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3.xml" ContentType="application/vnd.openxmlformats-officedocument.presentationml.notesSlide+xml"/>
  <Override PartName="/ppt/ink/ink11.xml" ContentType="application/inkml+xml"/>
  <Override PartName="/ppt/notesSlides/notesSlide4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5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2.xml" ContentType="application/inkml+xml"/>
  <Override PartName="/ppt/notesSlides/notesSlide8.xml" ContentType="application/vnd.openxmlformats-officedocument.presentationml.notesSlide+xml"/>
  <Override PartName="/ppt/ink/ink23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notesSlides/notesSlide14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notesSlides/notesSlide17.xml" ContentType="application/vnd.openxmlformats-officedocument.presentationml.notesSlide+xml"/>
  <Override PartName="/ppt/ink/ink30.xml" ContentType="application/inkml+xml"/>
  <Override PartName="/ppt/notesSlides/notesSlide18.xml" ContentType="application/vnd.openxmlformats-officedocument.presentationml.notesSlide+xml"/>
  <Override PartName="/ppt/ink/ink31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32.xml" ContentType="application/inkml+xml"/>
  <Override PartName="/ppt/notesSlides/notesSlide21.xml" ContentType="application/vnd.openxmlformats-officedocument.presentationml.notesSlide+xml"/>
  <Override PartName="/ppt/ink/ink33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34.xml" ContentType="application/inkml+xml"/>
  <Override PartName="/ppt/notesSlides/notesSlide24.xml" ContentType="application/vnd.openxmlformats-officedocument.presentationml.notesSlide+xml"/>
  <Override PartName="/ppt/ink/ink35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36.xml" ContentType="application/inkml+xml"/>
  <Override PartName="/ppt/notesSlides/notesSlide29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notesSlides/notesSlide30.xml" ContentType="application/vnd.openxmlformats-officedocument.presentationml.notesSlide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31.xml" ContentType="application/vnd.openxmlformats-officedocument.presentationml.notesSlide+xml"/>
  <Override PartName="/ppt/ink/ink45.xml" ContentType="application/inkml+xml"/>
  <Override PartName="/ppt/notesSlides/notesSlide32.xml" ContentType="application/vnd.openxmlformats-officedocument.presentationml.notesSlide+xml"/>
  <Override PartName="/ppt/ink/ink46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ink/ink47.xml" ContentType="application/inkml+xml"/>
  <Override PartName="/ppt/notesSlides/notesSlide35.xml" ContentType="application/vnd.openxmlformats-officedocument.presentationml.notesSlide+xml"/>
  <Override PartName="/ppt/ink/ink48.xml" ContentType="application/inkml+xml"/>
  <Override PartName="/ppt/notesSlides/notesSlide36.xml" ContentType="application/vnd.openxmlformats-officedocument.presentationml.notesSlide+xml"/>
  <Override PartName="/ppt/ink/ink49.xml" ContentType="application/inkml+xml"/>
  <Override PartName="/ppt/notesSlides/notesSlide37.xml" ContentType="application/vnd.openxmlformats-officedocument.presentationml.notesSlide+xml"/>
  <Override PartName="/ppt/ink/ink5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57"/>
  </p:notesMasterIdLst>
  <p:sldIdLst>
    <p:sldId id="274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306" r:id="rId10"/>
    <p:sldId id="275" r:id="rId11"/>
    <p:sldId id="277" r:id="rId12"/>
    <p:sldId id="278" r:id="rId13"/>
    <p:sldId id="279" r:id="rId14"/>
    <p:sldId id="280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1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301" r:id="rId41"/>
    <p:sldId id="302" r:id="rId42"/>
    <p:sldId id="303" r:id="rId43"/>
    <p:sldId id="304" r:id="rId44"/>
    <p:sldId id="305" r:id="rId45"/>
    <p:sldId id="309" r:id="rId46"/>
    <p:sldId id="310" r:id="rId47"/>
    <p:sldId id="311" r:id="rId48"/>
    <p:sldId id="313" r:id="rId49"/>
    <p:sldId id="314" r:id="rId50"/>
    <p:sldId id="315" r:id="rId51"/>
    <p:sldId id="320" r:id="rId52"/>
    <p:sldId id="316" r:id="rId53"/>
    <p:sldId id="317" r:id="rId54"/>
    <p:sldId id="318" r:id="rId55"/>
    <p:sldId id="319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4928" autoAdjust="0"/>
  </p:normalViewPr>
  <p:slideViewPr>
    <p:cSldViewPr>
      <p:cViewPr varScale="1">
        <p:scale>
          <a:sx n="87" d="100"/>
          <a:sy n="87" d="100"/>
        </p:scale>
        <p:origin x="72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57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0:01.9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14096 2863 1112 0,'0'-13'412'0,"0"13"-320"0,6-6-28 0,-3 6 20 15,0 0-60-15,0-8-12 16,3 8-4-16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0T22:58:45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7527 3672 592 0,'-9'0'220'0,"9"0"-172"0,12 8-12 0,-9-8 172 0,0 6-120 0,-3-6 88 0,0 0-104 0,0 0 32 0,0 0-60 0,0-6 36 16,3 6-44-16,-6-5 52 16,3 2-52-16,0-10 20 15,3 0-36-15,-3-11 0 16,0 3-12-16,0-24 12 16,2 5-12-16,-2-10-12 0,3 8 0 0,0-1 48 31,3 14-24-31,3-2 8 15,0 9-16-15,-3 4 20 16,0 5-20-16,-3-1-4 16,3 9-4-16,0 0-16 15,0 5 8-15,0 2-4 16,0 6 0-16,3 6 24 16,0-1-8-16,0 5-4 15,3 4 0-15,-3-1-4 16,2 3 0-16,-2-11 0 15,0 3 0-15,-3-6 0 16,3-5 0-16,-3-10 16 0,3 5-8 0,0-18 4 16,0 4-4-1,3-7-32-15,0 3 12 16,0-9 12 0,3 14 4-16,-4-8-12 0,4 8 4 15,-3-3 20-15,3 8-8 16,-3 0-12-16,3 3 0 0,-6-3-4 15,3 8 0-15,-3 2 0 16,0 9 0-16,-3 2 8 16,2 6 0-16,-5 18-12 15,0 5 8-15,-6 14 40 16,3-1-24-16,-3-7 60 16,0-3-40-16,1-8 4 15,2-8-24-15,0-5 12 16,2-6-16-16,1-5 4 15,0-2-4-15,3-8-16 16,0-1 4-16,0-4-172 16,3-1 96-16,-3 0-320 15,0-2 224-15</inkml:trace>
  <inkml:trace contextRef="#ctx0" brushRef="#br0" timeOffset="265.77">8164 3463 768 0,'9'3'284'0,"-9"-3"-220"0,8 42-20 0,-5-28 288 0,3 1-192 0,0 4 100 0,0 2-140 0,0-2-4 15,0-1-56-15,-3-7-8 16,0 2-20-16,0-5-8 16,0 0 0-16,0-3-244 15,3-5 132-15,-3 0-432 16,0-5 304-16</inkml:trace>
  <inkml:trace contextRef="#ctx0" brushRef="#br0" timeOffset="415.67">8289 3366 1112 0,'3'-22'412'0,"-3"22"-320"0,0-10-28 15,-3 2 36 1,3 8-68-16,-3-11-28 16,0 9-8-16,-3 2-292 15,0 0 164-15</inkml:trace>
  <inkml:trace contextRef="#ctx0" brushRef="#br0" timeOffset="965.68">8601 3511 696 0,'0'0'256'0,"0"0"-196"0,0-3-20 0,-3 3 144 15,3 0-108-15,-6 0 84 16,0 0-92-16,-9 3 16 16,3 2-48-16,-5 1 20 15,5 2-28-15,-6-1-8 16,3 4-12-16,-3-3 28 16,6 0-20-16,-3 3-4 15,3-6-8-15,3 3 4 16,4 0-4-16,-1-3 16 15,3 3-12-15,3-3-4 0,6 1 0 0,0-1 4 32,5 3-4-32,4-8-4 15,0 2 4-15,3-2-16 16,3 3 8-16,0 0 4 0,0 2 0 16,-7-2 8-1,1 2-4-15,-12 0 8 0,-3 3-8 0,-15 0 8 16,1 3-8-16,-10 2 16 15,3 0-12-15,-6-5-144 16,3 3 72-16</inkml:trace>
  <inkml:trace contextRef="#ctx0" brushRef="#br0" timeOffset="1499.47">8908 3553 520 0,'-3'-10'192'0,"3"10"-152"0,0 0-8 0,0 0 96 0,0 0-76 0,-6 0 112 0,0 5-92 0,-9-5 52 15,0 8-72-15,-15-3 48 16,7 1-56-16,-13 2 16 15,3-3-40-15,-3 3 16 16,7 0-20-16,5-3 0 16,9 0-8-16,6 3 4 15,9-2-8-15,9-6 68 16,9 5-40-16,14 3-20 16,4 0-12-16,6 2 60 15,-3 1-32-15,-7 2 32 16,-5 0-32-16,-9 3 60 15,-6-3-48-15,-12 1 8 16,-3 4-28-16,-12-7-20 16,0-1-4-16,-18-10-192 15,4 6 108-15</inkml:trace>
  <inkml:trace contextRef="#ctx0" brushRef="#br0" timeOffset="1783.54">9021 3606 1216 0,'6'21'448'0,"-6"-21"-348"0,-3 27-28 0,0-17 32 0,6 4-72 0,-3 2 4 0,0 2-20 0,0-7 8 16,6 2-16-16,0-5-152 16,0-3 76-16</inkml:trace>
  <inkml:trace contextRef="#ctx0" brushRef="#br0" timeOffset="1932.96">9063 3485 1028 0,'2'-14'380'0,"-2"14"-296"0,6-8-20 0,-3-2-20 15,0 7-36-15,0-5-4 16,0 3 0-16</inkml:trace>
  <inkml:trace contextRef="#ctx0" brushRef="#br0" timeOffset="2316.57">9256 3601 932 0,'12'21'348'0,"-12"-21"-272"0,6 29-20 0,-3-16 92 16,3 1-92-16,0-1 84 16,3 3-80-16,-6-3 48 15,3-2-64-15,-6-6 32 16,3-2-44-16,-3-9-8 16,6 4-16-16,-1-12 20 15,4 4-16-15,3-17-20 16,0 6 0-16,6-18-56 15,0 1 32-15,3 4-12 16,0 8 28-16,2 15 0 16,-2 8 8-16,0 11 0 15,0 11 0-15,-3-1 44 16,-3 4-24-16,-6-1 8 16,-3-3-12-16,-6 1 4 15,3-6-8-15,-12 0-56 16,3 0 28-16,-9 1-288 15,6-1 172-15</inkml:trace>
  <inkml:trace contextRef="#ctx0" brushRef="#br0" timeOffset="2950.97">9887 3588 548 0,'9'-8'204'0,"-9"8"-156"0,9-5-16 0,-6 5 160 0,0 0-112 0,-3-8 72 0,3 8-88 0,-9-3 16 16,3 3-44-16,-9-3 4 15,0 6-24-15,-9-3 28 16,6 5-28-16,-8 1 40 16,2 7-32-16,-6-5 32 15,9 2-32-15,-3 4-4 16,6-1-12-16,0-5 4 15,9 5-8-15,1-3-12 16,5 1 4-16,0 0 20 16,5-6-8-16,1 3-12 15,6-3 0-15,3-5 4 16,0 0 0-16,0-5-36 16,0 0 20-16,3-9-64 15,0 6 44-15,-4-18-140 16,4 7 96-16,-3-2-60 0,0 3 80 15,-6 5 16-15,3 5 28 16,-6 16 64-16,3 5-24 0,-9 19 288 16,0-1-172-16,-6 30 224 15,0 3-208-15,-6 2 28 16,6-5-112-16,-9-11-24 16,6-10-32-16,-3-9-4 15,3-4-4-15,-2-14 12 16,5 0-12-16,-6-10-144 15,6-3 72-15</inkml:trace>
  <inkml:trace contextRef="#ctx0" brushRef="#br0" timeOffset="11023">10229 4516 684 0,'12'3'252'0,"-12"-3"-192"0,0 3-20 0,0 2 288 0,6 3-188 0,-3 13 144 0,0 3-164 0,-6 24 60 16,3 4-108-16,-6 9 16 15,0-2-52-15,-3-7 4 16,3-9-24-16,-3-4-8 15,3-9-4-15,1-9 4 0,5-3-4 0,-3-4-256 32,6-7 136-32,-3-1-252 15,3-6 208-15</inkml:trace>
  <inkml:trace contextRef="#ctx0" brushRef="#br0" timeOffset="11272.9">10447 4495 664 0,'0'-10'244'0,"0"10"-188"0,-3 2-16 16,0 4 144-1,3 2-108-15,-6 13 140 0,0 5-128 16,-6 24 56-16,6 3-84 0,-9 6 8 15,9-1-36 1,-3-5-12 0,3-14-12-16,-3-7 4 15,3-3-8-15,0-10-100 0,3-6 52 16,0-5-296-16,6-3 184 16</inkml:trace>
  <inkml:trace contextRef="#ctx0" brushRef="#br0" timeOffset="11574.5">10083 4794 1040 0,'21'-16'384'0,"-21"16"-300"0,36-15-20 0,-18 7 112 16,0 2-108-16,9-7-20 15,2 0-28-15,7-6 24 16,-3 3-20-16,2-2-12 16,-2 5-8-16,-6-1-4 15,-3 9 0-15,-9-5-36 16,-3 7 20-16,-9-2-240 15,0 5 140-15</inkml:trace>
  <inkml:trace contextRef="#ctx0" brushRef="#br0" timeOffset="11806.3">10045 4974 800 0,'-6'0'296'0,"6"0"-232"0,15 3-16 0,-3-3 220 16,5 0-156-16,13-3 80 16,3 3-116-16,12-8-24 15,-1 0-32-15,10-5-8 16,-4 0-4-16,1 0-8 16,0-1 4-16,-7 4-288 15,-2 7 156-15,0-2-468 16,-4 10 336-16</inkml:trace>
  <inkml:trace contextRef="#ctx0" brushRef="#br0" timeOffset="14941.65">10920 4718 860 0,'0'-19'320'16,"0"19"-248"-16,0-26-20 0,0 12 84 0,6 6-84 0,0-5 24 0,0 0-44 0,6-6-20 15,0 11-8-15,5-5-4 16,4 8 0-16,3 0 0 16,3 2 0-16,0 3 0 0,-1 5 0 0,-5 6-20 31,0 2 12-31,-12 16 20 16,0 6-4-16,-12 12-28 15,-3 4 8-15,-9-7 56 16,0-1-20-16,-6-9 68 15,4-5-52-15,-7-8 0 0,3-2-24 16,-3-6 40-16,9 0-28 0,-3-2 4 16,6-6-20-16,1-2 56 15,5 2-40-15,6-5-12 16,3 3-8-16,3-3 0 16,2 0-4-16,7-3 8 15,3 3-8-15,3 0-12 16,3 0 4-16,3-5 4 15,-4 5 0 1,-2-3 0-16,0 1 0 0,-3-1-12 16,-3 3 8-16,-3-5 4 0,0 5 0 15,-3-3 16 1,-3 6-8-16,-6-3-20 16,0 0 4-16,0 0 12 15,0 0 0-15,0 0-12 16,0 0 4-16,0 0-200 15,6 0 112-15</inkml:trace>
  <inkml:trace contextRef="#ctx0" brushRef="#br0" timeOffset="16976.47">11450 4723 520 0,'-3'-13'192'0,"3"13"-152"0,-3-14-8 0,0 4 148 0,6 4-104 0,-3-7 96 0,0 5-104 15,0-5 12-15,3 5-48 0,3-5-32 16,3 5 0-16,3 3-8 16,-1-1 0-16,7 1 32 15,0 2-12-15,6-2-12 16,3 5-4-16,0-2-16 16,-4 2 12-16,1 7-4 15,-3-1 4-15,-6 18 32 16,-3 5-12-16,-12 16-32 15,0 2 12-15,-15-2 96 16,3-2-44-16,-12-6 52 16,6-3-56-16,-5-10 24 15,2-3-36-15,0-5-16 16,3-3-8-16,3-2 48 16,9-1-28-16,0-7 44 15,6 2-40-15,0-5 28 16,6 6-28-16,0-6 16 15,3 0-24-15,6 0 8 16,-3 2-16-16,3-4 12 16,3 2-16-16,-1 0-28 15,4-6 8-15,0 1 24 16,3 2-8-16,0-5-8 16,-3 6 0-16,-4-1 4 15,1-2 0-15,-6-1-12 16,0 6 8-16,-6-2 12 0,-3 4-4 15,-3-2-36-15,0 0 16 0,-3 0-100 16,3 0 64-16,-3 0-124 16,0 0 96-16</inkml:trace>
  <inkml:trace contextRef="#ctx0" brushRef="#br0" timeOffset="17260.24">12111 4993 1236 0,'-12'18'456'0,"12"-18"-352"0,-24 32-32 0,9-21 96 0,3 2-108 0,-9 3-8 0,3 2-32 0,-6 1-60 15,7 2 24-15,-7-8-516 16,9 3 292-16</inkml:trace>
  <inkml:trace contextRef="#ctx0" brushRef="#br0" timeOffset="20445.39">12468 4763 676 0,'0'0'248'0,"0"0"-192"0,-3-8-16 0,3 2 128 0,3 6-100 0,0-13 112 15,6 0-100-15,3-6 28 16,-1 3-64-16,7-5 4 15,0 5-32-15,6-2-36 16,0 5 12-16,3-1 0 16,-1 9 8-16,-2 2 0 15,-3 3 0-15,0 14-12 16,-6 4 8-16,-9 17-4 16,0 4 0-16,-15 9 60 15,-3-3-28-15,-15-3 76 16,3-5-52-16,-6-5 52 15,10-6-56-15,-4-4 40 16,6-6-48-16,0-3-56 16,9-3 12-16,0-2 24 15,3 0-8-15,3-2 28 16,3 1-24-16,0-1 24 16,6-4-24-16,0-4 32 15,3 2-28-15,6-6-12 16,3 4-8-16,3-3 12 15,2-3-4-15,1 2 8 16,-3 1-8-16,0 0-28 16,0 2 12-16,-3 3 48 15,-3 0-16-15,-1-5-44 0,4 10 12 16,-3-5-24 0,-3 0 20-16,-6-5-72 0,3 5 52 0,-6-3-136 15,3 3 96-15,-6-3-244 16,0 3 176-16</inkml:trace>
  <inkml:trace contextRef="#ctx0" brushRef="#br0" timeOffset="20862.22">12989 4606 808 0,'-6'6'300'0,"6"-6"-232"0,-3 29-20 0,0-11 108 0,3 3-96 0,-6 9 44 0,3 1-60 0,-3-2 48 15,6 1-56-15,-6-7 36 16,6-4-40-16,0-9-20 15,3 1-4-15,0-16 8 16,6-1-8-16,3-17 4 16,6 1-4-16,8-7-68 15,4 8 32-15,6 5-4 16,-3 11 16-16,-1 10-4 16,-2 17 8-16,-9 9 24 0,-6 1-4 0,-15 5 104 15,-3 0-64-15,-18-3 8 16,0-4-36-16,-15-4 24 15,7 1-28-15,-7-12-4 16,6 1-8-16,-3-8-236 16,7-3 128-16</inkml:trace>
  <inkml:trace contextRef="#ctx0" brushRef="#br0" timeOffset="21179.32">13024 4625 820 0,'0'-8'304'0,"0"8"-236"0,6-3-20 0,-3 1 228 0,0 2-160 0,3-6 68 16,6 4-108-16,3-4 28 16,6 1-64-16,9-3-28 15,2 3-12-15,4-3 0 16,0 5 0-16,-1-5-100 16,-5 3 56-16,-3-3-220 0,0 3 148 15,-3-3-388-15,-4 3 284 0</inkml:trace>
  <inkml:trace contextRef="#ctx0" brushRef="#br0" timeOffset="21763.21">13614 4956 996 0,'9'13'368'0,"-9"-13"-284"0,0 21-24 0,-3-16 72 0,0 6-84 0,-9 2-12 0,3 0-20 0,-6-2-48 16,3 2 16-16</inkml:trace>
  <inkml:trace contextRef="#ctx0" brushRef="#br0" timeOffset="23531.48">13524 5038 540 0,'-6'-6'200'0,"6"6"-156"0,3 0-12 0,-3 0 264 0,0 0-168 0,-6 6 108 0,3 2-140 0,-8 13 20 16,-1 3-72-16,-9 13 28 15,3 0-40-15,-12 2-28 16,6-2-4-16,-2-7-36 16,5-4 20-16</inkml:trace>
  <inkml:trace contextRef="#ctx0" brushRef="#br0" timeOffset="24547.71">13944 4784 788 0,'-6'-19'292'0,"6"19"-228"0,6-16-16 0,-3 3 204 0,0 2-148 0,0-4 72 0,3 1-104 0,3-7-4 16,0 5-44-16,3-2-12 15,3 5-8-15,2-1-16 16,4 6 8-16,0 0 12 15,0 8-4-15,-3 0-12 16,0 8 4-16,-6 14-16 16,-3 1 12-16,-12 17 12 15,-3 5 0-15,-12 0 32 16,3-3-20-16,-12-5 40 16,6-5-32-16,-9-3 40 0,10-5-36 0,-1-11 20 15,6 1-28 1,0-4-8-16,9 1-8 15,-3-6-16-15,6 3 8 16,0-5 12-16,3-1-4 0,3-2 16 16,6 0-12-16,3-2-4 15,6 2 0-15,3-6-4 16,0 6 0-16,5-10 16 16,1 7-8-16,0-2 4 15,0 2-4-15,-3-2-32 16,-4 5 12-16,-2-5 4 15,0 5 8-15,-3-3 16 16,-3 6-8-16,-3-3-12 16,0 0 0-16,-3 0-4 15,0 0 0-15,-3 0 8 16,0 0 0-16,-3 0-20 16,0 0 12-16,0-3-136 15,3 3 76-15,-3-3-232 16,0 3 168-16</inkml:trace>
  <inkml:trace contextRef="#ctx0" brushRef="#br0" timeOffset="25268.12">14429 4905 676 0,'6'-10'248'0,"-6"10"-192"0,21-8-16 0,-9 0 120 0,3 0-96 0,6-8 88 0,2 0-88 0,4-10 64 15,-3 7-72-15,3-12 32 16,-3 4-52-16,-1-7 8 15,-2 10-28-15,-3 0 28 16,-3 8-28-16,-6-5 20 16,0 8-20-16,-6 0 28 15,0 7-28-15,-9-2 12 16,3 6-16-16,-12-4-8 16,0 6 0-16,-12-2-4 15,4 2 0-15,-10 0-28 16,3 5 16-16,-9 0 32 15,10 1-12-15,-4-1 16 16,9 5-12-16,-3-7 12 16,9 8-16-16,-2-6 16 15,5 3-16-15,0-3-12 16,6 3 0-16,-3-3 20 16,6 3-8-16,0-8-4 0,6 0 0 0,0 3 4 31,6 0-4-31,3-1-12 0,3 4 4 15,9-6 4-15,3 2 0 16,14 4 8-16,1 4-4 0,9 11-28 16,-4 6 12-16,-2 10-4 15,-3 2 8-15,-13 1 0 16,-8-3 0-16,-18-2 24 16,-3-6-8-16,-21-5 32 15,1-6-24-15,-19-2 32 16,3 0-32-16,-5-6-24 15,11 1 4-15,3-11 0 16,9 0 4-16,6-11 24 16,9 3-12-16,9-13-12 0,6 3-4 15,12-17-120 1,6 4 68-16,6-6-172 16,-1 7 128-16</inkml:trace>
  <inkml:trace contextRef="#ctx0" brushRef="#br0" timeOffset="53351.58">12078 3471 580 0,'3'6'216'0,"-3"-6"-168"0,-9 16-12 0,3-6 112 0,3-5-88 0,-9 3 108 0,0 3-96 0,-9-3 68 15,3 5-80-15,-8-10 32 16,5 7-56-16,-9-10 52 16,6 6-52-16,-6-4 44 15,10 4-44-15,-4-12 44 16,6 6-48-16,0-8 12 16,9-5-28-16,0-13 8 15,9-3-12-15,6-14-16 16,6 3 0-16,6-2 4 15,6 13 0-15,3 3-20 16,2 7 12-16,1 14-12 16,0 10 8-16,-6 22 0 15,-4 4 4-15,-11 22 88 0,0 5-48 0,-18-5 72 32,0-8-64-32,-17 0 36 15,-1-13-44-15,-12 2-8 16,3-2-16-16,-5-3 12 15,5-2-12-15,0-9-268 16,10-5 144-16,2-7-424 16,12-1 304-16</inkml:trace>
  <inkml:trace contextRef="#ctx0" brushRef="#br0" timeOffset="53618.66">12447 3236 1060 0,'6'21'392'0,"-6"-21"-304"0,-30 69-28 0,9-27 280 0,6 3-200 0,-23 11 100 0,5-3-140 0,-9-8-48 15,9-6-32-15,-2 1 8 16,11-8-16-16,0-6-120 16,9-5 60-16,3-7-396 15,9 4 244-15</inkml:trace>
  <inkml:trace contextRef="#ctx0" brushRef="#br0" timeOffset="54452.61">12572 3495 756 0,'3'-13'280'0,"-3"13"-216"0,0-27-20 0,0 14 144 0,6 3-112 0,0-9 60 15,6 3-80-15,0-2 0 0,2-1-32 0,4 1 4 16,3 4-16-16,6 1-32 16,3 11 8-16,-1-4 12 15,-2 6 4 1,-3 6 8-16,-3 2-8 15,-6 15-28-15,-3 4 12 16,-12 7 12-16,-3 3 4 0,-21 0 84 16,3-5-44-1,-15-3 32-15,7-5-44 16,-10 0 52-16,6-6-48 0,3-4 12 16,13-1-32-16,-1-5-24 15,9 0 0-15,0-3 12 16,9 0 0-16,3-2 24 15,6-1-16-15,6-4 24 16,5 2-24-16,7-3-20 16,3 3 0-16,6-8 12 15,-4 8 0-15,-2-5-4 16,-3 5 4-16,0-5 20 16,-3 5-12-16,-4-3-12 15,-2 3-4-15,-3-5 4 16,-3 5 0-16,-6-8-196 15,0 8 108-15</inkml:trace>
  <inkml:trace contextRef="#ctx0" brushRef="#br0" timeOffset="55486.48">13245 3553 768 0,'11'-5'284'0,"-11"5"-220"0,15-5-20 0,-6-1 112 0,0 4-96 0,3-9 28 0,3 3-52 0,-3-5 40 16,3 0-44-16,-3-11 12 16,0 8-28-16,-3-10 20 15,2 2-24-15,-2-3 4 16,3 9-8-16,-6-3 64 15,0 8-40-15,-6-9 16 16,3 12-32 0,-6-3 28-16,3 5-28 0,-9-3 20 15,0 8-20-15,-6-7-16 32,7 7-4-32,-10-2 28 0,3 5-12 0,-6 0 40 15,6 5-28-15,-6-5-4 16,6 3-12-16,-5 2 4 15,5 3-8-15,-3-3-4 16,6 3 4-16,0-2 20 16,3 1-12-16,-3-1-4 15,6 2-4-15,-3-3-24 16,6 6 12-16,-3-9 12 16,3 9 0-16,-6-9-12 15,6 4 4-15,-6-1 64 16,7 0-32-16,-7 3-4 15,6-5-12-15,-3 0-12 0,3 5 4 0,0-8 4 32,3 0-4-32,0 0 8 15,6 0-8-15,3 0-12 16,5 0 4-16,4 0 28 16,3 5-12-16,9 3-40 15,0 5 16-15,5 5-44 16,1 9 36-16,0-1-20 15,-3 6 24-15,-7 0 0 0,-2-3 8 16,-9-3 8-16,-6-2 0 16,-12-8 0-16,-3 0 0 0,-15-5 24 15,0-1-12-15,-11-10 24 16,5 0-24-16,-6-5-4 16,9 0-4-16,1-9 20 15,8 4-12-15,3-14-12 16,6 3-4-1,6-8 12-15,3 2-4 0,3 1-116 16,3 7 60-16,0 3-376 16,-1 8 240-16</inkml:trace>
  <inkml:trace contextRef="#ctx0" brushRef="#br0" timeOffset="60773.48">10360 3508 756 0,'3'-10'280'0,"-3"10"-216"0,6-13-20 0,-3 7 76 0,3 4-76 0,-3-4 68 0,0 6-60 0,0-5 4 15,3 2-32-15,3-7-12 16,0 7-8-16,0-10 12 16,3 8-8-16,0-3-20 15,0-3 4-15,-4 3 20 16,4 8-4-16,-3 0-12 16,3 5 0-16,-6 9 4 15,3 2 0-15,-12 2 76 16,3 3-40-16,-9-2 40 15,3-1-44-15,-9-7-8 16,6-1-16-16,-2-7 4 0,2 0-8 16,0-11 8-16,3-5-8 0,0-11-136 15,6 5 76-15,0 3-256 16,6 3 176-16</inkml:trace>
  <inkml:trace contextRef="#ctx0" brushRef="#br0" timeOffset="61274.08">10470 3688 572 0,'-6'0'208'0,"6"0"-160"0,-8 3-12 0,2 0 128 0,6 2-96 0,-6-5 88 0,3 5-92 0,-3-5 84 15,6 0-88-15,-3-5 24 16,6 5-48-16,0-5-12 16,6-1-16-16,3-2 12 15,-1 3-12-15,1-3-20 16,3 5 4-16,-3 1 12 16,3 2 0-16,-3 2-28 15,3 6 12-15,-6 0 32 16,-3 6-12-16,-12-1 96 15,3 3-56-15,-12 0 32 16,3 5-48-16,-9-8-8 16,3-2-16-16,-3-9 12 15,7 1-12-15,-1-8 4 16,6-6-4-16,3-5-148 16,6-2 76-16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1T12:13:41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22335 1844 892 0,'-12'-5'332'0,"12"5"-260"0,0-13-20 0,0 2 96 0,0 8-92 0,3-15 32 15,6 5-52-15,3-9-12 16,6 4-16-16,6-6-24 15,-1 8 8-15,7 11-12 16,3 5 8-16,0 13-20 16,-1 6 20-16,-2 12-40 15,0-1 32-15,-15 1 96 16,-3 1-40-16,-15 2 164 16,0-2-112-16,-15 0 80 0,3 0-96 15,-15-14 32-15,6 3-60 16,-11-15 4-16,8 2-32 0,-9-16 0 15,9-6-8-15,-2-9-24 16,5 2 8-16,3-11-144 16,6 5 80-16,9-10-108 15,6 11 100-15,9-1-228 16,6 9 168-16,9 2-336 16,3 3 264-16</inkml:trace>
  <inkml:trace contextRef="#ctx0" brushRef="#br0" timeOffset="1183.84">23085 1794 404 0,'12'-8'148'0,"-12"8"-112"0,15 0-12 0,-9-5 136 16,3 10-92-16,-3-5 132 0,3 0-116 0,-3 0 56 16,3 0-80-16,-6 3 52 15,2 2-60-15,-5 3 32 16,0 2-48-16,-8-4 52 16,2 2-52-16,-9-3 44 15,3 3-44-15,-6-3-28 16,6-2-8-16,-6 2 16 15,3-5-8-15,0 0 24 16,6 0-20-16,1-8 12 16,-1 3-12-16,3-22-8 15,3 9 0-15,3-30-4 0,6 11 0 16,0-16 8-16,8 14-4 0,1-1-48 31,3 13 28-31,6 4 20 0,0 9 0 0,6 9-16 16,-4 10 4-16,1 27-4 15,0 8 4 1,-9 18 52-16,-6-5-24 0,-15 0 104 16,0-8-68-16,-15 0 48 15,0-5-64-15,-9-3 32 16,3-3-40-16,-5 0 8 16,5 3-24-16,-6-5-24 15,6-3 0-15,-2 3-68 16,5-6 44-16,3-2-208 15,6-10 136-15,6-1-328 16,6-8 244-16</inkml:trace>
  <inkml:trace contextRef="#ctx0" brushRef="#br0" timeOffset="1568.35">23794 1466 808 0,'5'-11'300'0,"-5"11"-232"0,12-2-20 0,-12 10 132 0,0-1-108 0,-12 33 192 0,1 10-148 16,-19 22 188-16,0-1-172 0,-15 9-12 0,4-4-72 0,-1 4-44 15,9-4-4 1,1-7 24-16,8-13-12 0,3-9-32 15,9-15 12-15,-3-5-308 16,9-9 176-16,0-5-492 16,6-5 356-16</inkml:trace>
  <inkml:trace contextRef="#ctx0" brushRef="#br0" timeOffset="3085.27">23957 1844 384 0,'-6'-5'140'0,"6"5"-108"0,0 0-8 0,0 0 64 0,0 0-52 0,0 0 68 16,0 0-64-16,0 0 96 15,0 0-76-15,0 0 60 16,3 0-68-16,-3-5 76 16,0 5-72-16,0-3 68 15,0 3-68-15,0 0 48 0,0-5-60 16,0-1 48-1,0 6-52-15,0-8 24 16,3 3-36-16,0-3 36 16,3-2-36-16,3-4-16 0,0 6-4 15,3-10 0-15,3 5-4 0,0-3-12 16,3 5 4-16,-1-2-16 16,4 5 12-16,0-3 12 15,3 9 0-15,0-3-4 16,2 5 4-16,-5 0 4 15,0 5-4-15,-3 3-20 16,0 5 8-16,-9 6 4 16,0-1 4-16,-9 8-12 15,0 1 8-15,-12-6-16 16,0 3 12-16,-9-3 32 16,3-2-16-16,-12 2-16 15,4-3 0-15,-4 1 12 16,6-6 0-16,-3 3-20 15,6-3 8-15,1 0 20 16,5 3-4-16,-3 0 4 16,6-3-4-16,0-2 48 15,3 2-32-15,0-5 44 16,6-3-40-16,0-2 28 16,3 2-28-16,0-10 8 15,6 5-20-15,0-3 0 0,6-2-8 16,3-8-16-1,0 8 4-15,9-3 12 16,-1 0-4-16,7-3-4 0,0 6 4 0,0-6-4 16,0 9 0-16,-1-1 0 15,-5 3 0-15,-3-5 8 16,-3 10-4 0,-3-5-12-1,-3 0 4-15,-6 0-16 0,2 0 12 0,-2 0 32 16,0 0-16-16,-3 0-104 15,0 0 48-15,3 0-208 16,0 3 140-16,0-3-404 16,3 2 292-16</inkml:trace>
  <inkml:trace contextRef="#ctx0" brushRef="#br0" timeOffset="4019.28">24585 1929 624 0,'9'-5'228'0,"-9"5"-176"0,15-6-16 0,-6 4 140 0,0 2-104 0,3-6 104 0,3 6-100 0,0-5 56 15,0 0-76-15,2-3 68 16,1 0-72-16,-3-5 8 16,3 2-36-16,-3-10 24 15,0 2-32-15,-3-7-4 16,3 5-8-16,-7-11 40 15,1 6-24-15,-3-6 36 16,0 11-32-16,-3 2 20 16,0 1-24-16,-3-1 36 15,0 11-32-15,-3-5-12 16,0 5-8-16,-3-5 28 16,0 7-16-16,-6-2 4 15,4 3-12-15,-7-3 4 16,3 8-8-16,-6-5 8 15,3 5-8-15,-3-5-12 0,6 5 4 0,-3 0 20 32,6 5-8-32,-5-5 4 15,5 5-4-15,-3-5-16 16,3 8 4-16,-3-3 28 16,3 3-12-16,-3-2-32 15,3 2 12-15,-3-3 28 0,6 3-12 16,0-3 0-1,3 3-4-15,0-3-24 16,3-2 12-16,-3 2 20 16,6 3-4-16,-3-2-12 0,0 4 0 0,0-2 4 15,3-3 0 1,0 3 8-16,3 6-4 16,0-9-4-16,3 8 4 0,3-5-4 15,0 5 0 1,3-2 8-16,0 2-4 0,3 0-12 15,2 0 4-15,1 3-4 16,3 3 0-16,0-6 24 16,-3 6-8-16,-3-6-4 15,-1 5 0-15,-5 4-48 16,-3-4 24-16,-9 9 8 16,3-1 8-16,-9 0-8 15,0-2 8-15,-9 3-4 16,1-6 0-16,-13-8 24 15,6 0-8-15,-9-7 4 16,9-6-4-16,-5-6 12 16,8-2-12-16,-3-5 16 15,9 0-16-15,0-14-20 16,9 4 4-16,6-4 4 16,6 6 4-16,3-11-100 15,6 8 56-15,0-5-164 16,-1 11 112-16</inkml:trace>
  <inkml:trace contextRef="#ctx0" brushRef="#br0" timeOffset="4919.8">22472 2545 892 0,'0'-2'332'0,"0"2"-260"0,30 0-20 0,-9 0 176 0,2 0-136 0,31-11 148 16,5 8-136-16,37-12 16 15,-1 4-72-15,36-8 8 16,-3 6-36-16,39-5 8 15,-16 4-16-15,28-4 12 16,-18 5-16-16,8-3-64 16,-26 5 28-16,9-2-68 15,-27 13 56-15,0-8-44 16,-18 8 48-16,-3 0-52 0,-14 0 52 0,-7 3-36 16,-11 2 40-1,-10 0-52-15,-11 3 48 0,-13-2-132 16,-8-1 92-16,-12-3-96 15,-3 4 100-15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19:46.6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22478 10964 2160 0,'9'16'0'16,"3"3"-4"-16,-6-9 24 15,3 4-12-15,3 4 4 16,-1 1-4-16,-2 2-84 0,0 0 40 0,-6 0-196 15,0 0 128-15,-3 0-352 16,0-2 260-16</inkml:trace>
  <inkml:trace contextRef="#ctx0" brushRef="#br0" timeOffset="8823.74">20552 13533 508 0,'0'-10'188'0,"0"7"-148"0,0-7-8 0,-3 4 72 0,0 1-64 15,0 0 60-15,-6-1-56 16,0 4 84-16,-3 2-72 16,-3 5 24-16,1 6-44 0,-4 2 84 15,0 3-68-15,0 0 48 16,3 0-60-16,6-1-4 15,0-7-20-15,3-2-4 0,0-4-4 16,3-2 4-16,0-2-8 16,0-1 16-1,0 0-12-15,-3 1-12 0,-2 2 0 16,-4 0 4-16,-3 2 0 16,-3 1 0-16,3 0 0 15,0-1 52-15,3 1-28 16,3-3-12-16,6 0-4 15,0-3-8-15,3 1 0 16,-3-4 8-16,3-2-4 16,3 0-48-16,-3 1 28 15,0 4 4-15,-3 0 8 16,-3 1 4-16,-2 2 0 16,-1 0 0-16,-3 0 0 0,3 0 24 15,3-3-12-15,3 0-4 16,6-2-4-16,12-6-16 15,6-2 8-15,5-3 12 16,4-2-4-16,-6 5-4 16,-9 5 4-1,-15 8-16-15,-15 10 8 0,-21 11 108 16,-14 11-56-16,-7 0 32 16,0 2-44-16,10-7 20 15,14-6-28-15,12-8-16 16,9-5-8-16,12-13 4 15,12-14-4-15,9-7-28 0,12-6 12 16,6-8-56 0,8 1 36-16,-5 2-20 0,-6 0 32 15,-13 13 8-15,-5 11 12 16,-12 7 8-16,-12 14-4 16,-9 5 24-16,-6 6-16 15,4-1 24-15,5 1-24 16,3-3-12-16,6-3-4 15,3-5 12-15,6-5-4 16,3-6-4-16,6-2 4 16,-1-3 4-16,-2 0-4 15,-3 3-4-15,-6 2 4 16,-3 3-16-16,-3 5 8 16,-3 1 40-16,0 1-24 15,3-1 16-15,0-1-16 0,0-2-16 16,3-3 0-16,0 0 4 15,3-3 0-15,0 0-56 16,0 1 32-16,-6 2-68 16,0 0 52-16,-8 2 16 15,-10 6 20-15,0 0 12 16,3 0-4-16,6 0-12 16,6-3 4-16,6-5-4 15,6 0 0-15,6-2 8 16,-3-3 0-16,0-3 8 15,-3 0-4-15,-3-3-12 16,-6 3 4-16,-12 3-48 0,-6 2 24 16,0 3-64-1,-3 3 52-15,4-1-104 16,5 4 80-16,3-4-128 0,6 1 108 16,3-3-224-16,3-3 176 15,0 1-320 1</inkml:trace>
  <inkml:trace contextRef="#ctx0" brushRef="#br0" timeOffset="19213.32">20856 13705 528 0,'-3'-18'196'0,"3"18"-152"0,0-11-12 0,0 6 104 0,0 5-80 15,-3-5 84-15,0 5-80 0,-6-6 92 16,3 4-88-16,-12-3 60 15,3 5-72-15,-12-3 76 16,6 3-72-16,-11-3 52 16,11 6-64-16,-6-3 16 15,6 0-40-15,0-3 8 16,7 3-16-16,-1-2-8 16,9 2 0-16,0 2 12 15,6 4-8-15,3 1-12 16,6 4 0-16,9 5 4 15,5 0 0-15,22 5 8 0,6 0-4 16,23 6-4 0,3-1 4-16,37 8-4 0,-7 1 0 0,30 7-12 15,-12 0 8-15,20 25 4 16,-14-4 0-16,9 11 0 31,-15-8 0-31,0-5 0 0,-20-8 0 0,-4-3 16 16,-18-7-8-16,-3-1 24 15,-11-2-20-15,-16-8 24 16,-2-1-24-16,-9-2 24 16,-7-5-24-16,-5-3 4 15,-6-2-8-15,-6-3-8 16,-3-3 4-16,-3-2-4 16,-3-1 0-16,-6 1-12 15,3-3 8-15,-9-3 28 16,3 0-12-16,-6-2-20 15,0 2 0-15,-6-5 20 16,6 0-4-16,-9-2-4 16,6 2 0-16,-12-8 12 15,6 2-8-15,-12-12-28 16,7 5 8-16,-7-11 100 16,9 5-44-16,-3-7 8 15,9 7-32-15,0-5 16 0,6 6-24 16,3-3-4-16,3 8-4 0,3-1-16 31,6 9 8-31,3 8 12 16,6 5-4-16,-3 15-28 0,0 9 12 0,-12 8 4 15,-3-3 8 1,-15-5 0-16,0-1 0 16,-15-9 16-16,4-7-8 0,-16-9 16 15,6-4-16 1,-14-10-188-16,8-2 96 0</inkml:trace>
  <inkml:trace contextRef="#ctx0" brushRef="#br0" timeOffset="20631.04">20379 12925 540 0,'0'-11'200'0,"-3"9"-156"0,0-4-12 0,0 4 104 0,0-4-80 15,1-1 68-15,2 4-72 16,5-2 24 0,4 7-44-16,9 4 8 0,9 9-24 0,9 9-24 15,11 13 0-15,10 16 32 16,0 34-16-16,-1 22 80 15,-8 7-52-15,-13 9 4 32,-2 2-24-32,-9 16 148 15,-6-14-92-15,-3-2 60 16,0-24-76-16,-4-10 36 16,4-22-52-16,-6-7-12 15,3-11-16-15,-6-5 24 16,3-9-20-16,-9 4 12 15,0-4-16-15,-6 4 0 16,3-6-4-16,-3 0 4 0,6-6-8 16,3 1 52-1,3 0-32-15,3-6 16 16,6-4-24-16,-3-7 8 0,0-1-12 0,-3-4-8 16,0-2 0-16,-6-3 12 15,3 1-8-15,-9-6-4 16,3 2 0-16,-3-2-4 15,3 0 0-15,-6-2 0 16,0-1 0-16,-6-8 16 16,6 4-8-16,-9-12-4 15,6 3 0-15,-9-13 4 16,6 3-4-16,-9-11-4 16,7 10 4-16,-4 3-24 15,6 11 12-15,-3 8 4 16,6 10 4-16,3 11-12 15,3 8 8-15,6 7 4 16,6 4 0-16,3-1 0 16,0-2 0-16,0 0 0 15,3-6 0-15,-4-7 0 16,4-3 0-16,-3-11 60 16,0-2-32-16,3-11 16 15,0-3-28-15,0-10-16 16,3 5-4-16,-3-5 4 15,-1 5 0-15,-2-3 0 0,0 6 0 0,0 3-64 16,0 7 36 0,6 3-348-16,9 8 204 0,26 3-928 15</inkml:trace>
  <inkml:trace contextRef="#ctx0" brushRef="#br0" timeOffset="23733.15">22249 10880 1360 0,'-6'2'0'16,"-6"4"-4"-16,6-4 52 0,3 4-28 0,0-4 16 16,3 3-20-16,3-5 64 15,3 0-48-15,6 0 48 16,6 0-44-16,11-2 32 16,4 2-36-16,12-3 0 15,-1 3-20-15,13-5 0 16,0 0-4-16,8-3 20 0,-2 2-16 15,-1-2-12 1,-8 6-4-16,-7-3 20 16,-5 2-8-16,-9-2-4 15,-7 5 0-15,-5-6 12 16,0 6-8-16,-6-2-4 16,0 2 0-16,-6-3-4 15,3 3 0-15,-3-3-12 16,3 1 8-16,-7-4 4 0,1 6 0 15,-6-2 8 1,3 4-4-16</inkml:trace>
  <inkml:trace contextRef="#ctx0" brushRef="#br0" timeOffset="24316.94">22737 10956 540 0,'15'11'200'0,"-15"-11"-156"0,6-26-12 0,-3 15 140 0,3 6-100 0,-3-6 104 16,3 3-100-16,-3 0 108 31,-1 3-104-31,-2 2 68 0,0 6-88 0,-5 18 32 16,2 6-56-16,-9 23 120 15,6 5-84-15,3 9 36 16,6-6-64-16,9 3-16 15,2-6-16-15,7-4 44 16,0-9-32-16,3-10 8 16,0-8-20-16,-3-16 12 15,-4-3-16-15,-5-13-152 16,-3 0 76-16,-12-8-332 16,0 6 220-16,-17-4-728 15,-1 4 508-15</inkml:trace>
  <inkml:trace contextRef="#ctx0" brushRef="#br0" timeOffset="24667.19">22508 11091 704 0,'12'-37'264'0,"-12"37"-208"0,-15-8-12 0,12 6 176 16,3 2-128-16,-3-3 104 15,6 3-112-15,-3 8-36 16,3 5-32-16,3 14 48 16,3 2-36-16,-1 10 120 15,4 1-80-15,-3 5 100 16,0-3-96-16,-3 1-20 15,0-6-32-15,-6-3 12 16,0-2-20-16,-6-11 24 16,0-2-24-16,-15-14-312 15,4-2 164-15,-19-6-532 16,3 3 376-16</inkml:trace>
  <inkml:trace contextRef="#ctx0" brushRef="#br0" timeOffset="26086.1">23171 11597 756 0,'-3'2'280'0,"3"-2"-216"0,6-8-20 0,-6 6 216 15,3 2-152-15,0-6 108 16,0 4-128-16,0-9 40 15,3 3-72-15,0-5-8 16,0 2-28-16,0-4 4 16,3 4-12-16,0-2 0 15,3 5-4-15,0-3-16 16,0 6 4-16,3 0 28 16,-1 2-12-16,-2 3-32 15,3 5 12-15,-6 6 8 16,3 5 4-16,-9 2-4 15,3 3 4-15,-12 1-24 16,3-1 12-16,-9-3 20 16,3-2-4-16,-6 0 4 15,6-3-4-15,1 1-16 16,2-4 4-16,3-2 12 16,3 0-4-16,3-5 60 15,3 2-36-15,2-5 24 16,4 0-32-16,3 0 8 15,0 0-16-15,-3 0-16 0,0 0 0 16,3-3 12-16,3 3-4 16,0-2 16-16,2-1-12 0,-5-2-28 15,0 5 8 1,-3-3-84-16,3 3 56 0,-3-3-188 16,0 6 128-16,0-3-148 15,3 0 140-15,-4-3-208 16,1 3 180-16</inkml:trace>
  <inkml:trace contextRef="#ctx0" brushRef="#br0" timeOffset="34491.51">22424 9665 2288 0,'-3'27'0'0,"6"23"-4"0,0-29 24 16,3-2-12-16,6 4 16 16,6-1-16-16,9-4 4 15,3-2-4-15,8-5 4 16,4-3-8-16,0-11 8 15,-4 0-8-15,-2-15-4 16,-6 2 4-16,-9-19-16 16,-4 6 8-16,-14-8 12 15,-3 8-4-15,-14 3-4 16,2 7 4-16,-12 3-4 16,3 8 0-16,-6 0 0 0,9 6 0 0,-2-3-64 15,8 2 36 1,-3-5-200-16,9 3 128 15,-3-3-224 1,3 2 188-16,0-1-316 0,6 4 256 0</inkml:trace>
  <inkml:trace contextRef="#ctx0" brushRef="#br0" timeOffset="35224.6">22406 9858 464 0,'-3'-5'176'0,"3"5"-140"0,-5 0-8 0,2-3 136 16,0 3-96-16,-3-2 112 15,3 4-100-15,-3-4 80 16,3 2-92-16,0-5 124 16,3 2-108-16,6-8 136 15,3 1-124-15,3-17 92 0,2 3-108 16,7-18 20-1,0 5-60-15,6-13-4 16,3 5-24-16,5-11-8 16,1 9 0-16,6-9-16 15,-1 11 8-15,1 0 12 16,-6 11-4-16,-3 5-4 16,-4 10 4-16,-5 3-4 0,0 11 0 15,-3 5-20 1,-3 5 12-16,-6 6-172 0,-1 2 100 0,-5 3-260 31,3 0 192-31</inkml:trace>
  <inkml:trace contextRef="#ctx0" brushRef="#br0" timeOffset="35591.47">22421 9321 996 0,'3'-10'368'0,"-3"10"-284"0,0 21-24 0,-6-3 64 16,0 4-80-16,-11 17 168 15,-1 6-120-15,-9 24 12 16,6-3-64-16,-6 6-8 16,9-9-20-16,1-7 12 15,8-11-16-15,0-8-172 16,6-6 92-16,3-9-308 15,3-4 212-15</inkml:trace>
  <inkml:trace contextRef="#ctx0" brushRef="#br0" timeOffset="35958.92">23136 9324 800 0,'21'-40'296'0,"-21"40"-232"0,11-34-16 16,-5 21 248-1,3 5-172-15,-3 2 108 16,0 4-136-16,-6 18 0 16,3 5-56-16,-9 21 140 15,0 3-100-15,-6 8 12 16,3-5-56-16,-2 2-24 16,5-5-8-16,-3-3 4 15,3-2-4-15,0-6-144 0,6-2 76 0,-3-8-200 16,3-6 144-1</inkml:trace>
  <inkml:trace contextRef="#ctx0" brushRef="#br0" timeOffset="36342.93">23219 9882 684 0,'-15'27'252'0,"15"-27"-192"0,-6 10-20 0,3-7 276 16,3 2-180-16,-6 0 148 16,3 3-164-16,-6 0 84 15,6 0-116-15,-6-2 24 16,4-1-68-16,-1-5-8 16,3 0-20-16,6-3-4 15,5 1-4-15,7-4 4 16,3 4-8-16,3 2-20 15,3 2 8-15,-3 1-4 16,-3 5 4-16,-9 0 44 16,-4 0-24-16,-10-3 88 15,-4 3-56-15,-9-5-12 16,0-1-20-16,-3-7 0 16,3 2-8-16,0-5-116 15,9 0 60-15,0-7-208 0,6 4 144 16,9-8-228-1,6 6 196-15</inkml:trace>
  <inkml:trace contextRef="#ctx0" brushRef="#br0" timeOffset="50518.25">22171 4199 2448 0,'6'-8'0'0,"3"0"-4"0,-3 3 60 0,3 2-32 0,6-5-20 32,3 3-4-32,6-8 24 15,-1 5-12-15,7 2-12 16,0 6-4-16,3 0-16 16,-4 8 12-16,-2 3 12 0,-3 2 0 0,-9 8-48 15,-3 6 28-15,-15 13-8 16,-3 2 16-16,-15 11 24 15,0-8-8-15,-9 2-12 16,4-12 0-16,-4-3-4 16,6-1 0-16,-3-4 24 15,6-6-8-15,-2-3-20 16,5 1 4-16,-3-3 12 16,6 0 0-16,-3 0 16 15,3-3-12-15,3-3-28 16,4 4 8-16,-1-9-4 15,6 3 8-15,6-6 24 16,3 4-8-16,5-9 76 16,7 0-48-16,6-4-12 0,0-1-16 0,6-3-8 31,-1 3 0-31,1 0 8 16,0 5-4-16,0-2 8 15,-3 5-8-15,-4-2-4 16,-2 2 4-16,-6-3 4 15,0 3-4-15,-3-5-196 16,-3 5 104-16,0-11-228 16,0 8 180-16,3-7-632 15,-1 7 428-15</inkml:trace>
  <inkml:trace contextRef="#ctx0" brushRef="#br0" timeOffset="51152.06">22853 3723 880 0,'30'-6'328'0,"-30"6"-256"0,-27 0-16 15,18 0 152 1,3 3-124-16,-3-3 28 16,3 5-68-16,-6 1 36 0,6 7-48 0,-9 0 64 15,6 0-56-15,-5 1 36 16,5 4-44-16,-3-5 8 15,6 3-24-15,0 0 0 16,3 5-8-16,0-8-8 16,3 1 4-16,3-4-16 15,6 3 8-15,3-5 28 16,0 6-12-16,5-12-4 16,1 4-4-16,-3-1-32 15,-3-2 16-15,-6 7-32 16,3-5 28-16,3 3-100 15,3-2 64-15,-6-6-144 16,3 0 112-16,-3-6-120 16,-1 1 116-16,-2-3-176 15,3 0 152-15</inkml:trace>
  <inkml:trace contextRef="#ctx0" brushRef="#br0" timeOffset="51385.38">22972 3842 496 0,'3'-13'184'0,"-3"13"-140"0,15-14-16 15,-9 9 144 1,0 0-100-16,-6-3 96 16,3 2-100-16,-3-1 80 15,3 1-84-15,-6 1 56 0,3 5-68 16,-3 11-48-16,0-4-4 0,-6 23 4 16,0 4 0-16,-3 11 16 31,6-3-12-31,3 3-12 0,3-5 0 15,-3-3 28-15,3-8-12 0,-6 0-108 16,3-10 48-16,3 2-464 16,3-3 284-16</inkml:trace>
  <inkml:trace contextRef="#ctx0" brushRef="#br0" timeOffset="51752.07">23103 3686 956 0,'0'-8'352'0,"0"8"-272"0,12 8-24 0,-3-3 68 15,6 8-80-15,14 40 200 16,7 0-132-16,12 32 132 16,-1-1-140-16,-2 27-64 0,-6-5-28 15,-21 5-12 1,-6-10 0-16,-24-3 32 0,-3-13-16 15,-24-3 20-15,3-14-20 0,-20-2-112 16,8-15 48-16</inkml:trace>
  <inkml:trace contextRef="#ctx0" brushRef="#br0" timeOffset="52338.37">22088 3855 520 0,'12'-13'192'0,"-12"13"-152"0,9-19-8 0,-3 11 140 0,3 3-100 0,0-8 184 15,3 5-148-15,-10 5 196 16,1 3-172-16,-17 35 52 15,-1 12-112-15,-15 51 144 16,3 3-120-16,-9 42-12 16,10-6-52-16,5 17 4 15,9-17-20-15,9-2-16 16,9-21-4-16,9-3-32 16,6-21 20-16,8-19-188 15,1-12 112-15,12-20-240 16,2-10 184-16</inkml:trace>
  <inkml:trace contextRef="#ctx0" brushRef="#br0" timeOffset="55822.04">23871 3694 768 0,'-3'-8'284'0,"3"8"-220"0,0-11-20 15,3 8 216-15,6 3-152 0,-6-8 88 16,3 6-112-16,-6-1 72 15,3 3-88-15,0-5 28 16,3 10-56-16,-6 0 20 16,0 9-32-16,-6 20 28 15,0 11-32-15,-3 19 48 16,3 2-40-16,-3 16 12 16,6-8-28-16,-3 5 44 15,6-10-32-15,-3 0-16 16,6-6-4-16,-3-10 8 15,3-8-8-15,0-10 32 16,3-6-24-16,-6-8 4 16,0 0-12-16,0-8 20 15,3-5-16-15,-3-3-100 16,0-2 44-16,0-3-316 16,0 0 200-16,-3 0-344 15,0 3 284-15</inkml:trace>
  <inkml:trace contextRef="#ctx0" brushRef="#br0" timeOffset="56238.85">23871 4937 612 0,'0'16'228'0,"0"-16"-180"0,-12 3-12 0,6-3 184 0,3 5-128 0,-3-2 124 16,3 2-128-16,-6-2 116 16,3-1-120-16,-6-4 64 15,6 2-84-15,-6-3 60 16,7 0-68-16,-1-5-4 16,3 0-32-16,0-2 4 15,3 2-12-15,3-3-8 16,6 3 0-16,2 6-24 15,7 10 12-15,-3 5-12 16,3 0 8-16,-6 6 52 16,0-1-20-16,-3-2 140 15,0 3-88-15,-9-12 48 16,0 4-72-16,-9-11-24 16,0 0-16-16,-3-11 0 15,6 4-4-15,-6-20-268 16,3 1 148-16,-3-6-352 15,3 8 264-15,9-2-460 16,6 10 376-16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0:59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8810 6760 300 0,'2'3'112'0,"-2"-3"-88"0,3 2-8 0,-3-2 56 16,0 0-44-16,3 0 40 15,0 3-36-15,0-3 68 16,0 3-52-16,-3-6 28 0,3 3-44 0,-3-3 44 31,0 3-44-31,0-5 48 16,0 2-48-16,0-2 4 16,6 3-24-16,-3-4 20 15,3 6-20-15,-3-5-12 16,0 2-4-16,0-2 40 15,0 5-24-15,0-5 8 16,0 5-12-16,0-3-8 16,3 3 4-16,3-3 12 0,3 3-8 15,12-2 48-15,2 2-28 0,25-3-4 16,0 6-16-16,23-6 20 16,0 0-16-1,25-2-4-15,-7 0-4 0,18-6 12 16,-12 6-8-16,15-3 32 15,-14 3-24-15,8 0 4 16,-15-1-12 0,-3-4 4-16,-11 4-8 0,-4-4 16 15,-8 2-12-15,-4-3-4 16,-8 6 0-16,-7-3 4 16,-5 5-4-16,0 1-12 15,-7 2 4-15,1 0 4 16,-6 5 0-16,0 0 16 15,-1 3-8-15,-2 0-12 16,-3 5 0-16,-3-7 20 16,0 2-8-16,-6-6-12 15,-3 4 0-15,-4-4-4 16,1 4 0-16,-6-6 16 16,3 0-4-16,-3-8-4 15,0 5 4-15,0-2 4 16,0 5-4-16,0-6-4 15,0 6 4-15,0-5-16 0,3 2 8 0,-3-5 28 16,3 6-12 0,-3-3-20-1,3 5 0-15,-6-3 20 16,3 3-4-16,-9 0-108 16,3 3 52-16,-6-1-260 0,3 9 168 15</inkml:trace>
  <inkml:trace contextRef="#ctx0" brushRef="#br0" timeOffset="4120.06">8884 9504 444 0,'0'0'164'0,"0"0"-124"0,3-3-16 0,-3 1 132 15,3 4-92-15,-3-4 104 16,3 2-92-16,-3-3 36 15,3 3-64-15,0-3 64 0,3 3-64 0,3-2-24 16,3-1-16 0,5-2 36-16,4 2-24 0,18-2-8 15,3 5-8-15,20-3-16 32,4 6 8-32,26-3-4 15,-6 0 0-15,21 0 24 0,-8 2-8 16,14-2-28-16,-12 3 8 0,12-3 12 15,-15 3 4-15,0-6-20 16,-17 0 8-16,2-2 40 16,-14 0-20-16,-1-3-28 15,-5 5 8-15,-7-2 0 16,-5 2 8-16,-10-2-12 16,-5 2 8-16,-6-2-16 15,-6 5 12-15,-6-5 20 16,-3 5-4-16,-4-3-12 15,-2 6 0-15,-6-3 4 16,0 0 0-16,0 0 16 16,0 0-8-16,0 0-12 15,0 0 0-15,0-3-136 16,0 3 72-16,-3-3-452 0,3 3 288 0</inkml:trace>
  <inkml:trace contextRef="#ctx0" brushRef="#br0" timeOffset="8257.54">3672 17087 572 0,'6'-5'208'0,"-3"5"-160"0,3 2-12 0,0 3 208 16,-6 6-140-16,3 8 124 15,-3 12-132-15,0 12 64 0,3 7-92 16,0-5-20-16,0-3-28 0,-3-5-24 16,3-2 0-16,3-6 12 15,-6-5-4 1,3-6-4-16,-3-5 4 0,0-5-120 16,6-2 64-16,5-6-296 15,1-3 192-15</inkml:trace>
  <inkml:trace contextRef="#ctx0" brushRef="#br0" timeOffset="8506.02">3976 17137 540 0,'0'-18'200'0,"3"12"-156"0,5-2-12 15,-5 6 132-15,3-4-96 0,-6 4 156 16,3 7-124-16,0 6 64 16,-3 10-96-16,-3 11-20 0,3 5-28 15,-3 5-16-15,3 0 0 16,0-5-4-16,0-2 0 16,6-6-264-1,0-5 144-15,3-9-604 16</inkml:trace>
  <inkml:trace contextRef="#ctx0" brushRef="#br0" timeOffset="8857.79">4610 16992 624 0,'3'-8'228'0,"-3"10"-176"0,3 1-16 0,-3 2 192 15,0 6-132-15,-3 7 96 16,-6 14-112-16,0 5 0 15,-6 16-48-15,3 0-12 0,0 0-12 16,3-8-24 0,6-5 8-16,-3-9-120 0,3-4 72 15,3-6-444 1,9-8 276-16,0-2-212 16</inkml:trace>
  <inkml:trace contextRef="#ctx0" brushRef="#br0" timeOffset="9105.04">4961 16968 572 0,'6'-3'208'0,"-3"16"-160"0,-6 14-12 15,-3-6 244-15,-6 13-160 16,0 11-40 0,3 6-52-16,-6 2-36 0,3-3 4 15,3-8 12-15,0-7-4 0,3-6-452 16,-2-6 244 0,8-7-216-16</inkml:trace>
  <inkml:trace contextRef="#ctx0" brushRef="#br0" timeOffset="10174.33">9717 16880 1016 0,'6'11'376'0,"6"-14"-292"0,3 11-20 0,-15-8 140 0,6 6-124 15,0-1-24-15,0 0-36 16,0-2-20-16,0-3 4 15,6 0-456-15,0-3 248 0</inkml:trace>
  <inkml:trace contextRef="#ctx0" brushRef="#br0" timeOffset="10307.21">9878 17095 1008 0,'9'2'372'0,"-9"-2"-288"0,3 0-24 0,0 0-44 16,3-2-20-16,3-1-832 16</inkml:trace>
  <inkml:trace contextRef="#ctx0" brushRef="#br0" timeOffset="10457.56">9938 17380 1092 0,'-3'11'404'0,"3"-8"-316"0,0-3-24 0,0 0 20 16,0 0-60-16,0 0-44 16,0-3 8-16,0 0-544 15,6-2 304-15,-3-8-284 0</inkml:trace>
  <inkml:trace contextRef="#ctx0" brushRef="#br0" timeOffset="32556.07">8464 17023 840 0,'-3'-16'312'0,"3"1"-244"0,-3-9-16 0</inkml:trace>
  <inkml:trace contextRef="#ctx0" brushRef="#br0" timeOffset="34107.04">8402 16663 2080 0,'-9'-26'0'0,"-12"-19"-4"0,9 5 68 16,3-2-36-16,-9-40-12 0,-3 3-8 15,1-9-20 1,5 1 8-16,-3-29 20 16,3 4-8-16,6-9 24 15,6-1-20-15,0-26 92 16,0-21-56-16,-3 4 48 0,0-9-56 16,0-9 24-16,-3 6-36 15,-3-21 28-15,-5 7-32 0,-1-26-12 16,-3 11-8-16,3-19-4 15,0 5 0-15,3-13-12 16,6 3 8-16,3-8 12 16,0-13-4-16,-8 7 60 15,5-15-36-15,-6 13 52 0,6-16-48 16,-15 3-8 0,6 5-12-16,-15-13 16 15,7 15-16-15,-4-10-40 16,9 19 16-16,-3-9 0 15,15 14 12-15,-3 0 24 16,6 11-12-16,0-9-32 0,3 22 12 16,-3-16 20-1,4 21-8-15,-4-8 0 0,0 18 0 16,0-2-4-16,6 5 0 16,3 22 0-16,12-1 0 15,2 22 24-15,10 12-12 16,0 28-4-1,6 7-4-15,-4-3-4 16,4 19 0-16,-3 14-20 16,-3 10 12-16,-6 10 12 15,-1 11 0-15,1 5-4 0,3 9 4 16,6 4-24-16,6-2 12 16,5 3 32-16,10-4-16 0,11 7-16 15,10-1 0-15,14 0 20 16,12-2-4-16,-5 7-20 31,5 1 4-31,27-6 12 0,3 3 0 16,-9-1-4-1,6 1 4-15,24-11-16 16,-6 6 8-16,38-11 4 0,-17 8 0 16,-9-3 16-16,-1 0-8 15,-14 6-12-15,-9 5 0 16,-15 5 12-16,-11 5-4 0,-16 6-20 0,-15 8 8 15,-17 7 32 1,-12 6-16-16,-7 11-8 16,-8 7-4-16,-3 11 12 0,-3 10-4 15,-7 6-12-15,1 16 4 16,-3 0 12 0,-3 7-4-16,0 4-4 0,-3 15 4 0,-6 3-24 15,0 5 12 1,-6 5 20-16,3 14-4 15,0 5-4-15,6 13 0 16,0 8-16-16,6 8 8 16,0 13 4-16,2 9 0 15,1 7 0-15,0 11 0 0,-3 10 24 16,-3 5-12-16,-6 9-12 16,-3 8-4-16,-3 4-16 15,0 20 12-15,3-6-4 16,6 18 4-16,3-2 24 15,9 13-8-15,3 0-12 16,0 8 0-16,-1-2 12 16,-5 15-4-16,-3-8-4 15,-3 6 4-15,0-6 4 16,-6 1-4-16,0-9-12 16,0 6 4-16,3-19 4 15,0 0 0-15,3-13 0 16,-3-5 0-16,6-11 16 15,-6-11-8-15,3-15-20 16,-6-6 4-16,5-18 12 16,-5-6 0-16,3-20 8 15,-6-14-8-15,0-19-20 16,-3-2 8-16,3-16 20 0,0-13-4 16,0-5 4-16,0-9-4 15,0-2-24-15,-6-10 8 16,-2-12 4-16,-7-7 4 15,-6-5 0-15,-3-6 0 16,-6 0 16-16,0-7-8 16,1-6-4-16,2 0 0 15,-3 0 4-15,0-3-4 16,-2-2-12-16,-4-3 4 16,-6-2-4-16,-2-4 0 15,-10 1 8-15,-9 0 0 0,-2 0 16 16,-6 0-8-16,-1-3-20 15,-2-3 4-15,-7 1 20 16,-8 5-4-16,3-3-12 16,-15 0 0-16,-10 0 40 15,-11 3-24-15,-6-8-20 16,-17 0 4-16,-4-3 0 16,3-8 4-16,3-5 16 15,6-2-8-15,12-14-12 16,6-11 0-16,6-7-92 15,6-1 48-15,11 1-56 16,13 0 60-16,6-9-100 16,5-4 80-16,7-4-216 15,5 9 156-15,7 8-656 16,-1 15 432-16,1-2-304 0</inkml:trace>
  <inkml:trace contextRef="#ctx0" brushRef="#br0" timeOffset="51252.07">12801 6059 644 0,'15'-19'236'0,"-15"19"-180"0,3-2-20 0,0-1 124 15,0 3-96-15,-3-2 96 16,3 2-92-16,-3-3 20 15,0 6-52-15,0-1-12 16,6 3-16-16,0 6-40 16,0 5 16-16,0 10 24 15,3 1-4-15,0 10 20 16,2-3-16-16,-2 1 32 16,0-6-24-16,-3-3 48 15,3-5-36-15,-6-2 48 16,3-3-44-16,-3-6 56 15,0 1-52-15,-3-6 12 0,3 1-32 16,-6-9 28 0,3 3-28-16,-3-8 12 15,0 3-16-15,0-11-24 0,3 3 4 16,-3-17 20 0,6 7-4-16,0-14-4 0,6 7 0 0,3-4-4 15,3 8 0-15,3-3-28 16,0 10 16-16,-1 3 4 15,4 3 8-15,0 2 16 16,3 3-8-16,0 11-20 16,-3 8 4-16,-1 7 4 15,1 1 4-15,-6 10 0 16,-3 0 0-16,-6 0 112 16,-3 0-60-16,-6-8 8 15,3-2-40-15,-3-3 32 16,3-3-28-16,-3-5 4 15,3 0-16-15,-3-6 36 16,6 1-24-16,-3-3-4 16,3 3-12-16,0-3-16 15,0 2 4-15,-3-2-4 16,0 0 0-16,0 0-116 16,0 0 68-16,0 0-348 15,0 6 224-15</inkml:trace>
  <inkml:trace contextRef="#ctx0" brushRef="#br0" timeOffset="52603">13736 6141 880 0,'-12'8'328'0,"12"-8"-256"0,6-5-16 0,-3 2 132 16,6 3-112-16,0-3 60 31,3 3-80-31,2-2 12 0,4-1-40 0,3-2-16 16,0 2-8-16,6-2-4 15,-3 5 0-15,-4-3 8 16,1 3-4-16,-3-2-12 16,0 4 4-16,-6-2-60 15,0 3 36-15,-6-1-156 16,-3 1 104-16</inkml:trace>
  <inkml:trace contextRef="#ctx0" brushRef="#br0" timeOffset="52887.1">13745 6305 696 0,'-6'5'256'0,"6"-5"-196"0,3 3-20 0,-3 0 244 15,6-1-164-15,3-2 108 16,2 3-132-16,4-3 52 15,3 0-84-15,3-3 0 16,3 1-40-16,-3-4 4 16,0 4-16-16,-1-4-16 15,-2 4 0-15,-3-4 12 0,0 6-4 16,-3-2-196 0,3 4 104-16,-9-2-228 0,0 0 180 0,-3 0-344 15,3 6 272-15</inkml:trace>
  <inkml:trace contextRef="#ctx0" brushRef="#br0" timeOffset="53421.43">14370 6014 528 0,'12'-5'196'0,"-12"5"-152"0,15-6-12 0,-13 4 148 16,1 2-104-16,-6-3 140 15,3 6-128-15,-5-1-4 16,-1 6-56-16,-9 6 88 16,3 1-64-16,-9 12 56 15,3-1-64-15,-3 3-4 16,6 3-24-16,9-3 16 0,6-2-20 0,9-6 32 31,6-3-28-31,3-4 12 16,0-1-16-16,3-10 0 15,3-1-4-15,-1-4-8 16,-2 2 4-16,-3-3-120 16,-3-2 64-16,-3-3-216 0,-3 0 148 0,-3-8-236 31,0 0 204-31,0-8-128 0,0 6 160 0,-3-6 48 15,0 5 44-15,-3 1 216 16,0 5-100-16,-3 5 204 16,3 5-168-16,-6 19 204 15,0 5-184-15,-6 13 180 16,6 3-184-16,-3 1 72 16,6-4-124-16,3 0-32 15,3-5-36-15,0 1-8 16,6-7-4-16,0-1-68 15,0-4 32-15</inkml:trace>
  <inkml:trace contextRef="#ctx0" brushRef="#br0" timeOffset="56439.06">12128 8596 560 0,'21'6'208'0,"-21"-6"-164"0,-6 0-8 0,6-3 188 16,3 3-128-16,0-5 164 16,0 2-148-16,0-5 84 15,0 0-112-15,3-5 32 16,0 2-68-16,3-7 0 16,6 2-28-16,6-8-12 15,3 6-4-15,2-4-16 16,1 9 8-16,0 11 12 15,-3 7-4-15,2 13-12 16,-2 4 4-16,0 7 12 16,-3 2-4-16,-12 9-20 15,-3-3 8-15,-12 11 4 16,-3-3 4-16,-12 2 0 16,3-4 0-16,-9-6 88 15,7-8-48-15,-4-5 0 16,6-6-24-16,0-2 16 0,6-3-20 0,0 1 40 31,6-7-28-31,3-4 40 0,3 0-36 16,6-6 4-16,6 0-20 15,9-2 0-15,3 3-4 0,9-6-8 32,2-3 4-32,1 0 4 0,-3 6-4 15,-6-3-12-15,-7 3 4 0,-2-6-148 16,-3 6 84-16,-6-3-252 15,-3 3 176-15,-6-8-476 16,3 2 344-16</inkml:trace>
  <inkml:trace contextRef="#ctx0" brushRef="#br0" timeOffset="57139.03">12587 8205 436 0,'12'-8'160'0,"-12"8"-124"0,0 0-8 16,0 0 80-1,0 0-64-15,0-3 88 16,3 3-76-16,-3-2 96 16,6-1-88-16,0-2 104 0,0-1-96 15,-4-2 84-15,4 6-88 0,-6-4 36 16,3 4-60 0,-6 2-8-16,3 5-20 0,-3 6-20 15,3 2 0-15,0 5 4 16,3 4 0-16,0 4 0 15,3 0 0 1,0-4 60-16,3-1-32 0,-3-8 52 16,3-2-48-16,-3-9 64 15,3-2-56-15,-3-13 64 16,6 2-64-16,-6-12-8 16,3 1-20-16,0-7 0 15,0 8-8-15,3-5-4 16,2 7 4-16,1 3-4 15,3 6 0-15,-3 4-36 16,3 9 20-16,-3 5 16 16,3 5 0-16,-3 6-8 15,2 2 4-15,-2 3 28 16,3 2-12-16,-6-5 40 16,-3 1-28-16,-6-9 32 15,3 0-32-15,-6-5-12 16,3-3-8-16,-3-2 12 15,0 2-8-15,0 6-20 16,0 2 4-16,-3 3 12 16,3 2 0-16,-9-2-4 15,0 0 4-15,3-3 4 16,3 1-4-16,6-6 16 16,6-3-12-16,0-5-172 0,0 0 92 15,0-5-492-15,0-1 312 16</inkml:trace>
  <inkml:trace contextRef="#ctx0" brushRef="#br0" timeOffset="57489.54">13233 8573 880 0,'3'-3'328'0,"-3"3"-256"0,9 3-16 0,-3-3 188 15,-1 0-144-15,4-3 72 16,3 3-100-16,0-3-24 15,3 1-28-15,3-4 4 16,3 4-16-16,0-4-12 16,-1 4 0-16,1-4 12 15,-3 4-4-15,-3-4-12 0,0 6 4 16,-6-2-76-16,0 2 44 0</inkml:trace>
  <inkml:trace contextRef="#ctx0" brushRef="#br0" timeOffset="57815.53">13301 8686 1120 0,'-3'8'416'0,"3"-8"-324"0,0 8-24 0,0-5 96 15,6-1-104-15,0-2 72 16,6 3-76-16,3-3 24 16,0 0-48-16,3-3 16 15,-1 1-28-15,-2-3-28 16,3 2 4-16,-3-5 28 16,3 5-16-16,-3-2-8 15,0 5-4-15,-3-5-76 16,0 5 44-16,-1-3-144 15,1 3 100-15,0-5-208 16,3 5 160-16,0-3-424 16,0 3 312-16</inkml:trace>
  <inkml:trace contextRef="#ctx0" brushRef="#br0" timeOffset="58323.85">14084 8234 1040 0,'6'-5'384'0,"-6"5"-300"0,3 21-20 16,-3 0 40-1,3 5-68-15,-3 19 112 16,0 3-88-16,0 2 36 0,3-5-56 0,-3 0-24 31,6-5-8-31,0 2 0 0,3-5-4 0,-6-2 24 16,3-4-16-16,-9-7-136 15,3-5 68-15,-6-6-300 16,0 0 200-16,0-8-632 16,3-2 440-16</inkml:trace>
  <inkml:trace contextRef="#ctx0" brushRef="#br0" timeOffset="58873.94">14510 8231 736 0,'3'-10'272'0,"-3"10"-208"0,3-6-20 15,-3 4 132 1,0 2-104-16,-3-3 120 15,0 3-108-15,-6 5 44 16,0 3-72-16,-9 13 64 16,6 3-68-16,-9 19 0 15,6-1-32-15,-3 11 24 16,7-6-28-16,-1 1 4 16,6-8-12-16,3-1 4 15,6-2-8-15,3-2 8 0,3-3-8 16,2-9 8-16,1-1-8 0,6-9-12 15,0-3 4 1,3-10 20-16,3 0-8 0,0-8-4 16,-1 1 0-16,-2-7-24 15,0 4 12-15,-3-6-4 16,0 5 4-16,-9-5 24 16,-3 3-8-16,-9 0-20 15,-3 2 4-15,-12 1 12 16,3 2 0-16,-12 0 32 15,6 3-20-15,-5-3 20 16,5 5-20-16,-3-5 20 16,9 5-24-16,0-4 12 15,6 4-12-15,-3-2-104 16,6 2 48-16,0 0-252 16,3 3 160-16,3 3-560 15,3 5 384-15</inkml:trace>
  <inkml:trace contextRef="#ctx0" brushRef="#br0" timeOffset="63026.83">12069 11150 2048 0,'-3'37'0'0,"-6"18"-4"0,3-15 120 16,6-3-64-16,-6 21 40 15,3-2-52-15,0 2 12 16,3-5-32-16,-3-8 0 16,0-8-12-16,-3-8 4 15,6-3-8-15,-6-4-4 16,0-7 4-16,-6-4-112 16,3 0 60-16,-2-6-272 15,5 0 180-15,0-5-380 16,6 3 296-16</inkml:trace>
  <inkml:trace contextRef="#ctx0" brushRef="#br0" timeOffset="63876.43">12060 11565 748 0,'0'0'276'0,"0"0"-216"0,9-8-16 0,-3 3 156 15,3 5-120-15,0-14 168 16,3 4-140-16,-1-9 116 16,1 6-132-16,3-8 80 15,3 5-104-15,0-8 4 16,3 3-48-16,0-8 4 16,2 8-16-16,1-6 0 15,3 9-4-15,3-3-8 16,-3 7 4-16,-7-1-24 15,1 7 12-15,-6-3 4 16,-3 6 4-16,-3 2 16 16,0 3-8-16,-12 3-188 15,3 2 96-15,-6 6-228 16,0-3 176-16</inkml:trace>
  <inkml:trace contextRef="#ctx0" brushRef="#br0" timeOffset="64112.77">12295 11364 1028 0,'-3'-8'380'15,"3"8"-296"-15,-3 8-20 0,0 0 156 0,3 2-132 0,-3 14 132 16,3 5-128-16,0 8 24 31,3 0-68-31,0-2-20 0,0-3-16 0,-3-3 0 16,3-6-8-16,-3-1 8 31,0-1-8-31,-3-5 8 0,3 0-8 0,-3-3-180 16,3-3 100-16,-3 1-220 15,0 0 168-15,0-4-284 16,6 1 236-16</inkml:trace>
  <inkml:trace contextRef="#ctx0" brushRef="#br0" timeOffset="65245.6">12652 11658 632 0,'0'-3'236'0,"0"3"-184"0,6-3-16 0,-3 1 80 16,0 2-72-16,0-3 36 15,3 3-48-15,0-5 16 16,3 2-28-16,3-5 60 15,-3 0-44-15,0-8 56 16,0 3-56-16,0-13 20 16,0 2-36-16,-1-11 0 15,1 9-12-15,-12-1 64 16,0 9-40-16,-17 7 60 16,-1 9-56-16,-18 18 88 0,9 7-68 15,1 14 16 1,5 3-40-16,6 0-20 0,9-6-8 0,6-2 40 15,9-6-24-15,9-2 8 16,3-5-16-16,5-6 12 16,1 0-16-16,0-7-4 15,0-1 0-15,-3-8-92 16,-3 3 48-16,-4-5-204 16,1 2 136-16</inkml:trace>
  <inkml:trace contextRef="#ctx0" brushRef="#br0" timeOffset="65632.64">12926 11536 592 0,'-12'-11'220'0,"12"11"-172"0,42-2-12 0,-36 7 48 15,-3 3-52-15,-6 8 84 16,0 2-64-16,0 3 36 15,6 3-52-15,-3-3 32 16,3 1-36-16,0-7 68 16,3-1-52-16,3-6 36 15,0 0-48-15,3-11 0 16,-1 0-24-16,1-13-16 0,0 0 0 16,3-18-136-16,0 0 72 0,-3-3-56 31,3 10 72-31,-6 17-8 15,3 12 36-15,-9 22 12 16,-3 5 12-16,-18 19 280 0,3-1-152 16,-15 22 160-16,3-3-168 0,-11 8 28 15,8-10-88-15,-12-11-36 16,9-11-16-16,-5-7 0 16,5-9-4-16,3-10-320 15,9-5 172-15</inkml:trace>
  <inkml:trace contextRef="#ctx0" brushRef="#br0" timeOffset="66528.88">13602 11253 780 0,'3'-8'288'0,"-3"8"-224"0,6 2-20 0,-6 4 172 15,0 4-128-15,-3 14 124 16,0 5-124-16,-6 22 80 16,3 4-100-16,-3 6 28 15,6-3-56-15,-3-5 20 16,6-8-32-16,0-5 0 16,6-6-16-16,0-7 44 15,0-4-28-15,3-9 28 16,3-6-28-16,3-8-16 15,2-3-8-15,1-5-48 16,0 0 24-16,0-5-56 16,0 5 44-16,-3-8 8 15,0 3 12-15,3-8-8 16,2 2 12-16,1-15-32 16,3 2 24-16,-3-10-4 15,-3 7 12-15,-6 1-12 16,-3 10 12-16,-9 5-4 15,-3 9 4-15,-15 13-12 0,0 10 12 16,-9 13-4 0,6 3 4-16,3 6 44 0,6-4-24 0,4 1 16 15,5-3-16-15,6-2 0 16,2-6-4-16,4-3-16 16,0-2 4-16,3-2 20 15,0-4-8-15,-3-2 4 16,0-3-4-16,0-2-8 15,3 2 4-15,-9-5-4 16,3 3 0-16,-3-3-124 16,3 3 68-16,3-3-128 15,0 2 104-15,2-4-164 16,1-1 140-16,0-2-128 16,0 2 136-16,-3-5-16 15,0 5 68-15,-3-4-52 16,0 4 56-16</inkml:trace>
  <inkml:trace contextRef="#ctx0" brushRef="#br0" timeOffset="66996.32">14016 11628 644 0,'17'6'236'0,"-17"-6"-180"0,3-11-20 0,-3 6 96 0,3 5-80 0,-3-8 60 15,3 3-68-15,-3-1 32 16,3 4-44-16,0 4-28 31,0 4-4-31,3 4 44 0,0 3-24 0,0 6 104 16,0-1-68-16,0 1 72 16,0 2-72-1,-3-2 84-15,0-3-80 0,-3-6 60 16,0 1-68-16,0-9 16 15,0 1-40-15,0-8-16 16,3-1-8-16,3-9 4 16,3-1-4-16,9-11-56 15,2 3 28-15,1-5-32 16,0 6 32-16,-6 4 0 16,0 8 16-16,-3 11-12 15,0 8 12-15,-3 8 84 16,3 3-44-16,-7-1 8 15,1 3-24-15,-3 1 16 16,3-4-20-16,-6-5 4 16,0 1-8-16,-6-6-228 15,0-3 124-15,9-3-328 16,3 1 240-16,6-3-580 0,6 0 424 0</inkml:trace>
  <inkml:trace contextRef="#ctx0" brushRef="#br0" timeOffset="67413.19">14605 11639 696 0,'12'-11'256'0,"-12"11"-196"0,6-10-20 0,-3 5 188 0,0 5-132 0,-3-6 96 15,0 6-112-15,-6 0 44 16,0 6-72-16,-9-1-12 15,0 5-24-15,-3 4 24 16,3 2-24-16,-3-3 4 16,7 3-12-16,-1-3 56 15,6 0-36-15,0-5-20 16,3 0-8-16,0-5 16 16,3-1-8-16,3-4 16 15,3-1-16-15,3-5-4 16,5 0 0-16,4 0-164 0,0 3 88 0,3 2-76 31,0 3 84-31,-3 6 20 16,-3 4 24-16,-6 9 140 15,-4 4-68-15,-7 7 140 16,-1-1-108-16,-12 5 20 16,3-5-60-16,-9-2-44 15,3-6-4-15,-3-5-124 16,6-3 72-16,0-10-288 0,7-3 196 0</inkml:trace>
  <inkml:trace contextRef="#ctx0" brushRef="#br0" timeOffset="67663.42">14816 11213 1152 0,'12'5'428'0,"-12"-5"-332"0,6 43-28 0,-3-14 184 16,0 3-152-16,-3 23 56 15,3 1-92-15,-6 5-20 16,3-6-28-16,-6-5-20 16,3-5 0-16,-3-8 20 15,3-5-8-15,0-8-188 16,6-3 96-16,0-8-272 15,3-2 200-15</inkml:trace>
  <inkml:trace contextRef="#ctx0" brushRef="#br0" timeOffset="68197.14">14810 11673 984 0,'-15'-8'368'0,"15"8"-288"0,-15-7-20 0,13 4 204 15,2 3-156-15,2-3 36 16,4 1-88-16,3-4-16 15,6 4-24-15,3-6-20 16,3 5 0-16,6-7 4 16,3 2 0-16,2-16-88 0,1 3 48 0,0-16-48 15,-4 5 52-15,-5-11-16 16,0 6 32-16,-6-2-8 16,-3 10 16-16,-6 0 16 15,-3 7 0-15,-9 6 84 16,3 9-44-16,-6 7 68 15,3 7-64-15,-6 15 96 16,6 4-80-16,0 16 52 16,6 3-72-16,-3 8 24 15,0-5-40-15,0-6-16 16,6-5-8-16,0-8 12 16,3-5-8-16,-3-8 32 15,3-3-24-15,-3-10 20 16,3 0-20-16,-4-14 8 15,4 3-12-15,0-18-60 16,3 2 24-16,3-11-112 16,0 6 76-16,3 6-20 15,3 7 52-15,-3 13-28 16,-1 11 32-16,1 10 20 16,-3 4 4-16,-3 4 0 15,3 1 4-15,-3-4-32 16,3 1 16-16,-3-5 32 15,0-1-12-15,-4-7 0 0,1-1-4 16,-3-4 20-16,0-1-12 0,0-5-444 31,0 0 236-31</inkml:trace>
  <inkml:trace contextRef="#ctx0" brushRef="#br0" timeOffset="69047.67">16060 11517 624 0,'0'6'228'0,"0"-6"-176"0,-3-14-16 16,3 9 176-1,3 5-124-15,-3-5 80 16,6 5-100-16,0-5 88 15,0 5-92-15,0-3 76 16,3 3-80-16,0-3 12 16,3 3-40-16,0-2-32 15,6-1 0-15,0-5 8 16,2 3-4-16,7-9 16 16,0 7-12-16,0-7-12 15,-3 4 0-15,-7-1 12 16,1 3-4-16,-3 0-12 0,-3 3 4 0,-3 2-104 15,0 3 60-15</inkml:trace>
  <inkml:trace contextRef="#ctx0" brushRef="#br0" timeOffset="69547.78">16129 11684 644 0,'12'-3'236'0,"-12"3"-180"0,-9-5-20 0,12 2 80 0,9 6-72 0,-3-6 80 15,3 3-72-15,-4-2 72 16,1 4-72-16,6-4 16 16,0 2-36-16,6-3 12 15,3 3-24-15,6-3-8 16,-1 1-8-16,1-3 4 16,0 5-4-16,-3-3-4 15,-1 3 4-15,-5-5 12 16,-3 2-8-16,-9-2-268 15,-3 2 144-15</inkml:trace>
  <inkml:trace contextRef="#ctx0" brushRef="#br0" timeOffset="79220.98">17180 11218 548 0,'0'-2'204'0,"0"2"-156"0,6-6-16 0,-3 4 104 16,0 4-80-16,-1-4 104 15,4 2-96-15,-6-3 96 16,3 3-96-16,-9 3 32 16,1 5-56-16,-16 5 72 15,0 5-60-15,-15 12 72 16,3-4-72-16,1 6 36 15,5-3-52-15,6 5 24 16,6 1-32-16,3-4 16 16,6-1-24-16,6-7-8 15,6-4-8-15,9-6-4 16,3-2 0-16,9-9 8 16,3-2-4-16,2-8-4 15,1 0 4-15,0-7-48 16,-3 4 24-16,-7-2-56 15,-5 2 44-15,-6 1-152 16,-3 4 104-16,-9 1-188 16,0 2 156-16,-6 6-160 15,3 2 156-15,-3-2-428 16,3 2 308-16</inkml:trace>
  <inkml:trace contextRef="#ctx0" brushRef="#br0" timeOffset="79421.57">17242 11396 464 0,'6'-24'176'0,"-6"24"-140"0,-3-16-8 15,0 8 128 1,3 5-92-16,-3-2 124 0,3 2-108 0,-3 3 48 16,3 6-72-16,-6 10 80 15,3 5-76-15,-3 16 148 16,6 2-116-16,-6 6 44 16,6-5-80-1,-3-3-24-15,6-2-20 0,0-6-20 31,6-6 4-31,-3-4-68 0,3-3 40 0</inkml:trace>
  <inkml:trace contextRef="#ctx0" brushRef="#br0" timeOffset="79721.57">17492 11562 1028 0,'0'-8'380'0,"0"8"-296"0,9 0-20 16,-9 3 192-1,0 0-152-15,0-1 88 16,6 4-108-16,0-1 4 15,3 3-52-15,-3 0 4 16,3 0-24-16,-6-3-24 16,3 0 0-16,0-2-144 0,3 0 80 0,3-1-504 15,-1 1 316-15</inkml:trace>
  <inkml:trace contextRef="#ctx0" brushRef="#br0" timeOffset="80288.8">17828 11271 528 0,'9'-2'196'0,"-9"2"-152"0,3 0-12 0,-3 0 168 15,0 0-116-15,0 5 0 16,3 3-52-16,0 8 148 16,0 5-104-16,0 11 156 15,3 2-132-15,-3 8-8 16,0 1-52-16,0-1-20 16,0-5-12-16,0-5 4 15,0-6-8-15,-3-5-136 16,3-2 76-16,-3-6-420 15,3-2 264-15</inkml:trace>
  <inkml:trace contextRef="#ctx0" brushRef="#br0" timeOffset="80955.89">18174 11240 652 0,'3'-6'244'0,"-3"6"-192"0,15-8-12 0,-9 6 56 16,3 2-60-16,-4-3 76 15,1 3-64-15,-3-3 64 16,3 3-64-16,-6-2 0 16,0 4-28-16,-3-2 40 15,3 0-32-15,-9 3 28 16,1 2-28-16,-10 9 44 15,6 4-40-15,-6 8 80 16,3 4-60-16,3 12 28 16,6 3-48-16,3 3 0 15,6-3-20-15,3-6 12 16,6-4-16-16,-3-6-4 16,3-3 0-16,0-7 28 15,0-3-16-15,0-6-4 16,-1-2-8-16,1-5-4 15,3 2 0-15,-3-8 16 16,3 3-8-16,-3-8-4 16,3 0 0-16,-3-10-24 15,3 2 12-15,-6-10-4 0,-3 2 4 0,-9-3 24 32,0 9-8-32,-9-3-4 0,0 7 0 15,-9 1-24-15,6 5 12 16,-9 3-12-16,6 2 8 0,-2 1-28 15,5 4 24-15,0-4-224 16,9 2 132-16,0-6-304 16,3 1 232-16</inkml:trace>
  <inkml:trace contextRef="#ctx0" brushRef="#br0" timeOffset="81556.17">18748 11348 464 0,'3'0'176'0,"-3"0"-140"0,-6 0-8 0,6 0 152 0,6 0-104 0,0 0 84 16,0 0-92-16,-3 0 88 15,0 0-92-15,0-3 96 16,0 3-96-16,3-2 40 16,0 4-60-16,0-4 20 15,3 2-36-15,0-3-16 16,0 3-8-16,3-3 4 15,-1 3-4-15,1-2-12 16,3-1 4-16,0-2-4 16,0 2 0-16,0-2 0 15,0 2 0-15,0-2 24 16,0 5-8-16,-6-5-4 16,2 5 0-16,-2-6-16 15,0 6 8-15,-3-2-120 16,0 4 68-16,-6-2-136 15,0 0 108-15,0 3-180 16,0 0 152-16</inkml:trace>
  <inkml:trace contextRef="#ctx0" brushRef="#br0" timeOffset="82123.39">18739 11520 560 0,'-12'3'208'15,"12"-3"-164"-15,-6 0-8 0,1-3 56 0,5 3-56 0,-3-3 12 16,3 6-28-16,-3-3 76 16,6 0-52-16,0 0 40 15,2 0-48-15,4-3 8 16,3 3-28-16,3-2 44 0,3 4-32 16,6-7 12-16,0 2-24 0,2-5 28 15,1 3-28 1,-3-5 12-16,-3 4-16 15,-3-4-16-15,0 4 0 0,-6-2 4 16,-1 3 0-16,-5 3 0 16,3 2 0-16,-3 0-36 15,0 5 20-15,-6-3-160 16,0 1 96 0,0 0-248-16,3 2 184 0</inkml:trace>
  <inkml:trace contextRef="#ctx0" brushRef="#br0" timeOffset="84491.61">19841 11282 1456 0,'-21'-11'536'0,"21"11"-416"0,-24 0-32 0,6 0-68 16,6 3-28-16,-12 0-48 15,7-1 28-15,-4-2-180 16,6 0 116-16,0 0-284 16,6 0 208-16</inkml:trace>
  <inkml:trace contextRef="#ctx0" brushRef="#br0" timeOffset="85192.18">19731 11020 780 0,'8'-27'288'0,"-8"27"-224"0,9-7-20 0,-12 1 84 0,0 6-80 0,-11 6 132 16,2 1-104-16,-18 20 44 16,3 5-72-16,-12 13 132 15,4 2-100-15,-1 6 52 16,15-5-76-16,12 7 20 16,9-4-44-16,12-1 0 15,6-8-20-15,6-5 56 16,3-8-40-16,-1-10 8 15,-2-3-24-15,3-16-24 0,0-3 4 0,-3-15 20 32,-4 2-4-32,-2-11-4 15,-3 3 0-15,-6-2-32 0,0 7 16 16,-9-2 24 0,3 8-8-16,-15-3-16 0,0 6 4 0,-12-4 12 15,6 4 0 1,-8-6-100-16,5 5 52 0,-6-5-112 15,6 6 88-15,-3-3-288 16,10 2 200-16,2 6-448 16,6 2 340-16</inkml:trace>
  <inkml:trace contextRef="#ctx0" brushRef="#br0" timeOffset="86042.85">20067 11012 624 0,'9'-19'228'0,"-9"19"-176"0,0-13-16 0,0 8 160 15,6 5-116-15,-6-3 116 16,3 3-112-16,-6 6 20 16,0 2-64-16,-6 10 48 15,3 6-52-15,-9 8 72 16,6 2-60-16,0-2 64 15,6-1-64-15,3-1-44 16,6-4-4-16,6-2 40 16,3 0-20-16,0-8 8 15,0-1-16-15,0-4 12 16,-1 0-16-16,-2-6-20 16,0 3 4-16,-6-6 12 15,3 1 0-15,-3-6-4 16,0 3 4-16,3-2-120 15,3-1 64-15,0-2-112 16,3 0 96-16,0-3-48 16,-1 2 68-16,-2-4-44 15,3 4 52-15,-3-7-24 16,3 5 40-16,-6-8-52 16,3 6 44-16,-6-6 0 0,3 5 16 0,-6-7 12 15,0 5 4-15,-6-3 16 16,3 8-8-16,-6 3 164 15,0 7-96 1,-6 11 68-16,6 6-84 0,-9 13 160 16,6-1-124-16,0 22 36 15,3-2-80-15,6 9-20 16,3-4-20-16,0-3 16 16,3-5-16-16,0-11-4 15,0-8-4-15,0-8-312 16,3-5 168-16,-3-6-676 15,3-2 456-15</inkml:trace>
  <inkml:trace contextRef="#ctx0" brushRef="#br0" timeOffset="89228.2">15992 13131 768 0,'0'-5'284'0,"0"5"-220"0,-6 3-20 0,3-3 180 16,3 2-132-16,-3-2 124 15,3 3-128-15,0-3 52 16,6 3-80-16,0-3 20 16,6 2-48-16,0-4 36 15,3 2-40-15,5-3 4 16,1 0-20-16,3-2-24 16,0 2 4-16,0-2 20 15,-3 5-4-15,-7-5-12 16,1 5 0-16,-3-6 4 15,-3 6 0-15,-3-2-72 16,3 4 40-16,0-4-100 16,3 2 72-16,0-3-128 15,3 3 104-15,-3-2-128 16,2 2 124-16</inkml:trace>
  <inkml:trace contextRef="#ctx0" brushRef="#br0" timeOffset="89678.58">16025 13369 520 0,'-6'3'192'0,"6"-3"-152"0,12-5-8 0,-6 2 212 16,3 3-140-16,2-5 160 15,4 5-152-15,-3-3 60 16,3 1-104-16,0-6 36 16,0 0-64-16,0-3-12 15,0 3-16-15,-3 0-20 16,2 3 4-16,-2 0 12 16,3 2-4-16,-3 0-4 15,0 6 4-15,0-3 4 16,3 3-4-16,-3-6-4 0,3 3 4 15,-1-8-156-15,4 3 84 0</inkml:trace>
  <inkml:trace contextRef="#ctx0" brushRef="#br0" timeOffset="90295.45">16659 13025 788 0,'-3'-10'292'0,"3"10"-228"0,0-3-16 0,-6 1 124 16,3 4-104-16,-6-2 52 15,3 6-72-15,-3 1-24 16,6 4-16-16,-6 8 80 15,3 2-48-15,0 10 44 16,6 4-48-16,-3 7 44 16,6-2-48-16,-3 0 12 15,6-6-28-15,-3-8-8 16,3-4-4-16,-3-9 12 16,3 0-8-16,-3-10 4 15,3-3-4-15,-3-21 4 16,3-1-8-16,-3-17-4 0,0 2 4 15,0-8-16 1,6 10 8-16,0-2-4 16,0 8 0-16,2-3 0 0,4 11 0 15,3 0 0-15,0 8 0 0,0 0 0 0,0 7 0 0,0 4-12 32,0 4 12-32,-1 9 4 15,1 2 4-15,-3 6-12 16,0-1 8-16,-6 3 4 15,0 0 0-15,-3 3 60 16,0 0-32-16,-3-3 32 16,3 0-32-16,-6-5 16 15,3 0-24-15,-6-3 8 16,3-2-16 0,-6 0 0-16,3-1-4 0,-6-2-8 15,0 3 4-15,-3-3 4 16,6 0-4-16,-3-3-64 15,3 0 32-15,0-5-244 16,3 3 152-16</inkml:trace>
  <inkml:trace contextRef="#ctx0" brushRef="#br0" timeOffset="90712.54">17177 13107 832 0,'9'-2'308'0,"-9"2"-240"0,0 5-20 0,0-2 196 15,0 2-144-15,-3 3 100 16,0 3-116-16,-3-1 96 16,3 3-104-16,-3-5 48 15,6 3-68-15,-3-8 20 16,3 2-44-16,-3-5 0 16,6 0-20-16,-3-3 0 15,3 1-4-15,3-4-16 16,3 1 4-16,0-3 20 15,-1 3-8-15,-2-3-4 16,3 3 0-16,-3-3-76 16,0 2 40-16,-3 1-516 15,3 2 304-15</inkml:trace>
  <inkml:trace contextRef="#ctx0" brushRef="#br0" timeOffset="91729.9">17578 12975 860 0,'-3'-10'320'0,"3"10"-248"0,15-14-20 0,-6 6 112 15,0 3-100-15,6-11 44 16,0 0-64-16,6-5 12 16,3 5-36-16,2 0-8 15,1 6-8-15,-3 7 4 16,0 6-4-16,0 13-12 16,-1 5 4-16,-2 8-24 15,-3 3 16-15,-15 5 12 16,-3 3 4-16,-15-1 96 15,0 1-56-15,-11 2 60 16,2-5-60-16,-6-2 32 16,6-4-44-16,-3-4 8 15,7-3-24-15,-1-8-8 16,6-1-4-16,-3-4 20 16,3 0-12-16,0-3 32 15,6-1-28-15,0-4-12 16,3 0-8-16,3-3 40 15,3 0-24-15,0-3 16 16,3 3-16-16,3-5 20 16,3 2-20-16,6-5-20 15,6 3 0-15,0-6 4 0,3 6 4 16,-1-6 0-16,4 6 0 0,3 0 0 16,0 5 0-16,0-3-12 15,-1 6 8-15,-5-3 12 16,-6 0-4-16,-3 0-12 15,-3 3 4-15,0-3-4 16,0 2 0-16,-3-2 24 16,-4 0-8-16,-5-2-40 15,0 2 20-15,0-8-228 16,0 2 132-16</inkml:trace>
  <inkml:trace contextRef="#ctx0" brushRef="#br0" timeOffset="92463.84">17927 12568 464 0,'18'-6'176'0,"-18"6"-140"0,6-10-8 0,-3 5 108 0,2 2-80 0,-2-2 76 16,0 2-76-16,-3-2 24 16,0 5-48-16,0 0 8 15,3 5-24-15,-6 3-8 16,3 5-4-16,-3 6 20 15,3-1-12-15,-3 6 12 16,6 0-12-16,0 2 124 16,3-2-72-16,-3-5 40 15,0-1-60-15,0-7 64 16,3-1-60-16,0-10 28 16,3 0-44-16,-3-10 8 15,3-1-24-15,0-7 20 16,0 2-24-16,3-11-20 15,0 6 0-15,0-5-4 16,2 7 4-16,-2 1 0 16,3 4 0-16,0 4 60 0,0 7-28 15,0 6-20 1,3 5-4-16,-3 5 68 16,3 5-36-16,-4 6 76 0,1 3-60 0,-3-1 44 15,-3 1-52-15,-3-6-4 16,0 0-20-1,-6-5 8-15,0-3-16 0,-3-2 4 16,0-3-4-16,-3-3-192 16,3 3 100-1,-6 2-388-15,6 1 264 0</inkml:trace>
  <inkml:trace contextRef="#ctx0" brushRef="#br0" timeOffset="125269.77">21335 4247 892 0,'0'-22'332'0,"0"22"-260"0,-3-5-20 0,0 0 168 0,6 5-132 0,-6 5 60 16,3 3-84-16,-3 19 16 15,3 4-48-15,0 20 132 16,3-4-92-16,0 6 32 15,6-5-64-15,0 2 40 16,0-5-48-16,-3 0 4 16,3-11-24-16,-6-2-8 15,0 0 0-15,-6-16 20 16,3 0-12-16,-3-8-120 16,0-8 60-16,0-8-264 15,6 2 172-15,0-12-412 16,6 5 312-16</inkml:trace>
  <inkml:trace contextRef="#ctx0" brushRef="#br0" timeOffset="125636.66">21850 4450 704 0,'33'-34'264'0,"-33"34"-208"0,41-45-12 0,-20 26 28 16,3 11-48-16,3-5 32 16,-1 8-28-16,-2 13-8 15,-3 5-12-15,-3 19 48 16,-3 5-32-16,-9 3 192 16,-3 5-120-16,-12-6 100 15,-3-4-112-15,-12-6 76 16,3-3-92-16,-8-10 56 15,5-3-72-15,-9-13 16 16,6 0-40-16,-6-13-8 16,4 0-12-16,-1-14 4 15,6 4-8-15,-3-14 8 16,6 5-8-16,4-3-48 16,8 12 28-16,3-1-192 15,9 11 116-15,6 5-268 16,6 13 204-16</inkml:trace>
  <inkml:trace contextRef="#ctx0" brushRef="#br0" timeOffset="126004.52">22317 4419 964 0,'9'-48'360'0,"-9"48"-280"0,21-21-24 0,-9 8 120 16,0 7-108-16,9-7 60 16,2 13-72-16,7 8-24 15,3 5-20-15,6 19-12 16,-4 2 4-16,-2 11 20 16,-6-2-12-16,-12-1 128 15,-3-5-76-15,-21-3 84 16,-3-2-84-16,-15-13 20 15,0-1-48-15,-9-10 20 16,7 0-28-16,-4-11 0 16,9-2-16-16,0-13-16 15,9 4 0-15,1-12-76 16,5 2 44-16,3-5-208 16,9 3 140-16,0 2-352 15,3 11 256-15</inkml:trace>
  <inkml:trace contextRef="#ctx0" brushRef="#br0" timeOffset="126369.88">22835 4313 904 0,'18'-8'332'0,"-18"8"-256"0,21-16-24 0,-9 13 152 16,0 6-124-16,5 0 28 16,4 4-64-16,3 20-20 15,3 5-12-15,3 7 24 16,2 6-20-16,-8 0 128 16,-3-2-80-16,-15-4 120 15,0-4-104-15,-18-9 76 16,0-2-92-16,-15-11 40 15,1-5-64-15,-13-10-4 16,6-1-20-16,-3-16-12 16,7 6 0-16,-4-24-16 15,9 5 8-15,3-23-180 16,9 5 96-16,12-11-348 16,6 10 244-16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3:48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14724 4998 1664 0,'92'-8'0'0,"54"-8"-4"0,-63 8-12 16,-5 6 8-16,35-4 12 15,-6 4 0-15,12-4-12 16,-12 6 4-16,9 3-4 16,-17 2 0-16,-1 3 24 15,-15 0-8-15,-2 0 16 16,-16 0-16-16,6 5-28 16,-8-5 8-16,20 3-516 15,-5 2 292-15</inkml:trace>
  <inkml:trace contextRef="#ctx0" brushRef="#br0" timeOffset="12116.51">21406 15044 2796 0</inkml:trace>
  <inkml:trace contextRef="#ctx0" brushRef="#br0" timeOffset="28505.47">4562 7279 560 0,'-9'-3'208'0,"9"3"-164"0,0 0-8 0,-6 0 32 16,6 3-44-16,-3-3 32 16,-3 2-28-16,0-2 52 15,3 3-44-15,-3-3 20 16,6 3-36-16,-6-3 8 16,6 0-16-16,0 0 44 15,6 5-28-15,9-2 100 16,3-1-72-16,24-2 72 15,5 0-72-15,37-8 12 16,2 3-36-16,42-11-4 16,-3 3-16-16,36-3-16 15,-15 5 0-15,29-2 12 16,-20 3-4-16,15-1-4 0,-25 3 4 0,-5 0 4 16,-24 3-4-16,-14 0-4 15,-22 5 4-15,-9-6 12 16,-14 6-8-1,-9-5 4-15,-13 5-4 16,-11-3 4 0,-3 6-8-16,-6-6-100 0,-3 3 52 0,9-2-236 15,-1 4 156 1</inkml:trace>
  <inkml:trace contextRef="#ctx0" brushRef="#br0" timeOffset="29516.48">9702 7157 624 0,'0'-5'228'15,"0"5"-176"-15,9 2-16 0,-6-2 124 16,3 0-96-16,6-2 124 16,3 2-108-16,3-3 48 15,3 0-72-15,6-5 28 16,-1 3-48-16,16-3 32 0,0 3-36 0,14 0-8 31,1 2-16-31,11-2 36 0,-2 2-20 0,11-5 12 31,-2 5-20-31,20-2 20 16,-9 3-24-16,27-6 24 0,-6 2-24 16,33-4 24-16,-12 2-24 15,39-3 4-15,-12 6-8 0,41-6-16 16,-11 3 4-16,44-5 4 16,-24 3 0-16,45-6-12 15,-29 2 8-15,50 1 64 16,-36 3-32-16,56-1 16 15,-29 3-28-15,51-2 8 16,-42 4-12-16,29-4-16 16,-44 2 0-16,21-3 56 15,-48 6-28-15,15-6 16 16,-41 3-24 0,11-2 8-16,-32 2-12 0,2-3 28 15,-29 3-24-15,-3-2-24 16,-30 2 4-16,-6-3 8 15,-24 6 0-15,-8-3-80 0,-19 3 40 0,-11-1-284 32,-13 6 176-32</inkml:trace>
  <inkml:trace contextRef="#ctx0" brushRef="#br0" timeOffset="38311.65">16965 12578 216 0,'-18'-2'80'0,"18"2"-60"0,-14-3-8 0,5 0 128 15,3 6-80-15,-6-6 80 16,3 3-80-16,-3-2 92 15,6 2-88 1,3-3 68-16,3 0-76 0,9-2 40 16,3 2-56-16,15-4 8 15,5 4-32-15,25-8 8 16,2 3-12-16,28 0-8 16,-1 3 0-16,21 3-4 15,-12 2 0-15,13 0-12 16,-16 5 8-16,0-3 4 15,-11 1 0-15,-7-6 68 16,-14 3-36-16,-7-2 40 16,-8-1-40-16,-7-2 16 15,-8 2-28-15,-6-2 8 16,-3 2-16-16,-9-5-8 16,0 6 0-16,-6-4 12 15,-3 4-8-15,-6-4-108 16,3 6 52-16</inkml:trace>
  <inkml:trace contextRef="#ctx0" brushRef="#br0" timeOffset="39612.71">5434 13869 572 0,'0'-5'208'0,"0"5"-160"0,3 0-12 15,-3 0 120 1,3 0-92-16,3-2 80 15,3 2-84-15,15-6 4 16,3 1-40-16,23-6 12 16,7 3-20-16,38-2 8 15,0 2-12-15,45-3 0 16,-9 6-4-16,24-6-8 0,-15 6 4 16,9-3 4-1,-18 6-4-15,-3-6 40 0,-18 2-20 0,3-2 4 16,-21 3-16-16,-3-3-8 15,-17 3 0-15,-7-3-4 16,-14 3 0-16,-7-3 0 16,-8 2 0-16,-3-2 8 15,-3 6-4-15,-6-3-4 16,-1 2 4-16,-5-2-4 16,0 5 0-16,-3-3 8 15,-3 3-4-15,-3-3 24 16,0 3-16-16,-3-2-12 15,0 2-4-15,-6-3 48 16,3 3-24-16,-3-3 36 16,0 3-32-16,0-2-32 15,0-1 4-15,-3 0 16 16,3 3-4-16,-6-2-4 16,6 4 0-16,-3-2-4 15,6 0 0-15,-3 0 0 16,0 0 0-16,0 0 0 15,0 0 0-15,3 0-20 16,0 3 12-16,-3-3 12 16,0 0 0-16,0 0-12 0,3 3 4 15,-3-3 20-15,0 0-8 0,0 0-4 16,0 0 0-16,3-3-4 16,0 3 0-16,-3-3-20 15,3 3 12-15,0-5 20 16,2 3-4-1,1-6-4-15,0 5 0 0,3-8-60 16,3 6 32 0,-3-6-412-1,3 6 240-15</inkml:trace>
  <inkml:trace contextRef="#ctx0" brushRef="#br0" timeOffset="41664.41">11700 13687 280 0,'-15'0'104'0,"15"0"-84"0,-15 3 0 0,9-3 92 31,3 2-64-31,-3-2 60 16,3 0-64-16,-6 0 24 15,0 0-40-15,0 0 16 0,3 0-24 0,0 0 8 31,3 0-16-31,-5 0 28 0,2 3-24 16,-3-3 32-16,6 2-32 0,-3-2 64 16,6 3-44-16,-6 0 28 15,6-1-36-15,-6-2 8 16,6 0-20-16,-3 0 36 16,6 0-28-16,-3 0 40 15,0 0-36-15,3 0 28 16,0 3-28-16,0-3 16 15,3 3-24-15,3-3 44 16,0 0-36-16,2-3 4 16,4 3-20-16,15-5-8 15,3-1 0-15,20-1-4 16,1 1 0-16,20-2 0 16,1 6 0-16,23-4 0 15,-6 4 0-15,27-4-12 16,-6 4 8-16,15-3 28 0,-11 5-12 0,17-6 4 31,-15 6-8-31,6-5 12 16,-18 5-12-16,0-5-20 15,-15 2 4-15,-3-5 20 16,-11 3-4-16,-10-3-12 16,-14 5 0-16,-6-5 4 15,-10 6 0-15,-5-4 8 16,-6 6-4-16,0-5 8 0,-4 5-8 0,1-3-12 15,0 6 4-15,3-3 4 16,-6 0 0 0,2 0 0-16,4 0 0 0,-3 0 8 15,0 0-4-15,-6 0-20 16,0 0 8-16,-7 0 12 16,1 0 0-16,-3 0-4 15,0 0 4-15,0 0 4 16,0 0-4-16,-3 0-12 15,0 0 4-15,0 0 12 16,0 0-4-16,-6 0-4 16,0 0 4-16,0 0 4 15,0 0-4-15,-3 0-4 16,3 0 4-16,-6 0-4 16,0 0 0-16,-9-3-12 15,3 3 8-15</inkml:trace>
  <inkml:trace contextRef="#ctx0" brushRef="#br0" timeOffset="43365.75">11438 14436 548 0,'0'-6'204'0,"0"6"-156"0,9-5-16 0,-6 2 96 16,0 3-76-16,3-5 76 15,0 3-72-15,0-6 24 16,2 2-48-16,1-4 36 15,0 4-40-15,6-4 4 16,3 2-20-16,6-5-8 16,0 5 0-16,0-6-16 15,2 4 8-15,4-1 20 16,0 3-8-16,-3 3-4 16,-4 2 0-16,-2 3-16 15,-3 3 8-15,-6 0-4 16,0 5 0-16,-9 0 8 15,-3 2 0-15,-9 6-12 0,3 0 8 16,-12 2 4 0,3 4 0-16,-9-1 0 0,4 3 0 0,-7 2 8 15,9 1-4-15,-6 4-12 32,9 1 4-32,-3 0 4 0,7-3 0 15,-1-5 8-15,3-6-4 0,0-2-12 16,3-3 4-16,0-5 12 15,6 0-4-15,-3-5-4 16,6-1 4-16,-6-2-16 16,3 0 8-16,-3 0-4 15,3 0 0-15,0-2 24 16,3 2-8-16,0-3-20 16,3 3 4-16,0-2 4 15,3-1 4-15,0-2 8 16,3 2-4-16,5-5-12 15,4 3 4-15,6-8 20 16,3 2-8-16,3-5-12 16,-1 5 0-16,-2-2 20 15,-3 5-8-15,-6-2-4 16,-3 4 0-16,-7 1-4 16,1 2 0-16,-6-2 0 15,3 5 0-15,-6-2-12 0,0 2 8 0,-3-3 4 31,0 6 0-31,0-3 8 16,0 0-4-16,0 0-4 16,0 0 4-16,-3 0-280 0,3 0 152 0</inkml:trace>
  <inkml:trace contextRef="#ctx0" brushRef="#br0" timeOffset="46600.98">12167 13877 392 0,'3'-8'148'0,"-3"8"-116"0,6-5-8 0,-6 0 108 31,3 2-76-31,0-5 40 16,0 0-56-16,-3-2 40 15,0 4-48-15,0-1 12 0,3 4-28 0,-3-5 52 16,0 5-36-16,0-5 4 16,0 6-24-16,-3-1-8 15,3 3 0-15,-6 0 12 16,3 3-8-16,-6-1 16 16,3 4-16-16,-9 2-20 15,0 5 4-15,-11 3-4 16,5 2 4-16,-9 3-12 15,9 1 12-15,-3 1 4 16,9-1 4-16,-2-1-12 16,8 0 8-16,-3 0-4 15,6-2 0-15,0-1 8 16,3 1 0-16,-3-1 16 16,6 1-8-16,-3-1 4 15,6-2-4-15,-3 3-8 16,3-4 4-16,0-1 64 15,3-4-36-15,-3-2-4 16,3 0-16-16,0-3 16 16,3 1-16-16,3-4 4 15,-1 1-8-15,1-6-24 16,3 3 8-16,0-5 20 16,0 2-4-16,-3-5-12 15,3 6 0-15,-3-9 12 0,0 6-4 0,-1-6-4 16,4 3 4-16,-6-5 4 15,3 5-4-15,-9-8 8 16,3 8-8-16,-12-5-12 16,3 5 4-16,-9 0 12 15,3 3-4-15,-6-3 8 16,7 5-8-16,-10-2-4 16,6 3 4-16,-6-4 4 15,3 6-4-15,0-5-12 16,3 5 4-16,3-5 12 15,3 5-4-15,0-3-100 16,3 3 52-16,12 0-428 16,3 3 256-16</inkml:trace>
  <inkml:trace contextRef="#ctx0" brushRef="#br0" timeOffset="47051.61">12483 14452 600 0,'-6'0'224'0,"6"0"-176"0,3 0-12 0,-3 0 176 0,0 0-124 0,3 2 96 16,0 1-104-16,-3-1 16 15,3 1-56-15,-3-3 48 16,0 0-52-16,0 0 20 16,0 0-36-16,0 0 0 15,0 0-12-15,-3 0-8 16,3 5 4-16,-6-2-4 16,3 0 0-16,-3-3-116 15,3 2 64-15,3-4-376 16,6 2 240-16</inkml:trace>
  <inkml:trace contextRef="#ctx0" brushRef="#br0" timeOffset="47802.58">12819 14314 436 0,'0'-16'160'0,"0"16"-124"0,18-13-8 0,-9 2 132 16,3 1-92-16,5-11 36 15,4 5-64-15,3-6 28 16,0 7-36-16,3-1-20 15,0 5-4-15,-1 3-8 0,-2 8 0 0,-6 11 8 16,-3 5-4 0,-18 10-4-16,-3 3 4 0,-21 8-4 15,0-2 0-15,-8-1-28 16,5-5 16-16,-3 0 12 16,6-2 4-16,-2-6 84 15,5 0-44-15,6-5 24 16,6 0-40-16,3-3 36 15,9-2-36-15,6-3 48 16,3 2-44-16,6-10 4 16,6 3-24-16,2-6 12 15,4 1-16-15,0-6-12 16,0 2 0-16,-3-2-16 16,-3 3 12-16,-7-3-288 15,1 3 164-15</inkml:trace>
  <inkml:trace contextRef="#ctx0" brushRef="#br0" timeOffset="48935.96">13471 13907 228 0,'3'-11'84'0,"-3"11"-64"16,3-8-8-16,-3 5 100 15,3 3-64-15,-3-2 60 16,3-1-64-16,-9 0 4 15,3 3-28-15,-15 3-4 16,3 5-8-16,-18 5 4 0,7 3-8 0,-13 5 68 16,9 0-40-16,-3 3 48 31,7 0-44-31,5 3 52 0,9-4-52 0,6 1 20 31,6 0-36-31,6-3 16 0,3 0-20 0,6-7 0 16,-1-1-8-16,1-11 12 15,3 1-12-15,-3-14 4 16,3 4-4-16,-6-17-8 16,3 8 4-16,-9-5 4 15,0 7-4-15,-12-1-12 16,3 4 4-16,-9-2 12 16,0 5-4-16,-6 0-20 15,6 3 8-15,-6-1-348 16,6 6 196-16</inkml:trace>
  <inkml:trace contextRef="#ctx0" brushRef="#br0" timeOffset="49419.6">13658 13856 312 0,'-3'-5'112'0,"3"5"-84"0,-12 3-12 0,1 2 28 15,5 3-28-15,-9 2-12 16,3 4-8-16,-3-1 128 15,6 3-72-15,0-3 52 16,6 3-60-16,3-6 48 16,3 1-56-16,3-6-8 15,3 3-16-15,6-8 0 16,0 3-8-16,3-6 24 16,2 3-16-16,1-5-56 15,-3 2 20-15,-3 1 4 16,-3 2 8-16,-3 0-16 15,-3 2 16-15,-6 1-12 16,0 5 12-16,-3 2 8 16,3 1 4-16,-3 0 8 15,6 2-4-15,-3-3 24 16,0 1-16-16,-3-3 24 16,0 0-24-16,-3-3-384 15,6 3 204-15</inkml:trace>
  <inkml:trace contextRef="#ctx0" brushRef="#br0" timeOffset="50286.88">15042 13631 540 0,'-14'-8'200'0,"14"8"-156"0,-6-2-12 0,0-1 140 16,6 6-100-16,-6-6 68 16,3 3-80-16,-3-3 0 15,3 3-36-15,-9-2-20 16,6 2-8-16,-6-3 4 16,3 6 0-16,-3-3 8 15,6 0-4-15,-3 0 84 16,6 0-44-16,6-3 24 15,3 3-40-15,15-5 44 16,3 2-40-16,21-2 4 16,-1 2-24-16,22-2 0 15,-4 5-4-15,19-3-16 16,-4 3 4-16,3-2 4 16,-8 4 0-16,-1-2 0 15,-8 0 0-15,-4 0 0 16,-8 0 0-16,-10-2 44 15,-5 2-24-15,-12-3 16 16,-3 3-20-16,-9-5 8 16,-3 2-12-16,-6-2-8 15,0 5 0-15,-6-8-16 16,0 5 8-16,-3-2-180 16,0 5 96-16,-6-3-464 0,6 6 308 0</inkml:trace>
  <inkml:trace contextRef="#ctx0" brushRef="#br0" timeOffset="53205.53">16867 13745 592 0,'-21'-18'220'0,"24"10"-172"16,-6-3-12-16,3 3 100 0,3 3-80 0,-3-3 112 0,0 0-96 16,0 3 112-16,-3-1-104 15,0 4 76-15,-6 7-92 0,0 3 64 16,-3 0-72-16,1 2 56 15,-4 6-60-15,3 3 40 16,0-3-52-16,3 0 8 16,0-3-32-16,3-3 20 15,3 1-24-15,-3-3 4 16,3 0-8-16,0-3-8 16,3 0 4-16,0-5 4 15,0 6-4-15,0-6 16 16,0 0-12-16,6-3 24 15,6 0-20-15,6-2 32 16,15 0-28-16,20 2 40 0,25 1-32 16,20-4 4-1,24 6-16-15,24 0 0 0,23 3-4 16,16-3-8-16,23 0 4 16,1 5-4-16,8 3 0 0,-6 0 0 0,-5-3 0 31,-16 1 8-31,-20-4-4 15,-15-2 8-15,-21 3-8 0,-15 0-12 16,-21-3 4-16,-18-3 28 16,-11 0-12-16,-16 1-12 15,-11-1-4-15,-9 0 12 16,-10 1-4-16,-5-1-4 16,-3 0 4-16,-6 1 4 15,0-1-4-15,-3-2-108 16,-3-3 56-16,-3-11-260 15,3 4 168-15,0-1-516 16,6 18 364-16</inkml:trace>
  <inkml:trace contextRef="#ctx0" brushRef="#br0" timeOffset="59560.53">17638 14756 944 0,'0'37'352'0,"-3"-21"-276"0,6 5-20 0,-3-11 216 0,6 1-160 0,0 0 96 15,0-3-120-15,0-3 100 16,0-5-108-16,0-8 84 0,0-8-96 0,-6-13 36 31,3-3-60-31,-3-42-52 16,3-5 4-16,-3 13-4 16,3 5 8-1,0-3-12-15,-6 6 8 0,0 5 4 16,-3 6 0-16,0 9 24 15,3 7-12-15,-3-1 4 16,3 3-8-16,0 0-8 0,0 8 4 16,0-1-4-16,0 4 0 15,3-1 0-15,0 4 0 0,0-1 8 16,0 5-4-16,0 3-20 16,0 3 8-16,-3 5 12 15,0 5 0-15,-3 6 8 16,0 7-8-16,-3 9-20 15,3 7 8-15,-3 0 12 16,0 4 0-16,0-12-12 31,3 0 4-31,-5-4 12 0,-1-9-4 16,0-5-4-16,3-6 4 16,0-10-4-1,6 1 0-15,0-15 16 0,3-4-8 16,9-3-20-16,9 0 4 15,3 8-4-15,5 7 4 16,1 6 16-16,-3 11-4 0,-6 8 40 0,-3 4-20 16,-6 1 20-16,-6 6-24 15,-6-9 44-15,-6 0-36 16,-6-5-48-16,-3-3 8 16,0-7-236-16,-12-4 136 15,6-4-384-15,-11 2 280 16,17-5-852-16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6:11.4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10676 8099 416 0,'-9'-8'152'0,"9"8"-116"0,-6-5-12 0,3 2 32 15,3 3-36-15,-6-3 24 16,3 1-24-16,0-1-28 16,3 3 4-16,-3-3-8 15,6 6 4-15,3-3 76 16,3 5-36-16,3-5 60 16,0 3-56-16,3-6 100 15,0 3-80-15,8-5 72 16,4 0-72-16,6-6 40 15,-3 3-56-15,5-10 32 16,-2 5-40-16,6-6 24 16,-4 3-28-16,10-2 8 15,-3 4-20-15,8-4 20 16,1 5-24-16,9-3 12 16,-7 5-12-16,13 1 0 15,-7 2-4-15,13 0 4 16,-7 5-8-16,21-5-4 15,-5 5 4-15,17-2-4 16,-6 5 0-16,21-2 0 16,-11 2 0-16,32 0 0 15,-12 2 0-15,23-2 16 16,-17 5-8-16,21-2 16 16,-18 2-16-16,21-5-4 15,-15 3 0-15,12-3 4 16,-21 3-4-16,9-6 8 0,-18 3-8 15,6-3 8-15,-18 1-8 0,0-4 8 16,-18 4-8-16,1-3-4 16,-16 2 4-16,-3 0-4 15,-11 6 0-15,-6 0 0 16,-7 2 0-16,-5 0 0 16,-9 0 0-16,-1 1 8 15,-5 2-4-15,0 0-4 16,0 2 4-16,0-2-4 15,-4 3 0-15,1-3-12 16,-3 0 8-16,0 0 12 16,-3-1-4-16,-3-1-4 15,-1 2 4-15,-2-3 4 16,3 3-4-16,-3-3 8 16,0 3-8-16,0-5 24 15,0 2-16-15,-3-5 4 16,0 3-8-16,-6-6-8 15,0 0 4-15,-6-2 4 16,3 0-4-16,-3 0-136 16,6 2 76-16</inkml:trace>
  <inkml:trace contextRef="#ctx0" brushRef="#br0" timeOffset="1349.34">15798 8154 560 0,'3'-7'208'0,"-3"7"-164"0,12-3-8 0,-6 0 92 16,0 3-76-1,6-2 68-15,3 2-68 0,0-3 104 16,3 3-88-16,6-3 44 16,-1 3-64-16,10-2 20 15,3-1-40-15,12-2 36 16,2 2-36-16,30-5-24 15,1 5-4-15,41-7 36 16,-6 5-24-16,48-9 8 16,-13 4-12-16,43-3 4 15,-15 2-8-15,38 0-4 16,-24 6 4-16,22 2 4 16,-28 6-4-16,13-3-12 15,-31 5 4-15,10 1 4 16,-33-1 0-16,0 3 0 15,-24 0 0-15,-6 0 0 16,-18 2 0-16,-3 1 0 16,-14 2 0-16,-1 0 0 15,-15 1 0-15,1-4-12 16,-10 3 8-16,-5-2 4 16,-6 0 0-16,-10-3 0 15,-8 0 0-15,-3-3 0 16,-6 0 0-16,-3-5 0 15,-3 3 0-15,-3-3-12 16,-1 0 8-16,-2 0 4 0,3 0 0 0,-3 0 8 31,3 0-4-31,-3-3-4 0,3 3 4 0,-3-3 4 16,3 6-4-16,-3-6-12 16,0 3 4-1,-6-2-156-15,3 2 88 0,-6-3-200 16,3 3 152-16,-3 0-556 15,0 5 376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7:14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4502 9255 416 0,'-9'-26'152'0,"9"26"-116"0,-5-8-12 0,2 0 136 15,3 5-92-15,-3-5 60 0,3 6-72 0,-3-6 20 32,6 5-44-32,-3-5 8 15,6 5-24-15,-1-2 20 16,4 2-24-16,-6-2-4 16,6 5-4-16,0-5 4 15,-3 5-4-15,3-3-12 16,0 3 4-16,0-2 28 0,3 4-12 0,0-2 40 31,3 3-28-31,3-3 56 16,-1 3-44-16,10-1 44 15,3 1-44-15,3-6 8 16,2 3-28-16,13-5 0 16,0 0-8-16,11-3-8 0,-2 2 4 15,5-2 4-15,-2 3-4 0,8-3-4 16,-2 3 4-1,14 0-4-15,-8 2 0 0,11-2 0 16,-3 5 0-16,18-6 0 16,-5 6 0-16,17-5-12 15,-15 5 8-15,15-5 12 16,-9 5-4-16,10-5-12 16,-22 5 4-16,15-6 12 15,-12 1-4-15,13-3-12 16,-16 5 4-16,9-5 4 15,-15 6 0-15,13-6 8 16,-13 5-4-16,3-2-4 16,-8 5 4-16,2-5-4 15,-11 5 0-15,8-3 0 16,-9 3 0-16,1 0 0 16,-13 5 0-16,-2-2-12 15,-6 2 8-15,-4-2 12 16,-2 2-4-16,0-2-4 15,-4-1 4-15,1 1 4 16,-3 0-4-16,-1-1-4 16,-2 1 4-16,0-3-16 0,-6 3 8 15,-6-3 20-15,-1 0-8 16,-5 0-4-16,0 0 0 16,-6 0 12-16,-3 0-8 0,0 0 4 15,0 2-4-15,-3-2-16 16,0 3 4-16,-3-3 4 15,3 3 0-15,-3-3 8 16,0 0-4-16,0 0-12 16,0 0 4-16,-3 0 20 15,3 2-8-15,-3-2-4 16,0 0 0-16,-3-2 4 16,3 2-4-16,-6-3-188 15,6 3 100-15,-9-3-388 16,6 3 264-16</inkml:trace>
  <inkml:trace contextRef="#ctx0" brushRef="#br0" timeOffset="1317.55">9214 9324 548 0,'6'-19'204'0,"-6"19"-156"0,12-26-16 0,-6 15 148 16,0 6-104-16,-3-6 76 15,6 4-88-15,-6-4 8 16,0 6-40-16,-3-1-20 16,3 6-8-16,-3-2 20 15,0 4-12-15,3-2 56 16,6 0-36-16,3 0 36 16,0 0-36-16,5-2 16 15,4-1-28-15,15-5 28 16,6 3-32-16,20-6-32 0,1 6 8 15,26-6 8 1,0 6 4-16,21-5-4 0,-5 4 4 0,26-2-4 16,-12 6 0-16,21-4-12 15,-15 6 8-15,9-2 20 16,-18 2-8-16,0 0-12 16,-21 5 0-16,-6-2 4 15,-17-1 0-15,-7-2 0 16,-14 3 0-16,-10-3 16 15,-5 0-8-15,-6 0-4 16,-6 3 0-16,0-3-24 16,-4 2 12-16,-2-2 20 15,0 3-4-15,-3-3-20 16,0 0 4-16,-6-3 12 16,-3 3 0-16,-6-2 8 15,3-1-8-15,-6-2 8 16,3 5-8-16,-6-6 8 15,3 6-8-15,-6-2-28 16,6 2 12-16,-6-3-48 16,3 3 32-16,0-3-300 15,3 1 176-15</inkml:trace>
  <inkml:trace contextRef="#ctx0" brushRef="#br0" timeOffset="2426.96">12655 9374 488 0,'-3'-2'180'0,"3"2"-140"0,9-16-12 0,-3 8 188 16,3 5-124-16,6-10 112 15,3 2-116-15,3-7 40 16,-1 2-72-16,4-3-16 16,-3 6-24-16,0-3 8 15,0 8-16-15,0 0 24 16,2 3-20-16,4-3 48 15,0 6-32-15,6-6 12 16,0 2-24-16,11-2 36 16,4 3-28-16,11-6 20 15,-2 6-24-15,20-8 0 16,-2 5-12-16,26-3-16 16,-6 6 4-16,36-3-4 15,-9 3 0-15,39-3 16 16,-15 5-4-16,26-2-4 15,-20 5 4-15,27-3-4 16,-21 3 0-16,20 0 0 0,-20 3 0 0,12-3 8 16,-25 3-4-16,10-3-12 15,-21 2 4 1,9-4 12-16,-18 2-4 0,0-3 8 16,-18 0-8-16,-6-2-4 15,-17 2 4-15,-4-2-4 16,-11 3 0-16,-7-6 0 15,-8 5 0-15,-10-2 0 16,-5 5 0-16,-12-6 0 16,-6 6 0-16,-9-5-28 15,-7 5 16-15,-10-5-120 16,-1 2 76-16,-9-2-244 16,3 5 172-16</inkml:trace>
  <inkml:trace contextRef="#ctx0" brushRef="#br0" timeOffset="2586.38">16766 9036 584 0,'-6'0'-328'0</inkml:trace>
  <inkml:trace contextRef="#ctx0" brushRef="#br0" timeOffset="86292.86">12968 4625 728 0,'-45'-11'268'0,"45"11"-208"0,-9-2-16 0,9-4 160 15,3 4-120-15,-3-4 64 16,6 1-88-16,0 0 8 0,3 5-36 0,3-3 40 31,0 3-40-31,18 0 48 16,5 3-48-16,40-3 20 15,5 3-32-15,69-3-8 16,0 0-8-16,86-6 12 16,-6 1-8-16,57 0 24 15,-27 2-20-15,24 0-20 16,-39 3 0-16,3-8 20 0,-45 3-4 15,-11-5 84-15,-37 4-48 0,-8-4 32 16,-30 2-44-16,-3 0 44 16,-26-3-44-16,-13 1 12 15,-14 2-28-15,-7 0 0 16,-11 5-8-16,-3-2-16 16,-4 5 4-16,-2 0-4 15,-3 5 0-15,0 0-44 16,-4 1 24-16,-5-1-168 15,0 0 104-15,-9 1-344 16,0 2 244-16</inkml:trace>
  <inkml:trace contextRef="#ctx0" brushRef="#br0" timeOffset="121350.73">14018 10419 424 0,'12'-5'156'0,"-12"5"-120"0,9 0-8 0,-6 0 80 16,0 3-64-16,3-3 80 15,0 2-72-15,-3-2 52 16,0 0-60-16,0 0 60 0,3 0-64 0,3-2 20 31,6 2-40-31,3-3 52 16,0 6-40-16,8-3 20 15,4 0-32-15,9 0 16 16,3 2-20-16,17-4 36 16,-2 2-28-16,14-3 48 15,-2 3-40-15,11-5 4 16,-6-1-24-16,22-4 28 15,-7 5-24-15,21-9-4 16,-6 6-8-16,15-2 4 16,-9 5-4-16,27-3-12 15,-15 2 4-15,24 1 12 0,-18 2-4 16,30-2-12 0,-12 2 4-16,38-5 20 15,-17 6-8-15,38-6-4 0,-23 3 0 0,38-3-4 16,-23 2 0-16,23-2 0 15,-27 6 0-15,22-4 0 16,-31 6 0-16,34-2 16 16,-25 4-8-16,33 1-4 15,-23 5 0-15,32 0-16 16,-30 3 8-16,36-1 4 16,-32 1 0-16,14-1 0 15,-33 1 0-15,16-3 16 16,-34 0-8-16,10-6-12 15,-30 1 0-15,-3-6 12 16,-27 3-4-16,6-5-4 16,-21 3 4-16,3-4-4 15,-15 4 0-15,0-1-12 16,-11 6 8-16,2-3 4 16,-11 2 0-16,2 1 0 15,-12 0 0-15,-2-1 24 16,-10 3-12-16,-8-2-32 15,-6 0 12-15,-9-1 36 16,-7 1-16-16,-5-3 24 16,-3 0-20-16,-6 0-8 15,0 0-4-15,-6 0-4 16,0 0 0-16,-9 0-80 16,3 0 44-16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9:34.0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4199 2902 2128 0,'3'-13'0'0,"15"-5"-4"0,-9 5 32 0,11-1-16 0,10-17 4 16,12 4-8-16,20-18 12 15,7 5-12-15,32-13-12 16,-3 9 0-16,36-9 20 15,-9 13-8-15,45-10-20 16,-12 15 4-16,50-4 4 16,-18 12 4-16,58 9 0 15,-25 4 0-15,63 14 0 16,-30 6 0-16,38 15 0 16,-32 0 0-16,6 16-44 15,-42-3 24-15,-14 11-12 16,-43 0 20-16,-5 0 16 15,-33 0 0-15,-12-2-28 16,-27-4 12-16,-14-2 4 16,-22-5 8-16,-11-3-12 15,-9 0 8-15,-13-7 12 16,-5-1-4-16,-6-5-12 0,-3-1 4 0,-6-1 40 31,3-4-24-31,-3-2 52 0,0 0-36 0,0-5 40 16,0-1-40-16,-3-2 20 15,0 0-28 1,0-2 8-16,0 2-16 0,0-3-8 16,0 0 0-16,-3-2-4 15,3 5 0-15,-3-5 16 16,3 5-8-16,-3-3-20 31,0-2 4-31,-3-3 12 0,3 8 0 16,0-11-268-16,6 6 148 0,0 2-512 15,0 3 352-15</inkml:trace>
  <inkml:trace contextRef="#ctx0" brushRef="#br0" timeOffset="866.56">12042 2961 444 0,'-12'-19'164'0,"12"19"-124"0,-9-18-16 0,6 10 228 0,6 0-144 0,-3-8 140 16,6 5-140-16,3-7 84 15,6-1-112-15,18-7 12 16,5-1-56-16,31-12 12 0,5 7-28 0,48-13 0 15,-3 11-12-15,57-3 4 16,-3 7-8 0,47 7-4-1,-18 4 4-15,39 1 12 0,-26 7-8 0,29 6-4 16,-36-1 0-16,15 12-24 16,-35-4 12-16,-1 9-4 15,-29-3 4-15,-3 16 8 16,-30-3 0-16,-18 13 44 15,-21 3-24-15,-20 0 36 16,-15 0-32-16,-13 6-4 16,-5-4-12-16,-9-4 36 15,-6-3-20-15,-6-6 12 16,-3-2-20-16,-6-8 28 0,2 2-28 0,1-13-12 31,0 3-8-31,0-8 12 16,0-2-4-16,6-4-204 15,0-4 108-15</inkml:trace>
  <inkml:trace contextRef="#ctx0" brushRef="#br0" timeOffset="32505.12">17215 3334 560 0,'-3'-13'208'0,"3"13"-164"0,0-8-8 0,0 2 180 16,0 6-124-16,-3-8 124 15,3 8-128-15,-3 0 72 16,0 8-96-16,0 11-16 16,3 2-28-16,3 24 36 15,6 5-28-15,3 16 20 16,6-10-28-16,0 7 72 15,3-4-56-15,0-9-4 16,-6 0-20-16,-4-7 112 16,1-14-68-16,-6-6 92 15,-3-9-84-15,-9-14 4 16,3-8-44-16,-12-11-20 16,4-7-8-16,-7-19 12 0,3-5-4 15,3-30 8 1,6 14-8-16,12-19-28 15,9 19 12-15,23-3-4 16,4 22 8-16,21 10-12 16,-1 13 12-16,4 13 12 15,-7 17 0-15,-14 7-4 16,-9 8 4-16,-33 11 20 16,-9 0-12-16,-36 12 48 0,0-4-32 15,-26-5-32-15,5-4 0 0,-5-7 16 31,11-3-4-31,7-18-160 0,8-3 80 0</inkml:trace>
  <inkml:trace contextRef="#ctx0" brushRef="#br0" timeOffset="35839.87">17570 4387 1016 0,'-6'0'376'0,"6"0"-292"0,0 21-20 0,0 0 112 16,3 0-108-16,0 19 52 15,0 2-72-15,2 14 80 16,1-1-72-16,6 6 24 16,0-2-44-16,0-7 4 15,3-7-24-15,-9-10 0 16,3-3-8-16,-6-14 20 16,0-2-16-16,-6-11-56 15,3-2 20-15,-3-6-376 16,3 1 220-16</inkml:trace>
  <inkml:trace contextRef="#ctx0" brushRef="#br0" timeOffset="36140.68">17656 4657 736 0,'9'-16'272'0,"-9"16"-208"0,3-11-20 0,0 6 272 16,3 0-180-16,3-9 140 16,0 6-160-16,2-18 32 15,4 7-84-15,6-25 40 16,0 4-60-16,12-10-4 16,-1 5-24-16,4 2-4 15,0 4-4-15,-3 7-16 16,-1 8 4-16,-2 3 20 15,-6 8-8-15,-6-1 4 16,0 9-4-16,-9 5-228 16,0 5 124-16</inkml:trace>
  <inkml:trace contextRef="#ctx0" brushRef="#br0" timeOffset="36324.08">17715 4522 1016 0,'-6'18'376'0,"6"-18"-292"0,15 19-20 0,-3-9 260 31,3 4-188-31,9 1 88 16,0-1-132-16,11 4-20 0,4 3-44 0,0-7 0 15,0 1-16-15,-7-4-44 16,-5 0 20-16,-6-3-252 16,-3 0 144-16</inkml:trace>
  <inkml:trace contextRef="#ctx0" brushRef="#br0" timeOffset="43195.71">18576 3717 768 0,'-3'0'284'0,"3"0"-220"0,12 0-20 0,-1 0 156 15,4 0-120-15,12-5 160 16,6 0-136-16,20 2 28 16,4-2-80-16,23 0-28 15,1 5-16-15,14 0 16 16,-6 5-12-16,7-5 48 16,-10 5-32-16,-3-2-16 15,-11 2-4-15,-4-5 52 16,-8 5-32-16,-10-10-4 15,-5 5-12-15,-6-5 8 16,-10 2-12-16,-2-2 40 0,-6-3-24 16,-3-3-24-1,0 3 0-15,-6 0 16 0,-1 3-8 0,-2 0-56 32,0 2 24-32,-3 3-348 0,0 3 200 0</inkml:trace>
  <inkml:trace contextRef="#ctx0" brushRef="#br0" timeOffset="43662.03">18969 4323 768 0,'0'8'284'0,"0"-8"-220"0,11-13-20 0,-5 13 144 16,3 0-112-16,6-11 104 16,3 3-104-16,12-5 56 15,3-5-76-15,14-3-4 16,4-3-32-16,11-8 4 15,1 6-12-15,8-11 36 16,-5 7-24-16,2-4 20 16,-2 2-24-16,-13 1 96 15,-5 9-64-15,-6 1 20 16,-10 5-40-16,-5 0 24 16,-3 6-32-16,-3-1-24 15,0 6 0-15,-7-6 8 16,1 9-4-16,-3-4-4 15,0 1 4-15,-3-3-16 0,3 0 8 0,-3-2-68 16,0 4 40-16,-3-4-252 16,3 5 160-16</inkml:trace>
  <inkml:trace contextRef="#ctx0" brushRef="#br0" timeOffset="44248.02">20129 4130 684 0,'-26'-32'252'0,"26"32"-192"0,-33-53-20 15,18 11 128 1,6 5-100-16,-3-29 112 0,3 8-100 0,3-37 88 15,6 7-92-15,12-20 20 32,9 20-56-32,30-9-40 0,2 14-4 0,39 9 28 15,4 11-16 1,35 36-8-16,-6 20-4 0,35 54-16 16,-14 22 12-16,0 61 20 15,-21 5-4-15,-39 23-12 16,-26-12 0-16,-45-1 40 15,-15-20-24-15,-42-14 60 16,-2-21-40-16,-43-14 28 16,4-25-32-16,-33-17-8 15,15-13-12-15,-10-29 4 16,22-5-8-16,0-24-64 16,17 3 32-16,-8-19-120 15,18 8 84-15,-1-5-132 16,15 7 112-16,10-7-468 15,14 10 304-15</inkml:trace>
  <inkml:trace contextRef="#ctx0" brushRef="#br0" timeOffset="44880.6">20653 3569 736 0,'18'-21'272'0,"-18"21"-208"0,0-5-20 0,0 2 168 16,0 6-124-16,-3-9 96 15,3 4-104-15,-9-3 32 16,0 5-64-16,-12 0 36 15,4 5-48-15,-7-5 24 0,3 5-32 0,0-2 0 32,6 2-16-32,-3-5 0 15,6 5-4-15,-2 3 4 16,5-5-8-16,0 8 16 16,3-4-12-16,0 17 76 0,3-3-48 0,3 24 32 15,6-5-40-15,3 18 36 31,3 1-36-31,2-4 40 0,1-5-40 0,0-5 12 16,0-5-24-16,0-6 28 16,3-7-28-16,0-9-4 15,3-4-8 1,-1-12-4-16,1 1 0 0,0-8-12 16,-3 2 8-16,-3-10-60 15,0 7 36-15,0-4-164 16,-4 2 108-16,-5 0-140 15,3-3 128-15,-6-4-128 16,0 4 128-16</inkml:trace>
  <inkml:trace contextRef="#ctx0" brushRef="#br0" timeOffset="45081.03">20478 3836 808 0,'-18'6'300'0,"18"-6"-232"0,3 5-20 0,0-2 292 15,6 2-196-15,3 0 128 16,5 3-160-16,1-8 96 16,3 3-120-16,3-6-36 15,3 3-32-15,2-8-28 0,1 6 4 0,3-6 12 32,0 0-4-32,8-5-276 15,-5 2 148-15</inkml:trace>
  <inkml:trace contextRef="#ctx0" brushRef="#br0" timeOffset="46099.57">21344 4098 632 0,'9'-5'236'0,"-9"5"-184"16,27-13-16-16,-10 2 308 16,1 6-196-16,18-14 124 15,0 4-156-15,20-12 48 16,4 3-96-16,26-2 8 15,-3 7-44-15,25 1-20 16,-13 7-8-16,12 1-40 16,-9 4 20-16,0 4 32 15,-11 2-8-15,-7-3 0 16,-11 3-4-16,-7-3 4 16,-11 3-4-16,-10-7 68 15,-5 1-40-15,-12-2-12 16,-6 3-12-16,-12-6 16 15,0 9-12-15,-12-11-4 16,-3 7-4-16,-9-2 4 0,3 3-4 16,-6-3-20-16,3 3 8 0,0-3 12 15,4 5 0-15,-1 1-4 16,3-4 4 0,3 1-4-16,3 5 0 15,6-3 0 1,3 3 0-16,12-5 16 0,6 10-8 15,8-2-4-15,4 8 0 16,-6 2-4-16,0 0 0 0,-9 0 52 16,-7 6-28-16,-16-3 0 15,-4 2-16-15,-21 6-32 16,0-6 12-16,-6 6-164 16,7 3 100-16,-4 2-356 15,9-3 240-15,3 1-576 16,9-1 436-16</inkml:trace>
  <inkml:trace contextRef="#ctx0" brushRef="#br0" timeOffset="46663.01">23496 3614 684 0,'0'-32'252'0,"0"32"-192"0,3-7-20 0,-21 7 232 16,0 2-156-16,-35 14 148 16,-1 5-152-16,-17 14 224 15,11 2-192-15,6 13 40 16,16 0-112-16,17 6 20 16,12-11-56-16,27 2 44 15,9-2-48-15,17-8 4 16,4-2-24-16,5-14-8 15,1 0 0-15,6-13-76 16,-7 0 40-16,-2-16-188 16,-7 3 120-16</inkml:trace>
  <inkml:trace contextRef="#ctx0" brushRef="#br0" timeOffset="48049.48">23124 4567 476 0,'-6'0'176'0,"6"0"-136"0,9 10-12 0,-3-12 164 0,3 2-112 0,11-3 116 16,4 0-112-16,15-7 64 16,0-1-88-16,20-7 12 15,-2 4-40-15,23-15-20 16,1 6-8-16,20 1-4 16,-9 1 0-16,6 5 8 15,-11 8-4-15,-7 0-12 16,-15 6 4-16,-11-1 20 15,-12 3-8-15,-7 3 24 16,-11 5-20-16,-9-8 4 0,-3 2-8 0,-12-2 4 31,0 6-8-31,-15-6-232 16,3 0 124-16</inkml:trace>
  <inkml:trace contextRef="#ctx0" brushRef="#br0" timeOffset="48483.28">23380 4723 820 0,'47'0'304'0,"-47"0"-236"0,12-13-20 0,0 7 116 16,3 4-100-16,12-4 80 15,6-4-84-15,11-1 4 16,1 3-40-16,14-2-12 16,-2 4-8-16,8-7-4 15,-5 8 0-15,0-3 0 16,-7 0 0-16,1 3 0 16,-10 5 0-16,-5-8-12 15,-9 8 8-15,-6 0 100 16,-1 2-52-16,-8-2-8 15,-3 6-24-15,-3-6-12 16,0 2 4-16,-3 1-4 16,3 5 0-16,-3-8 8 15,0 0-4-15,-3 0 16 16,0 0-12-16,-3-5 4 16,3 2-4-16,-6-2-16 15,3 5 4-15,-6-11-200 16,0 8 112-16</inkml:trace>
  <inkml:trace contextRef="#ctx0" brushRef="#br0" timeOffset="60907.88">17692 5353 332 0,'-21'10'120'0,"21"-10"-92"0,-9 3-8 31,6-3 132-31,6 0-88 0,0 0 96 15,3 0-92-15,9-11 48 16,2 3-72-16,13-16 4 16,3 3-28-16,18-10-4 15,-1 4-8-15,16-10 4 16,-7 8-8-16,13-5 16 16,-4 7-12-1,7-2-12-15,-7 5 0 0,0 3-4 16,-8 8 0-16,-3-8 32 15,-10 10-12-15,-5-2 32 16,-9 5-28-16,-7 0 32 16,-5 5-32-16,-12 3 32 15,-6 3-32-15,-24 10 12 16,-3 3-16-16,-26 8-16 16,-1 0 0-16,-35 7 28 15,9 6-12-15,-22 3 40 16,13 0-28-16,-6 5 64 15,14-11-48-15,7-5 44 16,20-2-48-16,16-11 16 16,17-3-32-16,27-13 16 15,11-3-20-15,28-18-8 0,6 0-4 0,20-14 12 32,0 6-8-32,4-5-20 0,-7 5 4 0,-11 0 20 15,-13 13-4 1,-17-3 4-16,-9 11-4 15,-24-5-8-15,-6 13 4 0,-27 0-16 16,1 3 8-16,-16 2-104 16,9 6 60-16</inkml:trace>
  <inkml:trace contextRef="#ctx0" brushRef="#br0" timeOffset="66599.92">18665 5046 364 0,'9'0'132'0,"-9"0"-100"0,9-3-12 0,-6 3 132 15,3 0-88-15,0 0 124 16,3 0-108-16,0 3-12 16,2 5-44-16,1 2 20 15,3 6-28-15,12 5 84 16,0-5-56-16,23 3 40 15,1-4-48-15,32-4 0 16,1-3-24-16,41-8 12 16,-3-3-16-16,50-10 32 15,-5 0-24-15,41-8-12 16,-17 2-8 0,26-10 92-16,-26 3-48 0,8-17-28 15,-29 4-8-15,2-12 20 16,-29 9-12-16,-6-3 32 0,-24 8-28 15,-6-8 32 1,-20 11-32-16,-10-9 20 16,-11 14-20-16,-10-11 52 15,-8 9-36-15,-3-9-16 16,-13 8-8-16,1-2-8 16,-6 10 0-16,-3-2 0 0,-1 7 0 15,-5-2 0-15,-3 8 0 16,-3-1 16-16,0 9-8 0,-3-3-28 15,0 3 8-15,-6-3 24 16,0 8-8-16,-3 0-8 16,0 0 0-16,0-5 12 15,0 5-4-15,0-3-12 16,0 6 4-16,0 2 20 16,0 3-8-16,0 3-28 15,0 4 8-15,-6 7-4 16,3-1 8-16,-15 13 32 15,3-5-12 1,-21 14-4-16,1-1-4 0,-28 6-16 16,1-1 8-16,-25 11 28 15,7-5-12-15,-36 5-20 16,12-7 0-16,-18 2 12 16,20-11 0-16,-20 0-12 15,21-5 4-15,-18 0-4 16,21-5 0-16,-27 8 24 15,18-6-8-15,-30 6-4 16,21-3 0-16,-18-5-4 16,24-3 0-16,-24-13 16 15,18-3-8-15,-12-10 32 16,23-1-24-16,-14-10-4 0,27 0-8 0,-6-8-4 16,21 3 0-16,2-5 8 15,22 5-4-15,2-3 8 16,18 2-8-16,0 1-20 15,13 5 8-15,-4 0 20 16,6 3-4 0,-3 0-4-16,6 5 0 0,-3-3-16 15,9 6 8-15,-2-3 4 16,5 0 0-16,0 0 16 0,6 0-8 16,3 0 40-1,3 2-24-15,11 1 12 16,4 2-20-16,27-5-8 15,2 0-4-15,28-5-16 16,-1 2 8-16,48-2 12 0,-3 0-4 0,51-3 8 31,-9-5-8-31,20-6-12 16,-17 6 4-16,-6-8 12 16,-27 5-4-16,-9-8-12 15,-21 5 4-15,-15-4-120 16,-15 4 68-16,-11-2-252 15,-9 5 172-15,-4 0-500 16,-5 8 356-16</inkml:trace>
  <inkml:trace contextRef="#ctx0" brushRef="#br0" timeOffset="73959.92">18611 3204 288 0,'-12'5'108'0,"12"-5"-84"0,-14 6-4 0,8-6 40 15,3 2-36-15,-6 4 52 0,3-6-44 0,-6 5 108 32,6-5-80-32,-3 0 132 15,3 0-108-15,-3 0 56 16,6-5-80-16,-3-1 28 16,3 6-52-16,-3-2 32 15,6 2-36-15,-6 0 24 16,6 0-28-16,-3 0 44 15,3 0-40-15,6 0 56 16,6 0-52-16,15-14 28 16,6 9-36-16,29-29 16 15,7 10-24-15,50-24-8 16,3 6-8-16,65-6-24 16,-8 11 12-16,56 8 20 15,-18 5-4-15,39 22-20 16,-30 10 4-16,33 37 20 15,-35 2-4-15,11 19 48 0,-39-2-28 16,-2-6 72-16,-36-8-52 16,-13-2 20-1,-26-14-40-15,-11-2 0 0,-25-5-16 0,-9-4 44 16,-11-9-28-16,-10-1 12 16,-8-8-24-16,-6 3 0 15,-9-3-8-15,-10 3 4 16,-2-5-8-16,-12-3 8 15,0 3-8-15,-9-3-12 16,0 8 4-16,-3-6 20 16,3 4-8-16,-3-1-4 15,3-5 0-15,-3 3 20 16,6-1-12-16,-6-4 48 16,0-1-32-16,-5-2 40 15,5-1-40-15,-9-4 4 16,3-1-20-16,-9-5 12 15,6 6-16-15,-9-4 4 16,6 1-4-16,-2-5-8 16,5 4 4-16,-3-1 4 15,3 4-4-15,-6 3-12 16,6 3 4-16,0-3 28 16,9 8-12-16,6 0-20 0,9 0 0 15,9 8-4 1,3 0 4-16,6 2 0 15,3 4 0-15,-10-1-12 0,-5 0 12 16,-21-8 32 0,-6 8-16-16,-26-13 8 15,2 8-8-15,-18-8-68 0,7 0 32 16,-4-5-216-16,10 2 132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32:19.3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10831 8369 2352 0,'17'0'0'0,"7"-13"-4"16,-12 7 68-16,0 6-36 0,0-5-4 15,3 5-12-15,-3-5 8 16,3 5-12-16,-6-6-12 0,2 6 0 0,-5-5 12 31,3 2-4-31,-6-2-4 16,3 3 4-16,-6-6-32 16,0 5 16-16,-3-2-284 15,0 2 160-15,-3 3-392 16,0 3 296-16</inkml:trace>
  <inkml:trace contextRef="#ctx0" brushRef="#br0" timeOffset="518.17">10450 8623 404 0,'-21'0'148'0,"21"0"-112"0,-3 10-12 0,0-4 128 16,3-1-88-16,-3-5 132 15,6 0-112-15,3 0 120 16,6 0-120-16,8-3 100 16,7 3-104-16,15-5 80 15,0 2-92-15,11-5 20 16,-2 0-52-16,2-5 32 15,-2 5-40-15,0-2 40 16,-7 2-40-16,-2 0 28 16,-3 3-28-16,-4-1-16 15,-5 4-8-15,-3-4 4 16,-3 6-4-16,-3-5-4 16,-1 5 4-16,-2-3-4 15,0 3 0-15,-3-2 16 16,-3 2-8-16,-3-3-92 0,-3 0 48 15</inkml:trace>
  <inkml:trace contextRef="#ctx0" brushRef="#br0" timeOffset="1467.55">10461 8546 768 0,'-8'-3'284'0,"8"3"-220"0,-6-5-20 15,3 0 172 1,3 5-128-16,-6-5 96 0,3 2-104 0,-3-2 24 15,6 2-60-15,0-2 12 16,6 5-36-16,15-6 44 16,5 6-36-1,25-5-4-15,3 5-16 0,20-5 28 16,-3 2-20-16,4-5 4 16,-7 6-12-1,-11-4-16 1,-10 4 4-16,-11-4 64 0,-6 6-32 15,-12-5 24-15,-3 5-32 0,-12-3 8 16,-3 3-16-16,-9 0-16 16,3 3 0-16,-9 0-112 15,6 2 64-15,-3 0-252 16,3 1 168-16</inkml:trace>
  <inkml:trace contextRef="#ctx0" brushRef="#br0" timeOffset="5953.94">5253 8284 696 0,'0'-8'256'0,"0"8"-196"0,2-10-20 0,-2 4 144 16,3 4-108-16,-6-6 84 15,3 5-92-15,-2-5 24 16,4 3-52-16,-2-3 20 16,3 3-32-16,0-3-28 15,6 2 0-15,3-2 16 16,3 6-8-16,3-6-4 16,3 3 0-16,3-1-16 15,-1 4 8-15,-2-1 4 16,0 6 0-16,-9-1-20 15,0 6 12-15,-6 3 4 16,-3 5 4-16,-12 7 16 16,3 1-8-16,-9 11-12 15,0-1 0-15,-6 8 12 16,7-5-4-16,-4-2 32 0,3-6-20 16,0-3-4-16,6-4-8 0,-3-7 12 15,6 1-8 1,-3-5 24-16,6-3-20 0,-3-3 56 15,3 0-36-15,0-7 4 16,3 2-24-16,3-5 20 16,3 2-20-16,3-8 4 15,0 3-8 1,6-10-8-16,0 5 4 0,3-14 28 16,3 6-16-16,-1-8 20 15,1 5-20-15,0-5 8 16,-3 2-12-16,3 1 12 15,-6 5-16-15,2-3 4 16,1 8-4-16,-3-5-8 16,0 8 4-16,-6-3-4 15,3 5 0-15,-6-2 8 16,3 5-4-16,-6 0-4 16,0 3 4-16,0 0-24 15,0 2 12-15,-3-2 20 16,0 5-4-16,0-6-12 15,3 6 0-15,-3-2-4 0,0 4 0 16,-6 1 0 0,3 2 0-16,-9 9 76 15,3 1-36-15,-12 12 84 16,6-1-64-16,0 6 72 0,6 0-72 0,3 0 8 31,9-3-36-31,9-5-4 16,0-6-12-16,6-5-8 15,-3-2 4-15,6-11-4 0,0 0 0 16,5-16-88-16,1 0 48 0,9-13-216 16,0 3 144-16,5-4-300 15,-2 7 232-15</inkml:trace>
  <inkml:trace contextRef="#ctx0" brushRef="#br0" timeOffset="20931.25">7470 5297 548 0,'-3'-24'204'0,"3"24"-156"0,6-10-16 15,-6 2 168 1,3 2-116-16,-3-4 152 16,6 2-136-16,0-5 56 15,0 7-92-15,-3-7 28 16,3 8-56-16,-3 2 0 15,3 3-24-15,-3 11-16 16,0 2 0-16,0 16 48 0,0 5-24 0,3 11 16 31,0-2-20-31,-1-1 64 0,1-2-48 0,0-3 40 16,3-3-40-16,-3-10 44 16,0-3-44-16,-6-5 12 15,3-3-28-15,-6-7 0 16,3-1-8-16,-3-5-8 15,0 0 4-15,-6-8 4 16,3 5-4-16,-6-5-276 16,4 3 148-16</inkml:trace>
  <inkml:trace contextRef="#ctx0" brushRef="#br0" timeOffset="21799.45">7786 5437 364 0,'3'-2'132'0,"-3"2"-100"0,-9 0-12 0,6 0 96 16,3 0-68-16,-3 0 52 15,6 0-60-15,-3 0 68 16,0 0-60-16,-3 0 64 16,3 0-64-16,-3-3 20 15,3 3-40-15,-3-5 60 16,6 2-48-16,-3-5 28 15,0 5-40-15,0-7 28 16,6 5-32-16,0-9-4 0,3 4-12 16,2-6-16-1,1 5 4-15,3-5 20 16,3 8-8-16,3-2-20 16,3 7 4-16,3 6 12 0,-1 7 0 0,4 1-12 15,-3 5 4 1,-3 5 20-1,-1 3-8-15,-8-6-20 0,0 4 4 16,-12-1 20-16,-3-3-4 0,-15 3 68 16,3-5-44-16,-17-2 40 15,5-4-40-15,-9-5 16 16,9-2-28-16,-8-8 8 16,8 2-16-16,-6-7-16 15,6 4 0-15,0-12 4 16,9 4 0-16,4-9 16 15,8 7-8-15,3-5-172 16,6 2 92-16,2-5-380 16,7 6 252-16</inkml:trace>
  <inkml:trace contextRef="#ctx0" brushRef="#br0" timeOffset="23467.29">8327 5318 476 0,'9'-13'176'0,"-9"13"-136"0,-3-8-12 16,0 3 136 0,6 2-96-16,-3-2 60 15,3-1-72-15,0 1 44 16,3 3-56-16,-3-4 68 15,0 4-64-15,0 4 20 16,0 4-40-16,0 9 36 16,3 4-36-16,3 10 56 15,0 0-48-15,0 6 56 16,3-4-56-16,-6 1 100 16,3 0-80-16,-3-6 20 15,-1-5-44-15,-2-2 24 16,0-3-32-16,-6-6-12 15,0-2-8-15,-2-2 56 0,5-1-32 0,-3-5-12 32,3 3-8-32,-3-3-8 15,3 0 0-15,-3 0 0 16,3 0 0-16,0 0-220 16,3 0 120-16</inkml:trace>
  <inkml:trace contextRef="#ctx0" brushRef="#br0" timeOffset="24266.92">8690 5461 464 0,'15'-13'176'0,"-15"13"-140"0,-26 10-8 15,17-10 152-15,3 3-104 0,-3-6 148 16,6 1-128-16,-3-6 72 16,3 0-96-16,0-5 52 15,3-1-72-15,3-9 32 16,6 1-48-16,3-4-28 16,6 7-8-16,5-4-8 15,4 9 0-15,6 12 8 16,3 7 0-16,2 16 0 15,-2-2 0-15,-3 10 0 16,-6 0 0-16,-10 0 32 0,-5-3-16 0,-12-2 120 31,-3 3-80-31,-15-14 32 16,1 3-52-16,-13-11-24 16,3-2-4-16,-6-11 0 15,7 5-4-15,-10-18 8 16,9 5-8-16,-6-18-108 0,9 7 56 0</inkml:trace>
  <inkml:trace contextRef="#ctx0" brushRef="#br0" timeOffset="49334.71">11396 7678 684 0,'18'-24'252'0,"-18"24"-192"0,-3 6-20 0,3-9 252 16,6 0-168-16,-3-5 136 16,3 1-152-16,-3-12 56 15,3 3-96-15,0-10-8 16,3 5-40-16,9-3 4 15,5 5-12-15,10 9-24 16,3 7 4-16,-3 16-4 16,-1 8 4-16,-8 14 8 0,-3 2 0 0,-15 5 44 31,-6-2-24-31,-15-3 96 0,0-3-64 0,-12-5 20 16,4-5-40-16,-10-16 48 0,6-3-44 0,-3-18 12 31,9 0-32-31,4-21-16 15,5 2-4-15,6-11-24 16,6 6 16-16,6-2-120 16,6 7 76-16,8 8-244 15,4 8 172-15,0 11-412 16,3 8 304-16</inkml:trace>
  <inkml:trace contextRef="#ctx0" brushRef="#br0" timeOffset="49717.44">11988 7451 1204 0,'0'-19'448'0,"0"19"-348"0,21-8-32 15,-9 6 12 1,3 4-60-16,9 6-28 0,0 5 4 0,3 14-16 16,-4 2 8-16,-8 5 68 15,-3-2-28-15,-12 0 120 16,-3-6-80-16,-18 1 80 16,3-6-84-16,-14-8 12 15,5-2-44-15,-6-9 12 16,9-2-24-16,-8-13-8 15,8 3-8 1,-6-12-16-16,6 7 8 0,-3-4-192 16,7 6 108-16,2 2-280 15,6 6 204 1,3 2-476-16,9 3 360 0</inkml:trace>
  <inkml:trace contextRef="#ctx0" brushRef="#br0" timeOffset="50118.35">12322 7400 716 0,'18'-15'264'0,"-18"15"-204"0,15-8-16 16,-6 2 248 0,-1 4-168-16,4-6 64 15,0 5-112-15,9 0 8 16,0 3-48-16,6 8-24 0,2 6-4 0,-5 17 0 16,0 4-4-16,-12 7 120 15,0-2-68-15,-15-3 104 16,0-3-96-16,-21-7 32 31,0-4-56-31,-11-7-16 0,2-5-12 0,0-11 8 16,6 0-12-16,1-16-4 15,5 0 0-15,3-18-68 16,9 2 36-16,3-8-156 16,6 6 104-16,6 2-232 15,6 8 180-15</inkml:trace>
  <inkml:trace contextRef="#ctx0" brushRef="#br0" timeOffset="50351.17">12736 7181 1172 0,'6'-13'436'0,"-6"13"-340"0,8 15-24 16,-2 1 256 0,0 8-192-16,6 21 28 15,3 3-104-15,6 15 0 16,3 1-40-16,3-1 8 0,-1-7-16 0,1-9-52 31,-3-7 24-31</inkml:trace>
  <inkml:trace contextRef="#ctx0" brushRef="#br0" timeOffset="55589.07">5458 8837 436 0,'-15'-13'160'0,"15"13"-124"0,-3-16-8 0,0 13 96 16,6 3-72-16,-3-2 52 15,0 4-64-15,0-4 76 16,6 2-64-16,-3-6 80 16,3 4-76-16,-6-6 80 15,3 5-80-15,-3 1 80 16,3 2-80-16,-3 13-36 16,6 8-16-16,3 13 20 15,-6 1-12-15,3 7-4 16,3 0-4-16,3-2-4 15,-7-3 0-15,1-5 8 16,3-6-4-16,-3-7 8 16,3-3-8-16,-6-11-48 15,0 0 28-15,-6-10-384 16,3 2 220-16</inkml:trace>
  <inkml:trace contextRef="#ctx0" brushRef="#br0" timeOffset="56021.24">5782 8919 832 0,'9'-45'308'0,"-9"45"-240"0,15-55-20 0,-3 36 108 16,0 6-96-16,0 0 8 15,3 5-40-15,3 18-36 16,-1 6 4-16,1 16 8 15,3 2 0-15,-6 3 156 16,0 0-88-16,-12-2 140 16,-3-9-124-16,-18-5 48 15,3-5-80-15,-15-8-8 16,10 0-28-16,-16-11 16 31,12-2-24-31,-9-8-4 0,12 0-4 0,4-3-24 16,8 5 12-16,3 1-200 15,9 2 116-15,6 0-184 16,6 3 160-16,5-1-220 16,4 4 192-16,3-9-124 15,-3 8 156-15,0-7-168 16,-4 4 156-16,-2-7 0 16,0 3 76-16,-3-9 40 15,0 3 8-15,0-5 20 16,-3 5-12-16,3-2 4 15,-1 4-4-15</inkml:trace>
  <inkml:trace contextRef="#ctx0" brushRef="#br0" timeOffset="56655.6">6089 8734 540 0,'-12'-29'200'0,"12"29"-156"0,6-13-12 0,-3 7 124 15,0 4-92-15,0-4 124 16,3 6-108-16,0 6 24 15,0 2-64-15,3 13 116 16,0 5-84-16,3 14 80 16,-1 2-88-16,1 1-4 15,3-4-40-15,-3-4 16 16,3-4-24-16,-6-9 12 16,3-4-12-16,-6-5 0 15,3-2-4-15,-9-3-208 0,3-3 108 0,-6-5-272 31,3 3 208-31</inkml:trace>
  <inkml:trace contextRef="#ctx0" brushRef="#br0" timeOffset="56956.21">6348 8697 716 0,'3'-13'264'0,"-3"13"-204"0,6-6-16 0,-6 6 256 31,3 6-172-31,-3 10 132 16,0 2-148-16,3 19 148 0,3 3-148 0,3 5 8 15,6 0-72-15,2-3-24 16,1 0-12-16,0-7 0 16,0-6-8-16,-3-8-12 15,0-2 4-15,0-11-400 16,-9-1 216-16</inkml:trace>
  <inkml:trace contextRef="#ctx0" brushRef="#br0" timeOffset="66212.98">6663 12734 704 0,'6'-8'264'0,"-6"8"-208"0,3-7-12 0,-3 4 228 15,0 3-156-15,-3-5 148 16,0 5-152-16,-6-3 28 15,6 3-80-15,-2-5 16 16,5 5-44-16,-3-3 24 16,3 3-28-16,0-5 16 15,3-1-24-15,2-4 16 16,4 2-20-16,3-5 8 16,3 2-12-16,3-5-16 15,3 6 0-15,3-1 20 16,2 3-8-16,4 5-28 15,-3 3 8-15,0 8 32 16,0 6-12-16,-4 9-28 0,1 4 12 16,-12 13 8-16,-3-1 4 15,-21 4-12-15,0-6 4 0,-15-8-4 16,1-3 0 0,-16-10 24-16,6-3-8 0,-8-13 48 15,8 0-28-15,-6-18 12 16,12 2-24-16,1-11-8 15,11 4-4-15,9-6 4 16,9 7-4-16,9-4-12 16,3 5 4-16,3 0 4 15,0 5 0-15,-4-3-240 16,4 6 132-16</inkml:trace>
  <inkml:trace contextRef="#ctx0" brushRef="#br0" timeOffset="66929.47">7342 12621 592 0,'-6'-3'220'0,"6"3"-172"0,-3-8-12 0,3 3 232 16,3 2-152-16,0-5 80 15,6 0-120-15,0-2 28 0,0 2-60 0,6 0-16 31,3 2-16-31,8 4-12 16,4 2 4-16,0 8-4 16,0 2 0-16,-6 9-20 0,-1 2 12 0,-8 6 92 15,-3 2-44-15,-15 2 132 16,-3-2-96-16,-18-2 88 16,1-6-96-16,-16-8 12 31,3-5-48-31,-6-16 24 0,10 0-32 0,2-15-4 15,12 1-12-15,3-17-16 16,9 2 4-16,9-14-236 16,6 9 132-16</inkml:trace>
  <inkml:trace contextRef="#ctx0" brushRef="#br0" timeOffset="69130.12">7833 12621 404 0,'-9'-3'148'0,"9"3"-112"0,3-3-12 0,-3 1 172 0,6 4-112 0,-3-4 88 16,3 2-100-16,-3-3 88 16,3 3-96-16,-3-5 40 15,0 2-60-15,0-2 20 16,6 2-36-16,0-2 0 15,3 2-16-15,0-5 0 16,0 6-4-16,5-4-24 16,4 4 8-16,3-1-4 15,0 6 4-15,0 2 16 16,-3 6-4-16,-4 2-12 16,-2 3 4-16,-9 5-4 15,-3 0 0-15,-15 5 60 16,-3 4-28-16,-11-1 68 0,2 0-52 0,-12-8 64 31,9-3-64-31,-2-12 52 16,8-4-52-16,-3-15 40 15,6 0-44-15,0-13 8 16,9 2-28-16,0-11 0 0,9 9-8 16,0-3-24-1,3 5 8-15,-6 3-112 0,3 5 68 0</inkml:trace>
  <inkml:trace contextRef="#ctx0" brushRef="#br0" timeOffset="70281.73">8429 12462 1152 0,'2'48'428'0,"-2"-48"-332"0,15 39-28 0,-9-20 200 16,3-3-160-16,0 5-8 15,0 3-64-15,-3-1-8 0,0-1-16 16,-3 4-208-1,3 0 104-15,-3 9-472 0,0-3 312 0</inkml:trace>
  <inkml:trace contextRef="#ctx0" brushRef="#br0" timeOffset="94431.46">11241 10634 2464 0,'-6'-40'0'0,"3"-13"-4"0,0 29-48 16,6 6 28-16,-3-6-208 0,6 5 128 0,0 1-424 16,6 7 296-16</inkml:trace>
  <inkml:trace contextRef="#ctx0" brushRef="#br0" timeOffset="96132.97">11232 10448 676 0,'-3'-13'248'0,"3"13"-192"0,0-5-16 0,-3 2 156 0,3 6-116 0,-3-3 72 16,1 0-88-1,-4 3 36-15,6 2-60 0,-3 11 68 16,6 2-60-16,-3 22 132 15,0 5-100-15,0 8 44 16,0 0-76-16,0 0-24 16,0-8-16-16,-3-6 24 15,3-7-16-15,-3-5-12 16,6-6-8-16,-6-8-128 16,3 0 72-16,-3-5-260 15,3-3 180-15,-3-2-360 16,6 0 284-16</inkml:trace>
  <inkml:trace contextRef="#ctx0" brushRef="#br0" timeOffset="96700.27">11506 10684 808 0,'0'-13'300'0,"0"13"-232"0,-3 0-20 0,0-3 124 16,3 0-104-1,-3-7 68-15,3 2-76 0,0-3 0 16,3 6-36-16,-3 0 40 15,0 2-36-15,0-2 12 16,0 5-24-16,0-6-8 16,6 4-4-16,0-6 28 15,3 3-16-15,0-6 20 16,3 6-20-16,0-6-8 16,0 6-4-16,0-3-4 15,3 5 0-15,-1-2 0 16,4 5 0-16,0 8-28 15,3 2 16-15,0 14 12 16,-3 5 4-16,-6 6 8 16,-3-1-8-16,-9-2 76 15,-3-6-44-15,-12 1 92 16,0-3-72-16,-15-6 0 16,6 1-36-16,-9-9 40 15,7 1-32-15,-7-8-16 16,12-3-4-16,-3-8 8 15,9 2-8-15,1-10-20 16,5 3 4-16,6-8-120 16,3 5 72-16,6-2-260 15,3 4 176-15,2 1-420 16,7 8 316-16</inkml:trace>
  <inkml:trace contextRef="#ctx0" brushRef="#br0" timeOffset="97084.37">11923 10491 1080 0,'6'8'400'16,"-6"-8"-312"-16,0 29-24 0,0-3 64 0,3 6-84 0,-3 13 124 15,3 3-96-15,-3-6-36 0,0-2-20 0,0-3-36 31,3-6 12-31,-3-4 40 16,0-3-20-16,0-8-52 16,0-1 16-16,0-4-192 15,0-3 120-15,0-5-240 16,0-1 188-16</inkml:trace>
  <inkml:trace contextRef="#ctx0" brushRef="#br0" timeOffset="97550.54">12176 10697 800 0,'0'-13'296'16,"0"13"-232"-16,12-21-16 0,-6 10 196 16,0 6-144-16,6-11 20 15,0 5-72-15,5 1-32 16,1 2-8-16,3 16 0 15,0 5-4-15,-3 13-12 16,-3 9 4-16,-6-1 12 16,-3-2-4-16,-9-3 156 15,-3-2-88-15,-15-6 112 0,3-3-104 0,-15-7 20 32,6-1-60-32,-5-7 4 15,5-3-28-15,0-8-8 0,9 0-4 16,6-13 20-1,6 3-12-15,9-22-172 0,6 0 88 0,6-7-204 16,3 4 156-16</inkml:trace>
  <inkml:trace contextRef="#ctx0" brushRef="#br0" timeOffset="99068.36">10045 10575 548 0,'-6'-5'204'0,"6"5"-156"0,-6 16-16 0,3-5 80 16,3 2-68-16,-3 8 44 15,6 0-52-15,0 8 24 16,6-2-32-16,0 4 0 15,3-1-16-15,-3-1 72 16,2 0-48-16,-8-3 92 16,0 1-72-16,-6-6 60 15,0 0-64-15,-2-5 4 16,5-3-32-16,-6-8 76 16,6 1-56-16,-6-12 56 15,6-2-56-15,-3-10-4 16,3 2-24-16,0-13-4 15,3 5-4-15,3-10-24 16,5 5 8-16,7 0-24 16,0 5 20-16,12 3-32 15,0 10 28-15,-1 8 16 16,1 9 0-16,-9 4-16 16,0 6 8-16,-12 0 20 15,0 0-4-15,-12 0-4 16,-3 0 0-16,-9-3 4 15,0 0-4-15,-12-5-28 0,3-3 12 0,-8-5-76 16,5 3 52-16,-3-8-328 16,6 2 200-16</inkml:trace>
  <inkml:trace contextRef="#ctx0" brushRef="#br0" timeOffset="101386.92">10095 11658 768 0,'3'-6'284'0,"-3"6"-220"0,0 0-20 0,3-2 76 16,6-1-76-16,3-8 80 15,6 3-72-15,0-7 8 16,3 4-36-16,-3 0-20 16,-4 3-8-16,1 3 4 15,0 5 0-15,-6 11 0 16,0 5 0-16,-9 7 0 15,0 1 0-15,-9 5 0 16,0-2 0-16,-6-1 16 16,6-2-8-16,-2-5 84 15,5-1-48-15,-6-7 24 16,6-1-40-16,0-4 28 16,3-4-32-16,0-2 4 15,6 0-16-15,0-2-24 16,6-1 4-16,0-5 32 0,3 3-16 15,-1-6 16-15,1 6-12 16,0-8 44-16,0 5-28 16,0-8-40-16,0 3 4 0,0-6 8 15,0 3 4-15,0-5 16 16,3 5-12-16,2-5-4 16,4 5 0-1,0-8-40-15,6 6 20 0,-6-3-12 16,-3 5 16-16,-4 0 16 15,-2 5 0-15,-6 1-12 16,0 7 4-16,-9 6-4 16,0 2 0-16,-9 8 0 15,0 3 0-15,-8 5 16 16,5 3-4-16,-6 3 60 0,0-1-36 0,3 0 16 31,9-2-28-31,3-3 80 16,6-2-52-16,9-6-4 15,3-2-24-15,9-6-4 16,3-2-4-16,0-6-8 16,-4 3 4-16,-2-3 12 15,-3 1-8-15,-3-4-72 0,0 6 32 16,-3-5-128 0,0 5 88-16,0-5-132 15,3 5 116-15,9-5-232 0,2 2 180 0,7-5-416 31,3 5 312-31</inkml:trace>
  <inkml:trace contextRef="#ctx0" brushRef="#br0" timeOffset="101822.58">11218 11464 704 0,'-6'-18'264'0,"6"18"-208"0,11-16-12 0,-8 11 204 0,0 5-144 0,0 0 168 16,0 2-156-16,-6 17 12 16,3 5-76-16,-3 10 108 15,0 3-88-15,-5 0 8 16,2 0-44-16,-3-2-24 15,6-4-8-15,-3-4 4 16,6-6-4-16,-3-8-136 16,6 0 76-16,-3-7-228 15,3-4 160 1</inkml:trace>
  <inkml:trace contextRef="#ctx0" brushRef="#br0" timeOffset="102183.26">11474 11576 704 0,'11'-27'264'0,"-11"27"-208"0,12-29-12 15,-3 21 72 1,3 3-72-16,3-1 8 15,6 4-32-15,-3 12 4 16,0 6-12-16,-6 11 64 16,-1-1-44-16,-8 3 192 15,-3-2-128-15,-9-3 128 16,1-1-132-16,-13-7 60 16,0 0-88-16,-12-11 16 15,9 1-44-15,-2-12-32 16,5 1-4-16,3-13 8 0,9-1-4 15,3-10-136-15,9 3 76 0,6-6-236 16,6 5 164 0,3 3-240-16,-1 6 208 15</inkml:trace>
  <inkml:trace contextRef="#ctx0" brushRef="#br0" timeOffset="102604.36">11905 11411 736 0,'0'-13'272'0,"0"13"-208"0,3-8-20 0,0 3 132 0,6 5-104 0,0 3 120 15,0 5-108-15,0 13 20 16,0 3-64-16,-3 13 92 15,3 2-76-15,-6 1 4 16,3-3-40-16,-6-3-12 16,0-4-4-16,-3-7 4 15,3-1-4-15,-3-9-204 16,0-3 108-16,0-4-412 16,3-4 280-16</inkml:trace>
  <inkml:trace contextRef="#ctx0" brushRef="#br0" timeOffset="102837.77">12230 11359 1060 0,'3'-3'392'0,"-3"3"-304"0,0 32-28 0,-3-6 180 15,3 3-144-15,-3 14 164 16,6-4-148-16,-3 4-48 16,0-6-40-16,0 0-4 15,6-6-12-15,-3-7 16 16,2-3-16-16,1-5-400 0,3-2 216 0</inkml:trace>
  <inkml:trace contextRef="#ctx0" brushRef="#br0" timeOffset="103414.04">10604 12102 676 0,'-41'-11'248'0,"41"11"-192"0,-18-15-16 0,9 12 188 16,3 3-132-16,-6 0 208 16,6 3-172-16,12-1 156 15,6 1-164-15,36-3 100 16,5 0-128-16,69-5 76 15,6 2-104-15,72-2-24 16,-10 5-28-16,27-6-16 16,-20 6 4-16,-1 0 4 15,-32 3-4-15,-6-3-64 16,-27 3 32-16,-12-3-128 0,-27 0 84 16,-9 0-116-16,-11 0 108 0,-19 0-196 15,-14 0 152-15,-18 2-452 16,-9 6 324-1</inkml:trace>
  <inkml:trace contextRef="#ctx0" brushRef="#br0" timeOffset="106856.78">11191 12602 1936 0,'0'-5'0'0,"9"-6"-4"0,-3 3 128 0,0 6-68 0,5-9 16 0,1 0-48 0,9-2-4 31,0 5-12-31,9 6-32 0,0 7 12 0,2 11-40 16,-2 5 32-16,-9 5-12 15,-6 4 20-15,-15-1 68 16,0 0-28-16,-18-3 84 15,0-2-60-15,-12-8 16 16,4 0-36-16,-7-14-12 16,6-2-12-16,0-15-8 15,6-1 4-15,4-8-208 16,5 3 112-16,3 0-396 16,9 5 276-16</inkml:trace>
  <inkml:trace contextRef="#ctx0" brushRef="#br0" timeOffset="107256.96">11694 12560 768 0,'12'-13'284'0,"-12"13"-220"0,24 0-20 0,-13 5-4 0,4 3-32 0,0 10-4 16,3 3 0-16,-3 11 108 15,-3 3-60-15,-9 4 192 16,-3-2-140-16,-12-2 112 16,3-6-124-16,-15-13 40 15,6-8-76-15,-6-19-16 16,4 0-24-16,-4-12-4 16,9-1-4-16,0-5-216 15,6 8 112-15,3-1-332 16,6 9 240-16</inkml:trace>
  <inkml:trace contextRef="#ctx0" brushRef="#br0" timeOffset="107540.62">11974 12592 944 0,'20'-6'352'0,"-20"6"-276"0,39 3-20 16,-24 2-20 0,-3 3-32-16,0 5 84 0,0 6-44 15,-9 2 136 1,0 0-100-16,-15 6 124 0,3-4-120 0,-15-4 4 16,0-3-52-16,-6-11 0 15,7-2-20-15,-4-11 8 16,6 0-12-16,3-11-88 15,6 1 44-15,3-3-396 16,9 2 236-16</inkml:trace>
  <inkml:trace contextRef="#ctx0" brushRef="#br0" timeOffset="107757.47">12212 12523 1164 0,'12'-11'428'0,"-12"11"-332"0,6 16-24 0,-6-3 224 16,3 3-176-16,-6 13 92 15,3 0-124-15,-3 14-52 16,6 2-20-16,-3 5 8 16,3-5-12-16,0-3-216 15,2-7 112-15,-2-6-608 16,3-3 388-16</inkml:trace>
  <inkml:trace contextRef="#ctx0" brushRef="#br0" timeOffset="109675.45">10336 12689 696 0,'18'-5'256'0,"-18"5"-196"0,-56 3-20 15,56-3 112-15,15 0-92 0,3 0 36 16,2 0-56-16,-8 0-4 16,0 0-24-16,-9 0 0 15,-3 2-4-15,-12 1 20 16,3 5-16-16,-29 0 32 16,-4 3-28-16,-38-4 56 15,5 1-40-15,-41-5 48 0,9 2-48 16,-30-2 36-1,18 2-36-15,-12-2 0 16,24 0-20-16,0-3 64 16,17 0-44-16,7 0 16 15,21 2-32-15,2 1 20 0,18 0-24 0,4-1 4 32,11 1-8-32,3-1 4 15,12 1-8-15,0 0-20 0,9-1 8 16,-3-2 40-16,6 3-20 15,-3-3 0-15,3 0-8 0,3-3-16 16,3 3 8-16,3-5 20 16,3 2-8-16,9-7-12 15,0 2 0-15,8-8 20 16,1 3-8-16,6-3-12 16,0 3 0-16,-1-1-4 15,1 7 0-15,-6-4 16 16,-6 6-4-16,-12-1-12 15,-6 6 4-15,-21 6-32 16,0 4 20-16,-21 9 76 16,3 2-32-16,-8 0 88 15,8 0-64-15,3-2 44 16,12-3-56-16,9-6 8 16,9-2-32-16,21-3 0 15,6 1-8-15,12 2-32 16,-1 0 12-16,1 8-164 15,-3-1 100-15,-6 7-268 16,-4 1 192-16,-5 1-580 16,0 0 408-16</inkml:trace>
  <inkml:trace contextRef="#ctx0" brushRef="#br0" timeOffset="118281.24">23532 7728 1904 0,'20'0'0'0,"7"0"-4"0,-12 3 24 15,3 5-12-15,0 5-12 16,3 6 0-16,-9 7-4 0,-1 1 0 0,-14 2 96 31,-2 0-48-31,-16-5 72 16,0-3-64-16,-9-10-8 0,3-6-24 16,-5-13 24-1,8-3-24-15,0-10-4 0,6 3-8 0,-3-6-68 16,6 3 36-16,0-1-268 15,7 7 160-15</inkml:trace>
  <inkml:trace contextRef="#ctx0" brushRef="#br0" timeOffset="118882.5">23740 7686 756 0,'21'-2'280'0,"-21"2"-216"0,30 10-20 15,-16-2 40 1,4 3-56-16,3 4 104 16,3 7-76-16,-6 4 80 15,0 6-76-15,-9-6 120 16,-3 1-104-16,-12-9 96 15,-3 1-96-15,-15-14-8 16,0-2-40-16,-12-14 0 0,7-2-16 16,-7-8 20-16,6 2-20 15,3-2-64-15,9 8 24 0,7-3-92 16,5 3 64-16,6 2-148 16,8 3 116-16,7 0-192 15,3 6 160-15,6-4-180 16,0 6 172-16,-3-2-148 15,0 4 160-15,-4-4-20 16,1 2 80-16,-3-3 32 16,3 0 20-16,3-2 180 15,0 2-96-15,2-4 188 16,1 4-152-16,6-2 76 16,-3 5-112-16,6 2 96 15,-4 4-100-15,1 4 68 16,-3 3-84-16,-9 9 128 15,-3 1-108-15,-12-1 132 16,-3-1-124-16,-15-5 40 16,0-3-80-16,-15-8-16 15,6 0-20-15,-11-10 0 16,5 0-8-16,-3-8-168 16,9 2 88-16,3-5-244 15,7 3 180-15,8-3-600 16,6 3 408-16</inkml:trace>
  <inkml:trace contextRef="#ctx0" brushRef="#br0" timeOffset="119082.08">24243 7583 1132 0,'27'-11'420'0,"-27"11"-328"0,30 0-24 0,-22 6 128 16,1 4-120-16,-3 11 208 0,3 3-160 0,-3 8 28 15,3 2-88-15,-3 3-24 16,3 0-24-16,-3 3-20 16,3-5 0-16,-3-1-148 15,0-2 84-15,-9-3-332 16,3-3 220-16</inkml:trace>
  <inkml:trace contextRef="#ctx0" brushRef="#br0" timeOffset="122000.49">21603 12041 820 0,'15'-18'304'0,"-15"18"-236"0,32-6-20 0,-17 6 88 16,0 3-84-16,9 5 32 16,0 5-48-16,3 11 20 15,-1 5-28-15,-8 6 124 16,-6-1-84-16,-15 0 128 16,-3-5-112-16,-21-2 92 15,4-3-100-15,-16-8 36 16,6-3-64-16,-9-13-16 15,7 0-20-15,-1-13-12 16,12-1 4-16,3-12 4 0,12 2-4 0,9-5-160 31,9 5 84-31,12 0-128 16,6 6 112-16,9 2-124 16,-1 5 124-16,4 3-212 15,-3 8 168-15,0 0-228 16,-7 3 204-16</inkml:trace>
  <inkml:trace contextRef="#ctx0" brushRef="#br0" timeOffset="122518.15">22052 12102 372 0,'3'-5'140'16,"-3"5"-112"-16,0-3-4 0,0 0 56 0,0 6-48 0,3-3 40 15,0 0-40-15,0 0 44 16,3 0-44-16,3 0 144 16,0 0-100-16,3 0 64 15,3 0-80-15,3 3 28 16,2 2-52-16,4 8 8 16,0 3-28-16,0 8 64 15,-3 2-48-15,-15 9 92 16,0-3-68-16,-18-1 68 15,0-2-68-15,-18-10 48 16,3-3-60-16,-11-11-12 16,5-2-20-16,-3-11 0 0,9 0-8 15,3-8 8-15,10 0-8 0,2-10-4 16,9 5 4-16,6-9-92 16,9 9 48-16,5-3-276 15,7 9 176-15,3 1-352 16,0 9 276-16</inkml:trace>
  <inkml:trace contextRef="#ctx0" brushRef="#br0" timeOffset="122834.64">22469 12150 808 0,'12'-6'300'0,"-12"6"-232"0,0 0-20 15,3 0 196 1,0 3-144-16,-3 0 92 16,3-1-112-16,-3 1-36 15,3 5-28-15,0 5 128 16,3 3-80-16,0 8 96 16,3 2-92-16,-3 9 80 15,2-1-84-15,1 6-24 16,0-3-24-16,-3 2-4 15,3-7-8-15,-3-5 8 16,3-3-8-16,-3-9 8 16,0 1-8-16,0-5-72 0,0-3 36 15,-3-6-216 1,3 4 136-16,-3-4-308 16,0 1 232-16</inkml:trace>
  <inkml:trace contextRef="#ctx0" brushRef="#br0" timeOffset="123318.3">22540 12340 924 0,'-9'-21'340'0,"9"21"-260"0,-5-19-28 0,2 6 196 15,3 5-148-15,3-8 12 16,2 6-68-16,10-1 12 15,3 3-28-15,12 11-36 16,0 5 4-16,5 21 8 0,1 8 0 16,-9 13-20-1,-3 1 8-15,-18-4 12 0,-3-7 0 16,-21-6 112 0,0-7-64-16,-18-14 84 0,4-2-76 15,-13-19 4-15,6 0-40 0,-2-13-12 16,11-1-8-1,3-17-4-15,12 2 0 0,9-16-116 16,9 8 64-16,15 0-296 16,9 10 192-16,8 4-368 15,4 12 296-15</inkml:trace>
  <inkml:trace contextRef="#ctx0" brushRef="#br0" timeOffset="123556.06">23082 12134 1048 0,'-3'13'388'0,"3"-13"-300"0,-6 40-28 0,6-16 224 16,6 2-168-16,0 16 24 15,3 1-84-15,3 7-28 16,3-2-16-16,0-3 8 15,3-6-12-15,-4-4-196 16,-2-6 100-16,-6-3-288 16,0-5 208-16</inkml:trace>
  <inkml:trace contextRef="#ctx0" brushRef="#br0" timeOffset="124335.43">21106 12838 728 0,'-45'5'268'0,"45"-5"-208"0,-9 3-16 0,12-1 168 0,3 6-124 0,21-5 184 15,9 2-152-15,38-2 0 16,6-1-72-16,54 6-24 16,0 3-12-16,48 2-20 15,-13 0 4-15,22 1-4 16,-21-1 0-16,5 0 24 16,-29 0-8-16,-3-2 4 15,-24 2-4-15,-6-5-8 16,-21 0 4-16,-11-3-32 15,-19 3 16-15,-8-5 4 16,-12 2 8-16,-7-5-56 16,-5 3 32-16,-6-6-156 15,-6 3 100-15,-6-3-168 0,-3 1 140 0,-9-3-500 16,-3 5 336-16</inkml:trace>
  <inkml:trace contextRef="#ctx0" brushRef="#br0" timeOffset="132557.94">18495 8480 372 0,'-3'-11'140'0,"3"11"-112"0,0 3-4 0,-3-3 128 0,3 0-88 0,-6 0 80 16,0 0-84-16,-6-3 56 15,1 3-64-15,-13-2 68 16,9 4-68-16,-6-2 72 16,6 0-72-16,0 0 28 15,9 3-48-15,0-6 96 16,6 3-72-16,3-5-16 15,3 2-24-15,12-5 4 16,3 3-12-16,27-5 48 16,-1 2-28-16,28-6 40 15,-1 4-40-15,30-3-4 16,-6 5-16-16,22-3 4 16,-10 0-8-16,21 4 8 15,-12 1-8-15,12-2 8 16,-15 3-8-16,6 0-4 0,-21 2 4 0,-6 0-24 15,-14 3 12-15,-16-2 32 16,-11 4-16-16,-10-2 0 16,-8 0-4-16,-6 0 72 15,-3 0-40-15,-7 0 4 16,1 0-24-16,0 0-12 16,-3 0 0-16,-3 0-16 15,0 3 8-15,-3-6 12 16,0 3-4-16,-7-2-72 15,4-1 36-15,-12-2-180 16,0 5 116-16,-17-3-324 16,2 3 232-16</inkml:trace>
  <inkml:trace contextRef="#ctx0" brushRef="#br0" timeOffset="133392.13">18272 8475 464 0,'-27'-8'176'0,"27"8"-140"0,-12-3-8 0,3 0 128 0,6 3-92 0,-9-2 104 16,4 4-92 0,-10-4 80-16,6 2-88 15,-6-3 36-15,6 6-60 0,0-3 72 16,6 2-64-16,3-2 36 16,6 0-52-16,15-2 24 15,6 2-32-15,20-6 8 16,7 1-20-16,38-8 0 15,7 2-8-15,44-7 4 16,-7 2-8-16,31 0-12 16,-15 3 4-1,12 2 4-15,-21 6 0 0,-9-3 8 16,-24 3-4-16,-9-3 76 16,-21 5-44-16,-2-5 84 15,-16 6-68-15,-8-6 36 16,-9 5-52-16,-7-5-20 15,-8 5-8-15,-6-2-8 16,-3 5 0-16,-6-3-12 16,0 6 8-16,-3-3 12 15,-1 5-4-15,-2 1 8 16,0-1-8-16,-3 0-12 16,3 1 4-16,-6-4-4 15,3 1 0-15,-3-3 8 16,0 0 0-16,0 0 16 15,0 0-8-15,0 0-20 0,3 0 4 16,-3-3 12 0,3 3 0-16,-3-2-4 0,0 4 4 15,0-4-16-15,6 2 8 16,-3-3 4-16,0 3 0 16,-3-3-12-16,3 3 8 15,-3-2 28-15,0-1-12 16,0-2-12-16,0 2-4 15,0-2-4-15,0 2 0 16,0-2-100-16,3 2 60 0,-3-5-68 16,0 6 68-16,0-6-56 15,3 2 60-15,-3-2-48 16,3 3 52-16,-3-3-104 16,0 6 84-16,-3-6-96 15,0 5 88-15,-6-5-72 16,3 5 80-16,-9-2-56 15,3 2 68-15</inkml:trace>
  <inkml:trace contextRef="#ctx0" brushRef="#br0" timeOffset="138629.22">17596 8639 624 0,'3'-3'228'0,"-3"3"-176"0,0-3-16 0,0 1 176 0,0 4-124 0,0-4 104 0,0 2-108 0,-3-3 52 31,3 3-80-31,-3-3 40 16,3 6-56-16,-3-6 32 15,3 3-40-15,-3-2 36 16,6-1-40-16,6-5-4 16,3 3-16-16,12-8 12 0,3 5-12 0,11-3-4 15,4 3 0-15,0 3 4 16,-6 2-4-16,-7 9-4 15,-5 4 4-15,-12 11-16 16,-6 3 8-16,-18 16-16 16,-3 2 12-16,-18 11 4 15,1-3 4-15,-10 1 8 16,6-6-4-16,-2-8 8 16,8-3-8-16,0-8 24 15,9-4-16-15,0-6 4 16,10-3-8-16,-1-5 48 15,3-3-32-15,3-8 32 16,3 3-28-16,6-10 44 16,3 2-40-16,3-11-16 15,3 3-8-15,2-10 0 16,4 5-4-16,6-14-12 16,3 9 4-16,6-8 12 15,-4 7-4-15,4-2-4 16,0 5 4-16,0-2 12 15,-4 7-8-15,1-5-20 16,0 9 4-16,-3-7-4 16,-3 9 4-16,-4-5 16 15,-2 7-4-15,-6-2 8 16,0 5-8-16,-3 0-4 16,0 3 4-16,-9 5-16 15,-3 5 8-15,-9 5 12 16,0 6-4-16,-12 6-4 15,3 1 4-15,-2 4 64 0,5-3-36 16,6 5 40-16,6-3-40 0,12 1-8 16,6-1-16-1,9-5-16-15,2 0 4 0,7-7-4 16,3-1 0-16,0-5-160 16,-4-3 92-16,1-8-208 15,-3 3 160-15</inkml:trace>
  <inkml:trace contextRef="#ctx0" brushRef="#br0" timeOffset="152338.28">20838 13518 808 0,'-3'-6'300'0,"9"4"-232"0,-3-4-20 0,-3 1 212 0,3 5-152 0,0-5 64 15,3-1-104-15,3-4 4 0,0 2-40 16,2-5-4 0,4 5-16-16,6-3-8 0,0 6 0 0,0 0-16 15,0 2 8 1,-6 8 20-16,-4 3-8 0,-8 5-28 16,-3 3 8-16,-17 8-4 15,-1 3 8-15,-15 7 8 16,3 3 0-16,-9 3 32 15,10-3-16-15,-4-6 20 16,6-4-20-16,3-9 36 16,9-2-28-16,-5-10 20 15,8-1-24-15,3-10 8 16,9-1-16-16,3-7-8 16,6 0 0-16,6-8 4 15,2 2-4-15,4-7-20 16,3 2 8-16,6-5 12 15,3 8 0-15,5-3 8 16,-2 5-8-16,6 1 16 0,-4 5-12 0,1-3-12 31,-3 5 0-31,-6-2 4 16,-4 2 0-16,-8 3-28 16,-3 3 16-16,-15 2 4 15,-3 6 8-15,-18 5-20 16,0 3 12-16,-8 4 84 0,5 4-44 0,0 2 36 15,6 3-40-15,6 5-16 32,9 0-8-32,12 3 20 0,6 0-12 0,12-6 4 15,3-2-8-15,5-8-156 32,-2-6 80-32</inkml:trace>
  <inkml:trace contextRef="#ctx0" brushRef="#br0" timeOffset="153638.41">21403 13491 600 0,'9'-5'224'0,"-9"5"-176"0,9-8-12 0,-6 5 132 0,3 3-100 0,3-2 124 16,3 2-112-16,-3 0 120 16,0 5-116-16,0 3-4 15,0 2-52-15,-3 6 72 16,0 3-56-16,-6 2-20 16,3 5-16-16,0 4 8 15,0-4-8-15,-3 0 32 16,2 1-24-16,-2-3-188 15,0-3 88-15</inkml:trace>
  <inkml:trace contextRef="#ctx0" brushRef="#br0" timeOffset="154022.56">21817 13515 464 0,'18'0'176'0,"-18"0"-140"0,30 0-8 0,-15 0 108 32,-1 5-80-32,-2 3 16 15,3 5-48-15,-9 9 84 0,0 7-60 0,-9 8 152 16,0 2-108-16,-6 1 164 15,0-6-144-15,-11-10 124 16,-1-3-136-16,-6-13 0 16,3-2-60-16,-6-14-28 15,9-3-4-15,1-10-28 16,8 0 12-16,9-14 20 16,6 6-4-16,15-8-160 15,2 8 80-15,10 3-272 16,0 10 196-16,6 0-216 15,-1 8 208-15</inkml:trace>
  <inkml:trace contextRef="#ctx0" brushRef="#br0" timeOffset="154272.66">22252 13496 840 0,'6'0'312'0,"-6"0"-244"0,-3 8-16 16,3-2 200-1,3 4-148-15,-3 9 132 16,3 5-132-16,0 7 12 0,0 1-68 0,-3 2-12 16,3 1-20-1,-6-3-28-15,3-6 4 0,-3-2 20 16,3-6-4-16,0-2-328 15,6-3 172-15</inkml:trace>
  <inkml:trace contextRef="#ctx0" brushRef="#br0" timeOffset="154522.87">22612 13449 860 0,'-6'-11'320'0,"6"11"-248"0,-6 13-20 0,3-2 104 16,6 5-96-16,-3 13 212 15,3 3-152-15,3 18 120 16,3-2-136-16,0 2-40 16,3-2-40-16,-3-6 0 15,-1-8-16-15,-2-5-92 16,3-5 48-16,-9-5-516 15,3-6 304-15</inkml:trace>
  <inkml:trace contextRef="#ctx0" brushRef="#br0" timeOffset="155659.76">20558 14272 684 0,'-6'26'252'0,"6"-26"-192"0,27 3-20 16,-9-1 296-16,6 1-192 0,23 0 188 15,22-1-192-15,17 1 120 16,18 0-148-16,12-3 28 16,15 2-80-16,48-4-12 15,14-1-28-15,-17-2-20 16,-4-1-4-16,7-4 4 15,-27 5 0 1,6-1 0-16,-27 4 0 0,-3-4 16 16,-24 6-8-16,-3 0-20 15,-21 3 4-15,-5 0 12 16,-13 2 0-16,-5 0-12 16,-10 3 4-16,-8-3 12 15,-6 1-4-15,-9-6-48 16,-3 2 28-16,-10-7-164 15,-2 2 100-15,-6-5-484 16,0 1 312-16</inkml:trace>
  <inkml:trace contextRef="#ctx0" brushRef="#br0" timeOffset="156907.66">21272 14711 808 0,'9'-11'300'0,"-3"6"-232"0,0-3-20 0,-6 8 184 15,3 5-136-15,-3-2 16 16,0 5-68-16,-6 5 48 0,3 6-52 0,-6 2 44 31,6 3-48-31,-6 2 68 16,3 1-56-16,-2-1-16 15,5 0-20-15,-3-2 8 16,3-3-12-16,0-2 4 16,3-1-4-16,-3-4-16 0,6-1 4 0,-3-5 20 31,0-3-8-31,0-2-276 0,0-1 144 15,0 1-396 1,6 0 288-16</inkml:trace>
  <inkml:trace contextRef="#ctx0" brushRef="#br0" timeOffset="157324.84">21686 14822 736 0,'18'-11'272'0,"-18"11"-208"0,27-15-20 0,-15 7 72 16,3 5-72-16,2-2 60 15,4 2-60-15,-3 3-4 16,0 5-24-16,-6 6-12 16,-3 5 0-16,-6 5 116 15,-3 0-64-15,-9 0 120 16,0 0-100-16,-9-2 60 16,0-3-80-16,-6-6-4 15,4 1-32-15,-4-11 4 16,6 0-12-16,-6-8-16 0,9 3 0 0,-3-11 20 31,6 3-8-31,-5-9-64 16,5 7 28-16,-3-4-304 0,6 6 180 15,3 0-328-15,3 7 272 0</inkml:trace>
  <inkml:trace contextRef="#ctx0" brushRef="#br0" timeOffset="158125.15">22284 14745 892 0,'3'13'332'0,"-3"-13"-260"0,6 24-20 16,-3-10 196-1,0 1-148-15,0 7 80 0,3 1-104 16,-3 4-16-16,0-1-36 0,-3-2 0 31,3 0-12-31,-6-3-32 0,0 0 8 0</inkml:trace>
  <inkml:trace contextRef="#ctx0" brushRef="#br0" timeOffset="158825.62">22603 14840 572 0,'3'-2'208'0,"-3"2"-160"0,6-3-12 0,-3 1 156 16,3 2-112-16,3-6 44 15,0 4-72-15,3-4 60 16,2 4-64-16,4-1 8 15,3 3-32-15,0 5-4 16,0 3-12-16,0 8-8 16,-4 5 4-16,-5 11 116 15,0 0-64-15,-12 5 148 16,-3-3-120-16,-15-7 156 16,4-6-136-16,-19-13 20 15,3-6-76-15,-12-9-20 16,10-1-16-16,-1-8 8 15,9 2-12-15,3-4-4 16,9 2 0-16,3-8-32 16,6 6 16-16,9-6-312 15,3 5 176-15,6 1-588 16,0 7 412-16</inkml:trace>
  <inkml:trace contextRef="#ctx0" brushRef="#br0" timeOffset="160845.54">23296 14970 728 0,'-11'0'268'0,"11"0"-208"0,-9-5-16 0,9 5 184 15,6 2-132-15,2-2 104 16,4 3-116-16,9-3 84 16,0 3-92-16,9-6 36 15,0 3-64-15,14-5-44 16,4 2-4-16,11 1 32 15,-2 2-20-15,8 0-8 16,-5 2-8-16,2 1 4 16,-5-1 0-16,-3 1 16 15,-10 2-8-15,-2 1-12 16,-9-1 0-16,-10-5 48 16,-5 3-24-16,-12-6-8 15,0 3-8-15,-12-5-4 16,-3-1 0-16,-8-4 8 15,2 5-4-15,-6-6-4 16,3 3 4-16,0-3-4 16,9 6 0-16,0-3 0 15,6 6 0-15,6-1 0 16,6 6 0-16,6 7-20 0,3 3 12 16,0 16 4-1,3 3 4-15,-12 8-12 0,-1-3 8 0,-11-5 20 31,-2-3-8-31,-10-8-4 0,3-2 0 16,-9-6 12-16,6-3-8 0,-3-2-180 16,3-2 96-16,0-6-220 15,9 2 168-15,3-7-248 16,6 0 216-16</inkml:trace>
  <inkml:trace contextRef="#ctx0" brushRef="#br0" timeOffset="161311.06">24493 14912 756 0,'-9'24'280'0,"9"-24"-216"0,-12 98-20 0,6-53 92 16,6-6-84-16,-6 14 112 15,6 0-92-15,-3 8 112 16,6-3-104-16,-6-2 92 16,3-6-96-16,-3-10 48 15,3-11-72-15,-3-13 40 16,3-8-52-16,-3-22 24 15,0-1-36-15,-3-20 0 16,3 1-16-16,-2-17-8 0,5 9 0 16,2-27 20-16,4 8-12 0,9-5-20 15,3 16 0-15,12 16-4 32,3 15 4-32,5 22-20 0,1 10 16 15,-3 13 4-15,-6 4 8 16,-10-4 0-16,-5-2 0 15,-15-6 16-15,-6-4-8 0,-17-9-48 16,-4-2 24-16,-12-9-216 16,3 1 128-16</inkml:trace>
  <inkml:trace contextRef="#ctx0" brushRef="#br0" timeOffset="190064.26">23055 6429 288 0,'9'-2'108'0,"-9"2"-84"0,-9 0-4 0,6 0 32 16,6 0-32-16,-6 0 0 15,3 0-12-15,-3 0-8 16,3 2 4-16,-3-2-24 15,0 3 12-15,-3-3-4 16,3 0 4-16,-2 0-12 16,5 0 12-16,-6 0-180 0,3 0 100 0</inkml:trace>
  <inkml:trace contextRef="#ctx0" brushRef="#br0" timeOffset="-204625.5">14572 14510 976 0,'0'0'360'0,"0"0"-280"0,3 26-20 15,-3-5 132 1,3 1-116-16,-3 15 148 0,0 2-128 0,0 6 100 31,0 3-112-31,0-3 64 16,0-3-88-16,-3 3 4 0,3-5-40 0,-6 2 4 15,0-5-16-15,-6 0 0 16,3-5-4-16,-6-3-8 16,4-2 4-16,-4-4-4 15,3-1 0-15,0-7-256 16,3-1 140-16,3-6-288 16,3 0 228-16,6-8-436 15,6 0 348-15</inkml:trace>
  <inkml:trace contextRef="#ctx0" brushRef="#br0" timeOffset="-204074.95">14903 14899 156 0,'8'-6'56'0,"-8"6"-44"0,9-2-4 0,-6-1 8 32,0 3-12-32,-3-3 76 15,3 1-44-15,-3-3 128 16,0 5-92-16,-3-6 116 15,3 6-108-15,-3-5 144 0,0 5-124 0,0-5 92 16,3 5-112-16,-3-6 100 16,3 4-104-16,-3-6 60 15,3 5-80-15,-3-5 56 16,3 3-60-16,3-6 16 16,3 3-40-16,3-2-36 15,6 5 4-15,3 2 8 16,3 6 0-16,9 10-4 15,-4 3 4-15,-2 10 4 16,0 1-4-16,-12 12-20 16,-3 1 8-16,-18 2 84 15,0-2-44-15,-21-8 104 16,4-6-76-16,-22-7-12 16,9-6-28-16,-5-10 4 15,11-1-16-15,-3-15 4 16,12-3-4-16,0-16-16 15,13 3 4-15,8-10-120 16,6 7 68-16,11-3-304 16,7 12 200-16</inkml:trace>
  <inkml:trace contextRef="#ctx0" brushRef="#br0" timeOffset="-203773.98">15373 14859 580 0,'6'-11'216'0,"-6"11"-168"0,6-10-12 0,-6 7 232 16,3 3-152-16,-6 0 96 15,3 5-124-15,-3 6 64 16,0 5-88-16,-3 13 56 15,6 3-68-15,-3 10-20 16,6 3-20-16,-3 0 8 16,3-5-12-16,-3-6 24 15,0-5-20-15,-3-5 4 16,3-3-8-16,-3-8-228 16,0 1 124-16</inkml:trace>
  <inkml:trace contextRef="#ctx0" brushRef="#br0" timeOffset="-203373.76">15795 14994 880 0,'-2'-21'328'0,"2"21"-256"0,-6-19-16 16,3 11 168-16,6 3-132 0,-3-6 96 16,6 6-108-16,-1-3-12 15,7 3-40-15,3 2-16 16,3 6-8-16,3 13-4 16,0 5 0-16,-6 16 8 15,0 5-4-15,-15 1-12 16,0-4 4-16,-18-7 100 15,3-3-52-15,-18-10 44 16,3-3-52-16,-11-11 8 16,8-2-28-16,0-14-8 15,9 0-4-15,4-20-16 16,5 2 8-16,3-19 28 16,9 8-12-16,6-2-152 15,3 10 72-15</inkml:trace>
  <inkml:trace contextRef="#ctx0" brushRef="#br0" timeOffset="-201740.43">14441 16087 872 0,'0'-11'324'0,"0"11"-252"0,6-21-20 0,-3 10 172 16,0 6-132-16,0-8 60 15,0 2-88-15,3-5-12 16,0 6-32-16,6-1-4 16,6 3-8-16,8 11-8 15,4 5 4-15,9 13-4 0,0 5 0 0,-4 9-12 32,-2-1 8-32,-12 1 12 15,-3-4-4-15,-18-1 156 16,-6-4-88-16,-12-5 60 15,3-5-76-15,-15-8 20 16,4 0-44-16,-10-8-8 16,6-3-16-16,-3-7 4 15,10 2-8-15,2-8 8 16,6 3-8-16,3-6-28 16,6 6 12-16,3-3-284 15,6 5 160-15,6 1-376 16,3 2 292-16</inkml:trace>
  <inkml:trace contextRef="#ctx0" brushRef="#br0" timeOffset="-201354.93">14968 16055 728 0,'9'-27'268'0,"-9"27"-208"0,0 14-16 0,0-14 176 0,6 2-128 0,6-4 80 16,0-1-104-16,6 3-28 16,2 5-24-16,4 9-24 15,3 4 4-15,-6 3 4 16,0 3 0-16,-9 0 24 15,-1-3-12-15,-13-2 180 16,-1-1-104-16,-24-5 4 16,3-2-52-16,-15-6-12 15,4 0-16-15,-7-5 0 16,12 0-4-16,3-5 4 16,9 0-8-16,4-6-168 15,8 3 88-15,6-2-268 16,9 2 192-16,2-3-352 15,7 6 284-15</inkml:trace>
  <inkml:trace contextRef="#ctx0" brushRef="#br0" timeOffset="-200956.29">15400 16095 872 0,'3'-6'324'0,"-3"6"-252"0,6-8-20 0,-3 3 136 16,2 2-112-1,-2-2 40-15,3 3-68 0,0-6 44 16,3 5-56-16,0 0-16 16,0 3-12-16,3 3 0 15,0 2-4-15,3 3-4 16,0 5 4-16,-6 6-16 15,3-1 8-15,-9 1 72 16,2-1-36-16,-13-2 76 16,2 0-60-16,-18-3 8 15,3 1-32-15,-15-6-4 16,6-3-12-16,-5-5 12 16,8 0-12-16,0-5 16 15,9 2-16-15,3-5 4 16,7 0-4-16,5-5-156 15,6 2 80-15,8-5-316 16,4 6 216-16</inkml:trace>
  <inkml:trace contextRef="#ctx0" brushRef="#br0" timeOffset="-200689.67">15736 15965 768 0,'21'-34'284'0,"-21"34"-220"0,6-24-20 0,-3 16 200 15,0 3-144-15,-3-1 136 16,0 4-136-16,-6 10-8 16,0 5-56-16,-3 16 88 15,6 5-68-15,0 11 152 16,6-2-116-16,-3 2 24 16,6-6-68-16,0 1 0 15,0-6-32-15,0-2 0 16,3-3-8-16,-3-5-8 15,0-3 4-15,-6-5-172 16,3 0 92-16,-9-3-444 16,3 0 288-16</inkml:trace>
  <inkml:trace contextRef="#ctx0" brushRef="#br0" timeOffset="-199954.89">13670 16719 820 0,'0'0'304'0,"0"0"-236"0,6 0-20 0,-6-3 204 15,3 3-148-15,-3-2 80 16,3 4-108-16,0-2 40 16,6 0-72-16,6 0 32 15,6 0-44-15,23 0 44 16,4 0-44-16,47-2 12 15,9 2-28-15,66-6-16 0,27 9-4 0,-7-3 20 32,1 3-8-32,29-1-4 15,-21 6 0-15,13 0-4 16,-31 3 0-16,-2-6-12 16,-30 3 8-16,-9-5 4 15,-21-1 0-15,-15-4 8 0,-18 2-4 0,-14-6-4 16,-16 4 4-16,-11-4-24 15,-13 4 12-15,-5-6 56 16,-6 5-24-16,-3-2-12 16,-3 5-4-16,-3-3-8 15,-3 3 0-15,-3-5 8 16,0 5-4-16,-9-3-12 16,3 3 4-16,-3-2 4 15,3 2 0-15,-3-3 16 16,6 6-8-16,-6-3-12 15,3 5 0-15,-3-2-148 16,6 2 84-16</inkml:trace>
  <inkml:trace contextRef="#ctx0" brushRef="#br0" timeOffset="-196419.92">14477 17150 612 0,'0'-5'228'0,"0"0"-180"0,3-1-12 0,0 4 204 15,3-1-140-15,0-2 92 16,0 0-112-16,0 2 104 15,-3 0-104-15,0 1 48 0,3 2-72 16,-6 0 0-16,3 8-32 16,-3 7 32-16,-3 12-32 15,0 10 20-15,0 11-24 16,0-6 72-16,3-2-56 0,0-6 32 16,3-5-40-16,0-5-8 15,3-6-12-15,-1-4-8 16,-2-4 4-16,0-4 12 15,0-1-8-15,-3-5-180 16,0 0 96-16,0 0-272 16,0 0 196-16,0 0-512 15,9 5 372-15,0-2-172 0</inkml:trace>
  <inkml:trace contextRef="#ctx0" brushRef="#br0" timeOffset="-195969.36">14855 17330 696 0,'12'-37'256'0,"-12"24"-196"0,9-3-20 0,-3 5 136 16,0 1-104-16,3-3 76 15,0-1-84-15,-1 4 52 16,1-1-64-16,0 3-20 0,0 0-20 16,0 3 0-16,0 2-8 15,0 1 8-15,3 2-8 16,3 8-4-16,-3 5 4 0,0 11-16 16,-3 13 8-1,-4 3 12-15,-2-3-4 0,-6 0-4 16,-2-6 4-16,-7-7 128 15,-3-3-72-15,-9-2 140 16,0-6-112-16,-3-2 64 16,1-6-88-16,-1-5-16 15,9-3-32-15,0-5 8 16,6-5-16-16,6-3 4 16,6-2-4-16,6-1-52 15,0 3 28-15,0 3-172 16,3 3 104-16,0 4-264 15,0 4 196-15,3-1-396 16,0 6 308-16</inkml:trace>
  <inkml:trace contextRef="#ctx0" brushRef="#br0" timeOffset="-195516.43">15373 17097 288 0,'9'-8'108'0,"-9"6"-84"0,0-1-4 0,0 3 64 0,0 0-48 0,0 0 112 0,0 0-88 16,0 0 168-16,0 0-128 0,0 0 164 16,3 5-152-1,0 1 52-15,0 7-96 0,0 5 76 16,0 12-84-16,3 9 60 16,0 9-68-16,-1-3 16 15,1-3-40-15,0-5-8 16,0-5-12-16,-3-3 4 15,-3-5-8-15,0-6 24 16,0-2-16-16,-3-5-12 16,0-3-4-16,3-3-172 0,0-5 96 15,0 0-232-15,0 0 176 16,0 0-492 0,6 3 352-16,0-1-112 15</inkml:trace>
  <inkml:trace contextRef="#ctx0" brushRef="#br0" timeOffset="-195085.87">15739 17121 684 0,'0'-5'252'0,"3"2"-192"0,3 1-20 0,-6 2 224 0,9 0-152 0,-3 2 160 0,3 6-160 31,-3 5 16-31,3 9-80 16,-1 9 0-16,1 9-32 0,-3 2 8 0,0-2-12 0,-3-3 12 16,3-3-16-1,-3-2-152-15,0-5 76 16,-3-6-236-16,0-3 172 15,3-2-224-15,-3-3 204 16,3-2-380 0</inkml:trace>
  <inkml:trace contextRef="#ctx0" brushRef="#br0" timeOffset="-144717.55">5931 7604 2512 0,'-33'5'0'0,"-17"6"-4"0,26-3 32 15,3 3-16-15,-9 2 24 16,4 0-24-16,-4-2 32 0,9 2-28 0,-3-3 12 16,9 1-16-16,-3-3 28 15,7 0-24-15,-4-6 4 16,6 4-12-16,-3-6 12 15,6 2-12 1,-3-4 16-16,9 2-16 0,-9-3-4 16,6 0 0-16,-3-2-4 15,3 5 0-15,-6-2 0 16,6 2 0-16,-6-3 8 16,6 6-4-16,-3-3-12 15,6 0 4-15,0 0 12 16,0 0-4-16,0 0-4 15,0 0 4-15,0-3 4 16,6 3-4-16,0-3-12 16,3 3 4-16,3-2 4 15,0 2 0-15,6-6 0 16,0 4 0-16,9-9 8 16,2 3-4-16,10-8 8 15,3 3-8-15,5-8-20 16,1 2 8-16,-3-7 12 15,-4 5 0-15,-8-3-12 0,-3 5 4 0,-6 1 4 16,-4 7 0 0,-8 1 0-1,0 4 0-15,-3 1-12 0,0 5 8 0,0 0 4 16,0 5 0-16,0 1 0 16,0-1 0-16,-6 3 0 15,0 0 0-15,-15 2 0 16,3 1 0-16,-36 5-20 15,1 2 12-15,-37 4 20 16,4 1-4-16,-27 4-20 16,17-3 4-16,-2 0 20 15,18-3-4-15,20-3-4 16,18 1 0-16,36-6-16 16,18-2 8-16,39-6 4 15,5 3 0-15,30-6-20 16,-2 6 12-16,11-5-120 15,-12 0 72-15,-3-3-276 0,-14 2 184 0</inkml:trace>
  <inkml:trace contextRef="#ctx0" brushRef="#br0" timeOffset="-97052.69">7119 13459 1968 0,'95'-8'0'0,"63"0"-4"0,-54 3-4 16,-3 3 4-16,66-4 12 15,-6 4-4-15,32-4-12 16,-17 4 4-16,11-4 20 0,-26 4-8 0,3-4 92 31,-27 6-52-31,-6-2 56 16,-24 2-60-16,0-5 16 16,-24 2-40-16,-2-2 36 0,-16 2-32 15,1-2-12-15,-10-3-8 0,-11 0 12 31,2 5-8-31,-2-5-4 0,-6 3 0 0,-1 0 4 16,-2 2-4-16,-6-2-12 16,-3 2 4-16,-6-5-224 15,-7 0 120-15</inkml:trace>
  <inkml:trace contextRef="#ctx0" brushRef="#br0" timeOffset="-93483.83">11759 8501 1504 0,'18'-3'460'0,"15"-5"-356"0,20-2-4 0,25-6-56 0,5-8-28 16,6 3-8-16,22-11 4 31,-7 3-8-31,18 0-4 0,-12 5 4 16,0 3-4-1,-12 5 0-15,-11 0-12 0,-19 8 8 0,-8 0 64 16,-10 3-32-16,-11 0 16 16,-6 5-28-16,-10 0 0 15,-2 3-8-15,-3-3 20 16,-3 2-16-16,0-2 4 15,0 3-8-15,-3-3 4 16,0 2-8-16,-6-2-4 16,-3 0 4-16,-3-2-4 15,0 2 0-15,-6-3 8 16,3 3-4-16,-6-5-4 16,6 2 4-16,-6-2-4 15,3 2 0-15,-3-5-152 16,6 0 84-16</inkml:trace>
  <inkml:trace contextRef="#ctx0" brushRef="#br0" timeOffset="-91332.14">8937 13523 260 0,'24'-11'96'0,"-9"6"-76"0,6-6-4 0,-6 6 184 16,0 0-112-16,-3 0 116 16,0-1-120-16,-3 1 64 15,-1 0-88-15,-8-1 40 16,-3 1-60-16,-8 2 16 0,-16 6-36 15,-18 5-8-15,-23-3-8 16,-13 3 4 0,-8 3-4-1,-54-1 8-15,-24 4-8 0</inkml:trace>
  <inkml:trace contextRef="#ctx0" brushRef="#br0" timeOffset="-90664.08">7113 13613 1584 0,'-95'8'0'0,"-57"8"-4"0,65-6 8 16,13 1-4-16,-51 7 8 15,12 1-4-15,-21 2-4 16,21 3 4-16,-18 0-4 16,24-3 0-16,-12-3 8 0,23-2-4 0,1-3-4 31,24-2 4-31,2-6 4 16,22 3-4-16,5-5 8 15,18 0-8-15,18-6 32 16,18 0-20-16,27-7 12 15,11-1-16-15,58-13 12 16,5 0-16-16,62-7-12 16,-5 7 0-16,44-5 12 15,-20 5-4-15,38-5-12 0,-24 8 4 16,36-6 28 0,-35 9-12-16,29-3-20 0,-30 7 0 0,10-2 4 31,-34 9 4-31,-2-4 0 0,-34 3 0 15,-5 0-12-15,-24 3 8 0,-14-1 48 16,-22 6-24-16,-15-2 8 16,-17 2-16-16,-12-3-8 15,-13 6 0 1,-17-1 12-16,-3 4-8 0,-41 2-4 16,-4 5 0-16,-62 0-4 15,-3 3 0-15,-78 0 0 16,9 2 0-16,-89-2 8 15,18-2-4-15,-77-1-12 16,32 3 4-16,-29 2 12 16,50 3-4-16,-6-2-12 15,54-1 4-15,8-2 20 16,49-3-8-16,14-2 16 16,36-3-16-16,23-5 4 15,31-1-4-15,35-12 72 16,21 2-44-16,66-13-20 15,8-1-16-15,81-7 8 16,3 3-4-16,62-9-20 16,-15 9 8-16,42-6-76 15,-26 8 48-15,11 3-188 16,-42 5 124-16</inkml:trace>
  <inkml:trace contextRef="#ctx0" brushRef="#br0" timeOffset="-69265.66">5172 12761 1196 0,'-36'-11'440'0,"36"11"-340"0,-65 11-32 0,23 5 64 16,7 5-88-16,-28 19 124 15,9-1-96-15,-5 9 108 16,17-3-104-16,1 5 16 16,17-8-56-16,15 1 40 15,12-3-44-15,18-6 12 16,2-5-28-16,25-10-8 15,3-4-4-15,2-12 12 16,-2 0-8-16,-3-9-56 16,-13 1 24-16,-8-5-192 15,-3 2 120-15,-9-3-216 16,0 3 180-16</inkml:trace>
  <inkml:trace contextRef="#ctx0" brushRef="#br0" timeOffset="-69083.55">5267 13129 1120 0,'6'8'416'0,"-6"-8"-324"0,6 37-24 0,-3-16 236 15,0 3-180-15,0 10-40 16,0 3-56-16,0 0-16 15,0-3-8-15,-3-2-4 16,0-3 4-16</inkml:trace>
  <inkml:trace contextRef="#ctx0" brushRef="#br0" timeOffset="-21584.23">6413 4471 196 0,'-29'30'72'0,"29"-30"-56"0,0-11-4 0,0 8 64 16,0 3-44-16,0-5 32 15,3 0-36-15,0-16-160 16,5-1 72-16</inkml:trace>
  <inkml:trace contextRef="#ctx0" brushRef="#br0" timeOffset="-21167.32">6491 4101 612 0,'-6'0'228'0,"6"0"-180"0,-12-18-12 0,9 2 124 16,3 0-96-16,0-19 8 15,3 1-44-15,-3-8 20 16,0 7-32-16,0-2 108 0,3 5-68 0,-6 1 108 31,0 10-92-31,3-1 140 16,6 9-120-16,0-5 24 16,3 10-68-16,3 2 88 15,0 6-80-15,2 14 36 16,4 7-52-16,-3 42 92 15,-3 11-76-15,-6 67 92 16,0-1-88-16,-3 53 88 16,3-16-88-16,-3 8 76 15,0-18-76-15,-3-11-12 16,3-29-32-16,-6-13 24 0,0-21-24 0,-3-19 12 16,0-11-16-16,0-20 0 31,3-12-4-31,0-7-24 0,6-13 8 0,-6-3-92 15,3-3 52 1,-3-8-92-16,0 3 80 0,-3-5-148 16,3 0 120-1,-3-6-260-15,3 1 196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38:02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4815 3241 2464 0,'21'-13'0'0,"6"-6"-4"0,-4 6 16 15,1 8-8-15,15 2 8 16,3 3-8-16,2 13-12 16,1 3 4-16,-15 11 12 15,-7 2-4-15,-20 5 16 16,-6-2-12-16,-20 2 40 15,-1 3-24-15,-21-7 32 16,4-1-32-16,-10-13 32 16,12-3-32-16,-5-16-32 15,8-2 4-15,3-19 16 16,6 3-4-16,9-6-180 16,12 4 96-16,6-1-176 15,3 8 144-15,15 0-184 16,6 3 164-16</inkml:trace>
  <inkml:trace contextRef="#ctx0" brushRef="#br0" timeOffset="234.09">5345 3149 716 0,'12'-19'264'0,"-12"19"-204"0,6 3-16 0,-3 2 212 15,0 6-148-15,3 15 168 16,5 0-160-16,1 14 164 16,0 0-160-16,3 5 28 15,0 2-88-15,0 4-48 16,6-12-8-16,-9 1 12 16,0-8-8-16,-6-11-72 15,2-2 32-15</inkml:trace>
  <inkml:trace contextRef="#ctx0" brushRef="#br0" timeOffset="962.12">6113 3175 932 0,'21'3'348'0,"-21"-3"-272"0,6 21-20 0,-3-5 224 16,2 5-164-16,-2 16 200 15,0 5-180-15,3 11 4 16,0-3-88-16,0 3-24 16,0-2-16-16,-3-12 16 15,0 1-16-15,3-14-276 0,0-2 140 16,6-3-864 0,0-7 548-16</inkml:trace>
  <inkml:trace contextRef="#ctx0" brushRef="#br0" timeOffset="1567.66">7655 3260 1236 0,'3'13'456'0,"-3"-13"-352"0,9 40-32 0,-7-14 208 16,1-5-168-16,0 19-28 15,3 2-52-15,-3 6-20 16,0-8-4-16,0-3-8 16,0-3 4-16,0-8-216 15,0-2 116-15,-6-3-516 0,3-5 340 0</inkml:trace>
  <inkml:trace contextRef="#ctx0" brushRef="#br0" timeOffset="1936">8077 3196 1112 0,'12'-8'412'0,"-12"8"-320"0,9 35-28 0,0-12 264 16,0 1-192-16,6 21 132 16,0 6-156-16,3 1-64 15,-1 1-28-15,1-2-4 16,-3-6-8-16,-3-6-116 16,0-7 56-16,-6-6-488 15,3-2 296-15</inkml:trace>
  <inkml:trace contextRef="#ctx0" brushRef="#br0" timeOffset="2039.43">8253 3707 724 0,'0'13'-416'0</inkml:trace>
  <inkml:trace contextRef="#ctx0" brushRef="#br0" timeOffset="2202.69">8253 3720 2332 0</inkml:trace>
  <inkml:trace contextRef="#ctx0" brushRef="#br0" timeOffset="3023.04">8732 3371 704 0,'-3'-11'264'0,"3"11"-208"0,-9-8-12 0,6 0 176 15,3 6-128-15,-3-6 96 16,0 2-108-16,0-1 60 15,3-1-80-15,3-3 12 16,6 3-40-16,12-3-12 16,3 9-12-16,12-3-24 15,2 10 8-15,7 3 12 16,0 10 0-16,-4 14-12 16,-2 8 4-16,-15 5 28 15,-9-3-12-15,-21 0 172 16,-6-10-100-16,-27-5 84 15,0-4-96-15,-20-12 44 16,2-6-72-16,-5-10 32 0,11-3-44 16,4-10-8-16,11-4-16 15,6-15-16-15,12-2 4 0,6-14-224 16,9 8 120-16,9 0-508 16,6 5 344-16,6-5-620 125,3 19 508-125,-21 26 2424 78</inkml:trace>
  <inkml:trace contextRef="#ctx0" brushRef="#br0" timeOffset="17012.52">11959 7758 644 0,'6'-6'236'0,"-6"6"-180"0,9-8-20 0,-6 3 184 32,0 5-128-32,2-5 44 0,1 2-84 0,-3-5 8 15,3 6-40-15,-6-1-36 16,3 3 8-16,0-3-176 15,3 6 104-15</inkml:trace>
  <inkml:trace contextRef="#ctx0" brushRef="#br0" timeOffset="17279.73">11783 7615 932 0,'9'18'348'0,"-9"-18"-272"0,12-2-20 0,-9 2 192 15,0 5-148-15,0 3 12 16,3 5-68-16,-6 8 4 16,3 0-28-16,-6 11-8 15,3 0-8-15,-3 16 12 16,3-6-8-16,-3 3-100 15,0-3 48-15,-3-5-332 16,6-5 208-16</inkml:trace>
  <inkml:trace contextRef="#ctx0" brushRef="#br0" timeOffset="17729.52">12146 7731 788 0,'6'-8'292'0,"-6"8"-228"0,27-10-16 0,-12 4 28 15,0 6-52-15,3 0-20 16,2 6-4-16,1 4-20 16,0 3 12-16,-6 11-4 15,0 8 4-15,-12 5 176 16,-3 0-96-16,-15-3 168 15,3-2-136-15,-15-13 36 16,3-3-80-16,-11-16-20 16,2-6-24-16,0-12 8 15,6 2-16-15,4-11 4 16,5 4-4-16,6-6-8 0,6 7 4 0,9-1-104 16,6 4 56-16</inkml:trace>
  <inkml:trace contextRef="#ctx0" brushRef="#br0" timeOffset="18296.66">12646 7723 704 0,'0'-2'264'0,"0"2"-208"0,9-3-12 0,-6 0 80 0,3 6-76 16,3-3 8-1,6 0-36-15,3 0 16 0,-3 5-24 0,0 0 32 16,-1 6-28-16,-2 2-4 15,-3 6-8-15,-9 10 136 16,0-3-76-16,-15 3 88 16,1-2-88-16,-13-3 28 15,3-3-52-15,-9-10-24 16,6-4-8-16,-5-9 8 16,8-1-8-16,3-7 16 15,6-1-16-15,6-8 32 16,9 4-24-16,3-9-4 15,6 5-8-15,3-2-92 16,6 5 48-16,3 0-336 16,0 3 208-16</inkml:trace>
  <inkml:trace contextRef="#ctx0" brushRef="#br0" timeOffset="18546.46">12932 7628 852 0,'27'0'316'0,"-27"0"-248"0,15 11-16 0,-12-1 164 16,3 3-128-16,-3 9 192 15,3 4-156 1,-3 11 68-16,3 5-108 0,-1 9-32 15,4-4-32-15,-3 1-16 16,3-6 0 0,-3-5-236-16,3-5 128 0</inkml:trace>
  <inkml:trace contextRef="#ctx0" brushRef="#br0" timeOffset="24885.86">5506 8660 852 0,'0'-3'316'0,"0"3"-248"0,0-2-16 0,0-1 148 15,2 3-120-15,1-3 64 0,3 1-84 0,3-4 8 16,-3 4-36-16,3-4-20 16,6 6-8-16,6-2-4 15,0 2 0-15,9 0 16 16,-4 2-8-16,1 4-12 16,-3 2 0-16,-9 7 12 15,0 7-4-15,-12 12-20 16,0 3 8-16,-15 5 12 15,-3 1 0-15,-12-6 8 16,6-5-8-16,-9-9-12 16,7 1 4-16,-4-8 64 15,9 0-32-15,0-6-28 16,9-2-4-16,0-5 52 16,3 2-24-16,6-5 16 15,3 0-24-15,0-5 36 16,6 0-28-16,6-8 32 15,-3 2-32-15,9-13-24 16,0-2 0-16,3-9-8 16,-1 6 0-16,4-8 8 15,-3 8 0-15,3-3 0 16,0 8 0-16,-1-2 0 16,4 5 0-16,-6 0 8 15,0 7-4-15,-1-1-4 0,-2 4 4 0,0 0 4 16,-6 6-4-16,-3 0-20 15,-3 2 8-15,-6 1 4 16,-3 4 4-16,-15 6 0 16,3 3 0-16,-18 13-20 15,4 5 12-15,-7 10 40 16,9 1-20-16,-3 0 44 16,12-6-32-16,6-5 56 15,3-5-44-15,6-8 36 16,6-3-40-16,0-5 24 15,6-3-28-15,-3-5-28 16,6 0 0-16,-3-2-8 16,0-1 0-16,3-2 16 15,6 5-4-15,-4-6-48 16,4 4 28-16,3-11-128 16,3 2 80-16,3-8-168 15,-4 6 132-15,-2-3-172 16,0 6 156-16,-6-1-280 15,-3 6 224-15</inkml:trace>
  <inkml:trace contextRef="#ctx0" brushRef="#br0" timeOffset="25252.1">6202 8694 632 0,'-12'0'236'0,"12"0"-184"0,-15 3-16 16,9 0 192-16,3-1-132 0,-6-2 140 15,6 3-136-15,3-3 96 16,3 0-112-16,3-3 44 16,6 3-72-16,3-5 20 15,3 0-44-15,3-3 0 16,6 2-20-16,-10-2 12 15,4 6-16-15,-3-4 16 16,0 4-16-16,-3-3 16 16,-3 5-16-16,-6-3-40 15,3 6 20-15,-6-3 12 16,0 0 0-16,-6 0-176 16,3 5 100-16,-6 0-132 15,6 3 120-15,-3-3-140 16,6 1 128-16,-6-1-108 15,3 0 120-15</inkml:trace>
  <inkml:trace contextRef="#ctx0" brushRef="#br0" timeOffset="25668.2">6268 8819 464 0,'-21'5'176'0,"21"-5"-140"0,0 13-8 15,0-8 128-15,0 1-92 0,0-4 88 16,3 4-88-16,3-1 108 16,-3 0-96-16,3-2 76 15,-1 2-88-15,1-2 56 16,3 2-68-16,-3-5 60 16,0 3-64-16,3-3 36 15,-3 0-48-15,3-3-28 16,0 3-8-16,3-3 0 15,3 3 0-15,0-5 0 16,0 2 0-16,-4-2 8 16,4 3-4-16,-6-4 16 15,3 4-12-15,-6-4-12 16,3 6 0-16,-6-2 20 16,3 4-8-16,-6-2 4 15,0 0-4-15,0 0-16 16,0 0 4-16,0 0-16 15,0 0 12-15,0 0-252 16,0 0 144-16,0-2-536 16,0 2 364-16</inkml:trace>
  <inkml:trace contextRef="#ctx0" brushRef="#br0" timeOffset="29020.82">6479 7668 696 0,'-3'0'256'0,"3"0"-196"16,9-3-20-16,-6 0 224 0,0 6-152 0,0-6 132 31,3 3-140-31,3-5 12 16,3 5-68-16,-7-3 44 15,1 3-56-15,-6-2 20 16,0 4-36-16,0-2 8 16,0 0-16-16,0-2-16 15,3 2 0-15,0-3 4 16,6 6 0-16,3-3 8 0,0 2-4 0,9-4 8 16,0 2-8-16,15-6-12 15,-1 6 4-15,13-2 12 16,-1 4-4-16,4-2-4 15,-3 6 4-15,-7-4-16 16,1 1 8-16,-18 0 4 16,-6-1 0-16,-12-2 104 15,0 3-56-15,-12-3 52 16,-3 0-60-16,-15-3-12 16,0 3-16-16,-12-2 24 15,4 2-20-15,-10-3-144 16,9 6 64-16,-2-3-256 15,8 5 180-15,3-5-360 0,12 3 284 0</inkml:trace>
  <inkml:trace contextRef="#ctx0" brushRef="#br0" timeOffset="80039.03">6919 8747 808 0,'3'-13'300'0,"-3"13"-232"0,0-5-20 0,0 2 184 0,6 0-136 0,-3-5 96 15,3 3-112-15,3-5 68 16,3 4-84-16,0-4 4 16,3 4-44-1,6-4 48-15,0 4-40 0,2 4-24 16,4 2-8-16,0 10 8 15,0 6-4-15,-9 11-4 16,-4 4 4-16,-14 9-4 16,-3-3 0-16,-17 0 24 15,-4-5-12-15,-12-8 40 16,3-6-28-16,-5-4 12 16,5-9-20-16,-3-10 0 15,15-3-8-15,4-16 4 16,8 0-8-16,6-16-56 15,9 3 28-15,8 0-244 16,4 8 148-16,3 5-260 16,6 8 220-16</inkml:trace>
  <inkml:trace contextRef="#ctx0" brushRef="#br0" timeOffset="80322.45">7345 8596 1016 0,'-3'-2'376'0,"3"2"-292"0,0 18-20 0,3-2 120 16,3 0-112-1,3 13 208-15,0 3-156 0,6 7 4 16,0-1-80-16,-3 1-24 15,2-2-12-15,-2-5 16 16,0-3-16-16,-9-8-120 16,-3-2 60-16,-3-9-328 15,0 1 212-15,0-6-636 16,6 1 452-16</inkml:trace>
  <inkml:trace contextRef="#ctx0" brushRef="#br0" timeOffset="80655.53">7598 8694 664 0,'3'-13'244'0,"-3"13"-188"0,9-8-16 16,-6 3 244-1,3 2-164-15,3-2 144 16,0 2-152-16,3-2 4 0,3 5-72 0,5 3-20 31,1 2-12-31,3 8-20 16,3 6 4-16,-6 12 72 0,-4 4-36 0,-11 2 112 31,0 0-84-31,-15-8 108 0,-2-3-96 0,-16-7 24 16,0-6-56-16,-9-10-4 15,9-1-24-15,1-12-16 16,8-3 0-16,3-17 4 15,6 1 0-15,9-13-176 16,9 2 96-16</inkml:trace>
  <inkml:trace contextRef="#ctx0" brushRef="#br0" timeOffset="116898.28">3883 10435 644 0,'6'-2'236'0,"-6"2"-180"0,6-6-20 15,-3 4 204-15,0 2-140 16,0-3 116-16,0 3-124 15,-3-5 92-15,0 2-104 0,0-2 28 16,9 2-64-16,-6-5 12 16,6 3-36-16,3-6 16 15,0 6-20-15,6-3-16 16,-1 3-4-16,4-1 4 16,3 6 0-1,3 6-12 1,-3 2 8-16,0 8 4 0,-1 2 0 15,-5 6-12-15,-6 2 8 16,-12 3-4-16,-3 1 0 0,-15-4 156 16,6-2-80-16,-17-6 36 15,2-2-64-15,-6-10 4 16,12-4-28-16,-9-12 8 16,10-1-12-16,2-10 0 15,6 0-4-15,3-6-96 16,9 3 52-16,0 1-192 15,6 4 128-15,0 3-344 0,0 6 252 0</inkml:trace>
  <inkml:trace contextRef="#ctx0" brushRef="#br0" timeOffset="118348.77">4294 10464 788 0,'-9'0'292'0,"9"0"-228"15,-12 0-16-15,9-2 168 0,6 2-128 0,-3-3 124 16,3 0-124-16,0-2 28 16,3 2-72-16,9-5 4 15,-3 3-32-15,6-3 20 16,3 3-24-16,2 0-40 16,4 5 16-16,0 5 36 15,0 3-12-15,-6 5-36 16,-4 3 12-16,-8 3 12 15,-3 2 0-15,-12 0 56 16,-3-3-32-16,-11-4 32 16,2-1-28-16,-9-11 16 15,6 1-24-15,-9-11-8 16,7 3-8-16,-4-8 4 16,6 2-4-16,0-2-196 15,6 2 104-15</inkml:trace>
  <inkml:trace contextRef="#ctx0" brushRef="#br0" timeOffset="118745.66">4699 10356 800 0,'6'-11'296'0,"-6"11"-232"0,-6-8-16 0,3 6 240 0,6 4-168 0,-6 1 56 15,3 5-104 1,-9 5 96-16,9 6-92 0,-6 7 84 16,0 1-92-16,6 10 12 15,3 0-48-15,9 2-12 16,3-4-12-16,-3-6-16 15,3-3 4-15,-6-7-280 16,-1-3 156-16</inkml:trace>
  <inkml:trace contextRef="#ctx0" brushRef="#br0" timeOffset="120400">9131 10337 728 0,'-18'3'268'0,"18"-3"-208"0,3-3-16 0,-3 1 116 0,0 4-96 0,0-2 116 31,0 0-104-31,0 3 4 16,3 5-44-16,0 2 44 15,0 6-44-15,0 3 108 16,0 2-84-16,0 0-32 16,3 3-24-16,0 0 12 15,0-3-8-15,-3-3-4 16,3-2 0-16,-6-5-288 15,3-3 156-15,-6-5-416 16,3-1 308-16</inkml:trace>
  <inkml:trace contextRef="#ctx0" brushRef="#br0" timeOffset="120683.49">9357 10324 872 0,'6'-5'324'0,"-6"5"-252"0,3 0-20 0,-3 2 76 16,3 4-80-16,-3 4 68 16,0 4-64-16,0 4 136 15,6 3-104-15,0 6 52 16,3-1-80-16,-3-2-8 15,3-3-28-15,-3-2-12 16,3-1-4-16,-3-5-68 16,0-2 36-16,-3-11-376 15,0 0 224-15</inkml:trace>
  <inkml:trace contextRef="#ctx0" brushRef="#br0" timeOffset="121150.83">9604 10345 880 0,'-15'3'328'0,"15"-3"-256"0,6-3-16 0,-3 1 124 16,3 4-108-16,3-2 68 15,0 0-80-15,3 0-16 16,0 6-28-16,6-1-12 16,0 5 0-16,2 6 4 15,1 0-4-15,-3 5 24 16,0 3-16-16,-9 3 100 0,0-1-60 0,-9-2 92 31,-3 0-84-31,-12-8 60 16,3-1-68-16,-12-12-20 15,6-3-20-15,-5-11 8 16,8 1-12-16,-3-11-4 16,6 5 0-16,0-11 4 15,3 6-4-15,3-8-12 16,3 5 4-16,-3-2-224 15,6 5 120-15,-3 5-552 16,3 5 368-16</inkml:trace>
  <inkml:trace contextRef="#ctx0" brushRef="#br0" timeOffset="129673.69">15167 10462 16 0,'-6'2'0'0</inkml:trace>
  <inkml:trace contextRef="#ctx0" brushRef="#br0" timeOffset="129990.02">15042 10467 924 0,'-6'-11'340'0,"6"11"-260"0,0-10-28 0,0 2 220 15,6 5-160-15,0-7 96 16,6 2-120-16,3-6-8 16,0 6-44-16,6-2-24 15,3 2-8-15,5 5-4 16,1 3 0-16,-3 8 0 16,0 3 0-16,-9 7-64 15,-3 1 36-15,-12 5 20 16,-3 0 8-16,-15 2 20 15,0-2-12-15,-15-6 68 16,6-2-44-16,-6-11 76 16,7-2-60-16,-7-11 20 15,9 3-40-15,-3-11-16 0,9 0-8 0,-3-5 20 32,10 5-12-32,-1-2-100 15,6 4 44-15,3 1-252 16,3 8 160-16</inkml:trace>
  <inkml:trace contextRef="#ctx0" brushRef="#br0" timeOffset="130373.45">15358 10427 780 0,'-27'0'288'0,"27"0"-224"0,21-8-20 0,-15 3 144 16,3 5-112-16,0-5 156 16,3 2-132-16,6-2-16 15,-1 5-52-15,7 0-4 16,3 5-16-16,0 6-8 15,0 2 0-15,-7 8-24 16,-2 0 12-16,-12 3 128 16,-3 0-68-16,-12-6 52 15,0 1-60-15,-14-9 36 16,2-2-44-16,-9-8-12 16,6-2-12-16,-6-11 0 15,7 2-8-15,-1-8 8 16,9 4-8-16,3-4-268 15,6 6 148-15</inkml:trace>
  <inkml:trace contextRef="#ctx0" brushRef="#br0" timeOffset="130658.01">15694 10380 984 0,'33'-3'368'0,"-33"3"-288"0,6-3-20 0,-6 6 116 15,3 2-108-15,-6 6 96 16,3 2-96-16,-3 11 48 16,6 2-72-16,-3 9 84 15,6-1-72-15,-3 1-28 16,3-4-16-16,0-2 4 15,0-2-8-15,-3-3-232 16,3-1 120-16,-6-7-372 16,0 0 268-16</inkml:trace>
  <inkml:trace contextRef="#ctx0" brushRef="#br0" timeOffset="132309.87">20376 10425 768 0,'12'-6'284'0,"-12"6"-220"0,3 3-20 0,-3 0 200 16,3 5-144-16,-3 5 116 16,0 3-124-16,0 5 112 15,3 3-120-15,-3 5 76 16,6-3-96-16,0 1-4 15,0-4-40-15,0-1 4 16,0-4-12-16,-6-7 0 16,3-3-4-16,-6-6-304 15,3 6 160-15</inkml:trace>
  <inkml:trace contextRef="#ctx0" brushRef="#br0" timeOffset="132759.63">20094 10425 904 0,'12'-6'332'0,"-12"6"-256"0,11 0-24 0,-5 0 284 16,0 6-196-16,6 2 84 16,0 5-132-16,-3 5 16 15,3 3-64-15,-6 9-16 16,0 1-16-16,-3 6 8 0,0-2-12 0,-6-4-100 31,3 1 48-31,-6-11-308 0,3-2 196 0,-3-6-600 16,3 0 420-16</inkml:trace>
  <inkml:trace contextRef="#ctx0" brushRef="#br0" timeOffset="133142.41">20504 10488 892 0,'24'-10'332'0,"-24"10"-260"0,12-11-20 0,-6 6 184 16,3 5-140-16,6-3 52 16,3 6-88-16,3 2-36 15,-1 6-16-15,1 10-8 16,-3 2 0-16,-3 9 44 15,-3 3-24-15,-6-4 80 16,-3-2-56-16,-6-7 100 16,0-1-80-16,-9-13 24 15,0 0-52-15,-6-14-12 16,6-2-16-16,-6-15 4 0,7 4-8 0,-1-10-12 16,3 5 4-16,3-8 12 15,6 9-4 1,0-4-224-1,3 6 124-15,0 3-380 16,3 4 268-16</inkml:trace>
  <inkml:trace contextRef="#ctx0" brushRef="#br0" timeOffset="135576.76">22555 7244 2176 0,'12'27'0'0,"0"15"-4"0,-6-21 32 0,3 0-16 0,0 9-128 15,0 1 64-15,-6-2-248 16,0-2 172-16</inkml:trace>
  <inkml:trace contextRef="#ctx0" brushRef="#br0" timeOffset="136127.28">22758 7228 756 0,'0'14'280'0,"0"-14"-216"0,15-6-20 0,-7 1 260 16,1 5-176-16,6-5 116 15,0-1-144-15,9 1-8 16,3 3-56-16,6 4 8 16,-1 3-24-16,1 9-28 15,-3 4 4-15,0 11 8 16,-10 0 0-16,-11 11 24 15,-6 2-16-15,-12 1 56 16,-3-4-36-16,-11-9 64 16,2-7-56-16,-6-9-8 15,3-6-20-15,-3-16-12 16,7-3 4-16,-7-18-4 16,9 2 0-16,-3-10-108 15,6 6 60-15,0-1-156 16,6 8 116-16,3 3-180 15,3 10 152-15</inkml:trace>
  <inkml:trace contextRef="#ctx0" brushRef="#br0" timeOffset="136511.76">23189 7295 684 0,'15'-8'252'0,"-15"8"-192"0,27-6-20 0,-12 4 156 15,0 4-116-15,6-2 80 16,2 3-92-16,4 2 8 16,3 3-44-16,-9 8 4 15,0 5-20-15,-12 11 132 16,-4 2-80-16,-13 3 112 15,-1 0-104-15,-15-7 76 16,3-7-88-16,-12-9-4 16,3-6-40-16,-5-11-4 15,5 0-8-15,0-13 4 16,9 3-8-16,4-13 8 16,5 5-8-16,6-11-168 15,9 3 88-15,3 0-304 16,5 7 212-16,7 4-356 15,3 7 300-15</inkml:trace>
  <inkml:trace contextRef="#ctx0" brushRef="#br0" timeOffset="136694.63">23520 7215 748 0,'23'-2'276'0,"-23"2"-216"0,18-14-16 0,-12 12 268 15,3 2-180 1,0 5 80-16,0 8-124 0,-3 14 184 15,3 2-152-15,0 16-12 16,0 0-64-16,3 13-32 16,3-5-8-16,0 0 20 15,2-6-12-15,-2-4-328 16,0-9 168-16</inkml:trace>
  <inkml:trace contextRef="#ctx0" brushRef="#br0" timeOffset="139496.31">20067 11163 320 0,'-6'10'120'0,"6"-10"-96"0,0 3-4 16,0-3 104-16,0 0-72 0,3 0 140 31,0 3-112-31,0-3 176 16,0 0-148-16,6 0 144 16,3 0-144-16,6-6 68 0,-1 1-104 0,16-6-28 15,3 1-28-15,29-3-16 16,1 2 4-16,26-2 4 15,-3 5-4-15,16 0 8 32,-13 8-8-32,0 3-4 0,-15 5 4 0,-20 0-32 15,-15-1 16-15,-27 4-12 16,-12 2 12 0,-42 0 8-16,-6 3 4 0,-41-5 8 15,3-3-4-15,-22-5 52 16,16 2-32-16,9-5 52 15,20 2-44-15,13-4 48 16,17-1-48-16,21-7 80 16,12 2-60-16,27-6-28 15,11 4-12-15,19-1-4 16,-1 6-4-16,4 0-4 16,-10 2 4-16,-8-2-104 15,-9 2 56-15,-9 3-208 16,-7 3 136-16</inkml:trace>
  <inkml:trace contextRef="#ctx0" brushRef="#br0" timeOffset="140814.84">22573 7930 372 0,'6'-32'140'0,"-6"32"-112"0,3-8-4 0,-3 3 172 16,0 5-112-16,-6-6 132 16,3 6-124-16,-3 0 44 15,3 3-80-15,0-3 108 16,3 3-92-16,0-3 72 15,6 2-84-15,3-4 20 0,3-1-44 0,15-2 4 16,6 5-24-16,14-3-8 16,4 3-4-16,17-3-4 15,1 1 0-15,17-1 0 16,0 6 0-16,10-1-12 16,-13 6 8-16,0 0 12 15,-14 0-4-15,-7 0-4 16,-11 3 4-16,-15-3-40 15,-13 2 20-15,-20-2-12 16,-9 0 16-16,-32-5 44 16,-7 2-20-16,-41-13 24 15,2 3-20-15,-14-8 0 16,15 2-8-16,2-2-24 16,16 5 8-16,5-3 20 15,16 6-4-15,8-6 4 16,12 6-4-16,18-3-16 15,9 3 4-15,36 5-216 16,12 2 120-16</inkml:trace>
  <inkml:trace contextRef="#ctx0" brushRef="#br0" timeOffset="144766.94">16611 6099 2080 0,'-6'-6'0'0,"21"-4"-4"0,-9 2 16 16,3 5-8-16,3-10 8 16,3-3-8-16,6-5 8 15,2 2-8-15,4-10-4 16,3 5 4-16,3-7 4 15,-4 4-4-15,4-10-20 16,0 5 8-16,-3-5 20 16,-1 8-4-16,1-2-20 15,-3 9 4-15,-6 1 12 16,-3 5 0-16,-6 3-20 0,-1 5 8 16,-11 8 4-16,-3 6 4 15,-17 15 8-15,-1 8-4 0,-18 10 68 16,6 1-40-16,-5 0 76 15,5-3-60-15,9-3 20 16,12-2-40-16,12-6 8 16,6-2-20-16,9-8 20 15,6-3-24-15,3-7-32 16,0-4 12-16,-7-4-96 16,1-1 56-16,-6-2-224 15,-3 2 152-15,-9 0-256 16,-3-2 216-16,-9 0-320 15,3 5 272-15</inkml:trace>
  <inkml:trace contextRef="#ctx0" brushRef="#br0" timeOffset="145167.21">16614 5847 932 0,'-6'-8'348'0,"6"8"-272"0,6-5-20 0,-6 2 208 0,3 1-156 0,0-6 80 16,6 3-112-16,3-6 56 15,0 6-76 1,6-14-32-16,2 9-12 16,4-4-12-16,3 4 0 0,0 4 0 15,-3 9 0-15,-4 5 8 16,-2 5-4-16,-3 8-12 16,-3-5 4-16,-3 5 12 15,3 3-4-15,-6-5-12 16,0-1 4-16,-3-4 12 15,3-1-4-15,-12-5-48 16,0-3 28-16,-12-2-384 16,3 2 220-16</inkml:trace>
  <inkml:trace contextRef="#ctx0" brushRef="#br0" timeOffset="145749.94">17248 5898 728 0,'3'10'268'0,"-3"-10"-208"0,6-2-16 0,-3-1 272 0,3 3-180 0,3-5 148 15,6 5-164-15,0-11 16 16,2 8-84-16,1-5-12 16,3 3-24-16,0-3-28 15,0 6 4-15,0-4 12 16,0 6 0-16,-4 0-80 15,1 6 40-15,-9-1-196 16,0 5 128-16,-12 1-244 16,0 0 196-16,-15 2-200 15,3 0 200-15,-8-2-44 16,5 2 116-16,-6-3 44 16,6 4 28-16,-3-4 316 15,9-2-168-15,0 0 252 16,6 0-224-16,0-3 116 15,6 1-164-15,3-6 40 16,3 2-92-16,0-2-12 16,3 3-36-16,0-3-12 15,0 0-4-15,3 0 4 16,0 0-4-16,6-3-28 16,0 3 12-16,6-5-152 0,-1 0 88 0,4-6-248 31,-3 8 180-31,-3-10-356 15,-3 5 284-15</inkml:trace>
  <inkml:trace contextRef="#ctx0" brushRef="#br0" timeOffset="146184.84">17787 5906 572 0,'30'-22'208'0,"-30"22"-160"0,-12 16-12 0,12-13 180 16,3 2-124-16,0-5 168 15,3 0-152-15,3-2 44 16,-1 2-88-16,1-3 16 15,3 0-48-15,6 1-8 16,3 4-16-16,0 6-16 16,3 3 4-16,-9 7-4 15,-1 1 0-15,-11 2 96 16,0 3-48-16,-15-3 104 16,1-3-80-16,-10-7 52 15,3 2-72-15,-3-10-20 16,3 0-16-16,-3-11-8 0,6 2 0 0,-2-15 8 15,5 3-4-15,0-9-180 16,6 6 100-16,-3-3-292 16,3 6 208-16,6 2-672 15,6 8 464 1</inkml:trace>
  <inkml:trace contextRef="#ctx0" brushRef="#br0" timeOffset="146685.09">18129 5839 488 0,'-3'-29'180'0,"3"29"-140"0,6 24-12 0,-3-19 180 0,3-2-120 0,-6-6 124 32,3 3-124-32,0-2 168 0,3 2-148 0,-6 2 20 15,3 6-76-15,0 6 116 16,0 4-92-16,0 6-44 16,0 2-24-16,0 3 0 15,0 1-4-15,-3-4 24 16,0 0-16-16,-3-2-180 15,3-3 92-15,-3-5-236 16,3-2 176-16,-6-9-476 16,6 0 344-16</inkml:trace>
  <inkml:trace contextRef="#ctx0" brushRef="#br0" timeOffset="147102.1">18418 5911 808 0,'15'-8'300'0,"-15"8"-232"0,6-5-20 16,-3-1 196-16,0 6-144 0,0-5 64 16,6 2-96-16,2-2-4 15,4 5-40 1,3 0 4-16,3 5-16 0,6 3 12 16,0 8-16-16,-1 5 60 15,-2 3-40-15,-9 0 84 16,-3 0-60-16,-15-3 88 15,0-3-80-15,-21-7 44 16,3 0-64-16,-11-11-28 16,2-3-12-16,-6-10 8 15,6 2-4-15,1-5 8 16,8 3-8-16,6-8-100 16,6 2 52-16,6-4-272 15,9 1 176-15</inkml:trace>
  <inkml:trace contextRef="#ctx0" brushRef="#br0" timeOffset="152555.57">15596 3516 2352 0,'-15'-18'0'0,"30"-14"-4"0,-3 16-124 0,6-2 68 0,6-4-260 15,-1 4 180-15</inkml:trace>
  <inkml:trace contextRef="#ctx0" brushRef="#br0" timeOffset="153223.04">15816 3516 880 0,'-23'-23'328'0,"23"23"-256"0,-27-30-16 0,18 12 212 0,3 10-156 16,0-11 60-16,3 6-100 16,6 0 44-16,6 5-64 0,12 3-20 15,5 5-20-15,13 5-28 16,0 6 8-16,3 18 12 16,-4 0 0-16,-14 8-20 15,-6-5 8-15,-18-3 48 16,-6-3-20-16,-21-2 52 15,-3-11-40 1,-14-2-16-16,5-3-8 0,-6-8-44 16,13 0 20-16,-1-13 48 15,9 2-12-15,6-21-96 16,12 3 40-16,15-11-228 16,6 3 148-16,12 3-240 15,0 10 204-15</inkml:trace>
  <inkml:trace contextRef="#ctx0" brushRef="#br0" timeOffset="153492.17">16221 3281 880 0,'9'-11'328'0,"-9"11"-256"0,12 6-16 16,-9-1 240-16,0 8-172 15,3 8 100-15,0 8-132 0,0 14-24 16,3 2-44-16,3 5-24 31,0-5-4-31,2 3 12 16,4-14-4-16,-3-2 16 0,3-9-12 0,-3-7-248 16,0-2 128-16,-3-9-544 15,3 0 364-15</inkml:trace>
  <inkml:trace contextRef="#ctx0" brushRef="#br0" timeOffset="154092.84">16796 3418 612 0,'9'-13'228'0,"-9"13"-180"0,-6-26-12 15,3 15 248 1,3 9-164-16,-3-6 100 0,3 5-128 0,0 0 124 31,6 3-120-31,-3 3 84 16,3 8-104-16,2-4 12 15,1 12-52-15,6 7-12 0,0 6-16 0,3 13-8 32,3-3 4-32,-3 3-16 15,0-5 8-15,-1-3-280 16,4-5 156-16,6-3-952 125,0-2 600-125</inkml:trace>
  <inkml:trace contextRef="#ctx0" brushRef="#br0" timeOffset="154907.1">19534 3339 1060 0,'12'0'392'0,"-12"0"-304"0,12 8-28 0,-6 0 84 15,3 5-92-15,-3 11 60 16,6-3-68-16,-6 11 48 16,0 2-52-16,-1 3-4 15,1-5-20-15,0-5-20 16,0-1 0-16,0-5 28 16,0 3-12-16,0-11-32 15,0 3 12-15,0-5-184 16,3 2 104-16,0-8-164 15,0 3 144-15,0-3-168 16,3-5 160-16,3-5-236 16,-1 0 200-16</inkml:trace>
  <inkml:trace contextRef="#ctx0" brushRef="#br0" timeOffset="155107.21">19853 3366 736 0,'8'-14'272'0,"-8"14"-208"0,9 0-20 0,-6 0 212 16,3 8-148-16,3 11 72 15,0-3-108-15,3 15 48 16,0 6-68-16,3 3 32 16,0-6-48-16,-3 4 8 15,3-7-28-15,-4-4-8 16,1-6-4-16,-3-3 20 16,0-4-12-16,-3-6-276 15,0-3 140-15</inkml:trace>
  <inkml:trace contextRef="#ctx0" brushRef="#br0" timeOffset="155424.7">20195 3590 652 0,'27'-29'244'0,"-27"29"-192"0,29-24-12 16,-14 9 208-1,3 4-144-15,6-10 56 16,3 8-96-16,5-9 48 15,1 12-60-15,6 5 24 16,0 5-44-16,-1 15 0 16,-2 9-20-16,-6 13 116 15,-3-5-72-15,-13 2 172 0,-5-2-128 16,-15-11 76 0,-2-2-104-16,-25-11 16 15,0 2-52-15,-18-15-24 16,7 2-4-16,-4-7-20 15,12 2 8-15,4-18 12 0,8 7-4 0,6-26-160 16,6 11 84 0,9-11-316-16,6 5 220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40:58.0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6681 2934 956 0,'-6'-13'352'0,"6"13"-272"0,9 0-24 0,-6-5 136 31,3-1-116-31,6-2 32 16,3-5-64-16,9 3-44 15,0 7-4-15,5-5 8 16,1 8 0-16,-3 11-20 15,0 5 8-15,-15 10 76 16,-3 6-40-16,-18 5 108 16,0 0-80-16,-12-3 20 15,3-5-44-15,-9-7-12 16,6-4-12-16,-5-10 12 16,8-3-12-16,-3-23 24 15,6-6-20-15,3-10-208 16,6 2 108-16,6-3-256 15,6 12 192-15</inkml:trace>
  <inkml:trace contextRef="#ctx0" brushRef="#br0" timeOffset="283.14">7122 2778 872 0,'-6'-37'324'0,"6"37"-252"0,21 37-20 0,-15-18 260 31,3 2-180-31,-3 11 108 0,-1 2-144 0,4 11 44 16,0 0-80-16,3 0-16 15,0-5-28-15,0-9-12 16,0-2 0-16,-3-5-76 15,0-11 40-15,-6-7-260 16,3 2 160-16,-6-22-520 16,3 7 360-16</inkml:trace>
  <inkml:trace contextRef="#ctx0" brushRef="#br0" timeOffset="501.7">7402 2813 1152 0,'3'10'428'0,"-3"-10"-332"0,20 27-28 0,-8-12 164 16,0 9-140-16,6 8 96 15,0 8-108-15,0-1-28 16,-3 1-32-16,-3-8 4 16,-3-3-16-16,-7-5 16 15,1-3-16-15,0-11-312 16,3 4 168-16,3-14-936 15,0 0 596-15</inkml:trace>
  <inkml:trace contextRef="#ctx0" brushRef="#br0" timeOffset="1468.56">9548 2818 1144 0,'24'5'420'0,"-24"-5"-324"0,23 13-28 0,-14-5 172 0,3 6-144 0,0-1 104 16,3 5-116-16,-3 9-36 15,0-6-32-15,-3 5-4 16,0 1-8-16,-9 2 24 16,3-3-16-16,-3 1 12 15,0-1-12-15,6-7-200 0,2-6 100 0,1 0-184 32,3-5 156-32,-3-8-288 15,0-2 228-15</inkml:trace>
  <inkml:trace contextRef="#ctx0" brushRef="#br0" timeOffset="1717.59">9908 2823 1028 0,'6'-13'380'0,"-6"13"-296"0,9 3-20 15,-9 2 164 1,3 3-136-16,0 5 124 15,6 6-128-15,-3 7 44 16,3 0-76-16,-1 6-16 16,4 0-24-16,3 2-4 15,0-2-4-15,0-5-52 16,0-4 28-16,-3-7-272 0,3-3 160 0,-6-7-420 16,2-6 308-1</inkml:trace>
  <inkml:trace contextRef="#ctx0" brushRef="#br0" timeOffset="2005.66">10226 2902 736 0,'18'-13'272'0,"-18"13"-208"0,15-10-20 0,-6 7 196 16,3 3-140-16,6 0 36 15,0 0-80-15,5 13 12 16,4 3-40-16,3 16 80 15,0 5-60-15,-6 8 180 16,-4-5-128-16,-11-9 160 16,-3-2-152-16,-18-10 108 15,-2-1-128-15,-19-15 16 16,0 8-60-16,0-22-28 16,7 8-8-16,2-20 0 15,6 7-4-15,6-24-256 16,6 8 136-16,6-7-456 15,9 7 320-15</inkml:trace>
  <inkml:trace contextRef="#ctx0" brushRef="#br0" timeOffset="2935.03">12593 5461 1132 0,'-9'-3'420'0,"9"3"-328"0,6 22-24 16,-6-9 52-1,3 0-80-15,-3 6 176 16,6 2-120-16,0 5 64 0,6 1-96 0,-1 2-36 16,1-3-16-16,-3-2 4 15,0 0-8-15,-3-11 4 16,3 3-4-16,-9-6-140 15,3-2 76-15,-6 0-176 16,3 0 132-16,-6 0-268 16,6 0 204-16,-3 0-192 15,3 3 200-15</inkml:trace>
  <inkml:trace contextRef="#ctx0" brushRef="#br0" timeOffset="3668.86">12843 5567 704 0,'-6'0'264'0,"6"0"-208"0,15-8-12 0,-9 3 196 0,0 5-140 0,3-6 72 31,2 4-100-31,1-4 40 16,3 6-68-16,0-2-4 15,0 2-24-15,0 5-28 16,3 3 4-16,-3 10-12 15,-1 6 8-15,-5 11 24 16,-3-1-4-16,-6 6 136 16,0-11-76-16,-12-5 24 15,1-3-56-15,-13-11 12 16,0-7-28-16,-6-13 0 16,3-1-12-16,1-16 12 0,5 1-12 0,3-8-92 15,6 7 48 1,6 1-208-16,9 5 136 15,9 5-156 1,3 0 152-16,18 3-144 0,5 7 144 16,1-2-480-16,-6 6 328 0</inkml:trace>
  <inkml:trace contextRef="#ctx0" brushRef="#br0" timeOffset="3902.37">13137 5495 676 0,'15'-23'248'0,"-15"23"-192"0,21 10-16 0,-6-7 136 15,0 5-104-15,9-3 32 16,3 8-60-16,-1 6 24 16,1 2-36-16,-9 5 96 15,-3 4-72-15,-15 1 204 16,-3 1-144-16,-18-8 32 16,0-3-84-16,-12-16-8 15,4-2-32-15,-10-11-20 16,9-5-8-16,0-8-4 15,10-1 0-15,5-7-276 16,6 6 156-16</inkml:trace>
  <inkml:trace contextRef="#ctx0" brushRef="#br0" timeOffset="4119.16">13465 5421 1120 0,'3'0'416'0,"-3"0"-324"0,3 19-24 0,0-3 148 16,3 0-132-16,3 13 124 15,3 0-120-15,2 8 8 16,4 0-56-16,-3 0-16 16,3 0-16-16,-6 0-32 15,0-11 12-15,-9-2-480 16,0-3 272-16</inkml:trace>
  <inkml:trace contextRef="#ctx0" brushRef="#br0" timeOffset="6337.25">8187 7202 2224 0,'-9'13'0'0,"-11"8"-4"0,2-2 24 0,3-1-12 0,-15 9 192 16,6 2-112-16,1-3 36 15,8 1-76-15,3-6-12 16,9 0-20-16,6-5-28 0,6-3 4 0,9-5-12 16,5-2 8-16,7-9-124 15,3-2 76-15,-6-6-276 16,-4 6 188-16,-2-3-276 16,0 5 240-16</inkml:trace>
  <inkml:trace contextRef="#ctx0" brushRef="#br0" timeOffset="6770.46">7833 7310 820 0,'-18'-10'304'0,"18"10"-236"0,9-3-20 15,-3 1 132 1,3 2-108-16,0-3 76 16,0 6-84-16,-3-3 16 15,0 0-44-15,-9 0 4 16,3 0-24-16,3 0 36 15,6 0-28-15,6 0 40 16,3 0-36-16,2-3-4 16,1 3-16-16,0-5-8 15,3 2 4-15,-3 0 4 0,0 3-4 0,-7 3-12 16,-2 5 4-16,-15 5 4 16,0 3 0-16,-14 8 0 15,2 2 0-15,-12 9 16 16,6-1-8-16,-3-2-4 15,6-3 0-15,-2-8-312 16,2-2 168-16</inkml:trace>
  <inkml:trace contextRef="#ctx0" brushRef="#br0" timeOffset="7671.07">8568 7289 800 0,'6'-8'296'0,"-6"8"-232"0,9-5-16 15,-6 2 36 1,3 3-56-16,3-5 76 16,0 2-56-16,0-2 44 15,3 3-52-15,-3-4 40 0,3 6-44 16,-6-2 32-16,3 2-36 0,-6-3 24 16,0 6-28-16,-3-3-8 15,0 0-12-15,0 0-8 16,0 0 4-16,0 0 12 15,0 0-8-15,3 0 4 16,0 0-4-16,0-3 4 16,2 3-8-16,4-3 32 15,0 3-20-15,3-2-12 16,0-1-8-16,3 0 4 31,0 3 0-31,6-2-12 0,3 2 8 0,2-3 20 16,-2 6-8-16,0-3-4 15,-3 0 0-15,-3 0-120 16,-3 0 64-16,-7 0-136 16,1 5 104-16,-12 0-312 15,0 1 224-15</inkml:trace>
  <inkml:trace contextRef="#ctx0" brushRef="#br0" timeOffset="7888.56">8646 7345 932 0,'12'-8'348'0,"-12"8"-272"0,29-8-20 0,-14 5 128 0,3 3-112 0,3-2 0 31,3-1-48-31,-12 0 0 16,0 3-12-16,-6 0 0 0,0 3-4 15,-3 0-40-15,3-1 16 0,-1 1-160 16,4 0 96-16,9-3-212 15,3 2 164 1</inkml:trace>
  <inkml:trace contextRef="#ctx0" brushRef="#br0" timeOffset="8222.83">9232 7199 676 0,'30'0'248'0,"-30"0"-192"0,15 0-16 0,-9 0 136 16,3 3-104-16,3-3 104 16,0 5-100-16,2 3 12 15,4 3-52-15,0 2-4 16,3 0-20-16,-3 3 72 16,-3 3-48-16,-9-1 56 0,-3 1-52 0,-15-3 104 31,0-3-84-31,-18-5 12 15,0-3-48-15,-11-5 12 16,8 0-20-16,-3-5 0 16,12-1-8-16,4-4-24 0,8 2 8 0,9-8 12 31,6 5 0-31,9-2-180 0,5 3 100 16,10-1-256-16,3 3 188 15</inkml:trace>
  <inkml:trace contextRef="#ctx0" brushRef="#br0" timeOffset="8439.84">9554 7149 1008 0,'12'-11'372'0,"-12"11"-288"0,17 14-24 0,-8-4 144 15,3 4-124-15,3 7 116 16,0 5-112-16,0 1-24 15,3-1-40-15,-6 1 4 16,3-4-16-16,-7-2 4 16,4-2-4-16,-9-6-208 15,3-2 108-15,-6-6-412 16,0-2 280-16</inkml:trace>
  <inkml:trace contextRef="#ctx0" brushRef="#br0" timeOffset="8789">9851 7239 748 0,'6'-8'276'0,"-6"8"-216"0,6-5-16 0,-3 2 144 0,3 3-112 16,3-3 40-16,6 3-68 0,0-2 52 15,3 4-60-15,3 4 64 16,2 2-64-16,1 5-8 16,-3 5-20-16,-6 4 104 15,0 1-64-15,-15-1 148 16,0-1-116-16,-18-8 68 16,-3 0-88-16,-12-7-28 15,7-1-20-15,-7-8-24 16,9 3 4-16,0-10 20 15,9-1-8-15,-3-10-40 16,7 2 20 0,-1-7-264-16,6 5 156 0</inkml:trace>
  <inkml:trace contextRef="#ctx0" brushRef="#br0" timeOffset="16360.93">11387 3064 2688 0,'-56'13'0'0,"-4"-2"-4"0,36-6 16 0,9 3-8 0,-5-3-4 16,8 6 4-16,0-11 28 15,6 0-16-15,6-5 12 16,6 5-16-16,6-14-8 16,6 1 0-16,14-8-24 0,7 5 12 0,15-5-32 15,2 8 24-15,4 2-12 31,-7 8 16-31,-11 9-20 0,-15 7 20 0,-27 8 24 16,-9 6-8 0,-33-1 20-16,3 0-16 0,-8-2 16 15,8-5-16-15,18 2 4 16,12-5-4-16,27 0-8 16,12 0 4-16,29-6-32 15,4-5 16-15,23-5-144 16,-8 3 84-16</inkml:trace>
  <inkml:trace contextRef="#ctx0" brushRef="#br0" timeOffset="19366.45">7390 9909 788 0,'6'-3'292'0,"-6"3"-228"0,15 3-16 0,-15-1 160 0,2 1-124 0,-2 2 96 31,6 3-100-31,-3 5 112 16,0 3-108-16,0 8 84 15,0 0-100-15,3 5 20 0,0 0-52 0,-3 3-12 16,3 2-16-16,-6-5 4 16,0-2-8-16,0-6-336 15,0-2 180-15,3-4-828 16,6 1 544-16</inkml:trace>
  <inkml:trace contextRef="#ctx0" brushRef="#br0" timeOffset="19863.59">7687 9985 632 0,'-26'-13'236'0,"26"13"-184"0,6-5-16 0,-6 2 132 0,2 3-100 0,-2-5 156 15,3 2-124-15,-3 1 48 16,0 2-88-16,0 2 52 15,0 4-60-15,0 7 60 16,0 5-64-16,0 11 64 16,6 6-64-16,0 10 36 15,3-6-48-15,0-1-12 16,3-7-12-16,-6-4-20 16,3-6 4-16,-9-5-304 15,3-3 168-15,-12-2-676 16,3-1 456-16</inkml:trace>
  <inkml:trace contextRef="#ctx0" brushRef="#br0" timeOffset="20729.5">8006 10046 580 0,'-3'-8'216'0,"3"8"-168"0,-9-5-12 0,3 2 252 16,3 3-164-1,-3-5 136 1,3 2-152-16,0-2 56 0,6 2-96 15,3-4-8-15,3 4-40 0,6 0-20 16,6 3-4-16,5 8-24 16,4 5 16-16,3 14 12 15,-6 5 4-15,-9 10 52 16,-1-2-32-16,-14-6 184 16,0-5-116-16,-20-8 112 15,-4-5-120-15,-15-8-8 16,3-3-48-16,-2-10-8 15,8 0-12-15,0-14 12 16,12 1-12-16,6-19-20 16,6 2 4-16,9-7-216 15,3 2 124-15,6 6-588 16,6 7 384-16</inkml:trace>
  <inkml:trace contextRef="#ctx0" brushRef="#br0" timeOffset="36174.6">11340 10038 424 0,'-6'6'156'0,"6"-6"-120"0,6-8-8 0,-3 2 104 16,0 6-76-16,-3-2 76 15,0 2-76-15,0-3 68 16,3 3-72-16,-3-3 60 16,0 1-60-16,0-4 68 15,0 6-68-15,0-5 72 16,2 5-72-16,1-5 60 16,3 2-60-16,0-5 24 15,3 0-44-15,6-2-8 16,0 5-16-16,9-1-24 15,0 4 8-15,5 4-12 16,-2 4 8-16,-6 7 16 16,0 3 0-16,-18 7-12 15,0 4 4-15,-21 5 84 0,6 2-48 0,-9-5 72 32,3-5-64-32,-8-11 44 15,5-2-48-15,-9-14 24 16,9 0-32-16,-3-15-8 15,7-1-12-15,2-10-32 16,6 0 12-16,3 0-180 16,6 8 104-16,0 2-260 0,6 6 196 15</inkml:trace>
  <inkml:trace contextRef="#ctx0" brushRef="#br0" timeOffset="36591.28">11783 9962 860 0,'9'-3'320'0,"-9"3"-248"0,18-3-20 0,-9 3 112 32,3 3-100-32,0 0-28 15,3 5-20-15,-4 5-16 16,4 3 0-16,-9 5 76 16,3 0-40-16,-12 3 144 15,3-3-100-15,-15 3 96 16,0-6-100-16,-11-5 12 15,5-2-52-15,-9-11-12 16,3 0-16-16,-3-8 4 16,7 0-8-16,2-8 8 0,6 3-8 15,9-8-136 1,6 5 76-16,12-2-288 0,3 2 192 16,12 0-496-16,-1 5 364 15</inkml:trace>
  <inkml:trace contextRef="#ctx0" brushRef="#br0" timeOffset="36825.39">12018 9919 1248 0,'0'19'460'0,"0"-19"-356"0,0 42-32 16,3-15 244 0,3-1-188-16,0 16 0 15,3 6-76-15,0-3-28 16,0-3-16-16,3-5-32 16,0-5 12-16</inkml:trace>
  <inkml:trace contextRef="#ctx0" brushRef="#br0" timeOffset="52419.13">5142 17896 748 0,'9'-10'276'0,"-15"10"-216"0,3 0-16 15,3 0 136-15,0 0-108 16,9-3 76-16,0 1-84 16,0-4 72-1,3 1-80-15,3-3-28 16,3 5-16-16,6-2-32 0,-1 2 12 0,4 3-4 0,0 6 4 15,-6 2 44 1,3 5-24-16,-3 5 52 16,-10 6-36-1,-11 0 64-15,-9 0-52 0,-8 0 116 16,-10-3-88-16,-9-5 12 0,-6-3-48 16,1-8 12-16,-1-5-24 15,9-5-8-15,7-3-8 16,8-5 4-16,9-6-4 15,9-2-124-15,9 3 64 0,6-1-144 16,-1 6 112 0,7 0-356-16,0 5 252 15</inkml:trace>
  <inkml:trace contextRef="#ctx0" brushRef="#br0" timeOffset="52852.8">5541 17915 704 0,'15'0'264'0,"-12"0"-208"0,3 3-12 16,6-3 204-16,-6 0-144 15,6 0 80-15,9 0-108 0,2-3-4 16,7 3-48-16,0 5-4 0,-6 3-12 16,-3 5 20-16,-9 3-16 15,-6 3 120-15,-12 5-76 16,-6-1 60-16,-12 1-72 15,-3-8 76-15,-3 0-68 16,3-8-8-16,4-5-28 16,5-9-4-16,6-4-4 15,6-9-112-15,0-2 56 16,6-3-340-16,12-2 212 0,3 5-528 16,0 2 396-1,3 3-124-15</inkml:trace>
  <inkml:trace contextRef="#ctx0" brushRef="#br0" timeOffset="53069.61">5901 17756 1100 0,'6'19'408'0,"3"2"-316"0,-3 13-28 15,-3-15 284-15,6 10-204 16,0 3 12-16,3 5-96 0,-3 0-40 16,9 2-12-16,-9 4 8 0,3-6-8 15,0-8-284 1,5 0 148-16,10-8-996 16</inkml:trace>
  <inkml:trace contextRef="#ctx0" brushRef="#br0" timeOffset="69164.2">12236 13954 780 0,'-6'-8'288'0,"17"8"-224"0,-8 3-20 0,-3-3 136 16,0 0-108-16,0 0 120 16,0 0-108-16,0 0 44 15,0 0-72-15,-3 0 44 16,3 0-56-16,-2 0 48 16,2 0-52-16,-3 0-4 15,6 0-20-15,-3 0 8 16,0 0-16-16,0 0 24 0,0 0-20 0,0 0 4 15,0 0-8-15,0 0 12 16,0 0-12-16,0 0-12 16,0 0 0-16,0 0-4 15,0 0 0-15,0-3 8 16,0 3 0-16,0-2 0 16,0 2 0-16,0-3 8 15,0 6-4-15,0-6-12 16,5 0 4-16,-2-2 28 15,3 2-12-15,-3-5 68 16,0 6-48-16,0-4-12 16,3 4-12-16,-3-3 8 15,0 2-8-15,0-2-4 16,0 5 0-16,0-6-4 16,0 6 0-16,-3-5 0 15,3 2 0-15,0-2 8 16,0 5-4-16,0-5-4 15,0 5 4-15,-3-3 4 16,0 6-4-16,0-6-4 16,3 3 4-16,-3-3-16 15,3 3 8-15,0-2 12 16,0-1-4-16,0-2-20 16,0 5 8-16,-3-3 12 15,3 3 0-15,-3-2-4 16,0 4 4-16,0-4-24 15,0 2 12-15,0-6 20 16,0 6-4-16,-3-2-4 0,3 4 0 0,-3-2-4 16,3 0 0-1,-3 0 16-15,6 0-8 0,-3 0-4 16,0 0 0-16,0-2-24 16,0 2 12-16,0-3 12 15,0 6 0-15,-3-3-20 16,3 0 8-16,-3 0-4 15,3 0 4-15,-3 0 24 16,6 0-8-16,-3 0-4 16,0 0 0-16,0 0 4 15,0 0-4-15,0-3-12 16,0 3 4-16,0-3 12 16,0 3-4-16,0-2-4 15,0 2 4-15,0-3 4 16,0 3-4-16,0-3-12 15,0 3 4-15,-3 3-24 16,3 5 16-16,-3 5 12 16,3 3 4-16,-6 5 8 15,3 3-8-15,-3 5 40 16,6-2-20-16,-6 2-4 16,6-3-12-16,-3-2-8 15,3-3 4-15,-3-5 4 16,3-3-4-16,-6-5-80 0,3 0 40 15,-3-5-252 1,3-1 164-16,-3 1-408 0,3 2 300 0</inkml:trace>
  <inkml:trace contextRef="#ctx0" brushRef="#br0" timeOffset="69481.56">12542 13880 780 0,'12'-16'288'0,"-12"16"-224"16,3-16-20-16,0 11 164 0,3 5-124 0,-3-5 132 15,3 2-124-15,-6 6 8 16,0 2-60-16,-3 8 16 15,3 6-28-15,-3 5 176 16,0 2-112-16,0 6 32 16,6-3-76-16,-3 3-20 15,3-3-16-15,0-3 24 16,0-2-20-16,0-8-100 16,3-6 40-16,0-7-200 15,3-3 136-15,0-8-376 16,0 3 272-16</inkml:trace>
  <inkml:trace contextRef="#ctx0" brushRef="#br0" timeOffset="70081.89">12867 13925 684 0,'0'-5'252'0,"0"5"-192"0,-9-6-20 0,6 4 188 16,6 4-132-16,-3-4 96 16,0 2-112-16,-3-3 52 15,3 1-76-15,0-4 12 16,6 6-36-16,0-5 12 15,2 5-24-15,4-5 0 16,3 5-12-16,0 0-16 0,3 2 4 16,0 6 12-1,3 5-4-15,-3 3-12 16,-4 3 4-16,-5 2-4 16,0 0 0-16,-12 0 104 15,0 1-52-15,-14-4 132 0,2 1-100 0,-15-9 8 16,6-2-48-1,-9-11 8 1,7-2-24-16,-1-8 8 0,6 0-16 0,0-8 12 0,9 5-16 0,3-8-92 31,6 5 48-31,0 1-280 16,6 7 176-16</inkml:trace>
  <inkml:trace contextRef="#ctx0" brushRef="#br0" timeOffset="71382.23">13185 13883 600 0,'18'-21'224'0,"-18"21"-176"0,-12 18-12 0,9-15 88 15,3-1-76 1,-3-2 132-16,6 0-104 0,-3 0 60 16,0 0-76-16,0-2 52 15,6 2-60-15,0-3 4 16,6 3-32-16,0-3-4 16,0 6-12-16,6 0 4 0,2 2-8 0,4 8-36 31,0 3 16-31,-6 8 4 15,0 2 12-15,-15 6 88 16,0-3-48-16,-15 0 132 16,0-5-96-16,-12-5 124 15,6-1-116-15,-12-10-4 16,7-3-52-16,-4-10 28 16,9-3-32-16,3-13 4 15,6 2-16-15,3-12 0 16,3 4-4-16,3-10-164 0,3 8 84 0</inkml:trace>
  <inkml:trace contextRef="#ctx0" brushRef="#br0" timeOffset="85124.89">7866 14330 520 0,'-12'0'192'15,"12"0"-152"-15,-3 0-8 0,6 0 148 16,3 0-104-16,-3 0 104 16,0 0-104-16,-6 0 92 15,3 0-96-15,-3 0 40 16,6 0-64-16,-3 0 44 16,6 0-52-16,0-3-12 15,3 3-16-15,-3-5 24 0,0 0-20 0,-3-3 40 16,3 5-32-16,3-8-32 15,-1 6 4-15,4-8 16 16,3 5-4-16,0-3 4 16,0 6-4-16,-3 2-24 31,3 3 8-31,-3 3 4 0,3 5 4 0,-6 5-12 16,-1 3 8-16,-8 5 4 15,0 0 0-15,-8 6 0 16,-1-3 0-16,-12 2 0 15,0-2 0-15,-3-3-20 16,3-2 12-16,0-6 32 16,7 0-16-16,-1-5 8 15,6 0-8-15,-3-3-16 16,6 1 4-16,0-4 12 16,3 1-4-16,0-6-4 15,6 3 4-15,-3-5-16 16,3 2 8-16,0-5 48 15,6 0-24-15,-3-2 0 16,3 2-12-16,3-5 20 16,3 5-16-16,-4-5-20 15,1 2 0-15,3-2 12 16,0 2 0-16,3-5 8 16,3 6-8-16,0-6-12 15,-1 5 4-15,1-5-16 16,-3 6 12-16,3-3 32 0,-6 2-16 15,0-2-16-15,-3 2 0 0,-3 1 32 16,0 2-16-16,-4-3-36 16,4 3 16-16,-6 0 12 0,3 6 0 0,-6-1-8 31,3 3 4-31,-3 0 12 16,0 5-4-16,-6 0-12 15,0 3 4-15,-11 6 12 16,2 4-4-16,-12 3 16 15,3 0-12-15,-3 3 48 16,9 0-28-16,1-3 48 16,8-2-44-16,6-3 4 15,6 0-24-15,6-9 20 16,5 1-20-16,10-8 24 16,0 3-24-16,9-8 4 15,-6 2-8-15,-4-2-40 16,1 2 16-16,-6-2-240 15,0 5 140-15</inkml:trace>
  <inkml:trace contextRef="#ctx0" brushRef="#br0" timeOffset="85575.28">8476 14348 820 0,'0'-2'304'0,"0"2"-236"0,6-3-20 0,-6 0 152 16,3 3-120-16,0-2 72 16,0 2-88-16,3-6 52 15,0 4-64-15,0-3-12 16,3 2-24-16,3-5-20 16,3 3 0-16,-1-3 20 15,1 2-8-15,0 1-12 16,0 3 0-16,-3-1 4 15,0 3 0-15,-3-3 8 16,0 6-4-16,-3 0 8 16,3-1-8-16,-9 1-108 15,0-1 56-15,-3 1-192 16,3 0 136-16,-3 2-184 16,3 0 164-16</inkml:trace>
  <inkml:trace contextRef="#ctx0" brushRef="#br0" timeOffset="85944.93">8449 14444 540 0,'-12'2'200'0,"12"-2"-156"0,0 3-12 0,3-3 132 16,3 0-96-16,3 0 124 16,3 0-112-16,6-3 100 15,3 3-100-15,3-5 36 16,0 2-68-16,-1-2 12 15,-2 5-40-15,-3-5-8 16,-3 5-8-16,-6-3-4 16,0 3 0-16,-6-3-212 15,0 6 116-15,-3 0-516 16,3-1 340-16</inkml:trace>
  <inkml:trace contextRef="#ctx0" brushRef="#br0" timeOffset="93196.72">8970 14221 872 0,'6'-8'324'0,"-6"8"-252"0,0-2-20 0,0 2 172 16,3 5-132-16,-3 0-8 16,3 3-56-16,-3 6 104 15,0 4-76-15,0 3 68 16,0 0-72-16,0 3 4 15,0-3-32-15,0 1-4 16,3-1-12-16,-3-3 28 16,3-2-20-16,-3-3-208 0,3 1 104 0,-3-4-284 31,6 3 208-31</inkml:trace>
  <inkml:trace contextRef="#ctx0" brushRef="#br0" timeOffset="93636.8">9179 14298 444 0,'-30'13'164'0,"30"-13"-124"0,6 0-16 0,-3 0 192 15,3 0-124-15,0 0 184 16,3 0-156-16,-3 0 168 0,0 3-164 0,-4 0-44 31,1 5-52-31,0 2 12 16,3 6-24-16,-3 0 20 16,0 2-20-16,0 1-24 15,0-1 0-15,0 1 20 16,0-3-4-16,-3-3-224 0,0 0 120 0,-3-2-308 31,0-1 228-31</inkml:trace>
  <inkml:trace contextRef="#ctx0" brushRef="#br0" timeOffset="94031">9396 14293 1080 0,'6'-5'400'0,"-6"5"-312"0,9-6-24 0,-6 6 144 15,0 3-128-15,-3 2 36 0,0 3-68 0,0 5 0 32,0 3-32-32,0 3-8 15,3 2-4-15,0 3-4 16,6 0 0-16,0 2 8 15,2-2-4-15,1 5-144 16,3-3 76-16,-3 3-456 16,3 1 288-16</inkml:trace>
  <inkml:trace contextRef="#ctx0" brushRef="#br0" timeOffset="105956.79">7333 15301 808 0,'0'-8'300'0,"0"8"-232"0,-6-5-20 0,6 2 240 15,6 3-168-15,0-5 84 16,3-1-120-16,0-2 20 15,3 3-60-15,9-3-8 16,2 6-20-16,7-1-12 16,0 3 0-16,3 5 4 15,-3 6-4-15,-4 2-80 16,-2 0 40-16,-9 8 32 16,-6-2 4-16,-15 2 4 15,-3 0 0-15,-15-2 12 16,0-3-8-16,-8-8 48 15,5-3-28-15,-6-10 12 16,6 2-24-16,1-8 44 16,5 1-32-16,0-6-24 0,9 5-4 15,0 1-132 1,9 2 72-16,3 3-296 0,6 2 200 0</inkml:trace>
  <inkml:trace contextRef="#ctx0" brushRef="#br0" timeOffset="106289.33">7806 15290 944 0,'3'0'352'0,"-3"0"-276"0,9 14-20 0,-9-7-20 15,3 7-32-15,-3 4-12 16,0 3 4-16,0 1 172 16,0 1-96-16,-6-1 160 15,0-4-132-15,-9-7 56 16,4-3-92-16,-7-11 36 16,6 0-60-16,-6-13 16 15,6 3-36-15,0-8 0 16,3 2-12-16,3-4-32 15,6 7 12-15,3-3-196 16,6 6 112-16,3 2-276 16,3 6 208-16</inkml:trace>
  <inkml:trace contextRef="#ctx0" brushRef="#br0" timeOffset="106524.56">8012 15282 1184 0,'24'0'440'0,"-24"0"-344"0,-3 27-24 0,3-11 224 15,3 2-176-15,0 17 40 16,0 4-96-16,-3 4-32 16,3-1-20-16,-3-5 8 15,3-3-12-15,-3-7-28 16,2-3 8-16,-4-8-268 15,-1-1 152-15,-3-4-436 16,0 0 312-16</inkml:trace>
  <inkml:trace contextRef="#ctx0" brushRef="#br0" timeOffset="111042.89">11747 18076 664 0,'-3'-5'244'0,"0"5"-188"0,0-3-16 16,3 1 180-16,0 2-128 15,3-6 104-15,0 1-112 16,3-3 16-16,3-2-60 16,3-1 4-16,3-2-28 0,3 2-24 0,6 1 0 0,3 4-4 31,5 6 4-31,-8 6 16 15,0 4-4-15,-3 6-12 16,-3 3 4-16,-18 4 28 0,0 4-12 16,-9-6 76-16,-12 6-52 15,-6-9 120-15,-6-2-88 16,-2-5 12-16,-4-9-48 16,6-4 12-16,6-4-24 15,7-7 8-15,8-3-16 16,9-5-16-16,6-3 0 15,6 6-104-15,2 2 60 16,4 3-208-16,3 2 140 16,0 3-448-16,3 0 316 15</inkml:trace>
  <inkml:trace contextRef="#ctx0" brushRef="#br0" timeOffset="111426.81">12137 18050 612 0,'0'-5'228'0,"3"-1"-180"0,12-4-12 15,-3 4 176-15,6-2-124 16,6 1 72-16,6-1-96 16,2 2 36-16,4 6-60 15,-3 6 16-15,-9 2-36 0,-7 7-8 16,-8 1-8-16,-9 0 128 0,-12 5-72 16,-5-2 96-16,-10-1-88 15,-6-4 28-15,-3-1-56 16,1-11-24-16,2-4-8 15,6-6 0-15,6 0-4 16,6-8-144-16,3 0 76 16,6 0-376-16,6 3 240 15</inkml:trace>
  <inkml:trace contextRef="#ctx0" brushRef="#br0" timeOffset="111693.6">12539 17918 1008 0,'0'0'372'0,"6"2"-288"0,6 9-24 16,-9-1 168-16,3 9-136 15,-3 7 176-15,0 9-156 16,0 2-44-16,3 3-44 16,0 2-4-16,3-5-12 0,3-3-20 15,2-5 4-15,1-5-452 0,0-5 248 16</inkml:trace>
  <inkml:trace contextRef="#ctx0" brushRef="#br0" timeOffset="123101.05">20326 17590 860 0,'-3'-6'320'0,"9"-2"-248"0,0 0-20 0,0 6 128 15,0-4-108-15,3 1 44 16,0 0-72-16,2 0-24 15,-2-1-12-15,3 1 0 0,0 5-4 16,0 0-4-16,-3 8 4 16,0 5-16-16,-6 11 8 15,-3 10 12-15,-6 14-4 16,-3 0-4-16,-6-9 4 16,-6-4 56-16,-5-6-32 15,-7-11 192-15,-12-7-124 0,-2-8 144 16,-1-6-136-1,3-13 60-15,7-5-96 0,5-6-8 16,12-2-40-16,12-2-48 16,15-1 16-16,15 0-140 15,23 6 84-15,7 2-216 16,3 5 160-16,-1 6-376 16,-5 5 284-16,-4 5-588 15</inkml:trace>
  <inkml:trace contextRef="#ctx0" brushRef="#br0" timeOffset="123406.77">20677 17605 780 0,'24'-8'288'0,"-9"6"-224"0,6-6-20 31,-10 3 128-31,7-1-104 0,3 1-20 16,3 5-28-16,0 3-28 15,-3 7 4-15,-6 6 4 0,-10 11 0 16,-7 7 96-16,-10 0-52 16,-3-7 140-16,-9-1-104 15,-6-13 148-15,-15-7-128 16,-2-12 116-16,2-7-124 16,7-3-28-16,5-5-40 0,9 0-20 15,9 0 0 1,9 0-92-16,15 0 48 0,21-1-292 15,17 4 184-15,10 2-448 16,8 3 336-16,4 7-400 16</inkml:trace>
  <inkml:trace contextRef="#ctx0" brushRef="#br0" timeOffset="123585.11">21216 17455 932 0,'27'-8'348'0,"-24"8"-272"16,-3 5-20-16,3 0 312 0,-6 8-212 15,3 6 96-15,-3 5-148 16,3 5-44-16,3 5-36 16,0 6 8-16,3 5-20 0,-1-5-76 15,1-1 36-15,-3-4-316 0,-3-9 188 16,0-2-864 0</inkml:trace>
  <inkml:trace contextRef="#ctx0" brushRef="#br0" timeOffset="124502.37">14911 17817 704 0,'-8'11'264'0,"2"-17"-208"0,0 1-12 16,3 2 176-16,-3 1-128 15,6-4 96-15,0-9-108 16,6-1-12-16,0 2-40 0,6 1-16 16,5 0-8-16,4 2-24 0,6 11 12 15,0 8-4-15,-6 14 4 16,-4 1 16-16,-2 1-4 15,-12 0 16-15,-6 0-12 16,-9-3 164 0,-5-3-96-16,-4-2 60 0,-3-2-80 15,3-6-16-15,3-3-24 16,6-3-12-16,3-2 0 16,3-2-92-16,6-6 48 15,6-3-240-15,6-2 156 16,9-3-272-16,3 0 224 15,12 0-480 1</inkml:trace>
  <inkml:trace contextRef="#ctx0" brushRef="#br0" timeOffset="124764.05">15224 17732 736 0,'12'-13'272'0,"-21"13"-208"0,3 0-20 0,9-2 152 0,3 2-116 15,9-3-32-15,3 0-32 16,3 6 8-16,2 5-12 15,1 10-12-15,-3 9-4 0,-6-1 20 0,-3 1-8 16,-6-3 104 0,-9-3-64-16,-3-3 132 15,-6-2-104-15,-6-5 52 16,-3-3-72-16,-9-3-32 16,4-2-16-16,2-6 0 15,0 0-4-15,9-2-232 0,15-3 124 16,15-5-416-16,9-8 292 15,9-1-388 1</inkml:trace>
  <inkml:trace contextRef="#ctx0" brushRef="#br0" timeOffset="124902.39">15587 17669 1120 0,'12'21'416'0,"-12"3"-324"0,-6 23-24 0,-3-25 60 15,0 7-84-15,-3-3-8 16,3 1-24-16,-3-4-20 0,4-1 4 15,-1-4-216-15,3-5 120 16,0-2-596 0</inkml:trace>
  <inkml:trace contextRef="#ctx0" brushRef="#br0" timeOffset="130957.01">22353 13150 964 0,'0'-3'360'0,"0"3"-280"0,3 13-24 15,-3 1 104 1,3 1-100-16,-3 15 108 16,0 4-96-16,-3 8 112 15,3 1-104-15,0-1 92 16,3-5-96-16,-3 3 48 15,3-6-72-15,0 1 4 0,0-6-32 0,-3 0-12 16,3-5-8-16,-6-3 12 16,3-3-8-16,-3-5 16 15,0 1-16-15,-3-6-116 16,3 0 56-16,0-8-244 16,3 0 168-16</inkml:trace>
  <inkml:trace contextRef="#ctx0" brushRef="#br0" timeOffset="131323.91">22573 13377 840 0,'45'-2'312'0,"-45"2"-244"0,18-14-16 16,-9 9 148 0,-1 3-120-16,-2-1 116 15,0 6-112-15,-9 4-16 0,3 7-44 0,-6 7 100 16,3 5-72-16,-2 3 52 15,5 3-64-15,-3 3-4 32,6-4-20-32,0 6 8 0,2-5-16 0,-2-3 4 31,3-2-4-31,-3-6-280 0,0-3 148 16</inkml:trace>
  <inkml:trace contextRef="#ctx0" brushRef="#br0" timeOffset="131706.91">22990 13443 704 0,'-9'-39'264'0,"9"39"-208"0,39 21-12 15,-22-16 88 1,-2 1-80-16,6-1 60 16,0 3-68-16,3 2-4 15,3 1-24-15,-7 7-4 16,1 4-4-16,-9 1 108 16,-3 4-64-16,-9 2 76 15,-3-3-72-15,-18-7 76 16,3 0-76-16,-17-12 0 15,5 1-36-15,-9-8 40 16,7-2-32-16,-4-9 12 0,12 1-24 0,3-9 28 16,9 3-28-16,9-8 4 15,6 6-12-15,9-6-120 16,3 8 60-16,3 3-340 16,0 5 216-16</inkml:trace>
  <inkml:trace contextRef="#ctx0" brushRef="#br0" timeOffset="132073.93">23508 13414 956 0,'9'-8'352'0,"-9"8"-272"0,-6 3-24 0,3 2 164 15,3 3-132-15,-3 11 116 16,0 2-120-16,0 11 108 16,3 0-112-16,0 10 24 15,3-2-64-15,0 2-16 16,3-5-12-16,-3-3 0 0,0-2-8 0,-3-8 16 15,0-6-12-15,-3-7-180 16,3 0 96 0,-3-6-80-16,0 0 92 0,0-8-124 15,3 3 108 1,-3-5-272 0,3 3 200-16</inkml:trace>
  <inkml:trace contextRef="#ctx0" brushRef="#br0" timeOffset="132474.44">23401 13660 800 0,'-21'-29'296'0,"21"29"-232"0,-3-18-16 16,0 10 264-1,6 3-180-15,0-9 140 16,3 4-156-16,3-14 8 16,6 8-76-16,5-8 8 15,4 8-36-15,6 6-8 16,3 5-8-16,2 12 4 16,1 7-4-16,-6 15-28 15,-3 8 12-15,-15 10-4 16,-6 4 8-16,-18-4 76 15,0-4-36-15,-18-9 104 16,3-7-80-16,-9-12 36 0,10-4-52 16,-1-8 4-16,9-3-28 0,3-16 0 15,9 0-8-15,3-26-112 16,6 2 56-16,-3-18-324 16,3 7 208-16</inkml:trace>
  <inkml:trace contextRef="#ctx0" brushRef="#br0" timeOffset="134375.54">22615 6136 1132 0,'18'0'420'0,"-18"0"-328"0,3 16-24 0,0 2 104 0,0 3-108 0,3 16 192 32,5 0-140-32,4 8-4 15,3-2-68-15,-3 4 4 0,3-4-28 16,-6-1-28-16,0-2 4 16,-6-6 36-16,3-2-20 15,-9-8-44-15,0-3 16 0,-6-11-244 16,3 1 144-16</inkml:trace>
  <inkml:trace contextRef="#ctx0" brushRef="#br0" timeOffset="134677.24">23076 6374 976 0,'21'-27'360'0,"-21"27"-280"0,21-8-20 0,-9 8 56 0,3 6-76 16,2 4-8 0,4 4-20-16,-3 12 52 15,-3 6-36-15,-9 13 172 16,-3-6-108-16,-15 4 88 16,0-4-100-16,-12-7 76 15,1-3-88-15,-7-13-24 0,6-3-28 0,0-13 4 31,6-2-12-31,-8-19 4 16,-1 2-4-16,15-18-76 16,9 5 36-16,12-7-252 15,3 4 160-15</inkml:trace>
  <inkml:trace contextRef="#ctx0" brushRef="#br0" timeOffset="135177.28">23526 6429 1100 0,'6'-8'408'0,"-6"8"-316"0,9-7-28 16,-4 1 116-1,7 4-112-15,3-1-8 16,3 3-40-16,3 5 4 0,3 3-16 0,-3 11-12 31,-4 4 0-31,-8 12 48 16,0 2-24-16,-15 3 124 16,-3-11-80-16,-11-3 68 0,2-2-76 15,-12-13-4-15,3-3-32 0,0-16-12 16,7 0-4-16,-4-16-4 15,9 3 0-15,3-14-144 16,9 6 80-16,6-8-376 0,9 5 240 0</inkml:trace>
  <inkml:trace contextRef="#ctx0" brushRef="#br0" timeOffset="135452.96">23844 6252 1196 0,'18'37'440'0,"-18"-37"-340"0,9 48-32 0,-3-22 300 16,6 3-216-16,3 16 64 15,0 0-132-15,2 6-24 16,1-4-36-16,-6-2-8 16,-3-2-8-16,0-14-40 15,0 0 16-15,-6-8-356 16,0-5 204-16</inkml:trace>
  <inkml:trace contextRef="#ctx0" brushRef="#br0" timeOffset="154172.72">4562 4175 2768 0,'-9'24'0'0,"-9"5"-4"0,15-18 16 15,3-1-8-15,-3-4 16 16,6-1-12-16,-3-10-84 0,6-1 44 0,0-10-184 31,-3 3 120-31,6-5-220 16,0 4 180-16,3-4-264 15,0 10 228-15</inkml:trace>
  <inkml:trace contextRef="#ctx0" brushRef="#br0" timeOffset="154773.7">4532 4220 984 0,'-18'-8'368'0,"18"8"-288"0,-3-10-20 0,0 2 168 16,6 2-136-16,0-17 96 15,6 1-108-15,6-25 32 16,6 2-64-16,15-24 20 15,-1 8-40-15,25-18 0 16,-1 7-16-16,19-23-24 16,-4 21 4-16,16-5-12 15,-7 20 8-15,6 1 16 16,-8 19 0-16,-1 7 8 16,-12 11-8-16,1 2-20 15,-13 6 8-15,4 2 4 16,-9 9 4-16,-7-6 8 15,-5 5-4-15,-3-5 8 16,-4 5-8-16,-5-2-4 16,0 5 4-16,-12-10 4 15,0 7-4-15,-15-2-12 16,0-1 4-16,-27 4 20 16,-3-4-8-16,-23-2-12 15,5 6 0-15,-12-9-4 16,13 6 0-16,5-6-12 15,15 1 12-15,15-1 12 16,9 6 0-16,27 2 8 0,9 6-8 0,27 7-4 16,2 4 4-16,4-1 48 15,-4 5-28-15,-11 4 24 16,-13-4-28-16,-17-2 44 16,-18 0-36-16,-27 5-4 15,-2-8-16-15,-28 1-104 16,3-1 52-16,-20-8-236 15,14 3 156-15,-11 3-300 16,14-1 244-16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49:35.0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7786 6366 464 0,'-33'10'176'15,"33"-10"-140"-15,-12-2-8 0,6 2 76 16,6 0-64-16,-6 0 52 16,0 0-52-16,-3 0 40 15,3 0-44-15,-6 0 16 16,6 2-32-16,-9-2 36 16,4 3-32-16,-4 0 40 0,6 2-36 15,-6-2-24 1,3-1-4-16,0 1 16 15,3 0-8-15,0-1 40 16,3 1-24-16,0-3 4 0,3 3-16 0,0-3 36 16,3 2-24-16,-3-2 40 15,6 0-36-15,-3 0 28 16,0 0-28-16,3 0 8 16,0 0-20-16,0 0 36 15,6 0-28-15,3-2 4 16,6 2-16-16,3-3 20 15,3 0-20-15,5 1 48 16,1 2-32-16,9-3 20 16,-1 6-28-16,7-3 0 15,0 0-12-15,5-3 20 16,-5 3-16-16,12-5 4 16,-4 5-8-16,16-3-16 15,-7 6 4-15,13-6 28 16,-4 3-12-16,18-3 48 15,-8 3-32-15,17-2 4 16,-6 4-20-16,21-2 12 16,-6 0-16-16,27-2-4 15,-9-1 0-15,24-2 28 16,-15 5-16-16,33-5 4 16,-30 5-12-1,44-3 12 1,-5 6-12-16,77-3-4 0,-21 5 0 0,-15-5 4 31,-41 0-4-31,20 0-12 0,-26 0 4 0,27 0 12 16,-31-5-4-16,25-1-4 15,-22 6 4 1,28-5-16-16,-24 2 8 0,23-2 20 16,-17 2-8-1,20-5 16-15,-26 6-16 16,23-6 4-16,-23 5-4 0,23-2-24 15,-23 5 8-15,23-5 20 16,-26 2-4-16,23-2-4 16,-23 2 0-16,24-2-4 0,-25 2 0 0,22-5-12 31,-25 3 8-31,16 0 4 16,-27 2 0-16,6-2 0 15,-25 2 0-15,19-2 8 16,-21 2-4-16,15 3-12 15,-18 3 4-15,12-1 4 16,-18 1 0-16,12 5 8 16,-21-5-4-16,0-3 8 15,-18 2-8-15,0-2-4 16,-11 0 4-16,-1 0-16 16,-12 0 8-16,1 0 4 15,-13 0 0-15,10 0 0 16,-10 0 0-16,7 0 0 15,-10 6 0-15,4-4 8 0,-7 1-4 0,7-1-12 32,-10 1 4-32,-2-3 4 15,-6 3 0-15,5-3 0 0,-5 2 0 0,3 1 0 16,-7 2 0 0,4-2-12-16,-6 2 8 0,-1-2 28 15,-2 0-12-15,-3-3-12 16,-6 2-4-16,-4-2-4 15,1 0 0-15,-6 0 0 16,-3 0 0-16,-3-2 16 16,-3 2-4-16,-3-6-100 15,0 4 52-15,-3-6-280 16,3 5 180-16</inkml:trace>
  <inkml:trace contextRef="#ctx0" brushRef="#br0" timeOffset="95398.78">7541 8252 1060 0,'-23'-16'392'0,"23"16"-304"0,12-7-28 0,-6 4 156 16,2 6-132-16,-2-3 132 16,0 0-124-16,3 0 68 15,3 2-92-15,12-2 36 16,3 3-64-16,23-1-20 15,7 6-12-15,26 3 8 16,1 0-8-16,26-3-12 16,-6 2 0-16,18-7 12 15,-9 2-4-15,6-5-12 16,-15 3 4-16,4-3 12 16,-16 0-4-16,0 0-12 15,-15 5 4-15,-2 0 12 16,-10 3-4-16,-5-5-4 15,-10 2 4-15,-11-2 4 16,-3-1-4-16,-21 1-4 16,-6 2 4-16,-27-2-4 15,-9 2 0-15,-41-2 8 16,-1 2-4-16,-53-5-4 16,6 0 4-16,-39-8 28 0,15 3-16 0,-11-3-4 15,23 3-8 1,8 0-4-1,28 5 0-15,21-3-20 0,26 3 12 16,36 5-232-16,18 6 128 0</inkml:trace>
  <inkml:trace contextRef="#ctx0" brushRef="#br0" timeOffset="98702.74">11727 9840 1008 0,'3'8'0'0,"-3"-11"-4"0,0 1 52 0,0 2-28 0,-3-3 8 15,3 0-16-15,-3 1 72 16,3 2-48-16,-6-3 12 16,3 6-28-16,-6-3 16 15,6 0-24-15,-6 0 40 16,3 2-28-16,-3 1 56 15,3 0-44-15,-3-1 20 16,3 1-36-16,-3-3 52 16,3 2-40-16,3-4 4 0,3 2-24 15,3-3 64-15,6 3-44 0,18-2 32 16,3-1-36-16,26-5-28 16,4 5 0-16,29-5 8 15,-3 3-4-15,25-3 8 16,-7 3-8-16,18-6-4 15,-9 3 4-15,12-2-4 16,-12 4 0-16,12-2 0 16,-18 6 0-16,9-3 0 15,-18 5 0 1,4 0 0-16,-13 5 0 0,3-3 0 16,-14 6 0-16,-4-2 24 15,-11 2-12-15,-7-3 48 0,-8 0-32 0,-4-2 12 31,-8 0-24-31,3-6 28 16,-9 3-28-16,-1-5 32 16,-2 5-32-16,-3-3 4 15,0 3-12-15,-6-3 20 0,-1 1-16 0,-2-1 12 32,0 3-12-32,-6-3-16 15,0 3 0-15,-3-2 12 16,0 2-4-16,-6-3-12 15,0 6 4-15,0-3-40 16,0 5 24-16,-3 0-312 16,3 6 184-16</inkml:trace>
  <inkml:trace contextRef="#ctx0" brushRef="#br0" timeOffset="101702.76">19629 9805 1216 0,'0'-5'448'0,"6"3"-348"0,3 4-28 0,-3-4 24 0,0 2-68 0,9-3 8 15,6 6-24-15,12-3-24 16,5 2 4-16,19-2 4 16,-1 0 4-16,19 0 8 15,-7 5-4-15,10-2-4 0,-7 2 4 0,1-2-4 16,-13 2 0-16,4-2 0 15,-7 2 0-15,1-2 16 16,-7 2-8-16,-2-2-12 16,-6 2 0-16,-10-2 28 15,-2 2-12-15,-6 0 12 16,0 1-12-16,-1-4 0 16,-5 1-4-1,0 0 4-15,-3 2-8 0,0-2-12 16,3-1 4-16,-3-2 4 15,3 3 0-15,-4-1-20 16,4 1 12-16,-6-3 32 16,0 3-16-16,-3-3 0 15,-3 0-4-15,-9 0 28 16,3 0-16-16,-6-3 12 16,0 3-16-16,-12-3 12 15,3 1-16-15,-11-3-4 16,2 2 0-16,-18-5-24 15,6 5 12-15,-23-7-128 0,8 2 76 0</inkml:trace>
  <inkml:trace contextRef="#ctx0" brushRef="#br0" timeOffset="111025.66">15495 11679 520 0,'6'-16'192'0,"-6"16"-152"0,-3 13-8 0,0-10 116 15,6-1-88-15,-3 1 80 16,0 0-80-16,0-3 64 15,0 0-68-15,0 2 84 16,0 1-80-16,0-3 96 16,0 0-92-16,0 0 68 15,0 0-76-15,0 0 32 16,0 0-52-16,0 0 24 16,0 0-32-16,0 0 28 15,0 0-32-15,0-5 56 16,6-1-44-16,0-10 12 15,0 1-32-15,3-20-8 16,3 3-4-16,2-15-4 16,4 7 0-16,3-5-12 0,3 11 8 0,0-3 12 31,3 8-4-31,-1-6-12 0,1 6 4 16,3-5 4-1,-3 7 0-15,5-7 0 0,-2 5 0 16,0-6 0-16,-3 9 0 0,-3-3-12 15,-1 10 8-15,-2 1 12 16,0 5-4-16,-6-1-4 16,-3 6 4-16,-3 0-24 15,3 3 12-15,-3 3 12 16,0 2 0-16,-7-3 8 16,1 6-8-16,-3-1-12 15,3 1 4-15,-6 2 4 16,3 3 0-16,-3 8 0 15,3 5 0-15,-2 6 8 16,2 2-4-16,0 5-20 16,2-2 8-16,1 2 12 15,0 1 0-15,0 4 8 16,0-4-8-16,0-1 32 16,0-2-20-16,-3 0 4 15,3-6-12-15,-3-2 12 16,3 0-12-16,-3-6 16 15,0 1-16-15,-3-6 4 16,3-3-4-16,-3-4-16 16,0 2 4-16,0-6-16 15,3 1 12-15,0-6-232 16,3 1 128-16,-3-4-252 0,3 1 208 16,-9-5-412-1,0 4 324-15</inkml:trace>
  <inkml:trace contextRef="#ctx0" brushRef="#br0" timeOffset="111376.61">15763 11324 736 0,'-6'0'272'0,"6"0"-208"0,3 3-20 0,0-3 132 16,0 0-104-16,3 0 156 16,3 0-128-16,5-3 36 15,4 3-76-15,6-5 40 16,0 2-56-16,3-2-4 15,0 2-24-15,-1-2-12 16,-2 2 0-16,-3-2 4 16,-3 5-4-16,-3-5-100 15,0 5 52-15,-3-3-192 0,-1 3 132 16,4-3-296 0,3 1 224-16</inkml:trace>
  <inkml:trace contextRef="#ctx0" brushRef="#br0" timeOffset="111794.13">16540 11237 548 0,'-3'3'204'0,"3"-3"-156"0,0 5-16 0,0-5 228 16,0 2-148-16,-3-2 88 16,3 3-116-16,-3-3 64 0,3 3-84 0,3-3 40 31,6 0-64-31,3-3-28 15,5 3-12-15,1-5 0 16,0 2 0-16,0-5 0 16,0 6 0-16,0-6 8 0,0 5-4 15,-4-2-36 1,1 2 16-16,-3 0-116 0,-3 3 72 16,-3-2-140-1,3 4 112-15,-3-2-180 0,3 3 156 0</inkml:trace>
  <inkml:trace contextRef="#ctx0" brushRef="#br0" timeOffset="112343.43">16593 11385 676 0,'9'0'248'0,"-9"0"-192"0,3 3-16 0,0-1 156 15,0 4-116-15,-3-1 152 16,3 0-132-16,-3 0 48 16,3 3-88-16,-3-2 20 15,3-1-48-15,0-2 0 16,3-1-20-16,3-4 28 0,3 2-24 0,3-6-12 15,3 4-8-15,-1-6 20 16,4 2-8-16,-6-1-12 16,0 4 0-16,-3-2 28 15,-3 2-12-15,-3-2 4 16,3 5-8-16,-3-3 4 16,0 6-8-16,-6-6-20 15,3 3 8-15,-3-3 12 16,3 3 0-16,0-5 8 15,2 2-8-15,1-2-116 16,0 3 60-16,0-4-216 16,0 4 148-16</inkml:trace>
  <inkml:trace contextRef="#ctx0" brushRef="#br0" timeOffset="120515.8">17834 11028 300 0,'0'-11'112'16,"0"11"-88"-16,9-5-8 0,-6 2 136 15,3 3-88-15,3-2 88 16,0-1-88-16,3-5 64 15,3 5-72-15,-6-2 84 0,0 3-80 0,-6-4 16 16,3 4-44-16,0-4 48 16,3 4-44-16,-3-4 20 15,3 4-36-15,-7-4 44 16,1 6-36-16,-3-2 20 16,0 2-28-16,-3-3 16 15,3 6-20-15,-2-3 28 16,4 0-28-16,-2 0 4 15,0 2-12-15,-2 6-24 16,-1 3 8-16,-6 15 40 16,0 6-20-16,-3 10 104 15,3-2-64-15,-3 5 100 16,6-3-88-16,-3-2 8 16,6 0-48-16,-3-8 32 15,3-6-32-15,-3-2 12 16,6-6-20-16,-3-2-8 15,3-3-4-15,-3-2-16 16,6-3 8-16,-6-8 20 16,3 3-8-16,-3-9-4 15,0 4 0-15,-3-12-268 16,6 4 144-16,0-3-448 16,3 2 320-16</inkml:trace>
  <inkml:trace contextRef="#ctx0" brushRef="#br0" timeOffset="123118.66">18272 11134 216 0,'-6'2'80'0,"6"-2"-60"0,0-5-8 0,0 2 116 15,3 3-72-15,-3-2 92 16,0 4-84-16,0-4 84 15,0 2-88-15,-3-6 88 16,3 4-88-16,-3-6 32 0,6 0-52 0,-3-5 48 31,6 5-52-31,0-8 36 16,3 5-40-16,-3-5 8 0,3 6-24 0,6-6 0 16,3 3-8-16,5 2-8 31,4 3 4-31,3 0-16 0,3 6 8 0,-7 7-4 15,1 6 0-15,-6 15 0 16,-3 6 0-16,-9 10 0 16,0-2 0-16,-9-1 44 15,0-2-24-15,-15-2 140 16,3-1-84 0,-15-10 120-16,6-5-108 0,-14-11 4 15,-1-1-48-15,-3-9 8 0,6-1-24 16,1-10 0-1,11 2-12-15,3-12 20 16,9-1-16-16,6-16-136 16,9 3 68-16,6-11-272 15,3 11 184-15,6 3-420 16,0 7 320-16</inkml:trace>
  <inkml:trace contextRef="#ctx0" brushRef="#br0" timeOffset="123651.88">19007 11020 464 0,'15'-24'176'0,"-15"24"-140"0,27-3-8 0,-15 1 32 15,3 2-40-15,3 2 44 16,-1 4-36-16,4 12-16 16,3 6-4-16,-6 10 36 15,-3 4-24-15,-9 1 140 16,-3-4-88-16,-12-6 196 16,0-3-148-16,-21-2 116 0,3-8-132 0,-20-8 32 31,5 0-80-31,-12-8 72 15,13-3-72-15,-1-8-8 16,12 4-32-16,4-12 24 16,11-2-24-16,0-11 12 15,9 3-16-15,3-11-164 16,6 9 80-16,9-6-288 16,3 7 200-16,2 4-452 15,1 10 344-15</inkml:trace>
  <inkml:trace contextRef="#ctx0" brushRef="#br0" timeOffset="125735.77">19659 11094 580 0,'3'-29'216'0,"-3"29"-168"0,0-19-12 0,0 9 164 15,3 2-116-15,0-8 44 0,3 5-76 0,3-2 16 31,0 5-40-31,6 0-8 16,0 3-12-16,5 5 4 0,4 8-8 16,0 16-20-16,-3 2 8 0,-3 11 4 15,-3 3 4-15,-6-3 60 16,-3-3-32-16,-9-7 164 16,-3-3-104-16,-9-6 108 15,0-2-112-15,-12-13 0 16,3-1-48-16,-9-15 28 15,10 5-36-15,-7-16-24 16,6 1-4-16,0-15 0 16,6 4 0-16,9-6-264 15,9 6 144-15</inkml:trace>
  <inkml:trace contextRef="#ctx0" brushRef="#br0" timeOffset="127537.79">20254 11128 332 0,'-9'-5'120'0,"9"5"-92"0,3-5-8 0,-3 2 192 16,0 3-120-16,-3-8 80 16,3 0-104-16,-3-8 88 15,3 6-92-15,3-9 84 16,3 6-84-16,3-5 40 15,0 2-64-15,3-3-4 16,3 3-20-16,3 0-4 16,3 8-4-16,0 1-16 15,2 7 4-15,1 10 4 16,0 9 0-16,-6 18 0 16,0 5 0-16,-9 8 8 15,0 1-4-15,-12-4 40 16,-3-7-20-16,-9-3 84 15,0-11-60-15,-12-7 64 16,6-3-60-16,-8-14-4 16,2 1-28-16,0-14-20 15,6 1-4-15,0-14 28 16,9 0-12-16,3-26-40 0,6 5 16 16,6-13-308-16,6 10 180 15,6 3-420 1,3 11 316-16</inkml:trace>
  <inkml:trace contextRef="#ctx0" brushRef="#br0" timeOffset="128587.96">20862 11120 600 0,'9'24'224'0,"-9"-24"-176"0,5-10-12 0,-2-1 116 15,0 6-92-15,3-11 80 16,0 5-80-16,3-5 32 16,0 3-56-16,3-3 16 15,3 6-32-15,0 2 0 16,3 3-12-16,3 5 4 16,-1 2-8-16,4 14-12 15,3 5 4-15,-3 11-16 16,-3 2 12-16,-9 6 12 15,-4-3 0-15,-10 0 112 16,-4-2-64-16,-15-9 104 16,3-2-92-16,-15-8 68 15,3-6-76-15,-11-10-56 16,5 0-4-16,-3-10 16 16,12 2-8-16,1-11 8 15,11 3-4-15,6-15 4 16,6 2-8-16,6-16-64 15,3 5 32-15,3-10-280 16,0 10 172-16,0 3-376 16,0 10 292-16</inkml:trace>
  <inkml:trace contextRef="#ctx0" brushRef="#br0" timeOffset="129572.05">21412 10911 696 0,'12'-10'256'0,"-12"10"-196"0,-3-3-20 0,0 3 216 16,3 5-148-16,-3 6 140 16,0 5-140-16,0 13 204 15,6 3-172-15,0 10 64 16,6 0-120-16,-3 3-32 16,3-5-32-16,-3 0-8 15,3-3-4-15,-3-3-16 16,0-7 4-16,-6-6-348 15,3-3 192-15,-9-2-632 16,3 0 444-16</inkml:trace>
  <inkml:trace contextRef="#ctx0" brushRef="#br0" timeOffset="140429.37">17090 11851 280 0,'0'0'104'0,"0"0"-84"0,12-8 0 0,-6 2 48 15,0 6-40-15,-3-7 84 16,0 7-60-16,-3-6-8 15,3 6-28-15,-3-2 40 16,3 2-28-16,0-6 72 16,0 4-52-16,0-4 44 15,0 4-52-15,0-4 60 16,3 4-60-16,-3-4 8 16,3 6-28-16,-6-2 24 15,3 2-28-15,-6 2-24 16,3 4 4-16,-6 4-8 15,3 4 4-15,-6 12 88 16,3-2-48-16,0 5-28 16,3 3-4-16,-3-1 4 15,6-1 0-15,-3-4 16 16,3-5-12-16,-3-5 76 0,3-3-48 16,-3-2 4-1,3-3-24-15,-3-3-4 0,6 0-4 0,-6-2-16 16,3 2 4-16,-3-5 4 15,3 3 0-15,-3-3 0 16,3 3 0-16,-3-3 0 16,6 0 0-16,-3 0 68 15,0 0-36-15,0 0-20 16,0 0-12-16,3 0 8 16,0 2-4-16,-3-2-4 15,0 0 4 1,3 0-4-16,3 0 0 0,3 0 0 15,0 0 0 1,3 0 16-16,3 0-8 0,3 0 32 16,-1 0-24-16,4 0 32 15,3 0-32-15,0 0-4 16,6 0-8-16,-4 0 4 16,1 0-4-16,6 0 8 0,-3 0-8 0,11-2-12 31,1 2 4-31,15-3 12 15,-1 3-4-15,10-3-4 16,-7 6 4-16,1-6 56 16,-10 3-32-16,4-2-12 15,-6-1-8-15,8-2-8 16,-5 5 0-16,8 0 0 16,-5 2 0-16,5-2-12 15,-5 0 8-15,8-2 12 0,-2 2-4 16,11-3-4-1,-5 3 4-15,5 0-4 0,-5 3 0 0,2-3 0 16,-5 0 0 0,5 0-12-16,-5 2 8 15,5 1 20-15,-8 2-8 16,5-2-12-16,-5 0 0 0,8-3 4 16,-2 0 0-16,14 0 0 15,-5 5 0-15,8-5 0 16,-6 0 0-16,13 0 8 15,-10 0-4-15,12 0-12 16,-11 0 4-16,5 0 4 16,-9 0 0-16,7 0 8 15,-13 3-4-15,3-1-12 16,-11 4 4-16,2-1 4 16,-8 0 0-16,6 0 16 15,-10 1-8-15,10 2-12 16,-10 0 0-16,4-1 4 15,-7 4 0-15,4-3-12 16,-6 3 8-16,2-3 12 16,-5-1-4-16,5 1 8 15,-2 0-8-15,3 0-28 16,-4 3 12-16,1-3 32 16,-3 0-12-16,-7-3-16 0,-2 0 0 15,-3-2 12-15,-4 0 0 0,-2-3 8 16,-3 2-8-1,0 1-12-15,0 0 4 16,-1-1-4-16,-2 1 0 0,-3-3 16 16,-3 0-4-16,-3-3-12 15,-3 3 4 1,-3-5 4-16,0 0 0 16,-6-3 0-16,3 2 0 15,-3-2 8-15,0 3-4 16,0-3-4-16,0 3 4 0,0-6-4 15,0 6 0-15,0-8 0 16,0 2 0-16,-3-5 0 16,3 3 0-16,-6-8 16 15,0 5-8-15,-3-2-4 16,3 2 0-16,-3-3 4 16,6 3-4-16,-3-2-12 15,6 7 4-15,-3-5-112 16,3 6 64-16,-3-3-324 15,6 5 212-15</inkml:trace>
  <inkml:trace contextRef="#ctx0" brushRef="#br0" timeOffset="169983.09">17174 11171 2224 0,'6'-11'0'0,"0"-7"-4"0,-3 4 24 0,0 6-12 0,-1-10-4 16,1 5 0-16,-3-6-4 15,3 6 0-15,-3-3-12 16,0 5 8-16,0 1 20 0,0 2-8 0,0-3-12 16,6 6 0-16,-3-5-4 15,6 2 0 1,3-6 60-16,0 6-28 15,6-2 0-15,0 2-16 0,9-3 4 32,-4 6-8-32,7 0-20 0,3 2 8 0,3-2 4 15,-4 5 4-15,1-3 8 16,-3 3-4-16,-3-3 16 16,-1 6-12-16,-2-3-12 15,-3 0 0-15,0 0-16 16,-3 5 12-16,-3 1 4 15,-3 2 4-15,-6 5 8 16,0 3-4-16,-6 16-28 16,0 5 12-16,-9 15 4 15,3 4 8-15,-12 23 24 16,0 3-12-16,-3 14 32 16,3-6-28-16,0 5 20 15,9-13-20-15,1 5-8 16,2-10-4-16,-3 0 12 15,6-14-8-15,0-7-4 16,3-11 0-16,-3-6 4 16,6-7-4-16,-3-8 8 15,0-3-8-15,0-5-4 16,3-3 4-16,-6-2-4 0,3-1 0 16,-9-2-12-16,3 0 8 15,-9-2 28-15,3-1-12 0,-6-5 4 16,6 3-8-16,-9-6-32 15,4 0 12-15,-13-2 4 16,6 0 8-16,-9-3 8 16,9 5-4-16,-8-5-12 15,5 5 4-15,-6-2 4 16,9 3 0-16,-11-1 32 16,2 3-16-16,0-3 12 15,12 6-16-15,6-3 28 16,6 0-24-16,1-5 32 15,5 2-32-15,-3-8 20 16,6 3-20-16,0-10 0 16,3-1-8-16,0-20 12 0,0-1-12 0,0-26-12 31,2 5 0-31,1-24 4 16,0 9 0-16,0-17 8 15,0 16-4-15,-3-2 8 16,3 18-8-16,0 3-20 15,3 16 8-15,-3 2-32 16,0 11 24-16,0 2-196 16,3 6 116-16,-6 5-408 15,3 8 280-15</inkml:trace>
  <inkml:trace contextRef="#ctx0" brushRef="#br0" timeOffset="-201657.3">17510 9999 2128 0,'-3'0'0'0,"9"0"-4"0,-6 0 24 0,0 0-12 0,0 0-20 0,0 0 4 0,0 2 48 15,0 6-20-15,-6 11-28 16,3 2 4-16,-6 19 8 15,6 7 0-15,-6 9 8 16,6-1-8-16,-3 4 32 16,6-7-20-16,-3 4-4 15,3-8-8-15,0-1 20 16,3-7-12-16,-3-3-12 16,0-5-4-16,-3-8 48 0,3-3-24 0,-3-3 0 31,3-5-12-31,-3-2-16 15,0-3 4-15,-3-3 12 16,6 1-4-16,-3-4-4 0,6 4 4 0,-3-6 12 31,0 0-8-31,0-3-28 16,0 3 8-16,-6-5-48 16,3 2 32-16,-8-8-36 0,5 3 32 15,-6-7 36-15,6-1 0 0,-6-6 0 16,6 4 0-16,-3-3-4 15,6 5 0-15,-3 0-12 16,6 5 8-16,-6 4-4 16,6 4 0-16,-6 3 8 15,6 5 0-15,-3 8-12 16,6 3 8-16,0 5-4 16,3 3 0-16,3 0 0 15,3 3 0-15,0-6 24 16,0-3-8-16,0-2-4 15,3-3 0-15,-4-2-16 16,1-3 8-16,0-3 56 16,3 0-28-16,-3-7-28 15,3 2 0-15,0-11 8 16,0 3 0-16,0-10 84 16,-1 2-44-16,-5-11 4 15,-3 6-28-15,-6-11-4 16,3 9-8-16,-6-4 4 15,0 6-8-15,-6-5-12 16,6 7 4-16,-3-5-148 16,4 6 84-16</inkml:trace>
  <inkml:trace contextRef="#ctx0" brushRef="#br0" timeOffset="-201023.46">17608 9864 624 0,'-3'-8'228'15,"3"8"-176"-15,3 2-16 0,-3-2 72 0,0 0-68 0,0 6-16 16,3 4-16-16,0 9-8 16,3 2 0-16,3 5 0 15,0 4 0-15,0 7 96 0,0 0-52 0,-3 0 88 32,0-3-76-32,-6-8 112 15,0-4-92-15,-3-12 76 16,0-4-88-16,-6-14 40 15,3-3-64-15,-3-15 8 0,6 2-32 0,0-19 8 16,3 6-12-16,9-13 20 16,6 8-20-16,9-3-32 31,5 8 12-31,7 10-8 0,0 14 8 0,-3 10 8 16,-4 9 0-1,-8 4-12-15,-3 6 8 16,-18-3-4-16,0 3 0 0,-18-3 16 15,-3 1-4-15,-14-4-12 16,2 1 4-16,-9-3-224 16,9 0 120-16</inkml:trace>
  <inkml:trace contextRef="#ctx0" brushRef="#br0" timeOffset="-195753.25">17308 11441 808 0,'-15'-8'300'0,"18"8"-232"0,0-6-20 0,-3 1 184 16,3 2-136-16,0-7 112 15,0-1-120-15,3-5 76 16,-1 6-96-16,1-6 12 16,0 5-48-16,3-7 56 15,0 5-48-15,6-3-16 16,0 2-16-16,3 1 8 16,3 3-8-16,-3-1-12 15,-1 11 0-15,13 11-4 16,0 2 0-16,3 16-80 15,-4 3 48-15,-17 15 32 0,-3 1 8 16,-21 0 24 0,-2-3-16-16,-19-11 32 15,3-8-24-15,-15-10 12 16,4-5-16-16,-4-14 36 0,9 1-24 0,4-20 48 31,8-1-40-31,6-17 4 0,9 6-24 16,6-9 0-1,6 9-4-15,3 2-52 16,3 8 28-16,0 3-112 0,6 8 72 0,-3 8-188 16,-1 5 140-1,10 5-384-15,3 3 272 16</inkml:trace>
  <inkml:trace contextRef="#ctx0" brushRef="#br0" timeOffset="-184111.65">17974 12671 892 0,'0'-3'332'0,"0"3"-260"0,6 13-20 0,-3-2 152 0,0 0-124 0,3 10 88 16,0 5-96-16,0 9 68 15,0 2-80-15,-3 2 40 16,0-4-60-16,-6-3 76 15,3-3-64-15,-6-3 0 16,3-2-32-16,-3-8 4 16,6-3-12-16,-6-5-16 15,6 0 0-15,-3-5 12 16,6-1-4-16,0-4-232 16,3 2 124-16</inkml:trace>
  <inkml:trace contextRef="#ctx0" brushRef="#br0" timeOffset="-183494.41">18320 12896 600 0,'12'-29'224'0,"-12"29"-176"0,35-14-12 0,-20 7 52 16,3 1-56-16,3-2 68 16,6 6-60-16,-1 7-36 15,4 6-4-15,-6 7 4 16,0 3 0-16,-9 3 60 16,0 0-36-16,-15-3 120 15,0 0-80-15,-18 0 88 16,-3-2-88-16,-15-6 28 0,3-2-56 0,-8-11-16 15,11 0-12-15,0-11 0 16,12 3-8 0,3-10-4-1,10-1 4-15,13-5-216 16,10 6 116-16,9-3-272 0,3 5 212 16</inkml:trace>
  <inkml:trace contextRef="#ctx0" brushRef="#br0" timeOffset="-183161.34">18897 12793 612 0,'9'-24'228'0,"-9"24"-180"0,21-5-12 0,-6 5 52 16,0 5-56-16,5 11-12 15,4 5-12-15,0 11 80 16,-3-1-48-16,-6 1 148 16,-3 0-104-16,-12-6 140 15,-3-5-128-15,-12 1 72 16,3-6-96-16,-9-9-20 0,3 1-32 0,-3-10-8 31,4-1-4-31,-4-13 4 16,3 3-8-16,3-13-92 15,6 4 52-15,0-1-360 0,6 4 220 16,3 6-320-16,6 5 284 0</inkml:trace>
  <inkml:trace contextRef="#ctx0" brushRef="#br0" timeOffset="-179375.3">18043 9869 508 0,'0'-37'188'0,"0"37"-148"0,18 26-8 0,-12-18 116 16,3-2-88-16,-1-6 36 15,1 2-56-15,-3-4 92 16,3 2-76-16,-3-3 48 15,0 6-64-15,-3-6 32 16,0 3-40-16,-9-3 44 16,3 6-44-16,-15-3 12 0,3 3-28 0,-20-1 36 31,2 1-28-31,-12-3 56 16,10 3-44-16,-7-6 88 0,12 3-68 15,-6-3 8-15,10 3-40 16,-1-2 4-16,6 4-16 0,-3 1 12 15,9 2-16-15,-5 3-20 16,8 3 4-16,-3 5 20 16,6-1-4-16,-3 9-12 15,6 3 0-15,-3 2 20 16,3 0-8-16,-3 3 48 16,6 2-28-16,-3-5 48 15,6-5-44-15,0-3-8 16,6 0-12-16,-3-5 8 15,6-3-12 1,3-2 16-16,3-3-16 0,3-5-4 16,3 2 0-16,5-5-4 15,1 0 0-15,0-3 0 16,-3 3 0-16,0-5 16 16,-1 2-8-16,-2-2-20 15,-3 5 4-15,3-5 12 16,-3-1 0-16,-3-1-12 15,0 1 4-15,-7-4-40 16,1 2 24-16,-3-3-124 16,0 3 80-16,-6-2-160 15,0 4 128-15,-9-2-172 16,3 6 152-16</inkml:trace>
  <inkml:trace contextRef="#ctx0" brushRef="#br0" timeOffset="-179141.82">17683 10107 664 0,'0'-13'244'0,"0"13"-188"0,6-5-16 0,-3 2 268 0,3 3-176 0,2-3 140 16,7 3-156-16,6-2 68 16,0 2-104-16,6-3 68 15,0 0-84-15,2-2-16 16,-2 2-28-16,-6-2-24 15,0 2 0-15,-6-2 4 16,0 3 0-16,-6-4-240 16,2 6 132-16,-2-2-316 15,0 2 236-15</inkml:trace>
  <inkml:trace contextRef="#ctx0" brushRef="#br0" timeOffset="-176205.41">19668 13002 444 0,'0'-6'164'0,"0"6"-124"0,21-5-16 15,-18 0 132-15,3 5-92 16,-6-3 52 0,3 0-68-16,-3-2-16 15,3 5-20-15,-6-2 8 0,0 4-12 0,0-2-4 16,3 0 0-16,-3 0 72 16,6 0-40-16,-6 0 92 15,3 0-72-15,-3-2 36 16,6 2-56-16,-3-3 60 15,6 0-56 1,0-5 8-16,0 3-28 0,-3-3-4 16,0 5-8-16,0-2 4 15,0 2-8-15,-3-4 16 16,3 4-12-16,0-2-4 16,2 2 0-16,-2-2 4 15,3 2-4-15,-3-5-12 16,3 5 4-16,3-4 4 15,3 1 0-15,3 1 0 16,3 2 0-16,6 3-12 16,0 6 8-16,5 2 12 15,4 5-4-15,0 5-20 16,-3 1 8-16,-4 2-12 16,-5 3 8-16,-12 0 80 15,0-6-40-15,-18-2 52 16,0 0-44-16,-18-3 24 15,1-2-32-15,-16-6-8 0,6 0-12 16,-5-7 4-16,8-1-8 16,-3-10 52-1,9 2-32-15,1-7-28 0,8 4 0 16,6-1-16-16,6 1 8 0,12 1-132 16,6 0 76-16,8 2-260 15,7 3 184-15</inkml:trace>
  <inkml:trace contextRef="#ctx0" brushRef="#br0" timeOffset="-175189.13">20424 12949 364 0,'0'-35'132'0,"0"35"-100"0,-6 27-12 0,3-19 44 16,3 0-40-16,-3-6 68 15,0 4-52-15,-3-6 64 16,6 2-64-16,-6-2 72 15,6 0-64-15,0-2 96 16,3 2-80-16,0-6 52 16,0 4-72-16,0-6 32 15,6 5-44-15,3-5-8 16,3 3-16-16,6 0-16 16,0 5 4-16,5 5 12 15,1 5-4-15,0 6-12 16,0 5 4-16,-9 3-4 15,-4-3 0-15,-14 1 32 16,0-4-12-16,-14-2 120 16,-1-3-76-16,-15-5-4 15,6 0-32-15,-9-8 4 16,10 0-16-16,-4-8-4 16,6 3 0-16,0-8 4 15,9-1-4-15,0-9-180 16,9 4 100-16,3-5-536 15,6 6 340-15</inkml:trace>
  <inkml:trace contextRef="#ctx0" brushRef="#br0" timeOffset="-174922.12">20909 12877 632 0,'0'8'236'0,"0"-8"-184"0,0-8-16 0,0 8 256 0,0 6-168 0,0 4 56 15,3 3-108-15,0 9 20 16,0-1-56-16,3 5-20 16,0 3-8-16,0-2 16 15,3-1-12-15,-3-5 4 16,3 1-8-16,0-7-148 15,3 1 76-15,0-5-412 16,-1-3 264-16</inkml:trace>
  <inkml:trace contextRef="#ctx0" brushRef="#br0" timeOffset="-174521.86">21371 12935 652 0,'3'-5'244'0,"-3"5"-192"0,11-10-12 0,-5 7 128 16,3 3-100-1,3 5 24-15,0 3-52 0,0 8-16 16,3 5-16-16,-3 6 160 16,0-1-92-16,-6-2 52 15,-3 0-80-15,-12-6 132 16,0-2-100-16,-15-8-28 16,3 0-32-16,-9-11 0 15,4 1-12-15,-1-11 4 16,6 2-4-16,3-13 4 15,6 3-8-15,3-19-4 16,9 3 4-16,3-5-68 16,3 8 36-16,6 4-296 15,6 9 180-15</inkml:trace>
  <inkml:trace contextRef="#ctx0" brushRef="#br0" timeOffset="-150338.98">17212 12904 1172 0,'-9'-37'436'0,"9"37"-340"0,12-8-24 0,-9 0 124 31,0 3-120-31,-3-9 52 16,0 1-80-16,0-3 44 15,0 3-52-15,3-3-4 0,3 3-20 0,3-3-4 16,6 5-4 0,3 1-24-16,3 7 8 0,3 8 12 15,-1 9 0-15,1 12-12 16,-3 6 4-16,-6 5-32 16,-3 0 20-16,-15-5 16 15,0-3 0-15,-12-5 20 16,3-6-12-16,-9-2-28 15,6-5 8-15,-3-11 56 16,4 0-20-16,2-16 88 16,3 5-64-16,-6-21-12 15,9 1-24-15,-6-12 8 16,6 9-12-16,-3 0-48 16,3 10 24-16,-3 5-324 15,3 9 188-15</inkml:trace>
  <inkml:trace contextRef="#ctx0" brushRef="#br0" timeOffset="-149220.96">16272 13928 528 0,'6'-8'196'0,"-6"8"-152"16,9-3-12-16,-6 0 148 15,0 1-104-15,3-6 280 16,-1 0-200-16,-2-5 68 16,0 5-132-16,-11 0 24 15,-1 3-68-15,-21 7 28 0,3 6-44 16,-24 11 112-16,7 4-76 0,-10 9 64 15,13 3-76-15,8 10-12 16,12 0-28-16,15 2 8 16,12-2-16-16,15-8 48 15,9-8-28-15,8-8 4 16,1-5-20 0,6-10 0-16,-4-1-4 0,-2-8-8 15,-6 1 4-15,-4-4-4 16,-5 4 0-16,-3-4 0 15,-3 4 0-15,-3-4 8 16,-3 6-4-16,-3-5-4 16,0 3 4-16,-3-4-4 15,3 6 0-15,-4-5 0 16,1 2 0-16,-6-5-80 16,3 3 44-16,-6 0-180 15,3 2 120-15</inkml:trace>
  <inkml:trace contextRef="#ctx0" brushRef="#br0" timeOffset="-148387.46">18019 13933 464 0,'-3'-3'176'0,"3"3"-140"0,15-5-8 0,-12 2 224 16,3 3-144-16,-3-2 124 15,0-1-136-15,0-2 144 16,0 5-136-16,0 2-8 16,0 4-56-16,0 7 76 15,3 3-64-15,0 8 84 16,0 2-80-16,2 6 16 15,4-3-40-15,-3 5-12 16,3 1-12-16,-3-1 12 16,0-5-12-16,-6-5-180 15,3-3 96-15,-3-5-412 16,3-3 272-16</inkml:trace>
  <inkml:trace contextRef="#ctx0" brushRef="#br0" timeOffset="-147768.68">18531 13978 840 0,'12'-13'312'0,"-12"13"-244"0,21-6-16 0,-9 6 84 16,0 3-84-1,2 5-36-15,4 3-16 0,0 12-20 16,0 4 8-16,-6 15 8 16,-3 3 4-16,-9 0 228 15,-3-5-124-15,-15-11 132 16,3-8-132-16,-12-8 40 16,3-5-84-16,-8-13 20 15,8 0-48-15,0-19 8 16,6 3-24-16,3-16-8 15,9 5-4-15,3-5-120 16,6 10 64-16,9 4-200 16,6 7 144-16,6 3-200 15,3 5 176-15,6 2-128 16,2 6 148-16,4 0-20 16,0 6 80-16,-1-6 28 15,1 2 20-15,-3-4 4 16,-4 2 0-16,-2-6 0 15,0 4 0-15,0-4 96 0,-3 6-52 16,2-2 112 0,-2 2-84-16,6 5 128 15,-3 3-112-15,5 13 28 16,1 3-68-16,-6 13 60 16,-3 0-60-16,-10 3 108 0,-5-6-88 15,-15-7 124-15,-3-4-108 16,-20-9-12-16,2-4-48 0,-18-7 0 15,6-3-12 1,-2-8 12-16,8 0-16 0,0-19-48 16,12 4 24-16,6-14-228 15,12 5 136-15</inkml:trace>
  <inkml:trace contextRef="#ctx0" brushRef="#br0" timeOffset="-146853.28">19861 14198 768 0,'9'-14'284'0,"-9"14"-220"0,9-16-20 0,-3 9 112 31,3 1-96-31,6-7 20 16,3 5-48-16,6 3 12 16,0 7-24-16,2 14-28 15,-2 5 4-15,-6 6 0 16,0 2 4-16,-12-3 88 15,0 1-48-15,-18-9 116 16,0-4-88-16,-18-4-8 16,0-2-36-16,-8-5 0 0,5 2-12 0,0-5-8 31,12 0 0-31,4-8 4 16,5 3-4-16,9-11-248 15,6 3 132-15</inkml:trace>
  <inkml:trace contextRef="#ctx0" brushRef="#br0" timeOffset="-146300.66">20415 14055 632 0,'3'-11'236'0,"-3"11"-184"0,6-10-16 0,0 4 184 16,0 6-128-16,3-2 80 15,3 2-104-15,6 0 0 16,0 5-44-16,5 3-4 15,4 2-12-15,3 17-24 16,0 2 8-16,-4 8 4 16,-2 3 4-16,-9-6 52 15,-6-5-28-15,-15-5 96 0,-3-5-68 0,-15-9-4 32,4-2-32-32,-10-8 16 15,3 3-20-15,-3-9-40 16,9 4 16-16,-2-11-220 15,8 2 132-15,3-8-428 0,9 6 296 0</inkml:trace>
  <inkml:trace contextRef="#ctx0" brushRef="#br0" timeOffset="-146001.62">20897 13999 1028 0,'15'3'380'0,"-15"-3"-296"0,21 26-20 16,-12-5 172 0,3 6-140-16,0 15 52 15,3 6-88-15,0 2 32 16,-1-2-52-16,1-3-28 15,0-8-12-15,-3-3 24 16,0-5-12-16,0-5-100 16,0-5 44-16,0-9-280 15,0-2 180-15,3-11-588 16,-1-2 408-16</inkml:trace>
  <inkml:trace contextRef="#ctx0" brushRef="#br0" timeOffset="-145751.84">21371 14102 1092 0,'-3'-2'404'0,"3"2"-316"0,12 26-24 0,-4-5 212 15,1 0-164-15,3 9 116 16,0 1-136-16,0 6-20 15,3 0-48-15,-3 3-24 16,0-6-4-16,-3 4 20 16,3-7-8-16,-6 4 4 15,3-6-4-15,-4 3-252 16,4-3 132-16</inkml:trace>
  <inkml:trace contextRef="#ctx0" brushRef="#br0" timeOffset="-140965.06">17561 14086 520 0,'9'-10'192'0,"-9"10"-152"0,-12-8-8 0,9 3 124 16,3 5-92-16,-3-6 96 16,0 4-92-16,-3-6 80 15,3 2-84-15,-3-1 20 16,6 1-48-16,-6-2 40 16,6 3-44-16,-6-3 48 15,6 5-48-15,0-2-16 16,3 5-8-16,0-5 36 15,3 5-24-15,-6-5 16 16,0 5-20-16,-3-3 8 16,3 6-12-16,-3-3-8 15,3 5 0-15,-3 5-16 16,0 6 8-16,-3 13-4 16,3 6 0-16,0 10 60 15,3 0-28-15,0-3 24 16,3-5-28-16,0-5 60 15,3-3-44-15,-3-8 36 16,0-2-40-16,-3-6 60 16,3-3-52-16,-3-4 0 0,0 2-24 0,0-6-12 15,0 1 0-15,0-3 12 16,0 0-8-16,0 0-84 16,0 0 44-16,0 3-376 15,0-1 224 1</inkml:trace>
  <inkml:trace contextRef="#ctx0" brushRef="#br0" timeOffset="-139993.48">17203 14602 600 0,'-11'-16'224'0,"11"16"-176"0,11-5-12 0,-8-3 248 0,0 0-164 0,-3-13 172 15,3 3-168-15,-3-11 56 16,0 2-104-16,0-21-24 16,0 3-32-16,0-23-8 15,0 7-4-15,-3-8 4 16,0 11-8-16,-3 2-12 15,0 11 4-15,-2 3-16 16,5 10 12-16,-3 3 20 16,6 11-4-16,0-4-12 15,3 7 0-15,0-1-16 16,6 5 12-16,-1 0 12 16,1 6 0-16,6-3-20 15,3 3 8-15,6 2-4 16,6 3 4-16,-1 0 32 15,-2 6-12-15,9-4-12 16,3 6-4-16,2 3 4 16,-2-1 0-16,0 1 0 15,-7 0 0-15,-2-1-12 16,-6 3 8-16,-3 1 4 0,-3-1 0 0,-9 3 8 31,0 2-4-31,-9 6-20 0,3 0 8 0,-6 10 32 31,0 1-16-31,-3 12-28 0,0 1 12 0,-6 2 0 16,3-2 8-16,-3-1 8 16,3-4-4-16,-3-1-20 0,6-2 8 15,-6-6 4 1,3-2 4-16,-9-3 8 16,7-3-4-16,-13-4-12 15,6-7 4-15,-6-9 12 16,6-1-4-16,-6-13 76 15,4 0-44-15,-7-10 24 16,6-1-40-16,-9-10-8 16,6 5-8-16,-5-8 12 15,5 9-8-15,3-6-216 16,6 7 116-16</inkml:trace>
  <inkml:trace contextRef="#ctx0" brushRef="#br0" timeOffset="-81524.27">18534 4606 860 0,'-6'0'320'0,"6"0"-248"16,-15-2-20-16,3-1 180 16,6 0-136-16,-6-7 88 15,3-1-112-15,-5-10 60 16,5 0-76-16,-12-21 40 15,6-1-56-15,-6-15 60 16,6 5-60-16,-6-10-24 16,6 15-16-16,-5-10 0 15,5 13 0-15,-9-8 16 16,6 8-8-16,-12-3-4 16,6 14 0-16,-8-3 12 15,8 10-8-15,-3 1 4 16,6 7-4-16,0 1-16 15,10 10 4-15,-1-5 20 0,6 5-8 16,6 3 32 0,3-3-24-16,15 2 40 0,2 6-32 15,22-5 4-15,3 5-16 16,20-3 20-16,4 3-20 0,29-2-4 16,3 2-4-16,33-3 4 15,-6 3-4-15,39-8 8 16,-16 6-8-16,37-6-4 15,-18 5 4-15,35-2-16 16,-26 5 8-16,38 0 12 16,-21 0-4-16,43-6-4 15,-28 6 4-15,45-2-4 16,-36 4 0-16,33-2 8 16,-33 6-4-16,24 2-20 15,-35 5 8-15,11 0 4 16,-32 6 4-16,2-6 0 15,-32 5 0-15,-3 1 0 16,-27 2 0-16,-3-5 0 16,-24 2 0-16,-9 6 8 15,-14-8-4-15,-13 3-4 16,-14-1 4-16,-13-5-16 16,-5 1 8-16,-9-1 12 15,-3 0-4-15,-6 0-4 0,-4 6 4 16,-2-3-4-1,0 7 0-15,3-4 0 0,0 7 0 0,-3 1-36 16,3-1 20-16,-3 6 32 16,3-5-8-16,0 12 0 15,3-7-4-15,-3 8-4 16,2-9 0-16,-5-4-12 16,3-1 8-16,-9-10 12 15,0 0-4-15,-12-3-4 16,-3 1 4-16,-32-1-40 15,-1 0 20-15,-53-8 32 16,3 6-8-16,-63-1 0 16,6-4-4-16,-68 2 4 15,14-3-4-15,-44 0-20 16,30 1 8-16,-69 2 32 0,36 2-16 0,-56 1-8 31,41-3-4-31,-45 0 20 16,45 2-8-16,-38-7 16 15,53 2-16-15,-18 0-12 16,48-2 0-16,-6-6 20 16,47 3-8-16,15-8-4 15,42 3 0-15,24-5 12 16,33 2-8-16,14 0-20 16,21-3 4-16,7-2-24 15,11 2 20-15,3-5 4 16,9 3 8-16,0-5-56 15,6 4 32-15,-3-1-40 16,3-4 32-16,-6 1-88 0,0 2 68 16,-6-8-188-16,3 5 136 15</inkml:trace>
  <inkml:trace contextRef="#ctx0" brushRef="#br0" timeOffset="-80390.44">20933 2850 372 0,'-9'0'140'0,"9"0"-112"0,0 0-4 0,0 0 164 16,0 0-108-16,0-6 144 15,0 6-128-15,0 0 92 16,0-5-108-16,-6 2 108 16,3 6-108-16,-18 8-40 15,3-3-24-15,-20 18 80 16,2 6-52-16,-9 13 60 16,7 2-60-16,2 4 16 15,12-6-40-15,3-6 36 16,12-4-32-16,6-4 12 15,9-4-20-15,6-9 36 16,6-2-28-16,6-10-12 16,3-1-8-16,6-10 12 15,-7-3-8-15,-2-6-12 16,-3-4 0-16,-12-1-16 0,0 3 12 0,-15 1 20 31,-3 4-4-31,-15 6-4 16,0-6 0-16,-8 8-32 0,2-2 16 15,0 3-128 1,9 2 80-16,6-3-252 0,6 3 176 0,18-3-396 16,9-2 300-16</inkml:trace>
  <inkml:trace contextRef="#ctx0" brushRef="#br0" timeOffset="-79989.58">21055 2858 704 0,'30'-14'264'0,"-30"14"-208"0,21 0-12 0,-24 0 132 0,0 6-104 0,-12 2 68 16,0-1-80-16,-3 12 108 15,3 5-96-15,0 10 64 16,9 1-80-16,0 2 32 15,6-3-52-15,0-5 44 16,6-5-48-16,3-6-16 16,6 1-8-16,9-14 16 15,0-2-12-15,3-11-20 16,-1 0 0-16,-2-16-76 16,-3 3 48-16,-6-3-12 15,0 8 28-15,-6 6-4 16,0 7 12-16,-6 11 16 15,0 0 0-15,-3 11 8 16,0 2-8-16,0 3-4 16,6-6 4-16,-3 3 12 0,3 0-8 15,-4-5-84-15,1 0 44 16,-6 3-376-16,1-6 224 16</inkml:trace>
  <inkml:trace contextRef="#ctx0" brushRef="#br0" timeOffset="-79057.05">19638 3717 1060 0,'18'-5'392'0,"-18"5"-304"0,9-8-28 0,-6 8 148 0,0 8-128 0,3 5 56 16,0 9-80-16,-3 28 100 15,0 0-88-15,0 24-8 16,3-2-36-16,0 12 20 16,3-10-28-16,0 8-4 15,0-10-8-15,-7-3-4 16,4-11 0-16,-6-5 16 16,0-11-8-16,-6-8-40 15,4-4 20-15,-4-9-220 16,6-5 132-16,0-6-332 15,6-5 244-15</inkml:trace>
  <inkml:trace contextRef="#ctx0" brushRef="#br0" timeOffset="-78556">20930 3736 1144 0,'-9'26'420'0,"9"-26"-324"0,-12 61-28 0,6-24 192 16,6 3-156-16,-3 16 0 16,6-1-60-16,0 11-32 15,3-8-8-15,0 14 20 16,0-14-12-16,-6 8-4 15,0-13-4-15,-6-3-104 16,0-10 56-16</inkml:trace>
  <inkml:trace contextRef="#ctx0" brushRef="#br0" timeOffset="-78138.19">21594 3733 684 0,'18'-2'252'0,"-18"2"-192"16,-3 8-20-16,3 2 188 15,6 1-132-15,-6 26 192 16,3 8-164-16,0 18 176 16,3 3-172-16,3 19 24 15,2-6-88-15,7 14-40 16,0-11-16-16,3 3-8 15,0-11 0-15,-3-11 16 16,0-10-8-16,-7-8-4 0,-2-8 0 0,-6-8-260 16,3-10 140-16</inkml:trace>
  <inkml:trace contextRef="#ctx0" brushRef="#br0" timeOffset="-77637.09">22597 3757 1164 0,'3'16'428'0,"-3"-16"-332"0,-3 71-24 0,3-28 224 15,6-1-176-15,3 24 56 16,3-2-104-16,3 18-16 15,2-3-36-15,1 6 16 16,3-14-24-16,-3-5 4 16,0-7-8-16,-6-14-8 15,0-8 4-15,-6-8-216 16,3-11 116-16,-9-5-536 0,3 1 356 0</inkml:trace>
  <inkml:trace contextRef="#ctx0" brushRef="#br0" timeOffset="-77160.46">22909 3969 588 0,'-142'698'-332'0</inkml:trace>
  <inkml:trace contextRef="#ctx0" brushRef="#br0" timeOffset="-73201.08">18605 3863 2480 0,'0'0'0'0,"0"-5"-4"0,-3 2 16 0,3 3-8 0,-3-5 52 16,3 5-32-16,-6-3-20 16,6 6-4-16,-3 2 0 15,3 0 0-15,-2 16 0 16,2 6 0-16,5 21 0 15,7 2 0-15,12 16 8 16,3 0-4-16,3 8 8 16,0-5-8-16,-4-3 8 15,1-10-8-15,-9-9 8 16,-3-7-8-16,-6-3 16 16,-3-11-12-16,-9-4 4 15,3-4-4-15,-3-5 4 16,0-2-8-16,-3-3 8 15,6-5-8-15,-3-3-28 0,3 2 12 16,-3-4 40 0,6 2-16-16,-3-3-20 0,0-2 4 0,-3 2-8 15,3 3 4-15,-6 0 16 16,3 3-4-16,-9 2-4 16,0-2 4-16,-12 2-4 15,3 3 0-15,-5 2 8 16,2-4-4-1,-3 2-20-15,6-3 8 0,-6-8 12 16,10 3 0-16,-7-2-12 16,6-6 4-16,0-3 4 15,6 3 0-15,0-5 8 16,3 0-4-16,-3-6-12 16,6 6 4-16,-5-14 20 15,5 4-8-15,-3-17-4 16,0 6 0-16,-6-19 20 15,6 0-12-15,-9-16 4 16,6 13-8-16,-6-7-8 16,6 10 4-16,-5-3-32 15,5 17 16-15,0 4-4 16,6 9 8-16,-3-1-144 16,3 9 84-16,0-1-236 15,6 11 172-15,3-5-356 16,3 8 276-16</inkml:trace>
  <inkml:trace contextRef="#ctx0" brushRef="#br0" timeOffset="-68682.02">19216 4360 2432 0,'-12'27'0'0,"3"15"-4"0,6-29-4 0,3 3 4 0,-3 3 12 16,6-1-4-16,-6 1 16 16,0-6-12-16,-3-5-172 15,3 0 92-15,-3-5-240 16,6-1 180-16,-6-4-268 15,6-1 228-15,-3-5-384 16,3 3 316-16</inkml:trace>
  <inkml:trace contextRef="#ctx0" brushRef="#br0" timeOffset="-68415.95">19177 4358 548 0,'-9'-27'204'0,"9"27"-156"0,-6-5-16 0,0-3 80 16,6 3-68-16,-6-3 96 15,3 0-80-15,-3 0 96 16,6 5-92-16,0-7 148 16,3 7-120-16,3-2 104 15,3 5-112-15,3-3 64 16,6 3-88-16,6-3 40 16,2 1-60-1,1-3-12-15,0 2-16 0,-3-2-20 16,-3-1 4-16,-4-2-136 15,-2 0 72-15,-3 3-268 16,-3 0 188-16</inkml:trace>
  <inkml:trace contextRef="#ctx0" brushRef="#br0" timeOffset="-67848.34">18995 4180 632 0,'0'-10'236'15,"0"10"-184"-15,-3-8-16 0,0 0 360 0,6 5-224 0,-3-7 92 16,0 4-160-16,0-4 44 15,3 7-84-15,3-7 8 16,3 7-40-16,6-5 56 16,6 3-48-16,6-6 36 15,2 6-44-15,4-6 16 16,0 6-28 0,6-3-8-16,-4 3-8 0,-2-1-4 15,-6 4 0-15,-9 10 0 16,-3 8 0-16,-9 21 44 15,-3 2-24-15,-6 25 8 16,3-9-16-16,-6 14-8 16,3-8 0-16,-6-5 20 15,3-11-12-15,-6-8-224 16,6-8 116-16,-6-8-308 16,3-3 228-16,-3-10-544 15,6 0 404-15</inkml:trace>
  <inkml:trace contextRef="#ctx0" brushRef="#br0" timeOffset="-67330.38">20228 4151 540 0,'-27'-2'200'0,"27"2"-156"0,-15 0-12 0,6 0 264 0,6 0-168 0,-6-8 212 31,6 5-192-31,-3-5 80 16,3 3-132-16,0-3 64 15,3 3-96-15,0-6 56 16,6 6-68-16,0-8 16 16,6 7-40-16,6-7-16 15,0 2-8-15,3 1-4 16,2 5 0-16,1-9 8 16,3 9-4-16,3-3-20 15,-3 3 8-15,-1 2 12 16,1 6 0-16,-6 5-12 15,0 5 4-15,-9 11-16 16,0 2 12-16,-9 9 12 16,-3 2 0-16,-9 2-4 15,3-4 4-15,-6 2 4 16,3-3-4-16,-6 3-64 0,6-8 32 16,-6-5-224-16,6-3 136 15,-6-7-256-15,6-4 212 0</inkml:trace>
  <inkml:trace contextRef="#ctx0" brushRef="#br0" timeOffset="-66940.89">20222 4299 1040 0,'-3'-18'384'0,"3"18"-300"0,18 5-20 0,-4-10 200 16,1 2-156-16,15-2 8 16,3 0-68-16,8-3-16 15,1-3-20-15,3 1-88 16,-7 4 44-16,7-2-492 15,0 3 288-15,-7-722-488 125,13 1446 408-125,101 10822 208 16</inkml:trace>
  <inkml:trace contextRef="#ctx0" brushRef="#br0" timeOffset="-66594.83">22171 16039 2288 0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56:13.8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7211 2768 1236 0,'12'-3'456'0,"-6"3"-352"0,9 0-32 0,-6 0 24 16,0 0-68-16,-3 0 32 15,3 3-32-15,-12-1 28 0,3 6-32 16,-27-3 48-16,-3 9-40 0,-35-1-24 15,-1 3-8-15,-38 2 24 16,3-4-12-16,-21 4 40 16,14 1-28-16,1 2-4 15,21 0-12-15,3 5 4 0,17-2-8 0,4-3-20 32,14 3 8-32,6-8 20 15,13 0-4-15,2-3 16 16,12 0-16-16,6-5 24 15,6-2-20-15,0-6 4 16,6 2-8-16,0-7 12 16,6 2-12-16,3-7 24 15,3 2-20-15,0-11-32 16,0 3 12-16,2-7 8 16,4 1 4-16,3-4 8 15,0 5-8-15,6-3-12 16,-4 11 4-16,1-6 12 15,-3 11-4-15,-3-5-20 16,0 5 8-16,-6 3-4 16,-1 5 4-16,-14 0 24 15,0 5-8-15,-23 8-20 0,-1 3 4 16,-15 8-4 0,3 2 4-16,-2 1 0 0,5 2 0 0,6 0 8 15,12-2 0-15,6-9-12 16,9 3 8-16,9-7 20 15,6-1-8-15,15-8 16 16,3 3-16-16,8-8 4 16,-2 0-4-16,0-5-16 15,-7 2 4-15,-5-8 64 16,-6 4-32-16,-9-15 40 16,-6 9-36-16,-15-13 8 15,-6 7-24 1,-15-13-16-16,1 6-4 0,-7-1 4 15,9 9 0-15,0-6-108 16,12 11 60-16,6-3-464 16,7 8 284-16</inkml:trace>
  <inkml:trace contextRef="#ctx0" brushRef="#br0" timeOffset="3472.43">20856 3175 1856 0,'3'-3'0'0,"0"14"-4"0,-9-8 52 16,0 2-28-16,-21 5 68 0,0 4-48 16,-32-1 52-16,-1 0-52 0,-23-8 40 15,8 6-44-15,-20-8 60 16,12 5-56-16,-13-14 44 31,19 6-48-31,0-2 8 0,14 2-28 0,7-3 28 16,14 0-28-1,6-2 12-15,15 2-16 16,4-2 28-16,5 5-24 0,0-5 4 16,9 5-12-16,0-8-16 15,3 8 4-15,3-5 12 16,6-1-4-16,9 4 8 15,2-4-8-15,13-4-64 16,3 7 32-16,5-7-48 16,1 7 40-16,3-2-8 15,-1 5 28-15,1-6-8 16,-6 6 12-16,-6-2 16 16,-7 2 0-16,-5-8-4 15,-6 8 4-15,-6-3-16 16,-3 6 8-16,-6-6 12 15,3 3-4-15,-6-3-12 16,0 6 4-16,-6-6 12 16,0 3-4-16,-6 0-12 15,3-5 4-15,-9 0 4 0,7 5 0 16,-7-3 0-16,3 3 0 16,-9 3 8-16,3 2-4 0,-11 3-12 15,2 3 4 1,-9-3-4-16,9 2 0 15,1-2 8-15,11 5 0 16,6-7 8-16,9 7-4 0,18-5-4 16,6 0 4-16,23 2-16 15,4-2 8-15,9 0 28 16,-4 3-12-16,-2-6 24 16,-6 3-24-16,-10-8 4 15,-8 3-8-15,-6-3-24 16,-6 0 8-16,-3 0-268 15,-3 0 148-15,-3-3-404 16,3 3 300-16</inkml:trace>
  <inkml:trace contextRef="#ctx0" brushRef="#br0" timeOffset="29170.2">18004 6088 2096 0,'18'-3'0'0,"24"-7"-4"0,-7 5 60 0,4 2-32 0,38-5 16 0,7 0-24 16,29 0 20-16,0 3-24 0,18-3 12 16,-12 3-12-16,6-1 12 15,-15 4-16-15,-6-6-20 16,-17 5 4-16,-7-5-4 16,-14 5 4-16,-10-7 32 15,-8 7-12-15,-7-5-4 16,-8 6-4-16,-9-4 48 15,-6 6-28-15,-6-5 16 16,3 5-24-16,-9-3-24 16,-3 6 0-16,-3-3 20 15,0 0-4-15,0 0 4 16,0 0-4-16,-3 0-164 16,3 3 84-16,0-6-244 15,3 3 176-15</inkml:trace>
  <inkml:trace contextRef="#ctx0" brushRef="#br0" timeOffset="49817.51">15432 7136 104 0,'-3'-8'36'0,"3"8"-28"0,3 0 0 0,0 0 28 16,0 5-20-16,3-2-4 15,3-1-8-15,0 1-16 16,3 0 8-16</inkml:trace>
  <inkml:trace contextRef="#ctx0" brushRef="#br0" timeOffset="50651.59">15706 7215 540 0,'12'-2'200'0,"-12"2"-156"0,21 0-12 16,-9 0 72-1,3 0-64-15,3 0 44 16,-1 0-48-16,-2 0 60 16,0 0-56-16,-6 0 52 0,0 2-52 0,-9 1 24 15,0-1-36-15,-18 4 52 16,0 2-44-16,-29 0 56 16,2 2-56-16,-41-4 56 15,5 1-56-15,-44-7 80 16,12 3-64-16,-33-8 36 15,18 2-52-15,-29-5 44 16,23 6-48-16,-9-6 4 16,24 5-24-16,-3-2-16 15,26 5 0-15,4-3 20 16,24 6-8-16,2-3-20 16,22 0 4-16,2 0 4 15,15 0 4-15,3 0 24 16,9 2-12-16,1 1-20 15,5 0 0-15,0-3 4 16,3 2 4-16,3-2 8 16,3 3-4-16,-3-3 8 0,6 0-8 0,-3 0 8 31,6 5-8-31,0-2-28 16,0 2 12-16,-6-5 32 15,0 0-12-15,3 0-8 16,3 0-4-16,3-2 40 15,5 2-24-15,13-6 8 16,3 1-12-16,15-6 12 16,2 6-12-16,10-3-4 15,-1 5 0-15,4-4-4 0,-4 1 0 0,4 1 0 16,-3 2 0 0,-7 1-12-16,-5 4 8 0,-10-2 12 15,-8 6-4 1,-12 2-12-16,-6 2 4 0,-21 1 4 15,-6-1 0-15,-23 4-12 16,2-1 8-16,-15-3-4 0,7-2 0 0,-7-2 16 31,12-1-4-31,1-2 16 16,8 2-12-16,9 0-28 16,12 3 8-16,15 0 4 15,9 0 8-15,18 0 16 16,3 2-8-16,11 1-4 15,-2 0 0-15,6-3-24 16,-7 2 12-16,-5-5 20 16,-3 3-4-16,-9-8-40 15,-4 3 20-15,-5-8-252 16,-3 2 144-16</inkml:trace>
  <inkml:trace contextRef="#ctx0" brushRef="#br0" timeOffset="57556.38">7521 7181 704 0,'-15'-5'264'0,"15"5"-208"0,-18-14-12 15,12 9 108-15,3 2-92 0,-6-2 96 16,3 5-88-16,-9-5 36 31,6 5-60-31,-6-6 72 0,3 4-64 0,-2-6 44 16,5 5-56-16,-3-5 52 15,6 3-56-15,0-6 28 16,6 6-36-16,3-5 16 16,6 2-24-16,15-3 16 15,5 6-20-15,25-11-8 16,5 5-4-16,19-5 4 16,-1 6-4-16,10-6-12 15,-10 5 4-15,0-5 12 16,-11 6-4-16,-7-1-4 15,-5 3 4-15,-15 3 20 16,-7 2-12-16,-8-2 12 16,-3 5-12-16,-9-5 20 15,0 5-20-15,-6-3 4 16,0 6-8-16,-6-6 4 16,3 3-8-16,-6-2-116 15,3 2 60-15</inkml:trace>
  <inkml:trace contextRef="#ctx0" brushRef="#br0" timeOffset="58073.32">7640 8848 808 0,'-30'13'300'0,"30"-13"-232"0,-18 0-20 0,12 3 228 0,3 2-160 0,3-5 96 15,6 2-124-15,12-7 80 16,6 0-92-16,26-8 20 16,7 2-56-16,23-10 12 15,-2 5-32-15,20-5 0 16,-9 8-12-16,9-6 20 16,-14 6-16-16,-4-3 4 15,-11 3-8-15,-4-3 12 0,-11 5-12 0,-7-2 4 16,-8 5-4-1</inkml:trace>
  <inkml:trace contextRef="#ctx0" brushRef="#br0" timeOffset="59174.1">7815 13470 808 0,'15'-24'300'0,"-15"24"-232"0,-27 13-20 0,13-7 176 16,5-1-132 0,-15-2 80-16,6 2-104 0,-9-2 96 15,3 2-92-15,1 0 52 16,8 0-72-16,0-2 48 15,9 0-56-15,12-6 48 16,6 3-52-16,23-3 24 16,4 1-36-16,33-4-36 15,2 6 4-15,24-2-8 16,-6 2 4-16,7 0 24 16,-16 2-8-16,-15 1-20 15,-11 0 4-15,-24-1-4 16,-9 4 4-16,-33-4 24 15,-9 1-8-15,-45-3 4 16,-5 3-4-16,-33-6-8 16,5 3 4-16,-2-3 4 15,21 3-4-15,8 0-64 16,22 3 32-16,5 0-312 16,12-1 184-16,9 1-504 15,12 0 372-15,9-3-320 0</inkml:trace>
  <inkml:trace contextRef="#ctx0" brushRef="#br0" timeOffset="71482.82">695 6030 508 0,'9'-8'188'0,"-9"8"-148"0,9-3-8 0,-6 1 176 15,0 2-120-15,3-3 96 16,3 0-104-16,0-2 96 16,-6 2-100-16,-3-2 68 15,3 2-84-15,-6-2 32 16,3 5-56-16,-12-5 52 16,3 2-52-16,-3-5 36 15,3 6-40-15,0-9 36 16,0 3-40-16,1-8 28 15,5 3-28-15,3-8 16 16,0 5-24-16,0-13-8 16,8 5-8-16,4-10 4 15,-3 7-4-15,12-7-4 16,0 5 4-16,12-8-16 16,5 8 8-16,4-6 12 0,6 9-4 15,2-3 8 1,1 7-8-16,11-4-4 0,-2 7 4 15,0-7-16-15,-7 10 8 0,-5-2 4 16,-13 4 0-16,-5 1 0 16,-3 8 0-16,-12-8 8 15,0 7-4-15,-9 1 8 16,0 5-8-16,-15-3-12 16,6 6 4-16,-12-3 12 15,3 5-4-15,-12 1-4 16,3-4 4-16,-8-2-4 15,-1 3 0-15,0-3 0 16,9 0 0-16,-9-3 0 16,13 3 0-16,2-2-12 15,6-4 8-15,0 1 20 16,9 2-8-16,9-2-12 16,6 5 0-16,14-3-4 15,10 3 0-15,9 3 8 16,-7 5 0-16,1 3 8 15,-9 2-4-15,-12 3-28 16,-4 0 12-16,-19 2 24 16,-4 1-8-16,-24 2 44 15,-3 0-24-15,-15-8 4 16,4 0-16-16,-7-7 20 16,10-1-20-16,-4-10 4 15,12-1-8-15,0-7 12 16,13 3-12-16,-1-6-4 15,3-3 0-15,6 3-156 16,3 3 84-16,9 3-288 16,0 4 196-16</inkml:trace>
  <inkml:trace contextRef="#ctx0" brushRef="#br0" timeOffset="89495.31">15659 2987 2000 0,'23'-8'0'0,"22"3"-4"0,-15 0 40 0,0 5-20 0,23 0-4 16,4 5-8-16,20 0 4 15,0 8-4-15,19 9-20 16,-10-1 8-16,0 3 12 15,-14 2 0-15,-13-10-4 16,-14 0 4-16,-12-3 4 16,-6-5-4-16,-10-3 104 15,-2 1-60-15,-15-9 8 16,0 0-36-16,-18-10 4 0,4 2-12 0,-16-10 0 31,3 3-4-31,-9-3 4 16,9 2-8-16,1 1-12 15,5 10 4-15,9-6 4 16,9 14 0-16,15 0-28 16,9 6 16-16,11 15 24 15,4 0-8-15,3 11-8 16,-3 0 0-16,-13-1 64 16,-2 1-32-16,-21-6 112 15,-3-4-80-15,-18-9 28 16,-2 0-52-16,-19-8-32 15,3 1-4-15,-8-9 8 16,5 3-4-16,3-8-108 0,9 3 56 0,16-8-208 31,8 5 140-31</inkml:trace>
  <inkml:trace contextRef="#ctx0" brushRef="#br0" timeOffset="97365.98">5604 6088 456 0,'-27'-53'168'0,"27"53"-128"0,39-21-16 0,-21 10 200 15,-1 6-128-15,1-5 120 16,0 4-124-16,-9 6 164 16,0 0-148-16,-18 21 32 15,0 6-88-15,-24 31 16 16,7 3-40-16,-31 24-16 15,6-6-8-15,-11 14-4 16,11-11 0-16,-2-6 8 16,5-12-4-16,3-11 16 15,13-14-12-15,-1-12 24 16,12-9-20-16,-9-15-56 0,7-6 20 0,-4-26-316 31,12-2 188-31,3-22-68 0,9 2 132 0,18-2-12 16,0 14 60-1,17 4 200-15,4 14-84 0,-3 11 280 16,0 7-200-16,5 14 76 16,-2 10-136-16,6 13-28 15,-4 8-44-15,4 9 12 16,-12-1-24-16,0-2-208 16,-7-6 108-16,-5-5-828 15,-12-3 504-15</inkml:trace>
  <inkml:trace contextRef="#ctx0" brushRef="#br0" timeOffset="133074.91">8146 16661 548 0,'12'-3'204'0,"-12"3"-156"0,6-2-16 0,-3-1 256 0,5 3-164 0,4-3 116 16,0 3-140-16,0-5 80 15,3 2-104-15,0-2 28 0,3 2-60 0,-3-2 64 32,-3 5-60-32,-9-3-8 15,0 3-24-15,-21 3-20 16,-3 2 0-16,-30 3 12 16,4 3-4-16,-34-3-4 15,10 2 4-15,-21 1-4 16,11 0 0-16,-11-1 24 15,18 1-12-15,-4-3 4 16,16 2-8-16,-1-2 64 16,13 0-40-16,-1-5 16 15,15 2-32-15,3-5 64 0,10 0-48 16,5-3 32 0,6 3-36-16,3-5 8 0,9 2-20 0,3-4-8 15,3 1-4-15,3-7-16 16,3 5 8-1,6-5 12-15,-1 5-4 16,7-5-4-16,0 2 4 0,6 1 4 16,0 2-4-16,2 0-64 15,-2 5 32-15,3-2-24 16,-3 5 32-16,2-6 0 0,-2 6 12 0,-3-2 16 31,-3 2-4-31,-12 0-4 16,-6 5 4-16,-21 3-16 15,-3 5 8-15,-21 6 4 16,3-1 0-16,-2 3-20 16,5 1 12-16,6-1 20 15,12-3-4-15,12 1-20 16,9-1 4-16,18 4 20 0,18-1-4 16,11-3-4-16,4 1 0 15,-1 2-324-15,-2 0 176 16,3 0-520-16,-13 3 368 0,-11-3-344 15</inkml:trace>
  <inkml:trace contextRef="#ctx0" brushRef="#br0" timeOffset="134776.75">7473 4620 592 0,'-36'5'220'0,"36"-5"-172"0,27 0-12 0,-27-5 156 16,-3 5-112-16,-3-6 124 0,0 4-116 0,3-6 96 31,6 2-104-31,3-7 72 15,3 5-88-15,0-8 48 16,0 8-68-16,3-10 40 16,0 5-48-16,9-3 32 15,2 3-36-15,16-3-20 16,0 3-4-16,11 5-8 16,-2 0 0-16,3 2-12 15,-4-2 8-15,4 3 20 16,-6 0-8-16,-4-3-12 15,-5 0 0-15,-3-8 12 0,-7 6-4 0,-5-9-4 16,-3 6 4-16,-3-6-48 16,-3 1 24-16,-9-1-212 15,-3 11 128-15,-6-5-388 16,3 13 276-16</inkml:trace>
  <inkml:trace contextRef="#ctx0" brushRef="#br0" timeOffset="135042.87">7750 4522 1008 0,'6'-3'372'0,"-6"3"-288"0,12 16-24 0,-6-3 132 16,0 0-116-16,-3 11 76 15,0 3-88-15,0 4 16 16,0-1-44-16,-6 1-4 16,0 1-20-16,-3 0-16 15,0-3 0-15,-6-3 12 16,6-2-4-16,-6-8-180 16,6 0 100-16,-3-8-272 15,3 0 196-15</inkml:trace>
  <inkml:trace contextRef="#ctx0" brushRef="#br0" timeOffset="135326.67">7961 4490 976 0,'-12'11'360'0,"12"-11"-280"0,9 26-20 0,-3-10 204 16,0 2-156-16,6 9 96 16,0 2-116-16,0 0 28 15,3 0-68-15,0 0-8 16,2 3-24-16,-2-5-20 16,-3-4 0-16,-6-2-236 15,0 1 132-15,-9-4-440 16,0 1 308-16</inkml:trace>
  <inkml:trace contextRef="#ctx0" brushRef="#br0" timeOffset="136543.84">9018 16605 820 0,'-9'-2'304'0,"9"2"-236"0,0-3-20 0,0 0 160 15,3 3-124-15,0-5 88 16,6 0-100-16,0-6 76 16,0 3-84-16,6-8 56 15,-1 3-68-15,10-5 24 16,3 4-44-16,6-2 24 16,0 3-28-16,8 0-16 15,1 0-8-15,5 5-4 16,-2 3 0-16,9-1 0 15,-7 4 0-15,1-1 8 16,-3 6-4-16,-10-6-12 16,-5 3 4-16,-3-5 20 15,0-1-8-15,-9-4-4 16,-1 5 0-16,-11-3-208 16,-3 2 112-16,-15 4-352 15,1 4 252-15</inkml:trace>
  <inkml:trace contextRef="#ctx0" brushRef="#br0" timeOffset="136860.81">9360 16515 1216 0,'6'0'448'0,"-6"0"-348"0,3 21-28 0,-6-5 172 16,3 3-148-16,-6 10 76 15,3 0-100-15,-6 5-4 16,6-2-44-16,-3 0 4 16,3-6-16-16,-3-2 0 15,6 0-4-15,-6-3 4 16,3-2-8-16,-2-3-248 16,5-3 132-16,-3-3-112 15,6 1 128-15,-3-8-168 16,5-1 152-16,-2-10-136 15,3-2 144-15,6-14-104 0,0-2 120 16,3-4-220-16,3-1 176 16</inkml:trace>
  <inkml:trace contextRef="#ctx0" brushRef="#br0" timeOffset="137027.97">9509 16529 704 0,'3'-19'264'0,"-3"19"-208"0,0-11-12 15,0 11 264 1,0 6-176-16,0 2 80 15,0 5-124-15,0 11 132 16,6 2-124-16,0 6 68 16,6-3-96-16,0 3-36 15,3 0-20-15,-1-6 12 0,1-5-12 0,-6-5-180 16,3-3 92 0</inkml:trace>
  <inkml:trace contextRef="#ctx0" brushRef="#br0" timeOffset="137412.53">9658 16190 1080 0,'6'3'400'0,"-6"-3"-312"0,18 2-24 0,-9-2 124 15,-1 3-116-15,4-3 60 16,0 0-76-16,0-3-16 0,0 3-24 0,3-2-20 31,0 2 0-31,-3-3-4 16,3 6 0-16,-3-3-64 15,2 0 40-15,-2 0-200 16,3 0 132-16,-6-3-212 0,0 3 176 0</inkml:trace>
  <inkml:trace contextRef="#ctx0" brushRef="#br0" timeOffset="137594.87">9950 16015 756 0,'8'-29'280'0,"-8"29"-216"0,12-13-20 0,-6 10 296 16,3 6-196-16,0 5 20 16,3 2-100-16,-3 6 12 15,3 3-44-15,-3 5-20 16,0 2-4-16,-3 3 16 15,0-2-12-15,-9-1-328 16,3 1 168-16</inkml:trace>
  <inkml:trace contextRef="#ctx0" brushRef="#br0" timeOffset="148469.16">1794 3635 1164 0,'-24'-26'428'0,"12"10"-332"0,-15-2-24 0,12-4 80 16,6 6-96-16,-2-13 40 16,2 3-56-16,-6-6 28 15,9 6-36-15,0-6-36 0,6 6 0 0,9-6 28 16,9 0-16-16,23-13-16 16,4 11 0-16,23-27 12 15,1 16 0-15,23-13-4 16,-3 13 4-16,16-8 56 15,-7 13-32-15,30-13-12 16,-12 11-8-16,36-6-8 16,-18 8 0-16,29-5 0 15,-14 6 0-15,12 7-12 16,-15 6 8-16,26-1 12 16,-23 9-4-16,18-4 8 15,-21 4-8-15,12 5-4 16,-22 2 4-16,28 3-16 15,-15 6 8-15,9 2 12 16,-21 7-4-16,11 1-20 16,-17 6 8-16,24 4 12 15,-12 1 0-15,6 7 8 16,-15 1-8-16,12-1-20 16,-18 0 8-16,6 1 4 15,-21-3 4-15,3 2 8 16,-15-5-4-16,0 3 8 0,-17 0-8 15,-16 0-20 1,-14-3 8-16,-19 3 12 16,-11-6 0-16,-21 6 8 0,-6 5-8 0,-24 0 24 31,-2 3-16-31,-28 8-4 16,4-1-4-16,-37 4 4 0,7-4-4 15,-45 4 32-15,9-6-20 16,-54 8-4-16,12-5-8 0,-71 10-16 15,21-3 8 1,-72-2 20-16,30 0-8 0,-42-5 40 16,39-6-24-16,-17 4 20 15,37-7-24-15,-19 4-36 16,37-4 8-16,-20-4 0 16,42-6 8-16,-19-2 8 15,34-6-4-15,-10-8 8 16,31-5-8-16,-13-5 40 15,30-3-20-15,9-8 32 16,33 0-32-16,3-10 76 16,26-1-56-16,7-5 12 15,14 6-32-15,1-11 40 16,20 5-36-16,3-5-16 16,15 5-4-16,0 1-44 15,12-1 20-15,0-3-136 16,3 4 84-16,6-14-268 15,3 8 188-15,6-11-472 16,3 8 348-16</inkml:trace>
  <inkml:trace contextRef="#ctx0" brushRef="#br0" timeOffset="-190232.1">22383 3646 1760 0,'-45'0'0'0,"-41"-8"-4"0,32 5-4 0,9 6 4 0,-32-3 20 16,6 0-8-16,-10 0 24 15,10 8-20-15,-1-8-4 16,19 3-4-16,2-1 4 15,12 1-4-15,7-3 24 16,14 5-16-16,3-10 40 16,9 5-28-16,6-8 92 15,6 3-64-15,6-11-16 16,6 5-20-16,6-15 4 16,-1-1-12-16,13-7 4 15,0 5-4-15,11 0-8 16,-2 5 4-16,3 3-4 15,-1 2 0-15,-5 6-20 16,-3 5 12-16,-7 5 4 16,-5 6 4-16,-12 8 16 15,-3 4-8-15,-21 15-4 0,0 1 0 16,-21 6-4-16,4-5 0 0,-25-5-12 16,6-4 8-1,-14-7 64-15,11-2-32 0,1-7 8 16,11-1-24-16,3-1 20 15,9 3-20-15,3-3-4 16,13 3-4-16,8 5 12 16,6-5-8-16,17 3 16 15,10 2-16-15,18 0-40 16,-1-5 20-16,4-2 12 16,-4-1 0-16,-8-10 20 15,-9-1-12-15,-9-12 4 16,-6 2-4-16,-15-11 48 15,-3 4-32-15,-12-4-12 16,3 3-4-16,-9 1-8 16,3 4 0-16,-3 6-12 15,3 0 8-15,0 7-148 0,3 6 84 0</inkml:trace>
  <inkml:trace contextRef="#ctx0" brushRef="#br0" timeOffset="-184311.22">21219 5519 320 0,'-21'0'120'0,"21"0"-96"0,-15-8-4 0,15 6 192 0,3 2-120 0,3-3 176 16,3-5-156-16,6-5 140 16,6 0-144-16,8-6 52 15,4 6-96-15,18-6 72 0,-1 6-80 0,19-5 24 32,-4 2-44-32,34-5-12 15,-1 2-16-15,36-5-16 16,-3 11 4-16,32-8 12 15,-11 8-4-15,39 2 16 16,-19 6-12-16,25 5-12 16,-25 5 0-16,10 3-4 15,-24 3 0-15,-6 2 32 0,-24 0-12 0,-6 0-20 32,-24 0 0-32,-9 1 12 0,-14 2 0 0,-10 2-36 15,-11 6 16-15,-10-6 32 16,-8 6-8-16,-3 5-8 15,-4 3-4-15,-11 2 4 16,-3-2 0-16,-12 11 8 16,-3-4-4-16,0 6-4 15,0-5 4-15,-6-3-4 32,0-3 0-32,-21-2-12 0,1-5 8 0,-40-4 4 15,-2 1 0-15,-57-5-12 16,6-1 8-16,-78-7 4 15,16-1 0-15,-49-7 24 16,25-3-12-16,-36-5 48 16,39 2-32-16,-10-2-4 15,40 2-16-15,-1 0 4 16,36 6-8-16,0-6-12 16,33 3 4-16,9-5 56 15,26 3-28-15,7-6 0 16,14 0-16-16,-3-8 48 15,16 5-32-15,2-10 60 16,9 3-48-16,6-17 0 16,9 3-20-16,15-13-4 15,9 11-4-15,21-16-16 0,3 13 4 0,11-11-60 32,1 11 36-32,5-8-260 0,-5 8 156 15,6 0-416-15,-4 11 308 16</inkml:trace>
  <inkml:trace contextRef="#ctx0" brushRef="#br0" timeOffset="-183589.22">22716 5252 444 0,'-6'-13'164'0,"6"13"-124"0,-3-8-16 0,3 3 148 16,6 5-100-16,0-6 156 16,3 4-128-16,3-4 136 0,3 6-136 15,0-8 92-15,-1 6-112 16,-2-1 64 0,3 3-84-16,-3-8 84 0,0 8-84 0,-6 0-20 15,3 3-24-15,-3 15-32 16,0 1 8-16,0 28-12 15,3 4 8 1,0 31 8 0,3 2 4-16,-1 25 8 0,4-11-4 15,6 2 76-15,0-12-44 0,3-6 32 16,0-14-40 0,-6-7 36-16,-4-16-36 0,-5-10 40 15,-3-12-40-15,-3-7-4 16,0-2-16-16,-3-9 4 15,0-2-8-15,0-9 8 16,0 4-8-16,0-12-20 16,0 4 8-16,0-14-320 15,3 5 176-15</inkml:trace>
  <inkml:trace contextRef="#ctx0" brushRef="#br0" timeOffset="-183209.58">25261 18865 3232 0</inkml:trace>
  <inkml:trace contextRef="#ctx0" brushRef="#br0" timeOffset="-182984.79">25240 18865 1496 0,'-18'2'1500'63</inkml:trace>
  <inkml:trace contextRef="#ctx0" brushRef="#br0" timeOffset="-182771.47">25219 18867 1252 0,'-15'-2'-612'78</inkml:trace>
  <inkml:trace contextRef="#ctx0" brushRef="#br0" timeOffset="-180188.22">22264 5072 964 0,'3'0'360'0,"-3"0"-280"0,-3 0-24 0,0 0 92 0,6 0-92 0,-3 0 40 0,6 0-56 0,2-3-16 0,7 1-12 0,9-6 0 0,6 3-8 0,9-6 8 16,-1-2-8-16,1-14 8 16,0 3-8-16,-1-10 40 15,-5 8-20-15,-6-17 64 16,-3 14-48-16,-9-3 8 16,-3 11-28-16,-12 0-4 15,-3 5-8-15,-15 0 12 16,3 6-12-16,-15 2-4 15,3 8 0-15,-11-5-4 16,2 5 0-16,0 5-12 16,12 0 8-16,3 8 4 15,10 9 0-15,11 4-12 16,6 8 8-16,17 11-4 16,4 0 0-16,6 0 8 15,-3 0 0-15,-13-10 16 16,-2-1-8-16,-18-5 104 15,0-10-64-15,-17-6 44 16,-1-5-56-16,-15-8 0 16,3-8-24-16,-8-8 12 15,8 0-16-15,6-10-100 16,9 2 48-16,15-3-208 16,12 9 136-16,21 2-192 0,9 5 176 0,11 6-384 31,1 5 288-31</inkml:trace>
  <inkml:trace contextRef="#ctx0" brushRef="#br0" timeOffset="-179591.55">23463 4948 592 0,'9'-24'220'0,"-9"24"-172"0,15-50-12 0,-6 34 92 0,3 8-76 0,3-5 84 16,3 2-76-16,5 11-4 0,4 8-36 0,0 5 4 15,-3 8-12-15,-18 11 132 16,-3 0-76-16,-21 0 84 16,-3 2-88-16,-9 0 84 15,6-5-88-15,1-2 68 16,5-1-72-16,6-12 48 16,9 2-60-16,12-9-4 15,6-1-24-15,11-12-12 16,4 4 0-16,9-6-76 15,-3 3 40-15,5-3-164 16,-2 0 112-16,0-3-124 16,-7 6 120-16,-2-3-80 15,-3 5 100-15,-9-2-88 16,-3 5 88-16,-6-5-108 16,-3 5 100-16</inkml:trace>
  <inkml:trace contextRef="#ctx0" brushRef="#br0" timeOffset="-178791">23999 5009 520 0,'-3'-24'192'0,"3"24"-152"0,33 5-8 0,-21-5 148 0,-3 0-104 0,2-11 32 0,1 4-64 0,3-9 0 16,3 5-28-16,0-15 8 15,3 2-12-15,-6-5 88 16,2 10-52-16,-8-7-24 15,-3 2-12-15,-12 0 32 16,0 8-24-16,-20-2-8 0,5 7-8 0,-21 6 56 16,6 0-32-1,-2 10 84-15,11 8-60 0,3 3-16 16,12 5-24-16,6 13 8 16,6-4-12-16,15 9 4 15,9 4-4-15,9-1 48 16,2 0-32-16,-5 3 24 15,-3-5-28-15,-18 0 52 16,-3-11-40-16,-21-5 116 16,-3-6-80-16,-21-13-32 15,4-5-24-15,-10-13 4 16,6 3-8-16,7-14-4 16,11 8 0-16,12-19-304 15,12 9 164-15,12-11-300 16,6 11 252-16,8-6-292 15,4 13 272-15</inkml:trace>
  <inkml:trace contextRef="#ctx0" brushRef="#br0" timeOffset="-177939.91">21686 5077 572 0,'6'-13'208'0,"-6"13"-160"0,21-8-12 0,-6 3 172 0,0 2-120 0,11-7 44 0,4 2-80 0,15-5 24 0,2-1-44 0,7 1 68 15,-6-3-52-15,-4-5 8 16,-2 2-32-16,-6-10 56 15,-4 3-44-15,-8-3 20 16,-3 5-36-16,-15 0 0 16,-3 6-12-16,-18 2 12 0,0 5-12 15,-26 9-28-15,2 4 8 0,-15 17 12 32,7 5 4-32,2 10-20 15,12 0 8-15,12 6 76 16,10-3-40-16,5 0 52 15,15-2-44-15,-1-9 132 0,4-5-96 16,-6-2-4 0,0-6-44-16,-12-5 12 0,3-3-24 15,-9 0-4-15,1 1-4 0,-13-4-4 16,9 4 0-16,-6-4-72 16,3 1 40-16,0-3-56 15,6 3 48-15,1-9-4 16,8 4 24-16,3-17-32 15,3 6 32-15,-1-14-28 16,7 4 28-16,0-12-36 16,0 6 36-16,0-8-56 15,3 11 44-15,-3-9-108 16,3 14 80-16,0 5-168 16,0 3 128-16,9 13-244 15,-4 0 196-15</inkml:trace>
  <inkml:trace contextRef="#ctx0" brushRef="#br0" timeOffset="-177273.08">21909 4815 424 0,'-23'-45'156'0,"23"45"-120"0,-39-13-8 0,27 5 16 0,6 8-28 0,-6-8 40 0,6 8-32 0,-3 0 76 16,6 8-56-16,-3-2 68 16,6 4-64-16,-6 6 108 15,6 3-88-15,-3 2 80 16,6-5-84-16,-3-1 92 15,3-1-92-15,0-9 24 16,6-2-52-16,0-11-4 16,3 0-20-16,6-8 12 15,0 3-16-15,9-3-12 16,-1 5 0-16,4 3 4 16,-3 8 0-16,-6 6 0 0,0 7 0 0,-18 16 0 15,-3 5 0-15,-18 14 44 16,0-6-24-1,-18 9 176-15,3-12-108 16,-2 1 48-16,8-6-76 0,9-10 76 16,9-3-76-16,18-10 52 15,9-3-68-15,18-8-12 16,2-3-20-16,4-2-28 16,-3-3 8-16,-4-5-76 15,-5 5 48-15,-3-5-260 16,-6 5 164-16,-3 0-276 15,-4 0 232-15,-2 5-716 16,0 3 496-16</inkml:trace>
  <inkml:trace contextRef="#ctx0" brushRef="#br0" timeOffset="-176289.09">22311 6456 704 0,'-131'47'264'0,"131"-47"-208"0,-169 40-12 0,85-29 240 0,13-1-164 0,-39-4 108 0,11-6-132 0,-8-8 36 0,21 0-76 0,3-11 0 16,20 3-32-16,12-13 4 15,16 5-16-15,8-10 20 0,15 2-20 0,9-15-4 31,6 7-4-31,6-5-4 16,6 8 0-16,3 5 8 16,0 11-4-16,8 0-4 15,1 13 4-15,15 5-16 16,0 9 8-16,8 4 12 16,1 6-4-16,-7 0 8 0,-5 0-8 15,-12-3-64-15,-3-2 32 0,-9-3-296 16,-4-1 180-16</inkml:trace>
  <inkml:trace contextRef="#ctx0" brushRef="#br0" timeOffset="-120951.75">15584 736 1300 0,'0'-14'480'0,"0"14"-372"0,9-5-32 0,-6 5 136 15,3 0-132-15,3-5-52 16,3 10-20-16,-6-5-40 16,3 0 20-16</inkml:trace>
  <inkml:trace contextRef="#ctx0" brushRef="#br0" timeOffset="-119495.15">16364 624 1276 0,'15'-10'472'0,"-15"10"-364"0,18-3-32 0,-12 3 56 16,0 0-88-16,-3 0 0 15,0 0-28-15,-3 0-364 16,0 0 192-16,0 8-776 78,0-3 520-78</inkml:trace>
  <inkml:trace contextRef="#ctx0" brushRef="#br0" timeOffset="-119148.4">16337 10991 160 0</inkml:trace>
  <inkml:trace contextRef="#ctx0" brushRef="#br0" timeOffset="-89029.05">24752 1781 548 0,'21'-8'204'0,"-21"8"-156"0,9 0-16 0,-6-6 140 15,3 6-100-15,0 0 96 16,3-5-100-16,-6 2 72 16,0-2-80-16,-9-3 76 15,3 8-80-15,-12-10 44 16,0 7-60-16,-6-2 32 15,3-1-40-15,-3 1 8 16,3 3-24-16,1 2-8 16,8 2-4-16,0 9 4 15,6 2-4-15,3 13 24 16,6-4-16-16,3 9 68 16,3 1-48-16,-1 2 84 15,4-2-64-15,-9 0 28 16,-3 0-48-16,-9-14-8 15,3 3-16-15,-9-7-104 16,0-9 52-16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3:08.3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8955 17473 728 0,'-12'-8'268'0,"15"6"-208"0,3 2-16 0,-6-3 152 15,3 0-116-15,0 1 64 0,0-1-84 16,3 0 0-16,0 1-36 16,3-1 32-16,6 0-32 0,3 1-32 15,9 2 4-15,14-3-8 16,25 6 4-1,11-1 24-15,10 1-8 0,2-3-12 16,15 5 0-16,-12-2 4 16,-2-3 0-16,-10-3 44 15,-6 1-24-15,-8-1 8 16,-7 3-16-16,-2 0 12 0,-12-3-16 16,-4 3 84-1,-8-2-48-15,-6 2-12 16,-9 0-20-16,0-3 0 15,-7 3-8-15,-5 0 8 16,-9 3-8-16,-6-3 40 16,-8 2-20-16,-7 1-4 0,-12 2-12 15,-12 1 28-15,-11 2-20 16,-10-1 64-16,-11-4-44 16,3 0 72-16,2-1-60 15,7 1 8-15,8 0-32 16,10-3-20-16,8 0-8 15,9 0 12-15,9 0-4 16,4-3-152-16,5 0 80 0,3 1-492 16,12-1 312-16</inkml:trace>
  <inkml:trace contextRef="#ctx0" brushRef="#br0" timeOffset="-201179.38">3731 6083 464 0,'-5'-8'176'0,"5"8"-140"0,5-5-8 0,-2-1 108 16,0 6-80-16,6-5 76 15,3-3-76-15,12 0 32 16,3 3-52-16,21-8-36 16,-1 5-4-16,25 0 0 15,-1 2 4-15,18-2 0 16,-5 3 0-16,5-3 8 16,-6 8-4-16,7-8-4 0,-13 8 4 15,-3-2-16 1,-5 2 8-16,-16-3 84 15,-11 6-48-15,-9-3 28 16,-6 2-40-16,-7 1 44 16,-8 2-36-16,-3-5 20 15,-9 0-28-15,0 3 16 16,3 0-20-16,-3-1 0 16,3 3-8-16,-3-5-24 15,0 3 8-15,-3 0 84 16,0 2-44-16,-9 0 28 0,3 3-40 15,-20 0 8-15,2 0-16 16,-30 3 0 0,4 5-4-16,-34 2 4 15,7-5-8-15,-21 1-4 0,12-4 4 0,-10-2-16 16,16 0 8 0,9-5 12-16,11-1-4 15,12-4 8-15,19-1-8 0,5-2 40 16,9 5-20-16,6-3-24 15,3 3 0-15,3-5 8 16,3 5-4-16,0-3 8 16,3 6-8-16,0-3 8 15,0 0-8-15,0-3-4 16,0 3 4-16,-6-5 12 16,6 2-8-16,-3-2-12 15,3 2 0-15,-8-2 28 16,8 5-12-16,-6-3-12 15,3 3-4-15,-6-5-16 16,6 5 12-16,-6-3 12 16,6 3 0-16,-6-2-4 15,9-1 4-15,-9-2 12 16,9 5-8-16,-3-5-20 16,3-1 4-16,0-7 12 15,6 8 0-15,3-6-72 16,6 6 36-16</inkml:trace>
  <inkml:trace contextRef="#ctx0" brushRef="#br0" timeOffset="-199997.41">7330 7239 612 0,'0'0'228'0,"0"0"-180"15,3 0-12-15,-3-3 184 0,6 3-128 0,3-2 80 16,6 2-104-16,9-6 24 16,2 1-52-16,16-5-4 15,3-4-24-15,17-4 12 16,1 2-16-16,23-5-28 16,-5 2 8-16,11-2 12 15,-9 8 4-15,3 0-12 16,-8 5 4-16,-10 2 12 15,-8 9-4-15,-16 5-20 16,-8 3 8-16,-27 4-4 16,-9 7 4-16,-39 4 44 15,-5 1-24-15,-43-1 24 16,4 0-20-16,-24-4 64 16,12-4-48-16,-6-5 16 15,17 1-32-15,4-6 0 16,17-1-8-16,13-7 12 15,17 3-12-15,12-6 60 16,12 1-40-16,18-3-4 16,12-1-12-16,15-4-56 0,5 4 28 0</inkml:trace>
  <inkml:trace contextRef="#ctx0" brushRef="#br0" timeOffset="-198441.96">9426 4945 904 0,'9'-8'332'0,"-9"8"-256"0,3 16-24 0,-3-3 8 16,0 6-44-16,-9 26 92 15,0-3-60-15,-9 37-48 16,6 3-4-16,-9 16 16 15,3-8-8-15,-3 0 0 16,9-10 0-16,-2-9 128 16,2-15-72-16,-3-11 0 15,6-8-36-15,-9-14 28 16,9-1-28-16,-6-6-32 0,3-3 4 0,0-3 16 31,3-4-4-31,-2-4 4 0,2 4-4 16,-3-6 4-1,6 2-8-15,-3-2-12 16,3 0 4-16,-6-2 12 0,6 2-4 0,-6-11-12 16,3 8 4-16,-6-10 12 15,6 8-4-15,-5 0-20 16,2 2 8-16,-3 6 12 16,6 2 0-16,3 5-36 15,3 4 16-15,6 4 24 16,6 3-4-16,6 0 44 15,3 1-24-15,5-4 20 16,1-2-24-16,6-8 28 16,-3 0-32-16,2-11 64 15,-2 1-44-15,0-9 20 16,3 3-36-16,-6-8 60 16,-4 6-44-16,-2-6 20 15,0 5-36-15,-6 1 60 16,0 4-44-16,-9-2 12 15,0 6-32-15,-9-4 0 16,3 4-8-16,-9-6 20 16,0 3-16-16,-6-9-12 15,3-2-4-15,-8-10-112 16,5 5 64-16,-6-11-436 16,6 8 268-16</inkml:trace>
  <inkml:trace contextRef="#ctx0" brushRef="#br0" timeOffset="-183566.99">12971 5374 904 0,'24'-8'332'0,"-24"8"-256"16,11 0-24-16,-8-3 212 0,3 0-156 0,-3 1 52 15,0 2-92-15,-9-3 44 16,0 6-60-16,-20-3 4 15,-1 2-32-15,-21-2-12 16,4 0-8-16,-10-2-24 16,9-1 12-16,-2-2-4 15,5 5 4 1,0-5 104-16,13-1-52 0,-1-2-8 16,9 3-24-16,0 8 44 15,6 5-32-15,-6 13 32 16,4 5-28-16,-7 27 16 15,3 5-24-15,-6 19 36 16,6-5-32-16,0-1-12 16,7-10-8-16,-4-6 40 15,9-7-24-15,0-8-8 16,3-6-8-16,0-10-32 16,3-6 16-16,-3-10-172 15,6 0 104-15</inkml:trace>
  <inkml:trace contextRef="#ctx0" brushRef="#br0" timeOffset="-183175.26">12289 5773 1048 0,'12'-2'388'0,"-12"2"-300"0,24 0-28 0,-9 2 192 15,3 4-152-15,14 1 72 16,1-1-100-16,9 2 32 16,-1-6-64-16,4 1-4 15,-6 0-20-15,-1-6-20 16,-2 3 0-16,-3-3 12 15,-9 1-4-15,-9-4-36 16,-1 6 16-16,-8-5-160 16,0 5 96-16,-3 0-232 15,3 5 180-15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3:41.3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20879 12110 644 0,'3'-3'236'0,"-3"3"-180"0,6 0-20 0,-3 0 104 16,0 0-84-16,-3-2 48 15,3 2-60-15,0-3 100 16,0 3-84-16,0-3 28 16,3 3-52-16,-3-2 40 15,3-1-44-15,0-2 28 16,3 5-32-16,6-5 28 16,6 5-32-16,14-3-4 0,4 3-12 15,12-5-8 1,-1 5 4-16,10-3 4 15,-4 6-4-15,1-3 60 0,-9 5-36 16,-4-2 60-16,-8 2-52 0,-3-3 64 16,-6 4-60-1,-4-6 8-15,-2 2-28 0,-3-2 32 16,-3 0-28 0,0-2-24-16,-3 2 0 0,-3-3 0 15,3 3 0-15,-4-3 8 16,1 1-4-16,-3-3-4 15,0 5 4-15,0-6-4 16,0 6 0-16,-6-5-12 16,3 5 8-16,-3-5 12 15,0 5-4-15,0-6-224 16,0 6 124-16,6-2-668 16,3 4 424-16</inkml:trace>
  <inkml:trace contextRef="#ctx0" brushRef="#br0" timeOffset="16193.81">1600 10459 624 0,'0'3'228'0,"0"-3"-176"0,0 2-16 0,-3-2 124 16,0 3-96-16,-3-3 36 16,3 0-60-16,-3 0 12 15,6 0-32-15,-3 0 96 16,3 0-64-16,-8 0 48 15,8 0-60-15,-3 0 40 16,6 0-44-16,-6 0 0 16,3 3-24-16,-9-3 56 15,9 2-40-15,0-2 16 16,-6 0-28-16,0-2 0 16,6 2-8-16,-6-3-16 0,12 0 4 15,-6 1 4-15,0 2 0 0,0-3 0 16,3 6 0-16,6-3 0 15,0 2 0-15,2-2 24 16,7 3-12-16,15-6-4 16,-3 3-4-1,20-5 4 1,4 0-4-16,17-3-12 0,1 5 4 0,5-7 12 16,-11 4-4-16,2-2 8 15,-5 3-8-15,2 0-12 16,-14 2 4-16,2-2-4 15,-5 2 0-15,-6-2 24 16,-7 2-8-16,1-5-12 16,-6 3 0-16,-6-3 4 15,2 5 0-15,-5-2 8 16,-6 2-4-16,0 1-4 16,-3 2 4-16,-3-3-16 15,3 6 8-15,-3-3 20 16,0 0-8-16,0 0-4 15,-3 0 0-15,3 0 4 16,-1 0-4-16,1-3-12 16,3 3 4-16,-3-5-208 15,3 2 116-15</inkml:trace>
  <inkml:trace contextRef="#ctx0" brushRef="#br0" timeOffset="22237.92">1779 5054 392 0,'-12'0'148'0,"12"0"-116"0,-15 7-8 0,9-4 84 16,-3 2-64-16,0-2 44 15,0 2-52-15,-3-2 88 16,6 5-72-16,3-8 108 16,1 5-88-16,-7-2 60 15,9 2-76-15,-6-5 100 16,3 3-84-16,-3-1-20 15,6 1-32-15,-6 2-8 16,6-5-4-16,-9 3-24 16,0 0 8-16,0-3 4 15,6 2 4-15,-3 4 0 16,6-6 0-16,0 0 32 16,6 2-16-16,3-2 48 15,-3 0-36-15,21-2 20 16,2 2-28-16,22-11 16 15,3 8-20-15,26-10-8 0,0 5-4 16,19-2-16-16,-7 2 8 0,0 0 20 31,-9 5-8-31,1-5-4 0,-16 3 0 0,-5-3-4 16,-7 8 0-16,-17-8-12 16,-3 8 8-16,-9-3 20 15,-7 3-8-15,-8-2 4 16,0 2-4-16,-3 0-8 15,-3 0 4-15,-6-6 4 16,0 12-4-16,0-6-4 16,0 0 4-16,0-6 4 15,0 6-4-15,0-2-72 16,0 2 36-16,-6 2-604 16,6 4 352-16</inkml:trace>
  <inkml:trace contextRef="#ctx0" brushRef="#br0" timeOffset="23599.07">4401 5080 488 0,'-6'-3'180'0,"6"3"-140"0,-3 0-12 0,0 0 180 15,6 0-120-15,-3-2 88 16,3 2-104-16,3-3 60 0,0 3-76 0,12-3 40 31,3 3-56-31,18-2 8 16,5-1-32-16,22-2 8 15,5 5-12-15,9-5-16 16,-11-1 0-16,2 1 20 16,-8 0-8-16,-12-1-12 15,-1 4 0-15,-11-4 72 16,-6 6-36-16,-4-5 48 15,-11 5-44-15,-3-2-28 0,-3 2-8 0,-3 0 8 32,-3 0-4-32,-3 0 8 0,0 0-8 0,-3-6-4 15,0 12 4-15,0-12-48 32,0 6 24-32</inkml:trace>
  <inkml:trace contextRef="#ctx0" brushRef="#br0" timeOffset="78217.6">4458 5255 508 0,'-6'2'188'0,"6"-2"-148"0,0-8-8 0,-6 3 88 15,6 5-72-15,-3-5 76 16,3 5-68-16,-9-8 40 15,9 8-56-15,-6-3 84 16,6 3-68-16,-6 0 68 0,6 5-68 0,-6 1 56 31,6-6-60-31,-6 0 16 16,6 0-40-16,-3 0 28 16,6 0-32-16,9-8 4 15,9 3-16-15,15-1 12 0,8 4-16 16,19-4 16-16,-1 6-16 0,10-5 4 15,-13 2-4-15,-2-2 64 16,-7 0-40 0,-8-3 24-16,-6 8-36 0,-6-8 44 15,-7 5-36-15,-5-2 4 16,-3 5-20-16,-3-5 12 16,-3 5-16-16,0-3 16 15,0 3-16-15,-3-3-20 16,0 6 4-16,0-3 4 15,0 0 4-15,-3-3-276 16,0 3 152-16,-15-5-660 16,6 0 432-16</inkml:trace>
  <inkml:trace contextRef="#ctx0" brushRef="#br0" timeOffset="118391.68">2630 10295 892 0,'12'21'332'0,"-12"-21"-260"0,9 0-20 0,-6 0 88 16,3 5-88-16,-3-2 120 15,3 2-96-15,-3-5 32 16,0 3-64-16,-6-3 4 16,3 5-32-16,-12 3 96 15,-6 3-60-15,-36 2 56 16,4 3-64-16,-60 5 92 16,3 3-76-1,-51 2 112-15,15-2-96 0,-24-5 84 16,30-6-92-16,6-10 28 15,33-3-56-15,24-16 4 16,23 0-28-16,12-21-24 16,19 2 0-16,8-41-24 15,12 2 20-15,12-30-20 16,2 9 16-16,13-19-16 16,3 16 16-16,12-10-36 15,5 18 32-15,19-8-48 16,5 13 40-16,36 3 16 15,-5 19 8-15,41 15 4 16,-13 17 0-16,43 20-28 16,-12 14 16-16,11 23 12 15,-17 6 4-15,3 15-12 16,-24 4 4-16,-21 18-16 16,-24 2 12-16,-29 11-32 15,-18-5 24-15,-48 7-20 0,-9-7 20 16,-66 18 36-1,-5-10-12-15,-57 5 88 0,6-13-52 0,-35-9 68 16,11-12-64-16,-9-8-8 16,30-11-24-16,6-11-20 15,33-7 0-15,9-14-40 16,20-2 24-16,1-19-100 16,20 0 68-16,1-13-452 15,8 5 280-15</inkml:trace>
  <inkml:trace contextRef="#ctx0" brushRef="#br0" timeOffset="145627.64">20960 12213 984 0,'9'-13'368'0,"-9"13"-288"0,9-13-20 15,-3 5 176 1,6 5-140-16,-1-7 140 16,1-1-136-16,-6-8 68 15,3 6-96-15,-12-19 60 0,3 1-76 0,-12-22-20 16,0 3-24-16,-8-14 0 16,2 11-8-16,-6-18-20 31,6 12 8-31,-6-17 12 0,9 10 0 0,-2-3-12 15,8 13 4-15,0 3 20 16,3 16-8-16,0 0 24 16,6 11-20-16,-6-3-4 15,3 2-4-15,-3 3 28 16,6 6-16-16,-3-6-12 16,3 3-8-16,3-6-16 15,3 9 12-15,12-6-4 16,3 8 4-16,20-5 16 15,4 5-4-15,17 0-12 16,-2 6 4-16,17-3-4 16,-5 5 0-16,5 0 8 15,-5 5 0-15,-4 0 8 16,-8 6-4-16,-4-6-20 16,-8 3 8-16,-4-2 12 15,-8-1 0-15,-3 0-4 16,-6 3 4-16,-1 3-16 15,1 5 8-15,0 13-4 0,0 6 0 16,6 18 16 0,-7 0-4-16,-2 34-12 0,0 3 4 15,-12 19-4 1,-3-6 0-16,-9 8 44 16,3-13-24-16,-9 0 36 15,3-16-32-15,-6-5 56 16,0-16-40-16,-9-14 116 0,3-10-80 0,-15-10 124 15,-2-3-108-15,-25-8 4 16,7 0-52-16,-37-8-36 16,10 2 0-16,-18 1 8 15,11 5-4-15,4 0-124 16,17 2 64-16,7-2-208 16,17 3 148-16</inkml:trace>
  <inkml:trace contextRef="#ctx0" brushRef="#br0" timeOffset="149310.87">21633 5297 880 0,'20'0'328'0,"-20"0"-256"0,45-21-16 0,-9 10 176 15,2 6-136-15,40-8 52 16,2 5-88-16,24-5-56 15,-5 2-4-15,5 0 24 16,-15 6-16-16,-9-6-124 0,-11 9 64 16</inkml:trace>
  <inkml:trace contextRef="#ctx0" brushRef="#br0" timeOffset="149629.69">21772 6710 704 0,'15'-5'264'0,"-15"5"-208"0,63 0-12 16,-16-3 176-1,-2 3-128-15,30-5 148 16,2-1-136-16,21-7 52 16,-3 3-92-16,7-14 16 15,-10 5-44-15,-3-2-12 16,-14 5-16-16,-4-2 4 16,-11 2-8-16,-4 0-204 15,-8 5 108-15</inkml:trace>
  <inkml:trace contextRef="#ctx0" brushRef="#br0" timeOffset="150063.64">21469 8528 1288 0,'21'-3'476'0,"-21"3"-368"0,74-13-32 0,-32 2 100 15,-1 0-112-15,40-7 88 16,-1 5-88-16,30-8 4 0,-11 5-44 16,11-5-4-1,-9 5-12-15,-3 0 12 16,-15 5-12-16,-8 1-12 15,-16 4 0-15,1-2-244 16,-10 3 136-16,4 5-388 16,-9 3 284-16</inkml:trace>
  <inkml:trace contextRef="#ctx0" brushRef="#br0" timeOffset="150672.21">21561 9877 1016 0,'-33'5'376'0,"33"-5"-292"0,33 8-20 16,-15-8-92 0,3 3 4-16,15-9 36 15,2 4-4-15,37-6 124 0,2 3-76 16,27-6 48-16,-6 6-60 0,21-6-16 31,-11 3-16-31,8-2 0 16,-15 2-8-16,0-3-4 15,-12 6 4-15,-8 0 20 0,-13 5-12 0,-14 0 12 32,-12 2-12-32,-10-2 72 0,-5 3-48 0,-6-3 68 15,-3 2-64-15,-6-2 80 16,3 3-68-16,-7-3 0 15,4 3-32-15,-3-3-12 16,0 0-4-16,0 0-32 16,3 0 16-16,-3 0 24 15,0 0-8-15,-3 0 0 16,3 2 0-16,-3-2-76 16,0 3 40-16,-3-6-180 15,3 3 116-15</inkml:trace>
  <inkml:trace contextRef="#ctx0" brushRef="#br0" timeOffset="153874.17">21448 12335 548 0,'-12'13'204'0,"12"-13"-156"0,-21-16-16 0,15 11 52 15,3 2-52-15,0-2 136 16,3 2-92-16,0 1 52 15,6 2-72-15,-3-3 116 16,0 6-96-16,-6-3 116 16,3 0-112-16,-9 0 40 15,3 0-72-15,-6 0 20 16,7 0-40-16,-4 0 0 16,6 0-16-16,0-3 20 15,3 3-20-15,0-5-4 16,6 2-4-16,6-2-4 15,5 2 0-15,16 1 0 16,6 2 0-16,26-3 0 16,1 3 0-16,35-5-28 15,-3 5 16-15,24-3-4 16,-12 3 8-16,6-3 0 16,-17 3 0-16,-7-2 16 15,-15 2-4-15,-11-3 8 0,-13 0-8 16,-11-2 16-16,-9 2-12 15,-9-2-4-15,-7 3 0 0,-5-4 4 32,-3 6-4-32,0-2-20 0,0 2 8 0,0 0 4 15,0 2 4-15,3-2-12 32,0 3 8-32,0-3 12 0,0 0-4 0,-3 0-12 15,3 0 4 1,-10 0 92-16,1 0-48 0,-6 0 8 15,3 0-28-15,-2-3 4 16,2 3-12-16,-3-2 0 16,0-1-4-16,0-2-16 15,3 2 4-15,0-2-120 16,6 2 68-16,-1-2-224 16,4 2 156-16,-3 0-596 15,3 3 404-15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4:30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4907 15348 268 0,'-3'0'100'0,"0"0"-76"0,3 0-8 0,0 0 88 16,0 0-60-16,0 0 80 15,-3 0-72-15,3 0 0 16,-6 0-32-16,3 0-4 16,0 0-8-16,0 0-16 0,3 0 4 15,-3 3-16 1,3-3 12-16,0 0 12 15,0 5 0-15,0-2 112 16,0 0-64-16,0-3 40 0,0 0-52 16,-3 2-16-16,3-2-12 15,0 3-12-15,0 2 4 16,0-5-4-16,0 0 0 0,0 0 0 16,9 0 0-16,6-2 24 15,12-1-12-15,-3 0 24 16,9 1-24-16,5-1-12 15,7 0-4-15,0 3 40 16,-1-2-24-16,1-1 8 16,-3 0-12-16,-1 1-8 15,1-1 4-15,0 1-4 16,-4 2 0-16,1 0 8 0,-3 0-4 16,-1 2 8-16,-5 1-8 15,3-1-12-15,-6 4 4 16,-6-4 4-16,-1 4 0 15,-5-4 0-15,0 1 0 16,-6-3 0 0,0 3 0-16,-9-3 8 0,6 2-4 15,-9-2 8-15,-3 3-8 16,-9-3-4-16,-6 0 4 16,-8 0-16-16,-16 0 8 15,0 0 48-15,-2 3-24 16,-4 2 36-16,3 3-32 15,1-3 4-15,-4 3-16 0,1-3 12 16,-4-2-16-16,0-3 4 16,-2 0-4-16,-1 0 48 15,1 0-32-15,2 0-28 16,1 0 0-16,8 0-8 16,12 0 4-16,9-3 8 15,12 3 0-15,7-2 68 16,13-1-36-16,19-2-4 15,9-3-16-15,12-3 0 16,11 1-8-16,4 2 16 16,5 0-12-16,-11 0-4 15,-7 0 0-15,-5 0-172 0,-15 3 92 16,-7-3-428 0,-8 5 280-16</inkml:trace>
  <inkml:trace contextRef="#ctx0" brushRef="#br0" timeOffset="2936.24">20981 13817 548 0,'23'-6'204'16,"-5"12"-156"-16,18-6-16 0,-12 2-8 0,9-2-20 16,14-5 8-16,13-3-8 15,11-3 8-15,16 6-8 16,2 0-12-16,9 2 4 0,0 3 4 16,-2 5 0-16,-16 1 60 15,3-1-32-15,1 0 68 16,-7 3-56-1,-9 0-16-15,-5-3-16 0,-7 3-8 16,-11 0 0 0,-6 0 8-16,-12 0-4 0,-12 0 16 15,-15 0-12-15,-12-5 112 0,-21-3-68 16,-18 0 32-16,-20-3-48 16,-15-2 64-16,-13-3-52 15,1 0 36-15,9-3-48 16,8 3 24-16,19 3-32 15,17 0 28-15,12 2-32 0,16-2 20 16,17 2-24 0,9-2 8-16,20 0-16 0,19-3 28 15,9 0-24-15,-4 3-4 16,-5 2-8-16,-4-5-4 16,-11 0 0-16,-6 0 8 15,-3 0-4-15,-3 3-212 16,-1 0 112-16,7-3-464 15,9 2 312-15</inkml:trace>
  <inkml:trace contextRef="#ctx0" brushRef="#br0" timeOffset="10057.12">5020 17092 196 0,'-6'-5'72'0,"6"5"-56"0,-3 0-4 16,3 0 180-16,-3 0-108 0,0 0 108 16,0 0-112-16,1 0-8 15,-10 2-44-15,3 1-8 16,-3 0-12-16,0-1 56 0,6 4-36 16,-9-4 16-16,9 1-28 15,-9 0 8-15,6-1-12 16,3 1 80-16,-6-3-48 15,3 0 40-15,4 0-48 16,-1 0 52-16,6-3-52 16,6 1-16-16,8-1-12 15,13-2-20-15,15-1 8 16,11 1 12-16,10 2-4 16,5-2 8-16,7 0-8 0,-4 0-4 15,-2-1 4-15,-10 4-4 16,-11 2 0-16,-3 0-12 15,-16 0 8-15,1 0 12 16,-9 2-4-16,-3 1-12 16,0 0 4-16,-4-1 4 15,1 1 0-15,-3 0 16 16,3-3-8-16,-9 0 48 16,3 0-28-16,0-3 64 15,0 3-52-15,-3-3 28 16,-3 1-40-16,-3-1-8 15,0 0-12-15,-3-2 4 16,0 2-8-16,3 1-12 16,0-1 4-16,0 0 12 0,0 3-4 15,0-2-12 1,0 2 4-16,0 0 20 0,0 0-8 16,3 0-4-16,0-3 0 15,-3 3-268 1,-3 0 144-16,-3-3-508 15,-24 9 352-15,-12 2-132 16</inkml:trace>
  <inkml:trace contextRef="#ctx0" brushRef="#br0" timeOffset="34625.01">4788 15264 540 0,'-9'-3'200'0,"9"3"-156"0,0-2-12 0,0-1 116 16,0 6-88-16,3-3 28 15,3 0-52-15,3 0 20 16,-3 0-28-16,0 0-8 16,3 2-12-16,0-2 28 15,3 3-20-15,15-3 100 16,5 0-64-16,19 0 20 15,0 2-40-15,23-4-20 16,-3-1-8-16,7-2 12 16,-7 0-8-16,-5-3 4 15,-10 2-4-15,-5-2 4 16,-7 6-8-16,-11-4 104 16,-6 6-60-16,-6-2-12 15,-3 2-20-15,0 0-24 0,-10 2 4 0,1-2 84 16,0 0-48-16,-3 0 16 15,3 0-28-15,0-2 4 16,-6 2-12-16,0-3-16 16,0 1 0-1,-6-4 4-15,3 6 0 16,-6-2-408-16,6 4 224 0</inkml:trace>
  <inkml:trace contextRef="#ctx0" brushRef="#br0" timeOffset="48475.81">22243 5165 496 0,'-18'-3'184'0,"18"3"-140"0,-6-3-16 0,6 1 180 16,3 2-120-16,0-3 148 15,6 3-132-15,6-5 60 16,3 0-96-16,11-6 68 16,4 6-76-16,12-9 12 15,-1 6-40-15,7-5-20 16,-6 8-8-16,8-11 4 16,-5 5-4-16,2 1-4 15,-2 5 4-15,3-3 4 16,-4 5-4-16,1-2-4 15,-3 5 4-15,-4-8-4 0,-2 5 0 0,0-5-188 16,-1 6 104 0</inkml:trace>
  <inkml:trace contextRef="#ctx0" brushRef="#br0" timeOffset="49033.9">22115 7239 632 0,'-15'-5'236'0,"15"5"-184"0,0-8-16 0,-3 2 280 0,0 6-180 0,0-5 160 16,6 3-176-16,3-9 20 15,3 6-88-15,9-6 16 16,2 3-40-16,16-8-28 15,3 3 0-15,20-13 0 16,1 4 0-16,11-9 16 16,-5 4-8-16,-1 1-12 15,-5 5 0-15,-1-1 28 16,-8 9-12-16,3-3-12 16,-10 8-4-16,1 0-4 15,-6 3 0-15,-4 0 16 16,-5 2-4-16,0-5-152 15,-3 6 80-15,5-6-588 16,-2 2 364-16</inkml:trace>
  <inkml:trace contextRef="#ctx0" brushRef="#br0" timeOffset="56667.85">1889 10290 548 0,'3'-8'204'0,"-3"8"-156"0,0-3-16 0,0 0 176 15,0 3-120-15,0-5 72 16,3 2-96-16,3-4-16 0,6 4-32 16,15-5-4-1,5 5-4-15,22-5-16 16,2 6 4-16,10-4 4 16,-1 6 0-16,10-2 8 15,-7 4-4-15,1-2-4 16,-7 0 4-16,-2-2-16 15,-10-1 8-15,1-2 20 16,-6 2-8-16,2 1-28 16,-11 2 8-16,3-3 24 15,-4 3-8-15,-2-3-8 0,-3 3 0 16,-6 0 4-16,3 3 0 0,-16-3 76 16,1 3-40-1,-6-3 76 1,-6 0-64-16,-15-3 36 15,4 0-48-15,-19 1-12 0,0 4-12 0,-21 1 0 16,7 2-8 0,-28 6-4-16,13-1 4 0,-25-2 4 15,7 0-4-15,-6 0 52 16,2 0-32-16,10 0 8 16,8 0-20-16,7-3-8 15,17 1 0-15,3-4 12 16,10 1-8-16,2-3-4 15,9 3 0-15,3-3-112 16,9 0 60-16,3 0-436 16,3 5 264-16</inkml:trace>
  <inkml:trace contextRef="#ctx0" brushRef="#br0" timeOffset="63448.59">3095 10197 560 0,'-15'24'208'0,"15"-24"-164"0,-36 34-8 0,6-18 84 15,0 3-72-15,-20-1 24 16,-1 3-40-16,-26 3 48 16,11-3-44-16,-26-5 168 15,12 0-112-15,-22-8 212 31,13 0-172-31,-18-11 116 0,21 1-144 0,-13-20-4 16,19 4-60-16,-6-30-16 16,8 3-16-16,-2-23 12 15,17 7-12-15,1-24-12 16,11 14 0-16,13-19-4 16,11 10 0-16,21-2 8 15,6 16 0-15,21 0-12 16,3 13 8-16,32-13-48 15,7 16 24-15,26-9-36 16,-3 14 32-16,42 0 12 16,-15 11 8-16,36 8 4 15,-12 12 0-15,24 14-12 16,-18 11 12-16,14 21 20 0,-26 5-4 16,-6 13-12-16,-23-2 0 15,-13 23 20-15,-27 3-8 0,-29 21-20 16,-15-5 4-16,-45 19-4 15,-5-9 4-15,-49 4 0 16,1-12 0-16,-54-12 32 16,9-20-12-1,-42-12 56-15,21-11-36 0,-26-13 12 16,29-6-28-16,-15-12-24 16,33-4 0-16</inkml:trace>
  <inkml:trace contextRef="#ctx0" brushRef="#br0" timeOffset="75235.19">21204 16999 1204 0,'-6'-2'448'0,"0"-1"-348"0,3 1-32 15,3-1 220-15,-3 0-172 16,-3-2 80-16,-6 0-120 15,-9-6 4-15,-2-7-48 16,-4-12 68-16,-9-1-56 0,0-6 68 16,1-8-64-16,2-3 28 15,3 0-44-15,6-4-20 16,9-15-4-16,12-12-20 16,12-8 8-16,15 7 12 15,12 9-4-15,14 2-20 0,1-5 8 16,3 0 12-1,2 2 0-15,7 6-28 0,14 8 12 16,1 11-4-16,5 9 8 16,0 4 16-16,12 8-4 15,13 7-48-15,-7 11 28 16,0 6 4-16,3 4 8 16,-3 6-8-16,1 11 8 15,-16 10-4-15,-12 21 0 0,-11 19 8 16,-16 8 0-16,-11 7-20 15,-9 30 12-15,-9 5 4 16,-6 3 4 0,-6 13 0-16,-9-6 0 0,-9-15 0 15,-12-13 0-15,-12-11 16 16,-14-3-8-16,-19-8 16 16,-14-13-16-16,-15-13 32 15,-15-18-24-15,-12-11 64 16,-9-19-44-16,-12-18 80 15,-3-11-64-15,6-13 28 16,3-8-48-16,18 0 16 16,18 2-28-16,21-2 0 15,11-13-12-15,22-3 4 0,14-2-8 16,15 2 8 0,12 3-8-16,6 2-28 0,9 1 12 15,3-9-48-15,0-5 32 16,3-2-180-16,0 7 116 15,0 6-304 1,2 5 224-16,4 11-908 16,-3 0 600-16,-3-6-88 15</inkml:trace>
  <inkml:trace contextRef="#ctx0" brushRef="#br0" timeOffset="112894.11">2154 5202 964 0,'-12'-3'360'0,"12"3"-280"0,-27 0-24 0,9 0 244 16,3 3-176-16,-11 2 168 16,2 0-164-16,-6 1 64 15,3 2-112-15,4-1 32 16,11 1-64-16,3 0 0 15,9 0-28-15,21-5 16 16,8 0-24-16,37-11-12 16,8 2-4-16,27-4-32 15,1-3 20-15,23-1-56 16,-15 1 40-16,6 0 8 16,-18 2 12-16,0 1 4 15,-20 2 0-15,-4 0 24 0,-20 3-8 0,-7-3 4 31,-11 2-4-31,-9-4-8 16,-6 4 4-16,-9-4 4 16,-1 2-4-16,-5 0 60 15,-3-3-36-15,-6-2 60 16,3 5-52-16,-12-13-8 0,7 5-16 0,-7-21-12 31,6 3 4-31,-9-27 4 0,6 8-4 0,-3-24-12 16,0 11 4-16,3-21-48 15,3 13 24-15,3-8 32 16,6 18 0-16,-3 3-16 16,6 16 4-16,-6 0 4 15,0 14 4-15,0-4 0 16,0 11 0-16,-9-2-12 16,9 5 8-16,0-6 20 15,0 9-8-15,0-9-12 16,0 6 0-16,0 0 4 15,0 8 0-15,-12 2 0 0,-3 6 0 16,-20 8-20 0,-4 7 12-16,-41 6-4 15,2 5 4-15,-29 0 0 16,18-5 0-16,-21 0 16 16,26 0-4-16,-8 2 8 15,15-7-8-15,5-3-4 16,19 0 4-16,2-8-16 15,12 0 8-15,7-5 4 16,5 2 0-16,3-10-12 16,9 7 8-16,0-1 12 0,-3 4-4 15,0 8 8-15,4 6-8 0,-4 34 24 16,6 5-16-16,12 45 92 31,0 3-56-31,21 32 4 0,0-11-32 0,2 3-20 16,4-17-4-16,-9-7 20 15,3-21-8-15,-6-6-28 16,0-15 8-16,-9-11-328 16,-1-11 184-16,-16-12-852 15,2-7 564-15</inkml:trace>
  <inkml:trace contextRef="#ctx0" brushRef="#br0" timeOffset="122836.66">20350 2863 768 0,'3'-11'284'0,"-3"11"-220"0,0 6-20 0,0-6 216 16,3 5-152-16,-3 3 36 15,6 5-88-15,2 19-32 16,4 5-16-16,0 10 8 16,0-2-8-16,-3-5-12 15,0-8 0-15,-3 0 72 16,3-3-36-16,-9-8 48 16,0-3-44-16,-3-4 96 15,0-4-76-15,-3-10 48 16,0-5-64-16,-3-22-20 15,6-4-12-15,-3-35-8 16,3-1 0-16,9-15 0 16,3 11 0-16,18-3 8 0,3 8-4 15,20 15-20-15,4 17 8 16,17 29-32-16,1 10 24 16,-4 21 4-16,-11 6 12 15,-22 11 8-15,-11-4-4 0,-27 12 112 16,-6-7-64-16,-29 1-4 15,-1-5-28-15,-24-8 12 16,7-6-20-16,-7-26-136 16,16-5 68-16</inkml:trace>
  <inkml:trace contextRef="#ctx0" brushRef="#br0" timeOffset="123168.76">21040 3199 1204 0,'-21'0'448'0,"21"0"-348"0,6 5-32 0,6-5 248 0,3 5-188 0,15-5 12 0,6 0-88 0,11-5-16 16,4 2-24-16,5-2 12 16,-5 0-16-16,-6 0-12 15,-7 2 0-15,-8-5-180 16,-6 5 96-1</inkml:trace>
  <inkml:trace contextRef="#ctx0" brushRef="#br0" timeOffset="124038.68">21912 2850 696 0,'12'-6'256'0,"-12"6"-196"0,-3 6-20 0,3-6 56 16,6 0-60-16,-3 2 68 15,3 4-64-15,3 1 152 16,0 4-112-16,0-6 100 15,0 6-104-15,-3-1 64 16,0 4-80-16,-6-1 12 16,0 5-40-16,-3-4-20 15,3-1-8-15,0 0-4 16,3 0 0-16,0-7 76 16,6 2-40-16,-3-16 68 15,3 2-64-15,-3-15 20 16,2 5-40-16,-2-5-8 15,0 3-8-15,-3-1 4 16,3 6-4-16,-3-3-20 16,0 5 8-16,0 4 12 0,0-1 0 0,-3 2-12 15,3 1 4-15,-3 2-4 16,0 3 0-16,-3 3 8 16,0 8 0-16,-3 7-12 15,3 9 8-15,-3 20-4 16,3 1 0-16,3 7 24 15,3-10-8-15,0-2-12 16,0-4 0-16,-3-10 4 16,3-2 0-16,0-11 8 15,0-3-4-15,-3-2 8 16,3-9-8-16,-6-2-152 16,3 0 80-16,-6-2-272 15,0 2 192-15</inkml:trace>
  <inkml:trace contextRef="#ctx0" brushRef="#br0" timeOffset="124701">21906 2897 860 0,'-6'-8'320'0,"6"8"-248"0,12-13-20 0,-6 5 172 16,3 5-132-16,3-4 104 15,3-1-112-15,6-3 16 16,3 3-60-16,2 0-16 16,4 3-12-16,0-3-12 15,0 5 4-15,2 3-24 16,1 3 12-16,3 5 4 15,-3 5 4-15,-4 6-12 16,-5-6 8-16,-9 5 12 16,-6 3-4-16,-15 1 32 15,0 1-20-15,-21-4 56 16,4 2-40-16,-19-2-8 16,6-3-12-16,-11-6-20 15,5-2 4-15,3-3 4 16,9-2 0-16,16 2-12 15,8 3 8-15,20 3 4 16,7 2 0-16,21 3 44 16,6 2-24-16,5 1-8 0,-5 2-8 0,-12 3 56 31,-10-8-32-31,-20 0 60 0,-6-3-52 0,-24-5 20 31,-2-3-36-31,-16-10-52 0,3 5 16 16,-5-8-208-16,8 3 124 0,0-9-276 15,9 9 212 1,10-3-512-16,8 8 380 0</inkml:trace>
  <inkml:trace contextRef="#ctx0" brushRef="#br0" timeOffset="125002.85">22624 3019 976 0,'27'-19'360'0,"-27"19"-280"0,47 0-20 0,-23 14 20 0,0-1-56 0,3 8 88 16,-4 5-64-16,-5 4 144 15,-3-1-108-15,-12-6 156 16,-3 4-136-16,-18-11 56 16,-3 0-96-16,-17-8-16 15,5-3-32-15,-9-5-20 16,10 0 0-16,-1-11-172 16,9 9 96-16</inkml:trace>
  <inkml:trace contextRef="#ctx0" brushRef="#br0" timeOffset="125546.81">23097 2850 892 0,'39'0'332'0,"-39"0"-260"0,15 8-20 0,-15-1 176 16,3 9-136-16,-18 24 176 16,0 5-156-16,-18 11 16 15,6-4-76-15,-5-1-24 16,2-6-16-16,3-11 24 16,9-2-20-16,0-14-92 15,6-4 40-15,0-9-220 16,4 3 144-16,-1-16-196 15,3 3 176-15,-3-22-576 16,6 3 392-16,0-23 72 31,6 7 152-31,12 14 840 0,5 7-408 16,10-2 168 0,0 10-304-16,9 22-8 15,-1 10-116-15,4 11-32 0,-3-6-28 0,-1 9-16 16,-2-4 0-1,0-4-16-15,0-6 8 16,-1 3-444-16,-2-6 240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7:32.9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14155 9319 352 0,'-6'0'132'0,"6"0"-104"0,0-6-8 0,0 4 112 0,0 2-76 15,0-3 92 1,3 3-84-16,0-5 128 15,3 2-112-15,0 0 36 0,0 3-72 16,3-2 48 0,0 4-56-16,6-2 20 0,0 3-36 15,12-3 28 1,-1 3-32-16,13-6 4 16,0 0-12-16,8-4 4 0,-2 1-8 15,0-4-4-15,-4 4 4 0,-8-2-4 16,-3 6 0-1,-15-1 52-15,-3 6-28 0,-24-3 52 16,-3 5-44-16,-33 0 20 16,1 6-32-16,-16-3 16 15,7 2-20-15,2-4-16 16,12 2-4-16,10-6 20 16,11 1-8-16,9-8 4 15,9 2-4-15,6-8-112 16,9 4 56-16,0-4-280 15,0 6 184-15</inkml:trace>
  <inkml:trace contextRef="#ctx0" brushRef="#br0" timeOffset="2018.36">23642 1942 548 0,'15'-13'204'0,"-15"13"-156"0,12-5-16 0,-7-3 184 16,4 8-124-16,-3-6 96 0,3 6-108 0,-9 0 68 31,0 0-84-31,-21 19 20 15,-2-3-48-15,-37 42 120 16,1 8-88-16,-40 29-20 16,7-2-32-16,-12 10-16 15,18-16 4-15,8-5 116 16,19-13-64-16,2-13 24 0,18-17-48 16,1-7 40-16,8-11-40 0,3-7 36 15,9-9-36 1,6-10 0-1,6-1-20-15,6-10 12 0,6-2-16 0,6-19-20 32,3 8 4-32,3-8 12 0,3 2 0 15,-3 4 8-15,-3 9-8 0,-1 4-12 16,-2 5 4-16,-6-1-16 16,-3 14 12-16,-15 14-4 15,1 4 4-15,-13 17-20 16,0 10 16-16,-3-6 12 15,6-4 4-15,3-6-12 16,9-3 4-16,12-5 4 16,6-7 0-16,15-9 52 15,6 0-28-15,6-10 16 16,2 5-24-16,1-11-8 16,-6 3-4-16,-6 0-4 15,-1-2 0-15,-11 2-152 16,-3 0 84-16,-6 3-228 15,-3-3 168-15,-3 2-312 16,3 1 248-16</inkml:trace>
  <inkml:trace contextRef="#ctx0" brushRef="#br0" timeOffset="3168.17">23258 1109 644 0,'-9'-27'236'0,"9"27"-180"0,3-8-20 0,-3 3 184 16,0 10-128-16,0-5 80 15,0 8-104-15,-6 11 68 16,3 2-76-16,-6 29 48 16,6 6-64-16,0 12 68 15,3-1-64-15,-3-7 80 16,6-1-72-16,-3-4 52 15,0-12-64-15,-3-4-12 16,0-2-20-16,-6-16-12 16,3 3 4-16,-3-16 12 15,6 0-8-15,-3-8-180 16,3 0 96-16,0-8-148 16,3 0 128-16,-3-2 4 15,6 2 56-15,-3-5 12 16,0 5 16-16,0-6 8 0,6 1 0 15,3-5 148-15,3 4-80 16,9-4 60-16,6-1-72 0,8-2-16 16,4-3-24-16,6-5-28 15,-4 3 4 1,7-1 12-16,-6-2 0 0,-4 8-12 16,-5 0 4-16,-6 8 4 15,-3 7 0 1,-9 1-64-16,-6 5 36 0,-18 5-288 15,0 3 176-15,-15 6-340 16,3 4 276-16,-12 1 8 16,4-4 120-16,-7 4 104 15,9-6-12-15,0 6 316 16,6-6-184-16,4 5 200 16,8-2-196-16,0 3 120 15,9 5-156-15,3-3-44 16,3-3-44-16,6-2 4 15,2 0-20-15,10-3-4 16,0-5-4-16,6-8-252 16,0 0 136-16,-1-8-432 15,-2 3 308-15</inkml:trace>
  <inkml:trace contextRef="#ctx0" brushRef="#br0" timeOffset="3888.54">23701 1590 716 0,'9'0'264'0,"-9"0"-204"0,12 0-16 0,-3 0 160 16,0 0-120-16,6 0 8 16,0 0-52-16,6-5 40 15,2 5-44-15,4-8 12 16,-3-3-32-16,-3-5 36 15,-3 6-28-15,-12-9 32 16,-3 6-32-16,-18-3 12 16,-3 3-20-16,-15 8 28 15,6-1-28-15,-2 12 20 16,8 7-20-16,6 5 52 16,6 1-36-16,9 7-8 15,9 4-12-15,6 1 16 16,3 1-16-16,2-5-20 15,1-1 0-15,0-2-40 16,-3-3 28-16,0-3-108 16,0-4 72-16,0-6-116 15,2-3 96-15,1-16-120 16,3 3 112-16,-3-13-152 16,0 3 132-16,0-9-20 15,-1 9 76-15,1-9 36 16,-3 14 12-16,-3-11 80 15,-3 8-44-15,-3-2 156 16,-3 5-112-16,-6-1 144 16,3 9-128-16,-3 2 28 0,0 3-72 15,0 0-36-15,6 8-16 0,-3-2 0 16,6 2 0-16,2 0 60 16,1 2-32-16,-3-10 8 15,3 3-24-15,3-6 0 31,0-2-4-31,3-8 12 0,0 5-12 0,-3-6-28 16,-1 9 8-16,-5 5 4 16,0 5 8-16,-9 35 60 15,3 0-32-15,-6 31 236 16,3 1-148-16,-3-1 112 16,3-2-136-16,-6-6 24 15,3-10-72-15,-9-16-16 16,1-15-16-16,-13-17-168 15,6-10 84-15,-6-22-384 16,6 1 252-16</inkml:trace>
  <inkml:trace contextRef="#ctx0" brushRef="#br0" timeOffset="5936.5">23993 2725 652 0,'24'-5'244'0,"-24"5"-192"0,24-8-12 0,-15 5 164 16,2 3-120-16,-2-2 132 15,0 2-124-15,-6 0 88 16,3 0-104-16,-12 0 48 16,3 2-72-16,-15 1 24 15,4 0-44-15,-16-3 0 16,3 5-20-16,-9-5 20 15,6 0-20-15,-5 5 32 16,8-5-28-16,-3 3-24 16,9 2 4-16,1-5-8 15,5 5 4-15,9 3 8 16,6 6 0-16,15-1-12 16,8 5 8-16,10 1 20 15,3 7-8-15,-9 1 4 16,-4-1-4-16,-17 6-16 15,-6-6 4-15,-23 6 72 16,-1 3-36-16,-15-9 4 0,3-5-20 16,-5-8-124-1,5-2 56-15,6-11-128 0,9-5 100 16,7-11-312-16,11 3 220 0</inkml:trace>
  <inkml:trace contextRef="#ctx0" brushRef="#br0" timeOffset="7088.57">24371 2733 508 0,'9'-8'188'0,"-9"8"-148"0,12-5-8 0,-6 0 80 0,0 5-68 0,0-3 0 16,0 3-28-16,-6-3-4 15,3 6-4-15,-3-3 4 16,0 0-8-16,-3 0 52 15,3 8-32-15,-3-8 88 16,3 5-64-16,-3-5 100 16,6 3-84-16,-3-3 120 15,0 0-104-15,-3-3 68 16,3 3-88-16,-3 0-24 16,6-5-20-16,-6 0 28 15,3 5-20-15,-3-6 4 0,0 6-16 16,-9 0-16-1,3 3 0-15,-12 5-4 0,3 5 0 0,-9 6 24 16,4-1-8 0,-13 6 32-16,3 0-24 0,-3-6 48 15,7 4-36-15,2-4 20 16,9 1-28-16,-3 2-28 16,9-8 4-16,0 8 16 15,6 3-4-15,0-3-12 16,6 6 0-16,3-1 4 15,6-2 0-15,3-6 16 16,6 4-8-16,0-9-4 16,3-5 0-16,0-3 20 15,5 0-12-15,-2-10-12 16,-3 0-4-16,3-11 12 16,0 3-4-16,0-6 8 15,-1-2-8-15,-2-3-4 16,-3 11 4-16,-6-8 4 15,0 7-4-15,-12 1-4 16,-3 8 4-16,-18-8-4 16,3 7 0-16,-21-2 8 0,4 3-4 15,-7-3-48 1,6 8 28-16,1-5-192 16,11 0 116-16,6-3-284 0,6 8 208 15</inkml:trace>
  <inkml:trace contextRef="#ctx0" brushRef="#br0" timeOffset="20029.77">17153 5495 456 0,'21'-8'168'0,"-21"8"-128"0,6 0-16 0,-3 0 44 0,0 0-44 0,-9 0 104 15,3 0-72-15,-21 6 28 16,-3-4-48-16,-41 4 12 16,2-1-28-16,-47 0 52 15,6 3-40-15,-45-5 72 16,15 5-56-1,-42-3 88-15,25 3-76 0,-22-3 44 16,30 1-64-16,-6 4 40 16,30 1-44-16,0 5-20 15,27-3-8-15,0 0-8 16,23 3 0-16,-2 0 60 16,20 2-32-16,1 4-4 15,14-4-12-15,3 6 0 16,10-3-8-16,-1 0-4 15,6-2 4-15,0-3-4 16,6-1 0-16,-3-4 8 16,7-3-4-16,-1-3 40 0,9 3-20 0,-3-5 4 31,6 2-16-31,-3 0-8 16,3 3 0-16,0 0 4 15,6 0-4-15,-3 0 16 0,6 0-12 0,2-3 40 31,1 1-24-31,3-4 4 16,3 4-16-16,0-6-16 0,3 0 0 0,0 0 12 16,0 0-4-1,2 0-4-15,4 0 4 0,6 0 4 16,3 5-4-16,2-2-4 16,-2 2 4-16,3-2-16 15,-4-1 8-15,1-2 12 16,-3 0-4-16,-3 0 8 15,-4 3-8-15,-5-3-36 16,0 0 16-16,-3 0 24 16,0 0-4-16,-3 0 20 15,3 0-16-15,-4-3-20 16,4 3 4-16,-3-5 4 16,0 5 4-16,-3-3 8 15,0 3-4-15,-6-2-4 16,3 2 4-16,-9-3-4 15,3 3 0-15,-3-3 0 16,3 6 0-16,-3-6-12 16,3 3 8-16,-3-5 28 15,0 2-12-15,-6-2-12 16,3 2-4-16,-9-2 12 16,3 3-4-16,-9-4-20 15,6 4 8-15,-6-4 4 16,6 4 4-16,0-4 16 0,4 6-8 0,5-5-20 31,6 5 4-31,17 0 20 0,10 5-4 0,12-2-28 16,2 8 8-16,-2-3 12 31,-3 5 4-31,-12 3 24 0,-10-1-16 16,-19-1 12-16,-4 4-12 0,-21-5 0 15,3-2-4-15,-15-3-8 16,4 0 4-16,-4-8-32 15,9 3 16-15,6-6-296 16,9 0 172-16,15-2-596 16,9 5 408-16</inkml:trace>
  <inkml:trace contextRef="#ctx0" brushRef="#br0" timeOffset="21647.5">18001 5871 464 0,'12'-8'176'0,"-12"8"-140"0,9-18-8 0,-6 2 164 16,3 3-112-16,-3-17 144 16,0-1-128-16,-6-9 48 15,0 8-84-15,-9-7 28 16,0 12-52-16,-15-10 16 15,3 13-32-15,-17-2 8 16,5 5-16-16,-17 5-16 16,8-3 0-16,-6 9 4 15,10 4 0-15,2 4 0 16,9 2 0-16,3 0 0 16,9 2 0-16,1-2 60 15,8 3-32-15,-3-3 16 16,3 0-28-16,0 0-8 15,6 0-4-15,0 0-16 0,3 0 8 0,3 0-16 16,6 3 12 0,6-3 20-16,6 0-4 0,5 0 4 15,1 0-4-15,6 0-8 16,0 2 4 0,-1-2 4-16,-2 3-4 0,-3-3-4 15,0 0 4-15,-6-3-16 16,-4 3 8-16,-11-2 20 15,-3-1-8 1,-18-2 4-16,-2 5-4 0,-25-3 28 16,3 3-20-16,-8 0 76 15,5 5-56-15,3-2-32 16,12 2-4-16,4 1 4 16,8 4 0-16,6 1 8 15,9-6-8-15,9 6 24 16,9-1-16-16,11 1 4 15,7-1-8-15,0-4-8 16,-3 2 4-16,-7-6-216 16,-2 4 116-16,-9-4-888 15,0 1 548-15</inkml:trace>
  <inkml:trace contextRef="#ctx0" brushRef="#br0" timeOffset="26687.49">20549 5559 624 0,'33'-5'228'0,"-33"5"-176"0,56-6-16 0,-23 1 28 16,3 0-44-16,44-6 60 16,1 6-44-16,44-3 0 15,0 3-20-15,26-6-12 16,-14 6 0-16,15 5-4 15,-21 0 0-15,-9 8 0 16,-18 2 0-16,-17 9-20 16,-19 2 12-16,-11 24 12 15,-16 3 0-15,-14 10 76 16,-6-3-44-16,-18-4 112 16,-6-9-88-16,-21-5 160 15,-3-5-124-15,-29-14 8 16,-1-5-64-16,-29-13-8 15,6 0-20-15,-13-7 28 16,22-1-24-16,8 0-224 16,22 2 112-16</inkml:trace>
  <inkml:trace contextRef="#ctx0" brushRef="#br0" timeOffset="27118.89">21805 5927 320 0,'0'0'120'0,"0"0"-96"0,-6 0-4 0,0 0 176 15,3 0-112-15,-6 0 96 16,0 0-100-16,-2 0 104 0,2 0-104 0,-6 0 100 31,3 5-100-31,-9 0 100 16,6 1-104-16,-9 1 4 0,6 1-44 0,-2 3 44 15,8 2-44 1,3 0-8-16,9-2-16 16,18 0 16-1,5-1-16-15,19-2-20 0,6 0 0 0,11 0-252 16,1 3 144-16,-1-6-572 15,-8 0 388-15</inkml:trace>
  <inkml:trace contextRef="#ctx0" brushRef="#br0" timeOffset="135975.72">11334 14266 652 0,'0'-10'244'0,"0"10"-192"0,17-3-12 16,-8-2 156-1,0 2-116-15,6-5-8 16,0 3-44-16,0-6 32 16,3 6-32-16,0-6 4 15,0 6-20-15,-4 5 0 16,1 8-4-16,-6 5-52 15,-3 3 28-15,-9 3 92 16,3-1-40-16,-9 3 40 16,0 1-44-16,-5-1 8 0,2-3-24 0,-3 1 52 15,6-3-36-15,0-3 36 16,3-2-36-16,0-6 0 16,6 3-20-1,-3-6 0-15,6 1-4 0,-3-6 12 16,6 1-12-16,0-4 60 15,0 4-40-15,-3-6 32 16,3 3-32-16,3-3 8 16,0 2-20-16,0-4 0 15,2 2-8-15,1-5 12 16,0 5-12-16,0-8-4 16,3 5 0-16,-6-5-4 15,6 3 0-15,-6-5-12 16,0 4 8-16,-6-2 4 15,3 3 0-15,-3 0 0 16,3 5 0-16,0-3-12 16,2 6 8-16,-2-3 12 15,3 3-4-15,0-6 8 16,0 6-8-16,-6 0 32 16,3 2-20-16,-6 3 32 15,0 5-32-15,-3 3 32 16,3 6-32-16,-9 9 40 15,0 4-32-15,-3 2 12 0,3 0-20 16,3-2 20 0,6-1-24-16,9-5 24 0,6 0-24 0,12-10-12 31,6-6-4-31,9-10-40 0,-4 0 24 0,-2-9-144 31,-3 1 92-31,-7-3-400 0,-2 3 264 0</inkml:trace>
  <inkml:trace contextRef="#ctx0" brushRef="#br0" timeOffset="165028.97">10518 9951 184 0,'3'0'68'0,"-3"0"-52"0,15 3-4 0,-3-3 160 16,0 2-96-16,12-2 84 16,5 3-92-16,13-6-28 15,0 1-24-15,14-4-4 16,1 4-8-16,5-4 8 15,-5 6-8-15,-1-5-4 16,-5 2 4-16,-9-2-16 16,-10 5 8-16,-8-5 64 15,-3 5-32-15,-9-3-4 16,0 6-12-16,-6-3-12 16,0 3 4-16,-3-3 28 15,0 0-16-15,0 0 40 16,3 0-32-16,0 0-4 15,3 0-12-15,-4-3 4 0,4 3-8 16,-3-3 8-16,3 3-8 0,-3-2-188 16,3-1 100-16</inkml:trace>
  <inkml:trace contextRef="#ctx0" brushRef="#br0" timeOffset="171499.98">10581 11941 436 0,'-3'-6'160'0,"3"6"-124"0,-12 14-8 16,9-12 96-16,3 4-72 16,-3-6 120-1,3 2-96-15,-3-2 92 0,3 3-92 0,0-8 100 16,3 2-100-16,6-5 48 16,3 3-68-16,17-3-8 15,4 5-28 1,27-8-4-16,5 6-8 0,21-3-16 15,-2 6 4-15,-4-4 4 32,-8 6 0-32,-13-5 60 0,-8 2-32 15,-10-5-4-15,-5 3-12 0,-6-3 0 16,-6 6-8-16,-6-6 76 16,-1 5-44-16,-5-2 24 15,0 5-40-15,-6-3 16 16,3 3-20-16,-9-3 36 15,3 1-28-15,-6-4-4 16,3 4-12-16,-6-6-16 16,6 5 4-16,-3-5 4 15,3 6 0-15,-3-4 0 16,6 4 0-16,-3-6 16 16,0 5-8-16,0-2-56 15,0 2 24-15,3-2-208 0,3 5 128 0,6-3-396 31,3 6 280-31</inkml:trace>
  <inkml:trace contextRef="#ctx0" brushRef="#br0" timeOffset="-201974.53">10566 8070 820 0,'9'5'304'0,"-9"-5"-236"0,14 0-20 0,1 0 160 15,6 3-124-15,12-6 64 16,3 3-88-16,14-8 20 15,1 3-48-15,14-3-28 16,-2 5-4-16,5-2 8 16,-8 2-4-16,-7-5 68 15,-5 0-40-15,-9-2 40 16,-7 5-40-16,-8-6 8 16,-3 6-24-16,-9-3 36 15,0 2-28-15,-9-1-24 0,0 1 0 0,-3-2 8 16,3 6-4-1,-3-4 8 1,0 4-8-16,0-1-136 16,0 3 76-16</inkml:trace>
  <inkml:trace contextRef="#ctx0" brushRef="#br0" timeOffset="122057.49">12896 6051 820 0,'12'-29'304'0,"-12"29"-236"0,6-16-20 0,0 11 176 16,0 2-132-16,-3 0 96 16,0 3-108-16,0 3 68 15,0 2-84-15,3 9 48 16,0 2-68-16,0 21 60 15,0 2-64-15,0 25 88 16,3 2-72-16,-9 45 52 16,3-3-64-16,-12 51 16 15,3-3-40-15,-9 30 28 0,6-22-32 16,-9 10 32 0,3-28-32-16,-6-3 4 0,7-24-12 15,-10-3 12 1,6-23-12-16,-6-11 16 15,6-16-16-15,-6-11 16 0,9-10-16 0,-2-10 4 16,5-6-4-16,0-8 4 16,6-5-8-16,-6-5-20 15,9-1 8-15,-3-5 12 16,3 3 0-16,-3-8-4 16,6 3 4-16,-6-11 4 15,3 3-4-15,-6-11-12 16,3 3 4-16,-3-11-4 15,3 5 0-15,-3-10 16 16,6 5-4-16,-2-10-4 16,2 5 4-16,-3-5-24 15,6 7 12-15,-3 3 12 16,3 11 0-16,0 13-4 16,3 8 4-16,0 18-4 15,6 4 0-15,2 7-12 16,4-3 8-16,9 0 4 15,3-2 0-15,3-11 8 16,-1-2-4-16,4-14 24 16,-3-5-16-16,0-11 48 15,-4 4-32-15,-5-15 84 16,0 4-64-16,-6-9 76 0,-3 4-72 0,-9-7 36 16,0 9-52-16,-6-5-28 31,3 7-8-31,-3-4 8 0,0 7-4 0,-3-11-80 15,3 6 40-15,3-11-128 16,3 3 92-16,6-11-104 16,6 9 96-16,3-12-152 15,0 12 132-15,5-12-276 16,1 6 208 0</inkml:trace>
  <inkml:trace contextRef="#ctx0" brushRef="#br0" timeOffset="124777.92">12998 9999 788 0,'0'-16'292'0,"0"16"-228"0,11-16-16 0,-5 8 72 15,3 3-76-15,0-9 44 16,3 6-52-16,-3-5 104 15,0 5-80-15,-6-2 56 16,3 2-72-16,-9 0 60 16,3 5-64-16,-9 8 8 15,3 3-28-15,-3 24 84 16,6 5-56-16,3 40 76 16,3 5-72-16,3 37 44 15,6-5-56-15,-6 15 32 16,3-12-40-16,-9 5 36 15,0-19-40-15,-6-3 40 16,3-18-40-16,-6-5 12 16,3-13-24-16,-3-6-8 15,3-13-4-15,-3-6-4 16,3-9 0-16,0-9 0 16,6-5 0-16,-6-8-12 15,3-1 8-15,-3-9-16 0,4-1 12 16,-7-7-4-16,3-1 4 0,-9-8 0 15,3 4 0-15,-6-7-12 16,3 4 12-16,-6-6 4 31,3 11 4-31,-2 0-28 0,2 7 16 0,-3 4-12 16,3 4 12-16,-3 6 24 16,6 3-4-16,-3 5-20 15,4 5 4 1,-1 0 12-16,9 0 0 0,3 3-12 15,9 0 4-15,9-3 56 16,5 0-28-16,13-2-12 16,0-3-4-16,12-6-8 15,-4 1 0-15,10-11 8 16,-4 0-4-16,1-13-4 16,-6 2 4-16,-7-13-16 15,-2 0 8-15,-9-15 28 16,-3 2-12-16,-12-14-4 15,0 6-4-15,-9-2-4 16,0 7 0-16,0 3-20 16,0 11 12-16,0 2 32 15,6 8-16-15,-3 0-16 16,0 5 0-16,0 3-4 16,0 3 4-16,-3-3 8 15,0 6 0-15,-3-6 0 16,3 5 0-16,-3-2 0 15,3 2 0-15,-3-2-12 16,6 5 8-16,-3-3 4 0,0 6 0 0,0-6 0 16,0 3 0-16,-3-5-116 15,0 0 64-15,-3-6-244 16,0 3 168-16,-3-3-704 16,3 3 464-16</inkml:trace>
  <inkml:trace contextRef="#ctx0" brushRef="#br0" timeOffset="134248.7">12730 14306 728 0,'3'-8'268'0,"-3"8"-208"0,9-5-16 16,-6 2 124 0,-1 3-100-16,4-2 88 15,6 2-92-15,0-6 56 16,0 1-68-16,3-3 16 16,0 3-40-16,3-3-8 0,3 2-12 0,-1-1 4 15,4 4-8-15,-3-5-12 16,0 3 4-16,0-1-4 15,-3 4 0 1,0-4 16-16,-1 6-4 0,-2-5-4 16,0 2 4-16,-3-2-16 15,3 3 8-15,-3-1 4 16,0 3 0 0,-3-3 8-16,0 6-4 0,-6-3-4 15,0 0 4-15,-3 0-16 16,0 5 8-16,0 0 4 15,0 6 0-15,0-3 8 16,0 3-4-16,-3-3 8 16,0 2-8-16,-9 1 32 15,3 2-20-15,-15 0 12 16,3 0-16-16,-15 1 28 16,4-1-24-16,-7-5-12 15,6 2-8-15,3-2 12 16,10 0-4-16,8-2 8 15,9 1-8-15,12 4-4 16,9 0 4-16,11 7-16 16,1 3 8-16,-3 6 4 15,-3-1 0-15,-15 3 32 16,-3 0-16-16,-27-2 48 16,0-3-36-16,-24-8-16 0,4-6-4 15,-10-2 8-15,6-3-8 16,4-7-48-1,11 2 24-15,3-13-156 0,12-1 96 0</inkml:trace>
  <inkml:trace contextRef="#ctx0" brushRef="#br0" timeOffset="134932.96">13227 14327 540 0,'3'0'200'0,"-3"0"-156"0,6 0-12 0,-6 0 132 16,0 0-96-16,0-2 80 0,0 2-88 0,-3-3 76 31,3 0-80-31,-3-2 104 16,0 2-88-16,-6-2 32 15,3 5-60-15,-3-5 28 16,6 5-40-16,0-6 0 16,3 4-20-16,6-3 12 0,6 2-16 0,9-2-4 15,5 2 0-15,4 0 12 0,0 6-8 16,0 0 16-1,0 2-16 1,-10 3-20-16,1 0 4 0,-12 5-4 16,0 0 4-16,-18 6 8 15,0-1 0-15,-9 6 0 16,6 0 0-16,-5 0-28 16,5-3 16-16,0-3 32 15,6 1-12-15,3-6 44 16,3-2-28-16,3-3-4 15,6 0-12-15,3-3 12 16,3 3-12-16,-1-8 4 16,4 2-4-16,0-4-24 15,0 2 8-15,0-3 40 16,0 1-20-16,-6-4-8 16,-1 6-8-16,-5-5 40 15,3 5-24-15,-6-5 0 16,3 2-8-16,-3-2 4 15,0 5-4-15,-3-3 8 16,3 3-8-16,0-3-12 16,0 6 4-16,-3-3 12 15,0 0-4-15,0-3-4 16,6 3 4-16,-3-2-128 16,0-1 68-16</inkml:trace>
  <inkml:trace contextRef="#ctx0" brushRef="#br0" timeOffset="139001.9">13825 4149 832 0,'6'-11'308'0,"-6"11"-240"0,30-3-20 0,-18-2 248 15,0 5-172-15,-1-5 100 16,4 2-132-16,-6-2 88 16,0 2-100-16,-15 1 64 0,0 2-84 0,-26 0 48 15,-1 5-64-15,-33 0 40 16,7 8-48-16,-25-10-12 31,13 8-12-31,-6-9 0 0,17 4-8 0,4 2 8 16,14 2-8-16,6 9 16 15,12 7-12 1,3 14 16-16,10 5-16 0,-1 32 60 16,6-3-40-16,-6 29 32 15,3-3-32-15,-9 14 8 16,6-13-20-16,-6 2-8 16,3-16-4-16,0-10 4 15,4-14-4-15,2-15-100 16,6-11 52-16,0-16-164 15,6-8 112-15,0-26-224 16,6 0 176-16</inkml:trace>
  <inkml:trace contextRef="#ctx0" brushRef="#br0" timeOffset="139320.5">12920 4884 1184 0,'18'-29'440'0,"-18"29"-344"0,30-8-24 0,-12 0 240 0,-1 6-184 0,19-9 108 31,6 6-140-31,23-14 0 16,4 6-56-16,11-8-16 15,-5 5-16-15,2-5-24 0,-9 5 8 16,-5-3 56-1,-12 6-24-15,-10 3 0 0,-5 4-16 0,-6 4-8 16,-3-4 4-16,-7 4-4 16,1 4 0-16,-6-2 0 15,0 6 0-15,-3-12-20 16,0 6 12-16,-3-5-180 16,3 2 100-16</inkml:trace>
  <inkml:trace contextRef="#ctx0" brushRef="#br0" timeOffset="154513.07">12536 3262 268 0,'-12'-2'100'15,"15"-1"-76"-15</inkml:trace>
  <inkml:trace contextRef="#ctx0" brushRef="#br0" timeOffset="155112.9">12548 3143 1372 0,'-12'0'508'0,"12"0"-396"0,-6 13-32 0,3 1 80 15,0-6-104-15,-3 10 4 16,6 3-36-16,3 16-8 16,3-5-8-16,0 21-8 15,3 0 4-15,0 8-4 16,0-6 0-16,-6-10-12 16,3-8 8-16,-9-7 108 15,3-4-56-15,-9-13 8 16,3-5-36-16,-6-16 16 15,6 0-24-15,-12-37-48 16,6-5 20-16,-8-24-128 16,5 5 80-16,0-10 16 15,9 5 32-15,3-3 52 16,6 6-24-16,9 7 52 16,6 16-36-16,8-2-4 15,7 21-16-15,12-3-16 16,-1 14 4-16,10 10 4 15,3 8 0-15,-4 13 8 0,-2 8-4 0,-13 16-4 16,-5-2 4-16,-21 10-4 16,-9-6 0-16,-27-2 24 15,-3-2-12-15,-17-4 40 16,2-1-28 0,-8-7 20-16,2-4-24 0,6-6 0 15,13-5-12-15,5-3 28 16,12-2-20-16,9 8 20 15,9-3-20-15,15 18-24 16,8 6 0-16,16 13 40 16,6 2-20-16,-1 6-8 15,-5-5-8-15,-3-6 12 16,-7-5-4-16,-5-8 8 16,-6-2-8-16,-6-11-28 15,0-3 12-15,-4-10-252 16,1 2 148-16,-3-10-756 15,0 5 484-15</inkml:trace>
  <inkml:trace contextRef="#ctx0" brushRef="#br0" timeOffset="157020.68">12890 15367 1204 0,'0'-16'448'0,"0"16"-348"0,36-24-32 0,-18 11 152 31,0 5-136-31,6-13-16 0,-1 5-44 0,4-2-20 16,0 7 0-16,0 0-16 16,-3 9 8-16,-10 4-16 15,-2 6 12-15,-12 14 32 16,0 1-16-16,-14 20-16 16,-1-4 0-16,-9 9-4 15,3 0 4-15,-6-6 32 16,3-8-12-16,-2-7 68 15,5-6-48-15,-3-5 4 16,6-3-20-16,-3-2 8 16,6-3-16-16,0-3-20 15,10 3 4-15,-1-8 12 16,6 2 0-16,9-7-12 16,2 3 4-16,13-14 4 15,3 0 0-15,6-21 8 16,-3 0-4-16,5-16-12 15,1 8 4-15,6-5 12 16,-1 10-4-16,10-10-12 16,-3 13 4-16,2-11 20 15,-2 8-8-15,-7-5-12 16,-2 11 0-16,-9-1 4 16,-3 12 0-16,-12 7 0 15,-4 8 0-15,-16 18 24 0,-4 12-12 0,-27 15 40 16,-3 2-28-16,-20 9 56 15,8-3-44-15,-3 8 88 16,16-3-68-16,8 0-8 16,12-7-32-16,12-9 32 15,12-7-24-15,15-17-12 16,15-7-8-16,-1-9-4 16,10-4 0-16,-6-3-28 15,-1-3 16-15,-2 0-120 0,-9 5 76 0,-3 1-188 16,-3 4 136-1,-4 4-240-15,-2 2 196 0,-3 2-728 32,0-2 488-32,0 0 8 0</inkml:trace>
  <inkml:trace contextRef="#ctx0" brushRef="#br0" timeOffset="159899.21">15599 9231 1068 0,'-9'-10'396'0,"9"10"-308"0,3 2-24 0,-9 1 100 0,3 2-104 0,-21 6 72 15,1 2-76-15,-31 11 68 16,0 0-72-16,-26 5 104 15,9 0-84-15,-19 0 40 16,13 0-64-16,-9 0 28 16,11 0-44-16,4-5 16 15,14 0-28-15,1-5 0 16,14-1-12-16,-3-5 28 16,10-2-20-16,-7-3 40 15,12 0-32-15,-3-3 4 16,10 0-16-16,-4 1 20 15,6 2-20-15,0-3 4 0,6 0-8 0,0 0 4 32,9 1-8-32,0-6-12 15,6 2 4-15,0-2 40 16,6 0-24-16,3 0 0 16,3 0-8-16,3 0-16 15,0 0 8-15,-3 0 4 16,0 3 0-16,-6 0 0 0,0 5 0 15,-6 2-124 1,3 3 68-16,-3 11-268 0,3 5 180 0</inkml:trace>
  <inkml:trace contextRef="#ctx0" brushRef="#br0" timeOffset="182564.05">14391 9599 984 0,'0'0'368'0,"0"0"-288"0,-12-3-20 0,3 1 204 15,6-1-156-15,-9-5 88 16,0 3-112-16,-12-8 84 16,6 2-96-16,-6-7 68 15,4-1-80-15,-7-7 56 16,6 2-64-16,-9-16-12 16,9 3-24-16,-5-16-4 15,5 6-4-15,-3-12-32 16,9 9 12-16,3-11 12 0,6 11 4 0,3-16-4 15,6 10 4-15,6-13 20 16,6 17-12-16,6-7 32 16,3 12-28-16,5-6 32 15,4 10-32-15,9-4-4 16,-3 10-8-16,11-11-16 16,1 8 8-16,11-10 4 15,-5 8 0-15,8 2 0 16,-2 14 0-16,-1 2 0 15,-8 11 0-15,2 5-12 16,-5 5 8-16,3 16-4 16,-4 6 0-16,-2 26 16 15,-1 8-4-15,-2 31-4 16,-3 1 4-16,-1 29-16 16,-5-8 8-16,-6 15 4 15,-3-10 0-15,-15 1 8 16,-6-20-4-16,-18-7 16 15,-3-16-12-15,-27-11 40 16,-3-13-24-16,-38-11 48 16,6-5-40-16,-33-18-16 15,17-8-8-15,-8-17-28 16,18-2 12-16,-1-10 12 16,22 5 0-16,-1-11-12 15,16 3 4-15,2-3 12 16,12 6-4-16,-2-1-12 15,11 6 4-15,-6-3 28 16,9 8-12-16,-5-5-4 16,8 8-4-16,-3-8-32 0,6 2 16 15,0-2-128-15,6 3 80 16,-3-6-216-16,3 3 156 0</inkml:trace>
  <inkml:trace contextRef="#ctx0" brushRef="#br0" timeOffset="185635.31">12941 3956 768 0,'-3'-3'284'0,"3"3"-220"0,21 8-20 0,-15-3-32 15,0-5-16-15,0 3 56 16,0-1-28-16,-3 6 96 15,3-2-68-15,-6 4 136 16,0 6-108-16,-6-3 112 16,3 1-108-16,-12-1-8 15,3 0-48-15,-15 0-8 16,6 0-12-16,-14-5 4 16,2 6-8-16,-12-4 52 15,6 3-32-15,-17-5 132 16,5 0-88-16,-17-5 68 15,5 0-80-15,-8-9 56 16,11 4-60-16,1-12 16 0,14 1-40 16,-2-19 0-16,11 6-16 0,-6-27-8 31,9 3 0-31,-2-16 12 16,5 7-8-16,-6-17-20 0,6 4 4 0,-5-10-4 31,5 11 4-31,-6-1 16 0,9 14-4 15,-5-8-20-15,8 13 8 0,0-5-4 16,9 5 4-16,6-5 8 16,6 8 0-16,12-3 8 0,6 2-4 0,18-2-28 31,6 11 12-31,14-3 4 16,-2 8 8-16,2-3 8 15,-2 6-4-15,2-6-4 16,-5 11 4-16,12-5-24 15,-4 7 12-15,13 1 32 16,-7 7-16-16,13-4-8 16,-7 7-4-16,18 2 12 15,-2 9-4-15,14 10-4 16,-6 9 4-16,15 17-24 16,-8 4 12-16,2 23 20 15,-12-8-4-15,6 24-20 16,-14-7 4-16,8 22-4 15,-9-1 4-15,-2 20 24 16,-10-10-8-16,-11 13-12 16,-19-13 0-16,-20 0 12 15,-12-11-4-15,-36 11-20 16,-5-8 8-16,-43 0-4 0,4-10 4 16,-39-4 8-16,9-10 0 0,-39-5 60 15,15-10-32-15,-33-6 140 16,21-14-96-16,-18-12 40 15,22-6-68-15,5-18 28 16,26-6-40-16,13-18 0 16,27 3-20-16,2-14-44 15,21 3 20-15,1-8 12 16,14 8 0-16,-3-5 0 16,12 10 4-16,-3-3-4 15,7 9 0-15,-4-1 0 16,9 9 0-16,0-1 0 15,3 6 0-15,0 0 0 16,3 2 0-16,0 1-20 16,6 5 12-16,-3-6-4 15,6 3 4-15,-6-5 0 16,3 5 0-16,-3-5-12 0,0 2 12 0,0-2-24 31,0 5 20-31,0-5-12 16,3 5 12-16,0 2-36 15,0 1 28-15,0 0-4 16,0 5 16-16,0-3-12 16,0 3 12-16,-3-5-92 15,0 5 52-15,0-5-40 0,0 5 52 0,0-3-60 32,3 3 56-32,-3-3-60 15,6 1 56-15,3-4-24 0,6 6 44 16,2-5-8-16,4 5 20 15,0-3 44-15,-3 3-20 16,-6-8 168-16,-3 6-104 16,-6-1 68-16,0 3-84 0,-3-8 20 15,0 8-48-15,0-5-8 16,0 5-16-16,0 0-8 16,0 0 4-16,0-5-16 15,0 2 8-15,0-2 4 16,3 5 0-16,0-8 8 15,0 5-4-15,-6 1-12 16,3-4 4-16,-6 1 4 16,3 2 0-16,-3-2 8 15,6 0-4-15,-3-1-4 16,3 6 4-16,0-2-4 16,3 2 0-16,0-6-12 15,3 6 8-15,-3-2 4 16,0-1 0-16,-3 1 8 15,3 2-4-15,-6-6-12 16,3 4 4-16,-3-4 12 16,3 6-4-16,-3-10-12 15,0 7 4-15,0-2-60 16,3 5 36-16,0-6-136 16,6 6 88-16,3-2-168 15,3 4 140-15,8-2-416 0,4 6 288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1:10.1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6339 5175 392 0,'-33'-2'148'0,"33"2"-116"0,-30-3-8 0,19 3 196 15,2 3-124 1,-9-1 96-16,6 1-112 0,-3 0 0 15,3 2-48-15,0 0 112 16,6 3-80-16,-3-5 48 16,3 2-64-16,0 0-32 15,3 1-16-15,-3-6 52 16,3 2-28-16,6-4 8 16,3 2-20-16,18-6-8 15,3-2 0-15,38-5 12 16,7 3-8-16,41-6-4 15,-9 5 0-15,24 1-4 16,-12 2 0-16,0 0 0 16,-11 2 0-16,-19 1 0 0,-15 5 0 0,-23-3 76 31,-15 6-40-31,-39-3 48 16,-9 3-48-16,-57-3 0 15,-2 2-24-15,-39-2 0 16,3 6-4-16,0-1 28 15,23 3-20-15,16-5-24 16,20 2 4-16,19-3 16 16,17 4-4-16,15-6 4 0,12 2-4 15,11-7-120-15,4 2 60 0</inkml:trace>
  <inkml:trace contextRef="#ctx0" brushRef="#br0" timeOffset="2502.21">20201 17425 1632 0,'21'0'0'0,"-12"0"24"0,2 3-12 16,7-3 48-16,6 3-32 0,12-1-16 15,11 1-4 1,13 0 8-16,17 2-8 0,13 0-4 15,8 1 0-15,-9 2 12 32,1 2-8-32,-1 1 60 0,-9-3-40 0,-8-3 84 15,-13 0-60-15,-8-2 28 16,-7-1-48-16,-8-2 44 0,-3 0-44 16,-6 0 4-16,-6-2-24 15,-4-1-16-15,-2 1 0 16,-3-1 12-16,-6 3-4 0,0-3-12 15,-6 3 4-15,0 0 4 16,0 0 0-16,0 0 24 16,-3 0-12-16,-3-2-180 15,-3-4 92-15,-6 1-652 16,-6 0 404-16</inkml:trace>
  <inkml:trace contextRef="#ctx0" brushRef="#br0" timeOffset="24450.22">6044 15602 476 0,'-9'-7'176'0,"6"9"-136"0,3-2-12 0,0 0 144 16,3 3-100-16,3-3 68 15,3 0-80-15,12-3 108 16,6 3-96-16,20-10 44 16,7-1-68-16,26-7-24 15,4 4-16-15,23-2-8 16,3 1 0-16,-6 7 0 16,-9 2 0-16,-8 1 44 15,-13 0-24-15,-8 2 44 0,-13 0-36 0,-11-2 56 16,-9 2-48-16,-7-2 44 15,-5 0-44-15,-3 0 52 16,-6 2-52-16,-3-2 12 16,-3-1-32-16,-3 4-16 15,0-4-4-15,0 1-4 16,0 3 0-16,0-4 16 16,3 1-4-16,0-3 16 31,3 3-12-31,-3-6-116 15,0 6 56-15,-6-6-436 16,3 6 268-16</inkml:trace>
  <inkml:trace contextRef="#ctx0" brushRef="#br0" timeOffset="26183.93">20275 13917 572 0,'-3'-3'208'0,"3"3"-160"0,9 6-12 15,-3-6 260 1,0 2-168-16,9-2 144 16,3 0-160-16,15-2 92 15,5 2-120-15,19-3 8 16,2 0-52-16,22-2-16 16,-1 5-16-16,18-2-8 15,-8 2 4-15,5 2-4 0,-6 1 0 0,-17-1 44 16,-4 1-24-16,-5-3 16 15,-13 3-20 1,-11-3 20-16,-6 0-24 0,-10-3 24 16,-5 3-24-16,-9-3-4 15,0 1-4 1,-6-3 4-16,0 5-4 16,-6-6-92-16,3 4 52 0,-3-4-220 15,3 4 144-15,-6-4-352 16,0 4 256-16</inkml:trace>
  <inkml:trace contextRef="#ctx0" brushRef="#br0" timeOffset="38743.11">16858 17185 652 0,'-6'-3'244'0,"3"-8"-192"0,-21-7-12 0,18 13 244 0,0-1-164 16,4 1 160-1,-1 2-160-15,0 1 72 16,3 2-112-16,0 0 60 0,6 0-80 0,-1-3 32 16,10 3-56-16,12 0-44 15,21 8 0-15,8 3 8 16,16-1 4-16,8 1 8 15,12 5-8-15,10 0-12 16,-7-6 4-16,-9 1 20 16,-8-1-8-16,-16-2-12 15,-8-2 0-15,-10-1 12 16,-8-5-4-16,-12 2-12 16,-3 1 4-16,-6 0 20 15,-4-3-8-15,-5 0-4 16,0-3 0-16,-3-2-4 0,0-3 0 15,-3 0 8 1,3 0-4-16,-3 0 8 16,3-2-8-16,0-1-188 0,3-2 100 15,0-1-600-15,-3-1 380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2:47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18174 11197 520 0,'6'8'192'0,"-6"-8"-152"0,3 3-8 0,-3-3 176 0,0 0-120 16,0 0 72-1,0 0-96-15,3 0 52 16,3 5-64-16,3-2 48 15,5-1-56-15,7-2 16 16,0 3-40-16,12-3 8 16,0 0-16-16,5-3-16 15,-2 3 0-15,0-5 64 16,-1 5-32-16,-5-3 8 16,-6 6-24-16,-6-3 36 15,0 0-24-15,-6 0 12 16,0 3-20-16,-4-3 36 15,4 0-28-15,-3 0-4 0,0 0-12 16,-3-3 4 0,0 3-8-16,-3-3 8 0,3 1-8 15,-6-4-80-15,0 4 40 16,-3-6-680-16,3 5 392 16</inkml:trace>
  <inkml:trace contextRef="#ctx0" brushRef="#br0" timeOffset="1544.06">18924 11144 364 0,'-6'-2'132'0,"6"2"-100"0,3-3-12 0,-3 0 96 16,0 6-68-16,0-3 76 15,0 0-68-15,3 0 40 16,3 0-56-16,0 0 68 16,3 0-60-16,3-3 0 15,0 3-28-15,5-5-4 16,4 2-8-16,6 1 4 16,3 2-8-16,3 0 8 15,-4 5-8-15,-2-2-4 16,0 2 4-16,-3-2-4 15,-4 2 0-15,-8-2 0 16,0 2 0-16,-6-5 8 16,0 0-4-16,-6 0-12 0,0 0 4 15,0 0 56 1,0 0-28-16,0 0 76 0,0 0-52 0,0 0 44 31,0 0-52-31,-3-3 32 0,3 3-40 0,-6-2-8 31,0-1-16-31,-3-2-16 0,3 5 4 0,-2 0-340 16,5 5 188-16</inkml:trace>
  <inkml:trace contextRef="#ctx0" brushRef="#br0" timeOffset="4863.04">20248 11150 456 0,'0'0'168'0,"0"0"-128"0,6 5-16 0,-6-5 44 16,0 0-44-16,0 0 32 15,0 0-28-15,0 0 8 16,0 0-20-16,0 0 0 0,0 0-8 0,-3-3 4 31,3 3-8-31,-3-2 24 16,3 2-16-16,-3-3-4 0,6 6-4 15,-3-3 48 1,0 0-28-16,0-3 0 0,3 3-16 0,-3-5 36 16,3 2-20-16,0-2-12 15,6 2-8-15,3-2 4 16,6 5-4-16,3-6-4 16,0 6 4-16,6-5-16 15,-1 5 8-15,4 0 20 16,-3 3-8-16,-3-3-4 15,-1 2 0-15,-2-2 4 0,-3 3-4 16,0-3-12 0,-3 3 4-16,0-3 4 15,-3 2 0-15,-6-2-12 16,3 0 8-16,-6 0 4 16,0 0 0-16,-6 0 0 15,0 0 0-15,-3 0 0 16,3 0 0-16,-9-2 52 15,3 2-28-15,-9-3 16 16,3 3-24-16,-3-3 0 16,3 3-8-16,-3-2 20 15,4 2-16-15,-4-5-4 16,3 2-4-16,0 0 12 16,6 6-8-16,-3-3-584 15,3 5 312-15</inkml:trace>
  <inkml:trace contextRef="#ctx0" brushRef="#br0" timeOffset="7014.34">20996 11118 540 0,'11'0'200'0,"-11"0"-156"0,6 0-12 0,-6-3 184 15,3 3-124-15,-3-2 140 16,0 4-132-16,-3-2-8 16,0 0-56-16,-3 0-8 15,1 3-16-15,-4-3 0 16,6 2-4-16,-3-2-8 16,3 0 4-16,0 0 12 15,6 0-8-15,0 0 48 16,0 0-28-16,-3 0 48 15,0 0-44-15,0 0 12 16,6 0-28-16,-3 0 8 16,0 0-12-16,0 0-8 15,0 0 0-15,-1-2-4 16,7 2 0-16,12-3 8 0,3 6-4 0,12-6-4 31,-1 1 4-31,4-4 4 16,-3 1-4-16,-3-3 8 0,-7 3-8 15,-5-3-28-15,-3 5 12 16,-6-2 12-16,0 2 4 0,-6 1-4 16,0 2 4-16,-6-3-24 0,3 3 12 0,-3-3 20 31,3 1-4-31,-3-1 4 16,0 3-4-16,-3-3-96 15,3 3 52-15,-3-2-244 16,6 4 156-16,-3-2-404 15,0 0 296-15</inkml:trace>
  <inkml:trace contextRef="#ctx0" brushRef="#br0" timeOffset="21557.31">18302 12610 788 0,'-9'0'292'0,"9"0"-228"0,-12 3-16 0,6-3 72 31,6 2-76-31,-6-2 96 0,6 0-80 0,-3 0 44 16,6 0-64-16,0-2 32 15,6 2-40-15,6-3-8 16,6 3-16-16,8-5-8 16,1 2 4-16,3-2-4 15,3 2 0-15,-10-2 0 16,1 2 0 0,-9 1 0-16,-3 2 0 0,-12 0 16 15,-3 5-8-15,-15-2 48 16,-3 2-28-16,-12-3 20 15,4 1-28-15,-7-3 8 16,9 3-16-16,3-3-8 16,9 0 0-16,6-3 20 15,6 3-12-15</inkml:trace>
  <inkml:trace contextRef="#ctx0" brushRef="#br0" timeOffset="23358.57">18927 12623 540 0,'-3'-2'200'0,"3"2"-156"0,6 2-12 0,-6-2 116 31,0 0-88-31,0 0 72 0,0 0-76 16,0 0 40-16,0 0-56 0,0 0 32 15,0 0-40-15,0-2 24 16,0 2-28-16,0-3 60 16,0 3-48-16,0-3-16 15,0 3-16-15,-3-2 8 16,0 2-8-16,-3-3 16 16,3 6-16-16,-3-3 24 15,6 0-20-15,0 0 24 16,6 0-24-16,-3-3 4 15,6 3-8-15,3-3-16 16,3 3 4-16,5-2 4 16,1-1 0-16,3-2 0 15,3 5 0-15,0-3 0 16,-3 3 0-16,-4-2 8 16,-2 4-4-16,-3-2-4 15,-3 3 4-15,-6-3 12 16,-3 0-8-16,-3 0 76 15,0 0-48-15,3 0 12 16,0 0-28-16,0-3-12 16,3 3-4-16,-3-2 4 15,3 2-4-15,-6-3-12 0,0 6 4 0,-3-3-200 16,3 0 112-16,-6 0-396 16,3 5 276-16</inkml:trace>
  <inkml:trace contextRef="#ctx0" brushRef="#br0" timeOffset="25577.37">19492 12528 444 0,'3'13'164'0,"-3"-13"-124"0,0 3-16 16,0-3 140-16,0 0-96 0,0 0 68 16,6 0-76-16,0 0 52 15,0 3-60-15,0-3 24 16,3 0-44-16,0 0-28 16,3 0-4-16,3 0 0 15,6 0 0-15,2 0 32 16,1 0-16-16,3 0-32 15,-3 0 8-15,3-3 0 16,-4 3 8-16,-5-3 8 16,0 6-4-16,-6-3 8 15,-3 3-8-15,-3-1-12 16,3 1 4-16,-3-3 4 16,0 2 0-16,-3-2 0 15,0 3 0-15,0-3-12 16,0 3 8-16,3-3 56 15,0 0-28-15,0-3 60 16,0 3-48-16,-3-5-16 16,2 5-12-16,-5-3-8 15,0 3 0-15,-2-2-308 16,2 4 168-16</inkml:trace>
  <inkml:trace contextRef="#ctx0" brushRef="#br0" timeOffset="181596.55">16691 17545 872 0,'0'-14'324'0,"0"9"-252"0,0-6-20 0,0 3 172 16,3-2-132-16,3-6 44 15,0 0-84-15,3 0-12 16,6 0-24-16,9 3-12 0,9 5 0 15,11 11-4-15,10 10 0 0,2 8 8 16,-8 8-4-16,-12 0-12 16,-15 1 4-16,-15-1 72 15,-12-3-36-15,-9 1 164 16,-12-6-108-16,-15-5 64 16,-8-8-88-16,-10-6 0 15,7-7-40-15,8-6 12 16,12-5-20-16,9-2-8 15,10-3-4-15,8 5 4 16,6 3-4-16,6 2-108 0,5 3 56 16,7 3-192-1,6 2 136-15,6 1-264 16,9 2 212-16,2 2-652 16,28 6 452-1,-4-5 56-15</inkml:trace>
  <inkml:trace contextRef="#ctx0" brushRef="#br0" timeOffset="182530.11">18049 17378 508 0,'0'-5'188'0,"-3"5"-148"0,3 0-8 15,3-3 212-15,-3 3-140 0,6 8 144 16,0 2-144-16,3 6 140 16,2 3-140-16,1 2 168 0,3 3-152 15,3 0 0-15,0-1-72 16,0-4-24-16,-3-3-12 16,-3-3 0-16,-3-5-8 15,-6-3-12-15,-3-5 4 16,-3 0-172-16,0 3 96 15,0 0-244-15,0 2 184 16,3 0-408-16,3 3 308 0</inkml:trace>
  <inkml:trace contextRef="#ctx0" brushRef="#br0" timeOffset="183380.62">19329 17418 268 0,'-6'-3'100'0,"3"3"-76"0,0 0-8 16,3 0 176-16,0 0-108 15,0 0 124-15,0-3-120 16,3-2 148-16,-3 0-132 16,3-3 44-16,-6-6-84 15,3 1-20-15,3 0-28 0,3 5-20 0,3-2 0 16,3 4 4-16,2 6 0 16,7 8 0-16,6 8 0 15,3 5-12-15,3 6 8 16,-7 2 4-16,-5 0 0 15,-9-3 8-15,-6-2-4 16,-12-3 148-16,-9-5-84 16,-9-5 88-16,-5-3-92 15,-4-6 4-15,-6-4-44 16,6-6 12-16,10 0-20 16,2-5 8-16,3-3-12 15,6-5-8-15,3-3 0 0,6 3-216 16,0 2 116-16,6 1-420 15,-3 7 288-15</inkml:trace>
  <inkml:trace contextRef="#ctx0" brushRef="#br0" timeOffset="184414.7">20728 17206 340 0,'12'-16'128'0,"-12"13"-100"0,0 3-8 15,0 0 148-15,6 0-96 16,-1 0 176-16,-5 0-144 16,6 0 120-16,-3 3-132 15,-3-3 88-15,3 8-104 0,3 3 28 16,0 10-60-16,3 8 100 15,6 10-84-15,6 4 20 16,3 4-48-16,3 4 100 16,-1-4-72-16,-2-4 64 15,-3-9-72-15,-3-5-20 16,-3-5-20-16,-3-8 76 16,-3-6-44-16,-3-7-12 0,-6-3-20 15,0-5-20-15,2-1 4 16,-2-1-16-16,-2-1 12 15,-1-6-200-15,-6 6 116 16,-3 1-352-16,-3 1 252 16</inkml:trace>
  <inkml:trace contextRef="#ctx0" brushRef="#br0" timeOffset="185031.76">21868 17267 488 0,'-12'-8'180'0,"15"8"-140"0,-3-3-12 0,0-2 136 16,0 5-96-16,3-3 96 15,3-2-96-15,0 0 92 16,6-1-96-16,-1 1 68 0,4-3-76 16,0-2 56-16,9 2-60 15,6 2-12-15,6 6-24 16,2 6 16-16,7 12-20 0,2 14 4 15,-2 10-8-15,-6-2-16 16,-6 0 4-16,-13-6 172 16,-8-8-96-16,-9-10 108 15,-12-8-104-15,-11-8 20 16,-10-5-56-16,-3-6-4 16,0-2-24-16,4-11-8 15,2-2 0-15,3-11-16 16,3-3 8-16,9-2-112 15,6-6 64-15,12 1-604 16,9 9 360-16,12 12-532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1T12:13:22.3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21975 1519 540 0,'0'-6'200'0,"0"6"-156"0,-3-5-12 0,0 2 148 0,6 6-104 0,-3-6 140 0,0 3-128 0,0-5 84 16,0 0-104-16,0-3 72 15,3 3-80 1,0-3 32-16,3 0-56 0,0-5-28 31,3 2-8-31,3-8 8 0,2 12-4 0,4-12 8 16,3 11-8-16,0-5-20 16,3 8 8-16,3 2 4 15,2 6 4-15,1 7-20 16,0 6 12-16,-3 8 4 15,-4 2 4-15,-11 9 16 16,-3 2-8-16,-15-3-12 16,0 3 0-16,-14-2 92 15,-1-4-48-15,-9-10 16 16,3 3-32-16,-9-16 4 16,10-2-16-16,-10-20 12 15,6 4-16-15,-3-11-20 16,7-6 4-16,-1-5-24 15,6 11 20-15,6-5-92 16,6 2 56-16,6 3-196 16,9 7 136-16,9-4-392 15,6 10 280-15</inkml:trace>
  <inkml:trace contextRef="#ctx0" brushRef="#br0" timeOffset="900.69">22877 1442 496 0,'6'0'184'0,"-6"0"-140"0,0 5-16 0,0-5 92 0,0 0-72 0,0 0 60 0,3 6-64 0,-6-6 40 16,3 2-48-16,-6 4 52 15,3 1-52-15,-12-1 64 16,3 2-60-16,-15-3 44 16,6 3-48-16,-11 2 0 15,5-2-24-15,-3-2 20 16,6-1-20-16,-3-2-4 16,10 2-4-16,-1-13 72 15,9 5-40-15,0-5-4 16,3-5-20-16,3-8-12 15,6 3 4-15,0-20-24 16,6 9 12-16,0-10 4 16,6 7 4-16,5-8-12 15,4 14 8-15,6 7 4 0,0 6 0 0,3 21-12 32,-4 10 8-32,-2 14-16 15,-6 3 12-15,-12 10 48 16,-3-6-20-16,-18 12 88 0,0-4-60 0,-15 3 48 31,0-7-56-31,-8 2 24 16,2 0-36-16,-6-11-28 15,7-5 0-15,-4-2-80 16,6-6 44-16,-3-3-364 0,10 1 220 0</inkml:trace>
  <inkml:trace contextRef="#ctx0" brushRef="#br0" timeOffset="1217.65">23398 1069 1216 0,'3'26'448'0,"-3"-26"-348"0,-18 117-28 0,3-59 216 0,0-10-172 0,-21 23 24 15,1 6-84-15,-13 2-20 0,9-7-20 0,-2-6-4 31,8-8-4-31,3-13 12 16,9-5-12-16,3-14-172 16,6 1 92-16</inkml:trace>
  <inkml:trace contextRef="#ctx0" brushRef="#br0" timeOffset="2468.77">23517 1453 540 0,'0'-6'200'0,"0"6"-156"0,-3 6-12 0,3-12 184 0,3 6-124 0,0 0 112 0,0 0-116 0,0-5 76 31,3 5-96-31,-6-3 56 15,3 3-72-15,0-5 16 16,5 0-40-16,1-3 8 16,3 8-20-16,0-11-8 0,3 9-4 0,6-9-16 31,0 8 8-31,0-2 4 0,2 5 0 16,1 0 0-1,0 0 0-15,0 0 8 0,0 0-4 16,-4 0-4-16,1 5 4 15,-3-5-4-15,0 8 0 0,-6-8 8 16,0 6-4-16,-3-6-4 16,0 8 4-16,-6-8-24 15,3 5 12-15,-6-3 4 16,0 4 4-16,-3-1 16 16,0 3-8-16,-3-3-20 15,0 3 4-15,-6-2 12 16,3 1 0-16,-9-1-4 15,6-1 4-15,-9-2 4 16,6 2-4-16,-2 0-4 16,2-2 4-16,0 2-16 15,3-5 8-15,0 5 4 16,6-5 0-16,0 3 0 16,3 2 0-16,0-5 0 15,3 0 0-15,3 6-12 16,3-4 8-16,3 9 20 15,0-3-8-15,6 10-4 16,0 1 0-16,3 7-16 16,2 6 8-16,-2 3 4 15,-3-1 0-15,-6 3 32 0,0-5-16 16,-12-6 48 0,-3-7-36-16,-9-3 28 15,0 2-28-15,-8-13-8 0,2 3-12 16,-9-8-24-16,6 0 8 0,-6 0-136 15,7 0 76-15,-1-8-328 16,6 8 216 0</inkml:trace>
  <inkml:trace contextRef="#ctx0" brushRef="#br0" timeOffset="3152.3">24157 1585 540 0,'-6'-8'200'0,"6"8"-156"0,3-5-12 0,-3 5 140 0,0-6-100 0,0-2 120 0,0 3-108 0,0-3 44 15,6 0-72-15,-3-8 44 16,6 8-56-16,5-5-4 15,1 5-24-15,6 3-12 16,3 0 0-16,3 5-24 16,3 5 12-16,-4 16 4 15,1 3 4-15,-6 21 16 16,-3-5-8-16,-12 5 104 16,0-3-64-16,-12-5 96 15,-3-11-84-15,-15-7 16 16,3-3-44-16,-12-11 4 15,7 0-20-15,-10-10 0 16,9 0-8-16,-6-11 4 16,7-3-8-16,2-20-12 15,9 7 4-15,3-13-136 0,9 5 72 16,3 1-208 0,6 4 156-16,6 11-480 15,3 3 332-15</inkml:trace>
  <inkml:trace contextRef="#ctx0" brushRef="#br0" timeOffset="4036.13">21990 2355 464 0,'-18'-5'176'0,"18"5"-140"0,-24-3-8 0,12 3 92 0,6 0-72 0,-6 0 104 15,3 0-88-15,-3 0 96 16,6 0-96-16,1 0 96 15,2 0-96-15,3 0 24 16,6 0-52-16,14 0 48 16,4 3-48-16,27-6 44 15,2 3-44-15,43-5 16 16,-1-3-32-16,54-6 0 16,-6 4-12-16,44-11-32 15,-14 2 12-15,29-2-100 16,-26 2 60-16,14 6-56 0,-29 8 64 0,6 2-76 15,-27 11 68 1,-4-2-36-16,-22-4 52 0,-1 3-84 16,-24 3 64-16,-9-2-140 15,-14 2 112 1,-10 2-360-16,-11-2 252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0" timeString="2026-09-30T16:21:05.3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1525 9191 0,'21'0'16,"-42"0"-16,52 0 16,-10 0-1,21 0 1,104 0-1,84 0 1,20 0 0,32 10 15,32 32-15,-168-21-16,0 0 15,84 0 1,-84-21-1,-62 0-15,-43 10 16,158 11 0,20-21-1,11 0 1,-32 0 0,-31 0-1,42 31 1,84 53-1,-178-63 1,10 0-16,-21 0 16,-41-11-1,21-10 1,156 0 0,-10-10-1,83-11 1,-52-42-1,-83 53 1,-53 10 0,0 0-1,-41 0 1,-11 0 15,-42-21-31,1 21 0,72-11 16,63 11-1,0 0-15,-21 0 16,-10 0 0,94 0-1,-105 0 1,1 0 0,124 0-1,1 0 1,-115 0-1,-84 0 1,-42 0 0,1 0-16,31 0 15,20 0-15,22 0 16,31 0-16,21 0 16,260 0-1,-249 0 1,-1 0-1,-42 0 1,-62 0 0,0 0 15,-11 0-15,-20 0-16,20 0 15,-10 0-15,83 0 31,-52 0-15,-41 0-16,31-21 78,20-10-62</inkml:trace>
  <inkml:trace contextRef="#ctx0" brushRef="#br0" timeOffset="2468">12428 9076 0,'0'10'31,"157"11"-16,10-21-15,32 0 16,-1 0-16,21 0 16,-20 0-16,-11 0 15,146 0 1,-157-10-16,-9 10 16,396-84-1,-335 63 1,-135 21-1,-83 0 17,20 0 30,84 0-46,-52 0-16,10 0 15,42 0-15,31 0 16,240 0 0,-219 11-16,230 31 15,136-1 1,73 12 0,-126-33-1,-281-20 1,-147 0-1,-21 0 1,11 0 0,125 0-1,-21-10-15,53 10 16,187-42 0,-219 42-16,-21-21 15,-31 21-15,-52 0 16,52-21-1,-53 11 1,-9 10 0,-22 0-1,11 0 1,-21 0 0,10 0-16,42 0 15,-10 0 1,20-21-16,32 21 15,428-104 17,-94 10-17,-250 52-15,-22 21 0,-93 0 16,-21 21 0,-53 0 15,74 0-16,166 0 1,32 0 0,-167 0-16,-52 0 15,83 0 1,-104 0 0,20 0-16,-41 0 15,63 0 1,10 0 15,-21 0-15,-31 0-1,-32 0 1,11 0 93,-10 0-93,20 21-16,-21 0 16</inkml:trace>
  <inkml:trace contextRef="#ctx0" brushRef="#br0" timeOffset="30470.12">11509 11520 0,'21'-11'15,"73"1"1,21-11-16,-52 0 16,52 0-16,-53 21 15,74-10 1,-1556 10-16,2903 0 16,-1462-11-1,10-20 1,21 21-1,-21 10 1,-10 0 0,-10 0-1</inkml:trace>
  <inkml:trace contextRef="#ctx0" brushRef="#br0" timeOffset="33502.51">11248 9253 0,'146'0'219,"-83"0"-204,-11 0 1,11 0-1,-21 0 1,-1 0 0,-30 0-16,-1 0 265,43 0-249,-12 21 0,1-21-16,10 11 15,-31-1-15,11 11 16,-22-21-1,0 11-15,11-1 16,-10-10 0,-1 0-1,11 0 204,31 0-203,11 0-1,0 0-15,-1 0 16,-20 0-16,-21 0 16,10 0-16,-10 0 15,11 0 1,-1 0-1,-21 0 1,11 0 15,-10 0-15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0" timeString="2026-09-30T16:22:12.1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13389 12627 0,'0'21'187,"11"-11"-171,-1-10 15,21 0-15,-20 0-16,10 0 15,21 0-15,52 0 16,-21 0 0,-53 0 15</inkml:trace>
  <inkml:trace contextRef="#ctx0" brushRef="#br0" timeOffset="2321.65">14434 12334 0,'31'21'63,"32"11"-48,-32-1 1,105 0 0,-74-31-1,-20 0-15,52 0 16,-31 0-1,10 0 1,21 0 0,-42 0-1,-10 0 1,-11 0 15,11 0-15,83 0-1,-41 0-15,20 0 0,43 0 16,-33 0-16,-51 0 16,21 0-1,-74 0-15,11 0 16,-11 0 93,32 0-77,10 0-1,-10 0-16,-31 0-15,-1 0 16</inkml:trace>
  <inkml:trace contextRef="#ctx0" brushRef="#br0" timeOffset="4718.24">19207 12449 0,'10'0'93,"21"0"-77,-20 11-16,10-1 16,-11 1 77,53 30-77,20-9 0,-20-32-1,-53 0 1,1 0 0,-1 0-1,43-11 188,93-72-187,-136 72 0,-10 1-16,11-1 15,-1 11-15,32-20 172,21-12-156,-53 32-16,11 0 15</inkml:trace>
  <inkml:trace contextRef="#ctx0" brushRef="#br0" timeOffset="7571.75">16794 12596 0,'10'10'16,"32"11"0,-31-11-16,41 11 31,0 0-16,-21-21-15,11 21 16,21-21-16,20 0 16,126 21-1,-125-11-15,-22-10 16,22 0-16,-21 0 16,72 0-1,-82 0 1,-22 0-1,-10 0 142,42 0-142,-32-10 1,11-11-16,31 11 16,-31 10-16,20 0 15,64-21 1,-32-11-1,-53 22 17,12 10-1,-43-11-15,0-9-1,1-1-15,-1 21 453,11 0-437,-10 10 250,10 11-251,-11-11-15,0-10 297,1 0-281,20 0-1,-10 0 1,-10 0 0,9 0-16,12 0 15,-22 0-15,22 0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0" timeString="2026-09-30T16:25:09.5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5452 8449 0,'-11'0'0,"-10"32"15,0 41 1,1 0 0,9-21-1,1-21 1,-11-20 0,21 41 30,0-31-30,0 10 0,0 1-1,0-12 1</inkml:trace>
  <inkml:trace contextRef="#ctx0" brushRef="#br0" timeOffset="4787.92">17389 386 0,'0'0'16</inkml:trace>
  <inkml:trace contextRef="#ctx0" brushRef="#br0" timeOffset="11557.25">14204 6131 0,'0'0'0,"-52"470"16,31-272 0,21-31-16,0 84 15,0-136 1,0-21-16,0-32 16,0-41-1,0 11-15,0-22 0,0 1 31,41 135-15,-9-31 0,-22-21-1,-10-73 1,11 31 15,10 63-15,-11-11-1,11-10 1,-11-31 0,-10-1-16,21 1 15,-21 21-15,21 41 0,-21-21 32,21 147-17,-21-178 1,10 0-1,22 21 1,-11-10 0,-21 41-1,0 42 1,-11-10 0,-62 31-1,52-73-15,-21 0 16,1 10-16,30-31 15,-10-31-15,21-1 16,0 1-16,-10 83 16,-11-83-16,21-11 15,0 0 17,0-41-17,0-1 16,0 32-15,0 21-16,0-43 16,0 43-16,0-11 15,0-31-15,0-10 16,0 10 312,10-11-312,1-10-1,20 0-15,74 0 32,-22-10-32,32 10 0,0-21 15,10 0 1,147-31-1,-126 20 1,21-20 0,-94 31-1,11 21 1,-11 0 0,-21 0-1,21 0 1,21-10-1,-52 10 1,0-21-16,10 21 16,11 0-16,62 0 31,-41 0-31,-1 0 0,1 0 16,62 0-1,-52 0 1,-73 0-1,-11 0 17,43 0-17,9 0-15,22 0 16,-1 0-16,32 0 16,-31 0-16,31 0 15,167 0 1,-188 0-1,156 0 1,-41 0 0,-10 0-1,-74 0 17,-62 0-17,-53 0-15,11 0 31,62 0-15,64 0 0,9 0-1,-93 0-15,-21 0 16,0 0-16,-22 0 16,12 0-1,-22 0 1,1 0-1,20 0 1,63 0 0,-10 0-1,-1 0 1,63 0 0,-104 0-16,10 0 15,32 0 1,-53 0-16,-10 0 15,136 0 1,10 0 0,-52 10-1,-11 1 1,-52-11 0,-41 0-1,10 0 1,0 0-16,-11 0 15,11 0 32,-11 0-31,63 0 0,-10 0-1,-1483 0 1,2903 0-1,-1473 0 17,32-11-17,62-72 1,64-32 0,-106 84-16,-30-1 15,-1-20-15,21 21 16,42-42-1,-52 41 1,10 11-16,-10-10 0,52-11 16,-52 32 15,-21-11-15,-21 10-1,0 1 95,0 0-95,0-11 79,-11 21-78,1 0-16,-22 0 15,11-21 1,1 10-16,9 11 15,-10 0 1,11 0-16,-1 0 63,-30 0-48,-64-10 1,-52-32-1,63 32-15,32 10 16,-64 0 0,85 0-1,9 0 1,1-21-16,-1452 21 16,2924-11-1,-1472 11-15,10 0 16,-115 0-1,42 0 1,63-10 0,-11-1-1,-31 11 1,-11 0 0,-20 0-1,52 0 1,31 0-16,-21 0 15,32 0 1,-1 0 15,-20 0-15,-21 0 0,0 0-1,-1 0 1,-41 0-1,-73 0 1,21 0 0,21 0-1,-42 0 1,31 0 0,63 0-1,62 0-15,-10 0 16,11 0-16,-42 0 15,-1 0 1,22 0 0,10 0-1,-41 0 1,20 0-16,31 0 16,-62 0-1,52 0-15,-10 21 16,0-21-1,-22 0-15,33 0 16,-54 0 0,1 0-1,11 0-15,-1 0 16,0 0-16,-104 0 16,21 0-1,31 0 1,-10 0-1,41 0 1,-10 11 15,11 10-15,-43-21 0,43 0-16,20 0 15,1 0-15,9 0 16,12 0-16,20 0 0,0 0 15,0 10 1,-10 1 0,10-11-1,-11 0 17,-20 0-17,0 0 1,31 0-16,-52 10 15,0 11 1,10-21 0,0 10-1,-51-10-15,20 21 16,-21 0-16,52-21 16,-104 21-1,115-11-15,10-10 16,-52 11-1,52-11-15,0 0 16,-62 0 0,-21 0-1,-11 73 1,10 11 0,106-74-1,-12-10-15,-41 0 16,52 0-1,-10 0-15,0 0 16,-1 0 0,11 0-16,-41 0 15,-64 0 1,64 0-16,9 0 16,-30 21-1,20 10 1,-10-20-1,0-11 1,52 0-16,-10 0 16,20 0-1,1 0 32,-11 0-31,-10 0-1,20 0-15,-10 0 32</inkml:trace>
  <inkml:trace contextRef="#ctx0" brushRef="#br0" timeOffset="16186.72">4606 11875 0,'0'10'16,"0"43"0,0-1-1,0 31 1,31 126-1,-10-73-15,0 10 16,-21-31-16,21 0 16,-11 63-1,-10-137-15,0 12 16,0 9 0,0-51-1,31 72 1,-31 1-1,0 10 1,0-73 0,0-11 46,32 42-31,-22-41-15,22 20 0,-12-10-1,-9-11 1,10 1 0,-11-11-1,95 0 1,177 0-1,156 0 1,11 0 0,-114 0-1,-220 0-15,-1 0 16,-1503 0-16,2946 0 16,-1349 0-1,-61 0 1,30 0 15,-52 0-15,43 0-1,61 0 1,-62 0 0,-20 0-1,-43 0 1,-31 0-1,-31 0 1,-32 0 31,116 0-16,41 0 0,42 21-15,-32 0 0,-51 10-1,30 0 1,1-10 0,-94-10-16,-22 10 15,43-11-15,-21-10 16,271 0-1,-136 0 1,-62 0 0,-32 0-1,1 0 1,-1 0 0,-10 0-1,11 0 16,93 0-15,-135 0-16,0 0 16,-1 0-1,-30 0-15,-22 0 16,32 0 0,-21 0 30,31 0-30,52 0 0,1 0-1,20 0 1,-10 0 0,-73 0-1,0 0-15,72 0 31,-72 0-31,0 0 0,0 0 16,-11 0-16,-10 0 16,10 0-16,1 0 15,20 0 1,-31 0 0,-11 0-1,1 0 79,-1 0-78,21 0-16,105-31 15,-52-63 16,20-53-15,-72 85-16,-12-11 16,22-53-1,-21 64-15,10-11 16,1 20-16,-11 12 16,-11-22-16,21 11 15,-10-11-15,11 0 16,-22 11-16,11-11 15,10 32-15,11-21 16,-11 21 0,-20-1-16,-11 11 15,0 0 1,0 1 15,0-1-31,0-11 16,0-72-1,0 62-15,0-21 0,0 11 16,-21 10 0,-52-20-1,21 10-15,10 20 0,-10-10 16,41 32 0,-41-42-1,42 41 1,-22-20 31,1 10-32,-168-62 1,11 62 0,105 21-1,41 0 1,32 0-16,-1 0 0,1 0 15,-32 0 32</inkml:trace>
  <inkml:trace contextRef="#ctx0" brushRef="#br0" timeOffset="17538.5">13358 13254 0,'-42'0'47,"-292"0"-31,125 0-1,84 0 1,-1 0 0,32 0-1,53 0 16,30 0-15,-10 0 109,11 0-109</inkml:trace>
  <inkml:trace contextRef="#ctx0" brushRef="#br0" timeOffset="18817.66">12543 13045 0,'0'10'16,"-156"74"-1,30-53-15,32 32 16,-31-1-16,31-20 16,-21 21-1,125-53 188,1-10-187,31 21 0,-11-10-1,21-11 1,21 31 15,-31-10-31,-31-11 16,20-10-16,-21 0 15,84 11 1,-21 10-16,-10-11 0,-52 0 16,9-10-1,-9 0 110,10 0-109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0T23:00:58.1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14593 4247 1372 0,'6'5'508'0,"-6"-5"-396"0,24 53-32 0,-9-14 136 0,-1-4-136 0,-2 31 20 15,3 3-60-15,-9 15 0 16,3-2-24-16,-9 3 0 15,0-11-8-15,-9 0 4 16,3-13-8-16,-9 0 8 0,6-8-8 16,-2-5-100-16,2-6 52 0,3-8-332 0,3-7 208 0,6-14-536 31,6-2 396-31</inkml:trace>
  <inkml:trace contextRef="#ctx0" brushRef="#br0" timeOffset="684.43">14584 4236 508 0,'-3'-11'188'0,"3"11"-148"0,0-2-8 0,-3 2 116 0,3 2-88 0,-3 1 36 0,0 2-56 0,-3-5 40 16,6 6-48-16,0-4 28 16,6 4-32-16,0-1 44 15,6 3-40-15,3-6 48 16,6 4-48-1,14-6 20-15,7 5-32 0,27-13 36 16,2 5-32 0,30-7 76-16,0 5-56 0,36-6 76 15,-9 8-68-15,51-7 36 16,-9 7-52-16,56-5 24 16,-18 6-32-16,75-6-28 15,-27 2 0-15,65 1 8 16,-35 2-4-16,68 3-12 15,-44 0 4-15,53 0 20 16,-44 0-8-16,47 6-12 16,-51 7 0-16,27 0-4 0,-53 6 0 15,15 7 16 1,-51 1-4-16,18 12 8 16,-42-10-8-16,6 3 8 15,-36-3-8-15,-2-8-12 16,-33-2 4-16,-4-6-136 0,-29 0 72 0,-15 1-348 31,-26-6 232-31</inkml:trace>
  <inkml:trace contextRef="#ctx0" brushRef="#br0" timeOffset="3503.05">15650 4598 300 0,'9'-10'112'0,"-9"10"-88"0,6-5-8 0,-3 2 136 0,-1 3-88 0,1-3 116 0,3 3-104 0,-6-5 120 15,3 5-112-15,-6-3 92 16,0 6-100-16,-8-3 108 16,2 5-104-16,-18 3 56 15,3 5-76-15,-15 14 44 16,7-1-60-16,-10 14 4 15,6 5-28-15,-3-3-12 16,13 1-4-16,2-6 4 16,9-3-4-16,12-5 24 15,6-5-16-15,15-13-12 0,6 2-4 0,14-5 12 32,1-3-4-32,6-8-12 15,-1 3 4-15,-5-7-4 16,-3-1 0-16,-9-16 0 15,-4 3 0-15,-11-16 16 16,0 5-4-16,-15 3 8 16,0 2-8-16,-15 3-12 0,1 9 4 15,-16-1-16-15,6 8 12 0,-9 0-84 16,9 3 52-16,1 2-160 16,5 3 112-16</inkml:trace>
  <inkml:trace contextRef="#ctx0" brushRef="#br0" timeOffset="4603.63">16644 4593 664 0,'6'-5'244'0,"-6"5"-188"0,9-3-16 0,-9 1 76 0,0 4-72 0,-3-2 80 0,3 3-72 0,-9-3 0 16,0 3-32-16,-6-1 32 16,0 3-28-16,-9-5 20 15,6 3-24-15,-5-3 8 16,8 0-16-16,-3 0 0 16,3 0-4-16,-3 0-16 15,6 0 4-15,0 0-4 16,3 0 0-16,0 0 8 15,4 0 0-15,-1 0 0 16,3 3 0-16,-3-1 8 16,3 4-4-16,-3-1-4 15,3 3 4-15,-6 5-4 16,3-5 0-16,-3 3 8 16,3-1-4-16,-6 3 52 15,6 3-32-15,-9-2 16 16,6-1-24-16,-3 0-8 15,6 0-4-15,-3-5 4 16,4-2-4-16,2-4 16 16,3 1-12-16,6-6 4 15,2 1-4-15,10-4-16 16,6 6 4-16,9 8 4 16,0 5 0-16,8 16 0 0,1 1 0 15,-6 4 88 1,-7 3-48-16,-11-5 116 15,-6-3-88-15,-18-3 44 16,-3-4-64-16,-15-9-16 16,4 0-20-16,-19-8-56 15,3-2 28-15,-14-8-228 0,8 2 136 16</inkml:trace>
  <inkml:trace contextRef="#ctx0" brushRef="#br0" timeOffset="6520.98">17534 4712 756 0,'3'-2'280'0,"-3"2"-216"0,-3-11-20 0,0 8 112 0,6-2-96 0,-3-3 96 0,3 0-88 0,0-2 56 16,6-1-72-16,0-2 24 15,3 5-44-15,5-5 0 16,1 5-20-16,9-6-16 15,0 9 0-15,6-3 12 16,-4 6-4-16,1 2-4 16,0 2 4-16,-6 11-16 15,-1 1 8-15,-11 7-32 16,0 11 20-16,-18 7 4 16,-3 6 12-16,-17 0 0 15,2-5 0-15,-18-3 32 16,6-3-16-16,-5-7 48 15,8-6-36-15,-6-2-4 16,13-1-16-16,-1-5 36 16,12 1-20-16,0-12-32 15,9 9 4-15,0-11 60 16,6 2-28-16,6-4 24 16,6 2-32-16,9-6-16 15,6 1-8-15,8-3 20 16,1 6-8-16,3-4-12 15,-1 6 0-15,-2 0-4 16,-6 0 0-16,-3 0 24 16,-4 0-8-16,-2 0-40 15,0 3 20-15,-6-3-88 0,0 3 60 0,-3-3-152 32,0 0 108-32,-3-3-216 0,0 3 168 15,0-3-336-15,2 3 268 16</inkml:trace>
  <inkml:trace contextRef="#ctx0" brushRef="#br0" timeOffset="8239.66">19052 4678 780 0,'12'-8'288'0,"-12"8"-224"0,6-5-20 0,-3 5 92 0,3 0-84 0,3-8-4 0,5 5-28 0,1 0 12 16,3-2-20-16,0 0-12 15,3 5-4-15,3-3 12 16,0 3-4-16,2 0-20 15,1 0 8-15,0 0 4 16,0 0 4-16,2-5 8 16,-2 5-4-16,0-3 32 15,0 6-20-15,-3-3 32 16,-1 0-32-16,-2 0-12 16,0 0-8-16,-3 0 20 15,0 0-8-15,-3 0-20 16,0 0 4-16,-6 0 20 15,-1 5-4-15,-2-5-12 16,0 3 0-16,-6-1 12 16,3 1-4-16,-6 2-12 15,3-2 4-15,-6 2 56 16,3 1-28-16,-8-1 8 16,2 0-20-16,-15 0 20 15,3 1-20-15,-15 4 40 16,6-2-28-16,-14 6-12 0,8 4-8 15,-9-5 4 1,13 1-4-16,2 1-12 16,9 1 4-16,6 3 12 0,6 2-4 0,9 0 40 15,6 0-20-15,12 8 76 16,3-10-56-16,9 2 48 16,2 0-52-16,1-2 52 15,0-1-56-15,-9-2 36 16,-3 0-40-16,-15-3 16 15,-6-2-28-15,-15-6-16 16,0 0-8-16,-15-7-68 16,0 2 40-16,-14-6-216 15,5 1 136-15,-21-3-284 16,7 6 224-16</inkml:trace>
  <inkml:trace contextRef="#ctx0" brushRef="#br0" timeOffset="9306.94">20582 4651 704 0,'3'-8'264'0,"-3"8"-208"0,9 8-12 0,-9-5 108 0,3 8-92 0,-6 12 80 0,3 7-80 0,-15 15 84 0,3-1-84 0,-6 4 104 0,3-3-92 0,0-8 24 16,3-5-56-16,3-6 40 16,9-2-48-16,3-8 4 15,3-3-24-15,9-7 12 16,3-1-16-16,6-5-12 16,3 0 0-16,3-8-92 31,-1 3 48-31,1-9-160 0,0 6 112 0,6 1-224 15,-7-4 176-15</inkml:trace>
  <inkml:trace contextRef="#ctx0" brushRef="#br0" timeOffset="9490.34">20799 4884 840 0,'-30'11'312'0,"30"-11"-244"0,-21 39-16 0,13-20 260 16,2 2-180-16,-9 8 80 15,9-2-124-15,0 4-28 16,3 1-36-16,3 3-8 16,3-4-8-16,-3 1-76 15,6-3 36-15,0-8-332 16,3-2 204-16</inkml:trace>
  <inkml:trace contextRef="#ctx0" brushRef="#br0" timeOffset="9791.27">21505 4763 872 0,'8'13'324'0,"-8"-13"-252"0,3 71-20 0,0-42 268 15,0 6-184-15,-3 10 88 16,3-3-132-16,0 14-44 16,0-4-32-16,-3 4-16 15,0-6 4-15,0-10 4 16,0-6-4-16</inkml:trace>
  <inkml:trace contextRef="#ctx0" brushRef="#br0" timeOffset="10875.04">14572 5445 464 0,'-21'0'176'0,"21"0"-140"0,-15 0-8 0,6 0 172 0,7 0-116 0,-7 0 96 15,3 3-100-15,0-1 60 16,3 1-80-16,6-3 48 15,3 3-64-15,11-1 40 0,4 1-48 0,18 2 60 32,3 3-56-32,26 0 8 15,4 3-28-15,32-6 16 16,-3 6-24-16,42-1 56 16,-9 1-36-16,50-3 4 15,-14 0-24-15,53-3 0 16,-17 0-4-16,67-2-8 15,-23 0 4-15,69 2-4 16,-33 5 0-16,74 9 32 16,-42 2-16-16,63 8 12 15,-41 0-16-15,56 6 12 0,-51-4-16 16,51-4-12-16,-57-3 0 0,36-3 20 16,-50-3-8-1,5-2 4-15,-56 0-4 0,-6-5-24 16,-51-1 8-1,-21-10 4-15,-47 0 4 0,-30-10 16 16,-29 4-8-16,-22-4-12 16,-17 2 0-16,-13-3-32 15,-11 3 20-15,-6-2-64 16,-6 2 44-16,-12-3-220 16,-3 3 140-16</inkml:trace>
  <inkml:trace contextRef="#ctx0" brushRef="#br0" timeOffset="11241.34">22025 4654 736 0,'-3'-53'272'0,"3"53"-208"0,3-29-20 0,-3 16 184 0,0 2-132 0,0-2 140 0,6 5-136 0,-3 11-20 16,3 7-48-16,-3 38 180 16,3 10-116-16,0 37-4 15,3 3-60-15,0 27-20 16,3-12-8-16,-3 4-4 15,3-19 0-15,-3-3 8 16,0-18-4-16,0-3-72 16,0-16 36-16,-1-10-260 15,4-11 160-15,-3-3-564 16,3-13 384-16</inkml:trace>
  <inkml:trace contextRef="#ctx0" brushRef="#br0" timeOffset="16878.84">13908 6292 476 0,'3'0'176'0,"-3"0"-136"0,3 8-12 0,-3-6 136 0,3 1-96 0,-6 2 140 0,3 3-120 0,-3-2 72 16,6 1-92-16,-3-4 36 15,0 0-64-15,0-3 76 16,0 0-64-16,0 0 16 15,0 0-36-15,0-3 68 16,3 3-56-16,0-3 40 16,0 3-48-16,0-2 8 15,0-1-28-15,3-2 8 16,3 0-12-16,6-6 28 16,3 3-24-16,12-10-4 15,-1 2-8-15,13-13-4 16,3 2 0-16,-1-2 8 15,-2 0-4-15,-3 2-4 16,-7 9 4-16,-5-1-16 16,-3 6 8-16,-9 0 12 15,-3 5-4-15,-6 3 8 16,-3 2-8-16,-3 0 8 16,3 3-8-16,-6 3-20 15,0 2 8-15,-3 6 32 16,0 2-16-16,-6 11 8 15,3 5-8-15,-6 8 12 16,3 0-12-16,-3 0 4 16,6-2-4-16,0-4 4 15,4-2-8-15,2-2-72 0,6-6 36 0,2-5-296 16,4 0 184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0" timeString="2026-09-30T16:26:44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21274 9588 0,'42'0'47,"-10"-32"-31,-22 1-16,0-42 15,64-32 17,-43 1-32,-10-11 0,-21-52 15,-1452-31-15,2925 30 16,-1452-30 0,-1 31-16,1 0 0,-21-32 15,0 64-15,0-32 16,0 10-1,0 105 1,0 41 0,0 1-1,-41-63 1,9 20-16,-20 12 16,-94-74-1,104 63 1,-10 20-16,20-10 15,32 32-15,-10-21 0,10 20 32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0T23:02:18.5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17510 6511 780 0,'-15'-23'288'0,"15"23"-224"0,0-40-20 0,-3 21 260 0,3 4-176 0,0-17 116 0,6 3-144 0,6-37 72 16,3 2-104-16,12-34 20 15,2 8-52-15,22-24-12 16,0 14-16-16,20-6-8 16,1 16 4-16,29 11-4 15,-6 18 0-15,30 13-28 16,-9 22 16-16,21 36 12 16,-12 11 4-16,-3 59-12 15,-21 5 4-15,-35 52-24 16,-25 3 16-16,-44-2 32 15,-14-14-12-15,-46-7 88 16,1-19-52-16,-31-14 128 0,7-18-96 0,-33-15 44 31,15-17-72-31,-30-29-24 16,15-10-16-16,-12-27 0 16,21-2-4-16,-4-24-136 15,22 2 76-15,-3-42-344 16,21 8 224-16</inkml:trace>
  <inkml:trace contextRef="#ctx0" brushRef="#br0" timeOffset="834.18">18963 4569 1048 0,'-45'8'388'0,"45"-8"-300"0,-54 35-28 0,25-17 172 0,5 6-140 0,-15 21 112 0,6 0-116 0,4 5 16 16,8-10-64-16,12 0 20 15,12-6-32-15,15-2 8 16,8-6-20-16,10-2-36 15,0-8 12-15,6-5-52 16,-4-4 32-16,4-7-80 16,-3 6 56-16,-1-12-112 15,-5 4 88-15,0-3-188 16,-6 5 144-16</inkml:trace>
  <inkml:trace contextRef="#ctx0" brushRef="#br0" timeOffset="1284.54">19409 4710 676 0,'6'-27'248'0,"-6"27"-192"0,9-16-16 0,-9 14 156 16,3-4-116-16,-9 4 88 15,0 2-96-15,-12 2 16 16,0 6-52-16,-14 8 4 15,5 5-24-15,-9 11-8 16,6-5-4-16,3 4 20 16,13-2-12-16,2-2 4 15,9-3-8-15,6-3-8 16,6 3 4-16,8-11 4 16,4 0-4-16,3-5-28 15,0 0 12-15,0-11-4 16,0 1 8-16,-1-14-28 15,-2 3 20-15,-3-19-12 16,0 3 16-16,-3-3 8 16,-3 0 4-16,-3 6 0 0,-3 7 0 0,-3 6 8 31,0 10-4-31,-6 11-12 16,3 6 4-16,-3 1 20 15,6 9-8-15,-3 0-4 0,3 0 0 16,0-6 4-16,2 1-4 15,1-1-116-15,0-4 60 16</inkml:trace>
  <inkml:trace contextRef="#ctx0" brushRef="#br0" timeOffset="1801.65">19665 4670 560 0,'9'-11'208'0,"-9"11"-164"0,0 6-8 0,0-4 12 0,3 6-32 0,-3 13 84 0,0 6-56 0,0 5 76 16,0 7-68-16,0-7 60 15,3-3-60-15,-3-2 60 16,0-1-64-16,0-7 64 16,3-1-64-16,-3-10 28 15,3 0-44-15,-3-5 36 16,0-1-40-16,0-10 12 16,6 3-24-16,0-16-36 0,0-6 12 0,3-12 20 15,3 7-8 1,-1-8-24-16,1 14 8 15,0 7 12 1,3 6 4-16,-6 5-12 0,3 11 4 16,-3 15 4-16,3 3 0 0,-3 9-20 15,0 4 12-15,-3-10 32 16,0 0-16-16,-3-1-8 16,0-9-4-16,0-1 20 15,0-8-8-15,-3-2-4 16,0 2 0-16,0-5-200 15,0 0 108-15,2 0-256 16,1 0 196-16,0-5-256 16,0 5 228-16</inkml:trace>
  <inkml:trace contextRef="#ctx0" brushRef="#br0" timeOffset="2218.64">19894 4858 464 0,'0'-24'176'0,"0"24"-140"0,3-32-8 0,0 19 136 16,0 2-96-16,0-2 140 0,3 3-120 0,0 4 64 31,0-2-88-31,0 8 16 16,0 8-44-16,-3 6-24 15,0 1-4-15,-3 14 24 16,3-2-16-16,-6-1 76 16,3 1-56-16,-6-3 40 15,3-3-44-15,-3-5 0 16,6-3-20-16,-3-8 28 15,6 1-24-15,-3-12 48 0,6 4-36 16,0-17-24-16,3-2-4 0,6-21 0 16,0 2 0-16,2-8-20 15,4 11 12-15,0 3-24 16,-3 7 20-16,0 11 4 16,-3 9 8-16,-3 14-12 15,-3 9 8 1,-6 16 56-16,2 5-28 0,-5 5 32 15,3-2-28-15,-3-5-16 16,0-4-8-16,0-10 4 16,0-2-4-16,0-8 8 15,6-1-8-15,0-7-116 16,3-3 60-16,0-3-252 16,0 1 168-16</inkml:trace>
  <inkml:trace contextRef="#ctx0" brushRef="#br0" timeOffset="2667.97">20305 4821 840 0,'-3'-8'312'0,"3"8"-244"0,3-13-16 0,0 7 164 0,0-2-128 0,0-5 88 0,0 3-104 0,0-14 24 16,0 8-56-16,3-5 4 16,6 5-28-16,3 0 8 15,-1 5-12-15,7 6-16 16,0 8 0-16,0 15-4 15,0 6 0-15,-6 18-12 16,0 1 12-16,-12-1 64 16,-3-5-28-16,-15-8 60 15,3-2-52-15,-12-12 0 16,3-1-20-16,-6-12-12 16,4 1 0-16,-1-11 4 15,9-5-4-15,0-24-100 16,6 5 52-16,3-10-132 15,6 2 100-15,3 8-176 16,3 6 144-16,3 5-240 16,6 7 196-16</inkml:trace>
  <inkml:trace contextRef="#ctx0" brushRef="#br0" timeOffset="3202.23">20671 4892 632 0,'3'8'236'0,"-3"-8"-184"0,3-5-16 0,-3 2 204 16,3 3-140-16,-3 0 108 15,0 0-120-15,0-10 60 16,0 2-88-16,0-11 48 15,3 3-64-15,0-16 40 16,0 3-48-16,0-10-12 16,3 10-12-16,0-14 0 0,0 9-8 0,0-11 40 31,0 10-20-31,0-9 32 16,3 9-32-16,-9 3 32 15,3 11-32-15,-6 16-4 16,3 8-12-16,-12 20 124 15,6 4-68-15,-6 18 76 16,6-3-80-16,0 16 4 16,6-2-40-16,0 5 4 15,6-8-16-15,0-8 36 16,6-11-24-16,-3-5-32 16,6-8 4-16,-4-7-28 15,4-7 20-15,3-4-12 16,0 0 12-16,3-9-88 0,0 4 52 15,0-6-128 1,-1 3 100-16,-2-9-176 0,0 4 144 0,-9-6-196 16,0 3 172-1,-15-6-392-15,0 1 292 16</inkml:trace>
  <inkml:trace contextRef="#ctx0" brushRef="#br0" timeOffset="3436">20668 4604 1276 0,'12'-3'472'0,"-12"3"-364"0,12 0-32 0,-3-3 144 0,0 3-136 0,3-5 28 0,3 0-68 0,-4-6-36 15,4 6-8-15,6-6 16 16,0 3-8-16,6-2-12 15,0 7 0-15,5-7-164 16,1 7 92-16,0-5-252 16,0 5 184-16,-1 1-232 15,-2 2 216-15</inkml:trace>
  <inkml:trace contextRef="#ctx0" brushRef="#br0" timeOffset="4569.8">21713 4802 1068 0,'21'-45'396'0,"-21"45"-308"0,18-55-24 0,-9 28 88 0,2 6-96 0,4-16 40 0,0 3-56 0,0-19 12 0,3 5-32 0,-3-5 44 16,3 11-36-16,-3 13 28 16,-4 8-28-16,-5 18 16 15,-3 8-24-15,-9 19 116 16,3 8-80-16,-8 10 24 16,-4 0-48-16,3 6-4 15,3-8-16 1,3 5-16-16,6-3 0 0,0 0 20 15,6-13-8-15,0-5-4 0,3-5 0 0,-3-6 4 32,6 0-4-32,-6-7-4 15,2-4 4-15,1-4-4 16,0 2 0-16,3-6-36 16,0 1 20-16,3-6-108 15,0 6 68-15,3-5-36 16,0-4 52-16,-1 1-56 15,-2 0 56-15,-6-6-116 16,0 6 92-16,-6-3-116 16,0 6 104-16,-6-4-156 15,3 6 132-15</inkml:trace>
  <inkml:trace contextRef="#ctx0" brushRef="#br0" timeOffset="4803.06">21769 4580 768 0,'-11'-5'284'0,"11"5"-220"0,-3 0-20 0,0 0 188 16,6 0-136-16,-3-3 112 15,6 3-120-15,-1-3 92 16,7 1-100-16,9-4-32 16,6 6-32-16,9-5-16 15,5 2 4-15,-2-4 12 16,-3 1-8-16,3-7-84 15,-4 2 44-15,1-2-280 16,-3 3 172-16,-4-1-644 16,-5 6 440-16</inkml:trace>
  <inkml:trace contextRef="#ctx0" brushRef="#br0" timeOffset="5922.1">22270 4601 716 0,'14'-3'264'0,"-14"3"-204"0,21-5-16 0,-9 3 124 16,0 2-100-16,3-3 36 15,3 0-64-15,-3-2 40 16,3 0-48-16,-4-3-16 16,1 0-8-1,-3-3 0 1,0 3-4-16,-6-2-4 0,3 2 4 15,-12 0 20-15,0 3-12 0,-15 2 48 16,3 6-32-16,-14 2 92 16,5 8-68-16,-6 0 72 15,6 6-68-15,0 2 40 16,6 0-56-16,7 3-4 16,5-3-20-16,9 3 24 15,8-3-24-15,10 0-12 16,3-2-8-16,6-1-48 15,0-4 24-15,2-4-116 16,1-2 80-16,-3-3-116 16,0 3 104-16,-6-2-84 15,-1 1 92-15,-8-1-100 16,-3 2 100-16,-9-8 20 16,0 2 32-16,-6-2 8 15,3 3 0-15,-3-6 104 16,0 3-52-16,0-10 96 15,3-1-80-15,0-13 44 16,6 3-64-16,0-13 40 16,6 2-44-16,6-8-12 15,0 6-12-15,3-27-20 16,2 6 4-16,1-17 12 0,-3 14-4 16,-3-3-12-16,-3 24 4 15,-6 5 12-15,-3 14-4 0,-12 18-4 16,-3 10 4-16,-12 30 48 15,3 5-28-15,-6 11-20 16,6-1-4-16,3-2 24 16,10-5-12-16,-1 5-12 15,6-8-4-15,0-3-136 16,6-2 72-16,-1-11-172 16,1 0 136-16,-6-3-32 15,3-7 84-15,-3-3 20 16,0 2 20-16,-3-10 4 15,3 3 0-15,-3-6 76 16,3 3-36-16,3-5 112 16,3-1-84-16,3-10 64 15,6 0-72-15,3-18 60 16,3 5-64-16,3-22 8 16,0 9-32-16,2-14-12 15,-2 6-8-15,6-27 4 16,0 3-4-16,-1-21-4 15,-2 13 4-15,-9 2-4 16,0 22 0-16,-15 13 68 16,-3 16-36-16,-18 21 84 15,3 10-64-15,-9 35 168 16,4 8-124-16,2 19 0 16,9-1-56-16,9 9-12 15,9-6-16-15,3 0-16 0,5-8 0 16,1-13-128-16,3-8 72 15,-3-19-240-15,0-5 168 16,0-10-436-16,0-3 320 0</inkml:trace>
  <inkml:trace contextRef="#ctx0" brushRef="#br0" timeOffset="13542.9">14778 14671 456 0,'5'-5'168'0,"-5"5"-128"0,6 0-16 0,-6 0 168 0,0 0-112 0,0-3 80 0,3 1-92 0,-3-4 44 16,0 1-68-16,0-6 60 15,0 3-64-15,0-5 52 16,0 3-52-16,0-12 16 16,0 7-36-16,0-12 16 15,3 6-20-15,0-8 64 16,6 8-48-16,0-6 32 15,0 6-36-15,3-5 28 16,3 4-32-16,6-4 40 16,3 5-36-16,11-8 4 15,1 2-20-15,18-12 0 0,-4 7-4 0,22-10 12 32,-1 2-12-32,24 0-20 15,-2 11 4-15,29-3 40 16,-6 11-20-16,30-5-36 0,-15 7 12 15,29-2 36-15,-11 5-12 16,33 0-8-16,-16 8-8 16,40-2 4-16,-22 4 0 0,40 1-12 15,-22 2 8-15,39 3 20 16,-30 3-8-16,33 0-12 16,-29 2 0-16,26 3 12 15,-39 3-4 1,10 4-20-16,-37 1 8 0,-8 8 4 15,-33 3 4-15,-21 23 0 16,-27 0 0-16,-29 16 8 16,-21-8-4-16,-36 9-28 15,-9-7 12-15,-45 20-76 16,-5-6 52-16,-49 3-64 16,10-11 56-16,-54-8 32 15,9-10 8-15,-71-9 24 16,15-4-12-16,-81-6 4 15,30-5-4-15,-63-6 64 16,42-5-40-16,-59-7 32 16,47-4-36-16,-44-4 36 15,47 2-36-15,-29-6 4 16,56 1-20-16,-24-8 20 16,50 0-20-16,-20-11 4 15,45 5-8-15,9-23-24 16,44 5 8-16,15-32 12 0,33 8 0 0,23-13-12 31,31 13 4-31,32-23-180 16,24 7 96-16</inkml:trace>
  <inkml:trace contextRef="#ctx0" brushRef="#br0" timeOffset="16011.28">14798 16499 612 0,'6'-2'228'0,"0"-4"-180"0,0 4-12 0,-3-1 176 16,3 1-124-16,0-4 124 0,0 1-124 0,0-6 104 0,0 6-108 0,-9-5 28 16,3 7-68-16,-12 6 28 15,0 2-40-15,-21 11-28 16,4 0-4 0,-22 5 0-16,6 0 0 0,-2 3 0 15,8 0 0-15,9-1 0 16,15-2 0-16,12 3 8 15,9-3-4-15,15 1-4 16,3-4 4-16,9-2 4 16,3 0-4-16,-4-8 8 15,1 0-8-15,-3-8-48 16,0 0 28-16,-1-6-84 16,1 1 56-16,-3-3-124 15,0 3 96-15,-7-3-140 16,-2 5 120-16</inkml:trace>
  <inkml:trace contextRef="#ctx0" brushRef="#br0" timeOffset="16594.91">15245 16558 384 0,'-6'-6'140'0,"6"6"-108"0,-6-5-8 0,3 2 208 16,3 3-132-16,-9-5 108 15,0 0-120-15,-9 0 68 16,0 2-92-16,-8 0 64 16,5 3-72-16,-9 3 4 15,6 2-36-15,-6 3-12 16,10 3-8-1,-1-1-24-15,3 4 12 0,6-1 12 16,6 0 0-16,3 0 8 16,3 0-8-16,3-2-4 15,3 2 4-15,3-2-4 16,3-1 0-16,-3-4 8 16,3 2-4-16,-3-8 8 15,2 2-8-15,1-4-12 16,0 2 4-16,0-6 4 15,3 4 0-15,0-6 0 16,0 0 0-16,3-5-12 16,3 5 8-16,-1-6-16 15,1 4 12-15,-3-1-4 16,-3 3 4-16,-3-2 8 16,3 4 0-16,-6-1 16 15,3 1-8-15,-9 4-40 16,0 2 20-16,-3 2-8 15,0 6 12-15,0 3 16 16,0 2-4-16,-3 0 8 16,3 3-8-16,-3 0-28 0,3 2 12 0,-3 1-120 31,3-3 76-31,-3-3-156 0,3 0 124 16</inkml:trace>
  <inkml:trace contextRef="#ctx0" brushRef="#br0" timeOffset="17228.93">15444 16518 196 0,'-9'8'72'0,"9"-8"-56"0,-6 16-4 0,0-8-16 0,6 2 0 0,-6 6 136 16,3 0-72-16,-5 3 8 15,2 2-40-15,-3 0 8 16,6 0-20-16,-3-2 88 16,3-4-56-16,0-7 120 15,3 0-96-15,0-10 132 16,6-1-116-16,0-8 72 16,0 1-92-16,3-6-8 0,2 3-40 15,4-6-12-15,3 6-4 0,0-3-4 16,0 3 0-1,3 0 0-15,0 2 0 16,-1 1 8-16,1 2-4 0,-3 0-28 16,0 2 12-16,-3 1 12 15,0 5 4-15,-9 3-12 16,0 2 4-16,-6 3-4 16,3 3 0-16,-6 2 16 15,3 3-4-15,-3-1-4 16,0 4 4-16,-3-3-16 15,3 0 8-15,-3-3 28 16,3-2-12-16,-3-3-12 16,6-1-4-16,-3-1 12 15,6-1-4-15,-3-2-100 16,0-1 52-16,0 1-208 16,3 2 136-16</inkml:trace>
  <inkml:trace contextRef="#ctx0" brushRef="#br0" timeOffset="18203.78">15810 16544 612 0,'6'-5'228'0,"-6"5"-180"0,6-3-12 0,-6 1 52 0,0 4-56 0,0-2 48 0,0 0-44 0,0 3 44 16,0 2-48-16,-3 3-32 16,0 3-4-16,-3 2 0 15,3 0 4-15,-6 6 0 16,6-1 0-16,-2 1 0 15,2-1 0-15,-3-2 0 16,6 0 0-16,-3-5 88 16,6-3-48-16,-3-8 88 15,6 0-72-15,0-8 52 0,-1 0-64 0,4-8 4 32,3 0-28-32,3-5 16 15,3 5-24-15,0-5-4 16,3 8-4-16,0-3-4 15,-1 5 0-15,1 1-12 16,-3 7 8-16,-3 0 12 16,0 6-4-16,-3 2-12 15,-3 6 4-15,-6 2-16 16,3 3 12-16,-6 0 20 16,3 2-4-16,-6 1-12 15,3-1 0-15,-3 1 12 0,0-3-4 16,-3-3-4-16,6-2 4 0,-6-6-40 15,6 0 20-15,-6-5-276 16,6 0 160-16,-3 0-632 16,3 0 428-16</inkml:trace>
  <inkml:trace contextRef="#ctx0" brushRef="#br0" timeOffset="18763.48">16337 16581 592 0,'0'-2'220'0,"0"2"-172"0,3-3-12 0,-3 1 164 0,3 4-116 0,0-4 116 0,3-1-116 0,3-2 20 16,0 2-64-16,0-5 28 15,3 5-36-15,0 1-28 16,0 2-4-16,0 0 0 16,2 5 0-16,-2 3-12 15,0 3 8-15,-6 4-4 16,3 4 0-16,-9 10 16 16,3 0-4-16,-12 8 8 15,0 0-8-15,-12 0 16 16,1-5-12-16,-13-8 76 15,6-6-48-15,-9-12 48 16,7-4-48-16,-4-10 44 16,9-2-48-16,0-11 28 15,6 2-32-15,0-7-8 16,7 2-12-16,2-8 12 16,3 8-12-16,0-2-28 15,6 5 8-15,0-1-164 16,3 9 100-16,0 0-192 15,0 5 156-15</inkml:trace>
  <inkml:trace contextRef="#ctx0" brushRef="#br0" timeOffset="19447.43">16510 16735 704 0,'6'-5'264'0,"-6"5"-208"0,6-14-12 0,0 6 124 0,6 3-100 0,0-8 44 0,2 2-68 0,4-5-8 15,3 3-20-15,0-5 32 16,0 2-24-16,3-3 12 15,2 3-20-15,1-2 8 16,0 5-12-16,-3-3 20 16,-3 3-20-16,-4-3 24 15,-2 2-24-15,-6-1 40 16,0 4-28-16,-6-5 20 16,0 6-24-16,-6 2 8 15,0 5-16-15,-6 8 12 16,0 9-16-16,-11 9-20 0,5 1 4 15,-6 3 12-15,3 2 0 16,-6 2 8-16,6-1-8 0,0-1-12 16,7-3 4-16,2 1 12 15,6-4-4-15,3-1-4 16,6-4 4-16,5-5 12 16,7 1-8-16,6-9 4 15,0 0-4-15,3-8-8 16,-3 3 4-16,-1-7 4 15,1 1-4-15,0-2-64 16,-3 6 32-16,-3-6-180 16,-3 5 112-16,-7-5-292 15,1 3 220-15</inkml:trace>
  <inkml:trace contextRef="#ctx0" brushRef="#br0" timeOffset="19730.56">16685 16507 964 0,'6'-2'360'0,"-6"2"-280"0,24-3-24 0,-12-2 48 0,3 2-68 0,6-7-4 0,0 2-20 0,6-11 0 16,-1 1-8-16,7-4-36 15,0 7 16-15,8-4-216 16,-2 8 132-16,9 3-236 16,-1 6 192-16</inkml:trace>
  <inkml:trace contextRef="#ctx0" brushRef="#br0" timeOffset="20780.86">16867 16460 464 0,'-3'-11'176'0,"3"11"-140"0,6-8-8 0,-3 3 152 0,3 0-104 0,0-6 96 0,3 3-104 0,0-5 80 16,3 5-84-16,-3-8 48 15,0 5-68-15,-4-2 40 0,4 5-48 0,-9 0 8 32,3 6-28-32,-12 4 8 15,4 6-12-15,-19 13-16 16,3 6 0-16,-9 7-4 16,3 6 0-16,1-3 24 15,8-5-8-15,3 0-48 16,6-3 24-16,3 0-288 15,6-3 168-15,-3-5-384 16,6-5 296-16</inkml:trace>
  <inkml:trace contextRef="#ctx0" brushRef="#br0" timeOffset="21850.07">17430 16539 436 0,'-3'-3'160'0,"3"3"-124"0,6 0-8 0,-6 0 132 0,0 0-92 0,3 0 124 0,3 3-112 0,-1 0-12 16,4 5-44-16,-9 2-16 15,3 4-4-15,-6 4-24 16,3 3 12-16,-6 3 20 16,3 2-4-16,-2 1 68 15,2-3-44-15,-6-6 156 16,6-2-108-16,-3-8 64 15,3 0-84-15,-3-5 28 16,6-1-52-16,-3-4 0 16,3 2-24-16,-3-3-16 0,6 3 0 15,-3-3-4-15,6 1 0 16,-3-4 16-16,3 1-4 16,-3-5 8-16,3 2-8 0,0-8 40 15,2 5-20-15,4-7 12 16,3 2-20-16,0-5-16 15,0 5-4-15,0-5-4 16,0 5 0 0,0-5 24-16,3 7-8 0,-1-2-4 15,1 6 0-15,0-1-32 16,0 3 16-16,0 3 12 16,3 2 4-16,-6-2-20 15,-1 5 8-15,-2-5 32 16,3 5-16-16,-3-6 8 15,3 4-8-15,-6-3-24 16,3 2 8-16,-3-5 4 16,3 5 4-16,-6-2-72 15,3 5 40-15,-3-3-244 16,-1 6 156-16,-5 0-312 16,3-1 244-16</inkml:trace>
  <inkml:trace contextRef="#ctx0" brushRef="#br0" timeOffset="22632.43">17849 16708 548 0,'-3'-5'204'0,"3"5"-156"0,3 0-16 0,-3-2 160 0,3 2-112 0,0-6 124 0,0 6-116 0,0-2 60 15,6 2-84-15,3-6 80 16,6 4-84-16,0-6-12 16,3 5-28-16,-1-8 12 15,4 6-20-15,3-8-12 16,0 5-4-16,0-5 4 15,-1 2 0-15,-5-2 16 16,0 2-8 0,-9 1-12-16,-3 2 0 0,-12-3 12 15,-3 3-4-15,-21 3 24 16,0 2-16-16,-14 9 48 16,5 2-32-16,-6 5 12 15,13 0-24-15,2 6 20 16,9 2-24-16,6 3 32 15,9 2-28-15,9 3 12 16,9-2-16-16,9-4 12 16,0-1-16-16,2-9 16 15,-2-3-16-15,3-4-84 16,-3-4 44-16,0-2-156 16,-4 0 104-16,-2 0-200 15,0 0 160-15,-3 0-424 16,0 3 308-16</inkml:trace>
  <inkml:trace contextRef="#ctx0" brushRef="#br0" timeOffset="23166.79">18454 16600 592 0,'0'-5'220'0,"0"5"-172"0,6-6-12 0,-4 4 100 0,4 2-80 0,0-3 104 0,0 0-96 0,0-2 40 16,0 3-60-16,0-4 48 15,0 4-56-15,-6-4 20 16,3 6-36-16,-6-5 16 16,3 5-20-16,-6-3-16 0,3 6-4 0,-9-3 4 31,3 3 0-31,-5-1 8 16,2 1-4-16,-9 0-12 15,6 2 4-15,0-2 4 16,3 2 0-16,3 0 16 15,9 3-8-15,3 5-20 16,3 0 4-16,3 9 4 16,6 1 4-16,-6 7 0 15,3-1 0-15,-9 2 52 16,-3 1-28-16,-12-5 104 16,3-6-72-16,-12-8-16 0,0-5-24 15,-14-8-4-15,5-3-8 16,-12-5 8-16,9 0-8 0,-2 3-160 15,11 3 84-15,-3 2-216 16,9 2 160 0</inkml:trace>
  <inkml:trace contextRef="#ctx0" brushRef="#br0" timeOffset="23599.77">18614 16624 676 0,'9'-8'248'0,"-9"8"-192"0,15-5-16 0,-6 2 12 0,3 6-36 16,3-3 48-16,0 2-36 0,3-2-4 0,-1 5-16 0,-2 3 12 15,0 3-12-15,-6 5-12 16,3 0 0-16,-9 8 4 31,0 2 0-31,-12-2 112 0,0-3-60 16,-9-8 128-16,0-2-100 0,-8-11 4 15,2-3-48-15,-6-7-24 16,6-1-8-16,-3-5 20 16,10 3-12-16,-1-6-4 15,6 6-4-15,0-3-156 16,9 6 84-16,0-1-280 16,3 3 196-16</inkml:trace>
  <inkml:trace contextRef="#ctx0" brushRef="#br0" timeOffset="23951.98">18858 16309 600 0,'6'-27'224'0,"-6"27"-176"0,12-7-12 16,-12 4 132-1,3 6-100-15,-3-1 124 0,3 3-112 16,-3 14-12-16,3 5-44 0,-3 15 20 16,0 1-28-1,-3 5 12-15,3 0-16 16,-3-5 0-16,0-3-4 0,0 0 4 15,3-5-8-15,-3-3-4 16,6-5 4 0,-3-6-156-16,3-5 84 0,0-5-384 15,3-2 248-15</inkml:trace>
  <inkml:trace contextRef="#ctx0" brushRef="#br0" timeOffset="24650.21">19028 16597 736 0,'3'-2'272'16,"-3"2"-208"-16,9-3-20 0,-6 0 116 16,3 3-96-16,0-2 28 0,3 2-56 15,0-3-12-15,0 3-16 16,0-5 36 0,-1 5-20-16,-2-3-4 15,0 3-12-15,-3-2 4 0,3 2-8 16,-6-3 32-16,0 6-20 15,0-1-4-15,3 1-8 0,-3-1 20 16,0 6-12-16,0 3-20 16,0 0 0-16,0 2 32 15,0 0-16-15,0 0-16 16,6 0 0-16,-3-2 20 16,3 2-4-16,0-5-4 15,0 0 0-15,0-3-4 16,3 3 0-16,-3 0 0 15,0 3 0-15,-3-3 0 16,0 2 0-16,-3 1 0 16,0 0 0-16,-3-3 0 15,3-1 0-15,-6-7 0 16,6 3 0-16,-3-11 76 16,6 3-40-16,-3-8 32 15,6-1-40-15,-3-4 16 16,6 2-24-16,3-5 8 15,0 5-16-15,2-5 0 16,1 5-4-16,-3-5-8 16,3 8 4-16,-6-3-4 15,3 8 0-15,-6-3 0 0,3 6 0 0,-6 0-12 32,0 2 8-32,-3 0-156 15,0 3 88-15,3 0-140 16,3 3 124-16,3 0-180 0,3 2 156 15,-1-2-240-15,1-1 200 16</inkml:trace>
  <inkml:trace contextRef="#ctx0" brushRef="#br0" timeOffset="30253.31">19472 16732 280 0,'0'-5'104'0,"0"5"-84"0,3 0 0 0,0 0 64 0,-1 0-48 0,1 0 68 0,0 0-64 0,0 0 80 31,0 0-68-31,-3 0 16 16,0 0-36-16,0 0 68 15,6 0-56-15,0-3 12 16,0 1-32-16,3-6 68 16,0 0-56-16,3-5 40 0,0 5-44 15,0-8 44-15,0 5-44 0,3-2 4 16,-1 2-24-16,-2-2 0 15,3 5-4-15,-3-2 12 16,0 2-12-16,-6-3-12 16,0 6 0-16,-6 0 12 15,0 2-4 1,-9-2-12-16,0 5 4 16,-9 0 4-16,0 5 0 0,-8 0 0 15,2 6 0-15,-6 5 76 16,9 2-40-16,0 6 12 15,7 2-28-15,5 6 24 16,6 3-28-16,9-1 56 16,2-2-40-16,7-6-16 15,0-5-8-15,3-5 8 16,0-3-8-16,0-5-4 16,-3 0 0-16,3-5 4 15,-4 2-4-15,7-5-180 16,3 0 100-16</inkml:trace>
  <inkml:trace contextRef="#ctx0" brushRef="#br0" timeOffset="31105.26">20338 16571 676 0,'-6'-5'248'0,"6"5"-192"0,-15 0-16 0,6 0 128 0,6 2-100 0,-9-2 124 0,3 6-112 0,-9-1 76 16,3 3-92-16,-2 2 28 0,2 1-52 0,0 2-16 31,3 3-12-31,3 3 0 16,3-1-8-16,3 3 8 15,6 0-8-15,3 1 8 16,3-4-8-16,0-5-20 16,3 1 8-16,0-9 20 15,3 0-4-15,-1-8 4 16,1 3-4-16,0-5 4 16,0 3-8-16,-3-6-72 15,3 5 36-15,0-2-100 16,0 5 72-16,2-6-112 0,1 4 96 15,0-4-48-15,0 4 72 16,3-6-132-16,3 5 104 16,-1-7-52-16,1 4 80 15,3-7 16-15,-3 5 24 16,0-5 12-16,-3 2 0 16,-4-2 44-16,1 3-24 0,-3-4 104 15,-3 4-68-15,-3-6 36 16,3 5-52-16,-3-2 4 15,3 5-28-15,-3-2-16 16,6 4-4-16,-7 4-4 16,1 2 0-16,-9 8 16 15,3 2-4-15,-12 9 32 16,3 2-20-16,-8 3 144 16,-4 2-88-16,-6-5 64 15,6 0-76-15,-9-7 36 16,6-4-56-16,-2-7 52 15,5-3-56-15,-3-11-8 16,9 3-16-16,0-13-12 16,9 3 4-16,3-6-16 15,6 3 8-15,0-1-68 16,3 7 40-16,-3 1-276 16,3 9 168-16,0 0-284 15,0 5 244-15</inkml:trace>
  <inkml:trace contextRef="#ctx0" brushRef="#br0" timeOffset="31638.1">20853 16544 548 0,'-6'-2'204'0,"6"2"-156"0,-6 2-16 0,3 1-8 0,3 0-20 0,-3-1 40 0,3 4-20 0,-3-4 40 16,6 1-36-16,-3 2 64 16,0 1-52-16,0 1 52 15,0 4-52-15,-3 2 104 16,3 0-84-16,-6 3 12 15,3 3-48-15,-6-1 4 16,6 1-16-16,-3-3 44 16,6 0-28-16,-3-11 20 15,3 0-28-15,0-7 52 16,6-1-40-16,0-8 20 16,0 1-32-16,6-9-8 15,0 3-8-15,6-2 12 16,-1 2-8-16,4-3-20 0,3 6 4 0,-3 0 12 15,0 8 0 1,-3-3-4-16,0 5 4 16,-4 1-24-16,-2 4 12 15,-6 3 4-15,3 3 4 16,-6 3-12-16,0 2 8 0,-6 0 12 16,3 1-4-16,-3-1 16 15,3 0-12-15,-6-2-12 16,6-3 0-16,-3-3-120 15,3 3 68-15</inkml:trace>
  <inkml:trace contextRef="#ctx0" brushRef="#br0" timeOffset="32122.41">21487 16216 800 0,'3'-29'296'0,"-3"29"-232"0,9-18-16 0,-9 10 80 0,3 2-80 0,-6-7 88 0,3 5-80 0,-6-2 52 15,0 2-64-15,-6-3 4 16,3 6-28-16,-9 0 4 16,6 2-12-16,-6 0 0 15,3 6-4-15,-3 2-8 16,4 6 4-16,-4 7 84 16,3 6-48-16,-3 24 72 15,3 2-64-15,-3 22 0 16,3-4-28-16,0 9-20 15,4-13-4-15,-1 4 20 16,3-9-8-16,0-1 16 16,3-8-16-16,0-8 16 15,6-5-16-15,-6-10-4 16,6-9 0-16,-3-4-104 16,3-4 56-16,-3-5-148 15,6-2 108-15,-6-6-216 16,3 3 168-16</inkml:trace>
  <inkml:trace contextRef="#ctx0" brushRef="#br0" timeOffset="32339.47">21198 16571 736 0,'21'-8'272'0,"-21"8"-208"0,36-11-20 0,-19 6 124 15,1 2-100-15,0-5 36 16,3 6-64-16,-6-3 4 16,0 5-28-16,-6-6 0 31,-3 6-8-31,-6-2-120 16,0 4 60-16</inkml:trace>
  <inkml:trace contextRef="#ctx0" brushRef="#br0" timeOffset="32689.43">21671 16110 612 0,'6'-7'228'0,"-6"7"-180"0,0 5-12 0,-3 0 72 16,3 6-68-16,-9 23 176 15,0 8-120-15,-9 27 132 16,4 0-128-16,-7 5 8 16,3-2-64-16,-3-6-20 15,3-11-12-15,-3-2 16 16,6-10-16-16,-2-9-4 16,5-8-4-16,0-7 12 15,6-3-8-15,-3-6-4 16,3-2 0-16,0-5-84 15,3 0 44-15,-3-3-100 16,6 0 76-16,-6-3-112 16,6 3 96-16,-3-5-156 0,6-1 132 15</inkml:trace>
  <inkml:trace contextRef="#ctx0" brushRef="#br0" timeOffset="33256.33">21764 16542 664 0,'8'-3'244'0,"-8"3"-188"0,12 0-16 0,-6 3 112 0,0 5-92 0,-9 2 116 0,3 6-100 0,-9 5 40 16,0 0-68-16,-5 6-8 15,2 2-24-15,-3 0-20 16,6-2 0-16,-3-6 40 16,6-5-24-16,-3-8-228 15,6-3 112-15,-3-10-316 16,6-3 232-16</inkml:trace>
  <inkml:trace contextRef="#ctx0" brushRef="#br0" timeOffset="33423.42">21924 16468 664 0,'0'-3'244'0,"0"3"-188"0,-9 0-16 0,6 0-12 31,3 0-24-31,-3 0 16 0,0 3-12 16,-3-1-136-16,6 6 72 0</inkml:trace>
  <inkml:trace contextRef="#ctx0" brushRef="#br0" timeOffset="34140.51">22142 16547 696 0,'-6'0'256'0,"6"0"-196"0,-30 16-20 0,12-5 180 16,6-1-128-16,-9 6 112 16,3 2-116-16,3 4-20 15,7-1-44-15,2 0 0 0,6 0-12 0,3-2 0 31,5-3-4-31,1-3 20 16,3 0-16-16,-3-2-56 16,3-1 20-16,-3-2-68 15,0 0 52-15,-3-3-116 16,0 3 92-16,0-2-96 16,0 2 92-16,3-1-56 15,0 1 76-15,0-5-4 16,3 2 32-16,-4-7 12 15,4-1 8-15,-3-5 8 16,3 3-4-16,-3-11 120 16,3 3-68-16,0-11 120 15,0 3-100-15,3-8 76 16,0 5-88-16,5-8 12 16,1 8-44-16,3-10-4 0,0 5-16 0,3-24-8 15,-1 5 0-15,-2-15 28 16,0 12-16-16,-9 4 76 15,0 10-56-15,-9 5 4 16,0 11-24-16,-9 5-12 16,3 8 0-16,-12 13-4 15,0 6 0-15,-15 31 76 16,3 6-40-16,-11 15 48 16,5-2-48-16,0 3-12 15,6-11-12-15,3-6 0 16,10-4-8-16,2-6-4 15,9-8 4-15,3-8 12 16,3-5-8-16,3-8 16 16,5-3-16-16,1-8 4 15,0 1-4-15,3-6-68 16,0 2 32-16,-3-4-112 16,3 2 80-16,-3-3-96 15,-4 3 88-15,-2-2-144 16,-3 5 124-16,-9-6-252 15,3 6 192-15</inkml:trace>
  <inkml:trace contextRef="#ctx0" brushRef="#br0" timeOffset="34373.87">22296 16568 696 0,'0'-8'256'0,"0"8"-196"0,12-2-20 0,-6-1 180 0,3 6-128 0,6-6 96 0,0 3-108 0,6-3 8 16,0 3-52-16,2-2-24 16,4-1-4-16,-3-2 0 15,0 2-4-15,0-5 8 16,-4 6-8-16,1-6-204 16,-3 5 108-16,-3-2-492 15,0 5 328-15</inkml:trace>
  <inkml:trace contextRef="#ctx0" brushRef="#br0" timeOffset="34791.94">22776 16534 600 0,'5'-3'224'0,"-5"3"-176"0,0-2-12 0,0-1 132 16,0 6-100-16,-2-6 80 16,-1 3-88-16,-6-3 40 15,3 3-60-15,-9 0 40 16,3 3-44-16,-6 0 44 15,6-1-48-15,-3 3-32 16,3 1-4-16,6 2 8 16,6 2 0-16,3 6-20 15,3 0 8-15,0 8 108 16,0 2-52-16,-6 6 44 16,0-3-56-16,-9-2 16 15,3-4-32-15,-9-9 0 16,4-4-12-16,-10-7-200 15,6 0 104-15,-9-14-696 16,6 3 436-16</inkml:trace>
  <inkml:trace contextRef="#ctx0" brushRef="#br0" timeOffset="35425.54">21912 16444 780 0,'3'0'288'0,"-3"0"-224"0,9 3-20 0,-6-3 188 0,3 0-136 0,3-3 156 0,3 3-144 16,0-3 24-16,3 1-80 0,-3-6-20 15,3 2-20-15,-4-2-12 16,1 6 4-16,-3-1-4 15,0 3 0-15,-3 3-212 16,3 5 116-16,-9 2-412 16,0 1 284-16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2:52.0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22159 4297 1952 0,'9'-3'0'0,"-9"1"-4"0,0-1 8 0,0 0-4 0,-3-2-176 0,3 2 96 0,-9-2-296 15,0 5 212-15</inkml:trace>
  <inkml:trace contextRef="#ctx0" brushRef="#br0" timeOffset="2351.62">21168 3969 1776 0,'-33'10'0'0,"45"22"-4"0,-9-24 24 0,0 0-12 0,-9-5-380 0,0 5 200 0,-3-8-72 0,4 0 144 0,-7 0 44 15,6 0 36-15,-9-6 120 16,6 4-52-16,-3-4 164 15,3 1-116-15,0 2 184 16,6 3-160-16,9 0 100 16,6 8-128-16,24-8 32 15,8 6-76-15,40 2 0 16,5-1-28-16,30 4-12 16,-3 2-4-16,30 3 12 0,-15-3-8 15,-12-2-28 1,-15-3 8-16,-15 0 12 0,-8 2 4 15,-7-7-4-15,-11 2 4 0,-10 1 4 16,-8-6-4-16,-9-6 8 16,-4 4-8-16,-8-1 16 15,-6 0-12-15,-3-4-84 16,-3 1 44-16,-3 1-104 16,0 5 76-16,-3-5-172 31,3 2 128-31</inkml:trace>
  <inkml:trace contextRef="#ctx0" brushRef="#br0" timeOffset="3208.3">20939 4419 1092 0,'-15'-24'404'0,"15"24"-316"0,0-16-24 0,12 19 116 0,3 4-112 0,33 7 96 15,8 4-96-15,48 9-24 16,3-1-28-16,51 3 20 16,-6 0-20-16,27 0-4 15,-16 1-8-15,4-1 48 16,-27-3-28-16,0 6 0 0,-24 0-16 0,-3-3 4 16,-21 2-8-16,-11 1 8 15,-19 0-8-15,-14-16-4 16,-10 0 4-16,-17-8 28 15,-6-3-16-15,-18-8 32 16,-3-2-32-16,-15-11 4 16,4 0-12-16,-7-8-16 15,3 6 4-15,3-9 40 16,9 6-24-16,3-3-28 16,6 9 8-16,9-4 8 15,3 11 4-15,15 8-20 16,3 8 8-16,2 13-4 15,1 3 4-15,-12 13 16 16,-3 0-4-16,-15-5 40 16,-6-3-20-16,-21-8 12 15,-3-8-20-15,-23-18-36 0,-1-3 12 0,-15-24-324 32,7 6 180-32,-10-14-852 15,10 9 560-15</inkml:trace>
  <inkml:trace contextRef="#ctx0" brushRef="#br0" timeOffset="3602.43">22579 3929 540 0,'9'-26'200'0,"-9"26"-156"0,9-14-12 0,-3 12 124 0,3 2-92 15,3 0 176-15,0 2-136 0,-3 4 112 16,2-1-128-16,-2 0 28 16,0 3-72-16,0 5 28 15,0-5-40-15,-3 3 16 16,3 0-28-16,3-1 0 16,6 3-12-16,0 1-8 15,3 4 4-15,-1 1 28 16,1 2-16-16,-3 5-12 0,0-7-8 0,-12 7 84 31,-3-7-48-31,-12 2 80 16,3-8-64-16,-18 0 20 15,0-5-40-15,-8-5-8 16,2 0-12-16,0-6-32 16,6 3 12-16,3-3-252 0,10 1 148 15,-4-1-428-15,9 6 304 16</inkml:trace>
  <inkml:trace contextRef="#ctx0" brushRef="#br0" timeOffset="4536.79">23273 3786 676 0,'-9'-21'248'0,"9"21"-192"0,-6-8-16 0,6 3 164 0,3 2-120 0,0-2 64 16,3 0-88-16,3 2 8 0,0 3-36 0,-1 0-20 16,4 3-8-16,-3 2 4 15,3 0-4-15,-3 6 16 16,0 5-12-16,3 10-12 15,0-5 0-15,3 11 12 16,0 0-4-16,2-3-4 16,1-3 4-16,3-7 12 15,0-6-8-15,0-16-12 16,-3 1 0-16,-3-19 12 16,-4 2-4-16,-5-10 52 15,0-3-32-15,-6 0-20 16,3 11-4-16,-6 3 44 15,3 5-24-15,-3 13-8 16,0 2-8-16,-3 17 28 16,4 7-16-16,-1 11 92 0,6 3-60 0,-3-3 20 31,5-3-36-31,1-12-4 16,0-4-16-16,0-7 28 15,0-3-24-15,-3-8 12 0,0-8-16 0,-6-8 0 16,0 0-4-16,0-3 4 15,3 9-8-15,0 7-20 16,3 3 8-16,0 0 4 16,6 5 4-16,3 3 8 15,0-5-4-15,0 0-20 16,0 5 8-16,-6-8 4 16,-3 0 4-16,-6 0 32 15,0 0-16-15,-9 0-12 16,0 8-8-16,-12 10 4 15,6 3 0-15,-6 6 0 16,7 2 0-16,-7 0-300 16,6-3 164-16,0-2-484 15,6-5 348-15</inkml:trace>
  <inkml:trace contextRef="#ctx0" brushRef="#br0" timeOffset="4840.89">23761 4151 1248 0,'3'3'460'0,"-3"-3"-356"0,0 21-32 0,0-13 60 16,3 5-88-16,0 11-8 0,0-5-24 0,0 4-12 0,6 1 4 0,0-3-60 0,2 6 32 0,1-3-288 31,0-6 172-31</inkml:trace>
  <inkml:trace contextRef="#ctx0" brushRef="#br0" timeOffset="5420.42">23529 4736 632 0,'-3'27'236'0,"3"-27"-184"0,3 50-16 0,0-29 52 15,0 0-56-15,3-2 48 16,-1-1-44-16,4-5 32 16,3 1-36-16,0-14-8 15,3-6-16-15,0-15 12 16,3 0-12-16,3-11-20 15,2 3 4-15,4 0-112 16,0 5 68-16,-3 6 12 16,-3 7 24-16,-3 11 24 15,-4 8-4-15,-2 26 112 16,-3 9-64-16,-6 15 112 16,0 3-92-16,-9 2 76 15,3-2-84-15,-12 3 72 16,1-6-76-16,-16-16 40 15,0-7-60-15,-15-25-48 16,4-10 4-16,-4-16-196 16,12-2 108-16,7-9-620 15,8 9 396-15</inkml:trace>
  <inkml:trace contextRef="#ctx0" brushRef="#br0" timeOffset="5771.39">23898 5178 676 0,'18'0'248'0,"-18"0"-192"0,11-11-16 0,-2 6 136 0,0 2-104 0,3-5 32 0,3 6-60 0,-3-3-20 16,3 5-12-16,-6 5 16 15,0 5-16-15,-12 9 120 16,-3 5-76-16,-6 2 112 16,0 3-96-16,0-2 120 15,6-1-108-15,6-5 32 16,6-2-72-16,12-9 20 15,6 1-36-15,9-6-80 16,-1 3 28-16,1-8-168 16,0 3 108-16</inkml:trace>
  <inkml:trace contextRef="#ctx0" brushRef="#br0" timeOffset="14709.97">9515 7670 416 0,'27'-8'152'0,"-27"8"-116"16,21-2-12-16,-15-1 84 0,2 3-64 0,-2-5-28 0,3 5-12 0,-3-3 20 16,0 6-12-16,-3-3 4 15,3 0-8-15,9 2-8 16,3 4 4-16,15-1-4 15,2 0 0-15,16-5 104 16,-3 3-56-16,11-6 52 16,-2 3-60-16,11-2 60 0,-2 2-60 15,26-6 52-15,-6 4-52 0,33-6 16 16,-3 2-36-16,33-1 8 16,-12 4-16-16,33-2 0 15,-18 2-4-15,23-5 80 16,-17 3-44-16,15-6 4 15,-25 6-28-15,16-3 16 16,-24 3-24 0,21-6-4-16,-21 6-4 0,11-6-4 15,-20 6 0-15,18 0 0 16,-24 2 0-16,6-2 0 16,-21 5 0-16,6-3 0 15,-17 3 0-15,5 0 8 16,-18 5-4-16,-2 1 76 0,-16 2-44 0,3-1-20 31,-11 4-16-31,5-3 0 16,-11 0 0-16,0 0 16 15,-7 2-8-15,-2-2-12 16,-6 3 0-16,-7-3 4 16,-2 0 0-16,-3-3 8 15,0 0-4-15,-1 1-4 16,-2-1 4-16,0-5-16 15,-3 3 8-15,0-3 12 16,0 0-4-16,-7-3 8 16,-2 0-8-16,-6-2-12 15,3 0 4-15,-6-6-156 16,0 3 88-16,-9-5-272 16,3 2 196-16,-3 3-384 0,3 3 300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0T23:02:59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20686 3850 2432 0,'3'76'0'0,"-9"36"-4"0,0-54-4 0,6 0 4 0,-6 27 4 0,0-6 0 0,0 6 16 0,3-17-8 0,-3 1-12 15,6-11 0-15,-6-2-192 16,3-8 108-16,-6-9-368 16,3-7 252-16</inkml:trace>
  <inkml:trace contextRef="#ctx0" brushRef="#br0" timeOffset="1200.78">20760 3736 696 0,'18'-16'256'0,"-18"16"-196"0,3-3-20 0,-9-2 136 0,0 10-104 0,-26-5 16 0,-4 3-52 0,-42 2 20 15,1 1-32-15,-51-6 48 16,9 2-40-16,-42-4 108 16,15 2-80-16,-20 0 36 15,26 2-56-15,-6-4 4 16,30 2-28-16,-3 0 0 15,24 0-8-15,-1-6 56 16,22 12-36-16,0-12-36 16,17 6 0-16,3-2 44 15,19 2-16-15,2 0-28 16,12 2 4-16,0 4 0 16,9-1 4-16,-3 19 0 15,7 0 0-15,-4 26 16 16,3 5-8-16,-3 22 4 15,6-5-4-15,-3 20 36 0,6-2-20 0,-6-5 4 32,6-6-16-32,-9-7 12 15,6-14-16-15,-9-5-12 16,6-6 0-16,-11 4 4 16,5-12 0-16,-9 6 16 15,6-10-8-15,-6-4-28 16,6-4 8-16,-3-6 32 15,7-5-12-15,-4-3 0 0,6 0-4 16,0-5-4-16,3 3 0 0,3-3-12 16,3-3 8-16,3-2-4 15,3 2 0-15,6-5 24 16,3 3-8-16,12-6-20 16,2 3 4-16,19-11 12 15,6 9 0-15,26-11-12 16,1-1 4-16,35-9-4 15,-3 7 0-15,33-3-20 16,-9-2 16-16,11 2 12 16,-17 9 4-16,12-1-12 15,-24 3 4-15,3-2 12 16,-20 5-4-16,-1-14-4 16,-15 11 4-16,-2-13-60 15,-13 5 32-15,-5 0-84 16,-13 6 56-16,-8 2-80 15,-9 0 76-15,-16-3-228 16,-8 6 160-16,-18-3-308 16,-2 5 244-16</inkml:trace>
  <inkml:trace contextRef="#ctx0" brushRef="#br0" timeOffset="2451.85">19141 4151 612 0,'9'-2'228'0,"-9"2"-180"0,9-6-12 0,-6 4 116 0,0 4-92 0,-3-2 52 0,0 0-64 0,0 0 0 15,6 0-28-15,-3 0-20 16,0 0-4-16,0 0 48 15,0 0-24-15,-6 0 16 16,3 0-20-16,-6 0 0 16,0 6-8-16,-9-4 72 15,3 4-44-15,-6-1 12 16,6-2-28-16,-2 2-20 16,2 0-4-16,-3 0 4 15,6 3 0-15,-3-2 0 16,3 2 0-16,0 0 0 15,3 2 0-15,0-2 0 16,6 3 0-16,3 2 0 16,3 0 0-16,6 8 0 15,3-2 0-15,3 7 0 16,0 1 0-16,-1-6 44 16,1 3-24-16,-9-6 52 15,0-2-40-15,-12-5 20 16,0-1-32-16,-12-4-8 15,3 1-8-15,-11-4-24 16,2 0 12-16,-9-1-180 16,6 1 100-16</inkml:trace>
  <inkml:trace contextRef="#ctx0" brushRef="#br0" timeOffset="2852.01">19293 4448 880 0,'-6'8'328'0,"6"-8"-256"0,0 0-16 0,0-6 44 0,0 12-64 0,3-6 48 0,6 0-48 0,0-6 0 16,0 6-24-16,3-5-8 15,0 2 0-15,2-5-16 0,1 3 8 16,0-3 12-16,3 6-4 0,0-6 8 15,0 5-8-15,-3-2-12 16,0-3 4-16,-6 0-148 16,2 5 84-16,-5-2-368 15,3 5 244 1</inkml:trace>
  <inkml:trace contextRef="#ctx0" brushRef="#br0" timeOffset="3318.95">19677 4064 592 0,'6'-5'220'0,"-6"5"-172"0,9 8-12 0,-9 2 24 15,3-2-40-15,-6 8 148 16,3 5-92-16,-3 14 12 16,0-1-52-16,-3 14 44 15,6-1-44-15,-3-2-16 16,3-5-12-16,0-14 16 16,3-2-12-16,0-3 12 15,6-7-12-15,0-9 0 16,0 3-4-16,3-8 4 0,2 0-8 0,1-8 8 31,3 5-8-31,0-10 8 16,0 2-8-16,-3-7-4 15,0 5 4-15,-6-8-16 0,3 5 8 16,-9-3 12-16,-1 9-4 16,-10-4 8-16,-1 4-8 15,-9 2-20-15,6 2 8 0,-12-1 12 16,6 4 0-16,-9-8-56 15,4 6 28-15,-4-6-148 16,9 9 96-16</inkml:trace>
  <inkml:trace contextRef="#ctx0" brushRef="#br0" timeOffset="3735.49">20129 4241 444 0,'15'6'164'16,"-15"-6"-124"-16,36 15-16 0,-21-1 80 0,3 2-64 0,-3 10 28 0,-3 3-40 0,-7 0 132 0,-2 0-88 0,-11-5 108 16,2-3-100-16,-15-7 56 15,3-4-80-15,-12-7-4 16,3-3-32-16,-5-8-4 15,5 0-8-15,0-11 12 16,6 6-12-16,3-13-56 16,6-1 24-16,9 1-200 15,6 7 124-15,6-2-424 16,6 10 292-16</inkml:trace>
  <inkml:trace contextRef="#ctx0" brushRef="#br0" timeOffset="3985.62">20373 4194 756 0,'-23'34'280'0,"23"-34"-216"0,-39 66-20 15,21-29 56 1,6-10-64-16,-6 4 12 0,3 1-28 16,-2-8-20-16,5 0-4 0,3-11-164 15,6 0 92 1</inkml:trace>
  <inkml:trace contextRef="#ctx0" brushRef="#br0" timeOffset="4136.52">20359 4318 736 0,'20'53'272'0,"-20"-53"-208"0,24 34-20 0,-9-18-24 16,0-3-20-16</inkml:trace>
  <inkml:trace contextRef="#ctx0" brushRef="#br0" timeOffset="5120.5">18995 3045 904 0,'9'72'332'0,"-9"-72"-256"0,3 66-24 0,0-34 152 0,0 2-124 0,0 24 28 0,3 1-64 0,-3-1 8 31,0-11-32-31,-3-2 16 16,0-13-20-16,-3-5-8 15,3-6-4-15,-6-8 4 16,3 0-4-16,-6-2-180 16,6-9 100-16</inkml:trace>
  <inkml:trace contextRef="#ctx0" brushRef="#br0" timeOffset="6222.95">18817 3522 508 0,'-3'-14'188'0,"3"14"-148"0,12-5-8 0,-12 5 60 0,0 0-56 0,0-5 32 0,0 10-40 0,3-10 72 16,3 5-56-16,2 0 68 15,1 5-64-15,0-5 52 16,3 5-56-16,0 3 16 16,0 0-40-16,0 3-36 15,0 2 8-15,3 3 8 16,0 0 4-16,0 0 68 15,2-3-40-15,-2-2 16 16,-3 2-32-16,-3-8 36 16,0 6-28-16,-6-6 4 15,3 3-16-15,-6-3-16 16,3 0 0-16,-3-5 56 16,0 0-28-16,0 0 44 15,3-5-40-15,-3-3 40 16,6-2-40-16,0-6 12 15,3 3-24-15,0-6-16 16,0-2-4-16,-3-6 20 16,3 9-8-16,-4-9-136 15,1 9 72-15</inkml:trace>
  <inkml:trace contextRef="#ctx0" brushRef="#br0" timeOffset="6954.58">19677 2969 728 0,'6'-27'268'0,"-6"27"-208"0,12-5-16 0,-9 10 152 0,0 0-116 0,-3 14 36 0,3 10-68 0,-3 21 148 15,3-5-108-15,-3 14 64 16,0 1-88-16,-6 4 8 16,3-3-40-16,-3 0 56 15,6-6-48-15,-6-12-44 16,6-6 0-16,-6-6 16 0,6-4-8 0,0-9-8 31,3 1 0-31,-3-3 20 16,0-3-8-16,0-5-12 15,0-3 0-15,0 0 12 16,0-5-4-16,0 0-116 16,0 0 60-16,-3-5-192 15,3 5 140-15,-9-5-184 16,3 2 164-16,-9-7-68 15,6 7 112-15,-6-5-28 0,3 5 64 16,1 1 16-16,2-4 16 16,0 1 36-16,0 3-12 0,3-4 128 15,6 1-76-15,0-3 104 16,6 3-96-16,3-3 68 16,3 8-80-16,-4-8 64 15,4 5-68-15,0 6-4 31,0 5-32-31,-3 0 40 0,3 10-32 0,-3 1 64 16,0-1-52-16,-3 3 52 16,3-7-52-16,-3-1 68 15,0 0-60-15,0-8 20 16,3 1-40-16,0-12 0 16,-1 6-16-16,1-13 0 15,3 0-4-15,0-6-76 16,0 6 36-16,0-13-156 15,0 7 108-15,3-7-196 16,0 5 156-16,0 2-432 16,2 6 304-16</inkml:trace>
  <inkml:trace contextRef="#ctx0" brushRef="#br0" timeOffset="7621.57">20299 3000 768 0,'-3'-37'284'0,"3"37"-220"0,12-16-20 0,-9 11 180 0,3 5-132 0,-6 0 68 0,3 5-92 0,-3 17-20 16,0 9-32-16,-3 14 148 16,3 3-92-16,-3 10 68 15,3 0-80-15,-6 14 20 16,3-11-48-16,-3 2-8 16,6-5-16-16,-6-13-8 15,6-5 4-15,-6-11 4 0,6-5-4 16,-6-5-4-1,6-4 4-15,-6-4-4 16,3 2 0-16,-3-10 8 16,6 7-4-16,-6-10-4 15,3 0 4-15,-6 0-104 0,6 0 56 0,-8-5-120 32,5 5 88-32,-6-3-40 15,6 1 68-15,-3-1 0 16,3-2 28-16,-3-3 12 15,6 3 8-15,0-3 0 0,3-3 0 16,0-2 24-16,6 5-12 16,-3-3 40-16,3 9-28 0,3-4 32 15,0 12-32-15,0-1 4 16,3 8-16-16,-1 1 64 16,1-1-44-16,-3-5 92 15,3 2-68-15,-3-2 24 16,3-3-44-16,0-5-4 15,3 0-20-15,0-5-8 16,0-5 0-16,-1-12 4 16,4 4-4-16,0-22-196 15,0 6 104-15,0-16-236 16,3 7 180-16</inkml:trace>
  <inkml:trace contextRef="#ctx0" brushRef="#br0" timeOffset="8955.81">18302 2262 716 0,'12'-13'264'0,"-12"13"-204"0,18-24-16 0,-7 16 80 0,4-2-76 0,3-1 16 0,3 6-40 0,-3-1-12 15,6 6-8-15,-6 8-4 16,-4 6 0-16,-8 9 16 16,0 4-8-16,-12-1 68 0,3 6-44 15,-9 8 16 1,1-8-32-16,-7 7-16 16,9-7-4-16,-9-3 28 15,6-2-12-15,-3-4-4 0,6-4-4 0,-3-6 4 31,6-5-4-31,0-3-4 16,3-2 4-16,3-6 56 16,6-5-32-16,3-7 32 15,6-1-32-15,0-11 8 0,3 3-20 16,0-7-24-16,3 4 0 0,-1-5 20 16,4 11-4-16,3-10-4 15,0 9 0-15,3-4-24 16,-4 2 12-16,1-2 12 15,-3 10 0-15,-3-8-4 16,0 8 4-16,-6 0-4 16,-4 8 0-16,-5 0-12 15,3 3 8-15,-9 5-24 16,0 5 16-16,-12 3 12 16,1 11 4-16,-13-1 24 15,0 3-16-15,-6 6 48 16,9-1-32-16,-2-2 20 15,5 3-28-15,0-6 16 16,6 5-20-16,3-7 44 16,6-3-32-16,0 0-4 15,6-3-16-15,3-5 48 0,3 5-32 0,6-8-20 32,0 1-4-32,2-4 0 15,4 3 0-15,0-5 0 16,0 3 0-16,-3-6 0 15,0 3 0-15,-6-5-108 16,-3 3 60-16,-6-4-172 0,2 6 120 0,-7-5-268 16,2 5 204-1</inkml:trace>
  <inkml:trace contextRef="#ctx0" brushRef="#br0" timeOffset="9173.7">18864 2432 1060 0,'0'21'392'0,"0"-21"-304"0,0 45-28 0,0-27 216 0,0 3-164 0,0 1-44 0,3 1-44 0,-3 4-8 16,0-9-8-16,0-4-92 15,3-1 48-15</inkml:trace>
  <inkml:trace contextRef="#ctx0" brushRef="#br0" timeOffset="10106.03">19302 2320 696 0,'-6'-5'256'0,"6"5"-196"0,6 0-20 0,-3-5 128 15,0 5-100-15,3-3 52 16,3 1-72-16,3-1 12 16,0-2-40-16,-1-3 0 15,4 8-12-15,0-6 12 16,0 6-12-16,-3 0-28 16,0 0 8-16,-6 8-12 15,-3 3 12-15,-12 7 24 16,3 4-4-16,-9 4 32 15,3 6-24-15,-6-6 76 16,6 1-56-16,-2-9 32 16,2 3-40-16,3-2-8 0,3-6-12 15,0-13 56-15,6 5-36 0,-3-15 16 16,3 5-28 0,0-9 28-16,6 1-28 15,0-3-4-15,3 3-8 16,0-6-4-16,2 6 0 15,1 0-44-15,3 0 24 16,3-6 24-16,0 6 0 0,3 0-36 16,0 0 20-16,-1-1-24 15,4 1 20-15,-3 0 8 16,0 0 8-16,-3-1-12 16,3 4 8-16,-6-3 4 15,-4 5 0-15,-2 0-12 16,-3 2 8-16,-6-1 4 15,3 7 0-15,-12 0-12 16,3 2 8-16,-11 9-4 16,-4 2 0-16,-3 8 16 15,6-2-4-15,-3-1 24 16,6 9-16-16,0-6 32 16,10-3-28-16,-1 1 12 15,6-3-16-15,3-8 28 0,2 2-24 0,4-10-4 31,6 0-8-31,0-5-4 16,3 0 0-16,-3-3 0 16,3 5 0-16,0-2-124 15,-3 5 68-15,-4-8-172 16,1 8 128-16</inkml:trace>
  <inkml:trace contextRef="#ctx0" brushRef="#br0" timeOffset="10640.84">19728 2402 540 0,'11'-2'200'0,"-11"2"-156"0,3 0-12 0,0-6 132 0,3 6-96 0,3-5 52 15,3 3-72-15,-3-4-32 16,3 1-16-16,-3 2 16 16,3 3-8-16,-3-5-28 0,0 10 8 0,-6-2 32 15,0 8-12 1,-9 4 60-16,3 9-36 0,-9 3 124 16,0-1-84-1,-6 1 80 1,6-1-88-16,0-7 4 0,3-1-44 15,3-10-4-15,6 5-12 0,6-7 20 16,3-6-16-16,6-14 4 0,0 6-8 16,3-7-16-1,3 7 4-15,0-6-32 16,2 1 20-16,1 0-204 16,-3 5 120-16,3 3-608 15,-3 5 392-15</inkml:trace>
  <inkml:trace contextRef="#ctx0" brushRef="#br0" timeOffset="11673.71">20463 2368 560 0,'12'-13'208'0,"-12"13"-164"0,20-8-8 0,-11 3 48 0,3 5-52 0,0 0-12 0,0 0-12 0,0 0 44 15,0 0-28-15,-6 5 8 16,0-2-20-16,-6 7-16 15,0 3 0-15,-12 3 64 16,3 8-32-16,-12 2 24 16,6 1-32-16,-3 5 28 15,4-6-32-15,-1-7 48 16,3 2-36-16,0-13 4 16,6 2-20-16,0-2 0 15,3-2-4-15,-3-12 36 0,6 1-20 16,-3 2 4-16,6-5-16 15,-3 3-16-15,0 0 0 0,3-8 12 16,3 7-4 0,3-7 8-16,3 5-8 0,0-5 8 15,3 0-8-15,2-8-4 16,1 5 4-16,0-6-4 16,0 4 0-16,0-3 0 15,0 8 0-15,0-6 0 16,-4 11 0-16,1-5-12 15,0 0 8-15,-3 2-4 16,3 8 0-16,-3-10 16 16,3 8-4-16,-3-3-4 15,3 5 4-15,-9 1-4 16,2 2 0-16,-5-6-20 16,0 6 12-16,-9 6-12 15,4-1 8-15,-19 8 112 16,6 3-52-16,-9 8 112 15,3-3-88-15,-6 0 24 16,10 3-56-16,-1 2-4 16,6 1-24-16,3-6 36 15,9 3-24-15,3-6 12 16,6-2-20-16,6-5-16 16,5 2-4-16,7-10-92 15,0-1 48-15,3-2-160 16,0 0 112-16,-4 0-172 0,1 8 152 15,-6-8-396-15,-3 8 288 0</inkml:trace>
  <inkml:trace contextRef="#ctx0" brushRef="#br0" timeOffset="12741.83">20933 2524 592 0,'-3'-13'220'0,"3"13"-172"0,-6-11-12 0,3 9 76 0,3 2-68 0,-3-8 16 0,3 8-36 0,0-3 48 16,6 3-40-16,0-3 36 15,3 3-36-15,-3 0 8 16,3 0-24-16,0-5 0 15,0 5-8-15,0-2 28 16,3-1-20-16,-3 0 32 16,2 3-32-16,1-5 32 15,0 0-32-15,0 2 20 16,3-2-20-16,-3-1 0 16,0 4-8-16,-3-4-8 15,0 6 4-15,-3 0-16 0,3 0 8 0,-3 0 12 16,2 0-4-1,-2 6-12-15,0-4 4 0,-6 4-4 16,0-1 0-16,0 3 8 16,0-3 0-1,-3 8 0-15,0 1 0 0,-6-1 0 16,4 5 0 0,-7-4 0-16,3 7 0 0,-3-8 0 15,3 6 0-15,-3-6 44 16,6-5-24-16,-6-3 0 15,6 0-12-15,-3-2 4 16,6 2-8-16,-3 1-4 16,6-4 4-16,-3-2-4 15,3 5 0-15,3-5-12 16,3 6 8-16,3 2-4 16,0 0 0-16,0 2 16 15,3 3-4-15,-3-5-4 16,3 6 4-16,-6-1-4 15,3 0 0-15,-12-2 76 16,3 2-40-16,-9-10 24 0,0 2-40 0,-6-5 0 31,6 0-12-31,-9-5-192 16,6 2 100-16,-6-2-424 16,3 5 284-16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3:32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18212 9499 436 0,'18'-3'160'0,"-18"3"-124"0,9 0-8 0,-6 0 160 15,3 0-108-15,0-3 124 0,3 3-116 0,-6-2 28 16,3-1-72-16,-6 0 56 16,3 3-60-16,0-2 0 15,6 2-24-15,3-3-4 16,3 3-4-16,11-3-16 15,4 3 4-15,21-5 20 16,2 0-8-16,22 0 4 16,-4 2-4-16,19-2-8 15,-7 2 4-15,15-2-4 0,-12 2 0 0,16-5 0 32,-13 5 0-32,9-5 0 15,-14 3 0-15,2-3 16 16,-12 6-8-16,4-4-4 0,-13 6 0 15,-2-5-24-15,-13 5 12 0,-8-3 12 16,-6 3 0-16,-13 0 52 16,-2 3-32-16,-12-3-12 15,-3 3-4-15,-9-3-8 16,-3 5 0-16,-21 0 8 16,1 6-4-16,-37-1 8 15,4 1-8-15,-46 2-20 16,7 0 8-16,-30 1 12 15,15 2 0-15,-15-9 8 16,21 1-8-16,-12-5 40 16,21 2-20-16,-7-5 4 15,22 0-16-15,0 0 0 16,20 0-4-16,-5 0-8 16,17 3 4-16,1-3 12 15,11 0-8-15,6 0-4 16,9 0 0-16,7 0 40 15,5 0-24-15,3 0-8 16,3 0-8-16,0 0 4 16,6 0-4-16,3 0 8 15,3 3-8-15,6-3 40 16,2 0-20-16,4-3-4 16,0 3-12-16,-3-3-24 15,3-2 8-15,-3 0 4 16,0 2 4-16,-3-2 8 0,-3 5-4 0,-6-3-4 31,0 3 4-31,-6-2-4 16,3 4 0-16,-3-2 8 0,0 3-4 0,0-3-20 15,3 2 8 1,-3-2 20-16,6 0-4 0,-3-2-64 16,6 2 28-16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4:02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10947 7350 592 0,'15'8'220'0,"-15"-8"-172"0,-15-13-12 0,12 8 164 0,3 5-116 0,-3-6 108 0,6 6-112 0,-3-2 88 16,6 2-92-16,0-6 28 16,3 4-60-16,-4-4 56 15,1 6-60-15,0-5 52 16,0 5-52-16,-3 0 16 16,3 3-36-16,-6 10-28 15,0 5 4-15,0 22 44 16,0 3-20-16,-3 7-8 15,3 0-8-15,0-5 12 0,3-5-8 0,0-6-12 32,3-7 0-32,-6-6 20 15,3-3-8-15,-3-7 4 16,0-1-4-16,-3-4-16 16,0-1 4-16,-3-8-104 15,0 3 60-15,-3-5-316 16,6 2 204-16</inkml:trace>
  <inkml:trace contextRef="#ctx0" brushRef="#br0" timeOffset="1151.2">11429 7316 612 0,'6'-6'228'0,"-6"6"-180"0,6-2-12 0,-6 2 148 0,3 5-108 0,-3 6 52 0,3 2-80 0,0 21 168 16,0 3-120-16,0 8 72 15,3 0-100-15,-3-5 0 16,3-3-44-16,-6-8 32 16,3-2-32-16,-3-6-4 15,3-3-12-15,-6-4-16 16,3-4 4-16,-3-2-120 15,3-3 68-15,-6-2-332 16,3 0 220-16</inkml:trace>
  <inkml:trace contextRef="#ctx0" brushRef="#br0" timeOffset="1601.9">11804 7414 872 0,'6'-11'324'0,"-6"11"-252"0,12-16-20 0,-6 8 92 31,3 6-88-31,3-6 48 16,2 2-60-16,1 1-8 16,3 2-20-16,3 9-4 15,3 2-4-15,0 15-8 16,2 4 4-16,-2 13 56 16,0-1-32-16,-12 1 60 15,0-3-52-15,-15-5 124 16,-3-3-88-16,-15-8 88 15,3-2-92-15,-12-6 56 16,4-3-72-16,-7-7 76 16,6 0-72-16,0-14 52 0,10 3-64 0,2-16-20 31,9 3-16-31,3-13-44 16,3 5 20-16,3-6-172 0,3 9 108 0</inkml:trace>
  <inkml:trace contextRef="#ctx0" brushRef="#br0" timeOffset="3702.9">13123 7443 1856 0,'0'0'0'0,"5"2"-4"0,-5-2 96 0,6 8-52 0,0-2 36 0,0-1-44 0,3-2 44 0,3 2-44 0,6 0 28 0,3 0-32 0,15-5-8 16,2 3-12-16,22-6 4 15,2 1-8-15,28-4-4 16,-4 4 4-16,15-1-24 16,-9 3 12-16,10-2 4 15,-19 4 4-15,3-2 8 16,-14 0-4-16,-7-2-4 15,-8 2 4-15,-10-6-16 16,-5 4 8-16,-6-6 20 16,-3 2-8-16,-7-2-12 15,-2 3 0-15,-6 0 12 16,0 2-4-16,-6-2-20 16,-3 5 8-16,-6-3 32 15,0 6-16-15,-6-6 0 16,3 3-4-16,-6-2-24 15,0 2 12-15,-6-3 20 16,0 6-4-16,-6-6-20 16,6 3 4-16,-6-3 12 15,6 3 0-15,-2-2 8 16,5-1-8-16,-3-2-12 16,3 5 4-16,-3-6 12 15,3 6-4-15,0-5 40 0,3 3-20 0,0-4 12 16,6 4-20-16,0-4 0 15,3 6-8-15,6-5 4 32,3 5-8-32,9-3-4 0,0 3 4 0,11 0 4 15,1 6-4-15,6 2-4 16,-4 2 4-16,-5 3-24 16,-6 1 12-16,-12 4 12 0,-3 3 0 0,-24 3 76 31,-3-3-44-31,-21 0 24 15,4-2-40-15,-7 0 0 0,6-1-12 0,1-5-8 32,11 0 4-32,0-2-136 15,9-3 72-15,3-5-260 16,6-1 180-16</inkml:trace>
  <inkml:trace contextRef="#ctx0" brushRef="#br0" timeOffset="6287.57">6276 14385 748 0,'0'-5'276'0,"0"5"-216"0,0-5-16 0,0 2 172 0,0 3-128 16,-3-5 88-16,3 5-104 0,-3-3 44 15,1 6-72-15,-4-3 40 16,0 5-48-16,-6 0 8 16,3 3-28-16,-3-2 8 15,3 2-12-15,0-3 28 16,6 0-24-16,-3-5 32 16,3 3-32-16,3-6 12 15,3 3-16-15,0-2-8 16,3-1 0-16,3-2 4 15,0 5-4-15,6-6-4 16,3 4 4-16,5-6-4 16,4 5 0-16,6-2-12 15,0 2 8-15,11-2 12 0,4 0-4 16,-3-1-48-16,-4 1 28 16,-2 2-8-16,-6 1 16 15,-6 2 8-15,-10 0 0 0,-2 2-12 16,-6 4 8-16,-3-1-4 15,-9 0 0-15,0 1 24 0,-6-1-8 16,-3-3 4 0,-6 4-4-16,-8-4-8 0,-7 1 4 15,-3-6 72 1,1 3-40-16,-7-2-4 16,6-1-20-16,3 0 0 15,10 3-8-15,5-2-20 16,12 2 8-16,12-3-48 15,6 6 28-15,14-3-240 16,1 0 148-16,18 0-512 16</inkml:trace>
  <inkml:trace contextRef="#ctx0" brushRef="#br0" timeOffset="11408.47">12524 12113 384 0,'-3'0'140'16,"3"0"-108"-16,0 2-8 0,0-2 136 0,6 0-92 0,0-2 104 0,0 2-96 0,-3-3 4 15,0 0-48-15,-3-2 40 16,3 5-40-16,0-5 12 16,0 5-28-16,0-3 44 15,6 6-32-15,6-6 12 16,3 3-24-16,11-3 44 15,1 3-32-15,18-2-4 16,-1-1-16-16,13-2-16 16,-3 2 4-16,5-2 12 0,-2 2-4 0,-1-2-4 15,-5 2 4-15,-1 1-32 16,-5 4 16-16,-3-2 24 16,-4 0-8-1,-5 0 8-15,-6 0-4 0,-9 0-16 16,-4 0 4-16,-2 0 4 15,-3 0 0-15,-6 0 8 16,3 0-4-16,-6 0 8 16,0 0-8-16,-3 0-20 15,3 0 8-15,-3 0 12 16,0 0 0-16,0 0-12 16,0 0 4-16,0 0 64 15,0 0-32-15,-3 0 8 16,3 0-24-16,-6-2-76 15,3 2 32-15,-9-3-312 16,0 6 188-16</inkml:trace>
  <inkml:trace contextRef="#ctx0" brushRef="#br0" timeOffset="16145.92">12622 14391 424 0,'-5'0'156'0,"5"0"-120"0,-6 0-8 0,3 0 140 0,3 0-96 0,-3 0 132 0,3 0-120 0,0 0 84 16,6 2-100-16,0-2 64 16,5 0-76-16,16 0 56 15,3 0-60-15,18 0 16 16,-1 0-40-16,10-2-16 15,-1 2-8-15,7-3 4 16,-7 3-4-16,4-3 8 16,-9 6-8-16,-4-3 68 15,-5 0-40-15,-9-3-20 16,-7 3-12-16,-5-5 68 16,-3 2-36-16,-6-2-12 15,-3 3-12-15,-6-6-8 16,3 2 0-16,-9-4 8 0,0 4-4 0,-3-4-136 15,6 5 76 1</inkml:trace>
  <inkml:trace contextRef="#ctx0" brushRef="#br0" timeOffset="17228.7">15474 7170 716 0,'9'-26'264'0,"-9"26"-204"0,15-13-16 0,-6 7 168 0,0 6-124 0,0 3 28 0,0 5-72 0,-6 8 104 15,2 5-80-15,-5 5 88 16,3 6-88-16,-6 5 28 15,3-2-56-15,-5 4 28 16,-1 1-36-16,-6 0-20 16,3-6-4-16,-3-2 0 0,3-6-4 0,-3-5-100 31,6-5 52-31,-3-5-296 16,6-3 184-16,0-6-440 15,3 1 336-15</inkml:trace>
  <inkml:trace contextRef="#ctx0" brushRef="#br0" timeOffset="17561.12">15772 7128 728 0,'6'-11'268'0,"-6"11"-208"0,3-2-16 0,-3-1 168 16,3 6-124-16,0-1 132 16,0 6-128-16,-3 8 60 15,3 3-88-15,-6 10 116 16,0 5-104-16,-6 6 72 15,3 0-88-15,-3 2-40 16,6-2-16-16,0-1 12 16,6-4-8-16,0-9-128 15,6-2 68-15</inkml:trace>
  <inkml:trace contextRef="#ctx0" brushRef="#br0" timeOffset="22065.62">10923 8295 716 0,'6'8'264'0,"-6"-8"-204"0,-3-16-16 0,3 10 168 0,3 4-124 0,0-9 116 16,3 3-120-16,3-5 28 15,3 2-68-15,8-2-16 16,1 3-16-16,9 2-12 0,0 5 4 0,8 6-16 15,-2 5 8 1,0 18 4 0,-3 6 0-16,-15 13 8 15,-4 0-4-15,-17 2-4 0,0-7 4 0,-20-8 108 16,-1-3-60-16,-12-8 60 16,6-5-68-16,-5-13 68 15,5-3-64-15,0-14 28 16,9 4-44-16,0-19-8 15,10 2-16-15,-1-4-8 16,9 4 4-16,3 3-156 16,3 8 84-16,6 1-264 15,2 9 188-15</inkml:trace>
  <inkml:trace contextRef="#ctx0" brushRef="#br0" timeOffset="22434.57">11602 8202 748 0,'17'-8'276'0,"-17"8"-216"0,18 5-16 0,-6 1-12 0,0 4-28 0,9 9-20 0,0 2 8 0,0 16 108 16,-1 0-52-16,-14 5 148 15,0-5-112-15,-18-7 200 16,-2-4-160-16,-16-7 64 16,3-4-112-16,-12-12-4 15,7 0-48-15,-4-17 24 16,3-1-32-16,3-14 32 15,12 2-32-15,4-7-12 16,8 2-8-16,9 0-136 16,6 8 72-16,14 1-172 15,7 4 136-15</inkml:trace>
  <inkml:trace contextRef="#ctx0" brushRef="#br0" timeOffset="22765.97">11914 8192 476 0,'27'-3'176'0,"-27"3"-136"0,24-5-12 16,-9 2 172 0,2 3-116-16,13-5 116 15,0 2-116-15,9 0 52 16,-4 6-76-16,7 8-36 15,-3 4-12-15,-1 17 120 16,-5 3-72-16,-12 7 160 0,-3-2-124 16,-15-3 140-16,0-6-136 0,-18-9 56 15,0-7-92-15,-15-12-28 0,6-3-20 0,-5-16-4 32,5 0-8-32,-9-13-4 15,9 3 4-15,-5-9-156 16,5 9 84-16,0-1-264 15,6 12 188-15</inkml:trace>
  <inkml:trace contextRef="#ctx0" brushRef="#br0" timeOffset="23633.86">13295 8356 716 0,'0'2'264'0,"0"-2"-204"0,6-5-16 0,-3 5 220 0,6 3-152 0,3-3 168 0,3 2-164 0,9-2 56 0,-1 3-100 0,19-6 12 16,0 3-48-16,17-2-48 16,1 2 4-16,17-3 20 15,-5 6-8-15,11-3-8 16,-6 2 0-16,1 1 12 16,-10 7-4-16,-2-2-12 15,-13 3 4-15,-2-3 4 16,-9 0 0-16,-7-3 24 15,-5 0-12-15,-3-2-20 16,-3 0 0-16,-6-6 32 16,-1 0-16-16,-2-5-16 15,-3 3 0-15,-6-3-4 16,-3 3 4-16,-6-3 8 16,0 3 0-16,-3-3 44 0,0 0-24 0,0 0 0 31,3 5-12-31,-3-2 28 15,6 2-20-15,-6-5 20 16,3 6-20-16,-2-6 0 16,2 3-8-16,-6-3 4 0,0 2-8 15,-6-2 8-15,6 3-8 0,-6-3 8 16,3 3-8-16,0 0-20 16,3 2 8-16,0 0 32 15,3 3-16-15,6 0 44 16,3 3-28-16,9 0-32 15,6 4 4-15,9 7 8 16,6 4 0-16,2 9-4 16,-2 2 4-16,-9 3-4 15,-6-3 0-15,-18 0 96 16,-6-3-52-16,-15-5-20 16,0 1-12-16,-15-7-68 15,7-1 32-15,-7-6-164 16,9 0 104-16,-3-8-300 15,10 2 216-15</inkml:trace>
  <inkml:trace contextRef="#ctx0" brushRef="#br0" timeOffset="25200.29">15284 8263 632 0,'-3'-5'236'0,"3"5"-184"0,11-3-16 0,-8 0 184 0,0 6-128 0,3-6 124 0,0 3-128 0,3-5 28 0,3 2-72 0,6-2-32 15,3 5-12-15,6 5 8 16,2 3-4-16,-2 8 8 15,-3 5-8-15,-9 11-12 16,-6 0 4-16,-18 5 4 16,-3-3 0-16,-15-5 104 15,0-5-56-15,-8-3 44 16,5-5-56-16,3-10 52 16,6-1-52-16,0-13 100 15,7-3-80-15,-1-18-24 16,9 3-20-16,3-9-4 15,9 6-4-15,3-5-56 16,3 13 28-16,2 0-236 16,1 10 144-16,6 6-252 15,3 5 212-15,0 5-428 16,-3 6 328-16</inkml:trace>
  <inkml:trace contextRef="#ctx0" brushRef="#br0" timeOffset="25468.17">15682 8266 644 0,'27'-14'236'0,"-27"14"-180"0,33-8-20 15,-18 8 72 1,3 6-68-16,5 7-16 0,1 5-16 0,0 14 44 31,0 3-28-31,-12 4 176 0,0-2-112 16,-15-5 192-16,-3-5-160 0,-18-6 108 15,3-5-132-15,-12-11 4 16,7-2-60-16,-7-14-8 16,6-2-20-16,-3-16 0 15,7 2-4-15,2-13-76 16,6 6 36-16,3-3-356 16,6 13 212-16</inkml:trace>
  <inkml:trace contextRef="#ctx0" brushRef="#br0" timeOffset="26222.68">11313 9001 1016 0,'6'0'376'0,"-6"0"-292"0,3 19-20 0,0-3 96 0,0 2-100 0,3 16 168 0,0 6-128 0,0 8-40 15,2-1-36-15,-5 1 20 16,0-6-20-16,-6-5-12 16,3-8-8-16,-3-5 4 15,0-5-4-15,1-9-56 16,2-2 28-16,0-5-324 16,5-3 192-16</inkml:trace>
  <inkml:trace contextRef="#ctx0" brushRef="#br0" timeOffset="26536.03">11771 9036 892 0,'6'-6'332'16,"-6"6"-260"-16,-3 19-20 0,0-3 176 16,3 2-136-16,-6 17 124 15,3 2-128-15,-3 8 0 16,3 0-52-16,0-6-16 0,3-2-12 16,-3-8-8-16,3-2 4 15,-3-9 12-15,0-2-8 0,-3-8-196 16,6 0 100-16,-5-5-476 15,5 2 316-15</inkml:trace>
  <inkml:trace contextRef="#ctx0" brushRef="#br0" timeOffset="26936.01">12310 9017 768 0,'9'0'284'0,"-9"0"-220"0,15 21-20 0,-6-5 288 0,0 3-192 0,0 12 144 0,2 4-164 0,-2 7 8 16,0 0-80-16,-3 1-12 0,3-4-20 0,-9-7-20 15,0-3 0-15,-9-8-76 32,3-5 44-32,-9-2-296 0,6-1 188 0</inkml:trace>
  <inkml:trace contextRef="#ctx0" brushRef="#br0" timeOffset="27819.89">13557 9255 560 0,'-15'8'208'0,"15"-8"-164"0,-12 3-8 0,3-1 208 0,3 6-140 0,-5 0 152 0,2 3-148 0,-3-6 76 16,6 3-104-16,3-5 24 15,6-1-60-15,18-4 36 16,8 2-44-16,31-6 0 16,5 4-24-16,28-6-8 15,-1 5 0-15,18-2 4 16,-12 2-4-16,6-2-48 16,-14 5 28-16,-7-8 4 15,-14 5 8-15,-13 1 4 16,-14 2 0-16,-9-3-12 0,-7 6 8 15,-8-6 12-15,-6 0-4 16,-6-2-4-16,-3 2 4 0,-9-4-4 16,3 1 0-16,-6-2 8 15,0 3-4-15,-6-3 8 16,3 3-8-16,-5-3 8 16,5 5-8-16,0 1 32 15,6 4-20-15,3 1-4 16,6 5-8-16,6 8 12 15,6 2-8-15,-3 6 84 16,-1 0-48-16,-8 0 24 16,-3-3-40-16,-17-3-8 15,2 1-12-15</inkml:trace>
  <inkml:trace contextRef="#ctx0" brushRef="#br0" timeOffset="31154.99">15414 9176 1456 0,'18'-3'0'0,"21"8"-4"0,-21 6-4 0,3 5 4 0,0 13-24 0,2 5 16 0,-11 6 4 16,0-3 8-16,-18-3 148 15,0-2-80-15,-23-8 156 16,2-3-124-16,-24-5 48 16,6-3-88-16,-11-10 44 0,8 0-60 0,1-14 24 31,11 3-40-31,6-16-8 0,12 0-12 16,12-18-68-16,12 2 32 15,18-7-324-15,6 7 196 0,9 3-400 16,2 13 312-1</inkml:trace>
  <inkml:trace contextRef="#ctx0" brushRef="#br0" timeOffset="31538.74">15718 9104 748 0,'12'0'276'0,"-12"0"-216"0,3 21-16 0,-3 1 224 0,3 4-156 0,0 19 176 0,0 0-164 0,0 8-32 15,6-3-56-15,0-2-32 16,3-8-8-16,-6-6 20 15,0-5-8 1,-9 0-504-16,3-8 268 0</inkml:trace>
  <inkml:trace contextRef="#ctx0" brushRef="#br0" timeOffset="43046.57">12667 13105 508 0,'-12'-11'188'0,"3"17"-148"0,9-4-8 0,0-2 116 0,-3 0-88 0,0 3 20 0,3-3-48 0,0 0 40 0,6 2-40 16,3 1 72-16,6 0-56 0,6-1 0 16,12 1-28-16,2-3 4 15,10 3-12-15,0-3-8 16,-7 2 0-16,-2-2 12 16,-6 0-8-16,-6 0 16 15,-9 0-16-15,-4 0-12 0,-2 0 0 16,-3 0 28-16,-6 0-12 15,-3 3-20-15,0 2 0 16,0 3-216-16,3 3 124 16,3 2-568-1</inkml:trace>
  <inkml:trace contextRef="#ctx0" brushRef="#br0" timeOffset="43915.21">14864 14359 444 0,'-18'-3'164'0,"6"-2"-124"0,-3 2-16 0,9 3 112 0,-3 0-80 0,3-2 128 0,3 2-104 0,3 0 112 0,0 0-112 15,15 0 24-15,6 0-64 16,12 0-4-16,9 2-24 15,5 1-8-15,10 5 0 16,2-3 4-16,1-2-4 16,-7-3 8-16,-5 0-8 15,-9 0-12-15,-7 0 4 16,-8 0 4-16,-6-3 0 16,-3 1 8-16,-3-1-4 15,-3 3-116-15,-3 0 60 16,0-3-148-16,-6 3 116 15,6 0-192-15,0 0 156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5:18.2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14897 7543 1040 0,'-12'-42'384'0,"12"42"-300"0,26-58-20 0,-17 29 104 0,0 5-104 0,-6-26 16 0,3 5-44 0,-9-37 8 16,0 0-24-16,-12-38 28 15,4 12-32-15,-13-27 92 0,6 16-60 0,-12-37 92 16,6 24-80-16,-3-38 16 16,7 12-44-16,-1-20 4 31,6 27-20-31,3-10 8 16,6 26-12-16,-3-18-8 0,6 26 0 0,-6-6 4 15,3 20-4-15,0-6 8 16,0-1-8-16,6 17-20 15,0 8 8-15,6 21 20 16,0 8-4-16,6 8-20 0,-3 10 4 16,9 11-4-16,-9 3 4 15,3-1 16-15,-3 9-4 0,0 2-12 16,0 5 4-16,0 6-16 16,-1 5 12-16,7 6 12 15,6 4 0-15,9 6-20 16,15-3 8-16,11 6 20 15,24 2-4-15,4 0-12 16,14 1 0-16,15-4 4 16,27 3 0-16,12-7 8 15,18 2-4-15,5-8-12 16,22 5 4-16,-1-10 12 16,30 2-4-16,9-5-12 15,15 5 4-15,12-7-16 16,3 2 12-16,9 3 12 15,6-3 0-15,3 2-12 0,14 6 4 16,-11-2 4-16,3-4 0 16,-9 6 0-16,-9 0 0 15,-10 0 8-15,-22-2-4 16,-16 2 8-16,-18 0-8 16,-23-3-4-16,-21 3 4 15,-28-2-24-15,-13-6 12 16,-19 2 12-16,-12-2 0 0,-15 3-4 15,-2-3 4 1,-10 0-16-16,-2 8 8 16,-1 3 4-16,-8 5 0 15,-9 2 0-15,-4 6 0 16,-5 3-12-16,-3 7 8 16,-3 6-4-16,-3 13 0 0,-1 21 16 15,-2 19-4-15,-3-6 8 16,6 6-8-1,6 5-4-15,5 21 4 0,10-5-24 16,3-3 12-16,-1 8 12 16,1 8 0-16,-3-10-20 15,-1-4 8-15,-5 12 4 16,0 7 4-16,-7-13 16 16,-2-5-8-16,3 3-4 15,0 4 0-15,-1-9-4 0,-2-17 0 16,3-5 0-1,-9-8 0-15,-7 3 0 16,-8-1 0-16,-6-9-12 16,-3-12 8-16,-6-7-4 0,-5-11 0 0,-1-5 16 31,-3-6-4-31,-3-7-28 16,3-1 12-16,-9-5 4 15,3 1 8-15,-8-4 8 16,2 1-4-16,-12-3-48 15,6 0 28-15,-8-3 12 16,5 3 4-16,-9-3 0 16,7 0 4-16,-19-2 4 15,9 2-4-15,-32 1-48 16,3 4 28-16,-60 1-24 16,6-1 24-16,-89-7-16 15,17 0 16-15,-101-11 0 16,1 0 8-16,-132-8 32 0,-26-5-12 15,0 5-20-15,2 5 0 16,39 6 76-16,34 2-40 16,31 6-16-16,22 2-12 0,35 1 8 15,10 2-4-15,32-6-4 16,9 3 4-16,26-2 4 16,13 2-4-16,29-2 16 15,16-3-12-15,17 0-4 16,15 0 0-16,30-3-16 31,8 3 8-31,10-2-4 0,20-1 0 16,-5 0 24-1,14 3-8-15,-5-2-4 0,17 4 0 0,1-2-4 16,11 3 0 0,-9 0-152-16,9-1 84 0,-5-2-228 15,5 0 168-15</inkml:trace>
  <inkml:trace contextRef="#ctx0" brushRef="#br0" timeOffset="2284.92">13977 5868 612 0,'-39'-26'228'0,"39"26"-180"0,-6 21-12 0,0-16 88 0,3 1-76 0,-6-6 44 0,0 0-56 0,-3-3 76 16,7 0-60-16,-7 1 0 15,6 2-32-15,-6-3 60 16,3 1-48-16,-6-4 60 16,6 6-56-16,0-5 20 15,6 5-36-15,9-5 36 16,3 5-32-16,15-6 40 15,0 6-36-15,14-5 28 16,1 0-28-16,24-3-8 16,2 3-12-16,27-3-16 15,-2 5 4-15,32-2 48 16,-6-3-24-16,47-3 68 16,-11 3-48-16,57-5-16 15,-22 2-16-15,48-10 0 0,-20 3-4 16,49-9-12-16,-22 6 4 0,52-5 20 15,-32 7-8-15,48-5-4 16,-36 6 0-16,50-6-4 16,-41 5 0-16,44 1-20 15,-41 10 12-15,35-5 64 16,-44 2-28-16,42-2-20 16,-39 8-8-16,29-3 24 15,-41 2-12-15,30-2-4 16,-36 3-4-16,14-3-16 15,-40 3 8-15,-4-6 12 16,-42 6-4-16,-5-8-4 16,-36 2 4-16,-9-5-16 15,-24 6 8-15,-3-9 4 16,-21 6 0-16,0-3 8 16,-14 3-4-16,-7 0 8 15,-11 2-8-15,-7-2 24 16,-11 5-16-16,-9-3 48 15,-4 9-32-15,-8-9-16 16,-3 9-4-16,-3-4-20 16,0 4 8-16,3-1 4 15,3 6 0-15,5-1 0 16,1 6 0-16,0-3 8 16,0 1-4-16,-6-4-12 15,-1 1 4-15,-11-6-104 0,0 3 60 0,-15-8-456 31,0 1 280-31</inkml:trace>
  <inkml:trace contextRef="#ctx0" brushRef="#br0" timeOffset="4685.24">18507 3482 632 0,'9'-13'236'0,"-9"13"-184"0,-3-6-16 0,0 6 96 0,6 3-80 0,-3-3 84 0,0 3-76 0,-3-1 4 0,3 4-40 0,-3 2 24 15,3 5-32-15,-3 5 12 16,6 1-16-16,-3 2 44 16,0-2-28-16,0 2 12 15,3 3-24-15,0-3 20 16,0 2-24-16,0 12-4 15,3-3-4-15,0 21-4 16,3-3 0-16,3 16 68 16,3-8-36-16,-3 14-12 15,2-4-12-15,-2 22-20 16,0-5 8-16,-3 21-4 16,0-14 0-16,-6 22 52 15,0-8-24-15,-3 29 8 16,0-8-16-16,3 16 12 15,3-19-16-15,3 24-12 16,3-15 0-16,3 25-4 16,0-17 0-16,-3 9 24 15,-1-20-8-15,-2 13-12 16,0-19 0-16,-3 3 72 16,0-21-36-16,-6 5 32 15,0-18-36-15,-6 0 8 16,3-14-20-16,-3-8 0 15,3-12-8-15,0-7 12 16,3-9-12-16,-3-4-20 16,6-7 4-16,-6 0 20 0,0-6-4 15,-3-2-28-15,3 0 8 16,-5-5 4-16,2-1 8 0,-3-10 8 16,3 0-4-16,-6-11-20 15,6 1 8-15,-3-6-144 16,3 0 80-16,0-3-92 15,6 3 96-15,-6-2-132 16,6 4 112-16,-3-4-512 16,3 5 332-16</inkml:trace>
  <inkml:trace contextRef="#ctx0" brushRef="#br0" timeOffset="5719.29">16694 3707 392 0,'-9'-8'148'0,"9"8"-116"0,0 8-8 0,-2-3 128 0,2-5-88 0,-6 8 132 0,3 3-112 0,0 5 64 0,3-1-84 0,0 12 44 15,6 2-64-15,0 16 32 16,-1 0-44-16,4 13 16 15,0 0-28-15,-6 27-28 16,3-3 4-16,-12 24 16 16,3 0-4-16,-3 18 112 15,3-13-68-15,0 32-4 16,6-5-28-16,-3 10 20 16,6-16-24-16,0 24 64 15,0-13-44-15,3 24 12 16,0-16-32-16,-3 10-8 15,0-18-4-15,-3 13 48 16,0-26-28-16,-6 15 44 16,3-18-40-16,-6 0 12 15,0-18-24-15,-6-9 8 16,6-15-12-16,-6-6-16 16,3-10 0-16,0-6 12 15,4-10-4-15,-4-5 16 16,6-6-12-16,-3-5 16 15,3-5-16-15,-3-5-28 16,3-4 8-16,-6-1 12 16,6-1 4-16,-3-5-4 0,3-3 4 15,0-3 4 1,3-2-4-16,0-8-204 0,6 0 108 0</inkml:trace>
  <inkml:trace contextRef="#ctx0" brushRef="#br0" timeOffset="6519.17">20487 3649 600 0,'-3'-11'224'0,"3"11"-176"0,-6-13-12 0,3 8 124 0,6-1-96 0,-3-2 60 16,0-2-68-16,0 2 88 16,0 2-80-16,0 4 52 15,0 2-72-15,0 8 48 16,0-3-52-16,-3 8 40 16,3 6-44-16,-6 15 88 15,0-2-72-15,-3 37 4 16,6 0-36-16,0 31-12 0,3-2-4 0,0 26-4 31,6-10 0-31,0 32 8 16,0-14-4-16,0 21-20 15,3-23 8-15,-6 23 4 16,3-18 4-16,-6 22 60 16,3-17-32-16,-9 21 32 15,3-18-32-15,-6 5 0 16,0-16-16-16,-6 17 12 15,6-17-16-15,-6 0 16 16,6-18-16-16,-6 5-4 16,3-21 0-16,-3 5-4 0,4-16 0 0,-1-7 8 15,6-14-4-15,-6-10-4 16,6-14 4-16,-3-10-164 16,6-3 88-16,0-13-260 31,3-6 184-31,-3-5-564 0,6-2 396 0</inkml:trace>
  <inkml:trace contextRef="#ctx0" brushRef="#br0" timeOffset="7420.9">14066 4154 508 0,'-6'8'188'0,"6"-8"-148"0,-6-5-8 0,3 2 132 0,6 6-96 0,-3-3 132 0,0 0-116 0,0-3 108 15,6 3-108-15,0-5 88 0,0 5-96 0,3-11 28 32,6 8-60-32,6-7-16 15,0 7-16-15,11-7 8 0,4 7-12 0,15-5 32 31,2 5-24-31,16-2-4 0,-1 2-8 0,18 3-4 32,-2 0 0-32,8-5-12 0,-9 10 8 0,4-5 20 15,-10 0-8-15,-2 3-20 16,-16 0 4-16,-11-3 4 16,-10 2 4-16,-14 1 16 15,-6 0-8-15,-12-3-40 16,0 5 20-16,-12-5-228 15,3 3 132-15,-9 2-640 16,3 3 416-16</inkml:trace>
  <inkml:trace contextRef="#ctx0" brushRef="#br0" timeOffset="7987.58">13917 5038 944 0,'-6'-14'352'0,"6"14"-276"0,15-15-20 0,-6 9 112 0,3 1-104 0,6-3-8 0,0 8-36 0,12 0-24 16,-1 5 0-16,1 9-4 15,0 7 0-15,-9-3 60 16,-3 6-28-16,-15-3 140 16,-1 0-92-16,-13-2 108 15,-4-3-100-15,-12-11-52 16,6 0-20-16,-6-13 60 15,9 1-36-15,1-15 24 16,5 1-36-16,3-11 0 16,6 6-12-16,3-8-40 15,3 7 16-15,0 1-180 16,6 10 108-16,-3 0-304 16,3 11 220-16,-4-1-440 15,4 12 344-15</inkml:trace>
  <inkml:trace contextRef="#ctx0" brushRef="#br0" timeOffset="8522.32">14257 6472 964 0,'3'8'360'0,"-3"-8"-280"0,6 53-24 0,-3-22 260 0,2 4-184 0,4 12 44 0,0-4-104 0,3-1-36 0,0-5-24 0,0-5-12 16,0-3 4-16,-6-11-32 15,3-2 16-15,-12-10-328 16,3-4 184-16</inkml:trace>
  <inkml:trace contextRef="#ctx0" brushRef="#br0" timeOffset="9355.34">15343 3691 716 0,'24'-19'264'0,"-24"19"-204"0,39-13-16 0,-19 5 36 0,4 6-52 0,12 4 40 0,0 6-36 0,2 5 52 0,-5 1-48 0,-12 7 168 16,-6 3-112-16,-15-3 108 15,0 0-116-15,-15-3 80 16,0 1-96-16,-15-8 4 15,1-1-48-15,-13-7-4 16,3-1-12-16,-3-9 4 16,10-1-8-16,5-3-20 15,9 3 8-15,12-5-260 16,9 8 148-16,18-9-404 16,6 9 296-16</inkml:trace>
  <inkml:trace contextRef="#ctx0" brushRef="#br0" timeOffset="9638.98">15867 3614 912 0,'24'-18'340'15,"-24"18"-264"-15,38-8-24 0,-14 10 20 16,3 9-52-16,9 2 8 15,-1 6-16-15,-8 7 176 0,-3 1-100 16,-24 4 148-16,-3 1-136 16,-24-3 56-16,1 3-92 0,-19-11 0 15,6 3-40-15,-5-11-4 16,8-7-12-16,3-12 4 16,9-2-8-16,12-16-168 15,12 3 88-15,21-21-560 16,6 5 352-16</inkml:trace>
  <inkml:trace contextRef="#ctx0" brushRef="#br0" timeOffset="10155.34">17230 3654 684 0,'-3'-27'252'0,"3"27"-192"0,24-18-20 0,-12 15 260 0,3 3-172 0,12 3 28 0,-1 8-96 0,7 2-44 15,-3 5-16-15,-6 6 104 16,-3 0-56-16,-15 0 88 16,-1 2-80-16,-16-5 104 15,-1-7-88-15,-21-9-20 16,0-3-32-16,-9-9-24 16,4 1 0-16,5-7 20 15,9 5-8-15,9-16-284 16,12 8 148-16,18-2-468 15,6 5 336-15</inkml:trace>
  <inkml:trace contextRef="#ctx0" brushRef="#br0" timeOffset="10322.58">17745 3540 1224 0,'6'66'456'0,"-6"-66"-356"0,15 48-28 16,-12-24-4-1,0-3-52-15,0 11-12 0,0-3-8 16,6 0 20 0,3 0-8-16,6-5-452 0,-1-6 240 0</inkml:trace>
  <inkml:trace contextRef="#ctx0" brushRef="#br0" timeOffset="10756.59">19326 3527 1144 0,'29'42'420'0,"-29"-42"-324"0,9 37-28 0,-3-21 8 0,0 3-56 0,-3 2-8 0,3 3-8 0,-6-6-4 0,3 1 0 0,-3 2-64 16,0-5 36-16</inkml:trace>
  <inkml:trace contextRef="#ctx0" brushRef="#br0" timeOffset="11006.8">19585 3575 780 0,'23'-11'288'0,"-23"11"-224"0,42 18-20 0,-24-7 120 16,0 2-100-16,3 3 88 15,3 8-88-15,-10-6 144 16,1 4-116-16,-18-4 104 16,-3-5-112-16,-20-5 64 15,2-2-88-15,-18-6-12 16,3-6-32-16,-8-2-20 16,14 3 0-16,3-13 20 15,12 10-8-15,9-16-72 16,9 8 32-16</inkml:trace>
  <inkml:trace contextRef="#ctx0" brushRef="#br0" timeOffset="11423.47">20906 3495 944 0,'0'-58'352'0,"0"58"-276"0,9-27-20 16,-6 22 260-16,3 5-184 0,3 13 0 0,3 6-80 0,0 21-48 0,0-1-4 0,0 6 0 15,3-5 0-15,-7 5 8 16,4-11-4-16,-6 3-48 0,3-7 28 0,-9-7-272 31,3-4 160-31,-3-6-552 0,6 0 380 16</inkml:trace>
  <inkml:trace contextRef="#ctx0" brushRef="#br0" timeOffset="11590">21201 3453 768 0,'15'-27'284'0,"-15"27"-220"0,12 3-20 0,-6 10 340 15,3 8-220-15,3 9 188 16,-1 1-204-16,4 6-8 0,0-2-84 0,-3 2-8 31,0-3-32-31,-3-2-16 16,0-6-4-16</inkml:trace>
  <inkml:trace contextRef="#ctx0" brushRef="#br0" timeOffset="17493.99">5339 13047 404 0,'3'-8'148'0,"3"5"-112"0,0 0-12 0,0 1 56 0,3-1-48 0,3 0-4 0,2-2-16 0,7 0 104 0,3 0-64 15,15-1-4-15,11 1-28 16,10-3-8-16,8-5-4 15,4 2 4-15,11 1-8 0,0 4 8 16,-2 1-8-16,-10 0-20 16,-2-1 8-16,-10 1 12 15,-2-3 0-15,-10 6-20 0,1-1 8 16,-3 0 12-16,-4 1 0 16,-8 4-4-16,-6-2 4 15,-6 3-16-15,-6 2 8 16,-9-2 160-16,-6-3-84 15,-6 0 16-15,-9 5-52 16,-12-2 20-16,-15 5-32 16,-17 2-4-16,-28 4-12 15,-5-1 4-15,-9 3-8 0,-3-3 32 16,-9 0-20 0,14-5-4-16,10 0-8 0,15-3 28 15,8 1-16-15,13-4 32 16,11 1-32-16,9 0 48 15,12-3-36-15,4 0-16 0,8-3-4 16,6 0 8 0,15 1-8-16,-4-1-12 15,13 0 0-15,0-2-92 16,-3 2 48-16,6 1-348 16,0 2 220-16,11 0-436 15</inkml:trace>
  <inkml:trace contextRef="#ctx0" brushRef="#br0" timeOffset="24432">15376 5030 2112 0,'-6'8'0'0,"-3"0"-4"0,6-3 32 0,3 0-16 0,-3 0-12 0,0 1-4 0,3-4-4 0,3 1 0 0,6-8-144 16,3 2 84-16,3-5-200 16,3 0 148-16</inkml:trace>
  <inkml:trace contextRef="#ctx0" brushRef="#br0" timeOffset="24933.08">15438 4778 716 0,'0'-23'264'0,"0"23"-204"0,0-19-16 16,0 14 212-16,0 5-148 0,-3 8 80 31,0 2-112-31,-3 22 64 16,0 2-80-16,-5 17 128 16,5 2-108-16,-3 2 24 15,3 1-60-15,0-3-8 0,6-6-24 16,0-2 28-16,3-8-24 15,-6-8-24-15,3-7 4 0,-3-9-184 16,0-5 100-16,-3-8-276 16,3 0 200-16</inkml:trace>
  <inkml:trace contextRef="#ctx0" brushRef="#br0" timeOffset="25299.8">15620 4900 508 0,'50'-42'188'0,"-50"42"-148"0,36 2-8 0,-15 4 140 16,0 2-100-16,3 10 32 0,2 9-60 0,-2 2 156 31,-3 0-108-31,-9-3 132 16,0 1-124-16,-15-3 88 15,-3-3-108-15,-15-8 28 16,3 0-64-16,-11-13 4 16,2 0-32-16,-3-13 0 15,6-3-8-15,3-8-24 0,6 6 8 0,10-6-164 16,5 8 96-16,8-2-208 15,4 4 160 1,9 1-352 0,3 0 264-16</inkml:trace>
  <inkml:trace contextRef="#ctx0" brushRef="#br0" timeOffset="25634.1">16004 4807 560 0,'6'3'208'0,"-6"-3"-164"0,12-3-8 0,-3-2 156 16,3 3-112-16,5-4 80 15,1 6-92-15,12 0 8 16,3 6-44-16,5 15-32 16,1 5 0-16,0 3 88 15,-6 6-48-15,-10-1 176 16,-2-10-120-16,-21 0 176 15,-3-6-152-15,-24-5 16 16,1-2-80-16,-16-11 12 16,6-3-40-16,-5-12-16 15,8-7-8-15,3-12 4 16,12 0-4-16,6-14-72 16,12 11 36-16,12-3-172 15,9 8 112-15,12-2-396 16,6 10 272-16</inkml:trace>
  <inkml:trace contextRef="#ctx0" brushRef="#br0" timeOffset="36323.71">7044 12121 548 0,'-6'0'204'0,"6"0"-156"0,-8 2-16 0,5-2 52 0,3 3-52 0,-3-3 16 16,3 3-32-16,-3-3 20 16,6 0-24-16,-6 0 12 15,0 0-12-15,0 0 0 16,3 0-4-16,0 0 80 16,6 2-44-16,0 1 32 15,-1 2-44-15,7-5 68 0,6 3-52 0,12-6 20 16,6 0-40-1,17-2-8-15,4 3-12 0,14-4-8 0,1 4 4 0,5-6-4 32,-5 2 0-17,-4 1 0-15,-8 5 0 0,-4 0 0 16,-8 3 0-16,-13-1 8 16,-5 1-4-16,-6 0 16 15,-3 2-12-15,-9-5 48 16,0 3-28-16,-9-3 84 15,0 0-64-15,-3 0-24 16,0 0-12 0,3 0 20-16,0 0-16 0,0 0 20 15,0 0-20-15,-3 0 36 16,3 0-28-16,-6 0-4 16,0 0-12-16,3 0-16 15,3 0 4-15,0 0-4 16,5 0 0-16,1-3 44 15,0 3-24-15,-6-3-80 16,0 3 36-16,-6-5-308 16,3 5 188-16,-3-3-480 15,0 6 356-15</inkml:trace>
  <inkml:trace contextRef="#ctx0" brushRef="#br0" timeOffset="56321.15">13950 7988 260 0,'-18'-19'96'15,"18"19"-76"-15,-12 11-4 0,6-9 140 0,6 1-88 0,0-6 80 0,3 1-88 0,3-14 64 0,3 3-68 0,3-16 84 16,0 0-80-16,3-11 76 16,0 8-76-16,3-13 84 15,-1 8-84-15,1-8-20 16,0 5-24-16,-3 1-16 15,3 10 4-15,-3 2-4 16,3 11 0-16,-6 6-20 16,-1 7 12-16,-2 8 4 15,0 6 4-15,-9 5-12 16,0 2 8-16,-15 3 20 16,1 1-8-16,-16-1 68 15,0-3-44-15,-9-2 40 16,7-3-40-16,-1-5 36 15,12-2-40-15,3-9 28 16,6 3-28-16,6-11-8 16,9 4-12-16,6-9-76 15,6 5 36-15</inkml:trace>
  <inkml:trace contextRef="#ctx0" brushRef="#br0" timeOffset="58038.77">17147 6768 340 0,'-12'-3'128'0,"12"3"-100"0,-12-5-8 0,6 2 156 0,3 3-100 0,-3-2 104 16,6 4-104-16,0-4 48 16,3 2-72-16,6-3 76 15,6 3-72-15,18-5 44 16,5 2-60-16,25-5 16 15,2 6-36-15,22-4-8 16,-7 4-8-16,18-4 4 16,-8 4-4-16,2-1 8 15,-12 6-8-15,1-3 16 16,-16 5-12-16,-5 0-4 16,-13 3 0-16,-5 0 64 15,-9 0-36-15,-10-5 76 16,-5 2-60-16,-12-5 64 15,-3 0-64-15,-12-3-24 16,0 1-16-16,-5-3 8 16,2 2-8-16,0-2 4 15,3 2-4-15,3-2-16 0,3 5 4 0,0-6-4 16,3 6 0-16,-3-2 16 16,6 2-4-16,-3-3-12 15,0 6 4-15,0-3 20 16,0 0-8-16,0 0-12 15,6 0 0-15,0 0 4 16,0 2 0-16,-3-2 8 16,0 3-4-16,0-3 8 15,0 0-8-15,3 0-4 16,0 0 4-16,-1-3 4 16,4 1-4-16,0-4-12 15,3 1 4-15,0-3-4 16,0 6 0-16,-3-4-56 15,0 6 36-15,-6 6-728 16,3 1 416-16</inkml:trace>
  <inkml:trace contextRef="#ctx0" brushRef="#br0" timeOffset="64760.01">17284 6316 880 0,'-12'2'328'0,"12"-2"-256"0,-3-8-16 0,0 6 144 0,6 2-120 0,-3-6 124 0,3 1-116 0,-3-3 36 16,6 3-76-16,0-8 44 15,9 5-52-15,-3-3 16 16,-1 3-36-16,7 8 8 16,3 5-16-16,6 11-52 15,0 3 24-15,-6 5-8 16,-1-1 16-16,-11 1 32 16,-3 0-12-16,-12-3 24 15,-3 0-24-15,-11-7 48 16,2-1-32-16,-9-13 64 15,6 0-52-15,-6-13 8 16,9-1-28-16,1-9-28 16,5 4 0-16,0-7-40 15,9 7 28-15,0 1-160 16,3 4 100-16,0 1-168 0,6 5 140 0,3 3-228 16,3 5 188-16,0 0-404 31,2 3 312-31</inkml:trace>
  <inkml:trace contextRef="#ctx0" brushRef="#br0" timeOffset="65059.53">17769 6220 956 0,'15'-13'352'0,"-15"13"-272"0,24 5-24 0,-9 3-28 0,-1 6-28 0,1 7-12 0,3 3 8 0,-12 2 160 15,-3-2-84-15,-12-3 148 16,3 3-124-16,-12-11 72 16,0 3-96-16,-8-8 16 15,2-3-52-15,-3-7 12 16,6-1-28-16,0-13 8 15,10 3-16-15,2-14-52 16,9 1 24-16,9-9-236 16,2 9 140-16</inkml:trace>
  <inkml:trace contextRef="#ctx0" brushRef="#br0" timeOffset="65261.48">18183 6093 1380 0,'26'27'512'0,"-26"-27"-396"0,18 71-36 0,-12-44 136 16,0-1-136-16,0 9-32 0,0-4-32 0,0 1 8 31,3-5-12-31,-6-1-348 16,3-2 184-16</inkml:trace>
  <inkml:trace contextRef="#ctx0" brushRef="#br0" timeOffset="75817.23">4386 3392 1840 0,'15'0'0'0,"12"13"-4"0,-12 6-4 0,-3-3 4 0,-3 21 4 0,3-3 0 0,-15 8 112 0,-3 1-60 16,-15-4 128-16,0-2-100 0,-12-5 12 15,4-3-52-15,-7-5 52 16,9-11-52-16,0-13 52 16,6-5-52-16,1-16 8 15,8 0-32-15,0-8-112 16,9 2 48-16,3-2-128 15,3 5 96-15,3 6-224 16,3 10 172-16,0 8-276 16,-1 0 232-16,7 2-540 15,3 9 400-15</inkml:trace>
  <inkml:trace contextRef="#ctx0" brushRef="#br0" timeOffset="76152.73">4791 3418 508 0,'15'-13'188'0,"-15"13"-148"0,9 5-8 0,-3 3 88 15,0-2-72-15,6 12 104 16,0 6-88-16,0 8 120 16,2 0-104-16,-5-1 164 15,3 1-140-15,-12-3 136 16,-6 0-136-16,-9-5 112 15,4 0-124-15,-16-6 36 16,6-4-80-16,-6-9 44 16,3-2-52-16,-2-11 52 15,11 0-56-15,-9-11-24 16,12 1-12-16,3-9-108 16,6 1 60-16,9-1-184 15,9 9 132-15,12-3-244 16,-1 5 192-16,7 5-252 15,0 8 228-15</inkml:trace>
  <inkml:trace contextRef="#ctx0" brushRef="#br0" timeOffset="76434.56">5264 3437 852 0,'15'-13'316'0,"-15"13"-248"0,24-6-16 0,-12 6 84 15,3 6-84 1,9 12 8-16,3 6-40 0,2 13 136 16,-2-3-84-16,-6 6 136 15,-3-3-120-15,-18-5 128 16,0 0-128-16,-30-3 40 0,0-3-80 0,-11-7-32 31,2-6-16-31,-3-16 0 16,9 1 0-16,-5-19-20 15,11 2 12-15,3-15-200 16,12 2 116-16,12-8-264 16,12 1 204-16</inkml:trace>
  <inkml:trace contextRef="#ctx0" brushRef="#br0" timeOffset="76985.63">5818 3522 976 0,'18'-14'360'0,"-18"14"-280"0,6 0-20 0,-3 0 256 31,0 8-184-31,3-8 52 0,0 6-108 0,3-6-4 16,6 0-40-16,11 0 12 15,4 0-24-15,18-6-36 16,-1-2 8-16,16 3 28 16,-1-3-12-1,7-2-16-15,-7 4 0 0,7-2 12 16,-10 3 0 0,-5-3-12-16,-6 5 4 0,-7-2-16 15,-8 5 12-15,-3-10 4 16,-6 7 4-16,-4-5-12 15,-2 3 8-15,-3-6 4 16,-3 3 0-16,-6-2 0 16,0 7 0-16,-12-10 0 15,3 7 0-15,-12-1 8 16,3-1-4-16,-9 2 8 16,6 6-8-16,-2-5 24 15,2 5-16-15,0 0 48 16,9 5-32-16,3-5 4 15,3 6-20-15,9 2 0 16,6-1-4-16,9 7-8 16,-1-1 4-16,1 5 40 15,0 1-24-15,-9 7 44 16,-3-4-36-16,-15 4 4 16,-3-2-20-16,-18 2-112 15,3-7 52-15</inkml:trace>
  <inkml:trace contextRef="#ctx0" brushRef="#br0" timeOffset="79720.23">7494 3257 1040 0,'9'-3'384'0,"-9"-7"-300"0,18 2-20 0,-6 3 32 0,-1 2-64 0,10-2-12 0,3 5-12 0,9 5-8 0,0 3 0 0,-4 2 8 16,-2 12-4-16,-9-1 120 15,-6 5-68-15,-15 1 128 16,0-1-104-16,-18-2 76 0,3 2-92 0,-14-15 40 31,5 0-64-31,-12-14 16 16,9-5-36-16,-2-11-16 15,8 1-8-15,0-6-4 16,9 8 0-16,3-2-100 0,6 5 60 0,9 5-172 16,6 2 120-16,6-2-276 15,3 8 208-15,3 0-220 16,-1 3 224-16</inkml:trace>
  <inkml:trace contextRef="#ctx0" brushRef="#br0" timeOffset="80137.53">8098 3106 984 0,'12'-16'368'0,"-12"16"-288"0,12 14-20 0,-3 1 80 0,0 4-88 0,3 15 140 0,3 3-112 0,-4 3 0 16,4 5-52-16,-3 3-16 15,0-3-8-15,-6-3-4 16,0-5 0-16,-6-8-36 0,0-8 20 0,-6-7-268 0,3-7 156 0,-3-7-412 31,6-2 304-31</inkml:trace>
  <inkml:trace contextRef="#ctx0" brushRef="#br0" timeOffset="80337.45">8312 3080 1100 0,'9'10'408'0,"-9"-10"-316"0,21 53-28 0,-9-26 256 16,0-1-188-16,3 14 88 15,3-3-128-15,-3 5-36 16,2-5-36-16,-2-2-24 16,3-4 0-16,-6-4 20 15,0-3-8-15,-6-8-276 16,3 2 144-16</inkml:trace>
  <inkml:trace contextRef="#ctx0" brushRef="#br0" timeOffset="82105.5">4428 4265 728 0,'0'-10'268'0,"0"10"-208"0,3-6-16 0,-3 4 160 0,0-4-120 0,0-2 116 0,3 3-116 0,-3-3 36 16,9 3-72-16,0-3 20 16,3 8-40-16,12-5-44 0,5 5 8 0,13 10-8 15,3 6 8-15,-4 16 16 32,-2 0-4-32,-12 10 52 15,-6-5-32-15,-18-5 156 16,-3-6-100-16,-18-7 4 0,-3-6-56 15,-12-10 20-15,0 2-32 0,-2-18-24 16,2-1 4-16,0-12-44 16,12 5 28-16,6 0-188 15,4 5 116-15,11 2-296 16,11 1 220-16,4 0-496 16,6 8 376-16</inkml:trace>
  <inkml:trace contextRef="#ctx0" brushRef="#br0" timeOffset="82355.42">4916 4194 756 0,'21'-16'280'0,"-21"16"-216"0,27-3-20 15,-12 6 76 1,0 2-76-16,5 8 0 16,4 6-28-16,-6 13 200 15,0-3-120-15,-12 8 164 16,-6 0-148-16,-15-5 76 15,0-3-108-15,-12-8-20 16,6-5-36-16,-2-14-8 16,-1 4-8-16,3-30 4 15,9 3-8-15,0-19-64 16,6 3 32-16,3-5-192 16,6 12 124-16</inkml:trace>
  <inkml:trace contextRef="#ctx0" brushRef="#br0" timeOffset="82588.64">5506 4141 1256 0,'14'-6'464'0,"-14"6"-360"0,24 22-28 0,-12-4 240 15,-3 6-188-15,3 18 144 0,-3 3-160 0,0 13-32 31,3-7-52-31,0-4-20 16,0-4-4-16,-1-9-112 0,4-5 60 0,-3-10-304 31,3-6 192-31,-3-5-824 16,3 2 544-16</inkml:trace>
  <inkml:trace contextRef="#ctx0" brushRef="#br0" timeOffset="83156.08">6169 4434 1068 0,'-15'-10'396'0,"15"10"-308"0,-9 5-24 0,7-5 240 15,4 0-180-15,4-5 64 16,3 0-112-16,12-6 36 16,3 6-68-16,21-14 4 15,5 9-28-15,19-6-4 16,-4 2-8-16,16-4-32 15,-7 2 12-15,6 3 32 16,-5 5-12-16,2 0-80 16,-11 5 40-16,-1-2 20 15,-8 5 8-15,-10-11-28 16,-8 9 16-16,-9-3 4 16,-9 2 12-16,-12-2 8 0,-4 5-4 0,-13-11 16 31,-1 8-12-31,-9-7 16 15,0 7-16-15,-6-7-12 16,3 7 0-16,6-2 48 16,6 2-24-16,15 6-20 15,6 5 0-15,18 5 16 16,6 3-8-16,0 5 32 16,-1 5-24-16,-14-2 48 15,-3 5-36-15,-24-2-16 0,-6-1-4 0,-24-2-204 16,1-6 108-16,-19-2-404 15,9 3 276 1</inkml:trace>
  <inkml:trace contextRef="#ctx0" brushRef="#br0" timeOffset="86342.74">7911 3969 956 0,'29'-11'352'0,"-29"11"-272"0,3 16-24 0,0-3 192 0,0 1-148 0,-3 12 204 0,0 6-172 0,-3 10 16 0,0-2-92 0,-3 7-24 16,6-2-20-16,-3-5-12 15,6-3 4-15,-9-3 12 16,3-7-8-16,-3-19-224 16,4-3 120-16,-4-7-316 15,6-4 232-15,0-4-436 16,3 2 348-16</inkml:trace>
  <inkml:trace contextRef="#ctx0" brushRef="#br0" timeOffset="86658.25">8149 4128 808 0,'9'-19'300'0,"-9"19"-232"0,20-11-20 0,-8 6 140 16,3 5-112-16,6 3-20 15,3 2-36-15,3 8 0 16,-3 8-12-16,-4 1 172 15,-2 4-96-15,-9 3 128 16,-3 0-120-16,-15-5 132 16,0 0-128-16,-12-8 12 0,4-3-64 0,-10-13-8 15,6-5-24-15,-6-14 0 16,9 3-4-16,0-10-60 31,9 2 28-31,4-5-164 0,7 8 104 0,13-3-212 16,6 8 168-16,12 0-328 15,3 6 260-15</inkml:trace>
  <inkml:trace contextRef="#ctx0" brushRef="#br0" timeOffset="86858.63">8580 3982 696 0,'12'-42'256'0,"-12"42"-196"0,9-19-20 0,-3 14 268 15,0 5-176-15,3 10 108 16,0 6-144-16,0 13 220 15,3 3-176-15,-3 8 12 16,3-3-92-16,-3 5-36 16,-1-10-16-16,-2 2 0 15,0-7-4-15,-6-1-364 16,3-2 196-16,-12 10-776 16,3 6 520-16</inkml:trace>
  <inkml:trace contextRef="#ctx0" brushRef="#br0" timeOffset="89577.59">8479 2799 384 0,'9'0'140'0,"-9"0"-108"0,-12-2-8 0,9-1 108 0,3 6-76 0,-3-3 92 0,3 0-84 0,-3 0 100 16,6 0-92-16,-3-3 52 15,6 3-72-15,0-3 48 16,6-2-56-16,0-3 76 16,0 3-68-16,0-3 60 15,0 3-60-15,-6-9 24 16,-3 6-44-16,-18-10 52 15,-3 5-48-15,-39-22-16 16,1 4-12-16,-66-14 0 16,0 5-4-16,-90 0 8 15,16 8-8-15,-81 9-36 16,24 7 16-16,-51 10 40 16,48 6-12-16,-14 14 8 0,49-1-12 15,7 13-8 1,44 1 4-16,21 5-4 0,39-9 0 0,18 4 24 15,30-1-12-15,2-5 40 16,24-2-28-16,1-6-4 16,14 0-12-1,0 1 36-15,9-1-20 0,0-5 4 16,9 2-16-16,-3-10 28 16,6 3-24-1,9-11 20-15,3 3-20 0,18-16 0 16,5 2-8-16,22-15-24 15,6 7 8-15,8-4-12 16,0 4 8-16,-2 9 8 16,-13 10 4-16,-14 8-20 15,-12 2 12-15,-21 17 40 16,-9-1-20-16,-27 11 112 16,-3 1-68-16,-8-9 20 15,-4 3-44-15,6-9-4 16,12 4-16-16,9-14-8 15,10 3 0-15,13-8-60 16,7 0 32-16,18 0-228 16,6 0 140-16,11 5-508 15,4 3 348-15</inkml:trace>
  <inkml:trace contextRef="#ctx0" brushRef="#br0" timeOffset="90361.81">8628 4797 540 0,'21'-19'200'0,"-21"19"-156"0,9 3-12 0,-9 2 104 0,3 6-80 0,-12 5 156 0,3 5-120 0,-27 5 88 0,-3 6-104 0,-44-3 64 16,3-2-80-16,-66-3 32 15,3-1-56-15,-77-1 16 16,20-7-32-16,-68-1 8 16,30-1-16-16,-39-5 20 15,45 2-20-15,-6 1 4 16,44-6-8-16,22-5-8 16,41 3 4-16,35-8 28 15,34 2-16-15,29-2-32 16,18 2 8-16,27 6 0 15,6 2 8-15,6 11 16 16,2 2-8-16,-8 9-4 16,0-1 0-16,-12 11 4 15,-3-8-4-15,-6 6-284 0,0-1 152 0</inkml:trace>
  <inkml:trace contextRef="#ctx0" brushRef="#br0" timeOffset="99652.96">7943 4659 404 0,'-32'6'148'0,"32"-6"-112"0,-15 8-12 0,9-6 108 0,6 3-76 0,0-2 76 0,3 2-76 0,6-2 136 16,6 2-108-16,14-10 24 16,7 2-64-16,32-2-28 15,10 0-8-15,26-6-8 16,-6 3 0-16,18 0 16 15,-8 0-8-15,5 3-12 16,-15-3 0-16,0 3 12 16,-18 5-4-16,-5 3-4 15,-13 7 4-15,-20-2 28 16,-9 3-16-16,-33 2 152 16,-9 0-92-16,-48 0 48 15,-5 1-76-15,-60-9 44 16,0 3-52-16,-48-6 24 15,15 1-36-15,-8-6 0 16,29 3-16-16,15-2-8 16,32 4 0-16,22-2-68 15,23 0 36-15</inkml:trace>
  <inkml:trace contextRef="#ctx0" brushRef="#br0" timeOffset="103029.17">17575 7734 736 0,'21'-6'272'0,"-21"6"-208"0,15-5-20 0,-6 0 108 0,0 0-92 0,0-11 160 0,3 3-124 0,0-25 24 0,0 4-72 0,0-16 0 32,2 5-32-32,-2 0-8 15,3 8-4-15,-3 2 4 16,3 9-4-16,-6-1 8 16,0 12-8-16,-3-4-4 15,0 9 4-15,0-1-4 16,0 3 0-16,0 0 8 15,0 3-4-15,-3-1-4 16,0 6 4-16,-3-2-16 0,0 2 8 16,0-3 4-16,0 6 0 0,-3-1-12 15,0 4 8-15,-3 2-4 16,0 2 0-16,-9 6 24 16,3 0-8-16,-12 5-4 15,3 0 0 1,-5-2 28-16,2-1-16 0,0-4 64 15,6-4-44-15,-3-7 28 16,9 0-36-16,6-11 60 16,6 0-48-16,9-14-16 15,6 4-16-15,12-6-20 16,3 6 8-16,8-1-4 16,1 9 0-16,0 7 24 15,-3 8-8-15,-7 8-40 16,-2 6 20-16,-12 2 20 15,-3 3-4-15,-18-6 96 16,0-2-52-16,-18-5 40 16,0-3-52-16,-11-6-20 15,5-2-8-15,0-5-132 16,9 3 68-16,0 2-596 0,9 2 364 0</inkml:trace>
  <inkml:trace contextRef="#ctx0" brushRef="#br0" timeOffset="110407.59">22234 5133 2048 0,'0'-5'0'0,"0"-6"-4"0,0 8-180 0,0-2 100 0</inkml:trace>
  <inkml:trace contextRef="#ctx0" brushRef="#br0" timeOffset="111717.17">20781 5255 560 0,'-3'-3'208'0,"3"3"-164"0,-6 0-8 0,3-3 112 0,3 3-88 0,-3-5 80 0,3 5-80 0,-3-5-4 16,3 5-36-16,-3 0 84 16,3 0-56-16,-3-6 4 15,6 12-32-15,0-6 32 16,0 0-28-16,3-8 40 15,6 5-36-15,12-7 4 16,6-1-20-16,26-5 12 16,7 6-16-16,32-6-28 15,-3 5 8-15,27-2 12 16,-8 2 4-16,8 1-4 16,-12 4 4-16,-3 6-4 15,-15 0 0-15,-8-5 0 16,-13 10 0-16,-11-5 8 15,-13 0-4-15,-8 0-12 16,-9 0 4-16,-6 0 4 16,-6 0 0-16,-7 0 0 15,1 0 0-15,-12 3 8 16,3 2-4-16,-9 1 8 16,4 2-8-16,-19 0 32 15,3 2-20-15,-30-5 32 16,4 3-32-16,-43-2 40 0,1-1-32 0,-39-5 4 15,12 3-16 1,-27-6-8-16,18 0 0 0,-6-2-48 16,27 2 24-16</inkml:trace>
  <inkml:trace contextRef="#ctx0" brushRef="#br0" timeOffset="113660.02">20876 5310 372 0,'-41'-10'140'0,"41"10"-112"0,-18 10-4 0,9-10 188 0,3 0-120 0,-6 0 60 15,6 0-88-15,0-5 136 0,3 2-108 0,6-2 76 31,6-6-96-31,18-4-20 0,3 4-32 0,26-5 4 16,4 3-16-16,29-6-12 16,-3 6 0-16,28 0 12 15,-7-3-4-15,9 5-4 16,-15 6 4-16,3 0 4 16,-17 5-4-16,-7 0-12 15,-9 5 4-15,-17 0 12 16,-9 1-4-16,-13 2-12 15,-8 0 4-15,-12 2 12 16,-6 1-4-16,-21 2 16 16,-3 0-12-16,-32 3 24 15,2 0-20-15,-44 2 4 16,5 1-8-16,-38-3-8 16,12-3 4-16,-33-8 20 15,18 1-12-15,-14-6 12 16,22 2-12-16,1 1 20 15,24 0-20-15,6-1 4 16,26 1-8-16,13-3 12 16,17 3-12-16,15-6 24 15,12 0-20-15,18-5-4 16,9 0-4-16,15-8 12 16,5 6-8-16,16-11-4 15,2 5 0-15,16-5-4 16,-7 7 0-16,19-4-12 0,-10 2 8 15,18 3 4 1,-5 0 0-16,8 5 0 0,-12 5 0 0,6 3 8 16,-11 5-4-1,-1 1-4-15,-11 2 4 16,-4-1-4-16,-11 4 0 0,-7-3-20 16,-8 0 12-16,-12 3 20 15,-3-6-4-15,-13 3-4 16,-2 2 0-16,-18-2-16 15,-2 0 8-15,-25 0 12 16,3 3-4-16,-35 2-4 16,5 0 4-16,-32-5 4 15,9 0-4-15,-19-8 8 16,19 3-8-16,3-6-4 16,17 0 4-16,13-5-60 15,17 3 32-15,9-13-260 16,15 4 152-16,12-1-364 15,9 1 280-15</inkml:trace>
  <inkml:trace contextRef="#ctx0" brushRef="#br0" timeOffset="117429.43">20778 4654 520 0,'6'-3'192'0,"-6"3"-152"0,0 0-8 0,0-5 140 0,0 5-100 0,0-5 104 0,0 2-100 0,0-5 80 15,3 3-88-15,3-3-8 16,3 3-36-16,6-3-8 16,0 5-8-16,9 0 4 15,2 3-8-15,13 3-20 0,0 8 8 0,5 2 12 16,1 5 0-16,-12 12-12 15,-6 1 4-15,-18 6 4 16,-3 0 0-16,-21-5 156 16,-3-5-84-16,-18-12 60 15,0-1-76-15,-11-14-16 16,8-3-24-16,-3-13 68 16,13 3-48-16,2-14 40 15,9 1-44-15,6-6-20 16,9 6-4-16,6-1-160 15,6 6 84-15,6 0-220 16,6 8 164-16</inkml:trace>
  <inkml:trace contextRef="#ctx0" brushRef="#br0" timeOffset="117829.72">21359 4593 632 0,'15'-8'236'0,"-15"8"-184"0,6-2-16 0,-3 2 192 0,5 2-132 0,4-2 104 0,0 3-116 0,3 2-56 31,0 6-20-31,0 5-8 0,3 5 0 0,-6 3 52 16,0 2-28-16,-12 1 104 16,0-4-72-16,-18-7 72 15,3-3-72-15,-18-10-4 16,3 0-32-16,-8-11-4 16,5 3-8-16,-3-14 48 15,12 11-32-15,1-13-12 16,8 8-4-16,3-3 0 15,9 5-4-15,6 1-64 16,6-4 32-16,12 4-244 16,2 2 152-16,7 0-284 15,3 8 228-15</inkml:trace>
  <inkml:trace contextRef="#ctx0" brushRef="#br0" timeOffset="118163.09">21719 4606 728 0,'33'-2'268'0,"-33"2"-208"0,9-6-16 16,-4 6 220-1,4 0-152-15,3-5 72 16,3 5-112-16,6 5 20 16,3 1-52-16,9 7-4 15,-4 8-24-15,-2 6 64 0,-3 4-44 0,-12 4 84 31,-3 2-64-31,-15-5 116 0,-3-3-96 0,-24-11 44 16,0-2-68-16,-23-11-8 31,8-2-24-31,1-14 52 0,8 3-40 0,9-10 24 16,9-3-32-16,12-14 0 16,9 6-12-16,15-16-128 15,9 8 64-15,12-2-188 16,0 9 136-16,5 9-416 15,-2 11 292-15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7:31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9586 11972 260 0,'-3'-45'96'0,"3"45"-76"0,3 0-4 0,0-2 68 0,3 2-48 0,0-6 120 0,0 1-88 0,0-5 80 16,0 4-84-16,-3-4 72 16,0 4-76-16,-3-1 64 15,0 1-68-15,-6-4 24 16,3 4-48-16,-6-4 16 0,6 2-28 0,-3-5 44 16,3 7-36-16,0-2-4 31,3 6-16-31,0-6-8 0,6 5 4 0,0 0 4 15,3 3-4-15,0-2 8 16,3 4-8-16,-3-2-12 16,3 0 4-16,-3 0 4 15,0 3 0-15,0 0 8 16,0-3-4-16,-1 2-4 0,4 1 4 16,0-3 4-1,6 0-4-15,0 3-12 0,3-3 4 0,-3 0 12 31,3 0-4-31,-1 0 8 16,4 5-8-16,3 0-12 16,-3 6 4-16,6 7 4 15,-4 4 0-15,10 7 8 16,-3 2-4-16,6 6-12 16,-1 3 4-16,7 8 12 0,5 5-4 15,1 10-4-15,0 27 4 16,-10 11-4-16,-11 12 0 15,-9 30 0-15,-15 16 0 0,-3 29 0 16,-3 0 0-16,0 13 16 16,-3-8-8-16,-6 5 128 15,-6-4-72-15,6-20-20 0,3 6-28 16,6-21 116 0,3-11-68-16,0 3-20 0,0-8-28 15,3-14 40-15,3-7-32 16,6-3-28-16,-3-5 0 15,-3-16 16-15,0-6-4 16,0-4 4-16,-3 4-4 16,-1-4-24-16,4-6 8 15,0-11 76-15,0-10-40 16,-3-8 8-16,-3-8-20 16,-3-5-20-16,-9-6 0 15,-3-5 20-15,-8-5-8 16,-4-6 32-16,-6-2-24 0,-6-2-12 15,4-1-8-15,-4-3 20 16,0 1-8-16,0-8-4 0,1-1 0 0,-1-4-4 31,0 4 0-31,0-2-28 16,4 5 16-16,2 1 4 16,6-1 8-16,3 0-20 15,3-2 12-15,7-3 20 16,2-3-4-16,3-2-4 15,3 0 0-15,0-3-4 16,3 3 0-16,0-3-12 16,3 0 8-16,0-3-104 15,-3 1 60-15,-3-4-420 16,0 4 260-16</inkml:trace>
  <inkml:trace contextRef="#ctx0" brushRef="#br0" timeOffset="867.37">13242 14811 404 0,'-3'-5'148'0,"-12"10"-112"0,-12 3-12 0,6 0 224 0,-15 0-140 0,-20 3 152 0,-13-3-152 0,-8-3 60 0,-6-2-100 15,11-1 44 1,7 1-68-16,-1 0 24 16,16-1-40-16,5 1-16 15,12 2-8-15,6-2 40 0,13-1-24 16,8 1 16 0,9 0-20-16,14-6 20 0,19-2-24 15,18-3 4-15,17 3-8 0,13-3 4 0,-1 0-8 31,0-3-4-31,-5 3 4 0,-13 3-16 0,-14 0 8 16,-16-1 12-16,-11 1-4 16,-12 0-12-16,-12 2 4 15,-9 3-304-15,-9 3 168 16</inkml:trace>
  <inkml:trace contextRef="#ctx0" brushRef="#br0" timeOffset="4236.35">17165 17095 612 0,'-21'2'228'0,"18"1"-180"0,-9 5-12 0,6-3 116 0,6 1-92 0,3-1 184 0,9-3-136 0,6-2 56 0,12-5-96 16,11-3 24-16,13 3-56 0,20-3-20 16,7-5-8-16,-1 0-20 15,3 2 8-15,-8 3 4 16,-1 3 0-16,-11-1 0 16,-16 4 0-16,-20 2 0 15,-6 0 0-15,-12 0 0 16,-9 0 0-16,-3 2 52 15,3-2-28-15,-6-2-12 16,9-1-4-16,-3 3-8 16,12-2 0-16,0 2-484 15,14 0 264-15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7:51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6172 12848 416 0,'-18'3'152'0,"9"-6"-116"0,-8 8-12 0,11-5 108 0,-9 3-76 0,-6 0 104 0,-3-3-96 0,-6-3 68 0,-5 3-76 16,-16-3 24-16,-20 3-48 0,-25-5 36 15,-23 0-40-15,-21 2 12 16,-23 1-24-16,-25 2 0 16,-11 5-8-16,-10 8 72 15,1 3-44-15,9 3 56 16,20-1-52-16,15-2 52 16,27 2-56-16,21-2 20 15,30 0-36-15,17 0 36 0,16-3-32 16,8-2-40-1,18-1 8-15,10 1 8 0,5 0 4 16,-3-1-12 0,6 1 4-16,3-1 4 0,-3-2 0 15,0 0 0-15,-3-2 0 16,6-1 8-16,-3-3-4 16,3 1 8-16,0 0-8 15,0-3-4-15,3 0 4 16,0 0-4-16,1 2 0 0,2 1 0 15,-6 2 0 1,3 1 0-16,-6-1 0 16,6 0-28-16,0 1 16 0,0-1 32 15,0 0-12-15,3-5 8 16,0 0-8-16,0 0-8 16,0 0 4-16,6 3 4 15,-6-3-4-15,6 0-4 16,-6 0 4-16,0 0-4 15,0 0 0-15,0 5 0 16,-3 0 0-16,0-2 8 16,0 0-4-16,0-3-12 15,3 0 4-15,0 0 12 16,0 0-4-16,0 0-12 16,0 0 4-16,0 0 12 0,0 0-4 15,0 0-12 1,0 5 4-16,-6 0 4 15,6 0 0-15,0 1 0 16,6-1 0-16,-3 0 0 0,3 1 0 16,-3-1 0-16,0 0 0 15,-3-5 0-15,6 6 0 16,-6-1-12-16,0-5 8 16,0 5 20-16,3 0-8 15,-3 1-12-15,0-1 0 16,0 0 4-16,0-5 0 15,0 0 0-15,0 6 0 16,0-1 0-16,0-5 0 16,0 0 0-16,0 0 0 15,0 0 16-15,6 3-8 0,-6-3-12 16,0 0 0-16,0 5 4 16,2 3 0-16,-2-3-12 15,0 3 8-15,0 0 4 16,3 0 0-16,-3 0 0 15,3-3 0-15,-3 0 16 16,3-2-8-16,-3-3-4 16,3-3 0-16,3 1-16 15,-6-6 8-15,6 2 12 16,-3 1-4-16,3 0-12 16,0 0 4-16,-6 2 4 15,0 3 0-15,0 0 8 16,-6 0-4-16,6 0-12 15,0 0 4-15,0 0 4 0,-3 3 0 16,0-3-108-16,3-3 60 16,0-2-332-1,15-3 212-15</inkml:trace>
  <inkml:trace contextRef="#ctx0" brushRef="#br0" timeOffset="1551.05">3651 12832 300 0,'21'-13'112'0,"-9"16"-88"0,-3-9-8 0,-3 12 216 0,-6-6-132 0,-6 10 92 0,-21 6-112 0,-12 5 60 0,-17 6-80 0,-25-6 56 0,-8 0-64 16,-9-2 68-16,0-1-68 15,17-2 80 1,7 0-76-16,2-3-8 16,16 0-32-16,8 1-4 15,15-1-4-15,13 0-16 16,5 0 4-16,9 1 4 0,6-1 0 16,3 0 8-16,6 0-4 15,0-2 16-15,3-1-12 0,-4-2-12 16,4 0 0-16,6 0 4 15,12-3 0-15,18-5 16 16,26 0-8-16,6 0-40 16,7 6 20-16,-1-1 12 15,0 3 0-15,-8 3-8 16,-13 4 4-16,-8 7-4 16,-24-1 0-16,-7 0 16 15,-11-8-4-15,-9 0-4 16,-6-5 4-16,-9 0 40 0,3-8-24 15,0-2-8 1,6-4-8-16,0 1-4 0,6 0 0 16,0-1 8-1,3 1-4-15,-9 0-152 16,3 2 80-16,3-2-404 0,-3 2 264 16,6 1-396-1</inkml:trace>
  <inkml:trace contextRef="#ctx0" brushRef="#br0" timeOffset="4503.45">10539 17402 612 0,'21'-11'228'0,"-15"11"-180"0,6 3-12 0,-6-1 28 0,-6-2-44 0,-6-2 104 0,-12-1-68 0,-12 0 20 0,-21 3-44 16,-23 3 4-16,-30-3-20 0,-18 8 0 15,-21 3-8-15,0 2 48 16,3 5-32-16,6 1 24 16,6-1-28-16,6-2 72 15,3 0-56-15,15-3 100 16,15-7-76-16,11-4 8 16,13-2-44-16,5 0-12 15,7-2-8-15,5-1 12 16,0 0-8-16,4 1-20 15,2-1 4-15,3 0-4 16,4 1 4-16,2-1 16 16,0 0-4-16,6 1 8 15,6-1-8-15,10-2-12 16,2 2 4-16,6 1 12 16,0-1-4-16,3 0-4 15,0 1 4-15,6-1-4 16,0 0 0-16,0 3 8 0,0 0-4 0,-1-2 8 15,-2-1-8 1,3 3-20-16,-6 0 8 16,6-3 32-16,3 1-16 15,3-1 0-15,6 1-4 16,3-4 12-16,6-2-8 16,5 0-4-16,7-2 0 15,0-1 4-15,-1 3-4 16,-2-2-20-16,3-1 8 0,-6-2 20 15,-1 2-4-15,-5 1-12 16,0-1 0-16,0 1 4 16,-3-1 0-16,-1 6 8 15,1-3-4 1,0 2-36-16,0 1 16 0,-6 2 24 16,-3 1-4-16,-4 2 8 15,-11 0-4-15,-5 8 4 16,-13 5-8-16,-15 6-4 15,-9-1 4-15,-2 1-4 16,-1-1 0-16,6-2-12 16,1 0 8-16,2 0 12 15,6-3-4-15,3-2-4 16,6-1 4-16,7-2-4 16,5 0 0-16,3-3-12 15,9 1 8-15,9-1 20 0,8 3-8 16,4 0-12-16,6 2 0 15,3 1 4 1,-1-1 0-16,1 4-12 0,0-1 8 16,-3 0-4-16,-4 3 0 15,-5 3-12-15,-6-4 12 16,-3 4 4-16,-3-1 4 16,-6-4 16-16,0 2-8 15,0-3-12-15,0-3 0 16,-3 1-16-16,3-3 12 15,-3-8 12-15,0 0 0 0,0-8 96 16,0-3-56-16,-3-4 80 16,0-4-72-16,-3-7 52 15,0-6-60-15,0-8-4 16,3-2-24-16,0-1-28 16,0 4 4-16,0 2 4 15,0 5 4-15,0 5 0 16,3 9 0-16,0 2 0 15,-3 6 0-15,0 4-204 16,0 4 112-16,0 7-332 16,-3 3 236-16,-6 0-704 15</inkml:trace>
  <inkml:trace contextRef="#ctx0" brushRef="#br0" timeOffset="6726.67">9961 13002 560 0,'9'2'208'0,"-3"-2"-164"0,0-2-8 0,-6 2 156 0,3-3-112 0,-3 0 72 0,-6 1-88 0,-12-1-8 0,-17 3-36 16,-37 0-12-16,-41 0-4 0,-51 0-4 16,-53 3 0-16,-36-3-28 15,-27 2 16-15,18 6-20 0,27-2 16 16,30 2 52 0,23 7-16-16,13 1 24 15,2 0-24-15,6 0 96 0,9 0-64 16,1 0 84-16,2 2-80 15,12-2-8-15,6-3-32 0,0 1-4 16,3-1-4 0,18-3 12-16,15-4-12 15,8-4-4-15,13 1 0 0,8-3 4 16,7-3-4 0,5 1-12-16,13-1 4 0,5-2 4 15,9-1 0-15,6 1 8 16,6 3-4-16,3-1 8 15,4 0-8-15,2 1 8 16,3 2-8-16,3 0-12 16,9 0 4-16,-1 0 4 15,4 0 0-15,3 0 8 16,3 0-4-16,-3 0 8 16,-3 0-8-16,-3 0-12 0,0 0 4 15,0-3 4 1,3 0 0-16,-4 1 8 15,7-1-4-15,6-2-12 16,0 2 4-16,3-2-4 16,0 2 0-16,2-2 16 15,7 2-4-15,9-2 8 16,6 2-8-16,5-2-12 0,-2 2 4 16,-4 1 4-16,-11-1 0 15,-9 0-12-15,-12 1 8 16,-18-1 4-16,-24 3 0 15,-21 3-12-15,-11-1 8 16,-4 1 4-16,4-3 0 16,11 3 8-16,15-1-4 15,13 4-4-15,14 2 4 16,15 0-4-16,11 5 0 0,10 3-12 16,6-1 8-1,0 4-24-15,5 2 16 16,1 6-20-16,0 4 16 15,-4 4-556-15,4 4 316 0</inkml:trace>
  <inkml:trace contextRef="#ctx0" brushRef="#br0" timeOffset="10707.44">16206 13084 652 0,'-3'-3'244'0,"3"3"-192"0,9 0-12 0,-3 0 164 0,0 0-120 0,3-3 52 0,3 3-76 0,-3-2-12 15,3-1-28-15,0-2 40 16,0 2-32-16,8-2 12 15,4 2-24-15,21-5 28 16,6 3-28-16,41-8 32 16,6 5-32-16,60-8 4 15,-6 3-12-15,62-3-24 16,-12 5 8-16,51-2 4 16,-12 5 4-16,72 8 16 0,-9 3-8 15,-28 7-40-15,-11 4 20 16,-30 4 0-16,-23-5 12 0,-19 1 16 0,-26 1-8 15,-42-7-4 1,-6 0 0-16,-9-2 20 16,-15-4-12-16,-11-2-4 15,-22 0-4-15,-8 0 4 16,-15-2-4-16,-10 2 8 0,-11 0-8 16,-3-3 32-16,-9 3-20 15,-6-3 4-15,-3 1-12 16,-3-4-8-16,-6-2 4 15,-3 0-4-15,-3-2 0 0,1 2 8 0,-1-3-4 32,3-5 16-32,3 3-12 0,0 0-12 31,3 5 0-31,0-3 40 16,3 6-24-16,3 0 0 15,6 5-8-15,18 5 12 16,6 6-8-16,17 10-4 15,7 8 0-15,9 8 12 0,-7 0-8 16,-17-10-4 0,3 2 0-16,-25-11-4 0,-8-2 0 0,-32-8 8 31,-13-3-4-31,-44-13-28 0,-13-2 12 16,13-1-76-16,9 3 52 0,2 0-240 31,19 6 152-31,14 4-536 15,15 4 368-15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8:21.6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7732 10782 416 0,'6'0'152'0,"-6"0"-116"0,9-6-12 0,-9 1 172 0,0 5-112 0,-6-5 196 0,3 2-160 0,-9-5 56 16,0 6-104-16,-12-6 12 15,6 5-48-15,-5-5 56 16,2 6-52-16,0-6 44 16,9 2-48-16,-3-2 24 15,9 6-32-15,0-1-28 16,6 3 0-16,0 11 36 0,6 7-24 0,-3 27 8 31,0 5-12-31,-3 40-8 16,3 3 4-16,3 34 4 15,3-5-4-15,9 5-4 16,3-19 4-16,0 9 4 0,-1-20-4 16,-5 1 68-16,-3-13-40 0,-9-8 40 15,0-16-40 1,-15-1 16-16,3-9-28 0,-9 2 0 15,4-8-12-15,-4 2 4 16,6-7-8-16,0-3-12 16,3-8 4-16,3-2 12 15,3-9-4-15,0-5 32 16,3-2-20-16,-3-6 20 16,3 3-20-16,-6-5 0 15,3-1-8-15,-3-4 4 16,3-1-8-16,0-2-4 15,3 2 4-15,0-5-24 16,3 3 12-16,0-6-56 0,0 3 32 0</inkml:trace>
  <inkml:trace contextRef="#ctx0" brushRef="#br0" timeOffset="1623.14">8003 16309 612 0,'-6'-5'228'0,"0"2"-180"0,-3 0-12 0,6 3 140 0,0-2-104 16,3 2 120-16,9 0-108 0,3-3 108 0,6 3-112 0,12 0 68 0,17-3-88 0,25 3 48 15,20 3-64-15,21-3 4 16,21 8-28-16,12 0-20 15,6 0-4-15,5 2 4 16,1-2 0-16,6 3 8 16,-6 2-4-16,-4-2-4 15,-8 7 4-15,-15 1 4 16,-18-3-4-16,-23-3 8 16,-22-8-8-16,-14 1 8 15,-19-6-8-15,-8 2-4 16,-9-4 4-16,-3 2-60 15,-9-3 32-15,-3 8-140 16,-9-10 92-16,-6 8-372 16,-15-6 244-16,-20 0-508 15</inkml:trace>
  <inkml:trace contextRef="#ctx0" brushRef="#br0" timeOffset="2385.1">5005 16558 592 0,'-20'18'220'0,"17"-20"-172"0,3-4-12 0,6 6 216 0,0-5-144 0,8 0 108 0,10-3-128 0,15 2 92 15,23-7-100-15,22-5 56 0,23-6-80 16,27 3-4-16,27-6-32 16,5 11-40-16,13-2 12 15,-3 10 20-15,-10-3-8 16,-8 3 8-16,-18 0-4 16,-12 6-16-16,-24-6 4 0,-18 0 12 15,-14 0-4 1,-16 3-4-16,-11-3 4 15,-9 2-16-15,-9 1 8 0,-4 0 40 16,-2 2-24-16,0 1-20 16,0-1 4-16,0 3 0 15,2 0 4-15,-2 0-20 16,6 0 12-16,-3 0 32 16,6 3-16-16,-7-3 0 0,4 2-4 0,-9 1-4 31,0 0 0-31,-12-1-12 15,0-2 8-15,-15 5-4 16,0 1 0-16,-12 4-124 16,-6 1 72-16,-5 7-276 15,-7 6 188-15</inkml:trace>
  <inkml:trace contextRef="#ctx0" brushRef="#br0" timeOffset="14977.14">7506 12300 404 0,'0'0'148'0,"0"0"-112"0,6 6-12 0,-6-6 92 0,0 0-68 0,-3 0 52 0,-6 2-60 0,3-2 60 16,0 0-60-16,0 0 72 0,3 3-64 16,0-3-36-16,-3 3-8 15,0-3 4-15,0 0-4 0,6 0-4 16,-3 2 4-16,9-2-16 15,-6 0 8-15,-3 3 20 16,3-3-8-16,0 5 40 16,0-5-24-16,0 0-4 15,0 0-12-15,-3 3 28 16,3 2-20-16,-6-5 32 16,0 0-32-16,0 0 4 0,6-2-12 0,-3-1 4 31,3 0-8-31,-6 1-12 15,0-1 4-15,0 0 28 16,-2 1-12-16,-1-1 40 16,0 0-28-16,0 3-4 15,0-2-12-15,-3-1 20 0,3 3-16 16,-6 0 4-16,-6 0-8 16,-8 0 48-16,-13 5-32 15,-3-2 16-15,-8 0-24 0,-1-3-16 16,-8-3-4-1,-7 0 12-15,-8 1-4 16,2 4 40-16,-2-2-20 16,8 0 48-16,1 0-40 15,-1 0-16-15,1 6-8 16,0-1 0-16,2 3-4 16,1 0 8-16,5 2-8 15,-5 4-4-15,-10 2 4 16,-8 5-16-16,-1 5 8 0,4-5 12 15,3-2-4-15,2-1 76 16,1 1-44-16,-1 2-20 16,7 0-16-16,8-2 0 15,7-1 0-15,8 1 8 16,-2-1-4-16,-7 1-12 16,-8 2 4-16,-10 3 4 15,7 2 0-15,8-2 8 16,1-3-4-16,11 0-4 15,9-5 4-15,3-5 4 16,1-1-4-16,2 1-20 16,3-3 8-16,3 0 40 15,-2 3-20-15,2 2-28 16,-6 0 8-16,9 0-8 0,0 0 8 16,3 1 24-16,6 2-8 15,4-1-4-15,2 1 0 16,0 3-4-16,0 2 0 15,0-5-12-15,0 0 8 16,3 0 20-16,3-3-8 16,-6-3 16-16,3 1-16 15,3 0-20-15,-6-3 4 16,3-1 20-16,3 1-4 16,-3 0-12-16,0 6 0 15,0-1 4-15,0 0 0 16,-3-2 0-16,3-1 0 15,0-2 8-15,3 3-4 0,0-3 24 16,0 0-16-16,3 0-12 16,0-1-4-16,3 1 4 0,-6 0 0 15,3 0 8-15,0 3-4 16,0-1-12 0,0 4 4-16,-3-4 12 15,3 3-4-15,3 1 8 16,6 2-8-16,6-3-48 15,2 0 28-15,10 3 20 16,3 0 0-16,6-3 0 16,-1 0 0-16,10 0-4 15,3-2 0-15,5 0 16 0,10-1-8 16,2 1-4 0,4 5 0-16,2 2-24 0,9 1 12 15,10-1 12-15,8 3 0 16,-3-2 8-1,6-3-8-15,15-6-12 0,3 4 4 0,0-1 20 16,12-3-8 0,9 1-20-16,0 2 4 15,15-2 4-15,8 2 4 16,7-2 0-16,18-1 0 16,-1-4-20-16,15-9 12 15,13-8-68-15,23-2 44 16,6-8-224-16,9 5 140 15,-15 3-240-15,9 10 204 0,-21 3 72 16,0 3 56-16,-23-3 12 16,-16 8 8-16,-14-8 12 15,-21-8-4-15,-18-8 68 16,-15-5-40-16,-3-6 4 16,-15-7-20-16,-9-3-12 15,-8-3 0-15,-7-7 12 16,-9-4-8-16,-2 4 76 15,-4 7-48-15,-8 3 76 16,-7 5-64-16,-8 3 28 16,-9 5-44-16,-9 3 24 15,-7 5-28-15,-8 0 28 16,-6 6-32-16,-6 2-4 16,-8 3-12-16,-10 5-16 15,-18 2 4-15,-24-2 20 16,-38 3-8-16,-27 2 4 15,-44 3-4-15,-22 5 4 0,-26 6-8 16,15 7-12-16,5 1 4 16,30-3 4-1,25-3 0-15,23-8 76 0,11-2-40 16,7-1 12-16,12 3-28 16,15-2 4-16,2-1-12 15,7-2 28-15,-1-2-24 16,1-1 56-16,-1-2-40 15,7-3 4-15,8 0-24 16,10 0-24-16,8-3 4 16,9-2 20-16,6-3-4 15,6 2 32-15,6-1-24 16,3 1 12-16,6 1-16 0,6 0-16 16,3 2 0-16,6 0 4 15,6 1 0 1,0 2 8-16,3 2-4 0,-3-2-240 15,-1 0 128-15,1 14-1100 16</inkml:trace>
  <inkml:trace contextRef="#ctx0" brushRef="#br0" timeOffset="16527.93">8003 16547 156 0,'-24'-3'56'0,"12"3"-44"0,6-2-4 0,3-1 324 0,-6 3-184 0,6 3 64 0,-6-3-128 0,9 0 40 0,0 0-72 16,0 0-28-16,6 2-16 0,3 1 44 16,3 0-28-16,0-3 8 0,6 2-20 15,0-2 0-15,6-2-4 0,5-4 48 16,4 4-32 0,6-4 68-16,-1 4-52 15,1-1 20-15,9 1-40 16,8 2 0-16,13-3-12 15,8 0-8-15,7 3 4 16,8 0-32-16,9 0 16 16,12-2-4-16,6 4 8 15,3-2 0-15,0 0 0 16,0 0 0-16,-9 0 0 16,-8 0 112-16,-10-2-56 0,-6 2 24 15,-8 2-40-15,-10 6-12 16,-9 0-12-16,-8 3 4 0,-9-1-8 15,-1 1-12 1,-11-1 4-16,-3-2 12 16,-6-2-4-16,-1-4-12 15,-2-2 4-15,0 0 12 16,-3 0-4-16,0 0-12 16,-3 0 4-16,0 0 4 15,-3-2 0-15,-4-1 0 16,-2 0 0-16,-6 1 60 15,-6-1-32-15,-8 0 16 16,-10 1-28-16,-12-1 0 16,-18 3-8-16,-23 0-16 15,-21 3 4-15,-18-3 4 16,-30 2 0-16,-9 1-12 16,-9-3 8-16,-2 3 20 0,5-3-8 15,6 2 4-15,12 1-4 16,21 2 20-16,12 1-16 15,9-4 12-15,-3 4-12 16,0-1-8-16,8-3 0 16,7-2-16-16,12 0 8 15,2 0 40-15,7 0-24 16,5 3 8-16,10 2-12 16,5 3-8-16,15 0 4 15,7-2-16-15,8-1 8 16,9 0 12-16,9 0-4 0,12-5-4 15,14 0 4-15,13-2-16 16,6-1 8-16,8 1-16 16,13-4 12-1,8-2-144-15,4-5 80 0,8 0-356 16,9 0 240-16</inkml:trace>
  <inkml:trace contextRef="#ctx0" brushRef="#br0" timeOffset="38872.3">7738 10880 548 0,'-6'-27'204'0,"6"27"-156"0,-3-21-16 0,3 10 264 0,3 6-168 0,0-5 124 0,3 2-144 0,0 0 60 16,0 2-96-16,-3-2 104 16,3 3-100-16,-3 0 32 15,0 2-64-15,-9 1-24 16,3 2-12-16,-9 5 16 15,3 5-12-15,-6 22 40 16,6 5-28-16,0 37 64 16,6 3-48-16,6 40 44 15,3-6-48-15,3 16 44 16,6-19-48-16,-3 9 36 16,0-20-36-16,-9-1 36 15,3-17-40-15,-6-13 4 16,3-13-20-16,-3-13 12 15,0-8-16-15,0-9 32 16,0-4-24-16,0-9 4 16,0-2-12-16,0-10-52 15,0-4 28-15,0-7-112 16,3 0 72-16,0-11-468 16,3 3 288-16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39:40.3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7399 5255 520 0,'-33'-29'192'0,"33"29"-152"0,-6-22-8 0,3 12-44 0,3 4 0 0,-3-9-12 0,3 1 12 0,-6-4 0 16,0 5 4-16</inkml:trace>
  <inkml:trace contextRef="#ctx0" brushRef="#br0" timeOffset="3368.95">9000 5030 312 0,'0'5'112'0,"0"-5"-84"0,0 0-12 0,0 0 4 0,0 3-16 0,-3-3-12 0,0 0 4 0,-3-3 100 0,0 3-52 0,-3-5 80 15,6 5-72-15,-6-6 0 16,6 6-32-16,-3-2 48 15,3 4-36-15,-3-2 28 16,3 0-32-16,-5 0-16 16,2 0-8-16,-9 0 20 15,3 6-12-15,-3-6-4 16,3 0-4-16,-6 0 56 16,6 0-32-16,-9 0 76 15,4-6-56-15,-7 1 28 16,6 5-44-16,-3-2 16 15,9-4-28-15,-3 1 36 16,3 5-32-16,0-3 4 16,6 3-16-16,-5-8 12 15,5 8-16-15,0-5 4 0,3 5-4 0,0-8 4 32,6 8-8-32,6-5-20 15,6 2 8-15,17-5 4 16,7 3 4-16,23-3 16 15,4 3-8-15,23 2-12 16,-2-2 0-16,20-3 4 0,-6 8 0 0,12-8-12 31,-15 5 8-31,0 1 12 0,-11-4-4 0,-7 1 8 16,-14 5-8-16,-4-3-12 16,-11-2 4-16,-4-3-4 15,-5 8 0-15,-9 0 24 16,-6 0-8-16,-7 3-20 15,-2 7 4-15,-6-10 20 16,0 6-4-16,-6-4-20 16,0 4 4-16,-3-6 20 15,0 0-4 1,-3 0 4-16,0 2-4 16,0-2 28-16,0 0-20 0,0 0-12 15,6 3-8-15,0 0 28 16,6 2-12-16,0-5 4 15,0 2-8-15,2-2-16 16,4 3 4-16,-3 0 12 16,3 2-4-16,-3-5-4 15,0 0 4-15,-6 0 4 16,3 0-4-16,-3 0-28 16,0 0 12-16,2-5 24 15,4 10-8-15,0-10 8 16,3 5-4-16,6-3 20 15,-3 3-16-15,0 0 12 16,-1 3-12-16,4 2 36 0,3-2-24 16,6-1 4-1,-1 1-16-15,7-3 20 16,-3 3-20-16,6-6-20 0,-4 3 0 16,4-3-4-16,-3 3 4 15,2 0 24-15,-5 3-8 0,3 0-4 16,-1 2 0-16,4-2 40 15,-3 2-24-15,11-5-8 16,-2 3-8-16,14-1-16 16,-2 1 8-16,14-1 12 15,-2 1-4-15,14-3-12 16,-2 0 4-16,17 0 40 16,-6 3-24-16,18 2 8 15,-9-5-12-15,21 5-24 16,-12 3 8-16,21 0 12 15,-15 3 0-15,24-3-4 16,-12-3 4-16,18 3 12 16,-15-5-8-16,18-1-4 15,-18 1 0-15,21-6-4 16,-19 1 0-16,22-1-12 16,-15 3 8-16,12-8 12 15,-21 8-4-15,12-5 8 16,-21 5-8-16,9-6-4 15,-15 6 4-15,3-5-4 16,-15 3 0-16,3-6-12 16,78 2 24-16,-105 6-4 15,3-5-4-15,-8 5 0 16,-1-5-4-16,-9 2 0 0,-5-5 8 16,-9 3-4-16,-4-3-20 15,-5 5 8-15,-6-2 20 16,-7 2-4-16,-5-2-12 15,-3 2 0-15,-6-2 4 16,0 0 0-16,-7-3 0 16,1 3 0-16,-6-3 16 15,3 2-8-15,-3 1-28 16,0 2 8-16,-3-7-4 16,0 7 8-16,-3-5 32 15,3 6-12-15,-3-4-4 16,6 6-4-16,-3 0-68 15,3 6 36-15,-6-1-128 16,3 3 84-16,-6 2-308 16,0-2 212-16</inkml:trace>
  <inkml:trace contextRef="#ctx0" brushRef="#br0" timeOffset="8140.1">17061 6292 612 0,'3'-8'228'0,"-3"8"-180"0,-15 3-12 0,9-3 80 0,6 0-72 0,0-3 104 0,6 0-84 15,0-2 40 1,3 5-60-16,8-11 4 0,7 3-32 0,21-2-24 16,2 2 0-16,25 0 40 15,-1 3-20-15,13-1-20 16,-10 4 4-16,-2 2 44 15,-10 2-20-15,-2-2-20 16,-10 3 0-16,-14-3 16 16,-6 5-8-16,-15-2 24 15,-4 2-20-15,-19-2 40 16,-4 2-28-16,-27-2 20 16,0 2-24-16,-20-8 16 15,2 3-20-15,-14-7 0 16,8 1-8-16,-8-2 28 15,14 3-20-15,-2-6-24 16,8 6 4-16,3-5 8 16,13 4 0-16,-1-12 8 15,12 5-8-15,6-6-380 16,12 3 204-16</inkml:trace>
  <inkml:trace contextRef="#ctx0" brushRef="#br0" timeOffset="27669.23">6437 11152 384 0,'-30'-18'140'0,"30"18"-108"0,-20-6-8 0,11 4 224 0,6 2-140 0,-3-6 176 0,3 4-160 0,-3-3 56 16,6 2-104-16,-3-5 48 15,3 5-72-15,0-2-12 16,0 5-24-16,3-5-12 16,6 5 0-16,12-6 12 15,2 1-8-15,25-8-12 16,6 2 0-16,32-5 12 15,3 6-4-15,21-3-4 16,-5 2 4-16,11-2-4 16,-18 5 0-16,0 0 8 15,-12 5-4-15,-5-5-4 0,-13 6 4 16,-2-4-4 0,-13 6 0-16,-2-5 0 15,-9 5 0-15,-10-3 0 16,-5 6 0-16,-6-3-12 0,-6 3 8 0,-12-3 12 15,-3 2-4-15,-15 1-12 16,0 0 4-16,-9-3 12 16,3 2-4-16,-2-2-12 15,5 3 4-15,0 2 4 16,9 3 0-16,3 8 0 16,6 3 0-16,9 12-12 15,3 4 8-15,9 7 12 16,-1-2-4-16,-2-3 8 15,-3-3-8-15,-9-5-12 16,0-5 4-16,-18-11 4 16,0-2 0-16,-17-8 112 15,-1-1-60-15,-9-7-36 16,6 0-16-16,-2-3-4 16,8 2 4-16,0-2 24 15,9 3-12-15,-3-5 68 16,9 2-48-16,-2-13 48 15,8 5-44-15,0-16 0 16,3 0-24-16,3-18 0 16,6 5-4-16,0-21-16 15,5 8 4-15,1-14 4 16,0 14 0-16,0 2-232 0,3 17 128 16</inkml:trace>
  <inkml:trace contextRef="#ctx0" brushRef="#br0" timeOffset="31855.15">16885 13639 236 0,'3'-16'88'0,"0"8"-68"0,6 8-4 0,-3 0 88 0,-3-2-60 0,3-1 96 0,3 1-80 0,-3-1 68 16,5 0-72-16,4 1 76 15,3-4-76-15,6 4 44 16,9-4-60-16,5 1-20 0,16 0-12 0,15 2 0 16,23 3-4-16,12 0-12 15,6 0 4 1,-6 3 12-16,3-1-4 15,-20 1-12-15,-13-3 4 0,-14 0 144 16,-16 0-76 0,-11 0 96-16,-12 3-92 0,-15-1 36 15,-15 1-60-15,-24 0 20 16,-20-3-36-16,-25-3-8 16,-11 0-12-16,-12 1 12 15,-6-6-12-15,-4 0-100 16,7-3 48-16,0 6-360 15,18 5 224-15,11 5-532 16</inkml:trace>
  <inkml:trace contextRef="#ctx0" brushRef="#br0" timeOffset="38159.44">17611 18293 800 0,'21'-2'296'0,"-12"-4"-232"0,3 12-16 0,-6-4 256 0,0 1-176 0,-6-3 64 0,3 5-116 0,-9-5-44 16,-9 6-20-16,-15 1 20 0,-20 1-16 15,-19-2 40-15,-23 2-32 16,-24-3 12-16,-27-2-20 16,3 2 28-16,6 0-28 0,24 0 56 15,24 1-40-15,17-4-8 16,16 4-12-16,14-4-12 15,9-2 4-15,9-2 12 16,9-1-8-16,6 0 24 16,3 1-20-16,0-1-4 15,3 3-4-15,3-3-4 16,0 1 0-16,3-1 16 16,3 1-8-16,6-1-12 15,3-2 0-15,0-3 12 16,6-3-4-16,5-5-20 15,7-2 8-15,0-4 12 16,3-1 0-16,-4 4 8 16,-5 3-8-16,-9 6-20 0,-12 7 8 15,-12 14 12 1,-18 7 0-16,-12 9-12 0,-5 4 4 16,-1-2 56-16,15 1-28 15,12-1 16-15,21-6-24 16,15-4 8-16,21-6-12 15,8-5 20-15,10-5-20 16,-1-3-92-16,-2-3 44 16,-19 1-176-16,-5-1 120 15,-12 0-396-15,-6 1 272 16,-18 2-636 0</inkml:trace>
  <inkml:trace contextRef="#ctx0" brushRef="#br0" timeOffset="39960.81">15355 4149 424 0,'-3'0'156'0,"3"0"-120"0,0-6-8 0,0 4 124 0,0 2-88 0,0-3 140 0,0 3-116 0,0-3 172 16,0-4-152-16,0 1 84 15,0-2-112-15,-3 3 8 16,3-3-52-16,-6-3 20 16,3 6-28-16,-3-8 36 15,3 5-36-15,-3-13 72 16,3 2-52-16,-3-18-8 16,6 8-24-16,-3-13-4 15,3 7-4-15,0-4-8 16,3 2 4-16,3-6-16 15,6 4 8-15,6-4-16 16,3 9 12-16,12-6 20 16,-1 11-4-16,16 8-4 15,0 13 0-15,14 16-24 16,1 11 12-16,2 15-68 16,-8 6 44-16,-13 18 12 15,-11 5 16-15,-18 9-8 16,-9-11 8-16,-24 2 12 15,-6-13-4-15,-26-2 40 16,-1-11-20-16,-20-8 40 16,5-5-36-16,-5-13 92 15,14-1-68-15,3-23 4 16,13-6-36-16,2-26 4 16,12 3-12-16,6-16 0 15,13 5-4-15,5 3-112 16,9 5 56-16,2 5-244 0,4 14 164 15</inkml:trace>
  <inkml:trace contextRef="#ctx0" brushRef="#br0" timeOffset="41545.4">15540 3027 548 0,'5'-19'204'0,"-5"19"-156"0,-3-26-16 0,3 18 160 0,6 0-112 0,-3 3 144 0,3-3-128 16,0 5 4-1,0 3-60-15,3 3-8 0,0 5-20 0,0 8-16 16,0 7 0-16,-3 4 92 16,0 5-48-16,-6-3 72 15,0 2-64 1,-3 6 0-16,0-5-28 0,-3 3-12 16,0-4-4-16,-6 1 4 15,6 3-4-15,-3-9 24 16,6 0-16-16,-3-4 32 15,3 1-28-15,-3-12 12 16,6 0-16-16,-3-6-24 16,6 0 4-16,-6-10 12 15,3 5 0-15,-3-5 8 16,0 2-8-16,-2-5 24 16,-1 5-16-16,-6-5-32 15,6 8 12-15,-6-8 8 16,3 8 4-16,0 0-12 15,3 0 4-15,0 0-16 16,6 0 12-16,3 0 12 16,6 3 0-16,6-3-4 15,6 5 4-15,8-5 48 16,1 0-28-16,3-5 0 16,0 5-16-16,-4-3-32 15,-5 3 12-15,-9 0 32 16,0 0-12-16,-9 3 28 0,-3 8-24 15,-6-9 4 1,0 9-8-16,-6-8 12 0,3 7-12 0,-3-5-4 31,3 3 0-31,-3-8 4 0,6 3-4 0,-3-6-100 16,6 3 52-16,-3-13-272 16,3 5 176-16</inkml:trace>
  <inkml:trace contextRef="#ctx0" brushRef="#br0" timeOffset="41995.44">15391 3270 676 0,'-18'6'248'0,"18"-6"-192"0,3 5-16 0,-3-5 112 0,6 0-92 0,0-5 160 15,3 5-124-15,-3-6 104 16,3 4-116-16,-1-6 64 16,4 5-88-16,-3-5 32 15,3 3-56-15,-3-3 52 16,0 0-52-16,0-5-16 15,0 7-12-15,0-12 52 16,3 5-32-16,0-14-4 16,0 9-12-16,-1-9-20 15,4 6 4-15,0-5 4 16,0 12 0-16,0-4 16 0,0 10-8 0,-6-3 32 16,3 6-24-16,-6 2-12 15,3 3-8-15,-9 0 4 16,3 3 0-16,-3 0 8 15,0 5-4-15,-3-3-56 16,3 3 28-16,-3-3-228 16,6 3 140-16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40:29.8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17397 5559 208 0,'-33'-8'76'0,"33"8"-60"0,-24 0-4 0,15 0 216 0,6 0-128 0,0 0 116 16,3 0-124-16,-3-3 84 15,6 3-100-15,-6-2 72 16,3 4-84-16,-5-2-16 16,2 0-28-16,-6 0 28 15,3 0-24-15,-3 0-4 16,0 0-12-16,0-2 28 15,3 2-20-15,6-3 4 16,3 0-12-16,27-2 4 16,2 5-8-16,40-5 8 15,2 5-8-15,45-3-4 0,0 3 4 16,42 3-16-16,-9 2 8 0,24 3 12 16,-19 0-4-16,16 0-4 15,-30 0 4-15,-3 2-16 16,-24 4 8-16,-15-1 20 15,-21 5-8-15,-23 1-20 16,-15-3 4-16,-45 0 40 16,-15 0-20-16,-69-16-20 15,-8 0 4-15,-69-19 0 16,10 3 4-16,-31-8 32 16,21 6-16-16,19 2 84 15,31 5-56-15,28 3-12 16,27 6-20-16,23-1-20 15,21 6 4-15,24-3 4 16,15 2 0-16,26-2 16 16,10 3-8-16,26 0 16 15,-2-1-16-15,11-2 16 16,-6 6-16-16,3-6 4 16,-17 0-4-16,-13-6 20 15,-11 6-16-15,-18-5 4 16,-10 2-8-16,-11-5 4 15,-6 3-8-15,-9-5-56 16,-3 4 28-16,-3 4-464 16,6 4 268-16</inkml:trace>
  <inkml:trace contextRef="#ctx0" brushRef="#br0" timeOffset="5169.08">14176 6339 572 0,'0'-15'208'0,"0"15"-160"0,-3 0-12 0,3-3-40 0,6 3-4 0,-6-3 40 0,3 6-20 0,0-6-20 15,3 1 4-15,3-4 104 16,0 6-52-16,3-2 76 15,3 4-68-15,6-2 68 16,2 0-72-16,16-2 28 0,3 2-48 16,20 0 8-1,1 2-24-15,20-2 80 16,-2 0-52-16,8-5 48 16,-9 2-52-16,1-5 104 0,-13 3-84 0,-3-5 44 15,-14 2-60-15,-6-6-8 16,-7 6-20-16,-8-2-20 15,-3 2 0-15,-9-3 40 16,0 6-24-16,-6-6 24 16,-3 6-20-16,-6 0 8 15,2 2-12-15,-10 9-316 16,2 1 168-16</inkml:trace>
  <inkml:trace contextRef="#ctx0" brushRef="#br0" timeOffset="10189.17">13626 8168 488 0,'6'-6'180'0,"-6"6"-140"0,5-2-12 0,-5-1 144 0,3 3-100 0,0-3 44 16,0 3-72-16,9-2 28 16,3 2-40-16,24 0 0 15,6 2-20-15,35-2 0 16,3 0-4-16,36 0 12 16,-6 3-12-16,24 0-20 15,-15 5 4-15,9-6 12 16,-21 4 0-16,4-1 8 15,-19 0-8-15,0 1 8 16,-15 1-8-16,-8-1-12 16,-16-1 4-16,-8-2 4 0,-9 2 0 0,-6-2 8 15,-7-1-4-15,-5-2-12 16,-3 0 4-16,-6 0 20 16,0 3-8-16,-6-3 76 15,3 3-48-15,-6-3 24 16,0 2-40-16,-3-2 60 15,0 0-44-15,0 0-16 16,0 0-12-16,0 0 0 16,0 0-4-16,0 0-12 15,0 0 4-15,0-2 4 16,6 2 0-16,0-3 0 16,5 3 0-16,-2-3-168 15,3 6 92-15</inkml:trace>
  <inkml:trace contextRef="#ctx0" brushRef="#br0" timeOffset="14425.68">11962 9417 476 0,'15'2'176'0,"-15"-2"-136"0,17 0-12 0,-14 0 180 0,0 0-120 0,-6 0 52 0,0 0-80 0,-6-2-48 31,4 2-8-31,-4-3 4 0,6 0-4 0,3-2-4 16,3 5 4-16,11-5 20 15,7 2-12-15,12-5-4 16,3 5-4-16,5-2-40 16,1 2 20-16,3-2 24 15,-4 5-4-15,-5 0-16 16,-6 5 4-16,-12-2 4 15,-6 2 4-15,-24 1 24 16,-3 2-12-16,-24-3 32 16,4 0-28-16,-7-2 76 15,6 0-56-15,3-1-4 16,10 1-20-16,8-1-36 16,9 1 12-16,6 0-428 15,3 2 244-15</inkml:trace>
  <inkml:trace contextRef="#ctx0" brushRef="#br0" timeOffset="14907.7">10628 9499 436 0,'36'-3'160'0,"-36"3"-124"0,15-3-8 0,-6 1 220 16,0 2-140-16,3-6 80 0,-1 4-112 0,4-6-24 16,3 0-32-16,12-5-16 15,3 5 0-15,11-6-24 16,4 6 12-16,9 1 20 16,-7 4-4-16,-5 0-12 15,-9 6 0-15,-22-3 92 16,-5 5-48-16,-35-5 116 15,-7 0-88-15,-39-5 36 16,1 0-60-16,-12-6 20 16,14 0-36-16,7 1-8 15,14 2-12-15</inkml:trace>
  <inkml:trace contextRef="#ctx0" brushRef="#br0" timeOffset="18294.91">11923 10610 372 0,'-6'13'140'0,"6"-13"-112"0,6 8-4 0,0-8 92 0,3 3-68 0,15-1 24 0,2 1-40 0,10-8 4 15,3 2-20-15,6-5 0 16,-4 3-8-16,1-3-8 16,-6 5 4-16,-7-2 64 15,-5 5-36-15,-12 0 16 16,-3 5-32-16,-18 3 96 16,0 3-60-16,-24-3 28 0,4 0-44 0,-13-3 76 31,9 3-64-31,0-8 56 15,13 2-60-15,8-2-28 16,9 0-16-16,12-2 16 16,9-1-8-16,11-2 4 15,7 0-4-15,0 2-200 16,-1 3 104-16,-11 8-704 16,-9 2 440-16,-18 4 140 0</inkml:trace>
  <inkml:trace contextRef="#ctx0" brushRef="#br0" timeOffset="18861.77">10405 10657 520 0,'15'-18'192'0,"-6"15"-152"0,3-10-8 0,-3 8 44 0,5-1-48 0,7 1 24 32,6 0-32-32,18-3-8 15,5 3-8-15,19-3 4 16,-1 5-4-16,10 0-12 15,-10 6 4-15,-2 0 92 16,-13 5-48-16,-14 0 52 16,-9 0-52-16,-21-1 104 15,-6 4-84-15,-30-6 36 16,-6 3-56-16,-32-5 4 0,-1 0-28 0,-14-9 20 16,11 1-24-1,7-3 24-15,17 5-24 0,12-5-4 16,15 6-4-16,15-1-40 15,9 6 20 1,15-1-240-16,12 4 140 0,21-4-620 16</inkml:trace>
  <inkml:trace contextRef="#ctx0" brushRef="#br0" timeOffset="23131.38">14501 11446 580 0,'-3'-5'216'0,"3"5"-168"0,-3-6-12 0,3 6 56 0,-3 0-56 0,0 0 4 0,0 0-24 0,0 0 76 16,3 0-48-16,0 0 56 0,6 0-56 0,3-2 16 16,6-1-40-16,2 0-8 15,10-2-8-15,3 2-4 16,15 1 0-16,8-1 32 15,16-2-16-15,17-3-4 16,18 3-8-16,12-1 4 16,21 1-4-16,6 0 24 15,12-1-16-15,3 4-32 16,-4 2 12-16,1-3 20 16,-6 1-8-16,-6 2 0 15,-21 0 0-15,-6-3 84 16,-9 0-48-16,-15 3 8 15,-8 0-28-15,-19 0 16 16,-2 0-24-16,-10 0 56 16,-2-2-36-16,-3 2-24 15,-4 0-8-15,-2 2 8 0,-3 4-4 16,-7-1-4 0,-5 0 4-16,-3 0-16 0,-6 1 8 15,-3-4 20 1,-9 1-8-16,-6-3-4 0,-6-3 0 15,-9-2 4-15,-3 0-4 16,-6-3-144-16,-6 3 76 0,-8 5-404 0,-7 5 260 31</inkml:trace>
  <inkml:trace contextRef="#ctx0" brushRef="#br0" timeOffset="27918.1">11479 13147 392 0,'9'-5'148'0,"3"8"-116"0,0 2-8 0,0-3 144 0,0-2-96 0,6 3 60 0,-3-3-76 0,-3 0 72 15,3 0-72-15,-4 0 36 0,4-3-56 16,3 1-28-16,3-1-8 0,3 1 8 16,9-4-4-1,11 1-4-15,10 5 4 16,11 0-16-16,4 0 8 16,-4-3 12-16,-2 3-4 15,-4-2-4-15,-2 2 4 0,-1-3 100 16,-2 3-56-16,-3 0 44 15,-7 0-56-15,-11-3-12 32,-3 3-12-32,-9-2 0 15,-4-1-8-15,-5-2 16 16,-3 2-12-16,-12-2-116 16,-3 2 56-16</inkml:trace>
  <inkml:trace contextRef="#ctx0" brushRef="#br0" timeOffset="28585.83">9950 13221 728 0,'-9'-21'268'0,"15"13"-208"0,8 0-16 0,4 6-24 0,12-4-20 0,21 1 68 0,17-3-36 0,10-3 32 16,14 1-36 0,15 2 8-16,-3 3-20 0,-6-1 28 15,-8 1-28-15,-7 0 40 16,-6 5-32-16,1 0 32 15,-13 0-32-15,-5 0 40 16,-13 2-36-16,-5-2-4 16,-6 0-16-16,-9 3 64 15,-4-3-40-15,-2 0 40 16,-3 0-40-16,-3 0 0 0,-3 0-20 16,0 0-24-16,-3 3 4 15,0-3 12-15,-3 0 0 16,0 0-4-16,0 0 4 15,-6 0-4-15,0 0 0 16,5 0 8-16,-5 0-4 16,6 0-12-16,-6 0 4 15,0 0 4-15,6 0 0 16,0-3 0-16,-3 0 0 16,0 1 0-16,-3-1 0 15,0 0-80-15,3 1 44 16,3-1-312-16,3 1 192 0</inkml:trace>
  <inkml:trace contextRef="#ctx0" brushRef="#br0" timeOffset="30435.97">10253 13880 496 0,'-6'3'184'0,"18"-3"-140"0,-3 0-16 0,-3-3 136 0,3 0-96 0,0 3 44 15,-3 0-68-15,-3-2-16 16,-3 2-16-16,-6-3 8 0,-3 3-12 0,3 0-12 16,-3 0 0-16,0 0 12 15,0 3-4-15,3-1-152 16,0 1 80-16,3-3-8 16,0 0 48-16,0-3 28 15,-3 1 0-15,3-1 28 16,-3 3-16-16,0 0 48 15,-5 0-32-15,2 0-16 16,0 0-4-16,6 0 0 16,0 0-4-16,3 0 40 15,9 0-20-15,9 3-32 0,5-1 4 16,7-2 36-16,3 0-20 16,3 0 52-1,11-2-36-15,13 2 12 0,17 2-24 16,6-2 20-16,13 0-24 15,8 0-4-15,15 3-4 0,3-6 4 16,0 3-4 0,9-2-4-16,-6-4 4 15,-3-1 12-15,0-1-8 16,0-3 24 0,-9-2-20-16,-15-6-4 0,-8 3-4 15,-16-2 4-15,-8 10-4 0,-13 0 24 16,-2 3-16-16,-9 2-4 15,-7 3-4-15,-2 0 12 16,-3 0-8-16,-6 0 4 16,-4-3-4-16,-2 1-16 15,0-1 4-15,0-2 4 16,-3-3 0-16,0 0 8 16,-3 0-4-16,-3 0 68 15,-3 3-40-15,-1 2-12 16,1 3-12-16,0 0-8 15,0 3 0-15,0 2 0 16,0 0 0-16,-3 1 32 16,3-4-16-16,0-2-24 15,0 3 4-15,-6-3-28 16,6 5 20-16,-3-5 32 0,-3 0-12 0,0 0-16 31,3 6 0-31,-3-6 12 0,3 5 0 16,-3-5-12-16,3 5 4 15,-3-5 12-15,9 3-4 16,-3-1 16-16,0-2-12 16,0 0-20-16,0-2 4 15,0 2 4-15,-6-3 4 16,3 0 16-16,-3 3-8 16,-3 0-12-16,0 3 0 15,-6 8-412-15,-9 10 228 16</inkml:trace>
  <inkml:trace contextRef="#ctx0" brushRef="#br0" timeOffset="33488.43">9536 15415 404 0,'0'-8'148'0,"0"5"-112"0,6-5-12 0,-3 5 64 0,0 1-52 0,-3-1 40 0,3 1-44 0,3-1 16 15,3 0-28-15,5-2 36 16,13 2-32-16,12 3 40 0,12 0-36 16,5 0-4-16,13-2-16 15,8-1-8-15,18 3 4 0,3-3 4 16,4-2-4-16,2-3 128 16,21 5-68-1,9-4 48-15,24-1-64 0,11 0 0 16,25 5-28-16,14-2-4 15,18 5-8-15,-6-3-8 16,10 3 4-16,-10-5-4 16,12 2 0-16,-9-7 0 15,10 7 0-15,-13-2 0 16,0-1 0-16,-18 1 0 16,-14-3 0-16,-12 3 8 15,-22 0-4-15,-17-3 112 16,-18 0-64-16,-20 2-4 15,-16-2-28-15,-12 0-16 0,-5 1 0 16,-19 4 4-16,-2 0-4 16,-9 1-4-16,-9-4 4 15,-4 4 4-15,1-1-4 16,-9 0-12-16,0 3 4 16,-3 0 4-16,0 3 0 15,-6 2 0-15,0 1 0 16,0-1-80-16,-6 3 44 15,-3 2-284-15,-9 1 176 16,0 8-572 0</inkml:trace>
  <inkml:trace contextRef="#ctx0" brushRef="#br0" timeOffset="39425.11">17834 16269 1360 0,'6'6'0'0,"-15"1"-4"0,1-1 164 0,-13 4-88 0,-15-2 8 0,-21 0-52 0,-26-2 0 0,-18-9-16 0,-18-8 28 0,-36-7-24 0,-6-1 84 16,-23-5-56-16,5 1 112 0,15 4-88 31,19 3 72-31,29 3-80 0,26 5-24 16,25 3-20-16,11-1-16 15,18 4 4-15,10-1 4 16,11 1-4-16,3 2 8 16,12 0-8-16,0 0 8 15,9 0-8-15,3 0-12 16,9-3 4-16,-1-2 20 16,4-1-8-16,3-2-20 15,6-2 4-15,5-6-40 16,7 0 28-16,9-5-100 15,2-6 68-15,4-4-20 0,-10-1 44 16,-5 0 24 0,-15 6 4-16,-12 2 108 0,-15 0-60 15,-15 6 52 1,-15 4-60-16,-15 4-20 0,-14 10-12 16,-10 8 8-16,-5 10-8 15,14 6 4-15,13 10-4 16,5 3 12-16,15 0-12 0,15 1-4 0,15 1 0 31,12 6 12-31,12 5-8 16,8 6 16-16,4 13-16 15,0-8-12-15,2-6 0 0,-5-7 12 16,-9-8-4 0,-9-14 68-16,-3-7-40 0,-7-12 136 15,-11-9-92-15,-11-17 8 16,-13-23-48-16,-12-14 28 15,-6-7-36-15,7-1-16 16,8 4-4-16,9-1-44 16,12 0 20-16,12 11-136 15,3 7 84-15,6 9-180 16,3 15 140-16,-1 14-444 16,1 21 308-16,0 10-732 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12:37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19591 6376 1872 0,'12'-2'0'0,"5"4"-4"0,-5 4 8 0,0-1-4 0,3 3 60 0,0 3-32 0,-3 4 32 0,0 7-32 0,-6 12 8 16,-3 3-20-16,-3 13 88 16,0-2-56-16,3 15 20 15,3-4-36-15,3 23-12 16,5-3-12-16,1 16 36 16,0-7-20-16,0 25 4 15,0-7-16-15,-3 24-8 16,3-11 0-16,0 19-16 15,3-11 8-15,-1 29 12 16,1-16-4-16,6 42 16 16,3-12-12-16,6 33 16 15,-4-20-16-15,4 39-20 16,0-29 4-16,3 38 40 16,-4-25-20-16,-2 32 44 15,-6-26-32-15,-3 29 12 16,0-30-20-16,2 33 44 15,4-35-32-15,3 29-16 16,0-34-4-16,2 23-8 0,1-29 0 0,-3 14 0 16,-3-32 0-1,-6 11 8-15,-4-33-4 0,-8 14-20 16,0-26 8 0,-9 13 4-16,-3-27 4 0,-12 0-204 15,3-23 112-15,-11-11-352 16,2-22 252-16,-6-15-856 15</inkml:trace>
  <inkml:trace contextRef="#ctx0" brushRef="#br0" timeOffset="1351.88">20757 6599 624 0,'9'-14'228'0,"-9"14"-176"0,9-15-16 0,-6 7 132 0,3 5-100 0,-6-8 112 0,3 4-100 0,-9-7 20 15,3 6-60-15,-9 3 28 16,0 5-36-16,-20 11 52 16,2 2-48-16,-12 13 28 15,7 6-36-15,-7 8-28 16,9-6 0-16,-3 3 0 15,13-5 0-15,2 2-20 16,6-2 12-16,3 0 20 16,9-3-4-16,9-5-12 15,9-3 0-15,9-8 12 16,5-2-4-16,7-11-64 16,0 0 32-16,0-8-164 15,-4 0 108-15</inkml:trace>
  <inkml:trace contextRef="#ctx0" brushRef="#br0" timeOffset="1649.57">20540 6861 696 0,'-24'2'256'0,"24"-2"-196"0,-21 3-20 16,16-6 172-1,2 3-124-15,3-5 36 0,3 0-76 0,11-6 8 16,7 3-36-16,15-5-16 15,0 5-8-15,2 0 4 16,1 5 0-16,-3 9 60 16,-3 2-32-16,-10 10 104 15,-2 3-76-15,-9 8 56 16,-3 1-68-16,-9 4-20 16,-3 0-16-16,-6-2-64 15,3-5 32-15,-9-9-316 16,3-5 188-16,0-10-464 15,7 0 348-15</inkml:trace>
  <inkml:trace contextRef="#ctx0" brushRef="#br0" timeOffset="1816.39">21025 6839 1144 0,'21'24'420'0,"-21"-24"-324"0,-3 40-28 15,0-21 164 1,3-1-140-16,-6 1-20 16,3-1-44-16,-3-7-24 15,3-3 0-15</inkml:trace>
  <inkml:trace contextRef="#ctx0" brushRef="#br0" timeOffset="1936.47">20954 6678 1120 0,'0'-3'416'0,"0"3"-324"0,-3-5-24 0,0 3-28 15,6 2-36-15</inkml:trace>
  <inkml:trace contextRef="#ctx0" brushRef="#br0" timeOffset="2252.32">21183 6914 808 0,'9'39'300'0,"-9"-39"-232"0,12 35-20 0,-3-22 196 15,0 0-144-15,0-5 188 16,0-3-164-16,0-13 60 15,-1 0-108-15,4-15-4 16,0 1-48-16,0-7-4 16,0 3-12-16,0-1-24 15,0 6 8-15,0 0 12 16,0 8 0-16,-3-6-12 16,3 9 4-16,-3-1-236 15,2 3 132-15,-2 0-308 0,0 6 236 0</inkml:trace>
  <inkml:trace contextRef="#ctx0" brushRef="#br0" timeOffset="2521.6">21502 6903 800 0,'17'8'296'0,"-17"-8"-232"0,24-5-16 0,-9-1 64 16,3 1-72-16,3-8 44 15,0 2-48-15,-9-7 8 16,-1 4-28-16,-14-1-24 15,-2 1 0-15,-13 4 4 16,3 5 4-16,-3 5 0 16,3 5 0-16,3 5-20 15,6 4 12-15,3-1-4 16,6 0 4-16,3-2 16 16,6 2-4-16,3-8-4 15,0 0 4-15,-3-5-192 16,-3 3 104-16,-3 0-368 15,0-1 248-15</inkml:trace>
  <inkml:trace contextRef="#ctx0" brushRef="#br0" timeOffset="2820.06">21710 6916 404 0,'15'-18'148'0,"-15"18"-112"0,12-8-12 15,-9 5 216 1,3 6-136-16,0-1 72 0,3 4-104 0,-4 4 100 31,4 4-96-31,-6-1 84 0,3 3-92 0,-3-3 80 16,0-3-84-1,0-10-24-15,0 0-24 0,3-15-4 16,6 1-8-16,3-7-20 16,3 5 8-16,3 0-32 15,2 8 24-15,-2 8-4 16,-3 6 12-16,0 7 148 15,0 3-76 1,0 2 28-16,0 4-56 0,-3-9-12 16,2 0-16-16,-2-10-184 15,3-1 100-15</inkml:trace>
  <inkml:trace contextRef="#ctx0" brushRef="#br0" timeOffset="3140.79">22996 6668 1352 0,'-6'21'500'0,"6"-21"-392"0,0 39-28 0,0-20 108 0,0-1-120 0,0 9-44 0,3-1-20 0,0 6 28 16,3-3-20-16,0 0-96 15,3-2 40-15</inkml:trace>
  <inkml:trace contextRef="#ctx0" brushRef="#br0" timeOffset="7304.4">23317 6871 320 0,'21'0'120'0,"-21"0"-96"0,-21-8-4 0,15 6 80 0,6 2-60 0,-3-3 0 0,3 3-24 0,-6-3 8 16,3 6-16-16,-6-6 16 15,4 3-16-15,-4-2 40 16,6 4-24-16,0-2 20 16,3 0-24-16,3-2 16 15,3 2-20-15,0-3 36 16,-1 0-28-16,-5-2 48 16,3 5-40-16,-6-5 80 15,3 5-60-15,-2-5 28 16,-1 5-48-16,-3-6 60 15,3 4-52-15,3-6 20 16,6 2-40-16,0-7 44 16,-1 3-36-16,4-6 20 15,0 2-28-15,6-1-36 16,3 1 8-16,0 1-8 16,3 3 8-16,-3 4 0 15,2 6 0-15,1 8 8 16,0 5 0-16,-3 9-12 15,0 4 8-15,-9 6-4 16,0-3 0-16,-9 0 24 16,-3 0-8-16,-18-8 112 15,3-5-68-15,-15-13 24 16,6-6-44-16,-11-13-12 16,8 0-12-16,-6-7-24 0,10 1 8 0,2-1-92 15,12 7 52 1,6 0-216-16,9 5 148 0,9 3-316 15,3 6 240-15</inkml:trace>
  <inkml:trace contextRef="#ctx0" brushRef="#br0" timeOffset="8071.36">24279 6681 572 0,'3'-6'208'0,"-3"6"-160"0,3 14-12 0,-6-9 76 0,0 3-68 0,-3 8 112 0,6 5-84 0,-6 3 52 16,6 0-72-16,3 5 32 15,6-3-48-15,3 1 32 16,0-4-36-16,-4-4 36 15,4-1-40-15,-3-7 12 16,3 0-24-16,0-11-8 16,3-3-4-16,0-8-4 15,3 3 0-15,0-7 8 16,-1 4-4-16,-2-5-12 16,-3 3 4-16,-6 0 4 15,0 2 0-15,-12 0 0 16,3 4 0-16,-12 1 32 15,0 4-16-15,-8-4 4 0,2 4-12 16,-3-4-16-16,6 6 4 0,3-2-24 16,6 2 16-16,0-3-252 15,6 6 148 1</inkml:trace>
  <inkml:trace contextRef="#ctx0" brushRef="#br0" timeOffset="8339.94">24576 6824 872 0,'6'10'324'0,"-6"-10"-252"0,9 24-20 0,-6-11 180 0,3 3-136 0,-3 3 60 16,0 2-92-16,0 0-40 16,3 0-12-16,-3-2 4 15,3-1-8-15,-3-5-12 16,0 1 0-16,-3-12-156 16,0 1 88-16</inkml:trace>
  <inkml:trace contextRef="#ctx0" brushRef="#br0" timeOffset="8488.2">24538 6723 880 0,'12'-13'328'0,"-12"13"-256"0,14-8-16 0,-5 5 124 15,3 3-108-15,-3-5 0 16,3 5-48-16,-3 0-140 16,0 5 64-16,-3-2-388 15,3 5 244-15</inkml:trace>
  <inkml:trace contextRef="#ctx0" brushRef="#br0" timeOffset="8674.68">24758 6678 704 0,'12'-18'264'0,"-12"18"-208"0,12 10-12 0,-6 3 204 15,3 3-144-15,-3 8 160 16,3 3-152-16,-7 7-40 15,4-2-44-15,-6 2-24 16,0 0 0-16,0 1 4 16,0-6-4-16,0-5-36 0,0-3 16 0</inkml:trace>
  <inkml:trace contextRef="#ctx0" brushRef="#br0" timeOffset="8840.29">24734 6908 1184 0,'21'-5'440'0,"-21"5"-344"0,30-11-24 0,-15 3 20 16,-1 6-64-16,1-9-28 15,3 3-4 1,-6-2-184-16,0 4 100 0,-6 1-356 16,3 2 248-16</inkml:trace>
  <inkml:trace contextRef="#ctx0" brushRef="#br0" timeOffset="9123.53">25091 6818 632 0,'-6'3'236'0,"6"-3"-184"0,0-3-16 0,0 1 160 0,0 2-116 0,-9-3 80 31,3 6-92-31,-8-3 16 16,2 2-48-16,0 1-32 16,3 2-4-16,3 3 0 15,6 5 0-15,0 6 8 16,3 2-4-16,-6 8 156 0,0 3-88 0,-6 0 60 31,3-1-76-31,-9-4-32 0,0-3-16 0,-12-11-292 16,7-5 156-1</inkml:trace>
  <inkml:trace contextRef="#ctx0" brushRef="#br0" timeOffset="10986.13">21135 8610 956 0,'-11'-14'352'0,"11"14"-272"0,-12-10-24 0,9 2 104 0,6 0-100 0,-3-11 64 15,0 1-72-15,-3-22 68 16,3 0-68-16,-3-18 36 0,-3 0-52 15,0 13 60 1,6 8-56-16,-6 0-16 0,3 11-16 16,-3-4 0-16,3 9-4 0,-3-3-4 15,3 3 4-15,6 3-24 16,-3-3 12-16,0-6 4 16,3 1 4-16,-3 2 44 15,6 3-24-15,3-3 16 16,6 8-20-16,6-3-8 15,5 4-4-15,13-4-4 16,9 6 0-16,2 5 8 16,7 3-4-16,14 2 8 15,1 3-8-15,23-3-20 16,-3 6 8-16,21-6 12 16,-3 3 0-16,21-2-4 15,-9-1 4-15,30-2 12 16,-12 2-8-16,27-2-40 15,-15 2 20-15,20-2 12 16,-17 5 0-16,18 0 12 16,-24 5-8-16,14-2 8 15,-20 2-8-15,6 0-4 0,-21 1 4 0,6-4-4 32,-18 4 0-32,12-4 0 31,-27 4 0-31,-29-6-12 15,-16 2 8-15,25-2 12 16,-7 3-4-16,-26-1-12 16,-13 1 4-16,-8 0 4 0,-3 2 0 15,-9 0-12-15,-3 3 8 0,-3 0 20 16,3 3-8-16,-4 5-12 16,1 2 0-16,-3 3-4 15,0 1 0-15,-3-1 8 16,3 0 0-16,-3 0 0 15,3-2 0-15,-3-1 0 16,3-2 0-16,0 0 8 16,3-3-4-16,-3 0-4 15,3 3 4-15,-6-3-24 16,3 3 12-16,-6-2 32 16,3 1-16-16,-6-1 0 15,3-1-4-15,-6-3-16 16,0 4 8-16,-3-1-4 15,3 0 0-15,-9 0 16 16,3 1-4-16,-15 1-4 16,4 1 4-16,-28 3-4 15,0 5 0-15,-32-3 0 16,3-3 0-16,-36-2 0 0,8 0 0 0,-40-3 0 31,11 3 0-31,-21-3 0 16,24 1 0-16,-36-6 8 15,21 0-4-15,-38-3-4 16,26 0 4-16,-17-2-4 16,32 2 0-16,-21-5 0 0,27 3 0 15,-12-6 8-15,30 3-4 0,-9-3-4 16,27 3 4-16,0-5-4 16,18 2 0-16,5-4 0 15,19 4 0-15,-7-5 0 16,16 3 0-16,-10-3 0 15,16 2 0-15,-4 1 8 16,9 2-4-16,-2 1-20 16,11 2 8-16,0-3 12 15,12 6 0-15,4-3-12 16,5 0 4-16,0-3 4 16,6 3 0-16,0-2 24 15,6-1-12-15,-6-2-4 16,6 5-4-16,-6-6-24 15,0 6 12-15,-6-2 12 16,6 2 0-16,0-3-4 16,3 3 4-16,0-5-84 15,6 2 44-15,6-7-408 16,6-1 244-16</inkml:trace>
  <inkml:trace contextRef="#ctx0" brushRef="#br0" timeOffset="20129.64">20775 9136 756 0,'0'-16'280'0,"0"16"-216"15,3-10-20-15,-3 4 156 0,3 4-120 0,-6-4 72 0,0 6-88 0,-12 0 36 0,3 6-60 0,-20 7 52 16,5 3-56-16,-12 16 44 15,7 2-44-15,-7 8 44 16,6-2-48-16,3-3 28 16,12-3-32-16,13-2 36 0,7-5-36 15,16-4 20 1,6-4-28-16,9-3 0 16,0-3-12-16,-1-5 4 15,-2-3-8-15,-6-5-48 16,-6 3 28-16,-6-6-228 15,-3 3 136-15</inkml:trace>
  <inkml:trace contextRef="#ctx0" brushRef="#br0" timeOffset="20879.39">20879 9155 664 0,'15'-48'244'0,"-15"48"-188"0,3-16-16 0,0 11 156 16,0 5-116-16,-3 2 28 16,0 4-64-16,0 15 60 15,0 3-56-15,0 18 64 16,0 3-64-16,0 5 36 16,6-5-48-16,-3-5 68 15,0-8-56-15,0-3 36 16,3-5-48-16,-3-6-20 0,0-2-8 0,-3-8 0 31,0 0-4-31,0-8 8 16,3 3-8-16,0-11-4 15,0 2 4-15,0-7 4 16,6 5-4-16,3-8 8 16,0 6-8-16,0-6-4 15,3 5 4-15,-1 1-16 16,1 2 8-16,0 5 4 15,0 3 0-15,-6 5-36 16,0 6 20-16,-9 5 4 16,3 2 12-16,0-2 0 15,0 3 0-15,0-3 8 16,3-1-4-16,0-4 16 16,0 0-12-16,-3-9 24 15,3 1-20-15,-3-6-208 16,0 1 108-16,0-4-248 15,2 1 188-15,-2 0-132 0,3 2 164 16,-3-2 52-16,3 2 40 16,0-5 48-16,3 6-12 0,0-9 208 15,3 6-124-15,3-6 60 32,0 3-92-32,9-2-40 0,-1 4-12 0,7 4-4 15,0 2-4-15,-3 5-28 16,0 6 12-16,-10 2 12 15,-2 3 4-15,-12 0 84 16,-3 2-44-16,-12 1 144 16,0-4-104-16,-11-7 8 15,2-2-56-15,-3-9 20 16,6-2-32-16,0-8-32 16,9 2 4-16,0-8-104 15,6 9 56-15,3-3-188 16,6 5 136-16,3 0-164 15,3 5 152-15</inkml:trace>
  <inkml:trace contextRef="#ctx0" brushRef="#br0" timeOffset="21182.21">21528 9467 852 0,'15'-11'316'0,"-15"11"-248"0,12-2-16 0,-3-1 76 0,0 0-80 0,3-2 24 16,3 2-40-16,-3 1-20 0,3 4-8 16,-1 1-40-16,1 5 20 0,-3 3 84 15,3 2-36-15,-12 3 96 16,0-1-72-16,-15 1 112 16,3-2-92-16,-18-9 4 15,4 0-44-15,-7-10-44 16,6 2 4-16,3-5 44 15,6 0-20-15,3-5-272 16,9 8 136-16,6-3-196 16,3 5 180-16,9-2-344 15,3 5 264-15</inkml:trace>
  <inkml:trace contextRef="#ctx0" brushRef="#br0" timeOffset="21464.22">21936 9403 560 0,'6'-5'208'0,"-6"5"-164"0,-3-5-8 16,3 5 92 0,3 5-76-16,-3-2 164 15,0-1-120-15,0 4 104 16,0-1-116-16,0 3-16 15,0 2-44-15,0 4 44 16,0-1-36-16,0 8 72 0,3 0-56 0,0 6 36 0,0-4-48 16,-6-1-12-1,0-4-12-15,-9-10 32 32,0-3-20-32,-6-10-120 0,6-3 52 0</inkml:trace>
  <inkml:trace contextRef="#ctx0" brushRef="#br0" timeOffset="21815.26">22011 9536 652 0,'17'-8'244'0,"-17"8"-192"0,21-6-12 0,-12 1 76 16,3 5-72-16,0-3-20 15,3 1-12-15,6-4-24 16,0 6 8-16,-1-5 12 16,1 3-4-16,-6-6-4 15,0 5 4-15,-15-5-4 16,0 5 0-16,-18-2 60 16,-3 5-32-16,-8 0 200 15,5 5-128-15,0 1 84 0,9 4-112 0,0 1 32 31,6 2-60-31,6 0 4 16,6 1-32-16,6-4-16 16,3 1-4-16,6-6-32 0,3 3 20 0,6-3-196 15,-1 3 116-15</inkml:trace>
  <inkml:trace contextRef="#ctx0" brushRef="#br0" timeOffset="22089.66">22698 9356 624 0,'0'-16'228'0,"0"16"-176"0,0 0-16 0,0 5 292 15,3 6-188-15,0 5 4 16,3 2-88-16,-3 6 4 16,0 2-32-16,-3 6-8 15,3-3-12-15,-3 6 4 16,0-4-8-16,-3-2 8 16,3-5-8-16</inkml:trace>
  <inkml:trace contextRef="#ctx0" brushRef="#br0" timeOffset="22766.33">22549 9763 416 0,'6'3'152'0,"-6"-3"-116"0,3-8-12 0,0 5 100 0,3 6-72 0,0-1 112 0,3 1-92 0,0-6 96 16,3 3-96-16,-3-2 84 15,0-1-88-15,0-2 28 16,0 5-56-16,-3-5-32 16,0 5-8-16,-1-6 8 15,4 1-4-15,3-6-48 16,0 6 28-16,3-5-288 15,3 4 168-15</inkml:trace>
  <inkml:trace contextRef="#ctx0" brushRef="#br0" timeOffset="23215.65">22600 9475 704 0,'6'0'264'0,"-6"0"-208"0,12-6-12 0,-6 1 132 0,0 5-104 0,3-8 96 0,3 3-100 0,-1-6-16 31,4 3-32-31,3-2-24 16,3 2 0-16,3 3-84 15,0 2 48-15,5 0-196 16,1 6 132-16,-3-3-272 16,0 0 212-16</inkml:trace>
  <inkml:trace contextRef="#ctx0" brushRef="#br0" timeOffset="23492.45">23118 9417 1028 0,'-6'-16'380'0,"6"16"-296"0,18 13-20 0,-12-10 16 15,0 2-56-15,-6-3-28 16,0 1 0-16</inkml:trace>
  <inkml:trace contextRef="#ctx0" brushRef="#br0" timeOffset="23629.25">23121 9702 1092 0,'9'11'404'0,"-9"-11"-316"0,15-3-24 16,-9 1 36-1,3-1-68-15</inkml:trace>
  <inkml:trace contextRef="#ctx0" brushRef="#br0" timeOffset="25300.26">24308 9533 528 0,'9'0'196'0,"-9"0"-152"0,12 0-12 0,-9 3 132 0,3 2-96 0,-3 8 104 0,0 3-96 0,-9 18-16 0,3 3-36 0,-6 8 0 31,3 0-12-31,-3-5-24 0,6-6 4 0,-2-4 40 16,5-7-20-16,-6-4-108 16,3-3 52-16</inkml:trace>
  <inkml:trace contextRef="#ctx0" brushRef="#br0" timeOffset="25751.66">24496 9623 560 0,'9'-34'208'0,"-9"34"-164"0,27-24-8 32,-9 16 68-17,2 2-64-15,10 1 44 16,0 5-48-16,6 11 16 15,-4 7-32-15,-5 25 8 0,-6 2-16 0,-15 8 88 16,-3-6-52-16,-18-7 100 16,0-8-84-16,-15-11 84 15,7-3-84-15,-10-10 4 16,9-5-44-16,3-19 24 16,6-3-32-16,9-28-4 15,6 2-8-15,3-13-332 16,3 7 180-16</inkml:trace>
  <inkml:trace contextRef="#ctx0" brushRef="#br0" timeOffset="27086.5">24017 8877 508 0,'-6'-13'188'0,"6"13"-148"0,6-6-8 0,-3 1 96 0,3 2-76 0,3-5 60 16,3 3-68-16,-1-5 76 16,1 4-68-16,-6-2 52 15,3 6-60-15,-9-1 48 16,3 3-52-16,-6 8-36 16,0 5-8-16,-3 11 0 15,0 2 4-15,0 4-28 16,3-4 16-16,3 3 24 15,3-2-8-15,3-4 8 0,6-1-4 0,-3-7 80 32,0-1-44-32,-6-9 48 0,3 0-52 0,-6-7-4 15,3-1-20-15,-3-8-12 32,3 3 0-32,-3-7 4 0,3 4-4 0,3-2-4 31,3 2 4-31,3 6-16 0,0 5 8 0,3 8-4 15,2 2 0-15,4 9 0 16,0 5 0-16,0 0-12 16,0-1 12-16,-6-4 92 15,0-1-44-15,-7-15 72 16,4 0-64-16,-6-14 0 16,3-2-28-16,-9-14-28 15,3 1 0-15,-6-22 40 0,0 3-20 0,-3-16-8 31,3 14-8-31,3-1-24 16,3 14 16-16,0 5-164 0,6 10 100 0,0 3-104 31,3 11 108-31,-6 5-176 16,3 8 140-16,-6 5-276 16,3 3 216-16</inkml:trace>
  <inkml:trace contextRef="#ctx0" brushRef="#br0" timeOffset="27534.59">24564 8898 436 0,'21'-16'160'0,"-21"16"-124"0,15-3-8 0,-9 1 160 0,0 4-108 0,-6-2 28 0,0 6-64 0,-12 2 44 15,3 2-52-15,-12 6 44 16,7 0-44-16,-7 5 24 16,3-2-32-16,0-1 52 15,9 1-44-15,0-3 44 16,3-1-44-16,3-4 8 16,6 0-28-16,0-6 0 15,6 3-8-15,-3-8-16 16,3 3 4-16,-3-9 28 15,0 4-12-15,0-9-136 16,0 0 68-16,0-7-192 16,0 5 140-16,0-6 16 15,0 6 56-15,0 0 16 16,-1 7 12-16,1 4 140 16,0 4-72-16,0 6 64 15,0 3-72-15,-3-1-20 16,3 1-20-16,-3 0 0 15,0-1-8-15,-3-2-28 16,3-3 12-16,-3-5-372 0,3 0 208 0</inkml:trace>
  <inkml:trace contextRef="#ctx0" brushRef="#br0" timeOffset="27787.35">24832 8856 820 0,'-3'15'304'0,"3"-15"-236"0,-17 43-20 15,5-22 212-15,3 0-152 0,-9 3 8 0,3 0-68 0,-3 0-24 16,6-1-16-16,-3-1 20 15,6-4-16-15,-6-2-84 16,7-3 40-16,-4-2-616 16,6-3 356-16</inkml:trace>
  <inkml:trace contextRef="#ctx0" brushRef="#br0" timeOffset="28200.49">24704 8922 808 0,'33'-8'300'0,"-33"8"-232"0,9 5-20 0,-12 0 96 15,0 3-88-15,-6 8-28 16,3 0-24-16,-3 0 4 16,3 0-4-16,0-3-372 15,6-2 200-15</inkml:trace>
  <inkml:trace contextRef="#ctx0" brushRef="#br0" timeOffset="28587.53">25023 8935 436 0,'0'-3'160'0,"0"3"-124"0,-3 0-8 0,0 0 96 15,6 0-72-15,-3 0 96 16,0 0-88-16,-3 0 132 16,0 6-112-16,-9 2 140 15,0-3-124-15,-6 3-4 16,6 0-56-16,0 0-36 15,9 0 0-15,3 0 0 0,6-1 0 0,0 1 24 32,0 0-12-32,-9-2-4 15,3-1-4-15,-12-2 20 16,1-1-12-16,-10 1-260 16,3 0 136-16</inkml:trace>
  <inkml:trace contextRef="#ctx0" brushRef="#br0" timeOffset="30654.44">20874 10454 676 0,'0'-8'248'0,"0"8"-192"0,-6 2-16 0,-3 1 172 0,0 5-124 0,-15 16 96 0,0 2-104 0,-6 17 104 31,4-1-104-31,-1 0 24 16,12-5-64-16,9-2-4 16,6-9-24-16,3-5 12 15,6-5-16-15,3-5-12 16,9-3 0-16,-7-6 20 16,1 1-8-16,-3-3-72 15,0 0 32-15,-3 0-144 0,3 0 96 16,0-3-208-1,0 3 160-15,3-5-204 0,3 2 192 0</inkml:trace>
  <inkml:trace contextRef="#ctx0" brushRef="#br0" timeOffset="31155.53">21031 10512 456 0,'6'-37'168'0,"-6"37"-128"0,-6-21-16 0,3 13 80 15,6 2-64-15,-6-1 80 16,3 1-68-16,-3 1 72 0,3 2-72 0,0 3 36 31,3 3-52-31,-3 10 24 16,0 3-32-16,0 18 60 15,0 3-48-15,0 8 8 16,3 0-28-16,0-2 16 16,3-4-24-16,0-7-4 15,0-5-4-15,0-6 12 16,3-5-8-16,-6-6 4 15,3 1-4-15,-6-8 12 16,0-3-12-16,3-6-4 16,3 4 0-16,-3-9-4 15,3 0 0-15,3-4 0 16,0 1 0-16,3-7 16 0,-1 5-8 0,-2-5-28 31,3 8 8-31,0-3 4 16,0 8 8-16,0 3 8 0,0 2-4 15,-3 8-20-15,3 6 8 0,-3 8-4 32,0 2 4-32,0 0 0 0,-1 0 0 15,1-2 68-15,3-4-32 0,-3-1 24 16,0-4-32-16,0-4 0 16,3-1-12-16,-3-5 4 15,3 2-8-15,-3-4-92 16,0 2 52-16,-6-3-200 15,3 1 132-15,-3-4-228 16,0 6 188-16</inkml:trace>
  <inkml:trace contextRef="#ctx0" brushRef="#br0" timeOffset="31454.16">21508 10702 664 0,'17'-18'244'0,"-17"18"-188"0,18-11-16 0,-9 11 128 0,3 6-100 0,0 2 44 16,3 5-68-16,-3 3 56 16,0 2-60-16,-6 1 44 15,3-1-48-15,-9 1 112 16,0-3-80-16,-12-3 80 16,0-3-84-16,-9-7-24 15,6 0-24-15,-6-11-16 16,6 2 4-16,0-9 12 0,6 1-8 0,4-7-100 15,5 5 48-15,3 0-164 32,2 6 112-32,4 2-136 0,3 5 128 0,3-2-208 15,0 5 176-15</inkml:trace>
  <inkml:trace contextRef="#ctx0" brushRef="#br0" timeOffset="31856.3">21725 10705 652 0,'0'-8'244'0,"0"8"-192"0,3-5-12 0,-3 2 128 16,3 3-100-16,0-5 52 16,6 2-72-16,3-7 20 15,-1 4-40-15,4-2 44 16,3 6-40-16,0-4 64 16,0 6-56-16,-3 6 8 15,3 2-28-15,0 8-20 16,-4-3-4-16,-5 5 4 15,-3 1 0-15,-9-1 68 16,-3 1-36-16,-9-3 84 16,-2 0-64-16,-7-6 8 15,6 1-36-15,-3-6-12 16,3-2-8-16,-3-9-16 16,10 1 8-16,-1-11-112 15,6 3 64-15,3-5-164 16,3 4 120-16,3-2-32 0,6 9 76 0,3-1 12 15,2 5 24 1,7 0 4-16,0 6 4 16,3 0-124-16,3 5 72 0,5-6-64 15,1 3 72-15,-3-2-8 16,0 0 36-16,-7-3 12 16,1 0 12-16,-6 0-144 15,-3 0 80-15,-3 0-280 16,-3 0 192-16</inkml:trace>
  <inkml:trace contextRef="#ctx0" brushRef="#br0" timeOffset="32221.32">22142 10710 768 0,'0'-10'284'0,"0"10"-220"0,8-16-20 0,-2 3 56 0,0 7-64 0,3-7 32 15,0 3-40-15,-3-4 60 16,3 6-48-16,-6 0 72 16,0 3-64-16,-6 0-8 15,3 2-24-15,-12 6 8 16,0 5-16-16,-6 8 24 16,4 2-20-16,2 6 12 15,6 2-12-15,9-2 20 16,9 0-20-16,2-5 48 15,4-1-32-15,-6-5 12 0,-3 1-24 0,-12-6 0 16,0-3-8 0,-15-5-84-1,3 2 40-15,-11-2-232 0,5 0 148 0,-3 0-316 16,9 0 244-16</inkml:trace>
  <inkml:trace contextRef="#ctx0" brushRef="#br0" timeOffset="32553.6">22186 10798 704 0,'30'-8'264'0,"-30"8"-208"0,27-6-12 0,-12 4 124 16,-1 2-100-16,7-6 0 16,0 6-44-16,9-2 12 15,0 4-24-15,2-4 4 16,-2 2-8-16,-3-5-8 15,0-1 4-15,-12-2 4 16,0 3-4-16,-9-3 8 0,-4 3-8 0,-10 2 76 31,-4 6-44-31,-9-1 76 16,3 6-64-16,0 3 80 16,9 2-72-16,-3 3 60 15,6 0-64-15,6-3-40 16,6 0-8-16,6-2-4 15,6 0 0-15,9-6 16 16,0 3-8-16,5-8-284 16,4 2 148-16,6-2-616 0,-4 0 412 15</inkml:trace>
  <inkml:trace contextRef="#ctx0" brushRef="#br0" timeOffset="33341.25">22814 10726 580 0,'-6'-8'216'0,"6"8"-168"0,-3-5-12 0,3 0 112 0,6 5-88 0,0-6 140 16,0 1-112-16,0-8 100 15,3 0-108-15,3-6 56 16,0 6-80-16,6-3-48 16,0 5-8-16,2 1 4 0,1 5 0 0,-3 5-4 31,0 8 4-31,-6 10-16 15,-3 3 8-15,-9 6-16 16,0 4 12-16,-12-1 100 0,3-1-48 0,-9-6 60 31,3 1-60-31,0-5 40 0,9-3-48 16,-3-3 32-16,6-3-36 0,1-2 36 16,2-2-40-1,2-4-16-15,4 4-4 0,3-4 0 16,3 1-4-16,3-3-12 15,3 3 4-15,3-6 4 16,0 0 0-16,2-2 0 16,-5 2 0-16,0-2 8 15,0 2-4-15,-3-5-4 16,0 6 4-16,-6-3-4 16,0 2 0-16,-6-2 0 15,3 5 0-15,-6-3 0 16,0 6 0-16,0-3 8 15,0 0-4-15,0 0-20 16,0 0 8-16,0 0-180 16,0 0 100-16,-3 0-400 15,3 2 272-15</inkml:trace>
  <inkml:trace contextRef="#ctx0" brushRef="#br0" timeOffset="33556.47">23094 10544 632 0,'45'312'-360'0</inkml:trace>
  <inkml:trace contextRef="#ctx0" brushRef="#br0" timeOffset="33805.43">23579 10671 924 0,'6'-11'340'0,"-6"11"-260"0,12-3-28 0,-6 1 228 16,3-1-164-16,-3 0 36 15,0 3-96-15,-3-2-16 16,0 4-24-16,-6-2-4 16,3 6-4-16,-6-1-436 15,0 3 232-15</inkml:trace>
  <inkml:trace contextRef="#ctx0" brushRef="#br0" timeOffset="33972.41">23621 10877 1248 0,'6'8'460'16,"-6"-8"-356"-16,12 0-32 0,-6-3-28 15,0 3-40-15,0-2 24 0,0 2-16 0,-6-3-416 32,3 3 216-32</inkml:trace>
  <inkml:trace contextRef="#ctx0" brushRef="#br0" timeOffset="39461.74">24166 10427 476 0,'-3'-10'176'0,"3"10"-136"0,3-8-12 0,0 5 108 16,0 3-80-16,2-5 136 0,1 2-108 0,0 0 136 15,0 3-124-15,0 3 72 16,3 2-96-16,-3 11 60 15,0 3-76-15,-6 15-12 16,3 3-28-16,-6 6-20 0,0-1 0 0,-3-8 40 16,3-2-24-16,-3-8-220 15,3-6 112-15,-6-10-432 16,6 0 296-16</inkml:trace>
  <inkml:trace contextRef="#ctx0" brushRef="#br0" timeOffset="39826.56">24401 10478 756 0,'24'-22'280'0,"-24"22"-216"0,23-13-20 16,-11 10 84-16,0 3-80 0,-3 8 88 31,3 3-80-31,-9 15 36 16,0 4-56-16,-12 7 24 16,3 0-32-16,-12 0 36 15,3-6-36-15,-5-4 40 16,2-9-40-16,-3-12 4 15,6-4-20-15,3-23 28 16,9-3-24-16,6-18-76 16,9 5 32-16,3 0-228 0,0 8 140 15,0 5-548 1,-1 8 372-16</inkml:trace>
  <inkml:trace contextRef="#ctx0" brushRef="#br0" timeOffset="40428.65">24782 10575 1224 0,'9'3'456'0,"-9"-3"-356"0,3-3-28 0,-6 3 228 0,3 3-180 0,-6-3 48 0,3 0-100 0,-3-3-44 16,3 3-12-16,-3-5-112 0,6 2 56 0</inkml:trace>
  <inkml:trace contextRef="#ctx0" brushRef="#br0" timeOffset="40993.74">25112 10499 684 0,'0'0'252'0,"0"0"-192"0,0 8-20 0,-6-3 68 15,0 3-68-15,-9 2 44 16,3 1-48-16,-8 2 44 16,2 0-48-16,-9-2 48 15,3-3-48-15,-6-5 80 16,10-3-60-16,-1-11-16 16,6 3-24-16,3-13 0 15,9 2-8-15,6-10-12 0,9 6 4 0,9-4 4 31,5 6 0-31,10 8 0 16,0 7 0-16,-3 14 68 16,-4 6-36-16,-8 20 128 15,-6 3-88-15,-12 11 28 16,0-3-60-16,-12-3-32 16,3-8-8-16,-6-2 44 0,6-8-24 15,-3-6-388 1,3-4 200-16</inkml:trace>
  <inkml:trace contextRef="#ctx0" brushRef="#br0" timeOffset="41447.39">23990 11046 464 0,'-3'-5'176'0,"3"5"-140"0,12 3-8 0,-3-6 144 0,0 0-100 0,18-2 176 16,5 2-144-16,28-4 112 0,8-1-128 0,36-6 44 16,-2 4-76-16,23-6 20 31,-12 5-44-31,12 1-20 0,-18 4-4 0,-3 4-20 15,-21 2 8-15,-11-3 20 16,-16 6-8-16,-8-3-4 16,-12 0 0-16,-9 0-48 15,-4 0 24-15,-8 0-180 16,-3 0 112-16</inkml:trace>
  <inkml:trace contextRef="#ctx0" brushRef="#br0" timeOffset="42111.25">24428 11258 1120 0,'11'-16'416'0,"-11"16"-324"0,15-8-24 0,-6 0 32 0,0 6-68 0,6-6-12 0,3 2-12 0,6 1-8 0,0 5 0 0,2 3 0 31,4 2 0-31,-6 3 0 16,0 3 0-16,-12-1 8 16,-3 6-4-16,-12-3 16 15,-3 3-12-15,-15 0 60 16,3 0-40-16,-9 0 60 16,6 0-52-16,-3 0 12 15,10-3-32-15,2 0 44 16,6-2-32-16,6-6 28 15,9 3-28-15,9-8 16 16,2 2-24-16,7-7 0 16,3 2-12-16,-6-4 4 15,0 1-8-15,-7-2-136 16,-2 6 76-16,-3-4-236 16,-3 4 164-16,-3-4-252 15,3 6 220-15</inkml:trace>
  <inkml:trace contextRef="#ctx0" brushRef="#br0" timeOffset="42747.23">23719 12054 728 0,'3'0'268'0,"-3"0"-208"0,9 0-16 0,-3 0 124 0,6 0-100 0,6-2 104 0,6-1-96 0,2-2-8 16,1 2-40-16,-3-2-8 15,-3 2-12-15,-3-2-84 16,-1 5 40-16</inkml:trace>
  <inkml:trace contextRef="#ctx0" brushRef="#br0" timeOffset="42951.25">23633 12139 932 0,'-15'3'348'0,"15"-3"-272"0,33-6-20 15,-10 4 120-15,1 2-108 0,9-3-20 16,3 3-28-16,-4-2-64 16,-5 2 28-16</inkml:trace>
  <inkml:trace contextRef="#ctx0" brushRef="#br0" timeOffset="43395.75">24297 11845 976 0,'-6'0'360'0,"6"0"-280"0,-12 11-20 15,3 2 212-15,6 6-160 0,-6 12 52 16,3 1-96-16,-6 0 88 15,6 0-84-15,-3-6-36 16,3-5-24-16,9-5 4 16,3 0-8-16,12-5 16 15,6-1-16-15,6-4 4 16,2-1-4-16,1-5-84 16,0 3 40-16,-3-6-216 15,-7 0 140-15,-5-2-352 16,0 2 256-16</inkml:trace>
  <inkml:trace contextRef="#ctx0" brushRef="#br0" timeOffset="43532.25">24463 12012 1268 0,'-6'8'468'0,"6"-8"-364"0,0 29-28 0,-3-13 136 16,3 0-132-16,-6 8 64 15,3 0-84-15,-6 2-24 16,6 0-24-16,-2-2 16 15,2 0-16-15,3-3-208 16,3-2 108-16</inkml:trace>
  <inkml:trace contextRef="#ctx0" brushRef="#br0" timeOffset="44029.63">24868 12020 832 0,'6'-5'308'0,"-6"5"-240"0,3-11-20 0,-3 9 124 16,3 2-104-16,-3-3 36 16,0 3-64-16,-3-3 72 15,0 3-60-15,-6 0 44 16,3 3-56-16,-9 0 32 15,0 2-40-15,-5 5 36 16,5 1-40-16,0 2-24 16,9 0-4-16,6 6-8 15,9-1 0-15,3 4 88 16,3-1-48-16,-4 3 96 16,1-3-72-16,-9 0 104 15,-3-3-88-15,-18-2-4 16,4-2-40-16,-13-9-124 15,3 0 52-15,-9-7-564 16,9 2 332-16</inkml:trace>
  <inkml:trace contextRef="#ctx0" brushRef="#br0" timeOffset="62243.71">20969 12933 520 0,'-9'-3'192'0,"0"1"-152"0,-15 7-8 0,6 0 140 0,-12 6-100 0,-8 2 44 0,-4 5-72 0,0 1 124 16,4 0-92-16,2-1 52 15,9 3-72-15,6 0 0 16,12 6-32-16,18 2 68 15,9 0-56-15,9-3 4 16,6-7-24-16,8-3 16 0,-2-8-20 16,-3-3 12-16,-9-2-12 15,-9-3-120-15,-4 0 56 16,-2 2-172-16,-3-2 124 0,-9 0-260 16,0 0 204-16,0-2-388 15</inkml:trace>
  <inkml:trace contextRef="#ctx0" brushRef="#br0" timeOffset="63109.54">20918 12811 436 0,'3'-21'160'0,"0"18"-124"0,0 3-8 16,-3 0 148-16,6 3-100 15,-3 5-20-15,0 5-36 16,3 11 68-16,-3 5-44 16,6 3 92-16,0 2-76 0,3 1 52 0,0 4-68 15,0 1 68-15,-4 5-64 0,-2 5 8 16,0 8-32 0,-3-10 4-16,0-6-16 15,-3-5 20-15,-3-7-20 16,6-7 24-16,-9-4-24 15,3-9 12-15,0-2-12 16,3-2 0-16,0-6-4 16,6-6 4-16,-3-7-8 15,3-5-4-15,-3-9 4 16,6-5 4-16,-3 1-4 16,3-1-20-16,0 3 8 0,3 0 12 15,3 5 0-15,0 3-4 16,0 2 4-16,-1 3 4 15,4 3-4-15,0 3-20 16,-3 4 8-16,0 4 4 16,-6 4 4-16,-3 9 0 15,-3 5 0-15,-3 8 0 0,-3 7 0 0,3 4 88 32,0-1-48-32,0-2 60 15,0-8-56-15,0-6 4 16,0-2-28-16,3-5-20 15,-6-1-4-15,3 1 12 16,-3-3-4-16,0 0 8 16,-3-3-8-16,3 0-4 0,3-5 4 15,0 0-172-15,0-2 92 16,0-4-216-16,9-7 164 16,0-8-336-16,6-6 264 15,0-2-192 1,2 3 228-16,-2 5 44 15,0 0 76-15,0 2 260 16,0 0-116-16,0 4 180 16,0 1-156-16,3 4-4 15,5 2-72-15,4 5 48 16,3 6-56-16,3 7 36 0,-4 12-44 0,-2 9 68 16,-6 9-52-1,-6 0 44-15,-9-6-52 0,-6-2 76 16,-9-8-64-16,-9-6 80 15,0-5-76 1,-3-5 16-16,-2-8-40 0,2-5-4 16,3-8-16-16,3-11 20 15,3-8-20-15,6-2-40 16,6 7 16-16,6 4-192 16,0 4 112-16,3 3-252 15,0 3 196-15</inkml:trace>
  <inkml:trace contextRef="#ctx0" brushRef="#br0" timeOffset="63544.18">21692 13200 540 0,'0'-3'200'0,"3"-5"-156"0,0-2-12 0,0 2 160 0,6 0-112 15,3 0 44-15,6 0-72 0,6 0-28 0,2 8-16 16,1 11 8-16,3 13-8 0,-6 15 48 15,-6 6-28-15,-10-2 108 16,-8-6-76-16,-8-8 176 16,-10-8-132-16,0-5 48 15,-3-6-88-15,-3-4-20 16,3-12-28-16,3-7 24 16,4-16-24-16,2-13-76 15,3-3 32-15,3 5-212 16,3 8 136-16,0 8-248 15,3 6 200-15,3 5-104 16,6 5 152-16,6 3-440 16</inkml:trace>
  <inkml:trace contextRef="#ctx0" brushRef="#br0" timeOffset="63858.68">22014 13126 476 0,'-18'-5'176'0,"6"2"-136"0,12 0-12 0,-3 3 144 15,3 0-100-15,0 0 132 16,0 0-120-16,0 0 120 16,0 0-120-16,-3 0 20 0,0 3-60 15,0 2-20-15,3 9-12 0,6 9 0 16,6 20-8-16,12 7 84 15,-1 0-44 1,1-7 56-16,-6-4-56 0,-3-7 32 16,-9-8-44-16,-9-6 0 15,-9-4-20 1,-6-9-44-16,-6-8 20 0,-2-7-316 16,2-1 180-16</inkml:trace>
  <inkml:trace contextRef="#ctx0" brushRef="#br0" timeOffset="64228.3">22142 13309 520 0,'8'-14'192'0,"-5"12"-152"0,6-6-8 0,-3 5 160 16,3-5-112-16,0 3 72 15,3 2-88-15,3-2 16 16,3 0-44-16,0-6-4 0,3 3-20 16,-4-2 28-16,1-1-24 15,-6-5 76-15,-3 0-56 16,-9-2 32-16,-12 2-40 16,-6 3 52-16,-8 7-44 15,-1 9 88-15,3 10-68 0,6 8 60 16,9 8-64-16,6 6 48 15,12-3-56-15,6-3-20 16,6-6-16-16,3-4 0 16,-1-6-4-16,1-2 8 15,-3-6-8-15,-6-5-92 16,0 0 52-16,0 0-192 16,3 5 128-16,-1 1-256 15,7-4 204-15</inkml:trace>
  <inkml:trace contextRef="#ctx0" brushRef="#br0" timeOffset="65812.62">22808 13126 488 0,'0'-3'180'0,"3"3"-140"0,-6 0-12 0,3 0 100 0,0 0-76 0,0 6 96 0,-6-1-88 0,0-2 44 16,-3-1-64 0,-2-2 96-16,-1 0-80 0,0-2 4 0,-3-4-40 15,-3-2 4-15,0 0-12 16,0-2-8-16,6-1 0 16,3 1 28-16,6-1-16 15,3-2 4-15,9 2-12 16,3-2-8-16,3 2 4 15,6 1-16-15,3 7 8 0,6 3 12 16,2 6-4 0,1 7-28-16,-9 8 12 0,-3 11 40 15,-9 13-16-15,-6 18 132 16,-12-2-80 0,-3-8 84-16,-9-8-84 0,-9-5 40 15,-3-6-64-15,-2-8-28 16,2-2-12-16,3-5 24 15,6-6-12-15,3-2-120 16,3-3 60-16,3-3-256 16,4 0 168-16,-1 0-280 15,3-2 236-15,3 0-432 16</inkml:trace>
  <inkml:trace contextRef="#ctx0" brushRef="#br0" timeOffset="66128.13">23094 13176 1080 0,'-3'-5'400'0,"3"10"-312"15,0 3-24-15,0-8 100 0,0 5-104 0,0 1-16 0,3-1-28 0,-3 0 4 0,3 3-12 16,0-2-468-16,0 4 248 0,6 6-512 15</inkml:trace>
  <inkml:trace contextRef="#ctx0" brushRef="#br0" timeOffset="66264.08">23177 13441 912 0,'3'16'340'0,"0"-11"-264"0,0 6-24 0,-3-11 360 0,0 0-236 15,0 0-16-15,0 0-100 16,-3 0-28-16,0 0-20 0,-6-3-440 0,0 0 236 15,-2 1-720 1</inkml:trace>
  <inkml:trace contextRef="#ctx0" brushRef="#br0" timeOffset="66716.17">21883 11737 892 0,'17'-11'332'0,"-11"11"-260"0,6 3-20 0,-6-3 124 0,3 0-108 0,-3 0 112 0,0 0-100 0,-6 0-16 16,6 3-40-16,-6-3-16 0,9 5-4 15,-3 3-236-15,3 2 128 16,-3 4-792 0</inkml:trace>
  <inkml:trace contextRef="#ctx0" brushRef="#br0" timeOffset="66847.03">21918 12205 1068 0,'-3'3'396'0,"-3"-3"-308"0,9 3-24 0,-3-3 28 0,0 0-64 16,0 0-4-16,0 0-12 16,-6 2-320-16</inkml:trace>
  <inkml:trace contextRef="#ctx0" brushRef="#br0" timeOffset="66979.47">21933 12560 644 0,'18'13'236'0,"-3"-5"-180"0,3 3-20 16,0-6 0-16,-1 0-28 16,1-2-64-16,6-1 28 0,0 1-480 15</inkml:trace>
  <inkml:trace contextRef="#ctx0" brushRef="#br0" timeOffset="81506.92">24038 13163 424 0,'-6'-3'156'0,"9"1"-120"0,3 2-8 0,0 0 52 0,-1 2-48 0,1 4 92 0,0 7-68 0,0 5 96 15,0 17-88 1,-3 5 52-16,-3-1-72 16,0-2 4-16,0-2-28 0,0-4-4 15,0-2-8-15,0-5 4 16,0-3-8-16,0-2-204 15,-3-3 108-15</inkml:trace>
  <inkml:trace contextRef="#ctx0" brushRef="#br0" timeOffset="82207.16">24258 13528 416 0,'6'-2'152'0,"-6"-1"-116"0,-3 0-12 0,3 1 144 0,-3-1-96 0,-3-2 52 0,0-1-76 16,-3-2 80-16,3-2-72 16,0-1 60-16,3-2-64 0,6-8 24 15,6-8-44-15,3-11-20 0,9-2-4 16,0 2-8-16,-1 8 0 15,-2 6-12-15,3 7 8 16,-3 6-4-16,0 13 0 16,3 16 16-16,3 21-4 15,-1 11-20-15,-2 2 8 16,-6 0-4-16,-3 3 4 16,-6 0 104-16,-9 0-52 15,-9 0 176-15,-12-8-124 16,-6-13 124-16,-8-11-128 15,-4-16 60-15,6-18-88 0,4-11 16 16,2-8-44-16,12-7-12 16,9-6-16-16,15-3-332 15,15-10 176-15,12 0-572 16,8 13 400-16,4 2-300 16</inkml:trace>
  <inkml:trace contextRef="#ctx0" brushRef="#br0" timeOffset="118531.92">21165 14036 288 0,'9'-5'108'0,"-9"0"-84"0,3 5-4 0,-3 0 188 0,0 0-116 0,-9 5 124 0,-9 3-128 0,-5 2 28 0,-7 4-72 16,3 4 56-16,0 9-60 0,6-1 72 15,3 6-64 1,4-3 36-16,2 0-48 0,0-3 0 16,3-2-24-16,3-3-8 15,3-2 0-15,3-3-16 16,6-3 8-16,6-2 40 15,6-3-24-15,0 0 8 16,8-3-12-16,7-3-68 16,0-2 32-16,2-5-120 15,1-3 84-15,-3 0-124 16,-3 0 108-16,-3 0-56 16,-7 3 76-16,-2-3-28 15,-3 0 52-15,-3 0-60 16,-6 0 56-16,0 0 16 0,-3-2 20 15,0-6 20-15,0-5-8 16,0-3-4-16,0-5 0 16,-3 0 12-16,0 0-8 15,-3 2 48-15,3 3-28 16,-3 3 28-16,3 5-28 16,0 3 88-16,0 8-64 0,0 5-4 0,3 10-32 31,3 9 60-31,3 18-44 15,0 8 84-15,3 3-64 16,2-6 52-16,1-2-60 0,-3-6 48 16,-3-2-52-16,0-6 40 15,0-2-44 1,-3-5 0-16,0-6-24 0,0-5 36 16,3-6-24-16,-3-4 4 15,3-4-16 1,0-1 0-16,0-4-4 0,-4 0-16 15,1 1 4-15,0-1 4 16,3 1 0-16,0-1 0 16,0 0 0-16,3 1-12 0,3 2 8 15,3 0 12 1,0 3-4-16,0 5-12 16,2 8 4-16,1 5 4 15,3 3 0-15,-3 2-20 0,3 3 12 0,-3 1 32 31,-4-1-16-31,-2 0 0 0,-6-3-4 16,-6-2 64-16,-3-5-36 16,-3-3 16-16,-3-6-32 15,-3-4-16-15,3-3-4 16,0-3 20-16,6 0-8 16,0-3-4-16,3 0 0 15,3-2-164 1,6 0 88-16,6-3-340 0,3 0 228 0,21 6-576 31</inkml:trace>
  <inkml:trace contextRef="#ctx0" brushRef="#br0" timeOffset="118963.92">22094 14351 456 0,'-9'5'168'0,"15"-5"-128"0,-6 6-16 0,0-6 132 0,0 5-92 0,-3 0 160 0,0 0-128 16,0 3 76-16,3 0-100 15,-3-2-20-15,3-1-32 0,-3 0 20 16,3-5-24-16,0 0 4 16,0 0-12-16,3-2 12 15,3-1-12-15,0 0-4 16,3 1 0-16,6-1-16 15,3 0 8-15,-1 1-4 16,4 2 0-16,0 5 8 16,-3 3 0-16,-3 3-12 0,-6 2 8 15,-6 0 72-15,-9 3-36 16,-9-3 92 0,-12-2-68-16,-6-3-20 0,-5-3-20 15,-1-8 4-15,3 1-12 16,10-4-4-16,5 1 0 15,6-3-4-15,9 0 0 16,6 0-100-16,12 0 56 16,6 0-164-16,2 3 112 15,7-3-324-15,0 0 236 0,0 0-348 32</inkml:trace>
  <inkml:trace contextRef="#ctx0" brushRef="#br0" timeOffset="119332.11">22335 14380 364 0,'-27'-5'132'0,"21"5"-100"0,0-3-12 0,3 1 236 0,6 2-144 0,3-6 52 0,3 1-96 16,6 0-16-16,0 2-32 0,9 0-20 15,6 3-4-15,-1 6 4 0,1 4 0 16,-3 9 76 0,-6 5-40-16,-6 5 136 0,-6 2-96 15,-9 1 96-15,-3-11-96 16,-9-2 64-16,-9-9-80 15,-6-4-24-15,0-9-20 16,3-7-16-16,7-4 4 16,2-2-172-16,12-2 92 15,12-1-356-15,8 3 240 0,4 6-388 16</inkml:trace>
  <inkml:trace contextRef="#ctx0" brushRef="#br0" timeOffset="119631.32">22749 14343 644 0,'-12'-8'236'0,"9"5"-180"0,3 1-20 15,0 2 160-15,6 2-116 16,0 4 88-16,3 2-96 15,0 2 68-15,-3 6-80 0,0 3 108 0,-6 2-92 0,-3 0 32 16,-3 3-64 0,-6-3 4-16,-3-2-32 15,-3-6-16-15,0-3-4 0,0-4 12 16,6-6-4 0,3-3-108-16,6 0 56 15,3 1-208-15,0 2 140 16,6 0-260-16,0 2 208 15</inkml:trace>
  <inkml:trace contextRef="#ctx0" brushRef="#br0" timeOffset="119899.68">22915 14293 644 0,'33'-21'236'0,"-18"15"-180"0,9 4-20 16,-12-1 212-16,-3 8-144 15,0 6 108-15,3 5-124 16,-4 5 16-16,-2 5-64 16,-6 4-24-16,0 1-8 0,-3 1 16 15,0 5-12-15,-2-3-20 16,2 1 0-16,-3-1-320 15,12-7 176-15,-3-9-596 16</inkml:trace>
  <inkml:trace contextRef="#ctx0" brushRef="#br0" timeOffset="120132.03">23162 14422 808 0,'9'-23'300'0,"3"9"-232"0,9 4-20 0,-6 5-16 16,6 2-28-16,3 6-12 0,2 4 4 15,-2 7 12 1,0 4-4-16,-6 6 60 0,-3 2-36 16,-9-2 156-16,-12-3-104 15,-15-7 116-15,-9-6-112 16,-11-11-24-16,-1-5-40 16,0-5-16-16,9-3 0 0,10-3-164 15,11 1 88-15,9-6-596 16,12 6 368-1,12 4-168-15</inkml:trace>
  <inkml:trace contextRef="#ctx0" brushRef="#br0" timeOffset="120298.45">23689 14340 1224 0,'-18'-8'456'0,"10"8"-356"0,5 0-28 15,3 0 8-15,0 0-60 0,0 3 8 16,0 2-16 0,3 1-208-16,3-1 104 0,2 3-800 15</inkml:trace>
  <inkml:trace contextRef="#ctx0" brushRef="#br0" timeOffset="120400.48">23743 14497 996 0,'0'39'368'0,"-3"-20"-284"0,0 12-24 0,0-15 240 16,3 3-176-16,-3-1-24 15,0-2-64-15,-3-5-36 16,0-3-4-16,-3-11-552 0,0 6 304 16</inkml:trace>
  <inkml:trace contextRef="#ctx0" brushRef="#br0" timeOffset="120833.12">24395 14412 932 0,'0'-13'348'0,"6"18"-272"0,3 8-20 0,-3 0 172 16,0 19-136-16,0 16 228 15,2 13-180-15,1 2-44 16,3 3-60-16,3 0-12 0,0-5-12 16,-3 0-8-16,0 5 0 15,0-10-480-15,3-6 260 16,-3-10-732 0</inkml:trace>
  <inkml:trace contextRef="#ctx0" brushRef="#br0" timeOffset="146299.01">10456 16566 852 0,'17'-40'316'0,"-5"32"-248"0,0 8-16 15,-9 5-48-15,-3 11-12 16,-6 11-76-16,-12 18 48 15,-17 52-604-15</inkml:trace>
  <inkml:trace contextRef="#ctx0" brushRef="#br0" timeOffset="153172.54">12599 6096 528 0,'-36'-11'196'0,"24"6"-152"0,-3 0-12 0,3 2-8 0,-3-2-20 0,3 2-4 0,-5-2 4 0,-1-3 56 16,0 3-32-16,-3-1 60 0,-3 4-52 15,-3-1 56-15,-2 3-56 16,-4 0 12-16,0 0-32 16,3-2 8-16,7-1-12 15,5-2 12-15,6-3-16 16,9-3-4-16,9 0 0 15,6-2-4-15,6 3 0 0,5-1 8 16,13 3-4-16,3 0-4 16,8 3 4-16,13 0-16 15,14-3 8-15,10 0-4 16,5 2 0-16,9-1 16 16,6-1-4-16,1-3-4 15,-4 0 4-15,-9 3 4 16,0-2-4-16,-2-1-20 0,-1 3 8 0,-6 0 12 31,-8 3 0-31,-7-3-4 16,-8 0 4-16,-7 0-4 15,-5 0 0-15,3 0-12 16,-7-5 8-16,-2 3 12 16,-3-1-4-16,-4 0 16 15,-2 1-12-15,-6 2-20 16,-6 0 4-16,-6 8 4 15,-7 0 4-15,-2 3 0 16,-6 7 0-16,-3-2-12 0,-6 3 8 16,-5-6 12-16,-7-5-4 0,-3-3 8 15,-9-2-8 1,0-8-4-16,1 0 4 16,-1-3 4-16,6-3-4 15,9 3-12-15,6 1 4 16,15 1 4-16,18 6 0 15,18 3-20-15,15 13 12 16,5 13 4-16,4 27 4 16,-10 5 0-16,-5 0 0 15,-10-3-20-15,-8-2 12 0,-12-9 20 16,-9-7-4-16,-15-14 24 16,-15-7-20-16,-15-14 4 15,-14-5-8-15,-4-13 4 16,-2-5-8-16,8-6 8 15,6-5-8-15,13 3-4 16,5 10 4-16,3 8-32 16,6 16 16-16</inkml:trace>
  <inkml:trace contextRef="#ctx0" brushRef="#br0" timeOffset="157090.93">8309 12163 520 0,'0'0'192'0,"-11"0"-152"0,-10 0-8 0,12 0 176 0,-6 0-120 0,-3 0 88 0,0 3-104 16,0-1 16-16,6 1-52 16,3-3-24-16,6 2-4 0,12-4-20 0,15-3 8 15,21-3 20 1,26-8-8-16,31-16-4 15,26-10 0-15,5-6-4 0,7 3 0 16,-9 11 0-16,-12 7 0 16,-11 1-12-16,-4 2 8 15,-12 5 20-15,-9 4-8 16,-14 4-20-16,-7 6 4 16,-11-1 12-16,-6 1 0 0,-7 0-4 15,-5-1 4 1,-6 1-4-16,-6 0 0 15,-9 0 32-15,-7-1-16 0,-7-2 40 16,-7 0-32-16,-3-2 20 16,-3-1-24-16,6 1-8 15,6-1-8-15,15 3-16 0,18 0 8 16,17 0-16-16,16 6 12 16,-4 2 4-1,-8 5 4-15,-15 0 0 16,-13 1 0-16,-17-4 24 15,-21 1-12-15,-23 2-4 16,-22 3-4-16,-11 0-4 16,-10 0 0-16,-2 3 16 15,6 2-8-15,17 0-240 16,21 3 124-16,22-3-412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0T23:04:24.8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2255 8109 1040 0,'0'-10'384'0,"0"10"-300"0,-6-11-20 0,3 6 128 0,0 2-116 0,-6-2 112 0,3 5-108 0,-9 0-8 16,7 3-44-16,-10 2 44 16,6 6-40-16,-6 12-24 15,3 4-8-15,-3 18 8 16,6 0-4-16,-3 8-4 15,9-6 4-15,6 4-16 16,0-9 8-16,3-5-4 16,6-8 0-16,3-8 8 15,6-2 0-15,-6-11 8 16,6-3-4-16,-6-10 8 16,6 2-8-16,-6-7-12 15,-1 2 4-15,-2-8-4 16,0 2 0-16,0-9-56 15,-6 2 36-15,6-22-92 0,-6 3 64 0,3-18-96 32,0 8 88-32,-3-3 20 15,0 11 28-15,0 5-4 16,3 13 12-16,-6 8 120 0,9 11-64 16,-9 18 100-16,3 8-88 15,6 21 60-15,3 6-68 0,5 2-20 16,-5-2-20-16,12-6-12 15,0-5 4-15,-3-13-16 16,0-5 8-16,0-9-92 16,-10 1 48-16,1-8-188 15,3-1 132-15</inkml:trace>
  <inkml:trace contextRef="#ctx0" brushRef="#br0" timeOffset="700.07">2520 7906 932 0,'-3'-11'348'0,"3"11"-272"0,9 3-20 0,-6 2 112 0,0 3-104 0,3 11 52 0,3 2-68 0,3 10 28 16,0 4-44-16,0 7 24 15,2 1-28-15,-2 2 0 16,9-6-16-16,-9-2 56 16,6-8-40-16,-9-10 52 15,3-6-48-15,-3-16 56 0,-6-2-52 0,-3-19-24 31,6-2-12-31,-12-16 24 16,6 5-12-16,-3-16-12 16,3 8-4-16,0-11 12 15,3 8-4-15,3-2-4 16,-3 13 4-16,0 0-24 16,3 11 12-16,-3-1 4 15,2 11 4-15,1 3-132 0,3 8 72 16,0-1-216-16,0 6 156 0,3 0-236 15,0 6 204 1</inkml:trace>
  <inkml:trace contextRef="#ctx0" brushRef="#br0" timeOffset="1167.86">3035 7612 612 0,'3'-11'228'0,"-3"11"-180"0,0-2-12 0,0 2 116 16,0 5-92-16,-3 0 88 15,-3 6-84-15,0 15 64 16,-3 4-72-16,-6 22 120 16,9 4-100-16,0 10 72 15,3-8-88-15,3-2-32 16,0-11-16-16,3-5-12 15,3-9 0-15,3-9 16 16,3-7-8-16,-3-12 16 16,3-3-16-16,0-13 16 15,0-3-16-15,3-18-12 16,-3 2 0-16,-3-24-4 16,-4 6 0-16,4-11-36 15,6 8 24-15,-9-2-4 16,3 15 16-16,-3 3 8 0,0 13 0 0,-6 11 8 15,3 8-4 1,-3 20 96-16,0 9-56 16,0 21 8-16,6 3-32 0,0 5-20 15,6-6-4-15,0-7 28 16,0-5-12-16,3-14-84 16,-4-3 40-16,1-10-184 15,0-3 120-15</inkml:trace>
  <inkml:trace contextRef="#ctx0" brushRef="#br0" timeOffset="1433.81">3339 7162 1216 0,'11'16'448'16,"-11"-16"-348"-16,18 69-28 0,-9-21 200 0,3-1-164 0,0 19 8 0,0-2-68 0,0-1-36 15,3-10-4-15,-6 0 16 16,3-8-12-16,-3-5-20 16,-1-8 0-16,-2-9-172 15,0 1 100-15,-3-13-304 0,3-6 216 16</inkml:trace>
  <inkml:trace contextRef="#ctx0" brushRef="#br0" timeOffset="1950.67">3848 7273 872 0,'-15'-8'324'0,"15"8"-252"0,-15 14-20 0,3-1 84 16,3 3-84-16,-12 16 104 16,3 2-92-16,-3 8 68 15,10 1-76-15,-1-4-20 16,6-2-24-16,6-5 8 15,6-3-12-15,3-2-4 16,-1-6 0-16,7-5 4 16,3-3-4-16,-6-8 24 0,6-2-16 0,3-11-4 31,-6 3-4-31,3-17-48 16,-1 4 24-16,-8-19-64 15,6 0 48-15,-3-13-20 16,3 7 36-16,-6-2-8 15,-3 11 16-15,0 2 16 0,3 8 0 16,-3 6-4-16,0 7 4 16,-3 11 84-16,3 8-48 15,-6 16 88-15,3 5-72 0,3 11 8 16,-3 2-40-16,2-2-12 16,1-6-8-16,0-7-4 15,0-6 0-15,0-8 0 16,3 0 0-16,-6-10-196 15,6 0 108-15</inkml:trace>
  <inkml:trace contextRef="#ctx0" brushRef="#br0" timeOffset="2334.44">4098 7191 944 0,'0'-8'352'0,"0"8"-276"16,0 8-20-16,0 0 112 0,3 6-104 0,0 9 104 0,3 4-92 0,2 7 48 15,1 3-72-15,-3 0 4 16,3-2-32-16,0-9 48 0,0-2-40 16,0-11 48-1,-6-5-48-15,3-16 4 16,0-2-24-16,0-25-24 0,3 1 4 15,0-16-112 1,6 5 68-16,5-6-40 0,1 9 52 16,0 13 16-16,0 10 12 15,0 14 56-15,-3 10-24 16,0 9 96-16,-4 4-64 16,-2 3 4-16,0 3-36 0,-3-3-4 15,3 0-8-15,-9-7-120 16,3-1 60-16,-6-8-412 15,3-2 260-15</inkml:trace>
  <inkml:trace contextRef="#ctx0" brushRef="#br0" timeOffset="3169.06">4711 6784 1456 0,'-21'18'536'0,"21"-18"-416"0,-21 75-32 0,15-36 136 0,0-2-140 0,6 11-36 0,6-6-28 0,6-5-20 15,-3-5 0-15,9-6 0 16,6-2 0-16,-4-8-28 16,1 0 16-16,0-8-92 15,-3 3 56-15,3-11-92 16,-9-6 80-16,3-10-128 16,3 1 104-16,2-23-248 15,4 4 184-15,-3-24-528 16,0 2 376-16</inkml:trace>
  <inkml:trace contextRef="#ctx0" brushRef="#br0" timeOffset="3836.85">4913 6326 1028 0,'-9'-13'380'0,"9"13"-296"0,-3 0-20 0,3 5 52 16,3 3-76-16,0 16 52 15,6 2-52-15,3 27 128 16,9 3-92-16,-6 10 8 0,6-5-48 0,-1 8 36 15,4-11-40 1,0 5 28-16,3-4-32 16,-6-6 8-16,-6-8-20 15,-1-8 20-15,-2-8-24 0,-3-13 40 16,-6-3-28-16,-3-21 12 16,3-3-20-16,-6-26-8 15,0-2-4-15,3-20-120 16,0 9 64-16,6-8 28 15,6 10 20-15,0 3-20 16,3 14 12-16,0 1-4 16,0 15 8-16,-3 12 0 15,3 11 0-15,-4 13 60 16,4 3-28-16,-3 2 24 16,0 3-28-16,-3 3 0 15,0-3-12-15,0-2-8 16,0-6 4-16,-3-5 4 0,3 0-4 0,0-8 8 31,3-3-8-31,-6-8-4 16,5 3 4-16,1-10-4 15,3-1 0-15,6-8 0 16,0 6 0-16,6-11 0 16,-1 3 0-16,7-18-56 0,-3 4 32 15,-6-23-40 1,-3 2 32-16,-15 1 0 15,0 13 20-15,-12 12 44 16,-9 17-20-16,-6 24 68 16,6 10-44-16,-3 16 44 0,15 5-44 15,6-2 0-15,15 0-24 0,3-14 0 32,9-2-4-32,-1-13-16 0,7-6 4 15,0-10-84-15,-3-3 48 0,-1-8-128 16,4 3 96-16,-9-1-176 15,0 4 140-15,-1-4-320 16,-2 9 240-16</inkml:trace>
  <inkml:trace contextRef="#ctx0" brushRef="#br0" timeOffset="6104.49">3895 9067 820 0,'9'-16'304'0,"-9"16"-236"0,12-21-20 0,-3 8 72 0,-3 2-76 0,9-10 104 16,-6 3-84-16,3-17 60 0,-3 9-72 0,-3-11 24 31,2 5-44-31,-8-10 52 15,6 5-48-15,-18-3 12 16,7 8-32-16,-7 8 80 0,-3 11-52 0,-12 24 32 31,3 13-44-31,-3 26 68 16,4 5-52-16,11 12 20 0,9-7-40 0,12 1-16 31,11-10-8-31,1-12 4 0,3-10-4 16,3-18-20-16,-3-8 8 0,5-19-92 15,7-3 52-15,6-15-180 16,-3 5 128-16,8-14-244 16,-2 6 192-16</inkml:trace>
  <inkml:trace contextRef="#ctx0" brushRef="#br0" timeOffset="6523.59">4476 7953 1060 0,'-12'-47'392'0,"12"47"-304"0,-12-27-28 0,3 22 200 0,0 5-156 16,-3 11 20-16,-3 4-76 0,-6 17-4 16,6 5-28-16,-5 19 52 0,8-1-36 15,6 25 20-15,6-4-32 0,6 9 8 16,6-5-16-16,2-1-24 15,1-8 4 1,-3 1 4-16,3-9 4 0,-6-5 8 16,0-10-4-1,-6-8-28-15,0-8 12 0,-6-6-276 16,0-5 156-16</inkml:trace>
  <inkml:trace contextRef="#ctx0" brushRef="#br0" timeOffset="6721.57">4303 8713 1216 0,'6'-16'448'0,"-6"16"-348"0,12-11-28 0,-6 3 84 16,3 6-100-16,6-9 48 15,-6 1-60-15,5-6 4 16,1 2-32-16,0-7-16 15,3 3-4-15,3-6-136 16,3 5 72-16,2-7-320 16,-2 7 216-16</inkml:trace>
  <inkml:trace contextRef="#ctx0" brushRef="#br0" timeOffset="7104.09">4940 7755 756 0,'-6'-21'280'0,"6"21"-216"0,0-19-20 0,-3 11 156 16,3 3-120-16,-3-3 88 15,-6 5-96-15,-3 1 52 16,3 4-72-16,-12 6 40 15,10 6-52-15,-7 23 60 16,3 8-60-16,0 18 88 16,9 1-72-16,3 26 52 15,3-3-64-15,3 11-20 16,6-14-16-16,0-4 16 16,3-11-12-16,-3-11-20 15,3-8 0-15,-3-8 12 16,-1-5 0-16,-2-10-108 15,0-9 56-15,-6-7-164 16,6-6 116-16,-12-7-244 16,6 2 192-16</inkml:trace>
  <inkml:trace contextRef="#ctx0" brushRef="#br0" timeOffset="7322.66">4767 8528 1080 0,'9'-14'400'0,"-9"14"-312"0,12-18-24 0,-3 7 188 16,-6 6-152-16,3-14-8 15,3 4-56-15,3-15-16 16,-3 7-12-16,6-14-16 16,3 7 4-16,2-1-148 15,1 4 84-15,3 1-288 16,3 5 196-16,0 2-496 15,-4 6 368-15</inkml:trace>
  <inkml:trace contextRef="#ctx0" brushRef="#br0" timeOffset="8422.34">5312 8295 852 0,'9'-14'316'0,"-9"14"-248"0,15-29-16 0,-3 13 112 0,0 3-100 0,3-11 52 0,2 3-68 0,1-8 0 16,3 5-28-16,-3-7 48 16,0 4-36-16,-9-10-8 15,0 5-12-15,-9-5 0 16,-3 11-8-16,-15 7 120 16,0 11-68-16,-9 24 48 15,3 11-60-15,-5 18 136 16,8 0-104-16,3 13 28 15,6-3-60-15,9 4-44 16,9-9-4-16,9-10 16 0,6-9-4 16,3-17-4-16,5-6 0 15,10-19-60-15,0-2 32 0,2-14-112 16,-5 3 76-16,-3-5-184 16,0 8 136-16,-13-3-232 15,4 9 192-15</inkml:trace>
  <inkml:trace contextRef="#ctx0" brushRef="#br0" timeOffset="8972.54">5830 7686 1276 0,'-27'0'472'0,"27"0"-364"0,-21 32-32 0,12-3 160 15,3 3-144-15,1 21 104 16,2-3-112-16,3 0-28 16,5-5-36-16,4-10 4 15,6-9-16-15,9-10-4 0,-3-3 0 0,6-8-24 32,2-2 12-32,4-6-128 15,-3 1 76-15,0-3-144 16,0 5 116-16,-7-3-188 15,1 6 156-15,-6-3-64 16,0 0 108-16,-3 0-20 16,0 0 56-16,-6-3 24 0,2 0 12 15,1-10 124-15,0 0-64 0,-3-22 164 16,3 4-124-16,-6-25 96 16,3 3-112-16,-9-24 64 15,3 9-84-15,-9-25 20 16,3 11-44-16,-6-3 56 15,6 19-52-15,-6 13 28 16,6 16-40-16,-3 24 16 16,6 16-24-16,-3 34 36 15,6 13-32-15,3 19-4 16,3-3-12-16,6 3 4 16,0-8-8-16,6-9 8 15,0-7-8-15,2-15-20 16,4-7 8-16,-3-20-56 15,3-3 32-15,3-21-124 16,-4 2 84-16,1-7-204 16,-3 5 156-16</inkml:trace>
  <inkml:trace contextRef="#ctx0" brushRef="#br0" timeOffset="9423.09">6059 7623 1040 0,'-3'0'384'0,"3"0"-300"0,6-3-20 0,-3 0 200 0,0 3-156 0,9-8 64 0,3 0-104 0,3-10-32 16,0-1-20-16,-1-12 4 15,1 4-12-15,-3-5-12 16,3 6 0-16,-3 0-76 16,0 4 44-16,-3 4-196 15,3 7 128-15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16:23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21260 5694 840 0,'15'-16'312'0,"-15"16"-244"0,-3-3-16 0,0 9 156 0,0 4-124 0,-17 17 64 15,2 2-88-15,-21 10 72 16,3 1-76-16,-8 5 44 16,5 0-60-16,-3 11 40 15,13-3-44-15,2 5 24 16,12-8-32-16,6-5 8 16,6-13-20-16,9-6 36 15,9-2-28-15,9-8-4 0,5-5-12 16,4-9-8-16,0-2 4 15,3-13-24-15,-1 2 12 16,-2-15-12-16,0 2 8 0,-9-8 8 16,-4 9 4-16,-17-1-20 15,-6 10 12-15,-17 4 4 16,-4 7 4-16,-15 3 0 16,6 6 0-16,-5-1 8 15,8 3-4-15,3-8-64 16,9 2 32-16,0-10-216 15,9 1 132-15,3-9-424 16,9 2 300-16</inkml:trace>
  <inkml:trace contextRef="#ctx0" brushRef="#br0" timeOffset="1084.83">21647 5704 704 0,'-9'-2'264'0,"9"2"-208"0,-8 32-12 0,2-14 96 0,0 3-84 0,-6 11 120 0,0 0-100 0,-6 2 112 16,6 1-108-16,-3-1 40 15,6-2-72-15,-3-1 20 16,3-4-40-16,3 2-8 16,3-5-12-16,3-6-24 15,6 1 8-15,0-3 48 16,6-3-20-16,3-5-8 16,0-3-8-16,3-10-4 15,0-3 0-15,3-8-64 16,2 3 36-16,1-6-104 15,-3 6 76-15,-3-3-100 16,-3 6 92-16,-3-6-164 16,-3 8 128-16,-6-3-144 15,3 6 136-15,-3-6-32 16,3 6 84-16,-1-6-24 16,4 4 48-16,-3-4 12 15,3 3 8-15,-3-3 116 0,3 3-56 0,-3 1 208 16,0 4-140-1,-6 6 140-15,0 2-148 16,-6 13 156-16,0 4-152 0,-3 12 104 16,3 6-124-16,-3 2 12 15,6 0-60-15,-3-5-44 16,6-5-4-16,0-3-36 16,3-5 24-16,0-5-180 15,0-1 108-15,-3-5-288 16,3 0 212-16</inkml:trace>
  <inkml:trace contextRef="#ctx0" brushRef="#br0" timeOffset="40328.78">22171 5810 580 0,'15'3'216'0,"-15"-3"-168"0,15-8-12 0,-6 3-84 0,0 5 20 0,0-6 20 0,3 1 8 0,-6-3 160 16,3 3-88-16,-6 0 140 15,0 5-124-15,-6 2 100 16,3 4-108-16,-3 1 64 15,0 7-84-15,-6 7 40 16,3 3-60-16,-6 10 52 16,3 0-56-16,0 11-16 15,3-2-12-15,3-1 0 16,3-2-4-16,0-11 16 16,3-3-12-16,0-7-100 15,3-3 48-15,-3-6-332 16,0 1 208-16</inkml:trace>
  <inkml:trace contextRef="#ctx0" brushRef="#br0" timeOffset="40744.88">22225 6133 756 0,'9'-21'280'0,"-9"21"-216"0,12-5-20 0,-6-3 216 16,3 2-152-16,0-7 108 15,2-3-128-15,4-10 112 16,0 5-116-16,3-8 56 16,0 7-80-16,3-7-44 15,3 8-12-15,2-3-12 16,4 8 0-16,-6 3 0 15,-3 5 0-15,-6 0-44 16,0 6 24-16,-7 2-212 16,1 5 128-16,-12 3-248 15,-3 2 204-15,-11 1-164 16,2 2 184-16,-6-2 72 16,3 2 44-16,-3-2 404 15,9-1-208-15,0 3 188 16,9 3-216-16,3 8 48 15,6 3-120-15,9 7-60 16,6 3-12-16,3 0-52 16,3-2 28-16</inkml:trace>
  <inkml:trace contextRef="#ctx0" brushRef="#br0" timeOffset="68146">21335 10411 2336 0,'21'-2'0'0,"3"-1"-4"0,-16 3-4 0,1 3 4 0,0 2-16 0,0 3 12 0,-6 18-24 16,3 6 20-16,-6 32 12 15,3 2 4-15,0 37-36 16,6-2 16-16,3 10 32 15,3-11-8-15,6 9 0 16,0-11-4-16,2 7-4 16,-2-17 0-16,0-6 8 15,-3-13-4-15,0-9-12 16,-3-9 4-16,-6-6 12 16,-1-8-4-16,-5-8 8 15,3-3-8-15,-18-2-4 16,1-5 4-16,-31-9 4 15,0 1-4-15,-35-9-4 16,5-2 4-16,-38-5 12 16,12 0-8-16,-30-6-12 15,15 6 0-15,-6 2-4 16,21 6 0-16,5 5 8 16,25 2 0-16,2-2 8 15,19 3-4-15,-1-6 32 0,12 3-20 16,1-8 4-16,8 3-12 0,-6-11 12 15,9 3-12-15,-2-11 4 16,5 3-4-16,-3-14 36 16,6 3-20-16,-3-15-4 15,6 4-12-15,-2-36 12 16,8 2-12 0,-6-32 4-16,6 9-4 0,-9-27-24 15,3 10 8-15,-9-7 12 16,3 18 0-16,-5-3-4 15,2 19 4-15,-3 6-32 16,6 15 16-16,-3 11 4 16,7 18 8-16,-4 3 8 15,6 10-4-15,0 1-12 16,6 7 4-16,3 0 12 16,6 6-4-16,3-3-28 15,6 6 12-15,21-4 4 16,5 4 8-16,40-4 8 15,5 6-4-15,39-2-12 16,0 4 4-16,30-4 12 16,-15 2-4-16,12-3 8 15,-18 6-8-15,-6-1-28 0,-18 4 12 0,-6 2 12 32,-17 5 4-32,-10 3-20 15,-11 0 8-15,-10 2 12 16,-8 1 0-16,-9-1 8 15,-4 1-8-15,-5-3-80 0,-3-1 40 0,-6-4-240 32,0-3 152-32,0-5-508 0,0 2 352 15</inkml:trace>
  <inkml:trace contextRef="#ctx0" brushRef="#br0" timeOffset="70085.45">18263 11419 624 0,'-15'-5'228'0,"15"5"-176"0,-12-3-16 0,6 1 204 0,3 4-140 0,-3-2 100 0,6 0-116 0,0-2-4 16,3 2-44-16,0-3 44 15,3 3-44-15,12-5 20 16,3 2-36-16,24-5 8 15,5 3-16-15,40-6-24 16,-1 4 4-16,24-7 4 16,-9 4 4-16,15-1 16 15,-15 3-8-15,7-2-12 16,-16 2 0-16,-3-3-4 16,-12 3 0-16,-5-2 32 15,-13 4-12-15,-5-2 4 16,-7 6-8-16,-8-6-16 15,-6 5 4-15,-9-2 4 16,-7 2 0-16,-5-5 0 16,0 6 0-16,-9-4 8 15,0 4-4-15,-9-4-4 16,0 4 4-16,-9-4-16 16,0 4 8-16,-8-6 28 15,5 3-12-15,-6-3 40 16,6 5-28-16,-3-2 4 15,9 2-16-15,0-2-16 0,6 5 0 16,6 2 4-16,6 4 0 0,15 4 8 16,3 6-4-1,11 3-20-15,1 2 8 0,-3 5 32 16,-3 1-16-16,-13-3 8 16,-5-1-8-1,-15-1 12-15,-6-1-12 0,-20-5-100 16,-1-3 48-16,-24-8-376 15,7 0 232-15</inkml:trace>
  <inkml:trace contextRef="#ctx0" brushRef="#br0" timeOffset="70749.01">20781 10911 768 0,'12'-8'284'0,"-12"8"-220"16,9-2-20-16,-12-1 76 0,3 6-76 0,-6-3 60 0,0 0-60 0,-15 0 32 15,3 2-44-15,-14-2 16 16,5 0-28-16,-6 0 36 15,9 0-32-15,1 0-4 16,5 0-12-16,-3 0-8 16,9 0 4-16,-3-2 56 15,9 2-32-15,-3-3-4 16,6 1-12-16,-6-1 0 0,3 3-8 16,-9 3-12-1,1 4 4-15,-13 12-4 16,3 5 0-16,-3 16 0 15,6-1 0-15,4 4 0 16,8-4 0-16,3-2 16 16,6-5-4-16,6-3 40 15,3-5-20-15,8-6-4 16,7 4-12-16,3-7 4 16,0 1-8-16,-3-5-4 15,-1 0 4-15,-5-4 4 16,0 1-4-16,-3-2-12 15,0-1 4-15,-3-5 28 0,-3 3-12 0,-3-6-4 16,3 3-4-16,0-5-192 16,2 2 104-16</inkml:trace>
  <inkml:trace contextRef="#ctx0" brushRef="#br0" timeOffset="71004.39">20454 11208 736 0,'15'-3'272'0,"-15"3"-208"0,18-3-20 0,-10 1 176 0,1 4-128 0,0-4 68 0,3 2-92 0,0-5-12 16,0 2-36-16,0-2-4 15,3 2-8-15,3-5-8 16,0 3 4-16,5-3-172 16,4 2 92-16,12-4-384 15,3 5 256-15</inkml:trace>
  <inkml:trace contextRef="#ctx0" brushRef="#br0" timeOffset="72532.97">21600 11242 540 0,'3'-2'200'0,"-3"2"-156"0,0 0-12 0,0 0 44 0,0 0-48 0,0 0 40 0,3 0-36 0,-9-3-8 15,3 3-16-15,-9-3 4 16,3 3-8-16,-6-2 40 15,3 4-20-15,-3-2 20 16,3 0-24-16,0 0 36 16,7 0-32-16,-1 0 84 15,6 0-60-15,3 0 40 16,3 0-52-16,5-2 16 16,4 2-32-16,12-6 0 15,6 4-12-15,20-4 12 16,1 4-12-16,20-1-12 15,-2 3 0-15,11-3 12 16,-11 6-4-16,2-3-4 16,-11 3 4-16,2-1-4 15,-8 1 0-15,2 0 8 16,-8-1-4-16,-4-2-4 16,-8 0 4-16,-9-2-24 15,-3 2 12-15,-10-3 12 16,-2 3 0-16,-6-3-12 15,0 1 4-15,-6-4 20 16,0 6-8-16,-6-2-4 16,3 4 0-16,-3-2-24 15,6 0 12-15,-6 0 20 0,3 3-4 0,-3-3-4 16,3 0 0-16,-6-3-16 16,3 3 8-16,-3-2 12 15,3 4-4-15,-6-7-4 16,6 2 4-16,-8-4 4 15,2 1-4-15,-6-4 40 16,3 2-20 0,0-6-4-16,6 7-12 0,-3-7 28 15,6 4-20-15,-3-3 4 16,6 2-12-16,0 0 12 16,6 6-12-16,0 2-12 15,6 9 0-15,0 7-16 16,0 3 12-16,-6 5 4 15,3 0 4-15,-9 3-12 16,0 0 8-16,-9-3 4 16,0-3 0-16,-6 1-124 15,3-3 68-15,-9-6-436 16,6 1 272-16</inkml:trace>
  <inkml:trace contextRef="#ctx0" brushRef="#br0" timeOffset="73568.03">22606 11777 704 0,'15'-6'264'0,"-15"6"-208"0,15-13-12 0,-6 3 292 0,-1 2-192 0,1-16 100 0,0 3-144 0,-6-38-12 15,0 4-52-15,-6-25-16 16,0 12-12-16,-6-30-8 15,3 5 4-15,-5-15 48 16,5 18-28-16,-6-19-20 16,6 19-4-16,-6-2 0 15,6 20 0-15,-3 6 8 16,3 24-4-16,0 5-4 16,3 13 4-16,-3 3-16 0,3 10 8 0,-3 1-16 31,6 7 12-31,-3 0 20 0,3 3-4 0,3 0 16 15,6 6-16-15,6-4-20 16,6 4 4 0,15-1 20-16,5 0-4 0,22 0 24 15,-1 1-20-15,22-4-4 16,-4 4-4-16,15-4-4 16,-8 1 0-16,2-6-12 15,-12 3 8-15,4-2 20 16,-13 4-8-16,1-2 16 15,-13 6-16-15,-2-1-12 16,-10 0 0-16,-2 3-16 16,-9 0 12-16,-7 3-4 15,-2 2 4-15,-6 8 0 16,-3 3 0-16,-6 10-12 16,-3 3 12-16,-3 11-24 0,0-1 20 0,0 28 12 31,0 1 4-31,0 14-28 15,3-5 12-15,-3 13 12 16,3-6 4-16,0 1 8 16,0-11-8-16,-6-8-12 15,0-10 4-15,-12-4 12 16,3-9-4-16,-21-6-20 16,0-8 8-16,-35-13 20 0,2-3-4 15,-32-19 48-15,9-2-28 16,-21-15-16-16,11 4-4 0,-11-8 0 15,21 4-4-15,-6-4-4 16,17 6 4-16,-5-3 12 16,14 5-8-16,-2 1-48 15,17 2 24-15,1 3-164 16,11 2 100-16,3-2-196 16,9 5 156-16,7-6-460 15,8 4 324-15</inkml:trace>
  <inkml:trace contextRef="#ctx0" brushRef="#br0" timeOffset="74069.23">23285 10975 464 0,'3'-3'176'0,"-3"3"-140"0,8-13-8 0,1 5 92 0,0 5-72 0,3-7 52 0,3 5-60 16,3-6 60-16,3 3-60 0,-3-3 140 16,-1 6-100-16,-14 0 36 15,0 2-72-15,-26 3 4 16,-4 3-32-16,-33 13 64 16,1 5-48-16,-16 19 60 15,13 5-56-15,2 5 20 16,13-5-36-16,11-3 60 15,12-5-44-15,15-2 28 16,12-6-36-16,12 0 0 16,9-8-16-16,6-8 0 15,5 0-4-15,1-7-60 16,-3-4 28-16,-3-4-112 16,-1-1 76-16,-8-2-228 15,0 0 160-15,-9-6-328 16,-3 3 256-16</inkml:trace>
  <inkml:trace contextRef="#ctx0" brushRef="#br0" timeOffset="74321.51">22987 11208 840 0,'-18'-3'312'0,"18"3"-244"0,-6-3-16 0,9 1 216 31,3 4-156-31,6-4 52 0,3-1-96 0,18-2-24 15,-1 0-28-15,13-3-4 16,-3 5-4-16,5-2 4 16,1 5-8-16,-4-6-4 15,-5 6 4-15,-9-5 4 16,-3 5-4-16,-9-3-56 16,-4 6 28-16,-8-6-96 15,0 3 68 1,-12-2-152-16,3 4 116 0</inkml:trace>
  <inkml:trace contextRef="#ctx0" brushRef="#br0" timeOffset="75335.9">20775 13409 1120 0,'6'-13'416'0,"-6"13"-324"0,3-19-24 0,0 3 216 0,3 1-168 0,0-17 44 0,3 0-96 0,3-16 12 16,3 3-44-16,3-21 0 15,0 5-20-15,5-28-24 16,4 12 4-16,3-8 12 16,-3 19 0-16,-1 0-4 15,-2 13 4-15,-3-5-16 16,-3 13 8-16,-3-6 4 16,-3 14 0-16,-6-2 8 15,3 12-4-15,-9 1-4 16,3 7 4-16,-6 1-24 0,3 7 12 15,-3 3 20-15,0 6-4 0,-6 2-12 16,3 5 0-16,-12 8 4 16,3 6 0-16,-12 7-36 15,3 3 20-15,-8 6 16 16,2-6 0-16,-6-3-8 16,9-5 4-16,-2-5 12 15,5 0-4-15,0-8-12 16,9 0 4-16,3-8 20 15,6-3-8-15,6-13-4 16,3 1 0-16,9-17-4 16,6 0 0-16,9-10 8 15,3 7-4-15,8 1-20 16,-2 10 8-16,0 3 12 16,-6 10 0-16,-4 9-28 15,-5 4 12-15,3 12 24 16,-3 1-8-16,-3 7-16 15,0-1 4-15,-4 0 12 16,1-2 0-16,-6-6 8 16,3-3-8-16,-6-10 16 15,3-2-12-15,-15-14-4 16,-3 0 0-16,-6-3 4 16,6 6-4-16,-6 0 8 15,4 5-8-15,-10 3-136 16,6 7 76-16,-6 4-220 0,3 4 156 0</inkml:trace>
  <inkml:trace contextRef="#ctx0" brushRef="#br0" timeOffset="76148.52">21022 13425 892 0,'6'-8'332'0,"-6"8"-260"0,6 0-20 0,-9 5-8 0,3 3-36 0,-3 8 32 15,0 5-24-15,0 14 20 16,3 2-20-16,0 16 52 15,3-6-36-15,-6 1-16 16,3-8-8-16,-6-9-8 0,0-7 0 16,-5-5 16-16,5-3-8 0</inkml:trace>
  <inkml:trace contextRef="#ctx0" brushRef="#br0" timeOffset="76453.06">20984 13851 1048 0,'20'-11'388'0,"-20"11"-300"0,30-26-28 0,-12 2 104 15,0 3-104-15,6-16 8 16,0 5-40-16,5-2-24 16,1 7-8-16,-3 1 4 15,0 10 0-15,-6 0 0 16,-4 8 0-16,-5-2-88 15,-3 7 48-15,-15 6-196 16,0 7 132-16,-12 1-192 16,1 2 168-16,-10 3-24 15,3 0 92-15,3-3 44 16,9 3 12-16,6 2 244 16,9 1-132-16,9 5 184 15,3 2-164-15,12-2-4 16,3 0-76-16,-1-6-32 15,-2 1-8-15</inkml:trace>
  <inkml:trace contextRef="#ctx0" brushRef="#br0" timeOffset="76666.74">21490 13922 1132 0,'44'27'420'0,"-44"-27"-328"0,30 37-24 0,-21-19 8 16,0 4-56-16,-6 4 8 15,3 3-16-15,-12 0-68 16,3-2 28-16,-9-6-348 16,0-5 204-16</inkml:trace>
  <inkml:trace contextRef="#ctx0" brushRef="#br0" timeOffset="77753.78">23103 12991 1164 0,'0'-8'428'0,"0"8"-332"16,-6-5-24-16,3 2 124 0,6 1-120 0,-3-12 84 0,0 1-92 0,0-21-20 16,3-1-28-16,0-15-16 15,3 5 0-15,0-13 4 16,3 10-4-16,0-26-12 15,0 8 4-15,3-13 20 16,2 7-8-16,1 6-12 16,0 18 0-16,-3 6-16 15,-3 13 12-15,-6 2 12 0,0 12 0 0,-6 1-12 16,3 9 4-16,-6 2-24 16,0 9 16-16,-6 2 4 15,3 2 8-15,0 1 8 16,3-1-4-16,-3-2 8 15,6 3-8-15,-5-6-12 16,5 3 4-16,-3-3 12 16,6 1-4-16,-3 2 8 15,3 0-8-15,-6 5-28 16,3 3 12-16,-3 8-4 16,3 2 8-16,-3-2 8 15,3 0 0-15,-3-8-12 16,6-1 8-16,-3-12 20 15,6 0-8-15,-3-17-4 16,6 1 0-16,-3-13-16 16,3 2 8-16,0-8 12 15,0 8-4-15,0-5 16 16,0 8-12-16,-3 0-4 16,3 8 0-16,-3-1-24 15,-1 7 12-15,-2 1-24 16,0 4 20-16,-2 2 84 15,-1 5-40-15,0 0 28 16,3 0-40-16,0 1 0 16,3-1-12-16,-3-2 4 15,3-1-8-15,-3 1 8 0,2 2-8 16,-4 6-20-16,-1 2 8 0,-12 8 4 16,0 6 4-16,-3 7 0 15,3 1 0-15,0-4 8 16,9-2-4-16,0-5-4 15,6-5 4-15,6-9 12 16,6-2-8-16,6-10-204 16,6-1 104-16</inkml:trace>
  <inkml:trace contextRef="#ctx0" brushRef="#br0" timeOffset="78524.67">22936 13295 800 0,'6'-5'296'0,"-6"5"-232"0,0 40-16 0,-3-19 160 0,3 0-124 0,-3 8 80 0,0 0-96 0,-3 8 0 15,6 0-44-15,-3 3-12 16,6 2-8-16,-3-5-4 16,0-2 0-16,-3-11 8 15,3-6-4-15,-3-7-12 16,3-3 4-16,0-8 28 16,3 2-12-16,-6-4-20 15,3-1 0-15,-3-5-56 16,3 0 32-16,-3 0 24 15,6 3 8-15,0-3-8 16,3 3 4-16,0-9 92 16,0 7-48-16,0-12 104 15,0 6-80-15,3-11 24 16,0 5-52-16,6-10 32 16,0 11-40-16,3-6 4 15,5 5-20-15,-2-2-8 16,0 5 0-16,0-2-4 15,-3 5 0-15,-3-1 8 16,-3 7-4-16,-6-1-168 16,2 5 88-16,-8 3-216 15,3 5 164-15,-11 3-132 16,2 3 148-16,-9-1-80 16,0 1 108-16,-6-1 12 0,6 4 44 0,0-4 52 15,9 4-12-15,3 1 256 16,3 4-152-16,9 5 140 15,3 5-148-15,9 3 20 16,0-3-76-16,3 0-48 16,-1-3-4-16,-5-7-136 15,-3-6 76-15,-12-10-692 16,0-3 416-16</inkml:trace>
  <inkml:trace contextRef="#ctx0" brushRef="#br0" timeOffset="78954.71">23290 13795 808 0,'-8'8'300'0,"8"-8"-232"0,3-13-20 0,0 5 248 0,-1 3-172 0,4-8 64 16,0 5-112-16,3-6 0 15,0 7-44-15,3-7-32 16,0 6 0-16,3-2 8 16,3 4-4-16,-3 6-20 0,3 3 8 15,-10 10 4-15,1 6 4 0,-9 5-20 31,0 2 12-31,-9-2 76 0,1 0-40 0,-4-3 44 16,6-3-40-16,0-2 36 16,3-2-40-16,6-4 12 15,3-2-24-15,3-5 8 16,5 2-12-16,1-8-68 16,3 3 28-16,3-2-208 15,0-1 132-15,3 0-408 16,0 3 288-16</inkml:trace>
  <inkml:trace contextRef="#ctx0" brushRef="#br0" timeOffset="80400.97">23865 11306 560 0,'0'2'208'0,"0"-2"-164"0,3 3-8 0,-6-3 172 0,3 0-120 0,-3 0 160 0,6 0-144 0,-3-3 28 16,6 3-80-16,0-2 24 15,6-1-44-15,3-2 24 16,5-1-28-16,16-2-16 16,6 3-8-16,17 0 4 15,4 2-4-15,14 1-12 0,-8 2 4 0,5 0 12 31,-8 5-4-31,-4 0-12 16,-11 3 4-16,-10 0 4 16,-5 0 0-16,-12-3 0 15,-3 1 0-15,-12-6 8 16,0 2-4-16,-6-2 8 16,0 0-8-16,-3 0-4 15,0 0 4-15,0 0-4 16,0 0 0-16,0 0-100 0,6 6 56 0,0-1-352 15,5 0 220-15</inkml:trace>
  <inkml:trace contextRef="#ctx0" brushRef="#br0" timeOffset="86860.98">23085 15198 540 0,'12'-8'200'0,"-12"8"-156"0,9-3-12 0,-6 0 160 0,0 3-112 0,-3-2 72 0,3 4-88 0,-3-2 96 16,0 0-88-16,-3-2 40 16,3 2-64-16,-12-3 36 15,0 3-48-15,-18-2 16 16,1 4-32-16,-22-2 8 16,9 3-16-16,-14-3 56 15,5 5-40-15,-5 3-28 16,11 3-4-16,3 2 16 15,15 0-4-15,16 11-4 16,14 0 0-16,20 23-4 16,10 1 0-16,6 8 8 15,-4-4-4-15,-14-7 40 16,-9-8-20-16,-24-5 56 16,-6-8-44-16,-26-5 0 15,2-4-20-15,-14-7-72 16,8 0 28-16,-9-8-236 0,13 0 148 0,-1-2-364 31,15-1 268-31</inkml:trace>
  <inkml:trace contextRef="#ctx0" brushRef="#br0" timeOffset="87443.65">23424 15259 560 0,'12'-8'208'0,"-12"8"-164"0,0-8-8 0,0 5 84 0,0 3-72 0,-9-3 76 15,3 6-68-15,-17 5 40 16,2 3-56-16,-15 15 112 0,3 8-84 16,-5 14 100-16,5 2-96 0,6 3-20 15,9-5-32-15,6-6 4 16,9-5-16-16,9-8 48 16,6-2-28-16,9-11 4 15,6-3-20-15,6-10 12 16,2-3-16-16,-2-11-28 15,-6 3 8-15,-9-8 24 16,-3 3-8-16,-12-6 8 0,0 6-4 16,-15-3-8-1,-3 3 4-15,-12 2-32 16,6 4 16-16,-9-1-216 16,10 5 128-16,-1 0-348 15,6 6 252-15</inkml:trace>
  <inkml:trace contextRef="#ctx0" brushRef="#br0" timeOffset="87661.05">23535 15473 892 0,'11'-8'332'0,"-11"8"-260"0,12 0-20 15,-3-3 96 1,0 3-92-16,3-2-12 0,3-1-28 0,3-2-32 16,0 5 8-16,-3-3-120 15,0 3 72-15,-4-3-332 16,1 3 220-16</inkml:trace>
  <inkml:trace contextRef="#ctx0" brushRef="#br0" timeOffset="87844.33">23698 15317 756 0,'-18'10'280'0,"18"-10"-216"0,-29 56-20 0,14-22 304 15,6 1-200-15,-6 10 92 16,3 0-144-16,0-3-48 16,6-5-28-16,3-5 0 15,6-3-12-15,0-8-128 16,6-5 68-16,0-8-236 15,3 0 160-15</inkml:trace>
  <inkml:trace contextRef="#ctx0" brushRef="#br0" timeOffset="88343.65">24169 15311 424 0,'3'-2'156'0,"-3"2"-120"0,8-5-8 0,-11 2 140 0,-2 3-96 0,-7-5 112 16,0 5-104-16,-12 5 20 15,0 0-60-15,-3 6-24 16,6 5-8-16,10 15 36 16,8 6-24-16,15 14 104 15,5-4-68-15,7 1 124 16,0-6-100-16,-12-5 84 16,-3-8-96-16,-21-7 4 15,0-4-48-15,-15-5-4 16,3 1-12-16,-8-9-120 15,5 0 60-15,-6-8-252 16,9 3 168-16</inkml:trace>
  <inkml:trace contextRef="#ctx0" brushRef="#br0" timeOffset="88764.01">24445 15261 612 0,'-9'3'228'0,"9"-3"-180"0,-35 37-12 0,20-8 264 15,3 5-172-15,-9 19 108 16,6 3-140-16,0-1 72 0,9-7-100 15,3-6 4 1,9-5-48-16,0-7 4 16,6-4-16-16,0-10 28 15,3-3-24-15,3-10 20 16,0-3-20-16,3-11-8 0,-1 1-4 0,-2-9-4 31,-3 3 0-31,-6-8 8 0,-3 6-4 0,-9-9-20 31,0 6 8-31,-9-5 12 16,3 5 0-16,-6-3-12 16,3 8 4-16,-5 0-112 15,5 5 64-15,-12 3-156 0,6 8 120 0</inkml:trace>
  <inkml:trace contextRef="#ctx0" brushRef="#br0" timeOffset="89313.28">22380 16595 956 0,'15'-6'352'0,"-15"6"-272"0,29-2-24 0,-11-1 172 0,3 0-136 0,9-2-8 0,0 0-56 0,5-6-20 15,-2 6-4-15,0-3-4 16,-4 3 0-16,-5-1-88 16,-3 6 48-16,-9 0-240 15,-3 6 156-15,-6-1-388 16,-3 3 292-16</inkml:trace>
  <inkml:trace contextRef="#ctx0" brushRef="#br0" timeOffset="89496.58">22457 16669 852 0,'-3'0'316'0,"3"0"-248"0,30 0-16 16,-15-3 192-1,3 3-144-15,8-5-8 0,4 0-56 0,6-3-32 31,0 5-8-31,-1-2-40 16,-5 2 24-16,-6 0-328 16,-6 3 192-16</inkml:trace>
  <inkml:trace contextRef="#ctx0" brushRef="#br0" timeOffset="89911.48">23186 16325 892 0,'-15'-21'332'0,"15"21"-260"0,-3 0-20 16,3 8 212 0,3 5-156-16,0 19 72 15,0 2-108-15,3 11 32 0,6 3-64 0,3 2 24 31,0-5-36-31,-3 0-36 16,3-3 4-16,-3-2 44 0,0-6-20 16,-6-10-212-16,-3-8 104 15,0-11-300-15,-3-7 216 16,0-1-624-16</inkml:trace>
  <inkml:trace contextRef="#ctx0" brushRef="#br0" timeOffset="90295.97">23481 16409 912 0,'9'-7'340'0,"-9"7"-264"0,6 31-24 0,-6-15 96 0,3 5-92 0,0 6 76 16,6 2-76-16,0 3-4 0,0-1-32 0,-3 4-12 31,2-3-4-31,-5-1-4 16,3-2 0-16,-6-5-196 0,-3-5 108 0,3-3-616 15,0-1 392-15,0-9-32 16</inkml:trace>
  <inkml:trace contextRef="#ctx0" brushRef="#br0" timeOffset="90828.47">23677 16521 904 0,'6'2'332'0,"-6"-2"-256"0,21-10-24 0,-6 2-24 0,0 5-28 0,9-8-12 31,3 6 8-31,-1-3 20 15,-2 6-8-15,-3 2-20 16,-3 5 4-16,-6 5 4 16,-3 4 4-16,-9 4-20 15,-3 3 12-15,-12 3 76 16,0 0-40-16,-6 0 132 16,3 0-88-16,0-6 44 15,9 1-68-15,1-6 36 0,5 0-48 16,3-5 60-16,6 0-56 0,2-5 28 15,7 2-40-15,3-8 8 16,3 3-20 0,0-2-8-16,3-1-4 0,-3-2-24 15,-1 2 12-15,-2-2-32 16,-3 2 24-16,-3-2-108 16,-3 5 68-16,-3-3-152 15,0 3 120-15,-6-2-244 16,0 4 188-16</inkml:trace>
  <inkml:trace contextRef="#ctx0" brushRef="#br0" timeOffset="99219.64">20314 10091 736 0,'6'-5'0'0,"3"-3"-4"0</inkml:trace>
  <inkml:trace contextRef="#ctx0" brushRef="#br0" timeOffset="99802.81">20683 9657 540 0,'21'-24'200'0,"-21"24"-156"0,15-15-12 0,-9 7 104 0,6 5-80 0,-6-8 92 31,-1 4-84-31,-2-1 56 15,3 2-68-15,-12 1 48 16,3 2-56-16,-5 9 92 16,-4 2-76-16,-3 15 96 0,6 4-92 0,-12 10 128 15,6 3-108-15,-6 2 84 16,6-5-100-16,-5 0 12 16,5-3-48-16,-3 1-20 15,6-3-8-15,-3-1-16 16,6 1 8-16,0 0 12 15,3-6-4-15,3-5 8 16,6-2-8-16,0-3 52 16,3-6-32-16,3-4 8 15,6-4-20-15,-3-7-8 16,3 2 0-16,-3-7 12 16,3-1-8-16,-4-2-12 15,4 2 0-15,-3-4-4 16,0 4 0-16,-6-8 8 15,0 6 0-15,-6-5 32 16,3 4-16-16,0-4-24 16,0 5 4-16,-3-3 0 15,3 5 4-15,-3 1-168 16,0 2 92-16,0 2-304 16,3 4 212-16,-12 2-468 15,0 5 356-15</inkml:trace>
  <inkml:trace contextRef="#ctx0" brushRef="#br0" timeOffset="100186.26">20320 9676 1360 0,'-6'-11'504'0,"6"11"-392"0,9 27-32 0,-3-9 204 0,3 3-172 0,0 11 72 16,3 0-112-16,-6 2-24 15,2 1-28-15,-8-1-24 16,0 0 0-16,-8 1-148 16,2-1 84-16,-12 3-420 15,3-2 268-15</inkml:trace>
  <inkml:trace contextRef="#ctx0" brushRef="#br0" timeOffset="100792.17">23305 9660 1276 0,'0'-3'472'0,"0"3"-364"0,-9 40-32 0,1-16 160 0,2 2-144 0,-9 9 96 0,3-1-108 0,-9 0-28 16,6 1-32-16,-3-1-16 16,3-2 0-16,0-3 20 15,4-5-12-15,2-3-232 16,3 0 116-16,0-8-248 16,6 1 200-16</inkml:trace>
  <inkml:trace contextRef="#ctx0" brushRef="#br0" timeOffset="101300.5">23472 9808 540 0,'12'-13'200'0,"-12"13"-156"0,15-11-12 15,-12 3 256 1,3 6-164-16,-6 2 136 16,3 2-152-16,-6 12 92 15,0 1-116-15,-6 9 124 16,0 3-120-16,-9 4 72 0,6-1-92 0,-9 4 8 16,6 0-44-16,-2 1-20 15,5-1-8-15,0 1 4 31,6-1-4-31,3-5 16 0,3-5-12 0,6-3 4 16,3-5-4-16,3-8 4 16,3-3-8-16,2-13-12 15,4 0 4-15,0-13-16 16,0 0 12-16,-6-6 4 16,0 4 4-16,-12-6 8 15,0 10-4-15,-12-2 8 16,3 8-8-16,-12-1 16 15,0 6-12-15,-9 3 4 16,6 3-4-16,-5-4-96 16,8 6 52-16,-6 0-316 15,6 3 196-15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5T16:31:36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78 7232,'-13'-63'2656,"21"52"-2048,5 8-192,-1 9-1472,6 7 480,0-18-4000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6" units="cm"/>
          <inkml:channel name="Y" type="integer" max="1824" units="cm"/>
          <inkml:channel name="T" type="integer" max="2.14748E9" units="dev"/>
        </inkml:traceFormat>
        <inkml:channelProperties>
          <inkml:channelProperty channel="X" name="resolution" value="105.23077" units="1/cm"/>
          <inkml:channelProperty channel="Y" name="resolution" value="105.43353" units="1/cm"/>
          <inkml:channelProperty channel="T" name="resolution" value="1" units="1/dev"/>
        </inkml:channelProperties>
      </inkml:inkSource>
      <inkml:timestamp xml:id="ts0" timeString="2026-10-05T16:33:13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18778 15363 0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1T12:14:26.9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21903 1368 704 0,'9'-5'264'0,"-9"5"-208"0,9 0-12 0,-6 0 176 0,3 0-128 0,0-6 112 0,3 6-116 0,-3-2 76 15,0 4-96 1,-3 4 4-16,3 7-48 0,-3 0 56 16,0 8-44-16,-3 8 20 15,0 0-36-15,0 8 8 16,3 3-16-16,-3 0-16 15,0 5 0-15,-3-5 20 16,3-9-8 0,-3-4-72-16,6-1 32 0,-3-13-208 15,6 1 136-15,0-9-416 16,0-2 292-16</inkml:trace>
  <inkml:trace contextRef="#ctx0" brushRef="#br0" timeOffset="517.37">22210 1500 808 0,'3'-21'300'0,"-3"21"-232"0,9-26-20 0,-3 12 116 0,3-2-100 0,6-5 44 0,0 3-64 0,8 2-16 15,4 3-16-15,9 7-20 16,3 6 4-16,5 14 12 16,-2 4-4-16,0 9-20 15,-7-1 8-15,-8 8 84 16,-6-2-44-16,-15 5 160 16,-3-2-112-16,-18-4 80 15,0 1-92-15,-18-16 24 16,4 3-52-16,-16-25-4 15,9 4-24-15,-8-25 0 16,11 9-4-16,0-14-8 16,9 5 4-16,3-4-60 0,9 9 32 0,7-4-156 31,8 8 100-31,-1-4-232 16,7 4 180-16,0-1-348 15,0 11 272-15</inkml:trace>
  <inkml:trace contextRef="#ctx0" brushRef="#br0" timeOffset="900.59">23151 1117 892 0,'6'5'332'0,"-6"-5"-260"0,-6 71-20 0,-6-31 292 0,3 0-200 0,-18 23 160 0,3 3-172 0,-12 11-28 15,4-6-64-15,-1-4 4 16,9-7-24-16,0-9 0 16,6-6-12-16,1-11 4 15,5-10-8-15,0 2-180 16,6-10 100-16,-6 3-168 16,3-6 140-16,-3 0-372 15,6 0 268-15</inkml:trace>
  <inkml:trace contextRef="#ctx0" brushRef="#br0" timeOffset="1820.55">23371 1505 704 0,'9'-13'264'0,"-9"13"-208"0,6-18-12 0,-3 10 124 0,3 3-100 0,3-9 104 16,0-4-96-16,2-3 4 16,4 7-48-16,0-4 4 15,3 5-20-15,3 5-24 16,0 8 0-16,6 2 4 15,-1 9 4-15,1 10 0 16,-3 6 0-16,-9 10-20 16,0-3 12-16,-15 11 136 15,0-5-68-15,-15-1 72 16,3-7-76-16,-12-5 24 16,6-9-48-16,-9-10-8 15,4-3-16-15,-4-18-8 16,6 0 4-16,-6-14-40 0,9-2 20 0,3 0-144 31,7 3 88-31,5-1-260 0,8 9 188 0</inkml:trace>
  <inkml:trace contextRef="#ctx0" brushRef="#br0" timeOffset="2835.06">24204 1278 540 0,'18'-8'200'0,"-18"8"-156"0,18-5-12 0,-9 5 132 0,0-6-96 16,-3-2 124-16,3 3-112 0,-6-3 68 16,3 8-88-16,-9-5 64 15,0 5-68-15,-12-5 32 16,3 5-52-16,-12-3 32 15,6 6-36-15,-6-3 0 16,1 5-20-16,-1-5 0 16,9 0-4-16,-3 5 12 15,6-5-12-15,-3 0 32 16,6 6-24-16,0-6 4 16,3 0-12-16,-2 0 12 15,5 2-12-15,-3 3-4 16,3 1 0-16,-6 2-24 15,6 5 12-15,-6 0 4 0,3 6 4 0,-6 2 16 16,3-3-8-16,-3 1-12 16,3-3 0-1,-3 2 4-15,3-4 0 0,-3-1 24 16,6 0-12-16,-2-2 4 16,5-3-8-16,-3-8 4 15,6 5-8-15,-3-5-20 16,3 2 8-16,6-4 32 15,3 2-16-15,5-5-8 16,7-3-4-16,12 8-4 16,0 0 0-16,5 2-20 15,1 9 16-15,-6 2 32 16,-3 8-12-16,-7-2-8 16,-8-1-4-16,-12 3 4 15,0-2 0-15,-15-3 0 16,0-3 0-16,-20-2 8 15,2-6-4-15,-15-2-196 16,4 2 104-16,-13-5-332 16,9 0 232-16</inkml:trace>
  <inkml:trace contextRef="#ctx0" brushRef="#br0" timeOffset="3986.38">21662 2307 892 0,'-9'3'332'0,"9"-3"-260"0,12 0-20 0,3-3 168 0,6 3-132 0,27-5 72 0,5 5-96 0,48-13 80 15,-2-1-84-15,55-9 16 16,-5 7-44-16,57-11-20 16,-16 9-8-16,36 5 20 15,-20 7-12-15,8 1-12 16,-29 10-4-16,-1 1 4 15,-29 1 0-15,-12-7 16 16,-30 6-8-16,-9-12-56 16,-21 6 24-16,-11-7-96 15,-13 1 68-15,-14 1-188 16,-12 2 136-16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1T12:15:15.7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21323 4657 520 0,'3'-6'192'0,"-3"6"-152"0,3-10-8 0,-3 7 132 0,0 3-96 0,0-5 124 0,0 5-112 0,0-3 76 16,0 6-92-16,-3 2 48 15,3 3-68-15,-6 16 104 16,6 5-88-16,-3 16 132 15,6 5-108-15,-3-2 92 16,3 2-100-16,-3-8 28 16,0-4-60-16,0-4-8 15,0-2-20-15,0-9-4 16,0-1-4-16,0-12-8 16,0 1 4-16,0-11-156 15,0 0 84-15,-3-3-228 16,3-5 168-16</inkml:trace>
  <inkml:trace contextRef="#ctx0" brushRef="#br0" timeOffset="1033.74">21811 4768 464 0,'12'-3'176'0,"-12"3"-140"0,6-2-8 16,-3 2 144-16,0 2-100 0,3 1 60 0,0-1-76 0,-6-2 20 15,0 0-44-15,-3 0 24 16,0 6-28-16,-6-1 44 16,0 8-40-16,-9 0 36 15,0 6-36-15,-8 2 36 16,5 0-40-16,-6-5 28 15,6 5-28-15,-3-7 0 16,6-6-16-16,-2-3 36 16,8-3-24-16,0-4 12 15,9-6-20-15,6-16 8 16,3 0-12-16,3-18-44 16,6 2 20-16,5-5-24 15,1 6 20-15,9 4 0 16,3 11 8-16,2 6 0 0,-2 10 0 0,0 8 52 31,-6 8-24-31,-6 24 104 16,-10 7-68-16,-11 12 72 15,-3 1-72-15,-14-9 40 0,-4-1-56 16,-9-7-28-16,3-4-12 16,-6-4 16-16,10-6-8 0,-10-3-196 15,6 1 100-15,-6-3-168 16,7 2 148-16,-4 1-236 15,6-1 192-15,6-2-492 16,6-2 364-16</inkml:trace>
  <inkml:trace contextRef="#ctx0" brushRef="#br0" timeOffset="1651">22147 4696 728 0,'3'-8'268'0,"-3"8"-208"0,-3-5-16 0,1 2 184 0,4 6-132 0,-2-3 96 0,0 0-112 0,0-3 32 16,6 3-64-16,0-5 12 16,6 0-40-16,3-6 8 15,3 6-16-15,6-6-32 16,3 6 8-16,2 0 32 16,1 2-12-16,3 1 0 15,-3 2-4-15,-7 0-24 16,1 5 12-16,-9 13-32 15,-3 1 24-15,-15 23 128 16,-3 9-60-16,-15-1 52 16,0 0-60-16,-8-2 36 15,5-9-44-15,-6 1-28 16,9-11-8-16,0 0 24 16,7-5-12-16,-1-5-12 15,6-4-4-15,-3-4-84 16,6 0 48-16,-3-6-172 15,6 3 120-15,-3-8-228 16,6 0 176-16</inkml:trace>
  <inkml:trace contextRef="#ctx0" brushRef="#br0" timeOffset="1934.4">22133 4982 904 0,'9'-5'332'0,"-9"5"-256"0,17-5-24 0,-5 2 220 0,0 3-160 0,9-5 52 0,3-1-96 0,3-2 12 16,2 3-48-16,-2-3-28 15,0 3-4-15,-3-3 8 16,0 5-4-16,-4-5-4 15,-2 6 4-15,-6-4-16 16,0 6 8-16,0-5-192 16,0 0 108-16,0 2-184 0,3 3 156 0</inkml:trace>
  <inkml:trace contextRef="#ctx0" brushRef="#br0" timeOffset="2539.96">22627 4680 664 0,'-9'0'244'0,"9"0"-188"0,0 3-16 0,0-3 172 0,6 0-124 0,0-3 60 0,6 1-84 0,2-6 16 16,1 3-48-16,6-9-20 15,3 9-4-15,3-3 0 16,3 0-4-16,-1 3 8 16,1 0-8-16,-3-1-4 15,-3 6 4-15,-3-2-16 16,-1 2 8-16,-5 0 4 15,-3 5 0-15,-9 11 44 16,-3 5-24-16,-15 21 148 16,0 6-92-16,-11 10 56 15,5-5-76-15,-6 0 12 0,6-8-40 16,-3-3 8 0,6-5-20-16,1-2 0 15,8-6-8-15,0-5 12 0,3-3-12 0,0-13-100 16,6 2 48-16,-3-7-176 15,6 0 124-15,-6-3-336 16,3 0 244-16</inkml:trace>
  <inkml:trace contextRef="#ctx0" brushRef="#br0" timeOffset="2985.21">22603 4974 612 0,'-3'-5'228'0,"3"5"-180"0,3-3-12 0,-3 1 184 0,0 4-128 0,3-2 104 16,6 0-112-16,3 0 60 16,6 0-84-16,5 0 32 15,4 0-56-15,9 0 16 16,0 3-32-16,5-3 0 0,-2 0-12 16,0-3-8-16,-4 1 4 0,-5-4 20 31,-3 4-12-31,-6-4-12 0,0 4-4 0,-4-1 4 15,-5 3 0-15,-6-8-12 16,0 8 8-16,-9-3-120 16,3 3 68-16,-6-2-224 15,3 4 156-15,-3-2-516 16,3 3 360-16</inkml:trace>
  <inkml:trace contextRef="#ctx0" brushRef="#br0" timeOffset="3551.94">23371 4403 1112 0,'24'71'412'0,"-24"-71"-320"0,41 74-28 0,-23-21 220 15,0 3-168-15,-6 23 36 0,0-5-96 0,-15 3-16 16,-3-8-24-16,-9-1-4 15,3-9-4-15,-15-1-104 16,4-13 52-16,-19-3-236 16,6-7 156-16</inkml:trace>
  <inkml:trace contextRef="#ctx0" brushRef="#br0" timeOffset="4319.1">21237 4501 932 0,'-51'13'348'0,"51"-13"-272"0,-74 55-20 0,38-10 384 0,9 6-252 0,-12 23 108 15,10-3-172-15,11 11-32 16,9-13-52-16,18 13-28 16,9-16-8-16,8 3-76 15,1-8 40-15,9-16-260 16,-3-6 160-16</inkml:trace>
  <inkml:trace contextRef="#ctx0" brushRef="#br0" timeOffset="5653.41">20356 6755 904 0,'-15'0'332'0,"15"0"-256"0,15-3-24 0,11-2 96 0,10 2-92 0,59-15 16 0,7 2-48 0,97-21-12 15,-3 5-8-15,84-13 4 16,-21 8-4-16,42 5-72 15,-33 11 36-15</inkml:trace>
  <inkml:trace contextRef="#ctx0" brushRef="#br0" timeOffset="7887.28">20656 6795 704 0,'-24'-3'264'0,"24"3"-208"0,-11 0-12 0,5-3 124 0,6 3-100 0,-3-2 96 0,3 4-96 0,11-2 28 31,4 0-56-31,30-5 56 0,12 0-56 16,53-9-8-16,3 4-20 0,68-6-12 16,-5 3 4-16,47-6-4 15,-20 3 0 1,23-2-100-16,-33 2 56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19:01.4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17828 17859 8 0,'227'69'4'0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19:25.4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18055 13668 384 0,'0'-10'140'0,"0"12"-108"0,0 4-8 0,0-6 144 0,3 5-96 16,3 0 88-16,3 1-96 0,-1-4 108 16,4-2-96-16,3 3 32 0,6-6-64 15,6-2 28-15,9-3-40 0,8 0-8 16,13 3-16-1,-1-3 20-15,13 3-16 16,14-1-12-16,12 4-4 16,16-1 28-16,14 0-12 15,9 3 12-15,8 0-12 16,19-2 12-16,12 2-16 16,20-3 4-16,7 3-4 15,2 0 4-15,3 3-8 0,-5-3-4 16,-4 8 4-16,-11-3 40 15,-9 6-24-15,-22-1 8 16,-17 1-16-16,-15-6 44 16,-3-2-28-16,-9-1 4 15,-11 4-20-15,-13-6 28 16,-9 0-24-16,-11-3 4 16,-7 0-12-16,-5-2 20 15,-9 2-16-15,-7-2-20 16,-8-3 0-16,-9-2-4 0,-9-1 4 0,-12-5-396 31,-15 3 216-31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19:37.4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3827 11065 704 0,'-12'-37'264'0,"15"37"-208"0,3-5-12 0,6-1 52 0,3-2-60 0,-1 0 120 0,10-2-88 16,12-3 0-16,9-3-40 15,17 2-8-15,16 4-12 0,2-1-16 0,0 1 4 0,4-1 20 32,-1 3-8-32,6 0-4 15,1 3 0-15,-4-3-24 0,-6-3 12 16,-5 4 12-16,-4 1 0 15,1 1-4-15,-13 0 4 16,-5-1 4-16,-10 1-4 16,-11 2 76-16,-9 1-44 15,-9 2 4-15,-18 5-24 16,-21 3-4-16,-24 0-4 16,-20 5 12-16,-27 3-12 15,-19 0-4-15,-17 5 0 0,4-2 20 31,4-1-12-31,-19 3 24 0,14-2-24 0,20-6-4 16,16-2-4 0,24-6 20-16,17-5-12 15,21-3 32-15,27-2-28 0,15-6 4 16,27-4-12-16,18-7-16 16,17 1 4-16,6 3 20 15,-2 2-8-15,-4-3 16 16,-8 3-16-16,-13 3-12 15,-8 3 0-15,-12 2 12 16,-10 2-4-16,-8 1 8 16,-6 2-8-16,-9 3-20 15,0 0 8-15,-3 3 4 16,0 0 4-16,0-1 0 0,3 4 0 16,-6-4-12-16,6 4 8 15,0-6 4-15,0 0 0 16,-3 0-28-16,0-3 16 15,-3 0-340-15,3 1 196 16,-6 7-676 0</inkml:trace>
  <inkml:trace contextRef="#ctx0" brushRef="#br0" timeOffset="1735.74">4505 16626 444 0,'-17'-8'164'0,"14"6"-124"0,3-1-16 0,0 3 96 0,0 0-72 0,0 0 68 0,0 0-64 16,-3 0 24-16,3 0-44 15,0 0 68-15,0 5-52 0,0-5 36 16,6 3-48-16,2 0 0 16,10-1-24-16,12-2-8 15,15 0 0-15,11 0 4 16,13 0-4-16,-7-2 8 15,-5-1-8-15,-10 0-4 16,-5 3 4-16,-12 0 64 16,-3 0-36-16,-15 0 32 15,-3 3-36-15,-15 2-16 16,-9 3-8-16,-15 6 40 16,-21-1-24-16,-20-3 68 0,-1-2-48 15,-2 0 88-15,0 0-72 16,14-2 44-16,15-4-60 15,10-2-12-15,14 0-16 16,18-2 0-16,6-4-8 16,12-2-4-16,9-2 4 15,2-1-24-15,7 1 12 16,-3-1 4-16,0 3 4 16,-10 3 8-16,1 2-4 15,-12 0-4-15,0 3 4 16,-15 0-4-16,-3 3 0 15,-3 2 8-15,-5 3-4 0,-4 0-20 16,3 0 8-16,3 0 20 16,3-3-4-16,3 1-20 15,3-4 4-15,3-2 4 16,3 0 4-16,3-2 0 16,3-1 0-16,-3 0 8 15,3 1-4-15,0-1-4 16,0 3 4-16,3-3-32 15,-9 3 16-15,3 0 32 16,3 0-12-16,-3-2-8 16,-3 2-4-16,9 0 12 15,-6 0-4-15,-3 0 8 16,0 0-8-16,0 0-12 16,0 0 4-16,0 0-4 0,-3 0 0 15,3 0 16-15,0 0-4 16,0 0-4-16,0 0 4 15,0 0 40-15,0 0-24 16,0 0-28-16,0 0 4 16,0 0-8-16,0 0 4 15,0 0 0-15,0 0 0 0,3 0 16 16,3 0-4 0,0 0 16-16,0 0-12 15,-3 0-4-15,2 0 0 16,1-3-4-16,0 3 0 15,-3-2 8-15,3-1-4 16,-6 0 8-16,3 1-8 0,-3-1-12 0,0 0 4 16,0 1 4-1,3-1 0-15,-6-2 16 16,3 2-8-16,-3-2-12 16,3 2 0-16,-9-2-68 15,0 0 40-15,1-1-268 16,-4 1 164-16,3 2-864 15</inkml:trace>
  <inkml:trace contextRef="#ctx0" brushRef="#br0" timeOffset="3937.36">19355 16415 424 0,'-3'2'156'0,"-2"-7"-120"0,5 5-8 0,0 0 104 0,5 0-76 0,1 0 76 0,3 3-76 16,-3-3 76-16,0-3-76 15,-3 0 52-15,0 1-64 0,-3-3 16 16,6-3-40-16,3 0 28 0,6 2-32 16,9-4 40-16,15 2-32 15,11 3-4-15,19 5-12 16,-1 0-16-16,9 0 4 16,1 0 4-1,-4 0 0-15,-2 5 8 0,-10-3-4 0,-11-2-4 16,-10 3 4-1,-11-3 28-15,-9 3-16 16,-12-1 4-16,-18 4-12 16,-18-4 12-16,-23 4-12 15,-16-1 24-15,-17 0-20 0,2-5 12 16,-2-5-12-16,3 0 56 16,8 2-40-16,7 0 16 15,14 1-28-15,16 2-8 0,14-3-4 16,12 0 4-1,21 1-4-15,20-1-4 16,25 3 4-16,17 5 4 16,13 1-4-16,2-1 8 15,-3 6-8-15,-8-1-4 16,-16-5 4-16,-20 1-16 16,-18-6 8-16,-18-3-4 15,-27-5 0-15,-30-2 32 16,-23-6-12-16,-16-5-20 15,-5 2 0-15,12 6 4 0,17 8 4 16,19 5-12 0,23 2 8-16,24 6 4 0,21 3 0 15,23 5 16-15,13 2-8 0,14-2-84 16,10 2 44 0,-1 1-44-16,1 2 44 15,-10-2-16-15,-17-6 28 16,-19-5-24-16,-26-6 24 15,-24-7-44-15,-20-8 36 16,-22-11 8-16,-2 0 8 16,-4 3 28-16,9 5-8 15,10 6-12-15,11 4 0 0,9 6-104 16,12 8 60-16,12 0-340 16,18 11 212-1</inkml:trace>
  <inkml:trace contextRef="#ctx0" brushRef="#br0" timeOffset="8087.5">19498 10869 436 0,'-12'-13'160'0,"12"13"-124"0,-6-3-8 0,6 1 44 0,3 4-44 0,0-4 68 0,3 2-56 0,3-3 124 16,3 0-92-16,3-2 88 16,3 2-92-16,12-2-16 15,2 2-32-15,13-5 4 16,0 3-16-16,11-3 4 16,1 3-4-16,5 0-16 15,-2 2 4-15,-7 0 4 16,-5 6 0-16,-18 0 0 0,-6 5 0 0,-30 0 176 15,-6-1-96-15,-39 1 20 16,-2 3-60 0,-34-8 52-16,10 2-52 0,-6-8 20 15,17 3-40-15,18 0-8 16,16 3-8-16,35 2-48 16,21 3 24-16,38 0-292 15,9 3 172-15</inkml:trace>
  <inkml:trace contextRef="#ctx0" brushRef="#br0" timeOffset="10641.54">19326 5054 652 0,'-6'-16'244'0,"6"16"-192"0,3-8-12 0,-3 0 76 0,3 8-72 0,3-5 104 16,3-1-84-16,11-2 68 15,7-2-76-15,27-9 40 0,5 6-56 0,37-11-4 32,-7 6-20-32,24-9-4 15,-9 6-4-15,3-3 80 16,-14 3-44-16,-13-5 40 16,-15 7-48-16,-14 1 16 15,-12 4-32-15,-15 1-16 16,-10 5-8-16,-14 5-180 15,0 6 96-15,-14 32-708 16,2 2 440-16</inkml:trace>
  <inkml:trace contextRef="#ctx0" brushRef="#br0" timeOffset="17395.88">10375 10287 832 0,'15'0'308'0,"-15"0"-240"0,21-3-20 0,-12 3 52 0,0 3-64 0,0-3 48 0,0 0-48 0,-6 0 8 31,0 0-28-31,-6 0 0 16,0 5-8-16,-9-2 64 16,0 5-40-16,-18 0 68 0,6 2-60 0,-11-2 44 15,8 3-48-15,-6-3 16 16,9 0-32-16,-3-3 52 15,7 3-40-15,2-3 4 16,6 1-24-16,0 2 0 16,9-1-4-16,6 4-8 15,3 0 4-15,9 5 28 16,6-1-16-16,5 1-12 16,1 3-8-16,6-6 4 15,-3 0 0-15,-1-2 8 16,-2-1-4-16,-6-2 16 15,3 0-12-15,-9-5-180 16,-3 2 96-16,-3-2-344 16,-1 0 236-16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20:12.3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4827 6789 268 0,'-18'-13'100'0,"9"10"-76"0,-6 1-8 0,15-1-8 15,0 0-8-15,-3 1 8 0,3-1-4 0,-3 3-12 0,0 0 4 16,-9 3 4-1,6-1 0-15,-3-2 112 0,6 0-60 16,-5 0 120-16,2 0-96 16,0-2 60-1,6 2-80-15,0-3 12 0,3 0-36 16,3-2 40-16,8-3-40 0,4 0 20 0,12-2-32 16,0-4 0-1,15 1-12-15,5 0 4 16,13-3-8-16,11 0-12 15,24-2 4-15,18-1 12 16,15 6-4-16,12-3-4 16,6 6 4-16,0 2-24 15,3-3 12-15,-9 3 56 16,-10 5-24-16,-8-4 16 16,3 1-24-16,-8 4 0 0,-13-1-8 15,-12 0-16-15,-3 1 4 16,-2-1 12-1,-10 0-4-15,-12 1-4 0,-11 2 4 16,-9 0 4-16,-10 0-4 16,-11 0-4-16,-6 0 4 15,0 0 12-15,-3 0-8 0,-7 0-4 16,-2 0 0 0,-3-3-16-16,3 0 8 15,-9 1 12-15,0-1-4 0,-3 0-224 16,-3 1 124-16</inkml:trace>
  <inkml:trace contextRef="#ctx0" brushRef="#br0" timeOffset="1051.82">4803 6882 384 0,'9'-8'140'0,"-9"5"-108"0,0 1-8 0,0 2 108 0,-3 0-76 0,3-3 32 15,0 3-52-15,0 0-4 0,0 0-20 16,6 0-8-16,-6 0 0 0,6 0-4 16,-6 0 0-16,0 0 52 15,0 0-28-15,0 0 52 16,0 0-44-16,0 0 12 15,9 0-28-15,9 0 0 16,11-3-8-16,22-2 12 16,15 2-12-16,20-2-12 15,30-6 0-15,15 1 20 16,12-3-8-16,9 2 24 16,-7 1-20-16,4-4 32 0,0 1-28 15,-9 5 4-15,-9-2-12 16,3-1 20-1,-6 3-16-15,-12 3-4 0,-12 2-4 16,-15 0 4-16,-2 1-4 0,-16-1-4 16,-5 3 4-1,-10-3 4-15,-5 1-4 16,-9-1-12-16,-7 3 4 16,-2 0 12-16,-3-2-4 15,-6-1-4-15,-1 3 4 0,-5-3-4 16,-3 1 0-1,0-4-12-15,-6 4 8 16,0-1 20-16,-3 3-8 0,0 0-4 16,-6 0 0-16,6-3-4 15,-6 3 0-15,9-2 8 16,0 2-4-16,3-3-12 16,-4 3 4-16,1-3 12 15,-9 3-4-15,6-2-4 16,-6 2 4-16,0 0-4 15,0 0 0-15,6 0 0 16,-3 2 0-16,6 1 8 0,-3 2-4 16,6-5-12-1,-3 0 4-15,3-2 4 16,-6-1 0-16,0-2 0 16,-3 0 0-16,-3-1 16 0,-3 1-8 15,3 0 16-15,3 2-16 0,0 0-28 16,-3 3 8-16,9-2 4 15,0 2 8 1,0-6 16-16,-1-2-8 16,1 1-160-16,3-4 80 15,-3-2-656 1</inkml:trace>
  <inkml:trace contextRef="#ctx0" brushRef="#br0" timeOffset="9354.15">16492 6691 320 0,'-3'-2'120'0,"-3"-6"-96"0,0 0-4 0,3 3 44 0,0-3-40 0,0 2-12 0,0 1-4 0,0 0-20 15,-3-1 8-15,3-4 28 16,-3 2-12-16,0 3 76 15,-3-1-52-15,-2 1 12 16,-4 0-28-16,0 5-4 16,-6 0-8-16,0 2 4 15,0 4-8-15,0-1 8 0,4 3-8 0,-1 0 8 16,3 0-8-16,3-3-12 16,3 0 4-16,0-2 4 15,0-3 0-15,3 0 16 16,-3 5-8-16,0 1-12 15,0 2 0-15,0-8 20 16,4 5-8-16,-1-3 4 0,0 1-4 31,3 2 20-31,0-5-16 0,3 0 4 16,-3 3-8-16,3 0 48 16,-3-3-32-16,3 0 8 15,0 0-20-15,0 0 20 16,6-3-20-16,3 3 32 15,5 0-28-15,19-3 64 16,24-2-44-16,14 5 20 16,19 3-36-16,20-6 8 0,21 3-16 15,9 0-16-15,11-5 0 16,1 5 12-16,-3-3-4 16,12-5-12-16,-4 6 4 15,-2-6 12-15,0-3-4 0,-9 6-12 16,-12-1 4-1,-9 4 12-15,-6 2-4 16,-6 2-4-16,-24 4 4 0,-11-6 56 0,-13 0-32 31,-5-6-36-31,-7 4 0 0,-2-1 28 16,-6 3-12-16,-1 0-16 0,1 5 0 16,-3 3 4-1,-7 0 4-15,-2 0 8 16,-3 6-4-16,-6-9-4 15,-10 0 4-15,1-2 4 16,-3-1-4-16,-3-4-4 16,-3 2 4-16,0-3-4 15,-3 3 0-15,3 3 8 16,0 2-4-16,0 0-72 16,0 3 36-16,-9 5-296 15,-3 1 184-15,-15 4-424 16</inkml:trace>
  <inkml:trace contextRef="#ctx0" brushRef="#br0" timeOffset="9973.14">16263 6763 384 0,'15'0'140'0,"0"-6"-108"0,11 4-8 0,-5 2 108 0,12 0-76 0,6 0 76 0,17 0-76 0,16-3 12 0,29-2-36 16,21 2 12-16,24-2-24 0,9 5 16 15,8-3-20-15,13 1 0 16,-1-1-8-16,-5-5 4 15,-3 3-8-15,-9-1 24 16,-10-1-16-16,-8-1 40 16,-12 5-28-16,-15 0-12 0,-8-2-8 15,-13 0 28 1,-9 2-16-16,-8 0 32 0,-13 3-32 16,-8 3-4-16,-13 0-8 15,-8-1-4-15,-3-2 0 16,-6 0 8-16,-6 0-4 15,-4 0-4-15,1 0 4 16,0 0 4-16,0 3-4 16,-6-3-12-16,3 0 4 15,-3 0 12-15,0 0-4 16,-3-3-4-16,0 1 4 0,-9-4 12 0,0 6-8 31,-12-2-232-31,-12 7 120 0</inkml:trace>
  <inkml:trace contextRef="#ctx0" brushRef="#br0" timeOffset="17276.28">8914 5670 404 0,'12'-13'148'0,"-12"13"-112"0,11-8-12 0,-2 3 136 0,0 2-92 0,3-5 124 16,0 3-112-16,-3-3 100 15,3 5-100-15,-6-7 116 0,3 7-112 0,-9 3 48 32,3 3-76-32,-15 2 36 15,0 5-52-15,-21 12 8 16,1 1-32-16,-19 6 52 15,6 3-36-15,1-3 20 0,8 0-32 0,9-10-16 16,15 2-8-16,24 0-4 16,12-2 0-16,18 2 8 15,2 3 0-15,4 5 24 16,-6 0-12-16,-13 5 84 16,-8 1-52-16,-21 7-4 15,-3-7-24-15,-24-1 8 16,-2-2-16-16,-13-9-100 15,3-1 48-15,-5-9-264 16,5-3 172-16</inkml:trace>
  <inkml:trace contextRef="#ctx0" brushRef="#br0" timeOffset="18062.34">9339 5617 736 0,'24'-13'272'0,"-24"13"-208"0,18-13-20 0,-12 5 168 0,3 8-124 0,-6 0 116 16,3 2-120-16,-6 20 44 16,0 7-72-16,-15 18 100 15,3 1-88-15,-12 10-8 0,3-5-36 0,-2 5 44 32,8-5-36-32,-3 3 4 15,9-6-24-15,0-5-8 16,6-5 0-16,3-6 4 0,3-13-4 15,3-8 16-15,3-2-12 0,3-22 32 16,3 1-24-16,2-19 4 16,4 2-12-16,0-10 4 15,0 8-8-15,-6-5-20 16,0 10 8-16,-3 0-4 16,-3 8 4-16,-9 0 0 15,0 8 0-15,-12 0 8 16,3 6 0-16,-15-1 8 15,0 6-4-15,-6-3-12 16,4 0 4-16,-1-3-136 16,9 3 72-16,-6-2-276 0,12-1 192 15</inkml:trace>
  <inkml:trace contextRef="#ctx0" brushRef="#br0" timeOffset="19627.45">20856 5136 696 0,'9'-6'256'0,"-9"6"-196"0,9-2-20 0,-7 2 112 0,1 0-92 0,-3-6 116 0,0 6-100 0,-11 0 60 15,2 6-80-15,-21-6 24 16,3 5-48-16,-18 3 0 16,1 0-20-16,2 5-8 15,12 0 0-15,24 16-4 16,12 6 0-16,27 10-20 15,9-6 12-15,11 6 56 0,-2-2-24 16,-15-6 52 0,-7 0-44-16,-29-3 28 15,-9-10-32-15,-29 0-36 16,-1-6 4-16,-23-7-160 16,2 0 92-16,-2-9-164 15,14 6 132-15,6-8-352 16,12 5 252-16</inkml:trace>
  <inkml:trace contextRef="#ctx0" brushRef="#br0" timeOffset="20196.52">21290 5106 1060 0,'6'-18'392'0,"-6"18"-304"0,0 0-28 0,-6 5 104 16,0 3-104-16,-12 21 44 15,1 6-60-15,-4 18 100 16,6 2-84-16,-6 3 80 0,6-5-80 0,-6-2 32 31,9-4-56-31,6-4-12 16,6-6-12-1,3-6 16-15,6-2-16 0,3-10 24 16,3-6-24-16,3-10-4 16,3-3-4-16,3-13 12 15,-1-1-8-15,7-9-64 16,0 7 28-16,-6-11-16 16,-3 11 28-16,-12-2 0 15,-6 7 8-15,-18 1-12 16,0 7 12-16,-15-2 12 15,0 10 0-15,-5-5 8 16,5 3-8-16,0-1-4 16,9 1 4-16,0-3-16 15,9 5 8-15,-2-10-260 0,5 5 144 0,6-3-560 32,6 3 380-32,20-2 1892 78,4 2-844-78</inkml:trace>
  <inkml:trace contextRef="#ctx0" brushRef="#br0" timeOffset="23880.98">4416 9909 416 0,'0'-14'152'0,"0"14"-116"0,6-8-12 0,-6 3 4 0,9 3-20 0,-3-6 208 0,3 2-120 0,0 1 68 16,0 2-96-16,-6 1 4 31,3 2-40-31,-12 2-12 0,3 6-12 0,-18 3 80 16,0 2-44-16,-18-2 112 16,7-1-88-16,-10-4 56 15,6-1-72-15,3-5 32 16,13 0-48-16,5-3-20 15,15 1-8-15,21-6-20 16,11 0 8-16,25-3 12 16,2 3-4-16,10 3-12 15,-4 2 4-15,-5 6-4 16,-9 5 0-16,-22 2 0 16,-2 1 0-16,-45 0 44 15,-3-1-24-15,-41 1 36 16,-1-1-32-16,-26-4 84 0,6-1-56 0,2-5 4 31,22 3-28-31,11-3-4 16,24 0-8-16,24-3-8 15,12 3 4-15,30-3-40 16,6 3 20-16,14-2 40 16,-2-1-12-16,-10 0-36 0,-5 3 12 15,-24 0 12-15,-12 6 0 0,-24-4 64 31,-3 4-36-31,-24-4-4 0,12 4-12 0,-8-6 0 16,8 2-8-16,6-2-4 31,15 0 4-31,9-2 4 0,6 2-4 0,18-3 8 16,3 0-8-16,9-5-4 16,2 6 4-16,-8-4 4 15,-3 6-4-15,-12-2-4 16,-12 2 4-16,-12-3-16 15,0 6 8-15,-12-6 4 16,6 3 0-16,-6-3 8 16,3 3-4-16,0-2-4 15,10-1 4-15,2-2-48 16,-3 5 24-16,9-3-136 16,3 6 88-16,3-3-152 15,3 0 120-15,8 0-364 16,7 5 260-16</inkml:trace>
  <inkml:trace contextRef="#ctx0" brushRef="#br0" timeOffset="25333.49">15525 9237 852 0,'-27'-6'316'0,"27"6"-248"0,-33 8-16 0,18-5 200 0,3 2-148 0,-9-7 168 0,7 2-156 0,-4-8 48 16,6 2-96-16,0-7 4 15,9 3-40-15,6-6 12 16,3 2-24-16,18-4-16 16,5 5-8-16,25-3-16 15,3 5 12-15,20 1 20 16,-3 2-4-16,10 2-4 16,-7 6 0-16,-8 0-4 15,-13 3 0-15,-17 0-12 16,-9 2 8-16,-24 0 4 0,-9 3 0 0,-39 0 8 31,-3 0-4-31,-38-5-12 16,3-1 4-16,-40-4 28 15,13-1-12-15,-9-2-4 16,21-1-4-16,24 1-4 16,23 5 0-16,27 0 8 15,21 5-4-15,39-5-4 0,14 3 4 0,31-3 4 31,2 5-4-31,9 1 16 0,-8 2-12 16,-10-3-20-16,-15 3 4 0,-17-3 4 31,-15 0 4-31,-21-2 52 0,-6 2-28 0,-24-7 16 16,-3-1-24-16,-18-2 28 16,7 0-28-16,-7-6 4 15,6 6-12-15,7-3-8 16,8 2 4-16,6 1-4 15,9 5 0-15,12-3-248 16,6 3 136-16,18 3-492 16,5 5 336-16</inkml:trace>
  <inkml:trace contextRef="#ctx0" brushRef="#br0" timeOffset="40009.15">15319 9480 132 0,'-35'-8'52'0,"14"11"-44"0,6-6 4 0,3 0 272 0,0-4-156 0,6-1 132 0,3 0-148 15,0-3 44-15,9 3-92 16,0-2 44-16,6-1-64 16,3-2 24-16,6-3-40 0,8 0-8 15,10 3-12-15,18 2-8 0,17 1 4 0,12-4 12 31,19 4-8-31,11 4-12 16,6 4 0-16,0-3 20 16,0 5-8-16,-12-3-20 15,-12 3 4-15,-18-3 4 16,-17 11 4-16,-21 5 32 16,-16-2-16-16,-20 8 20 0,-23-1-20 15,-22 1 0-15,-33-1-8 16,-29-2 12-16,-18-8-12 15,-18 0 24-15,3-6-20 16,9-4 48-16,18-3-32 16,27-3 20-16,26 2-28 15,30-2 8-15,36 3-16 16,36 0-8-16,41-3 0 16,21-5-4-16,18 5 0 0,6-6-12 15,-9 9 8 1,-15 3 12-16,-20-4-4 0,-19 1 24 15,-17 2-16-15,-16-2 12 16,-14 2-12-16,-15-2-8 16,-12 0 0-1,-15-3 4-15,-11 5-4 0,-10-5-56 16,-6 8 28-16,1 3-236 16,2 7 144-16,6 4-744 15,0-1 480 1,7-21 164-16</inkml:trace>
  <inkml:trace contextRef="#ctx0" brushRef="#br0" timeOffset="43644.17">4160 9972 392 0,'-30'-8'148'0,"18"8"-116"0,-8 0-8 0,11 0 120 0,-3 0-84 0,3 0 116 0,-3-2-100 16,3-1 104-16,9 0-104 16,0 1 16-16,6-4-56 0,12 1 76 15,15 0-64-15,14-3-32 0,16 0-12 0,14-5-12 32,18-1 0-32,12 4 24 15,-5-1-8-15,-1 1-12 16,-12 2 0-16,-14 5 4 15,-19 3 0-15,-14 0 8 0,-15 3-4 16,-21 2-12-16,-24 3 4 16,-27 0 20-16,-26 0-8 15,-25-3 48-15,-26 6-28 0,6-3 28 16,-6 0-28 0,15-3 16-16,33 3-24 15,23-3 8-15,30 0-16 16,24-2 12-16,30 0-16 15,23-6 16-15,25-2-16 16,8-1-12-16,9 1 0 16,-17 0 12-16,-13 2-4 15,-20 1-12-15,-21-1 4 16,-27 3 4-16,-18 0 0 0,-30 0 0 0,-41 5 0 31,-15 1-12-31,-12-4 8 0,8 3-4 16,16-2 0-16,33-3 16 15,14 0-4-15,27-3 8 16,18 1-8-16,21-3-4 16,12-3 4-16,14 2-16 15,4 1 8-15,0 0 12 16,-1 2-4-16,-2 0-20 16,-7-2 8-16,-5 2 12 15,-6 1 0-15,-15-1 8 16,0 1-8-16,-12-1-4 15,-6 0 4-15,-6 1-16 16,-3-1 8-16,-3 0 4 0,0 3 0 16,0-2 24-16,0-1-12 15,3-2-32-15,3 5 12 16,1 0 20-16,2 0-8 16,0 0-16-16,6 0 4 0,12 2-224 0,20 1 124 31,25-3-640-16</inkml:trace>
  <inkml:trace contextRef="#ctx0" brushRef="#br0" timeOffset="44196.92">7818 9496 1008 0,'-59'-24'372'0,"44"21"-288"0,-3 1-24 0,15 2 72 0,9 0-84 0,9 2-20 0,15 4-16 0,11-6 40 0,25-3-28 0,17-2-20 0,15 5-4 16,-5 0 0-1,2 0 0-15,9-3 16 0,-15 8-8 16,-20-2-12-16,-22 2 0 16,-20 3-16-1,-27 0 12-15,-32 0 48 0,-28 0-20 0,-14-5 52 16,-10-1-40-16,10 1 108 15,14 5-80-15,22-5-24 32,8 2-24-32,24-5-4 0,18 0-4 15,12 0-204-15,5 0 108 16,7 0-484-16</inkml:trace>
  <inkml:trace contextRef="#ctx0" brushRef="#br0" timeOffset="44833.07">4839 9893 600 0,'-12'-6'224'0,"-6"4"-176"0,-6 2-12 0,6 0 104 0,-11 0-84 0,-13 2 60 0,-15 4-72 16,-8 2 16-16,-7 2-40 16,-2-2 72-16,9 0-56 0,14-3 40 15,18-2-44-15,18-3 8 0,24 0-24 16,27-3 0-16,26-4-8 0,22 1-16 16,14 1 4-1,-15-6 4-15,1 1 0 16,-16 2-12-16,-20 3 8 15,-18 2 72-15,-19 0-36 16,-28 1 76-16,-16 4-60 16,-18-2 0-16,-26 0-28 15,-12 6 16-15,2 1-24 16,1-1-4-16,12-1-4 16,14 0-180-16,12 3 96 15</inkml:trace>
  <inkml:trace contextRef="#ctx0" brushRef="#br0" timeOffset="52669.36">8134 6302 1868 0,'-86'59'692'0,"35"-38"-536"0,-35 0-44 0,29-10 80 16,9-1-128-16,-41-10-8 0,6-3-36 0,-15-18-120 16,14 0 52-16,1-34-340 15,20-1 212-15</inkml:trace>
  <inkml:trace contextRef="#ctx0" brushRef="#br0" timeOffset="74185.77">23692 3596 152 0,'-80'741'-112'0</inkml:trace>
  <inkml:trace contextRef="#ctx0" brushRef="#br0" timeOffset="82576.34">15236 9483 540 0,'-18'-8'200'0,"18"8"-156"0,3-3-12 0,0 0 88 0,6 6-72 0,0-6 60 0,0 3-64 0,-6-2 24 16,0 2-40-16,-9-3 44 16,3 6-40-16,-6-3 4 15,3 0-24-15,0 0 56 16,6 0-40-16,0 0-4 15,6 2-12-15,0-2-20 16,6 3 4-16,6-3 12 16,0 0-4-16,2-3-12 15,4 1 4-15,0-1-4 16,0 3 0-16,-3 0 24 16,-1 3-8-16,-2-1 32 15,0 4-24-15,-9-1 32 16,0 0-32-16,-9-2 40 0,0 2-32 0,-6-2 4 15,0 2-16-15,-6-5 88 16,6 3-52-16,-9-8 64 16,6 2-60-16,-5-10 24 15,2 2-44-15,-6-23-8 16,3-1-16-16,-6-18 72 16,6 3-44-16,-6-5-32 15,6 7-4-15,-2 0 12 16,5 11-4-16,-3-2-4 15,3 9 0-15,-3-1-4 16,6 10 0-16,0-6-12 16,3 3 8-16,-3-2 4 15,3 7 0-15,0-2-12 16,3 8 8-16,0-3 20 16,3 8-8-16,0-2-20 15,6 4 4-15,0 1-12 16,3 2 8-16,6 1 16 15,6 4 0-15,18-4 8 16,5-1-8-16,28-2 8 16,-1 5-8-16,19-6-12 15,-7 1 4-15,15-5 4 16,-12 4 0-16,16-4 0 16,-13 4 0-16,9-4-20 15,-9 2 12-15,-8 0 20 16,-13 3-4-16,-11 2-12 0,-13 3 0 0,-5-3-4 15,-9 6 0-15,-6-3 16 16,-6 5-4-16,-4-2 16 16,-2 0-12-16,-6 2-20 15,3 3 4-15,-3 8 4 16,0 2 4-16,0 11-12 16,0 0 8-16,3 6-16 15,0-3 12-15,3-1 32 16,3 4-16-1,0-4 8-15,-1-1-8 0,-2 1-16 16,3-2 4-16,-12 3-16 16,-3 0 12-16,-24 0 20 15,1-1-4-15,-40-4-4 16,1-3 0-16,-34-6 48 16,7-2-28-16,-27-5 8 15,9-3-20-15,-15-6 20 16,18 4-20-16,-7-6 4 15,25 2-8-15,0-4-8 16,17-1 4-16,4-5-4 16,14 0 0-16,7-5 24 15,11 2-12-15,6-7-188 16,12 4 92-16,3-1-456 16,9 7 296-16</inkml:trace>
  <inkml:trace contextRef="#ctx0" brushRef="#br0" timeOffset="83923.95">4922 9895 644 0,'21'-10'236'0,"-21"10"-180"0,18-8-20 0,-12 5 60 0,6 3-60 0,-6-2 56 0,3 2-52 0,-3-3 32 16,2 3-40-16,-11 0 36 15,3 5-40-15,-26 3 64 16,-1 5-52-16,-45 3 36 15,1 3-44-15,-42 2 8 16,0 3-24-16,-18 2 0 16,12 1-8-16,-6-3 20 0,24-3-16 0,5-5 4 31,25-1-8-31,11-7-8 16,19-2 4-16,8-9 128 15,12-2-72-15,9-11 28 16,12 5-52-16,0-5-32 15,9 3-4-15,6-5 16 16,3 4-8-16,3-4-12 0,0 5 0 0,-1-8 20 16,-2 5-8-16,-3-8-28 15,0 5 8 1,-9-15 40-16,3 5-16 0,-3-16-8 16,0 5-8-16,-3-10 20 15,0 10-8-15,-3-5 16 16,3 8-16-16,3-3 48 15,-6 11-28-15,0-2 4 16,3 9-20-16,-6 4 36 16,3 5-24-16,0-1-12 15,-6 9-8-15,0 0-16 16,6 2 8-16,0-2 4 16,3 5 0-16,15-5 0 15,-4 2 0-15,31-5 8 16,6 5-4-16,32-7 8 15,0 2-8-15,30 0-12 16,-5 5 4-16,5 1 12 0,-3 2-4 0,-9 2-20 31,-12 4 8-31,-11 2-24 16,-13 5 20-16,-14 3 32 16,-9 0-12-16,-10 5-16 15,-5 3 0-15,-6 5 4 16,-6 2 4-16,0 9-36 15,-3 0 20-15,-3 2 24 0,-9-5-4 16,-15 0-8 0,0-5 0-16,-33-3 20 0,-2-5-8 0,-46 0 60 15,7-1-40-15,-42 1 8 32,18-3-24-32,-27-2 20 0,27-1-20 0,-3-2-4 15,27 0-4-15,5 0-40 16,22 0 20-16,-4 0-248 15,19 0 144-15,-7 2-424 16,12 3 304-16</inkml:trace>
  <inkml:trace contextRef="#ctx0" brushRef="#br0" timeOffset="87077.02">18022 9057 2640 0,'3'-3'0'0,"-6"0"-4"0,0 1 60 0,6-1-32 0,-6-2 44 0,3 0-40 0,-6-3 4 0,3 2-20 0,-3 1 12 15,6 2-16-15,-6-2 32 16,3 5-24-16,-3-5-4 15,3 5-8-15,0-6 40 16,6 1-24-16,0-8 16 16,3 0-20-16,6-16 28 0,3 5-28 15,0-8-12 1,0 6-8-16,-3-3 12 16,3 7-4-16,-7 1-4 15,1 5 4-15,-3 0-24 0,0 8 12 0,0 1-24 16,0 7 20-16,0 2 12 15,3 6 4 1,3 0-12-16,0 0 4 0,15-3 20 16,5 3-8-16,25-5-4 15,3 0 0-15,35-3-32 16,3 0 16-16,48 0-40 16,-6 0 32-16,47 0-36 15,-11 2 32-15,38 3-16 16,-17 6 24-16,32 5-36 15,-24 0 32-15,21 2-72 16,-29 3 52-16,2-5-36 16,-29 0 44-16,-6-5-16 15,-30-3 28-15,-6 0-44 16,-21 0 36-16,-9 0 8 16,-21 0 8-16,-11-3 20 15,-13 0-4-15,-14 0-12 16,-9 1 4-16,-12-1 72 15,-6 3-36-15,-15 2-4 16,0 1-16-16,-9 8-12 16,3 2 4-16,-6 13 4 15,6 3-4-15,-3 8-4 16,6 0 4-16,-9 0 12 16,6-5-8-16,-11-8-12 15,-1-3 0-15,-18-8 12 0,0-3-4 0,-35-2-4 16,0-3 4-16,-54-2-16 31,5-3 8-31,-70-8 56 0,8-3-28 0,-94-13 8 16,26 1-20-16,-33-1 56 15,45 2-40-15,-9 4 24 16,53 5-32-16,4 5-8 16,41 5-8-16,-12 0 4 15,33 0-4-15,-20 1-12 16,23-1 4-16,-18-2 4 15,21-1 0-15,-18-7 8 16,21 2-4-16,-3-10-48 16,27 0 28-16,5-13-96 15,25-1 64-15,17-13-320 16,21 3 204-16</inkml:trace>
  <inkml:trace contextRef="#ctx0" brushRef="#br0" timeOffset="88505.85">6101 9554 736 0,'-3'-3'272'0,"3"3"-208"0,0 3-20 0,-3 0 72 0,3 2-72 0,-3 3 52 0,3 0-56 0,0 3 76 15,6-1-64-15,0 1 52 16,3 2-60-16,0-8 92 16,3 3-76-16,-1-11 112 15,1 3-96-15,0-13 40 16,0 3-68-16,-3-14 20 15,0 5-40-15,-6-7-16 16,0 2-8-16,-6 0 4 16,0 8-4-16,-6-2-4 15,3 7 4-15,-3 1-4 16,6 7 0-16,-3 0-12 16,3 6 8-16,0-3-4 15,3 3 0-15,3-1 0 16,6 1 0-16,9-6 16 15,6 3-4-15,24-8-4 16,2 0 4-16,45-10 4 16,-2-1-4-16,47-10-4 15,-3 6 4-15,44-7-4 16,-17 7 0-16,41-4 0 16,-20 9 0-16,29-6-12 15,-23 5 8-15,20-2-112 16,-30 5 64-16,13-2-84 15,-30 4 76-15,-1 1-12 0,-29 8 44 0,-12 2-4 16,-23 3 20-16,-4 3 16 16,-21 2 0-16,1 3-12 15,-13 5 4-15,-2-2 4 16,-7 2 0-16,-2-2 0 16,-9-1 0-16,-7-2 8 15,-5 3-4-15,-6-6-4 16,0 3 4-16,-7-3-4 15,1 3 0-15,-6-2 0 16,0 2 0-16,-6 0 0 16,3-1 0-16,-6 1 44 15,3 0-24-15,-3 0 16 16,0 0-20-16,0 3-36 16,0 2 12-16,0 0 8 15,0 3 4-15,0-3-12 16,3 3 4-16,0 0 4 15,0 0 0-15,-3 3 24 16,0-1-12-16,-6 1-20 16,0-1 0-16,-15 3 76 15,3 0-40-15,-33 3 28 16,4-5-36-16,-43-1 60 16,4-2-44-16,-60-3 28 15,6-2-36-15,-89-6 16 16,15 1-24-16,-60-4 0 0,27 3-12 0,-60 9 12 15,39 2-12-15,-12 13 4 16,48 0-4-16,3 5-8 31,44-2 4-31,7-3 20 0,35-5-12 0,-15-6-12 16,27-4-4-16,-9-6 28 16,24-3-12-16,0-8 4 15,27-2-8-15,-7-19-24 16,28 0 8-16,2-21-312 15,16 3 172-15</inkml:trace>
  <inkml:trace contextRef="#ctx0" brushRef="#br0" timeOffset="97249.26">19992 12150 2496 0,'18'-3'0'0,"12"0"-4"15,-15 6-28-15,3 2 16 0,3 3-12 0,-1 5 16 0,1 6-20 16,-3 2 20-16,-9 16 32 15,-3 6-12-15,-15 7-16 16,-3 0 0-16,-18 3 4 16,4-11 4-16,-13 1-12 15,6-4 8-15,-2-2 20 16,5-2-8-16,0-3-4 16,6-6 0-16,3-2 56 15,6-3-32-15,-2-2-12 16,8-1-8-16,0-5 0 15,6-2-4-15,6-9 16 16,3 1-12-16,6-8-4 16,2 2 0-16,4-5-16 15,3 0 8-15,0-2 4 16,0 2 0-16,0-3 8 16,-3 3-4-16,-4 0-12 0,1 3 4 0,-9 0-216 15,-3 5 120-15</inkml:trace>
  <inkml:trace contextRef="#ctx0" brushRef="#br0" timeOffset="97933.54">20603 11703 800 0,'12'-11'296'0,"-12"11"-232"0,17-3-16 0,-11 1 220 0,0 2-156 0,0-3 80 16,0 3-116-16,-9 3-32 16,3 5-28-16,-3 2 56 15,6 6-40-15,-6 5 24 16,0 0-36-16,-3 3 8 15,0-3-16-15,-6 6-16 16,7-3 0-16,-10-1 20 16,6-1-8-16,-6 1-4 0,3-1 0 0,-3-4-280 31,6 1 152-31</inkml:trace>
  <inkml:trace contextRef="#ctx0" brushRef="#br0" timeOffset="98417.14">20862 11689 676 0,'12'-10'248'0,"-12"10"-192"0,11-8-16 0,-11 5 180 0,3 6-128 0,-3-1 36 15,0 6-80-15,-3 6 96 16,3 4-84-16,-6 9 64 16,3 2-72-16,-5 5 16 0,5 0-40 0,-3 1-16 15,6-3-8-15,-6-3 28 16,3-3-16-16,0-5-244 15,3-2 124-15,-3-3-276 16,0-3 212-16</inkml:trace>
  <inkml:trace contextRef="#ctx0" brushRef="#br0" timeOffset="99116.4">20987 11766 756 0,'-6'-3'280'0,"6"3"-216"0,3-2-20 16,0-1 172 0,3 3-128-16,0-5 88 15,-1 2-104-15,1-2 52 16,3 2-72-16,0-5 24 16,0 6-44-16,3-6-28 15,3 5-4-15,3-5 24 0,0 5-12 0,3 1-32 16,2 2 12-16,1 2 20 15,-3 4-8 1,-3 7-36 0,-3 3 20-16,-12 10 12 0,0 1 0 0,-9 12-8 15,0-1 4-15,-9-4 136 16,3-2-72-16,-3-9 72 16,3-1-76-16,-3-6-20 15,6-3-24-15,-2-3-28 16,5 1 8-16,-3-3 20 15,3 0-4-15,-3-3-4 16,3 3 0-16,0-3-4 16,3 1 0-16,0-6 0 15,3 2 0-15,0-2-12 16,6 0 8-16,3 0 20 16,3 0-8-16,3-2 4 15,2 2-4-15,1-6-8 16,3 4 4-16,3-4 4 0,0 4-4 0,0-4-12 31,-1 4 4-31,-2-4-4 16,0 6 0-16,-3-5 0 15,-3 5 0-15,-3-2 16 16,-3 4-4-16,-6-2-4 16,0 0 4-16,-3 0-216 15,0 0 116-15</inkml:trace>
  <inkml:trace contextRef="#ctx0" brushRef="#br0" timeOffset="101201.1">18272 14393 236 0,'33'-8'88'0,"-33"8"-68"0,-18 8-4 0,18-8 80 0,9 3-56 0,0-3 132 0,6 0-96 0,0 0 104 16,-1 0-100-16,4-3 144 16,0 1-128-16,-6-4 96 15,0 6-112-15,-6-5 64 16,3 5-84-16,-3-5-4 15,3 5-36-15,-6-5-20 16,0 5-4-16,-9-3 40 16,0 6-24-16,-21-3 36 15,3 5-32-15,-21-3 12 16,4 4-16-16,-16 2 28 16,7 0-24-16,-4 0 32 15,12 2-32-15,4-2 4 16,11 0-12-16,0-3 4 15,9 1-8-15,3-4-4 16,6 1 4-16,1 0-4 16,2-1 0-16,3-2-12 15,3 0 8-15,-3 0 12 16,3 3-4-16,-3-3 16 0,3 2-12 0,-3 1-20 31,0 0 4-31,-3-1-4 16,3 1 4-16,-6 2 8 15,6 1 0-15,-6-1-12 16,6 3 8-16,-6 2 12 16,6 4-4-16,3 7-4 0,3 3 4 0,15 7-4 15,9 4 0-15,17 2 0 16,4 0 0-16,0 3-12 16,-4-6 8-16,-17 0-4 15,-9-5 0-15,-27 1 120 16,-3-1-60-16,-27-5 16 15,4-3-44-15,-25-13-4 16,7-6-12-16,-10-10-16 16,9-2 4-16,7-6-288 15,14 3 160-15</inkml:trace>
  <inkml:trace contextRef="#ctx0" brushRef="#br0" timeOffset="101636.02">18855 14407 832 0,'6'-6'308'0,"-6"6"-240"0,-20 16-20 0,-1 3 168 0,0 2-128 0,-18 26 220 16,3 6-176-16,-8 8 20 0,8-3-96 0,0 1 48 15,13-9-64-15,2 0-16 16,12-7-16-16,6-6 8 16,6-6-8-16,9-12 16 15,3-3-16-15,8-16 16 16,4 0-16-16,3-11 4 15,0 1-4-15,-4-9-32 16,-2 6 12-16,-9-6-12 16,0 3 12-16,-12 1-8 15,-3 4 8-15,-15-2 8 16,-3 5 4-16,-17 0-12 16,2 5 8-16,-6 1-16 15,6 2 12-15,1-3-120 16,11 6 72-16,3-6-320 15,9 3 208-15</inkml:trace>
  <inkml:trace contextRef="#ctx0" brushRef="#br0" timeOffset="102838.02">20332 14425 676 0,'6'-5'248'0,"-6"5"-192"0,6-3-16 0,-3 1 92 0,0 4-80 0,3-4 32 0,0 2-48 0,-9-3 64 15,3 3-52-15,-3-3 8 16,0 6-32-16,-9-3 92 15,3 3-64-15,-15-1 56 16,0 1-64-16,-18-1 32 16,7 1-44-16,-16 0 16 15,7 2-28-15,-4 3-16 16,12 5-8-16,9 16 12 16,12 3-4-16,18 16 8 15,9 2-8-15,18 8 148 16,3-2-84-16,-3-3 80 0,-1-6-88 0,-17-4 32 31,-6-9-56-31,-27-8 8 16,1-4-28-16,-22-12-60 15,3-5 20-15,-8-7-228 16,5-1 140-16,3-2-364 16,9 0 264-16</inkml:trace>
  <inkml:trace contextRef="#ctx0" brushRef="#br0" timeOffset="103350.95">20629 14436 664 0,'18'-8'244'0,"-18"8"-188"0,21-8-16 0,-15 3 216 0,3 2-148 0,-3-2 116 0,0 5-132 0,-9 2 76 16,0 4-100-16,-15 17 144 15,0 4-120-15,-14 23 52 16,2 3-84-16,-3 8-16 16,6-3-28-16,6 0 8 0,12-7-16 0,3-4-4 31,9-7 0-31,6-8-4 16,6-9 0-16,9-9 32 15,3-6-16-15,3-19-4 16,-1 0-8-16,-8-10-4 15,0 3 0-15,-9-6 0 16,-3 8 0-16,-18-3-12 16,0 6 8-16,-18-3-24 15,3 8 16-15,-8 1-48 16,5 4 32-16,0 0-268 16,6 3 164-16,0 3-532 0,10 2 368 15</inkml:trace>
  <inkml:trace contextRef="#ctx0" brushRef="#br0" timeOffset="104071.22">17129 15632 780 0,'6'-6'288'0,"-6"6"-224"0,12-5-20 0,-9 2 188 0,3 1-136 0,3-4 60 0,0 1-92 0,-3-5 76 15,3 4-80-15,-1-7 24 16,1 2-48-16,3-7-4 15,3 5-20-15,6-8 0 16,3 2-4-16,9 0-32 16,-4 6 12-16,4 3 24 15,0 7-8 1,-3 8 0-16,-7 6 0 0,-5 13-16 16,-3 5 8-16,-9 5 4 15,-3-2 0-15,-15 0 76 16,-3-6-40-16,-14 1 84 15,2-6-68-15,-12-3 16 16,6 1-36-16,-2-3 4 16,2 0-20-16,6-1-16 0,12 4-4 0,6-3 12 31,6-3-4-31,9-2 24 16,9-3-16-16,9-6 4 15,6 1-8-15,5-6 4 16,4 1-8-16,0-6 8 15,-1 2-8-15,1-4-28 16,0 2 12-16,0-5-76 16,-1 5 52-16,7-6-208 15,-3 7 140-15,20-7-460 16,-2 6 316-16</inkml:trace>
  <inkml:trace contextRef="#ctx0" brushRef="#br0" timeOffset="104702.16">19722 15343 1008 0,'0'-8'372'0,"0"8"-288"0,11-10-24 0,-5 4 64 0,3 4-80 0,6-6 16 16,0 5-36-16,6-7 4 0,3 7-16 16,6 0-32-1,-1 6 8-15,1 8 24 0,-3 2-8 0,-9 13 0 16,-3 6 0-1,-15 13 108-15,-3 0-60 0,-18-3 148 32,3-2-116-32,-6-8 52 0,3-9-80 0,3-4 56 15,7-3-64-15,-1-8 28 32,9 0-44-32,0-6 0 0,3 1-20 0,6-6 0 15,3 3-4-15,5-2-8 16,4 2 4-16,0-3-4 15,3 6 0-15,0-3-28 16,0 0 16-16,-1 0-128 16,1 0 80-16,0-3-152 15,0 3 120-15,0-5-132 16,0 2 128-16,2-7-348 16,1-1 248-16</inkml:trace>
  <inkml:trace contextRef="#ctx0" brushRef="#br0" timeOffset="105240.11">21874 14983 736 0,'9'-5'272'0,"-9"5"-208"0,11 5-20 0,-5-5 240 0,3 0-164 0,0-2 136 16,3-1-148-16,3-2 48 16,3-1-92-16,3-1 28 15,0 4-56-15,-1-5-20 16,-2 5-8-16,0-2 0 16,0 2-4-16,-3 1 8 15,3 2-8-15,-3 2-224 16,-3 4 124-16</inkml:trace>
  <inkml:trace contextRef="#ctx0" brushRef="#br0" timeOffset="105453.65">21886 15256 728 0,'-3'5'268'0,"3"-5"-208"0,8 5-16 0,-2-5 248 15,3 3-168-15,9 0 116 16,3-1-140-16,6-4 36 15,3 2-80-15,-1-3-44 16,1 0-8-16,-3-2-12 16,0 3 0-16,-3-6-196 15,-4 5 112-15,-5-2-516 16,-3 2 336-16</inkml:trace>
  <inkml:trace contextRef="#ctx0" brushRef="#br0" timeOffset="108257.12">19358 15833 2320 0,'-3'-6'0'0,"-14"6"-4"0,5 0-312 0,0 0 172 0</inkml:trace>
  <inkml:trace contextRef="#ctx0" brushRef="#br0" timeOffset="108638.12">19028 15632 1016 0,'15'21'376'0,"-15"-21"-292"0,24-6-20 0,-6 4 200 15,-1 2-156-15,19-5 80 16,0 5-112-16,9-3 20 16,-1 0-56-16,1-5-4 15,-3 3-24-15,-7-6-8 16,-2 6 0-16,-9-5-16 16,-6 4 8-16,-6-7-84 15,-4 5 48-15,-8 0-292 16,0 3 184-16,-8 0-520 15,-1 5 376-15</inkml:trace>
  <inkml:trace contextRef="#ctx0" brushRef="#br0" timeOffset="108846.85">19219 15346 1224 0,'8'2'456'0,"-8"-2"-356"0,6 40-28 0,-3-8 164 16,3 0-144-16,3 18 16 16,0-2-64-16,0 2-40 15,3-5-4-15,-12 0 24 16,0-6-12-16,-15 4-284 16,3-6 144-16,-15 5-460 0,7-2 332 15</inkml:trace>
  <inkml:trace contextRef="#ctx0" brushRef="#br0" timeOffset="115295.13">23082 14811 280 0,'-6'6'104'0,"6"-6"-84"0,3 2 0 0,-3-2 120 0,0 3-80 0,0-3 152 0,0 0-120 0,3 0 156 15,3 0-140-15,0-3 132 16,3 1-136-16,0-9 96 16,0 1-116-16,0-9 28 15,3 6-68-15,0-8 12 16,2 5-36-16,1-5-8 16,3 7-8-16,3 1 4 15,3 8-4-15,0 7-12 16,-1 6 4-16,1 8 4 15,-3 3 0-15,-9 13 0 16,0-1 0-16,-18 14 0 16,-3 3 0-16,-24 13 8 15,1-6-4-15,-13-2 32 16,9-5-20-16,-3-8 64 16,13-9-44-16,-1-4 28 15,9-6-36-15,3-8 52 16,9 0-44-16,6-7 12 15,6-4-32-15,12-4 28 16,3 2-28-16,12-6-4 16,-1 4-8-16,7-4 4 15,0 6-4-15,-4-5-28 0,-5 5 12 0,-3-3-76 32,-3 3 52-32,0-2-152 0,-4 4 104 15,1-2-208-15,-3 0 164 0,3-2-152 31,3 2 164-31,6-5-260 0,-1 2 212 0,4-5-192 16,-3 5 200-16</inkml:trace>
  <inkml:trace contextRef="#ctx0" brushRef="#br0" timeOffset="117646.83">23737 13938 624 0,'21'-2'228'0,"-9"2"-176"0,9 0-16 16,-13 0 124-16,4 0-96 0,0 0 60 0,3 0-68 0,-6 0 124 16,3 0-100-16,-9 0 16 15,-3 0-56-15,-15 0 28 16,3 0-40-16,-18 0 12 15,4 0-24-15,-10 0-8 16,9 2-4-16,-3-2 4 16,7 3-4-16,-1 0 16 15,9-1-12-15,-3-2 4 16,9 3-4-16,0-3 20 16,6 0-16-16,0 0 4 15,3 0-8-15,-6 2-16 16,3 4 4-16,-6 2 20 15,3 0-8-15,0 2-20 16,3 3 4-16,6 3 4 0,3 3 4 0,18 2 24 16,3 0-12-16,21 11-20 15,-1 2 0-15,1 6-4 16,-4-3 4-16,-14-3 104 16,-6-2-52-16,-24-3 124 15,-3-5-96-15,-24-5-8 16,-2-3-40-16,-13-9 12 15,3 1-24-15,3-8-196 16,10-2 96-16</inkml:trace>
  <inkml:trace contextRef="#ctx0" brushRef="#br0" timeOffset="118147.42">23990 13986 652 0,'0'-3'244'0,"0"3"-192"0,9 0-12 0,-6 0 216 0,3 0-148 0,3-2 184 0,6-1-164 0,3-2 56 16,2-1-108-16,7-4-4 16,0 4-48-16,9-4-20 15,2 2-8-15,-2 0 20 16,-6 3-8-16,-9 5-12 15,-3 2 0-15,-13 14 28 0,-2 3-12 0,-14 23 84 32,-1 6-52-32,-9 13 24 15,3-3-40-15,0-5-8 16,9-6-12-16,0-7 12 16,3-6-12-16,0-7 16 15,3-3-16-15,-3-8-136 16,0-3 72-16,-11-5-192 15,5 0 140-15,-9-6-260 16,6 1 212-16</inkml:trace>
  <inkml:trace contextRef="#ctx0" brushRef="#br0" timeOffset="118431.16">24052 14340 904 0,'3'-8'332'0,"-3"8"-256"0,9-2-24 15,-3-1 264 1,0 6-184-16,6-6 152 0,0 3-168 0,3-5 64 16,3 2-108-16,3-2-20 15,2 2-32 1,1-2-24-16,0 2 0 0,3-2-16 16,-3 5 12-16,3-3-260 15,-1 3 148-15,4-2-280 16,0 4 228-16,0-2-232 15,-1 0 228-15,-2 0 40 16,-3 0 80-16,-3-2 60 16,0 2 0-16,-9-5 64 15,-4 2-40-15</inkml:trace>
  <inkml:trace contextRef="#ctx0" brushRef="#br0" timeOffset="124737.03">21909 12322 288 0,'-15'-8'108'0,"15"8"-84"0</inkml:trace>
  <inkml:trace contextRef="#ctx0" brushRef="#br0" timeOffset="125802.86">21790 12404 652 0,'-26'-27'244'0,"26"27"-192"0,-6-5-12 0,6 2 144 16,3 1-108-16,0-6 120 16,-1 2-112-16,1-4 44 15,0 2-72-15,-3-3 64 16,3 3-68-16,-6-2 60 15,3 2-60-15,-3 0-4 16,0 3-28-16,1-1 4 16,2 4-12-16,0-4 0 15,2 6-4-15,1-2 48 16,3 2-32-16,0-6 24 16,3 1-28-16,0-3 52 15,0 3-40-15,3-3 20 16,3 5-32-16,0-5 28 15,3 6-32-15,14-4-24 16,-2 4 4-16,12-1-8 16,3 3 4-16,11-2 8 15,1-1 0-15,17 0 24 0,-6 6-12 16,13 0-20-16,-7-1 0 0,10 1 20 16,-10 5-4-16,6 10-28 15,-5 6 8-15,-1 18 12 16,-11 6 4-16,-7 26-4 15,-8-5 4-15,0 29-4 16,-10-3 0-16,4 19 0 16,-6-14 0-16,2 12-20 15,-5-20 12-15,0-5 56 16,-3-15-24-16,2-11 0 16,-2-14-16-16,-3-7 36 15,0-11-20-15,-7-5 4 16,-2-6-16-16,-6-4 12 15,0-4-16-15,-6-2-4 16,3 0 0-16,-9-5-16 16,3-1 8-16,-3 1 28 15,3 0-12-15,-3-3-12 16,0 0-4-16,0-3 4 0,0 0 0 0,-3-4-12 31,3 1 8-31,-3-7 12 0,3 5-4 0,-3-5-20 31,0 2 8-31,-3-2 48 16,0 2-20-16,-6 1 0 16,3 2-12-16,-6-3 4 15,4 3-8-15,-4-2-12 0,3 2 4 0,-3 0 12 16,6 5-4-16,0 1 16 16,3 2-12-16,3 2-20 15,6 4 4-15,3 4 4 16,3 3 4-16,9 6-20 15,6 2 12-15,2 0-24 16,1 0 20-16,0-5 4 16,0 0 8-16,-6-3 0 15,-4-2 0-15,-11-6-20 16,0-2 12-16,-18-8 64 16,-2 2-28-16,-22-8 32 15,3 3-32-15,-12-7 44 16,7 4-40-16,-4-2-24 15,12 5-8-15,1-3-8 16,11 6 0-16,-3-3-176 16,9 5 96-16,0 1-496 15,9 4 320-15</inkml:trace>
  <inkml:trace contextRef="#ctx0" brushRef="#br0" timeOffset="157458.26">1404 12322 1172 0,'-12'5'436'0,"12"-5"-340"0,-9 5-24 0,3-5 188 0,6 3-156 0,-3 0 72 0,-3-1-104 0,0 1 32 16,0-1-64-16,-3-2 40 16,6 0-44-16,0-2 16 0,3-1-32 0,-6-2 28 31,12 0-32-31,-6-9 12 16,0 1-16-16,3-8 12 15,6 2-16-15,0-4-12 16,3 1 0-16,6-1 12 0,-6 7-4 15,3-3-4-15,0 9 4 0,-1-4-16 16,4 9 8-16,3 0-4 16,0 5 0-16,0 0 0 15,0 5 0-15,0 0 16 16,2 3-4-16,-2 3-20 16,-6 2 8-16,3 3-4 15,-6 3 4-15,0 4 16 16,-3 4-4-16,-3 7 8 15,-6-2-8-15,-6 5-28 16,3-3 12-16,-15 6 12 16,6-8 4-16,-9-3-4 15,3-3 4-15,-3-2-4 16,9 0 0-16,-8-3 0 16,8 0 0-16,-3-5 0 15,12 0 0-15,-6-5 0 16,6-1 0-16,3-2 0 15,3 3 0-15,0-3 8 16,3 0-4-16,3-6-12 16,0 4 4-16,12-9 12 15,-7 3-4-15,7-5 8 0,6-1-8 0,-6-2-28 32,3 3 12-32,2-3 12 15,-8 3 4-15,3 0-4 16,0 2 4-16,-9-2-4 0,0 5 0 0,-3-3 0 15,0 3 0-15,-6-3-12 16,3 3 8-16,-6-2-68 16,0 2 40-16,0-5-172 15,0 2 112-15,-6-5-316 16,6 5 224-16,6-5-812 16,-3 3 556-16</inkml:trace>
  <inkml:trace contextRef="#ctx0" brushRef="#br0" timeOffset="162582.06">3160 8136 756 0,'-12'5'280'0,"12"-5"-216"0,-3-5-20 0,-3 2 156 0,6 6-120 0,-3-6 80 0,3 1-92 0,0-4 52 16,3 4-68-16,3-6 40 15,0 2-52-15,3-7 16 0,0 5-36 0,3-2 72 32,3 2-56-32,-6-3-4 15,3 6-20-15,-4 2 8 0,4 3-12 0,0 8 40 16,0 5-24-16,-3 40 76 31,3 11-56-31,3 63-4 0,-6 8-24 0,12 55 16 16,0-10-20-16,2 32 24 15,-2-30-24-15,-6 9 40 16,0-27-28-16,-6 3 12 16,0-27-20-16,-9 5 36 15,0-18-28-15,-12 3-4 16,6-19-12-16,-6 0-16 15,6-18 4-15,0 2-24 16,-3-18 16-16,0-8-32 16,6-11 28-16,-3-10-28 15,6-11 24-15,-3-11-8 16,-6-5 16-16,-2-13 0 16,5-5 4-16,-6-11 8 15,6 0 0-15,-6-8 16 0,3 3-8 0,-6-8-4 31,6 2 0-31,-9-10-4 16,6 5 0-16,-6-5-12 16,7 8 8-16,-4 0 28 15,6 8-12-15,-6 5 48 16,9 5-32-16,-3 14 20 0,0 7-28 0,6 14-8 31,3 2-8-31,6 6-24 16,9-3 12-16,0-3 12 15,6-5 0-15,5-7 8 0,4-7-8 0,6-12-20 0,0 0 8 0,-7-11 4 32,-5 3 4-32,-3-6 16 15,-3 3-8-15,-6-3 4 16,-3 6-4-16,-6-3 20 16,3 3-16-16,-3-6 12 15,3 6-12-15,-3-11-8 16,2 3 0-16,7-14 4 15,-3 6-4-15,3-16-80 16,3 6 40-16,9-33-208 16,3 3 140-16,23-26-672 15,7 10 432-15</inkml:trace>
  <inkml:trace contextRef="#ctx0" brushRef="#br0" timeOffset="168346.41">1975 11356 904 0,'0'-8'332'0,"0"8"-256"0,15-5-24 0,-12-1 124 0,6 6-108 0,-6-5 112 16,6 2-100-16,0-4 20 15,0 1-60-15,0-2 48 16,-3 3-52-16,0-3 12 16,3 5-32-16,-9-5 36 15,0 6-28-15,0-3 4 0,-6 5-16 16,3 0 0-16,-6 5-4 0,-3 3 4 15,-6 5-8-15,-3 3 8 16,9 2-8-16,-9 4-4 16,1-1 4-16,2-3-16 15,9 1 8-15,0-3 4 16,6-3 0-16,3-3 0 16,9 4 0-16,12 4 8 15,2 1-4-15,13 2-4 16,0 3 4-16,-6 0 12 15,-4-3-8-15,-11 3 68 0,0-1-44 0,-21 1 24 32,3 0-36-32,-18 0-8 15,1-3-8-15,-10 0-112 16,0-2 60-16,-9-9-244 16,16 1 164-16,-7-9-528 15,9 1 368-15</inkml:trace>
  <inkml:trace contextRef="#ctx0" brushRef="#br0" timeOffset="168847.63">2193 11324 488 0,'0'-10'180'0,"0"10"-140"0,0-8-12 0,0 5 144 0,3 3-100 0,-3-3 112 0,0 6-104 0,0 2 80 16,3 3-92-16,3 16 36 16,-6 5-60-16,8 16 80 15,-5 0-68-15,6 3 24 16,0-6-44-16,3-2 48 15,0-6-48-15,0-2 20 16,3-6-36-16,0-4 52 16,3-4-40-16,-1-7-8 15,-2-1-12-15,3-7-12 16,0-3 4-16,3-8 12 16,-3 0-8-16,3-8-20 15,-1 6 4-15,-8-9-24 16,0 6 20-16,-3-6-4 15,0 3 8-15,-6 1 16 0,3 4-4 0,-15 0 8 32,0 3-8-32,-9 3 60 15,3 5-36-15,-11 0-12 16,5 5-8-16,-3-2-20 16,3 2 8-16,-6 1-156 15,10-1 88-15</inkml:trace>
  <inkml:trace contextRef="#ctx0" brushRef="#br0" timeOffset="171597.7">22823 8824 2128 0,'0'-5'0'0,"15"-3"-4"0,-3 2 40 0,3 1-20 0,9-6 4 0,2 4-12 0,7-4-16 15,3 3 4-15,3 0 12 16,2 5-4-16,-2 9-28 16,-3 2 12-16,-13 13 24 15,-5 5-8-15,-18 9-16 16,-3-1 4-16,-17 0 64 16,2 4-28-16,-9-7 60 15,3-2-52-15,3-2 36 16,6-6-40-16,6-5 0 15,6 0-20-15,9-8 12 16,3 0-16-16,6-11 4 16,3 3-4-16,0-5-112 0,3 2 56 0,-3-5-208 15,-3 5 140-15,-7-4-252 16,1 4 208-16,-9-5-540 16,3 3 392-1</inkml:trace>
  <inkml:trace contextRef="#ctx0" brushRef="#br0" timeOffset="171985.01">23475 8655 684 0,'0'-14'252'0,"0"14"-192"0,0-13-20 0,-3 5 76 15,3 5-72-15,-3-4-20 0,6 1-12 0,-3-2-12 31,6 6 0-31,0-4 0 16,3 4 0-16,-3-4 8 16,3 6-4-16,-3-5 120 15,0 5-68-15,-9-2 148 16,0 4-120-16,-15-2 88 16,3 0-104-16,-15 0 56 15,0 5-72-15,1 3 16 16,8 3-40-16,12 7 52 15,9 6-44-15,12 8 56 16,6 2-56-16,5 1-8 16,4-1-16-16,-9-5 0 15,-3-2-8-15,-15-9-20 0,0-2 8 16,-21-8-136-16,-3-3 76 0,-8-5-180 31,2 0 140-31,3-8-452 0,6 3 312 0</inkml:trace>
  <inkml:trace contextRef="#ctx0" brushRef="#br0" timeOffset="172468.06">23698 8562 540 0,'12'-8'200'0,"-12"8"-156"0,9-3-12 0,-3 1 132 0,0 2-96 0,3-3 140 15,3 0-120-15,-6-2 56 16,3 5-84-16,-6 0 80 15,0 3-80-15,-12 5 52 16,0 2-68-16,-12 14 92 16,0 5-76-16,-3 14-20 15,6 2-24-15,7 5 12 0,5-5-16 16,9-6-4-16,6-4-4 0,8-9 20 31,4-5-12-31,6-7-4 0,3-6-4 0,-3-11-4 16,-1 0 0-16,-5-18 0 15,-3 3 0-15,-6-11 0 16,0 5 0-16,-12 0 32 16,0 5-16-16,-18 1 12 15,3 5-16-15,-15-1-68 16,7 6 28-16,-7 3-192 16,6 3 124-16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23:58.2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8137 7358 1872 0,'-15'5'0'0,"-12"3"-4"0,15-2-4 0,3 2 4 0,-12 7 4 0,4 4 0 0,-4 13 32 15,6-1-16-15,-3 6 84 16,6 1-56-16,3 1 48 16,6-2-52-16,9 3 24 15,3-3-36-15,6 3 36 16,0-6-36-16,0 3-4 15,3-5-16-15,-6 0-8 16,-1-6 4-16,-8-2-4 16,3 0 0-16,-6-6 8 15,3-2-4-15,-3-5-12 16,6-1 4-16,3-7 20 16,3 0-8-16,9-9-12 15,0 4 0-15,6-12-172 16,2 4 96-16,1-6-156 15,0 3 136-15,-3-3-132 16,-4 3 128-16</inkml:trace>
  <inkml:trace contextRef="#ctx0" brushRef="#br0" timeOffset="450.74">8021 7482 520 0,'0'-10'192'0,"0"10"-152"0,0-5-8 0,0 2 160 0,3 3-112 0,3 0 88 0,3 3-96 0,8-1 120 16,4 1-108-16,15-6 56 15,-3 3-80-15,5-5 20 16,1 0-48-16,0-6 16 16,-6 3-28-16,-1-5-16 15,-5 5-8-15,-6-3 12 16,-3 3-4-16,-9 0-12 16,0 3 4-16,-6 0-120 15,3 2 68-15,-9 3-224 16,3 6 156-16</inkml:trace>
  <inkml:trace contextRef="#ctx0" brushRef="#br0" timeOffset="747.39">7982 7744 832 0,'-9'3'308'0,"9"-3"-240"0,15 0-20 0,-3-3 176 16,0 3-132-16,12-5 96 16,2 2-108-16,10-5 24 15,6 1-60-15,-4-4 4 16,1 6-32-16,-3-3 0 16,-6 2-8-16,-4-1-16 15,-5 4 4-15,-6-2-92 16,0 5 48-16,-6-3-248 15,-3 3 160-15,0 0-448 16,3 3 328-16</inkml:trace>
  <inkml:trace contextRef="#ctx0" brushRef="#br0" timeOffset="9973.04">8464 13830 2736 0,'0'0'0'0,"-53"42"-4"0,32-31-4 0,6-3 4 0,-9-3 12 15,3 3-4-15,3-8 16 0,7 0-12 0,2-3-12 16,6 3 0-16,-3-2-24 16,6 2 16-16,-6 2-20 15,6 4 16-15,-6 4 8 16,6 3 8-16,-6 11-20 15,6 5 12-15,-6 14 12 16,3 2 0-16,-6 5-12 16,6 0 4-16,-6-2 56 15,3-9-28-15,-3 1 44 16,6-3-40-16,0 0-4 16,3-5-16-16,0-6 36 15,3-2-20-15,0-8-4 16,3 0-12-16,6-11 4 15,3 1-8-15,9-9 8 16,0 3-8-16,5-3-20 16,-2 1 8-16,0-4 20 15,-3 6-4-15,-3-2-48 16,-1 2 24-16,-2-6-84 16,0 1 56-16,-3-6-112 15,-3 4 88-15,0-7-164 16,0 4 132-16,-6-3-180 0,3 2 156 0</inkml:trace>
  <inkml:trace contextRef="#ctx0" brushRef="#br0" timeOffset="10371.77">8333 14293 768 0,'-21'-5'284'0,"21"5"-220"0,0 0-20 0,-6-3 232 0,3 0-160 0,-5-2 112 0,2 5-132 0,0-3 80 16,6 6-100-16,-3-3 56 16,6 0-76-16,0-3 32 15,6 1-52-15,5-6 52 16,4 2-52-16,6-7 80 0,3 5-64 0,0-5-8 31,-1 5-28-31,-2-5-4 16,0 2-4-16,-6 1 4 15,0 2-8-15,-3 0-72 16,-3 3 36-16,-3-3-92 16,-1 2 68-16,-2-4-176 15,0 4 132-15,3-7-360 16,0 5 256-16</inkml:trace>
  <inkml:trace contextRef="#ctx0" brushRef="#br0" timeOffset="38042.61">11670 14684 912 0,'0'-23'340'0,"0"23"-264"0,0-19-24 0,0 14 108 0,0 2-100 0,-3 11 8 16,3 5-40-16,-3 11 108 16,6 5-80-16,-3 11 76 15,0-3-76-15,0 11 48 16,6-1-60-16,-6 9 60 15,3-6-64-15,-6-5 0 16,3-5-24-16,-6-9-4 16,3-7-4-16,-3-5-8 15,6-6 4-15,-3-5-208 0,3-3 112 0,-3-5-228 32,6 0 184-32</inkml:trace>
  <inkml:trace contextRef="#ctx0" brushRef="#br0" timeOffset="50767.73">18546 13578 2320 0,'3'6'0'0,"0"4"-4"0,-3 1 84 0,0 5-44 0,0 18 48 0,0 6-48 0,0 7 24 16,3-2-32-16,0 0-16 16,3-2-8-16,-3-6 12 15,0-3-8-15,0-7-4 16,0-4 0-16,0-9-172 15,0-4 92-15,-3-7-236 16,0-3 180-16,-3-5-336 16,3-1 264-16</inkml:trace>
  <inkml:trace contextRef="#ctx0" brushRef="#br0" timeOffset="51150.39">18510 13666 800 0,'9'-11'296'0,"-9"11"-232"0,12-10-16 16,-3 2 140 0,3 0-112-16,15-6 24 15,2 7-60-15,19 9 28 16,3 6-40-16,2 27 4 16,-2 7-20-16,-19 13 168 15,-5-2-96-15,-24 6 172 0,-6-4-144 16,-26 3 96-16,-4-5-120 0,-21-5 4 15,4-8-52-15,-19-9-28 16,10-10-4-16,-16-21-272 16,16-5 144-1</inkml:trace>
  <inkml:trace contextRef="#ctx0" brushRef="#br0" timeOffset="52635.63">18626 10430 800 0,'18'-13'296'0,"-18"13"-232"0,12-8-16 0,-9 5 108 0,0 3-96 0,-3-5 64 16,0 5-72-16,-12-3 40 16,3 6-52-16,-12-3 52 15,6 2-56-15,-5-2 12 16,2 3-32-16,-3 0 36 0,6-1-28 0,0 1 4 31,9 0-16-31,0-3-16 16,3 0 0-16,0 0 12 0,3 0-4 0,-3 0-4 31,6 0 4-31,-3 2 4 0,0 1-4 0,-3 5 60 16,3 2-36-16,-9 14 16 15,3 3-28-15,-3 12 44 16,3 1-32-16,1 2 28 16,2-2-28-16,0 0-36 15,3-8 4-15,-3-3 36 16,3-3-20-16,-6-2 52 15,3-3-36-15,-9 0 84 16,9-2-64-16,-3-1-12 16,3 1-24-16,-3-1-12 15,3-2 4-15,-3-3 4 16,6 1-4-16,-3-4-12 16,6 1 4-16,-3-1 12 15,3 1-4-15,3 0 8 16,3-1-8-16,3-5-4 15,3-2 4-15,-1-8 12 16,4 0-8-16,0-6-12 16,0 0 0-16,0-2 4 15,3 3 0-15,-3-4-36 16,-3 4 20-16,-4-3-64 16,1 2 44-16,-3 0-36 15,0 3 40-15,-3-2-76 16,0 2 56-16,-3-3-60 15,3 3 64-15,-3-2-180 16,0 5 128-16,-3-6-256 0,3 6 204 0</inkml:trace>
  <inkml:trace contextRef="#ctx0" brushRef="#br0" timeOffset="52988.28">18483 10769 476 0,'-9'-3'176'0,"9"3"-136"0,-20 0-12 0,17 0 152 0,3 0-104 0,3 0 148 15,3 0-128-15,2 0 128 16,4 0-128-16,3-3 72 16,3 3-96-16,0-5 24 15,0 2-56-15,0-5 20 16,3 6-32-16,-7-6-8 16,-2 5-12-16,-6-2-16 15,3 2 4-15,-6-2 12 16,0 5-4-16,-6-5-72 0,3 5 36 0,-6-3-180 15,6 6 116 1,0-6-324-16,6 3 232 0</inkml:trace>
  <inkml:trace contextRef="#ctx0" brushRef="#br0" timeOffset="53836.56">18519 6974 840 0,'6'-18'312'0,"-6"18"-244"0,9-3-16 0,-6 6 252 0,3 2-176 0,0 14 64 16,3 2-116-16,-3 16 60 0,0 3-76 0,-6 5 56 31,3-3-64-31,-3 0-28 0,0-2-16 0,0-6 0 16,6-2-4-16,0-8-108 15,-1-6 56-15,4-7-428 16,0-3 260-16</inkml:trace>
  <inkml:trace contextRef="#ctx0" brushRef="#br0" timeOffset="54253.89">18483 7123 756 0,'-12'-30'280'0,"12"30"-216"0,12-37-20 0,-6 19 112 16,0 5-96-16,6-11 80 16,3 5-80-16,15 1 12 15,3 7-40-15,17 22 32 16,4 7-36-16,-7 27 188 16,-5 3-120-16,-18 15 296 15,-9-2-224-15,-21 8 108 16,-3-8-160-16,-18-3-4 15,0-10-68-15,-14-11 0 16,2-8-28-16,-12-16-140 0,10-5 68 16,-10-24-324-16,9-5 212 15</inkml:trace>
  <inkml:trace contextRef="#ctx0" brushRef="#br0" timeOffset="66044.89">8378 10438 684 0,'-9'0'252'0,"9"0"-192"0,15 0-20 0,-6 2 224 0,0 4-152 16,0 10 176-16,3 5-164 0,-4 13 40 15,4 3-96-15,-6 8 4 16,3-2-40-16,-6-1 4 15,3-5-20-15,-6-5 0 16,3-6-8-16,-6-5-24 16,3-2 8-16,-3-9-136 0,0 1 76 0,0-6-276 31,3-2 192-31,0-6-620 0,6 3 432 0</inkml:trace>
  <inkml:trace contextRef="#ctx0" brushRef="#br0" timeOffset="66528.61">8348 10456 736 0,'-6'-8'272'0,"6"8"-208"0,3-5-20 0,0 2 212 0,0 3-148 0,0-5 44 16,6 0-88-16,6-3 36 16,3 5-56-16,9-2-28 15,2 5-16-15,10 11 8 16,0 2-4-16,2 24-28 0,-2 3 12 0,-12 10 172 16,-6-3-88-16,-18-2 152 15,-6-5-128-15,-21-5 48 16,0-4-84-16,-18-7-24 15,4-3-24-15,-7-10-28 16,6-3 8-16,1-6-224 16,8-2 124-16,3-5-560 15,9 2 372-15</inkml:trace>
  <inkml:trace contextRef="#ctx0" brushRef="#br0" timeOffset="80956.42">11828 11943 32 0,'9'8'0'0</inkml:trace>
  <inkml:trace contextRef="#ctx0" brushRef="#br0" timeOffset="81222.66">11706 12002 904 0,'3'-6'332'0,"-3"6"-256"0,12-10-24 0,-3-1 248 16,-1 0-176-16,10-12 108 15,3 1-136-15,9-7 64 16,0 3-96-16,2-3 20 16,-2 5-48-16,0 0 4 15,0 8-24-15,-4-2 0 16,-2 5-8-16,-3-1-16 16,-3 6 4-16,-12 0-224 0,0 3 120 0,-9 3-260 31,3 4 208-31,-15 1-436 15,3 5 336-15</inkml:trace>
  <inkml:trace contextRef="#ctx0" brushRef="#br0" timeOffset="81504.84">11792 11684 768 0,'3'-11'284'0,"-3"11"-220"0,6-5-20 0,-3 2 296 16,0 6-196-16,-3 2 144 15,0 6-168-15,-3 13 104 16,0 2-132-16,-3 19 68 16,6 0-92-16,-3 8-8 15,6-5-40-15,-3-3-4 16,3-8-8-16,-6-5-60 15,3-6 28-15,-3-7-296 16,0-4 176-16,-3-4-328 16,6-3 268-16</inkml:trace>
  <inkml:trace contextRef="#ctx0" brushRef="#br0" timeOffset="81806.32">11837 11930 756 0,'-3'5'280'0,"3"-5"-216"0,-3 14-20 16,3-6 224-1,6-1-156-15,0-1 176 16,0 2-164-16,3-3 112 15,-1 0-136-15,1-2 36 16,3 0-80-16,3-1-16 0,0 1-24 0,3 2-12 16,0 0 0-16,0 3-4 15,-1 3 0-15,-5 2-44 16,0 0 24-16,-6 3-248 16,3 3 148-16</inkml:trace>
  <inkml:trace contextRef="#ctx0" brushRef="#br0" timeOffset="82393.92">12194 12073 860 0,'3'0'320'0,"-3"0"-248"0,6 16-20 15,-3-6 280 1,0 1-192-16,0 5 224 15,3 2-208-15,-3 4-8 0,0-1-92 0,-3 3-36 16,0-3-12-16,-3-3 8 16,3-2-8-16,-6-3-276 15,6 1 144-15,-3-4-628 16,6 3 420-16,-3-2-300 78,3 0 364-78</inkml:trace>
  <inkml:trace contextRef="#ctx0" brushRef="#br0" timeOffset="96048">8184 13010 2400 0,'-3'0'0'0,"0"-3"-4"0,0-2 16 0,3 2-8 0,-5-10 8 16,-1 2-8-16,-6-15-4 15,6-1 4-15,-9-20-4 16,3 2 0-16,-6-16 8 16,6 5-4-16,6-18 16 15,6 8-12-15,18-3-28 16,9 14 8-16,18 18-4 0,5 13 8 0,10 32 16 16,-7 13-4-16,-2 16-4 15,-7 5 4-15,-17 6 144 16,-9 0-80-16,-21-3 60 15,-6-3-72-15,-26-5-24 16,-4-5-20-16,-24-6 8 16,7-5-12-16,-4-13-232 15,13-3 120-15</inkml:trace>
  <inkml:trace contextRef="#ctx0" brushRef="#br0" timeOffset="155273.17">22892 14798 1484 0,'6'-21'552'0,"-6"0"-432"0,-24 21-32 0,21-8-64 0,-3-13-32 0,-3-16 152 0,-3-11-76 0,-3-8 124 16,0-2-112-16,-3-3 56 0,1-7-76 15,-4-22 36-15,0 0-56 16,0 5-48-16,3 11 4 16,0 5 48-16,-3 0-20 15,1 9-28-15,-1 7 0 16,3 10 16-16,0 12-4 15,3 4-4-15,3 9 0 0,3 2 20 16,3 5-12-16,6 1-32 16,3 4 12-16,6 1 8 31,3 2 4-31,18 3-12 16,6 3 4-16,26 5 12 15,1 2-4-15,35 6 24 16,-3 0-16-16,30 3-12 15,-6-1-4-15,33 1 4 0,0-1 0 16,-9-2-20-16,3-3 12 0,-7 1 12 16,-13-1 0-1,-10-3-12-15,-3 1 4 0,-15 0 20 16,-12-1-8-16,-14 1-12 16,-16-1 0-16,-11 1 12 0,-9 0-4 15,-10-1-12-15,-5 1 4 16,-3-1 28-16,-3 6-12 15,-3 3-12-15,0 4-4 16,-3 4-24 0,0 2 16-16,-3 8 24 15,3 3-8-15,-1 2-8 16,-5-5 0-16,6-2-16 16,-3-4 12-16,-3-4 12 15,-3-1 0-15,-3 1-12 0,-3 2 4 0,-11-5 4 31,-1 2 0-31,-30-2-20 16,-6 0 12-16,-35 2 32 16,-15 1-16-16,-24-9 28 0,-18 1-24 15,-21-6-4-15,-14 3-4 16,5-3 4-16,7 0-4 0,23 0-4 16,21 3 4-16,21-5 12 15,11-6-8-15,13-5-4 16,14 0 0-16,16-2-24 15,8-6 12-15,12-6-120 16,13-7 72-16,8-8-532 16,18 5 324-16</inkml:trace>
  <inkml:trace contextRef="#ctx0" brushRef="#br0" timeOffset="-170953.86">11652 14962 716 0,'6'0'264'0,"-6"0"-204"0,39-34-16 0,-21 21 220 0,-3 5-152 0,2-8 52 15,1 5-96-15,3-2-44 0,0 2-12 0,0-2 20 32,3 3-16-32,-4-1 20 15,1 3-20-15,-3-3 28 16,0 6-28-16,-3-5 12 0,3 4-16 0,-3 1 20 15,2 2-20-15,-5-2 32 16,-3 2-28-16,-3-2-40 16,0 5 12-16,-6-3-104 15,3 6 64-15,-12-3-276 16,3 5 184-16</inkml:trace>
  <inkml:trace contextRef="#ctx0" brushRef="#br0" timeOffset="-170704.43">11786 14856 652 0,'-6'-5'244'16,"6"5"-192"-16,6 0-12 0,-3 3 252 16,0 2-168-16,3 11 180 15,6 2-176-15,0 14 120 16,0 3-144-16,-3 4 8 15,0 1-68-15,-1-6-20 16,1-2-12-16,-3-8 0 16,3-3-8-16,-3-8-188 15,3 1 100-15</inkml:trace>
  <inkml:trace contextRef="#ctx0" brushRef="#br0" timeOffset="-170019.68">12108 15142 788 0,'0'-13'292'0,"0"13"-228"0,-3 0-16 0,3-3 204 16,6 3-148-16,-6-5 56 16,0 2-96-16,0-5-4 15,2 6-36-15,-2-1 4 16,6 3-16-16,0-3 0 15,0 1-4-15,0-6-24 16,3 3 8-16,0-3-4 16,3 2 4-16,0-2 8 15,0 6 0-15,3-4 8 16,0 4-4-16,-3-1-4 16,2 6 4-16,-2-1 4 15,0 4-4-15,-3 2-20 16,3 0 8-16,-6 0 4 0,3 2 4 0,-3-2 0 15,3 3 0-15,-6-1 16 16,3 1-8-16,-6-1 40 16,0 1-24-16,-9-3 64 15,3 3-48-15,-9-4 28 16,0 4-40-16,-6-3 8 16,3 0-20-16,-2 0-8 15,5 0-4-15,-3-6-4 16,9 4 0-16,3-4-20 15,9 4 12-15,3-4 20 16,6 4-4-16,6 2 24 16,-3 2-20-16,-4 1 156 0,-5 5-96 15,-9 2 112-15,-5 1-104 16,-7-1-44-16,-6 1-20 0,0-1-80 16,-3-5 36-16,6-2-280 15,-6 2 172 1,4-5-444-16,-4 0 324 0,6 3-584 15</inkml:trace>
  <inkml:trace contextRef="#ctx0" brushRef="#br0" timeOffset="-166868.06">10890 16685 944 0,'6'-6'352'0,"-3"4"-276"0,3-9-20 0,-3 8 208 0,3 6-156 0,0 8 124 0,6 2-136 0,-6 24 180 16,3 5-156-16,-6 17 72 16,-3-1-108-16,-3-3-24 0,-3-2-36 15,-3 0-8-15,3-8-8 16,-3-5-8-16,3-8 4 0,0-3 4 16,0-6-4-16,0-7-124 0,0 0 64 15,3 0-156 1,0-5 124-16,3-1-236 15,6-4 184-15,6-4-444 16,3 3 328-16,6-12-404 16</inkml:trace>
  <inkml:trace contextRef="#ctx0" brushRef="#br0" timeOffset="-166185.99">11482 16650 652 0,'12'-13'244'0,"-6"10"-192"0,0 3-12 0,-9 0 188 0,3 0-132 0,-3 6 140 0,0 10-136 16,-6 15 140-16,-2 25-136 16,-4 7 124-16,0 1-128 0,-3-3 88 15,0 2-108-15,0-2-8 16,6-3-44-16,0-7-8 0,6-4-12 16,3-10-8-16,3-10 4 15,3-9-24-15,6-2 12 16,6-8-24-16,3-5 20 0,6-11-48 0,3-6 32 31,2-4-48-31,7-6 44 16,0-2-56-16,-6-3 52 15,-1-1-8-15,-5 1 24 16,-6 3-24-16,-9 5 28 16,-3 2 24-16,-12 6-4 0,-12 2-16 15,-12 6 4 1,-5 0 56-16,-7 2-24 0,9 3 44 15,1 3-40-15,5-1-16 16,3 1-4-16,3 2 0 16,6-2-4-16,0 0-4 15,3-1 4-15,3 1-224 16,6 0 120-16,3-3-524 16,12 5 348-16,3 0-408 15</inkml:trace>
  <inkml:trace contextRef="#ctx0" brushRef="#br0" timeOffset="-164231.5">11991 17100 632 0,'30'-5'236'0,"-21"2"-184"0,9-2-16 0,-3 0 228 0,3-3-152 0,0 0 116 0,2-6-136 0,1-4 32 16,3-6-76-16,-3-2-8 0,0-6-24 0,-3-3-4 16,-3-2-4-16,-4 3 12 15,-2 2-12-15,-6 3 4 0,-3 5-4 16,-6 3 48 0,-3 5-32-16,-2 3 16 15,-1 5-24-15,-6 3 8 16,0 5-12-16,0-3 12 15,0 3-16-15,0 3 16 16,-3 5-16-16,1 0 4 16,-4 2-4-16,-3 4 20 15,6-1-16-15,0 3 4 16,-2 0-8-16,5-1-8 0,0 1 4 16,6-2-16-1,0 1 8-15,6-4 4 16,0 0 0-16,6-4 0 15,6-1 0-15,6-1 8 0,12-2-4 16,3-3-4-16,8 2 4 0,4 4-16 16,0 2 8-1,2 5 20-15,1 3-8 16,-3 5-40-16,-4 3 20 16,-2 2 20-16,-9 6-4 15,-9-3 20-15,-9 3-16 16,-12-1-20-16,-9-1 4 15,-12-1 64-15,-3-8-28 16,-5-5 60-16,-4-6-52 16,-3-7 56-16,4-8-56 15,2-3 44-15,12-5-44 0,6-3 8 16,3-6-28-16,18-1-16 16,6-4-4-1,3 1-120-15,9 2 68 0,0 0-180 16,-3 3 132-16,0 2-232 15,-1 6 188-15,-2 3-536 16,3 7 384 0,0 3-164-16</inkml:trace>
  <inkml:trace contextRef="#ctx0" brushRef="#br0" timeOffset="-163479.6">12962 16745 840 0,'3'-7'312'0,"-12"9"-244"0,0 3-16 0,6 1 172 0,-6 10-132 0,-3 13 104 0,0 10-112 0,-6 4 96 15,6 2-104-15,1 0 68 0,2 2-84 16,3 1 4-16,6-3-40 0,6-5-12 16,0-6-8-1,5-7 12-15,4-9-8 16,3-5-12-16,3-7 0 15,0-9-40-15,0-5 24 16,0-5-20-16,-1-8 24 0,1-3-52 16,0 0 36-1,0-3-72-15,0 1 60 0,-6 2-80 16,-3 3 72-16,-7 8 36 16,-8 0 12-1,-8 10 4-15,-7 3 4 0,-6 3 40 16,3 5-24-16,-3-3 24 15,6 0-24-15,4 0-8 16,2 1-8-16,0-4-16 16,9 1 8-16,0 0-296 15,3-3 164-15</inkml:trace>
  <inkml:trace contextRef="#ctx0" brushRef="#br0" timeOffset="-163231.15">13289 17013 1132 0,'15'10'420'0,"-3"4"-328"0,0 7-24 0,-6-8 216 0,-3 5-168 0,-3 6 60 0,-3 0-104 0,3 0-16 15,-6 0-36-15,-3-6-4 0,-3-5-8 16,0 1-40-16,3-4 16 16,0-2-304-16,0-8 180 15</inkml:trace>
  <inkml:trace contextRef="#ctx0" brushRef="#br0" timeOffset="-163047.4">13301 16841 996 0,'9'-21'368'0,"0"15"-284"0,-3-2-24 15,3 6 12-15,3-1-52 16,0 3-8-16,0 0-8 16,-3 5-384-16,2 9 208 15,4 9-432-15</inkml:trace>
  <inkml:trace contextRef="#ctx0" brushRef="#br0" timeOffset="-162582.46">13480 17203 892 0,'-3'3'332'0,"6"-3"-260"0,-3-3-20 0,3 1 116 15,-3-1-104-15,6-5 0 16,0-3-40-16,0-2 36 15,2-3-32-15,4-5-4 0,3-5-16 16,0-3 4-16,3-3-8 16,0-8 40-16,0 3-20 0,0 3 92 15,-4 5-64 1,-5 7 56-16,-3 12-64 0,-6 12 84 16,-6 20-72-16,-8 9 80 15,-7 9-80 1,-3 8 96-16,3 7-88 0,0-2 16 15,6-3-48-15,3-5-4 16,6-8-16-16,3-7-16 16,3-9 0-16,6-8 20 0,6-5-8 15,3-5-56 1,6-14 24-16,0-5-104 16,0 0 72-16,0 0-144 15,-7 0 116-15,-5 1-120 16,-3-1 116-16,-6 3-236 15,-3-1 180-15,-3 4-320 16,-3-4 264-16,1 4-364 16</inkml:trace>
  <inkml:trace contextRef="#ctx0" brushRef="#br0" timeOffset="-162415.62">13515 17068 976 0,'0'0'360'0,"0"0"-280"0,3-2-20 16,-3 2 232-16,9-3-172 0,0 0 180 15,3 1-172-15,3-4-4 16,3 1-76-16,3-3-24 16,0 3-12-16,-1-6-12 0,-2 3 4 15,0 3-40-15,0 0 20 16,3 2-232-16,-3 0 136 0,-6 1-188 16,0 2 168-1,-4-3-196-15,-8 3 188 0,-5-2-540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5T16:28:42.4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8274 6347 436 0,'3'-5'160'0,"-6"5"-124"0,0-3-8 0,0 3 116 0,-6 3-84 0,-3-3 80 0,-6 3-80 16,0-1 20-16,0 1-44 16,-2 2-12-16,-1 1-16 0,3-1 4 15,0 3-8-15,-3 0 76 16,6 2-44-16,6-2 76 16,6 0-64-16,12-2 72 15,15-1-68-15,24-3 44 16,23-2-56-16,21-2-4 15,30-6-20-15,12 0-4 16,27-5-4-16,6-1 12 16,17-4-12-16,4 2-12 15,-15-2 0-15,-10-1 48 16,-14-2-24-16,-30 5-204 16,-6 3 100-16</inkml:trace>
  <inkml:trace contextRef="#ctx0" brushRef="#br0" timeOffset="12675.61">17379 8599 436 0,'-12'-5'160'0,"6"5"-124"0,6 2-8 0,0-2-8 0,0 0-16 0,0 0 52 16,0 0-32-16,6 0 44 0,-6 0-40 15,0 0 108-15,0 0-76 16,0 0 64-16,-6 0-72 16,3 0 16-16,-3 3-40 0,-3-3 0 31,3 0-16-31,-3 0 20 15,3 0-20-15,-2 0 56 16,2 3-36-16,-3-3 36 16,6 2-36-16,-3-2-8 15,0 3-16-15,0 0-8 0,6-1 4 0,-6-2-4 16,6 3 0-16,0-1 32 31,6 1-16-31,9 0 56 0,0-1-40 0,14 1 4 16,7 0-24-16,15-3 12 15,2 2-16-15,22-2-4 16,-1 0 0-16,24-2 4 16,-5 2-4-16,23-3-12 15,-6 0 4-15,24-2 12 16,-15 0-4-16,27-3 8 16,-18 5-8-16,26 1 8 15,-17 2-8-15,24-3-4 16,-18 6 4-16,12-3-16 15,-18 5 8-15,11-2 4 0,-14-1 0 16,-17 3 0-16,-7 1 0 16,-12-6 0-16,-9 0 0 15,-2 0-12-15,-7 2 8 0,-3 4 28 16,-8-1-12-16,2 0-4 16,-11 1-4-16,-4-4-24 15,1 1 12-15,2 2 20 16,-5 0-4-16,-6 1-28 15,2 2 8-15,-5 0 32 16,-4-3-12-16,1 0-16 16,-9-2 0-16,0 0 12 15,-1-3 0-15,1 0 16 0,0 0-12 16,0 2 16-16,-1-2-16 16,-2 3-40-16,-6-3 20 15,-3 0-8-15,0 0 12 16,-7 0 24-16,-5-3-8 15,-3-2-128-15,-3 0 68 16,-3-6-484-16,-3 3 296 16</inkml:trace>
  <inkml:trace contextRef="#ctx0" brushRef="#br0" timeOffset="16928.46">8235 7453 520 0,'-9'3'192'0,"9"-3"-152"0,-3 13-8 0,3-8 104 0,3 1-80 0,-3 2 40 16,3 0-56-16,-3 2 12 0,3 3-32 0,0-2 0 15,0 2-12-15,3-5 4 16,0 3-8-16,3-6 76 16,3 3-44-16,3-3 32 15,2 1-40-15,7-4 28 16,3 1-32-16,6-3 12 15,3 3-20-15,11-6 8 16,1 3-12-16,11-5 0 16,-2-1-4-16,8-4 4 15,-5 4-8-15,11-4-4 16,-5 5 4-16,8-3 4 16,-8 5-4-16,5 0 60 15,-5 3-36-15,17-2-12 16,-9 4-8-16,16-2 8 15,-10 6-8-15,12-6 4 16,-8 2-4-16,11-7-16 16,-6 2 4-16,15-2 12 0,1 2-4 15,2-7 60-15,0-1-36 16,-3 3-4-16,3-2-12 16,6-4-12-16,9 1 4 0,-3 3-4 15,6-1 0-15,6-2-12 16,3 5 8-16,-6 0 12 15,0-3-4-15,0 1 8 16,-12 5-8-16,-2-1 8 0,-4-2-8 0,3 3 16 16,-3 2-12-1,-3 3-12-15,9 0 0 16,3-2 4-16,-3 2 0 16,-3 0 0-16,6 0 0 15,-2 0 8-15,-4 2-4 16,-6 4-12-16,3-1 4 15,6-2 4-15,-3 5 0 16,-3-3 0-16,9-3 0 16,6 1 0-16,-6 2 0 15,-5 1 16-15,5-1-8 0,0 0-20 16,-6 6 4-16,-3-3 12 16,6-3 0-16,0-2 8 15,-9 2-8-15,0-5-12 16,4-3 4-16,2-2 12 15,-9 5-4-15,-6 0-12 16,-6 0 4-16,1-3 4 16,2 3 0-16,-6-2 8 15,-3 4-4-15,-8-2-12 16,-1 3 4-16,-2-3 12 16,-7 0-4-16,-5 0-20 15,-7 3 8-15,-2-1 12 16,-7 6 0-16,-2-2 16 15,-6-1-12-15,-4 0-28 16,1 3 8-16,-3-5 12 16,0 2 4-16,-1-2 8 0,-2 2-8 15,0-5 16-15,-6 0-12 16,-3-3-12-16,-4-2 0 16,-5-3 12-16,-6 0-4 15,-3-5-4-15,-6 0 4 16,-6-3 12-16,-6 0-8 15,-5 0-468-15,-10 3 248 16,-6 5-592 0</inkml:trace>
  <inkml:trace contextRef="#ctx0" brushRef="#br0" timeOffset="29322.95">15843 10499 424 0,'-9'2'156'0,"9"-2"-120"0,-9 6-8 0,6-6 8 16,3 2-24-16,-3 1 68 0,0 0-48 0,0-3 32 15,3 2-36-15,-3-2 36 16,6 0-36-16,0 0 84 16,3 0-64-16,0 0 20 15,0 0-36-15,0 0 24 16,3 5-32-16,-3-2-12 16,0 2-8-16,0-5 20 15,0 3-12-15,3-6 68 16,0 3-48-16,6-2-20 15,0-1-12-15,5-2 80 16,4 5-48-16,0-3 28 16,0 6-40-16,0-3 16 15,-1 2-20-15,1-2 8 16,0 3-12-16,0-6 0 16,3 3-4-16,2-2 12 15,1 2-12-15,9-5-20 16,0 2 4-16,5-2 4 15,1 5 4-15,2-6-20 16,-2 6 12-16,6-5 20 16,-4 2-4-16,10-5 76 0,-4 6-48 0,4-3-20 15,-3 2-16-15,-1 0 0 16,-5 3 0-16,2-2 0 16,-2 2 0-16,3-3 0 15,-4 3 0-15,4-3 0 16,-3 3 0-1,-1-2 0-15,-2 4 0 0,2-2 24 16,-5 0-12-16,3-2 40 16,-7 2-28-16,10-3-24 15,-3 3 0-15,8-3 8 16,-2 3-4-16,-1-2-20 16,-2 4 8-16,6-2 20 0,-7 3-4 15,1-3-12-15,0 0 0 16,2 0-24-1,1 0 16-15,2 0 24 0,-2 3-8 0,0-3 8 16,-1 2-4-16,1 1-16 16,2-3 4-16,7 0 12 15,5-3-4-15,-2 1 16 16,-1 2-12-16,1 0-28 16,-7 0 8-16,4 0 12 15,2 0 4-15,1-3-4 16,5 3 4-16,-2 0 4 15,-1 5-4-15,-2-2 8 16,-1 2-8-16,7-2-4 16,2 0 4-16,1-1 4 0,-1 1-4 15,-2-3 8-15,-7 2-8 16,1 1-12 0,2 0 4-16,1-3 92 0,2 2-48 15,-5 1-28-15,-4 0-8 16,-2-3-12-16,-1 2 0 15,1-2 24-15,5 0-8 16,4-2-4-16,2-1 0 16,-5 0-4-16,-4 3 0 0,-5 0 0 15,-4 3 0-15,4-3 0 16,6 3 0 0,-1-3-12-16,1 2 8 0,-4 1 12 15,-2 0-4-15,2-1-4 16,-2-2 4-1,5 0 4-15,7 0-4 0,2-2-20 16,-2 2 8-16,-4 0 20 16,-2 2-4-16,-4-2-4 15,4 3 0-15,5 0-24 16,4-1 12-16,-4 3 32 16,-5 1-16-16,-4-4-16 15,-2 1 0-15,-3-3 20 0,5 0-4 16,4-3 4-1,2 3-4-15,4-2-16 16,-7 4 4-16,1-2-16 16,-4 0 12-16,7 0 12 0,8 0 0 15,4 3-4-15,-4 2 4 16,-2 3-4-16,-1-2 0 16,4-1-12-16,2 0 8 15,3 0 12-15,-5 3-4 16,-4-2-4-16,-5 2 4 15,-4-3-16-15,4-2 8 16,-1-1 12-16,4-2-4 16,-1 3-4-16,-5-3 4 15,-7 0 4-15,-5 0-4 16,-3-3-20-16,-4 3 8 16,1-2-4-16,-3 2 4 0,-4 0 24 15,1 0-8-15,-3 0-12 16,-3 2 0-1,-7 1 12-15,-2 0-4 0,-9-6-4 16,-9-2 4-16,-6-6-200 16,-9 0 108-16,-6-2-448 15,1 3 300-15</inkml:trace>
  <inkml:trace contextRef="#ctx0" brushRef="#br0" timeOffset="36757.18">9667 12586 416 0,'6'-2'152'0,"-15"2"-116"0,9 0-12 0,-3 0 128 0,3 0-88 0,-3-3 80 0,0 0-84 0,-3 1 40 16,-3-1-60-16,-3 0-4 0,-3 1-20 15,-3-1 16-15,0 0-20 0,1 3 84 0,5 0-52 16,6 0 12-1,12 0-32-15,15 0 4 16,26 0-16-16,25-2 0 16,29-4-4-16,24 4 28 15,18-6-20-15,3 3 32 16,2 2-32-16,-5-2 4 16,-15-3-12-16,-30 2 64 31,1 4-40-31,-13-1 16 0,-15-2-32 15,-11 2 0-15,-9-2-8 16,-13 0 12-16,-5-1-12 16,-6 4 4-16,-6-1-4 0,-4 0-16 0,1 1 4 15,-3-1 20 1,0-2-8-16,0 2-4 16,-3-5 0-16,0 0-296 0,3 3 160 15,0 2-732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1FE79F-442E-4AAC-B6E0-459A0E811082}" type="datetimeFigureOut">
              <a:rPr lang="en-US"/>
              <a:pPr>
                <a:defRPr/>
              </a:pPr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2E04E29-103B-4DBD-9B4C-073EEB9CEF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25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371C1C-C794-4AB7-BB8C-562F153CCC07}" type="slidenum">
              <a:rPr lang="en-AU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AU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8D1ABF0-D329-4405-8D17-30C7EA0807B5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6C451C1-96C3-4C5F-B878-EDAC94139606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0333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728913"/>
            <a:ext cx="6096000" cy="7762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97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322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817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92A8A-15C1-41D6-B749-9B00E7BCDBD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9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752850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7250" y="1371600"/>
            <a:ext cx="3754438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76F98-D831-4C08-BC13-0D1805FD9A5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86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F5B49-2E5A-4385-81BC-D490EB04CCEE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073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100E2-29D0-4249-86EF-D45A0D56633D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427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90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C9246-D722-4027-9B79-A83658CA55C6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31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6997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813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7988" y="214313"/>
            <a:ext cx="1997075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14313"/>
            <a:ext cx="5843588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6476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62000" y="214313"/>
            <a:ext cx="7993063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2221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14313"/>
            <a:ext cx="7307263" cy="62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371600"/>
            <a:ext cx="7659688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0480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BA18AE2C-B89D-4449-A6A8-7940AAE9350A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1" r:id="rId3"/>
    <p:sldLayoutId id="2147483952" r:id="rId4"/>
    <p:sldLayoutId id="2147483953" r:id="rId5"/>
    <p:sldLayoutId id="2147483954" r:id="rId6"/>
    <p:sldLayoutId id="2147483958" r:id="rId7"/>
    <p:sldLayoutId id="2147483955" r:id="rId8"/>
    <p:sldLayoutId id="2147483959" r:id="rId9"/>
    <p:sldLayoutId id="2147483960" r:id="rId10"/>
    <p:sldLayoutId id="2147483961" r:id="rId11"/>
    <p:sldLayoutId id="214748396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50000"/>
        <a:buFont typeface="Wingdings" pitchFamily="2" charset="2"/>
        <a:buChar char="n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k:@MSITStore:E:\sultan\courses_kfupm%20home\public_html\crypto_books\Stallings%20-%20Cryptography%20and%20Network%20Security.chm::/0131873164/app03.html#gloss01_008" TargetMode="External"/><Relationship Id="rId2" Type="http://schemas.openxmlformats.org/officeDocument/2006/relationships/hyperlink" Target="mk:@MSITStore:E:\sultan\courses_kfupm%20home\public_html\crypto_books\Stallings%20-%20Cryptography%20and%20Network%20Security.chm::/0131873164/app03.html#gloss01_074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customXml" Target="../ink/ink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customXml" Target="../ink/ink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customXml" Target="../ink/ink15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1.xml"/><Relationship Id="rId5" Type="http://schemas.openxmlformats.org/officeDocument/2006/relationships/image" Target="../media/image34.png"/><Relationship Id="rId4" Type="http://schemas.openxmlformats.org/officeDocument/2006/relationships/customXml" Target="../ink/ink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customXml" Target="../ink/ink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5.xml"/><Relationship Id="rId5" Type="http://schemas.openxmlformats.org/officeDocument/2006/relationships/image" Target="../media/image43.png"/><Relationship Id="rId4" Type="http://schemas.openxmlformats.org/officeDocument/2006/relationships/customXml" Target="../ink/ink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7.xml"/><Relationship Id="rId5" Type="http://schemas.openxmlformats.org/officeDocument/2006/relationships/image" Target="../media/image45.png"/><Relationship Id="rId4" Type="http://schemas.openxmlformats.org/officeDocument/2006/relationships/customXml" Target="../ink/ink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wmf"/><Relationship Id="rId7" Type="http://schemas.openxmlformats.org/officeDocument/2006/relationships/customXml" Target="../ink/ink2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0.png"/><Relationship Id="rId5" Type="http://schemas.openxmlformats.org/officeDocument/2006/relationships/customXml" Target="../ink/ink28.xml"/><Relationship Id="rId4" Type="http://schemas.openxmlformats.org/officeDocument/2006/relationships/image" Target="../media/image4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customXml" Target="../ink/ink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customXml" Target="../ink/ink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0.png"/><Relationship Id="rId4" Type="http://schemas.openxmlformats.org/officeDocument/2006/relationships/customXml" Target="../ink/ink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customXml" Target="../ink/ink3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customXml" Target="../ink/ink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customXml" Target="../ink/ink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customXml" Target="../ink/ink3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8.xml"/><Relationship Id="rId5" Type="http://schemas.openxmlformats.org/officeDocument/2006/relationships/image" Target="../media/image61.png"/><Relationship Id="rId4" Type="http://schemas.openxmlformats.org/officeDocument/2006/relationships/customXml" Target="../ink/ink37.xml"/><Relationship Id="rId9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0.png"/><Relationship Id="rId3" Type="http://schemas.openxmlformats.org/officeDocument/2006/relationships/customXml" Target="../ink/ink40.xml"/><Relationship Id="rId7" Type="http://schemas.openxmlformats.org/officeDocument/2006/relationships/customXml" Target="../ink/ink42.xml"/><Relationship Id="rId17" Type="http://schemas.openxmlformats.org/officeDocument/2006/relationships/customXml" Target="../ink/ink43.xml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70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customXml" Target="../ink/ink41.xml"/><Relationship Id="rId19" Type="http://schemas.openxmlformats.org/officeDocument/2006/relationships/customXml" Target="../ink/ink44.xml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customXml" Target="../ink/ink4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customXml" Target="../ink/ink46.xml"/><Relationship Id="rId4" Type="http://schemas.openxmlformats.org/officeDocument/2006/relationships/image" Target="../media/image68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customXml" Target="../ink/ink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customXml" Target="../ink/ink4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customXml" Target="../ink/ink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0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2"/>
          <p:cNvSpPr>
            <a:spLocks noGrp="1"/>
          </p:cNvSpPr>
          <p:nvPr>
            <p:ph type="ctrTitle"/>
          </p:nvPr>
        </p:nvSpPr>
        <p:spPr>
          <a:xfrm>
            <a:off x="2195513" y="2276475"/>
            <a:ext cx="6096000" cy="776288"/>
          </a:xfrm>
        </p:spPr>
        <p:txBody>
          <a:bodyPr/>
          <a:lstStyle/>
          <a:p>
            <a:pPr algn="ctr" eaLnBrk="1" hangingPunct="1"/>
            <a:r>
              <a:rPr lang="en-US" altLang="en-US"/>
              <a:t>Block Ciphers &amp; DES</a:t>
            </a:r>
          </a:p>
        </p:txBody>
      </p:sp>
      <p:sp>
        <p:nvSpPr>
          <p:cNvPr id="9219" name="Subtitle 13"/>
          <p:cNvSpPr>
            <a:spLocks noGrp="1"/>
          </p:cNvSpPr>
          <p:nvPr>
            <p:ph type="subTitle" idx="1"/>
          </p:nvPr>
        </p:nvSpPr>
        <p:spPr>
          <a:xfrm>
            <a:off x="1763713" y="5084763"/>
            <a:ext cx="6408737" cy="1008062"/>
          </a:xfrm>
        </p:spPr>
        <p:txBody>
          <a:bodyPr/>
          <a:lstStyle/>
          <a:p>
            <a:pPr algn="l" eaLnBrk="1" hangingPunct="1"/>
            <a:r>
              <a:rPr lang="en-US" altLang="en-US" sz="1800" dirty="0"/>
              <a:t>This lecture is based on:</a:t>
            </a:r>
          </a:p>
          <a:p>
            <a:pPr algn="l" eaLnBrk="1" hangingPunct="1"/>
            <a:r>
              <a:rPr lang="en-US" altLang="en-US" sz="1800" dirty="0"/>
              <a:t>Stallings, Cryptography and Network Security: Chapter 4</a:t>
            </a:r>
          </a:p>
          <a:p>
            <a:pPr algn="l" eaLnBrk="1" hangingPunct="1"/>
            <a:r>
              <a:rPr lang="en-US" altLang="en-US" sz="1800" dirty="0"/>
              <a:t>Forouzan, Cryptography and Network Security: Chapter 5, 6*</a:t>
            </a:r>
          </a:p>
          <a:p>
            <a:pPr algn="l" eaLnBrk="1" hangingPunct="1"/>
            <a:endParaRPr lang="en-US" altLang="en-US" sz="1800" dirty="0"/>
          </a:p>
        </p:txBody>
      </p:sp>
      <p:sp>
        <p:nvSpPr>
          <p:cNvPr id="5" name="Subtitle 13"/>
          <p:cNvSpPr txBox="1">
            <a:spLocks/>
          </p:cNvSpPr>
          <p:nvPr/>
        </p:nvSpPr>
        <p:spPr bwMode="auto">
          <a:xfrm>
            <a:off x="1908175" y="3860800"/>
            <a:ext cx="6624638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anose="05000000000000000000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alt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Cryptography and Blockchain Applications </a:t>
            </a:r>
            <a:endParaRPr lang="en-US" altLang="en-US" sz="1800" dirty="0"/>
          </a:p>
          <a:p>
            <a:pPr>
              <a:defRPr/>
            </a:pPr>
            <a:endParaRPr lang="en-US" sz="1400" kern="0" dirty="0"/>
          </a:p>
          <a:p>
            <a:pPr>
              <a:defRPr/>
            </a:pPr>
            <a:r>
              <a:rPr lang="en-US" sz="1400" kern="0" dirty="0"/>
              <a:t>Prepared by: </a:t>
            </a:r>
          </a:p>
          <a:p>
            <a:pPr>
              <a:defRPr/>
            </a:pPr>
            <a:r>
              <a:rPr lang="en-US" sz="18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Sultan Almuhammadi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219200" y="152400"/>
            <a:ext cx="79248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b="1">
                <a:latin typeface="Times New Roman" pitchFamily="18" charset="0"/>
                <a:cs typeface="Times New Roman" pitchFamily="18" charset="0"/>
              </a:rPr>
              <a:t>King Fahd University of Petroleum &amp; Minerals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 i="1">
                <a:latin typeface="Times New Roman" pitchFamily="18" charset="0"/>
                <a:cs typeface="Times New Roman" pitchFamily="18" charset="0"/>
              </a:rPr>
              <a:t>College of Computer Sciences &amp; Engineering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b="1" i="1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DF31D19-8DC3-8C9D-B651-45C12E3CD9C0}"/>
                  </a:ext>
                </a:extLst>
              </p14:cNvPr>
              <p14:cNvContentPartPr/>
              <p14:nvPr/>
            </p14:nvContentPartPr>
            <p14:xfrm>
              <a:off x="5074560" y="1020960"/>
              <a:ext cx="7920" cy="1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DF31D19-8DC3-8C9D-B651-45C12E3CD9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66040" y="982080"/>
                <a:ext cx="1607400" cy="9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094A5D6-51A9-C13D-704D-D8048E450DF1}"/>
                  </a:ext>
                </a:extLst>
              </p14:cNvPr>
              <p14:cNvContentPartPr/>
              <p14:nvPr/>
            </p14:nvContentPartPr>
            <p14:xfrm>
              <a:off x="2706480" y="1157400"/>
              <a:ext cx="2596680" cy="749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094A5D6-51A9-C13D-704D-D8048E450D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97120" y="1148040"/>
                <a:ext cx="2615400" cy="768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Stream cipher vs. Block cipher</a:t>
            </a:r>
          </a:p>
          <a:p>
            <a:pPr eaLnBrk="1" hangingPunct="1"/>
            <a:r>
              <a:rPr lang="en-US" altLang="en-US" dirty="0"/>
              <a:t>Motivation</a:t>
            </a:r>
          </a:p>
          <a:p>
            <a:pPr eaLnBrk="1" hangingPunct="1"/>
            <a:r>
              <a:rPr lang="en-US" altLang="en-US" dirty="0"/>
              <a:t>Reversible vs. Irreversible mapping</a:t>
            </a:r>
          </a:p>
          <a:p>
            <a:pPr eaLnBrk="1" hangingPunct="1"/>
            <a:r>
              <a:rPr lang="en-US" altLang="en-US" dirty="0"/>
              <a:t>Ideal Block Cipher</a:t>
            </a:r>
          </a:p>
          <a:p>
            <a:pPr eaLnBrk="1" hangingPunct="1"/>
            <a:r>
              <a:rPr lang="en-US" altLang="en-US" dirty="0"/>
              <a:t>DES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1024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EBC7BE9-5F04-4FAE-96BC-8C25E564CCC4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EBAE4E-5C7C-9E5E-51A0-22284FB28B95}"/>
                  </a:ext>
                </a:extLst>
              </p14:cNvPr>
              <p14:cNvContentPartPr/>
              <p14:nvPr/>
            </p14:nvContentPartPr>
            <p14:xfrm>
              <a:off x="8033040" y="523080"/>
              <a:ext cx="1021680" cy="393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EBAE4E-5C7C-9E5E-51A0-22284FB28B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23680" y="513720"/>
                <a:ext cx="1040400" cy="412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hlinkClick r:id="rId2" action="ppaction://hlinkfile"/>
              </a:rPr>
              <a:t>stream cipher</a:t>
            </a:r>
            <a:r>
              <a:rPr lang="en-US" altLang="en-US" b="1"/>
              <a:t>:</a:t>
            </a:r>
            <a:r>
              <a:rPr lang="en-US" altLang="en-US"/>
              <a:t> encrypts data stream one bit or one byte at a time. E.g.:</a:t>
            </a:r>
          </a:p>
          <a:p>
            <a:pPr lvl="1" eaLnBrk="1" hangingPunct="1"/>
            <a:r>
              <a:rPr lang="en-US" altLang="en-US"/>
              <a:t>Caesar shift cipher (one letter at time)</a:t>
            </a:r>
          </a:p>
          <a:p>
            <a:pPr lvl="1" eaLnBrk="1" hangingPunct="1"/>
            <a:r>
              <a:rPr lang="en-US" altLang="en-US"/>
              <a:t>XOR-scheme (one bit at a time)</a:t>
            </a:r>
          </a:p>
          <a:p>
            <a:pPr eaLnBrk="1" hangingPunct="1"/>
            <a:r>
              <a:rPr lang="en-US" altLang="en-US" b="1">
                <a:hlinkClick r:id="rId3" action="ppaction://hlinkfile"/>
              </a:rPr>
              <a:t>block cipher</a:t>
            </a:r>
            <a:r>
              <a:rPr lang="en-US" altLang="en-US" b="1"/>
              <a:t>:</a:t>
            </a:r>
            <a:r>
              <a:rPr lang="en-US" altLang="en-US"/>
              <a:t> a block of plaintext is treated as a whole and used to produce a ciphertext block of equal length. </a:t>
            </a:r>
          </a:p>
          <a:p>
            <a:pPr lvl="1" eaLnBrk="1" hangingPunct="1"/>
            <a:r>
              <a:rPr lang="en-US" altLang="en-US"/>
              <a:t>Block size (typically): 64 or 128 bits </a:t>
            </a:r>
          </a:p>
          <a:p>
            <a:pPr lvl="1" eaLnBrk="1" hangingPunct="1"/>
            <a:r>
              <a:rPr lang="en-US" altLang="en-US"/>
              <a:t>e.g. Feistel cipher and DES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Stream Cipher &amp; Block Cipher</a:t>
            </a:r>
          </a:p>
        </p:txBody>
      </p:sp>
      <p:sp>
        <p:nvSpPr>
          <p:cNvPr id="1126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ED744B5-B9C8-437C-896B-75E035B57019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block cipher operates on a block of n bits.</a:t>
            </a:r>
          </a:p>
          <a:p>
            <a:pPr eaLnBrk="1" hangingPunct="1"/>
            <a:r>
              <a:rPr lang="en-US" altLang="en-US"/>
              <a:t>It produces a ciphertext block of n bits. </a:t>
            </a:r>
          </a:p>
          <a:p>
            <a:pPr eaLnBrk="1" hangingPunct="1"/>
            <a:r>
              <a:rPr lang="en-US" altLang="en-US"/>
              <a:t>There are 2</a:t>
            </a:r>
            <a:r>
              <a:rPr lang="en-US" altLang="en-US" baseline="30000"/>
              <a:t>n</a:t>
            </a:r>
            <a:r>
              <a:rPr lang="en-US" altLang="en-US"/>
              <a:t> possible different plaintext/ciphertext blocks.</a:t>
            </a:r>
          </a:p>
          <a:p>
            <a:pPr eaLnBrk="1" hangingPunct="1"/>
            <a:r>
              <a:rPr lang="en-US" altLang="en-US"/>
              <a:t>The encryption must be reversible. i.e.</a:t>
            </a:r>
          </a:p>
          <a:p>
            <a:pPr lvl="1" eaLnBrk="1" hangingPunct="1"/>
            <a:r>
              <a:rPr lang="en-US" altLang="en-US"/>
              <a:t>decryption to be possible.</a:t>
            </a:r>
          </a:p>
          <a:p>
            <a:pPr lvl="1" eaLnBrk="1" hangingPunct="1"/>
            <a:r>
              <a:rPr lang="en-US" altLang="en-US"/>
              <a:t>each plaintext must produce a unique ciphertext block. (one-to-one correspondence)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Motivation</a:t>
            </a:r>
          </a:p>
        </p:txBody>
      </p:sp>
      <p:sp>
        <p:nvSpPr>
          <p:cNvPr id="1229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1A9AEFE-698C-4515-B64E-90AFCC6500B7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Reversible vs. Irreversible</a:t>
            </a:r>
          </a:p>
        </p:txBody>
      </p:sp>
      <p:sp>
        <p:nvSpPr>
          <p:cNvPr id="13315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2286000"/>
            <a:ext cx="4038600" cy="3844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3200" u="sng"/>
              <a:t>Reversible Mapping</a:t>
            </a:r>
            <a:endParaRPr lang="en-US" altLang="en-US" sz="3200" b="1" u="sng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600" b="1">
                <a:solidFill>
                  <a:srgbClr val="000000"/>
                </a:solidFill>
              </a:rPr>
              <a:t>Plaintext	Ciphertext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00		    11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01		    10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10		    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11		    01</a:t>
            </a:r>
          </a:p>
        </p:txBody>
      </p:sp>
      <p:sp>
        <p:nvSpPr>
          <p:cNvPr id="17613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2362200"/>
            <a:ext cx="4038600" cy="3768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3200" u="sng"/>
              <a:t>Irreversible Mapping</a:t>
            </a:r>
            <a:endParaRPr lang="en-US" altLang="en-US" sz="3200" b="1" u="sng">
              <a:solidFill>
                <a:srgbClr val="00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600" b="1">
                <a:solidFill>
                  <a:srgbClr val="000000"/>
                </a:solidFill>
              </a:rPr>
              <a:t>Plaintext	Ciphertext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00		    11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01		    10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10		   </a:t>
            </a:r>
            <a:r>
              <a:rPr lang="en-US" altLang="en-US" sz="3200">
                <a:solidFill>
                  <a:schemeClr val="hlink"/>
                </a:solidFill>
              </a:rPr>
              <a:t> 01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3200">
                <a:solidFill>
                  <a:srgbClr val="000000"/>
                </a:solidFill>
              </a:rPr>
              <a:t>	11		    </a:t>
            </a:r>
            <a:r>
              <a:rPr lang="en-US" altLang="en-US" sz="3200">
                <a:solidFill>
                  <a:schemeClr val="hlink"/>
                </a:solidFill>
              </a:rPr>
              <a:t>01</a:t>
            </a:r>
          </a:p>
        </p:txBody>
      </p:sp>
      <p:sp>
        <p:nvSpPr>
          <p:cNvPr id="13317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513154-C81D-4F95-872A-6F3CC0250207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6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6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6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6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6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6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519238"/>
            <a:ext cx="8153400" cy="50530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517650" y="0"/>
            <a:ext cx="7307263" cy="990600"/>
          </a:xfrm>
        </p:spPr>
        <p:txBody>
          <a:bodyPr/>
          <a:lstStyle/>
          <a:p>
            <a:pPr eaLnBrk="1" hangingPunct="1"/>
            <a:r>
              <a:rPr lang="en-US" altLang="en-US"/>
              <a:t>Ideal Block Cipher</a:t>
            </a:r>
            <a:br>
              <a:rPr lang="en-US" altLang="en-US"/>
            </a:br>
            <a:r>
              <a:rPr lang="en-US" altLang="en-US"/>
              <a:t>(a general substitution cipher)</a:t>
            </a:r>
          </a:p>
        </p:txBody>
      </p:sp>
      <p:sp>
        <p:nvSpPr>
          <p:cNvPr id="180229" name="Line 5"/>
          <p:cNvSpPr>
            <a:spLocks noChangeShapeType="1"/>
          </p:cNvSpPr>
          <p:nvPr/>
        </p:nvSpPr>
        <p:spPr bwMode="auto">
          <a:xfrm flipH="1">
            <a:off x="1600200" y="3062288"/>
            <a:ext cx="914400" cy="189071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1524000" y="13716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>
                <a:solidFill>
                  <a:srgbClr val="FF3300"/>
                </a:solidFill>
                <a:latin typeface="Arial" charset="0"/>
              </a:rPr>
              <a:t> 0		  0		  1		   1</a:t>
            </a:r>
          </a:p>
        </p:txBody>
      </p:sp>
      <p:sp>
        <p:nvSpPr>
          <p:cNvPr id="180232" name="Text Box 8"/>
          <p:cNvSpPr txBox="1">
            <a:spLocks noChangeArrowheads="1"/>
          </p:cNvSpPr>
          <p:nvPr/>
        </p:nvSpPr>
        <p:spPr bwMode="auto">
          <a:xfrm>
            <a:off x="1524000" y="62484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>
                <a:solidFill>
                  <a:srgbClr val="FF3300"/>
                </a:solidFill>
                <a:latin typeface="Arial" charset="0"/>
              </a:rPr>
              <a:t> 0		  0		  0		   1</a:t>
            </a:r>
          </a:p>
        </p:txBody>
      </p:sp>
      <p:sp>
        <p:nvSpPr>
          <p:cNvPr id="14343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B7AF137-B2A2-4346-9AD1-920DF2BDA44E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D46FF0-8A49-4510-98DA-B676DE45E779}"/>
                  </a:ext>
                </a:extLst>
              </p14:cNvPr>
              <p14:cNvContentPartPr/>
              <p14:nvPr/>
            </p14:nvContentPartPr>
            <p14:xfrm>
              <a:off x="7202520" y="1315440"/>
              <a:ext cx="1402200" cy="4054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4D46FF0-8A49-4510-98DA-B676DE45E7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93160" y="1306080"/>
                <a:ext cx="1420920" cy="407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0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0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0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9" grpId="0" animBg="1"/>
      <p:bldP spid="180230" grpId="0"/>
      <p:bldP spid="1802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76400"/>
            <a:ext cx="2057400" cy="4411663"/>
          </a:xfrm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14313"/>
            <a:ext cx="7307263" cy="776287"/>
          </a:xfrm>
        </p:spPr>
        <p:txBody>
          <a:bodyPr/>
          <a:lstStyle/>
          <a:p>
            <a:pPr eaLnBrk="1" hangingPunct="1"/>
            <a:r>
              <a:rPr lang="en-US" altLang="en-US"/>
              <a:t>Encryption/Decryption Table for Substitution Cipher 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1981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2511B39-D6AC-45A5-A27B-D33749FEC137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61DD029-8925-2E5C-0FF5-6EDB48AB6767}"/>
                  </a:ext>
                </a:extLst>
              </p14:cNvPr>
              <p14:cNvContentPartPr/>
              <p14:nvPr/>
            </p14:nvContentPartPr>
            <p14:xfrm>
              <a:off x="1321920" y="1517400"/>
              <a:ext cx="6996600" cy="484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61DD029-8925-2E5C-0FF5-6EDB48AB67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2560" y="1508040"/>
                <a:ext cx="7015320" cy="486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696200" cy="4760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If a small block size, such as n = 4, is used, then the system is equivalent to a classical substitution cipher </a:t>
            </a:r>
            <a:r>
              <a:rPr lang="en-US" altLang="en-US">
                <a:sym typeface="Wingdings" pitchFamily="2" charset="2"/>
              </a:rPr>
              <a:t> Easy attack (statistical analysis of the plaintext)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ym typeface="Wingdings" pitchFamily="2" charset="2"/>
              </a:rPr>
              <a:t>If large block size is used  not practical (for implementation and performance)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ym typeface="Wingdings" pitchFamily="2" charset="2"/>
              </a:rPr>
              <a:t>Huge encryption/decryption tables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ym typeface="Wingdings" pitchFamily="2" charset="2"/>
              </a:rPr>
              <a:t> Huge key: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ym typeface="Wingdings" pitchFamily="2" charset="2"/>
              </a:rPr>
              <a:t>for n = 4, key size = 4 bits x 16 rows = 64 bits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ym typeface="Wingdings" pitchFamily="2" charset="2"/>
              </a:rPr>
              <a:t>for n = 64, key size = 64 x 2</a:t>
            </a:r>
            <a:r>
              <a:rPr lang="en-US" altLang="en-US" baseline="30000">
                <a:sym typeface="Wingdings" pitchFamily="2" charset="2"/>
              </a:rPr>
              <a:t>64</a:t>
            </a:r>
            <a:r>
              <a:rPr lang="en-US" altLang="en-US">
                <a:sym typeface="Wingdings" pitchFamily="2" charset="2"/>
              </a:rPr>
              <a:t> = 2</a:t>
            </a:r>
            <a:r>
              <a:rPr lang="en-US" altLang="en-US" baseline="30000">
                <a:sym typeface="Wingdings" pitchFamily="2" charset="2"/>
              </a:rPr>
              <a:t>70</a:t>
            </a:r>
            <a:r>
              <a:rPr lang="en-US" altLang="en-US">
                <a:sym typeface="Wingdings" pitchFamily="2" charset="2"/>
              </a:rPr>
              <a:t> = 10</a:t>
            </a:r>
            <a:r>
              <a:rPr lang="en-US" altLang="en-US" baseline="30000">
                <a:sym typeface="Wingdings" pitchFamily="2" charset="2"/>
              </a:rPr>
              <a:t>21</a:t>
            </a:r>
            <a:r>
              <a:rPr lang="en-US" altLang="en-US">
                <a:sym typeface="Wingdings" pitchFamily="2" charset="2"/>
              </a:rPr>
              <a:t> bits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with Ideal Cipher</a:t>
            </a:r>
          </a:p>
        </p:txBody>
      </p:sp>
      <p:sp>
        <p:nvSpPr>
          <p:cNvPr id="1638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9E9E227-03DD-4DFB-A9D7-D0CCAD75F79B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3AFD6F-07D8-E406-5246-FC68700D205C}"/>
                  </a:ext>
                </a:extLst>
              </p14:cNvPr>
              <p14:cNvContentPartPr/>
              <p14:nvPr/>
            </p14:nvContentPartPr>
            <p14:xfrm>
              <a:off x="1626120" y="1782000"/>
              <a:ext cx="6080400" cy="3634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3AFD6F-07D8-E406-5246-FC68700D20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6760" y="1772640"/>
                <a:ext cx="6099120" cy="3652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9"/>
          <p:cNvSpPr>
            <a:spLocks noChangeArrowheads="1"/>
          </p:cNvSpPr>
          <p:nvPr/>
        </p:nvSpPr>
        <p:spPr bwMode="auto">
          <a:xfrm>
            <a:off x="228600" y="1474788"/>
            <a:ext cx="8686800" cy="2246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en-US" altLang="en-US" sz="2800">
                <a:latin typeface="Times New Roman" pitchFamily="18" charset="0"/>
              </a:rPr>
              <a:t>Shannon introduced the concept of a product cipher.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en-US" altLang="en-US" sz="2800">
                <a:latin typeface="Times New Roman" pitchFamily="18" charset="0"/>
              </a:rPr>
              <a:t>Product cipher: is a complex cipher that combines simple ciphers, like: substitution, permutation, and other components.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en-US" altLang="en-US" sz="2800">
                <a:latin typeface="Times New Roman" pitchFamily="18" charset="0"/>
              </a:rPr>
              <a:t>Feistel cipher is an example of product cipher. </a:t>
            </a:r>
          </a:p>
        </p:txBody>
      </p:sp>
      <p:sp>
        <p:nvSpPr>
          <p:cNvPr id="17411" name="Text Box 10"/>
          <p:cNvSpPr txBox="1">
            <a:spLocks noChangeArrowheads="1"/>
          </p:cNvSpPr>
          <p:nvPr/>
        </p:nvSpPr>
        <p:spPr bwMode="auto">
          <a:xfrm>
            <a:off x="1249363" y="33338"/>
            <a:ext cx="308292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>
                <a:latin typeface="Times New Roman" pitchFamily="18" charset="0"/>
              </a:rPr>
              <a:t>Product Ciphers</a:t>
            </a:r>
          </a:p>
        </p:txBody>
      </p:sp>
      <p:sp>
        <p:nvSpPr>
          <p:cNvPr id="1741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24EF5B6-F6A4-4694-AB2B-B01B924DD51B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4693F5-D6DE-754D-3A5A-6474F1E6886A}"/>
                  </a:ext>
                </a:extLst>
              </p14:cNvPr>
              <p14:cNvContentPartPr/>
              <p14:nvPr/>
            </p14:nvContentPartPr>
            <p14:xfrm>
              <a:off x="3831480" y="2823120"/>
              <a:ext cx="3345840" cy="131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4693F5-D6DE-754D-3A5A-6474F1E688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22120" y="2813760"/>
                <a:ext cx="3364560" cy="149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7696200" cy="5410200"/>
          </a:xfrm>
        </p:spPr>
        <p:txBody>
          <a:bodyPr/>
          <a:lstStyle/>
          <a:p>
            <a:pPr algn="just" eaLnBrk="1" hangingPunct="1"/>
            <a:r>
              <a:rPr lang="en-US" altLang="en-US"/>
              <a:t>Feistel designed a very intelligent and interesting cipher that has been used for decades (sine 1970s).</a:t>
            </a:r>
          </a:p>
          <a:p>
            <a:pPr algn="just" eaLnBrk="1" hangingPunct="1"/>
            <a:r>
              <a:rPr lang="en-US" altLang="en-US"/>
              <a:t>Part of the data is used to encrypted the other part.</a:t>
            </a:r>
          </a:p>
          <a:p>
            <a:pPr algn="just" eaLnBrk="1" hangingPunct="1"/>
            <a:r>
              <a:rPr lang="en-US" altLang="en-US"/>
              <a:t>A Feistel cipher can have three types of components:</a:t>
            </a:r>
          </a:p>
          <a:p>
            <a:pPr lvl="1" algn="just" eaLnBrk="1" hangingPunct="1"/>
            <a:r>
              <a:rPr lang="en-US" altLang="en-US">
                <a:solidFill>
                  <a:schemeClr val="hlink"/>
                </a:solidFill>
              </a:rPr>
              <a:t>self-invertible, invertible, noninvertible</a:t>
            </a:r>
          </a:p>
          <a:p>
            <a:pPr algn="just" eaLnBrk="1" hangingPunct="1"/>
            <a:r>
              <a:rPr lang="en-US" altLang="en-US"/>
              <a:t>Non-Feistel cipher uses only invertible components.</a:t>
            </a:r>
          </a:p>
          <a:p>
            <a:pPr algn="just" eaLnBrk="1" hangingPunct="1"/>
            <a:r>
              <a:rPr lang="en-US" altLang="en-US"/>
              <a:t>Examples of Feistel cipher:</a:t>
            </a:r>
          </a:p>
          <a:p>
            <a:pPr lvl="1" algn="just" eaLnBrk="1" hangingPunct="1"/>
            <a:r>
              <a:rPr lang="en-US" altLang="en-US"/>
              <a:t>DES (1977)</a:t>
            </a:r>
          </a:p>
          <a:p>
            <a:pPr lvl="1" algn="just" eaLnBrk="1" hangingPunct="1"/>
            <a:r>
              <a:rPr lang="en-US" altLang="en-US"/>
              <a:t>Bluefish (1993)</a:t>
            </a:r>
          </a:p>
          <a:p>
            <a:pPr lvl="1" algn="just" eaLnBrk="1" hangingPunct="1"/>
            <a:r>
              <a:rPr lang="en-US" altLang="en-US"/>
              <a:t>GOST (1994)</a:t>
            </a:r>
          </a:p>
          <a:p>
            <a:pPr lvl="1" algn="just" eaLnBrk="1" hangingPunct="1"/>
            <a:r>
              <a:rPr lang="en-US" altLang="en-US"/>
              <a:t>Twofish (1998)</a:t>
            </a:r>
          </a:p>
          <a:p>
            <a:pPr lvl="1" algn="just" eaLnBrk="1" hangingPunct="1"/>
            <a:endParaRPr lang="en-US" alt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Feistel Cipher</a:t>
            </a:r>
          </a:p>
        </p:txBody>
      </p:sp>
      <p:sp>
        <p:nvSpPr>
          <p:cNvPr id="18436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9EBDF8-B086-4C1A-AB4C-077455052C43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F82F0CB-A827-BDAC-5372-CDB3BEE35BC2}"/>
                  </a:ext>
                </a:extLst>
              </p14:cNvPr>
              <p14:cNvContentPartPr/>
              <p14:nvPr/>
            </p14:nvContentPartPr>
            <p14:xfrm>
              <a:off x="1612440" y="1608840"/>
              <a:ext cx="6476760" cy="2142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F82F0CB-A827-BDAC-5372-CDB3BEE35B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3080" y="1599480"/>
                <a:ext cx="6495480" cy="2161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Confusion and Diffusion</a:t>
            </a:r>
          </a:p>
        </p:txBody>
      </p:sp>
      <p:sp>
        <p:nvSpPr>
          <p:cNvPr id="19459" name="Rectangle 16"/>
          <p:cNvSpPr>
            <a:spLocks noChangeArrowheads="1"/>
          </p:cNvSpPr>
          <p:nvPr/>
        </p:nvSpPr>
        <p:spPr bwMode="auto">
          <a:xfrm>
            <a:off x="447675" y="3886200"/>
            <a:ext cx="8077200" cy="94615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Times New Roman" pitchFamily="18" charset="0"/>
              </a:rPr>
              <a:t>Diffusion hides the relationship between the ciphertext and the plaintext.</a:t>
            </a: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447675" y="38100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>
            <a:off x="447675" y="49530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2" name="Rectangle 16"/>
          <p:cNvSpPr>
            <a:spLocks noChangeArrowheads="1"/>
          </p:cNvSpPr>
          <p:nvPr/>
        </p:nvSpPr>
        <p:spPr bwMode="auto">
          <a:xfrm>
            <a:off x="409575" y="1905000"/>
            <a:ext cx="8077200" cy="94615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Times New Roman" pitchFamily="18" charset="0"/>
              </a:rPr>
              <a:t>Confusion hides the relationship between the ciphertext and the key.</a:t>
            </a:r>
          </a:p>
        </p:txBody>
      </p:sp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409575" y="18288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>
            <a:off x="409575" y="29718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5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E64F804-FBA2-4C4B-A037-54004B6BC4C8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43A691-26C7-61BC-49AB-90C02A441507}"/>
                  </a:ext>
                </a:extLst>
              </p14:cNvPr>
              <p14:cNvContentPartPr/>
              <p14:nvPr/>
            </p14:nvContentPartPr>
            <p14:xfrm>
              <a:off x="1511640" y="838080"/>
              <a:ext cx="7223760" cy="1094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43A691-26C7-61BC-49AB-90C02A4415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2280" y="828720"/>
                <a:ext cx="7242480" cy="1112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Feistel Cipher (First design)</a:t>
            </a:r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600200"/>
            <a:ext cx="7231063" cy="27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A9CA60C-2E13-46DE-821A-21FF632FB12D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079322-483A-D498-6FE1-5839A2B82FB2}"/>
                  </a:ext>
                </a:extLst>
              </p14:cNvPr>
              <p14:cNvContentPartPr/>
              <p14:nvPr/>
            </p14:nvContentPartPr>
            <p14:xfrm>
              <a:off x="1692720" y="1338120"/>
              <a:ext cx="7204320" cy="4968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079322-483A-D498-6FE1-5839A2B82F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83360" y="1328760"/>
                <a:ext cx="7223040" cy="4987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Feistel Cipher (Improved design)</a:t>
            </a:r>
          </a:p>
        </p:txBody>
      </p:sp>
      <p:pic>
        <p:nvPicPr>
          <p:cNvPr id="21507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1263" y="1371600"/>
            <a:ext cx="6761162" cy="2819400"/>
          </a:xfrm>
          <a:noFill/>
        </p:spPr>
      </p:pic>
      <p:sp>
        <p:nvSpPr>
          <p:cNvPr id="2150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3CF5935-94AC-4A8E-9D13-72E5ECD94B65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FC6B2F7-BF9F-C06A-919C-FE2B6E7EB3C7}"/>
                  </a:ext>
                </a:extLst>
              </p14:cNvPr>
              <p14:cNvContentPartPr/>
              <p14:nvPr/>
            </p14:nvContentPartPr>
            <p14:xfrm>
              <a:off x="1397880" y="1126800"/>
              <a:ext cx="7140240" cy="2906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FC6B2F7-BF9F-C06A-919C-FE2B6E7EB3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88520" y="1117440"/>
                <a:ext cx="7158960" cy="2925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14313"/>
            <a:ext cx="7307263" cy="776287"/>
          </a:xfrm>
        </p:spPr>
        <p:txBody>
          <a:bodyPr/>
          <a:lstStyle/>
          <a:p>
            <a:pPr eaLnBrk="1" hangingPunct="1"/>
            <a:r>
              <a:rPr lang="en-US" altLang="en-US"/>
              <a:t>Feistel Cipher </a:t>
            </a:r>
            <a:br>
              <a:rPr lang="en-US" altLang="en-US"/>
            </a:br>
            <a:r>
              <a:rPr lang="en-US" altLang="en-US"/>
              <a:t>(Final design of two rounds)</a:t>
            </a:r>
          </a:p>
        </p:txBody>
      </p:sp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143000"/>
            <a:ext cx="5667375" cy="56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0000D8B-DB54-494B-A085-5E688F0B2342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D1A26FB-6F6B-45C1-1CF5-0DD1E69D903A}"/>
                  </a:ext>
                </a:extLst>
              </p14:cNvPr>
              <p14:cNvContentPartPr/>
              <p14:nvPr/>
            </p14:nvContentPartPr>
            <p14:xfrm>
              <a:off x="1622880" y="986760"/>
              <a:ext cx="7017120" cy="5595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D1A26FB-6F6B-45C1-1CF5-0DD1E69D90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3520" y="977400"/>
                <a:ext cx="7035840" cy="561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Widely used encryption scheme. </a:t>
            </a:r>
          </a:p>
          <a:p>
            <a:pPr eaLnBrk="1" hangingPunct="1"/>
            <a:r>
              <a:rPr lang="en-US" altLang="en-US"/>
              <a:t>Adopted by National Bureau of Standards in 1977. </a:t>
            </a:r>
          </a:p>
          <a:p>
            <a:pPr eaLnBrk="1" hangingPunct="1"/>
            <a:r>
              <a:rPr lang="en-US" altLang="en-US"/>
              <a:t>The algorithm itself is called Data Encryption Algorithm (DEA).</a:t>
            </a:r>
          </a:p>
          <a:p>
            <a:pPr eaLnBrk="1" hangingPunct="1"/>
            <a:r>
              <a:rPr lang="en-US" altLang="en-US"/>
              <a:t>Data are encrypted in 64-bit blocks using a 56-bit key.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Encryption Standard (DES)</a:t>
            </a:r>
          </a:p>
        </p:txBody>
      </p:sp>
      <p:sp>
        <p:nvSpPr>
          <p:cNvPr id="23556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9052568-AFA8-4091-AB47-AB953300EB5D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D6DF28F-F828-BABF-5A1A-22B5C6D0A7F7}"/>
                  </a:ext>
                </a:extLst>
              </p14:cNvPr>
              <p14:cNvContentPartPr/>
              <p14:nvPr/>
            </p14:nvContentPartPr>
            <p14:xfrm>
              <a:off x="2706480" y="1020960"/>
              <a:ext cx="5920560" cy="4753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D6DF28F-F828-BABF-5A1A-22B5C6D0A7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7120" y="1011600"/>
                <a:ext cx="5939280" cy="4772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049338"/>
            <a:ext cx="7086600" cy="5659437"/>
          </a:xfrm>
        </p:spPr>
      </p:pic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22238"/>
            <a:ext cx="6705600" cy="792162"/>
          </a:xfrm>
        </p:spPr>
        <p:txBody>
          <a:bodyPr/>
          <a:lstStyle/>
          <a:p>
            <a:pPr eaLnBrk="1" hangingPunct="1"/>
            <a:r>
              <a:rPr lang="en-US" altLang="en-US"/>
              <a:t>DES Encryption </a:t>
            </a:r>
          </a:p>
        </p:txBody>
      </p:sp>
      <p:sp>
        <p:nvSpPr>
          <p:cNvPr id="24580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21939C6-B81E-4EF5-B83B-5B0374EF6A15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8A802CF-8817-E7EC-C8BE-80BF5A9CAD8A}"/>
                  </a:ext>
                </a:extLst>
              </p14:cNvPr>
              <p14:cNvContentPartPr/>
              <p14:nvPr/>
            </p14:nvContentPartPr>
            <p14:xfrm>
              <a:off x="243000" y="219960"/>
              <a:ext cx="8851320" cy="657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8A802CF-8817-E7EC-C8BE-80BF5A9CAD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640" y="194400"/>
                <a:ext cx="8870040" cy="66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34638F-E337-65EC-A2E6-33A2150A86AC}"/>
                  </a:ext>
                </a:extLst>
              </p14:cNvPr>
              <p14:cNvContentPartPr/>
              <p14:nvPr/>
            </p14:nvContentPartPr>
            <p14:xfrm>
              <a:off x="1341360" y="1777320"/>
              <a:ext cx="3346560" cy="4517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34638F-E337-65EC-A2E6-33A2150A86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32000" y="1767960"/>
                <a:ext cx="3365280" cy="453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95400"/>
            <a:ext cx="7467600" cy="5140325"/>
          </a:xfrm>
          <a:ln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22238"/>
            <a:ext cx="6553200" cy="715962"/>
          </a:xfrm>
        </p:spPr>
        <p:txBody>
          <a:bodyPr/>
          <a:lstStyle/>
          <a:p>
            <a:pPr eaLnBrk="1" hangingPunct="1"/>
            <a:r>
              <a:rPr lang="en-US" altLang="en-US"/>
              <a:t>DES: Initial Permutation (IP) </a:t>
            </a:r>
          </a:p>
        </p:txBody>
      </p:sp>
      <p:sp>
        <p:nvSpPr>
          <p:cNvPr id="2560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D7EA125-A19B-4163-BE4C-A7A691C98C98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870AF8E-73F3-E6CF-55D5-7A2888DB2C03}"/>
                  </a:ext>
                </a:extLst>
              </p14:cNvPr>
              <p14:cNvContentPartPr/>
              <p14:nvPr/>
            </p14:nvContentPartPr>
            <p14:xfrm>
              <a:off x="464760" y="1803960"/>
              <a:ext cx="7867800" cy="264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870AF8E-73F3-E6CF-55D5-7A2888DB2C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400" y="1794600"/>
                <a:ext cx="7886520" cy="2660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295400"/>
            <a:ext cx="7467600" cy="4987925"/>
          </a:xfrm>
          <a:ln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6627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122238"/>
            <a:ext cx="6629400" cy="715962"/>
          </a:xfrm>
          <a:noFill/>
        </p:spPr>
        <p:txBody>
          <a:bodyPr/>
          <a:lstStyle/>
          <a:p>
            <a:pPr eaLnBrk="1" hangingPunct="1"/>
            <a:r>
              <a:rPr lang="en-US" altLang="en-US" sz="3500"/>
              <a:t>DES: Inverse Initial Permutation </a:t>
            </a:r>
          </a:p>
        </p:txBody>
      </p:sp>
      <p:sp>
        <p:nvSpPr>
          <p:cNvPr id="2662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08AC2BA-9E55-4BA8-BE0B-19A182EBA16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6B0A6E-1E6E-25FB-653C-B8208C8E3549}"/>
                  </a:ext>
                </a:extLst>
              </p14:cNvPr>
              <p14:cNvContentPartPr/>
              <p14:nvPr/>
            </p14:nvContentPartPr>
            <p14:xfrm>
              <a:off x="545040" y="958320"/>
              <a:ext cx="7860240" cy="5268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6B0A6E-1E6E-25FB-653C-B8208C8E35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5680" y="948960"/>
                <a:ext cx="7878960" cy="5287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6675" y="1371600"/>
            <a:ext cx="6510338" cy="4760913"/>
          </a:xfrm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Single Round of DES Algorithm </a:t>
            </a:r>
          </a:p>
        </p:txBody>
      </p:sp>
      <p:sp>
        <p:nvSpPr>
          <p:cNvPr id="2765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340EE37-8D2A-4593-B302-122E23D943BC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DA54C00-BB6B-9DEE-06F3-1E8B3E1AC677}"/>
                  </a:ext>
                </a:extLst>
              </p14:cNvPr>
              <p14:cNvContentPartPr/>
              <p14:nvPr/>
            </p14:nvContentPartPr>
            <p14:xfrm>
              <a:off x="3786480" y="384840"/>
              <a:ext cx="5004720" cy="5248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DA54C00-BB6B-9DEE-06F3-1E8B3E1AC6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77120" y="375480"/>
                <a:ext cx="5023440" cy="5267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863" y="1371600"/>
            <a:ext cx="7170737" cy="4953000"/>
          </a:xfrm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22238"/>
            <a:ext cx="6934200" cy="715962"/>
          </a:xfrm>
        </p:spPr>
        <p:txBody>
          <a:bodyPr/>
          <a:lstStyle/>
          <a:p>
            <a:pPr eaLnBrk="1" hangingPunct="1"/>
            <a:r>
              <a:rPr lang="en-US" altLang="en-US" sz="3500"/>
              <a:t>DES: Expansion Permutation (E) </a:t>
            </a:r>
          </a:p>
        </p:txBody>
      </p:sp>
      <p:sp>
        <p:nvSpPr>
          <p:cNvPr id="28676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921B438-294F-4E78-A7E0-3BBEA01ECBC4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AFC5A5-CDEF-FDB8-5B09-F0082CEDD40A}"/>
                  </a:ext>
                </a:extLst>
              </p14:cNvPr>
              <p14:cNvContentPartPr/>
              <p14:nvPr/>
            </p14:nvContentPartPr>
            <p14:xfrm>
              <a:off x="2171520" y="1841040"/>
              <a:ext cx="5546880" cy="4461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AFC5A5-CDEF-FDB8-5B09-F0082CEDD4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62160" y="1831680"/>
                <a:ext cx="5565600" cy="4480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" y="1371600"/>
            <a:ext cx="8229600" cy="3124200"/>
          </a:xfrm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22238"/>
            <a:ext cx="6553200" cy="715962"/>
          </a:xfrm>
        </p:spPr>
        <p:txBody>
          <a:bodyPr/>
          <a:lstStyle/>
          <a:p>
            <a:pPr eaLnBrk="1" hangingPunct="1"/>
            <a:r>
              <a:rPr lang="en-US" altLang="en-US"/>
              <a:t>DES: S-Boxes 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4764088"/>
            <a:ext cx="81534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1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6C876C7-6DBE-411D-8B57-F0AD2208A5A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98563"/>
            <a:ext cx="7086600" cy="5659437"/>
          </a:xfrm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22238"/>
            <a:ext cx="6477000" cy="792162"/>
          </a:xfrm>
        </p:spPr>
        <p:txBody>
          <a:bodyPr/>
          <a:lstStyle/>
          <a:p>
            <a:pPr eaLnBrk="1" hangingPunct="1"/>
            <a:r>
              <a:rPr lang="en-US" altLang="en-US"/>
              <a:t>DES Encryption </a:t>
            </a:r>
          </a:p>
        </p:txBody>
      </p:sp>
      <p:sp>
        <p:nvSpPr>
          <p:cNvPr id="3072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E843C35-2CFD-41C4-9962-7D20E9299DC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19"/>
          <p:cNvSpPr txBox="1">
            <a:spLocks noChangeArrowheads="1"/>
          </p:cNvSpPr>
          <p:nvPr/>
        </p:nvSpPr>
        <p:spPr bwMode="auto">
          <a:xfrm>
            <a:off x="1676400" y="152400"/>
            <a:ext cx="55626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latin typeface="Times New Roman" pitchFamily="18" charset="0"/>
              </a:rPr>
              <a:t>Permutation Box (P-box) </a:t>
            </a:r>
          </a:p>
        </p:txBody>
      </p:sp>
      <p:sp>
        <p:nvSpPr>
          <p:cNvPr id="31749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438AE0-91E9-43F0-B402-3FB7E0CF5A0C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1143001"/>
            <a:ext cx="8305800" cy="358139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altLang="en-US" dirty="0">
                <a:latin typeface="Times New Roman" pitchFamily="18" charset="0"/>
              </a:rPr>
              <a:t>An (</a:t>
            </a:r>
            <a:r>
              <a:rPr lang="en-US" altLang="en-US" i="1" dirty="0">
                <a:latin typeface="Times New Roman" pitchFamily="18" charset="0"/>
              </a:rPr>
              <a:t>n</a:t>
            </a:r>
            <a:r>
              <a:rPr lang="en-US" altLang="en-US" dirty="0">
                <a:latin typeface="Times New Roman" pitchFamily="18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dirty="0">
                <a:latin typeface="Times New Roman" pitchFamily="18" charset="0"/>
              </a:rPr>
              <a:t> </a:t>
            </a:r>
            <a:r>
              <a:rPr lang="en-US" altLang="en-US" i="1" dirty="0">
                <a:latin typeface="Times New Roman" pitchFamily="18" charset="0"/>
              </a:rPr>
              <a:t>m</a:t>
            </a:r>
            <a:r>
              <a:rPr lang="en-US" altLang="en-US" dirty="0">
                <a:latin typeface="Times New Roman" pitchFamily="18" charset="0"/>
              </a:rPr>
              <a:t>) P-box has </a:t>
            </a:r>
            <a:r>
              <a:rPr lang="en-US" altLang="en-US" i="1" dirty="0">
                <a:latin typeface="Times New Roman" pitchFamily="18" charset="0"/>
              </a:rPr>
              <a:t>n</a:t>
            </a:r>
            <a:r>
              <a:rPr lang="en-US" altLang="en-US" dirty="0">
                <a:latin typeface="Times New Roman" pitchFamily="18" charset="0"/>
              </a:rPr>
              <a:t> input bits and </a:t>
            </a:r>
            <a:r>
              <a:rPr lang="en-US" altLang="en-US" i="1" dirty="0">
                <a:latin typeface="Times New Roman" pitchFamily="18" charset="0"/>
              </a:rPr>
              <a:t>m</a:t>
            </a:r>
            <a:r>
              <a:rPr lang="en-US" altLang="en-US" dirty="0">
                <a:latin typeface="Times New Roman" pitchFamily="18" charset="0"/>
              </a:rPr>
              <a:t> output bits.</a:t>
            </a:r>
          </a:p>
          <a:p>
            <a:pPr eaLnBrk="1" hangingPunct="1"/>
            <a:r>
              <a:rPr lang="en-US" altLang="en-US" dirty="0">
                <a:latin typeface="Times New Roman" pitchFamily="18" charset="0"/>
              </a:rPr>
              <a:t>Three types of P-boxes</a:t>
            </a:r>
          </a:p>
          <a:p>
            <a:pPr lvl="1" eaLnBrk="1" hangingPunct="1"/>
            <a:r>
              <a:rPr lang="en-US" altLang="en-US" dirty="0">
                <a:latin typeface="Times New Roman" pitchFamily="18" charset="0"/>
              </a:rPr>
              <a:t>Straight P-box:   n = m</a:t>
            </a:r>
          </a:p>
          <a:p>
            <a:pPr lvl="1" eaLnBrk="1" hangingPunct="1"/>
            <a:r>
              <a:rPr lang="en-US" altLang="en-US" dirty="0">
                <a:latin typeface="Times New Roman" pitchFamily="18" charset="0"/>
              </a:rPr>
              <a:t>Compression P-box:   </a:t>
            </a:r>
            <a:r>
              <a:rPr lang="en-US" altLang="en-US" i="1" dirty="0">
                <a:latin typeface="Times New Roman" pitchFamily="18" charset="0"/>
              </a:rPr>
              <a:t>n</a:t>
            </a:r>
            <a:r>
              <a:rPr lang="en-US" altLang="en-US" dirty="0">
                <a:latin typeface="Times New Roman" pitchFamily="18" charset="0"/>
              </a:rPr>
              <a:t> &gt; </a:t>
            </a:r>
            <a:r>
              <a:rPr lang="en-US" altLang="en-US" i="1" dirty="0">
                <a:latin typeface="Times New Roman" pitchFamily="18" charset="0"/>
              </a:rPr>
              <a:t>m</a:t>
            </a:r>
          </a:p>
          <a:p>
            <a:pPr lvl="1" eaLnBrk="1" hangingPunct="1"/>
            <a:r>
              <a:rPr lang="en-US" altLang="en-US" dirty="0">
                <a:latin typeface="Times New Roman" pitchFamily="18" charset="0"/>
              </a:rPr>
              <a:t>Expansion P-box:    </a:t>
            </a:r>
            <a:r>
              <a:rPr lang="en-US" altLang="en-US" i="1" dirty="0">
                <a:latin typeface="Times New Roman" pitchFamily="18" charset="0"/>
              </a:rPr>
              <a:t>n</a:t>
            </a:r>
            <a:r>
              <a:rPr lang="en-US" altLang="en-US" dirty="0">
                <a:latin typeface="Times New Roman" pitchFamily="18" charset="0"/>
              </a:rPr>
              <a:t> &lt; </a:t>
            </a:r>
            <a:r>
              <a:rPr lang="en-US" altLang="en-US" i="1" dirty="0">
                <a:latin typeface="Times New Roman" pitchFamily="18" charset="0"/>
              </a:rPr>
              <a:t>m</a:t>
            </a:r>
          </a:p>
          <a:p>
            <a:pPr eaLnBrk="1" hangingPunct="1"/>
            <a:endParaRPr lang="en-US" altLang="en-US" dirty="0">
              <a:latin typeface="Times New Roman" pitchFamily="18" charset="0"/>
            </a:endParaRPr>
          </a:p>
          <a:p>
            <a:pPr eaLnBrk="1" hangingPunct="1"/>
            <a:r>
              <a:rPr lang="en-US" altLang="en-US" dirty="0">
                <a:latin typeface="Times New Roman" pitchFamily="18" charset="0"/>
              </a:rPr>
              <a:t>Notation:</a:t>
            </a:r>
          </a:p>
          <a:p>
            <a:pPr marL="457200" lvl="1" indent="0" eaLnBrk="1" hangingPunct="1">
              <a:buNone/>
            </a:pPr>
            <a:endParaRPr lang="en-US" altLang="en-US" kern="0" dirty="0"/>
          </a:p>
          <a:p>
            <a:pPr marL="457200" lvl="1" indent="0" eaLnBrk="1" hangingPunct="1">
              <a:buNone/>
            </a:pPr>
            <a:r>
              <a:rPr lang="en-US" altLang="en-US" kern="0" dirty="0"/>
              <a:t>							</a:t>
            </a:r>
            <a:endParaRPr lang="en-US" altLang="en-US" dirty="0">
              <a:latin typeface="Times New Roman" pitchFamily="18" charset="0"/>
            </a:endParaRPr>
          </a:p>
        </p:txBody>
      </p:sp>
      <p:pic>
        <p:nvPicPr>
          <p:cNvPr id="1027" name="Picture 3" descr="I:\SultanData\Desktop\P-box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477" y="3135080"/>
            <a:ext cx="7117639" cy="365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378DEF-1218-A107-31AE-D9066088C818}"/>
                  </a:ext>
                </a:extLst>
              </p14:cNvPr>
              <p14:cNvContentPartPr/>
              <p14:nvPr/>
            </p14:nvContentPartPr>
            <p14:xfrm>
              <a:off x="6003720" y="3978720"/>
              <a:ext cx="2024280" cy="2381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378DEF-1218-A107-31AE-D9066088C8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94360" y="3969360"/>
                <a:ext cx="2043000" cy="240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3971B3-9895-5D0F-8D9B-1971C7244102}"/>
                  </a:ext>
                </a:extLst>
              </p14:cNvPr>
              <p14:cNvContentPartPr/>
              <p14:nvPr/>
            </p14:nvContentPartPr>
            <p14:xfrm>
              <a:off x="7877880" y="384840"/>
              <a:ext cx="983880" cy="463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3971B3-9895-5D0F-8D9B-1971C72441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68520" y="375480"/>
                <a:ext cx="1002600" cy="482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509963"/>
            <a:ext cx="72771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1" name="Text Box 13"/>
          <p:cNvSpPr txBox="1">
            <a:spLocks noChangeArrowheads="1"/>
          </p:cNvSpPr>
          <p:nvPr/>
        </p:nvSpPr>
        <p:spPr bwMode="auto">
          <a:xfrm>
            <a:off x="1392238" y="2590800"/>
            <a:ext cx="43481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The possible mappings of a 3 × 3 P-box</a:t>
            </a:r>
          </a:p>
        </p:txBody>
      </p:sp>
      <p:sp>
        <p:nvSpPr>
          <p:cNvPr id="3277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E955A43-CEC2-410E-A4A7-7851E14058FA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3"/>
          <p:cNvSpPr txBox="1">
            <a:spLocks noChangeArrowheads="1"/>
          </p:cNvSpPr>
          <p:nvPr/>
        </p:nvSpPr>
        <p:spPr bwMode="auto">
          <a:xfrm>
            <a:off x="914400" y="2286000"/>
            <a:ext cx="56610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Example of a permutation table for a straight P-box</a:t>
            </a:r>
          </a:p>
        </p:txBody>
      </p:sp>
      <p:pic>
        <p:nvPicPr>
          <p:cNvPr id="3379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2767013"/>
            <a:ext cx="8683625" cy="1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6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F43FE4B-EBB6-4266-84B0-28BBD0E5079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1F2E908-DEBD-EDE1-65EB-D14011CF90FA}"/>
                  </a:ext>
                </a:extLst>
              </p14:cNvPr>
              <p14:cNvContentPartPr/>
              <p14:nvPr/>
            </p14:nvContentPartPr>
            <p14:xfrm>
              <a:off x="549000" y="3150720"/>
              <a:ext cx="8023680" cy="996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1F2E908-DEBD-EDE1-65EB-D14011CF90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9640" y="3141360"/>
                <a:ext cx="8042400" cy="1015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65113" y="1066800"/>
            <a:ext cx="1346200" cy="4619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chemeClr val="bg1"/>
                </a:solidFill>
                <a:latin typeface="Times New Roman" pitchFamily="18" charset="0"/>
              </a:rPr>
              <a:t>Example</a:t>
            </a:r>
            <a:endParaRPr lang="en-US" altLang="en-US" sz="2000" b="1" i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42091" name="Rectangle 11"/>
          <p:cNvSpPr>
            <a:spLocks noChangeArrowheads="1"/>
          </p:cNvSpPr>
          <p:nvPr/>
        </p:nvSpPr>
        <p:spPr bwMode="auto">
          <a:xfrm>
            <a:off x="228600" y="1495425"/>
            <a:ext cx="8229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Design an 8 × 8 permutation table for a straight P-box that moves the two middle bits (bits 4 and 5) in the input word to the two ends (bits 1 and 8) in the output words. Relative positions of other bits should not be changed.</a:t>
            </a:r>
          </a:p>
        </p:txBody>
      </p:sp>
      <p:sp>
        <p:nvSpPr>
          <p:cNvPr id="942092" name="Rectangle 12"/>
          <p:cNvSpPr>
            <a:spLocks noChangeArrowheads="1"/>
          </p:cNvSpPr>
          <p:nvPr/>
        </p:nvSpPr>
        <p:spPr bwMode="auto">
          <a:xfrm>
            <a:off x="381000" y="3367088"/>
            <a:ext cx="822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 sz="28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</a:t>
            </a:r>
          </a:p>
        </p:txBody>
      </p:sp>
      <p:sp>
        <p:nvSpPr>
          <p:cNvPr id="942093" name="Rectangle 13"/>
          <p:cNvSpPr>
            <a:spLocks noChangeArrowheads="1"/>
          </p:cNvSpPr>
          <p:nvPr/>
        </p:nvSpPr>
        <p:spPr bwMode="auto">
          <a:xfrm>
            <a:off x="381000" y="3886200"/>
            <a:ext cx="8229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 need a straight P-box with the table [4  1  2  3  6  7  8  5]. The relative positions of input bits 1, 2, 3, 6, 7, and 8 have not been changed, but the first output takes the fourth input and the eighth output takes the fifth input.</a:t>
            </a:r>
          </a:p>
        </p:txBody>
      </p:sp>
      <p:sp>
        <p:nvSpPr>
          <p:cNvPr id="3482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EAD1D5E-115B-4E08-9D4B-C178B80F06B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A9C2A9-9C80-8E76-7DB2-58D651E9BB26}"/>
                  </a:ext>
                </a:extLst>
              </p14:cNvPr>
              <p14:cNvContentPartPr/>
              <p14:nvPr/>
            </p14:nvContentPartPr>
            <p14:xfrm>
              <a:off x="4820040" y="4440240"/>
              <a:ext cx="2342880" cy="143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A9C2A9-9C80-8E76-7DB2-58D651E9BB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0680" y="4430880"/>
                <a:ext cx="2361600" cy="16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1"/>
          <p:cNvSpPr>
            <a:spLocks noChangeArrowheads="1"/>
          </p:cNvSpPr>
          <p:nvPr/>
        </p:nvSpPr>
        <p:spPr bwMode="auto">
          <a:xfrm>
            <a:off x="228600" y="1447800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 compression P-box is a P-box with n inputs and m outputs where m &lt; n. </a:t>
            </a:r>
          </a:p>
        </p:txBody>
      </p:sp>
      <p:sp>
        <p:nvSpPr>
          <p:cNvPr id="35843" name="Text Box 13"/>
          <p:cNvSpPr txBox="1">
            <a:spLocks noChangeArrowheads="1"/>
          </p:cNvSpPr>
          <p:nvPr/>
        </p:nvSpPr>
        <p:spPr bwMode="auto">
          <a:xfrm>
            <a:off x="1776413" y="3048000"/>
            <a:ext cx="4381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Example of a 32 × 24 permutation table</a:t>
            </a:r>
          </a:p>
        </p:txBody>
      </p:sp>
      <p:pic>
        <p:nvPicPr>
          <p:cNvPr id="3584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629025"/>
            <a:ext cx="84105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5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1188E3F-BD40-4A47-BC22-0D17C779AD29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0"/>
          <p:cNvSpPr txBox="1">
            <a:spLocks noChangeArrowheads="1"/>
          </p:cNvSpPr>
          <p:nvPr/>
        </p:nvSpPr>
        <p:spPr bwMode="auto">
          <a:xfrm>
            <a:off x="1749425" y="1828800"/>
            <a:ext cx="4381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Example of a 32 × 24 permutation table</a:t>
            </a:r>
          </a:p>
        </p:txBody>
      </p:sp>
      <p:pic>
        <p:nvPicPr>
          <p:cNvPr id="3686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486025"/>
            <a:ext cx="84105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D85AC8D-08DE-4CFC-BAA4-E34AB8026169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1"/>
          <p:cNvSpPr>
            <a:spLocks noChangeArrowheads="1"/>
          </p:cNvSpPr>
          <p:nvPr/>
        </p:nvSpPr>
        <p:spPr bwMode="auto">
          <a:xfrm>
            <a:off x="238125" y="1447800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An expansion P-box is a P-box with n inputs and m outputs where m &gt; n. </a:t>
            </a:r>
          </a:p>
        </p:txBody>
      </p:sp>
      <p:sp>
        <p:nvSpPr>
          <p:cNvPr id="37891" name="Text Box 12"/>
          <p:cNvSpPr txBox="1">
            <a:spLocks noChangeArrowheads="1"/>
          </p:cNvSpPr>
          <p:nvPr/>
        </p:nvSpPr>
        <p:spPr bwMode="auto">
          <a:xfrm>
            <a:off x="1471613" y="3200400"/>
            <a:ext cx="43815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Example of a 12 × 16 permutation table</a:t>
            </a:r>
          </a:p>
        </p:txBody>
      </p:sp>
      <p:pic>
        <p:nvPicPr>
          <p:cNvPr id="3789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63950"/>
            <a:ext cx="8262938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5B2217E-7304-48F0-B33A-44C8CCE7B034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4"/>
          <p:cNvSpPr>
            <a:spLocks noChangeArrowheads="1"/>
          </p:cNvSpPr>
          <p:nvPr/>
        </p:nvSpPr>
        <p:spPr bwMode="auto">
          <a:xfrm>
            <a:off x="457200" y="2514600"/>
            <a:ext cx="8077200" cy="94615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Times New Roman" pitchFamily="18" charset="0"/>
              </a:rPr>
              <a:t>A straight P-box is invertible, but compression and expansion P-boxes are not.</a:t>
            </a:r>
          </a:p>
        </p:txBody>
      </p:sp>
      <p:grpSp>
        <p:nvGrpSpPr>
          <p:cNvPr id="38915" name="Group 15"/>
          <p:cNvGrpSpPr>
            <a:grpSpLocks/>
          </p:cNvGrpSpPr>
          <p:nvPr/>
        </p:nvGrpSpPr>
        <p:grpSpPr bwMode="auto">
          <a:xfrm>
            <a:off x="457200" y="1828800"/>
            <a:ext cx="1143000" cy="566738"/>
            <a:chOff x="1200" y="1248"/>
            <a:chExt cx="720" cy="357"/>
          </a:xfrm>
        </p:grpSpPr>
        <p:pic>
          <p:nvPicPr>
            <p:cNvPr id="38919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248"/>
              <a:ext cx="72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920" name="Text Box 17"/>
            <p:cNvSpPr txBox="1">
              <a:spLocks noChangeArrowheads="1"/>
            </p:cNvSpPr>
            <p:nvPr/>
          </p:nvSpPr>
          <p:spPr bwMode="auto">
            <a:xfrm>
              <a:off x="1284" y="1248"/>
              <a:ext cx="5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9900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55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 b="1" i="1">
                  <a:solidFill>
                    <a:schemeClr val="hlink"/>
                  </a:solidFill>
                  <a:latin typeface="Times New Roman" pitchFamily="18" charset="0"/>
                </a:rPr>
                <a:t>Note</a:t>
              </a:r>
            </a:p>
          </p:txBody>
        </p:sp>
      </p:grpSp>
      <p:sp>
        <p:nvSpPr>
          <p:cNvPr id="954386" name="Line 18"/>
          <p:cNvSpPr>
            <a:spLocks noChangeShapeType="1"/>
          </p:cNvSpPr>
          <p:nvPr/>
        </p:nvSpPr>
        <p:spPr bwMode="auto">
          <a:xfrm>
            <a:off x="457200" y="24384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4387" name="Line 19"/>
          <p:cNvSpPr>
            <a:spLocks noChangeShapeType="1"/>
          </p:cNvSpPr>
          <p:nvPr/>
        </p:nvSpPr>
        <p:spPr bwMode="auto">
          <a:xfrm>
            <a:off x="457200" y="35814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91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C28890B-983F-4280-AFBA-141ED6865DFA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354388"/>
            <a:ext cx="8821737" cy="243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Text Box 15"/>
          <p:cNvSpPr txBox="1">
            <a:spLocks noChangeArrowheads="1"/>
          </p:cNvSpPr>
          <p:nvPr/>
        </p:nvSpPr>
        <p:spPr bwMode="auto">
          <a:xfrm>
            <a:off x="304800" y="1752600"/>
            <a:ext cx="32908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Inverting a permutation table</a:t>
            </a:r>
          </a:p>
        </p:txBody>
      </p:sp>
      <p:sp>
        <p:nvSpPr>
          <p:cNvPr id="39940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59CFFAC-2ED3-4661-AF29-34ED568C6A40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C3DA86B-211E-6F92-06A4-998FBEC5375D}"/>
                  </a:ext>
                </a:extLst>
              </p14:cNvPr>
              <p14:cNvContentPartPr/>
              <p14:nvPr/>
            </p14:nvContentPartPr>
            <p14:xfrm>
              <a:off x="1658160" y="138960"/>
              <a:ext cx="6095160" cy="4805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C3DA86B-211E-6F92-06A4-998FBEC537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8800" y="129600"/>
                <a:ext cx="6948360" cy="48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715F76A-1B0D-D219-D7B4-CB1326DE6649}"/>
                  </a:ext>
                </a:extLst>
              </p14:cNvPr>
              <p14:cNvContentPartPr/>
              <p14:nvPr/>
            </p14:nvContentPartPr>
            <p14:xfrm>
              <a:off x="5006880" y="1507680"/>
              <a:ext cx="3130560" cy="800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715F76A-1B0D-D219-D7B4-CB1326DE664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7520" y="1498320"/>
                <a:ext cx="3149280" cy="819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838200" y="1066800"/>
            <a:ext cx="60404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Compression and expansion P-boxes are non-invertible</a:t>
            </a:r>
          </a:p>
        </p:txBody>
      </p:sp>
      <p:pic>
        <p:nvPicPr>
          <p:cNvPr id="4096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673225"/>
            <a:ext cx="6061075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E907A4F-1CC6-4B3E-9E97-22957B5DCFEB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7196CE6-D0BD-71AB-69C2-7F4D1B0B6904}"/>
                  </a:ext>
                </a:extLst>
              </p14:cNvPr>
              <p14:cNvContentPartPr/>
              <p14:nvPr/>
            </p14:nvContentPartPr>
            <p14:xfrm>
              <a:off x="7215120" y="2473920"/>
              <a:ext cx="552960" cy="978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7196CE6-D0BD-71AB-69C2-7F4D1B0B69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00" y="2464560"/>
                <a:ext cx="7482240" cy="33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79FF18B-C4C1-F170-1089-FDA8723CB448}"/>
                  </a:ext>
                </a:extLst>
              </p14:cNvPr>
              <p14:cNvContentPartPr/>
              <p14:nvPr/>
            </p14:nvContentPartPr>
            <p14:xfrm>
              <a:off x="5084280" y="1504080"/>
              <a:ext cx="3206520" cy="4587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79FF18B-C4C1-F170-1089-FDA8723CB44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4920" y="1494720"/>
                <a:ext cx="3225240" cy="4606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1"/>
          <p:cNvSpPr>
            <a:spLocks noChangeArrowheads="1"/>
          </p:cNvSpPr>
          <p:nvPr/>
        </p:nvSpPr>
        <p:spPr bwMode="auto">
          <a:xfrm>
            <a:off x="228600" y="1143000"/>
            <a:ext cx="8686800" cy="1373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solidFill>
                  <a:schemeClr val="folHlink"/>
                </a:solidFill>
                <a:latin typeface="Times New Roman" pitchFamily="18" charset="0"/>
              </a:rPr>
              <a:t>S-Box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An S-box (substitution box) can be thought of as a miniature substitution cipher. </a:t>
            </a:r>
          </a:p>
        </p:txBody>
      </p:sp>
      <p:sp>
        <p:nvSpPr>
          <p:cNvPr id="41987" name="Rectangle 12"/>
          <p:cNvSpPr>
            <a:spLocks noChangeArrowheads="1"/>
          </p:cNvSpPr>
          <p:nvPr/>
        </p:nvSpPr>
        <p:spPr bwMode="auto">
          <a:xfrm>
            <a:off x="609600" y="3581400"/>
            <a:ext cx="8077200" cy="946150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latin typeface="Times New Roman" pitchFamily="18" charset="0"/>
              </a:rPr>
              <a:t>An S-box is an </a:t>
            </a:r>
            <a:r>
              <a:rPr lang="en-US" altLang="en-US" sz="2800" b="1" i="1">
                <a:latin typeface="Times New Roman" pitchFamily="18" charset="0"/>
              </a:rPr>
              <a:t>m</a:t>
            </a:r>
            <a:r>
              <a:rPr lang="en-US" altLang="en-US" sz="2800" b="1">
                <a:latin typeface="Times New Roman" pitchFamily="18" charset="0"/>
              </a:rPr>
              <a:t> × </a:t>
            </a:r>
            <a:r>
              <a:rPr lang="en-US" altLang="en-US" sz="2800" b="1" i="1">
                <a:latin typeface="Times New Roman" pitchFamily="18" charset="0"/>
              </a:rPr>
              <a:t>n</a:t>
            </a:r>
            <a:r>
              <a:rPr lang="en-US" altLang="en-US" sz="2800" b="1">
                <a:latin typeface="Times New Roman" pitchFamily="18" charset="0"/>
              </a:rPr>
              <a:t> substitution unit, where </a:t>
            </a:r>
            <a:r>
              <a:rPr lang="en-US" altLang="en-US" sz="2800" b="1" i="1">
                <a:latin typeface="Times New Roman" pitchFamily="18" charset="0"/>
              </a:rPr>
              <a:t>m</a:t>
            </a:r>
            <a:r>
              <a:rPr lang="en-US" altLang="en-US" sz="2800" b="1">
                <a:latin typeface="Times New Roman" pitchFamily="18" charset="0"/>
              </a:rPr>
              <a:t> and </a:t>
            </a:r>
            <a:r>
              <a:rPr lang="en-US" altLang="en-US" sz="2800" b="1" i="1">
                <a:latin typeface="Times New Roman" pitchFamily="18" charset="0"/>
              </a:rPr>
              <a:t>n</a:t>
            </a:r>
            <a:r>
              <a:rPr lang="en-US" altLang="en-US" sz="2800" b="1">
                <a:latin typeface="Times New Roman" pitchFamily="18" charset="0"/>
              </a:rPr>
              <a:t> are not necessarily the same.</a:t>
            </a:r>
          </a:p>
        </p:txBody>
      </p:sp>
      <p:grpSp>
        <p:nvGrpSpPr>
          <p:cNvPr id="41988" name="Group 13"/>
          <p:cNvGrpSpPr>
            <a:grpSpLocks/>
          </p:cNvGrpSpPr>
          <p:nvPr/>
        </p:nvGrpSpPr>
        <p:grpSpPr bwMode="auto">
          <a:xfrm>
            <a:off x="609600" y="2895600"/>
            <a:ext cx="1143000" cy="566738"/>
            <a:chOff x="1200" y="1248"/>
            <a:chExt cx="720" cy="357"/>
          </a:xfrm>
        </p:grpSpPr>
        <p:pic>
          <p:nvPicPr>
            <p:cNvPr id="41992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248"/>
              <a:ext cx="72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993" name="Text Box 15"/>
            <p:cNvSpPr txBox="1">
              <a:spLocks noChangeArrowheads="1"/>
            </p:cNvSpPr>
            <p:nvPr/>
          </p:nvSpPr>
          <p:spPr bwMode="auto">
            <a:xfrm>
              <a:off x="1284" y="1248"/>
              <a:ext cx="5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9900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1"/>
                </a:buClr>
                <a:buSzPct val="55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50000"/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Tahoma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 b="1" i="1">
                  <a:solidFill>
                    <a:schemeClr val="hlink"/>
                  </a:solidFill>
                  <a:latin typeface="Times New Roman" pitchFamily="18" charset="0"/>
                </a:rPr>
                <a:t>Note</a:t>
              </a:r>
            </a:p>
          </p:txBody>
        </p:sp>
      </p:grpSp>
      <p:sp>
        <p:nvSpPr>
          <p:cNvPr id="1003536" name="Line 16"/>
          <p:cNvSpPr>
            <a:spLocks noChangeShapeType="1"/>
          </p:cNvSpPr>
          <p:nvPr/>
        </p:nvSpPr>
        <p:spPr bwMode="auto">
          <a:xfrm>
            <a:off x="609600" y="35052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3537" name="Line 17"/>
          <p:cNvSpPr>
            <a:spLocks noChangeShapeType="1"/>
          </p:cNvSpPr>
          <p:nvPr/>
        </p:nvSpPr>
        <p:spPr bwMode="auto">
          <a:xfrm>
            <a:off x="609600" y="4648200"/>
            <a:ext cx="8153400" cy="0"/>
          </a:xfrm>
          <a:prstGeom prst="line">
            <a:avLst/>
          </a:prstGeom>
          <a:noFill/>
          <a:ln w="762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91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EC6895C-69ED-4DD2-8F23-83758D3F5B20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9" name="Rectangle 11"/>
          <p:cNvSpPr>
            <a:spLocks noChangeArrowheads="1"/>
          </p:cNvSpPr>
          <p:nvPr/>
        </p:nvSpPr>
        <p:spPr bwMode="auto">
          <a:xfrm>
            <a:off x="228600" y="1143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 an S-box with three inputs and two outputs, we have</a:t>
            </a:r>
          </a:p>
        </p:txBody>
      </p:sp>
      <p:pic>
        <p:nvPicPr>
          <p:cNvPr id="4301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839913"/>
            <a:ext cx="5411787" cy="97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5583" name="Rectangle 15"/>
          <p:cNvSpPr>
            <a:spLocks noChangeArrowheads="1"/>
          </p:cNvSpPr>
          <p:nvPr/>
        </p:nvSpPr>
        <p:spPr bwMode="auto">
          <a:xfrm>
            <a:off x="304800" y="292735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The S-box is linear because </a:t>
            </a: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1,1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1,2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1,3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2,1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1 and </a:t>
            </a:r>
            <a:b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2,2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</a:t>
            </a:r>
            <a:r>
              <a:rPr lang="en-US" alt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baseline="-25000">
                <a:effectLst>
                  <a:outerShdw blurRad="38100" dist="38100" dir="2700000" algn="tl">
                    <a:srgbClr val="C0C0C0"/>
                  </a:outerShdw>
                </a:effectLst>
              </a:rPr>
              <a:t>2,3</a:t>
            </a: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= 0. The relationship can be represented by matrices, as shown below:</a:t>
            </a:r>
          </a:p>
        </p:txBody>
      </p:sp>
      <p:pic>
        <p:nvPicPr>
          <p:cNvPr id="43013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4476750"/>
            <a:ext cx="5173662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32FB46A-C820-4652-8478-C70D17CA83A4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63262A4-217A-54F6-C8D2-0CACD8525D11}"/>
                  </a:ext>
                </a:extLst>
              </p14:cNvPr>
              <p14:cNvContentPartPr/>
              <p14:nvPr/>
            </p14:nvContentPartPr>
            <p14:xfrm>
              <a:off x="3425400" y="1344960"/>
              <a:ext cx="5267160" cy="1417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63262A4-217A-54F6-C8D2-0CACD8525D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16040" y="704880"/>
                <a:ext cx="5285880" cy="20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DF7C95-A1EC-965C-0F1E-5E42D7D7F056}"/>
                  </a:ext>
                </a:extLst>
              </p14:cNvPr>
              <p14:cNvContentPartPr/>
              <p14:nvPr/>
            </p14:nvContentPartPr>
            <p14:xfrm>
              <a:off x="6588720" y="777240"/>
              <a:ext cx="1024560" cy="100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DF7C95-A1EC-965C-0F1E-5E42D7D7F0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79360" y="767880"/>
                <a:ext cx="1043280" cy="102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27" name="Rectangle 11"/>
          <p:cNvSpPr>
            <a:spLocks noChangeArrowheads="1"/>
          </p:cNvSpPr>
          <p:nvPr/>
        </p:nvSpPr>
        <p:spPr bwMode="auto">
          <a:xfrm>
            <a:off x="228600" y="11430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 an S-box with three inputs and two outputs, we have</a:t>
            </a:r>
          </a:p>
        </p:txBody>
      </p:sp>
      <p:sp>
        <p:nvSpPr>
          <p:cNvPr id="1007629" name="Rectangle 13"/>
          <p:cNvSpPr>
            <a:spLocks noChangeArrowheads="1"/>
          </p:cNvSpPr>
          <p:nvPr/>
        </p:nvSpPr>
        <p:spPr bwMode="auto">
          <a:xfrm>
            <a:off x="304800" y="3841750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where multiplication and addition is in GF(2). The S-box is nonlinear because there is no linear relationship between the inputs and the outputs.</a:t>
            </a:r>
          </a:p>
        </p:txBody>
      </p:sp>
      <p:pic>
        <p:nvPicPr>
          <p:cNvPr id="4403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2538413"/>
            <a:ext cx="7623175" cy="8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7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D4041AA-FA45-4E64-B4D6-78B24D92C3E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50054C-31E6-0799-E529-F9297ECF275F}"/>
                  </a:ext>
                </a:extLst>
              </p14:cNvPr>
              <p14:cNvContentPartPr/>
              <p14:nvPr/>
            </p14:nvContentPartPr>
            <p14:xfrm>
              <a:off x="6542640" y="3382200"/>
              <a:ext cx="622800" cy="48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50054C-31E6-0799-E529-F9297ECF27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33280" y="3372840"/>
                <a:ext cx="641520" cy="66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75" name="Rectangle 11"/>
          <p:cNvSpPr>
            <a:spLocks noChangeArrowheads="1"/>
          </p:cNvSpPr>
          <p:nvPr/>
        </p:nvSpPr>
        <p:spPr bwMode="auto">
          <a:xfrm>
            <a:off x="228600" y="1020763"/>
            <a:ext cx="8229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following table defines the input/output relationship for an S-box of size 3 × 2. The leftmost bit of the input defines the row; the two rightmost bits of the input define the column. The two output bits are values on the cross section of the selected row and column.</a:t>
            </a:r>
          </a:p>
        </p:txBody>
      </p:sp>
      <p:sp>
        <p:nvSpPr>
          <p:cNvPr id="1009676" name="Rectangle 12"/>
          <p:cNvSpPr>
            <a:spLocks noChangeArrowheads="1"/>
          </p:cNvSpPr>
          <p:nvPr/>
        </p:nvSpPr>
        <p:spPr bwMode="auto">
          <a:xfrm>
            <a:off x="304800" y="5730875"/>
            <a:ext cx="822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Based on the table, an input of 010 yields the output 01. An input of 101 yields the output of 00.</a:t>
            </a:r>
          </a:p>
        </p:txBody>
      </p:sp>
      <p:pic>
        <p:nvPicPr>
          <p:cNvPr id="4506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38" y="3132138"/>
            <a:ext cx="6024562" cy="250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1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EA975D5-4AB6-4330-B73B-B2C4FB3DCC0E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0E50215-CC76-F6E5-3415-262C73A94262}"/>
                  </a:ext>
                </a:extLst>
              </p14:cNvPr>
              <p14:cNvContentPartPr/>
              <p14:nvPr/>
            </p14:nvContentPartPr>
            <p14:xfrm>
              <a:off x="2229480" y="2560320"/>
              <a:ext cx="3492720" cy="2628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0E50215-CC76-F6E5-3415-262C73A942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20120" y="2550960"/>
                <a:ext cx="3511440" cy="2647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2"/>
          <p:cNvSpPr>
            <a:spLocks noChangeArrowheads="1"/>
          </p:cNvSpPr>
          <p:nvPr/>
        </p:nvSpPr>
        <p:spPr bwMode="auto">
          <a:xfrm>
            <a:off x="228600" y="1143000"/>
            <a:ext cx="8686800" cy="1373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An S-box may or may not be invertible. In an invertible </a:t>
            </a:r>
            <a:br>
              <a:rPr lang="en-US" altLang="en-US" sz="2800" b="1" i="1">
                <a:latin typeface="Times New Roman" pitchFamily="18" charset="0"/>
              </a:rPr>
            </a:br>
            <a:r>
              <a:rPr lang="en-US" altLang="en-US" sz="2800" b="1" i="1">
                <a:latin typeface="Times New Roman" pitchFamily="18" charset="0"/>
              </a:rPr>
              <a:t>S-box, the number of input bits should be the same as the number of output bits.</a:t>
            </a:r>
          </a:p>
        </p:txBody>
      </p:sp>
      <p:sp>
        <p:nvSpPr>
          <p:cNvPr id="46083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9F10399-D37F-4FEE-A9C2-936617A7ECB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4"/>
          <p:cNvSpPr txBox="1">
            <a:spLocks noChangeArrowheads="1"/>
          </p:cNvSpPr>
          <p:nvPr/>
        </p:nvSpPr>
        <p:spPr bwMode="auto">
          <a:xfrm>
            <a:off x="838200" y="1828800"/>
            <a:ext cx="24606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Example: S-box table</a:t>
            </a:r>
          </a:p>
        </p:txBody>
      </p:sp>
      <p:pic>
        <p:nvPicPr>
          <p:cNvPr id="4710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2895600"/>
            <a:ext cx="6873875" cy="271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8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AD5DBDD-C8D2-4D22-8C3A-5DD4B0A88BA3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EE13C56-D94E-D976-C237-FECFF8C01C56}"/>
                  </a:ext>
                </a:extLst>
              </p14:cNvPr>
              <p14:cNvContentPartPr/>
              <p14:nvPr/>
            </p14:nvContentPartPr>
            <p14:xfrm>
              <a:off x="1513800" y="878040"/>
              <a:ext cx="6882840" cy="3822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EE13C56-D94E-D976-C237-FECFF8C01C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4440" y="868680"/>
                <a:ext cx="6901560" cy="3840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0"/>
          <p:cNvSpPr txBox="1">
            <a:spLocks noChangeArrowheads="1"/>
          </p:cNvSpPr>
          <p:nvPr/>
        </p:nvSpPr>
        <p:spPr bwMode="auto">
          <a:xfrm>
            <a:off x="304800" y="1201738"/>
            <a:ext cx="1892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chemeClr val="folHlink"/>
                </a:solidFill>
                <a:latin typeface="Times New Roman" pitchFamily="18" charset="0"/>
              </a:rPr>
              <a:t>Exclusive-Or</a:t>
            </a:r>
            <a:endParaRPr lang="en-US" altLang="en-US" sz="2000" b="1" i="1">
              <a:latin typeface="Times New Roman" pitchFamily="18" charset="0"/>
            </a:endParaRPr>
          </a:p>
        </p:txBody>
      </p:sp>
      <p:sp>
        <p:nvSpPr>
          <p:cNvPr id="48131" name="Rectangle 11"/>
          <p:cNvSpPr>
            <a:spLocks noChangeArrowheads="1"/>
          </p:cNvSpPr>
          <p:nvPr/>
        </p:nvSpPr>
        <p:spPr bwMode="auto">
          <a:xfrm>
            <a:off x="290513" y="1900238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An important component in most block ciphers is the exclusive-or operation. </a:t>
            </a:r>
          </a:p>
        </p:txBody>
      </p:sp>
      <p:sp>
        <p:nvSpPr>
          <p:cNvPr id="48132" name="Text Box 15"/>
          <p:cNvSpPr txBox="1">
            <a:spLocks noChangeArrowheads="1"/>
          </p:cNvSpPr>
          <p:nvPr/>
        </p:nvSpPr>
        <p:spPr bwMode="auto">
          <a:xfrm>
            <a:off x="1236663" y="3276600"/>
            <a:ext cx="4505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Invertibility of the exclusive-or operation</a:t>
            </a:r>
          </a:p>
        </p:txBody>
      </p:sp>
      <p:pic>
        <p:nvPicPr>
          <p:cNvPr id="48133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4046538"/>
            <a:ext cx="6700837" cy="212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65F7D28-4FBC-42B5-A4D9-A7D6C670CCE1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4499565-E00A-73A0-ECB3-04BFF3C015A2}"/>
                  </a:ext>
                </a:extLst>
              </p14:cNvPr>
              <p14:cNvContentPartPr/>
              <p14:nvPr/>
            </p14:nvContentPartPr>
            <p14:xfrm>
              <a:off x="3449880" y="4244400"/>
              <a:ext cx="3015720" cy="192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4499565-E00A-73A0-ECB3-04BFF3C015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40520" y="4235040"/>
                <a:ext cx="3034440" cy="1940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2522538"/>
            <a:ext cx="6700837" cy="212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5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9B99F93-8332-4A73-9392-1DFEC416100D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0"/>
          <p:cNvSpPr txBox="1">
            <a:spLocks noChangeArrowheads="1"/>
          </p:cNvSpPr>
          <p:nvPr/>
        </p:nvSpPr>
        <p:spPr bwMode="auto">
          <a:xfrm>
            <a:off x="152400" y="1066800"/>
            <a:ext cx="4370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chemeClr val="folHlink"/>
                </a:solidFill>
                <a:latin typeface="Times New Roman" pitchFamily="18" charset="0"/>
              </a:rPr>
              <a:t>Circular Shift</a:t>
            </a:r>
            <a:endParaRPr lang="en-US" altLang="en-US" sz="2000" b="1" i="1">
              <a:latin typeface="Times New Roman" pitchFamily="18" charset="0"/>
            </a:endParaRPr>
          </a:p>
        </p:txBody>
      </p:sp>
      <p:sp>
        <p:nvSpPr>
          <p:cNvPr id="50179" name="Rectangle 11"/>
          <p:cNvSpPr>
            <a:spLocks noChangeArrowheads="1"/>
          </p:cNvSpPr>
          <p:nvPr/>
        </p:nvSpPr>
        <p:spPr bwMode="auto">
          <a:xfrm>
            <a:off x="228600" y="1474788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Another component found in some modern block ciphers is the circular shift operation. </a:t>
            </a:r>
          </a:p>
        </p:txBody>
      </p:sp>
      <p:sp>
        <p:nvSpPr>
          <p:cNvPr id="50180" name="Text Box 12"/>
          <p:cNvSpPr txBox="1">
            <a:spLocks noChangeArrowheads="1"/>
          </p:cNvSpPr>
          <p:nvPr/>
        </p:nvSpPr>
        <p:spPr bwMode="auto">
          <a:xfrm>
            <a:off x="1181100" y="2971800"/>
            <a:ext cx="53530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Circular shifting an 8-bit word to the left or right</a:t>
            </a:r>
          </a:p>
        </p:txBody>
      </p:sp>
      <p:pic>
        <p:nvPicPr>
          <p:cNvPr id="5018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3840163"/>
            <a:ext cx="6197600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2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3C6B2B9-1813-404F-BCBD-907F003B6BDB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AAAEA3-288C-83C0-5DC2-30D41B83F3D0}"/>
                  </a:ext>
                </a:extLst>
              </p14:cNvPr>
              <p14:cNvContentPartPr/>
              <p14:nvPr/>
            </p14:nvContentPartPr>
            <p14:xfrm>
              <a:off x="1008000" y="4613760"/>
              <a:ext cx="6465960" cy="1776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AAAEA3-288C-83C0-5DC2-30D41B83F3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8640" y="4604400"/>
                <a:ext cx="6484680" cy="1795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0"/>
          <p:cNvSpPr txBox="1">
            <a:spLocks noChangeArrowheads="1"/>
          </p:cNvSpPr>
          <p:nvPr/>
        </p:nvSpPr>
        <p:spPr bwMode="auto">
          <a:xfrm>
            <a:off x="241300" y="1370013"/>
            <a:ext cx="4370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chemeClr val="folHlink"/>
                </a:solidFill>
                <a:latin typeface="Times New Roman" pitchFamily="18" charset="0"/>
              </a:rPr>
              <a:t>Swap</a:t>
            </a:r>
            <a:endParaRPr lang="en-US" altLang="en-US" sz="2000" b="1" i="1">
              <a:latin typeface="Times New Roman" pitchFamily="18" charset="0"/>
            </a:endParaRPr>
          </a:p>
        </p:txBody>
      </p:sp>
      <p:sp>
        <p:nvSpPr>
          <p:cNvPr id="51203" name="Rectangle 11"/>
          <p:cNvSpPr>
            <a:spLocks noChangeArrowheads="1"/>
          </p:cNvSpPr>
          <p:nvPr/>
        </p:nvSpPr>
        <p:spPr bwMode="auto">
          <a:xfrm>
            <a:off x="234950" y="1855788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The swap operation is a special case of the circular shift operation where k = n/2. </a:t>
            </a:r>
          </a:p>
        </p:txBody>
      </p:sp>
      <p:sp>
        <p:nvSpPr>
          <p:cNvPr id="51204" name="Text Box 12"/>
          <p:cNvSpPr txBox="1">
            <a:spLocks noChangeArrowheads="1"/>
          </p:cNvSpPr>
          <p:nvPr/>
        </p:nvSpPr>
        <p:spPr bwMode="auto">
          <a:xfrm>
            <a:off x="1858963" y="2867025"/>
            <a:ext cx="363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Swap operation on an 8-bit word</a:t>
            </a:r>
          </a:p>
        </p:txBody>
      </p:sp>
      <p:pic>
        <p:nvPicPr>
          <p:cNvPr id="5120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57613"/>
            <a:ext cx="848360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6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99FA72F-2E93-4086-B419-6E0B256C1FBF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16A9A8-AA07-7F4B-99EB-9EC40A61C435}"/>
                  </a:ext>
                </a:extLst>
              </p14:cNvPr>
              <p14:cNvContentPartPr/>
              <p14:nvPr/>
            </p14:nvContentPartPr>
            <p14:xfrm>
              <a:off x="1587600" y="3853800"/>
              <a:ext cx="2457360" cy="2145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16A9A8-AA07-7F4B-99EB-9EC40A61C4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8240" y="3844440"/>
                <a:ext cx="2476080" cy="2163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ChangeArrowheads="1"/>
          </p:cNvSpPr>
          <p:nvPr/>
        </p:nvSpPr>
        <p:spPr bwMode="auto">
          <a:xfrm>
            <a:off x="228600" y="1143000"/>
            <a:ext cx="8686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Two other operations found in some block ciphers are split and combine. </a:t>
            </a:r>
          </a:p>
        </p:txBody>
      </p:sp>
      <p:sp>
        <p:nvSpPr>
          <p:cNvPr id="52227" name="Text Box 12"/>
          <p:cNvSpPr txBox="1">
            <a:spLocks noChangeArrowheads="1"/>
          </p:cNvSpPr>
          <p:nvPr/>
        </p:nvSpPr>
        <p:spPr bwMode="auto">
          <a:xfrm>
            <a:off x="1143000" y="3200400"/>
            <a:ext cx="50720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i="1">
                <a:latin typeface="Times New Roman" pitchFamily="18" charset="0"/>
              </a:rPr>
              <a:t>Split and combine operations on an 8-bit word</a:t>
            </a:r>
          </a:p>
        </p:txBody>
      </p:sp>
      <p:pic>
        <p:nvPicPr>
          <p:cNvPr id="52228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4271963"/>
            <a:ext cx="7989887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29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ABF5688-28C7-436F-85BD-7F873F2092F0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2824163"/>
            <a:ext cx="7989887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1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FF47CA0-EA9C-4BE1-911E-A9AF48B0EB5C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"/>
          <p:cNvSpPr>
            <a:spLocks noChangeArrowheads="1"/>
          </p:cNvSpPr>
          <p:nvPr/>
        </p:nvSpPr>
        <p:spPr bwMode="auto">
          <a:xfrm>
            <a:off x="228600" y="1123950"/>
            <a:ext cx="8686800" cy="18002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solidFill>
                  <a:schemeClr val="folHlink"/>
                </a:solidFill>
                <a:latin typeface="Times New Roman" pitchFamily="18" charset="0"/>
              </a:rPr>
              <a:t>Rounds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i="1">
                <a:latin typeface="Times New Roman" pitchFamily="18" charset="0"/>
              </a:rPr>
              <a:t>Diffusion and confusion can be achieved using iterated product ciphers where each iteration is a combination of S-boxes, P-boxes, and other components. </a:t>
            </a:r>
          </a:p>
        </p:txBody>
      </p:sp>
      <p:sp>
        <p:nvSpPr>
          <p:cNvPr id="54275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55F67F2-89A5-4D3A-B230-BA79F08532B4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latin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1746250" y="228600"/>
            <a:ext cx="55483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A product cipher made of two rounds</a:t>
            </a:r>
          </a:p>
        </p:txBody>
      </p:sp>
      <p:pic>
        <p:nvPicPr>
          <p:cNvPr id="5529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28725"/>
            <a:ext cx="49180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0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1B902C8-AFA0-482F-BC14-70DE12CE138E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A771F5-6A66-3EA5-F73B-BFD77E9C9B9F}"/>
                  </a:ext>
                </a:extLst>
              </p14:cNvPr>
              <p14:cNvContentPartPr/>
              <p14:nvPr/>
            </p14:nvContentPartPr>
            <p14:xfrm>
              <a:off x="2288520" y="1062000"/>
              <a:ext cx="4204080" cy="5576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A771F5-6A66-3EA5-F73B-BFD77E9C9B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79160" y="1052640"/>
                <a:ext cx="4222800" cy="5595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4"/>
          <p:cNvSpPr txBox="1">
            <a:spLocks noChangeArrowheads="1"/>
          </p:cNvSpPr>
          <p:nvPr/>
        </p:nvSpPr>
        <p:spPr bwMode="auto">
          <a:xfrm>
            <a:off x="1447800" y="304800"/>
            <a:ext cx="61579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Diffusion and confusion in a block cipher</a:t>
            </a:r>
          </a:p>
        </p:txBody>
      </p:sp>
      <p:pic>
        <p:nvPicPr>
          <p:cNvPr id="563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387475"/>
            <a:ext cx="4214812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4" name="Slide Number Placeholder 1"/>
          <p:cNvSpPr txBox="1">
            <a:spLocks/>
          </p:cNvSpPr>
          <p:nvPr/>
        </p:nvSpPr>
        <p:spPr bwMode="auto">
          <a:xfrm>
            <a:off x="0" y="6492875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9900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55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0000"/>
              <a:buFont typeface="Wingdings" pitchFamily="2" charset="2"/>
              <a:buChar char="n"/>
              <a:defRPr sz="12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41CAAED-7CC1-4F09-AB9B-399EDFF60578}" type="slidenum">
              <a:rPr lang="ar-SA" altLang="en-US" sz="120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latin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F9E582F-B718-ACF6-C70D-2450E2530275}"/>
                  </a:ext>
                </a:extLst>
              </p14:cNvPr>
              <p14:cNvContentPartPr/>
              <p14:nvPr/>
            </p14:nvContentPartPr>
            <p14:xfrm>
              <a:off x="3432960" y="1989720"/>
              <a:ext cx="3484080" cy="3963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F9E582F-B718-ACF6-C70D-2450E25302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6360" y="1980360"/>
                <a:ext cx="5900040" cy="39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C234DB6-ABBD-3877-7D53-0F5F28BA9DCB}"/>
                  </a:ext>
                </a:extLst>
              </p14:cNvPr>
              <p14:cNvContentPartPr/>
              <p14:nvPr/>
            </p14:nvContentPartPr>
            <p14:xfrm>
              <a:off x="2943000" y="2025000"/>
              <a:ext cx="6185520" cy="3990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C234DB6-ABBD-3877-7D53-0F5F28BA9D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33640" y="2015640"/>
                <a:ext cx="6204240" cy="400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0BFD08-E0D3-7942-E162-A0382B807549}"/>
                  </a:ext>
                </a:extLst>
              </p14:cNvPr>
              <p14:cNvContentPartPr/>
              <p14:nvPr/>
            </p14:nvContentPartPr>
            <p14:xfrm>
              <a:off x="752760" y="2272680"/>
              <a:ext cx="1574640" cy="100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0BFD08-E0D3-7942-E162-A0382B8075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3400" y="2263320"/>
                <a:ext cx="1593360" cy="102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84156"/>
            <a:ext cx="19050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AB348A-D603-4E6B-A380-C7596A116E6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33891" name="Text Box 3"/>
          <p:cNvSpPr txBox="1">
            <a:spLocks noChangeArrowheads="1"/>
          </p:cNvSpPr>
          <p:nvPr/>
        </p:nvSpPr>
        <p:spPr bwMode="auto">
          <a:xfrm>
            <a:off x="1616075" y="228600"/>
            <a:ext cx="24753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Arial" charset="0"/>
              </a:rPr>
              <a:t>Multiple DES</a:t>
            </a:r>
          </a:p>
        </p:txBody>
      </p:sp>
      <p:sp>
        <p:nvSpPr>
          <p:cNvPr id="933892" name="Text Box 4"/>
          <p:cNvSpPr txBox="1">
            <a:spLocks noChangeArrowheads="1"/>
          </p:cNvSpPr>
          <p:nvPr/>
        </p:nvSpPr>
        <p:spPr bwMode="auto">
          <a:xfrm>
            <a:off x="8229600" y="64008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933894" name="Rectangle 6"/>
          <p:cNvSpPr>
            <a:spLocks noChangeArrowheads="1"/>
          </p:cNvSpPr>
          <p:nvPr/>
        </p:nvSpPr>
        <p:spPr bwMode="auto">
          <a:xfrm>
            <a:off x="380999" y="5322532"/>
            <a:ext cx="738002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17000"/>
              <a:buFont typeface="Wingdings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6.4.1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	Double DES</a:t>
            </a:r>
            <a:br>
              <a:rPr kumimoji="0" lang="fr-F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</a:br>
            <a:r>
              <a:rPr kumimoji="0" lang="fr-F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6.4.4 </a:t>
            </a:r>
            <a:r>
              <a:rPr kumimoji="0" lang="fr-F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Triple DES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933895" name="Text Box 7"/>
          <p:cNvSpPr txBox="1">
            <a:spLocks noChangeArrowheads="1"/>
          </p:cNvSpPr>
          <p:nvPr/>
        </p:nvSpPr>
        <p:spPr bwMode="auto">
          <a:xfrm>
            <a:off x="169460" y="4848911"/>
            <a:ext cx="48625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Arial" charset="0"/>
              </a:rPr>
              <a:t>Topics discussed in this section:</a:t>
            </a:r>
          </a:p>
        </p:txBody>
      </p:sp>
      <p:sp>
        <p:nvSpPr>
          <p:cNvPr id="3" name="Rectangle 2"/>
          <p:cNvSpPr/>
          <p:nvPr/>
        </p:nvSpPr>
        <p:spPr>
          <a:xfrm>
            <a:off x="336231" y="1524000"/>
            <a:ext cx="794363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The major criticism of DES regards its key length.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Fortunately DES is not a group. 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This means that we can use double or triple DES to increase the key size.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9900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AE0316-38C0-11B4-B425-08261FFA882F}"/>
                  </a:ext>
                </a:extLst>
              </p14:cNvPr>
              <p14:cNvContentPartPr/>
              <p14:nvPr/>
            </p14:nvContentPartPr>
            <p14:xfrm>
              <a:off x="6559560" y="2043000"/>
              <a:ext cx="2329920" cy="4003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AE0316-38C0-11B4-B425-08261FFA88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50200" y="1086840"/>
                <a:ext cx="2348640" cy="49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15B5C72-C5C1-98CF-767E-45852AE0CD82}"/>
                  </a:ext>
                </a:extLst>
              </p14:cNvPr>
              <p14:cNvContentPartPr/>
              <p14:nvPr/>
            </p14:nvContentPartPr>
            <p14:xfrm>
              <a:off x="885156" y="3519058"/>
              <a:ext cx="25200" cy="28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15B5C72-C5C1-98CF-767E-45852AE0CD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836" y="3514738"/>
                <a:ext cx="338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5C12B3A-8A1F-E2C2-2D6E-5864006E980D}"/>
                  </a:ext>
                </a:extLst>
              </p14:cNvPr>
              <p14:cNvContentPartPr/>
              <p14:nvPr/>
            </p14:nvContentPartPr>
            <p14:xfrm>
              <a:off x="6760080" y="5530680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5C12B3A-8A1F-E2C2-2D6E-5864006E980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50720" y="552132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B221FE-9FDE-115D-C35E-FDBD014FCB0E}"/>
                  </a:ext>
                </a:extLst>
              </p14:cNvPr>
              <p14:cNvContentPartPr/>
              <p14:nvPr/>
            </p14:nvContentPartPr>
            <p14:xfrm>
              <a:off x="7795080" y="402120"/>
              <a:ext cx="1033560" cy="4298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B221FE-9FDE-115D-C35E-FDBD014FCB0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85720" y="392760"/>
                <a:ext cx="105228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19A555C-2FFA-6A6B-EC93-3A8EF009A381}"/>
                  </a:ext>
                </a:extLst>
              </p14:cNvPr>
              <p14:cNvContentPartPr/>
              <p14:nvPr/>
            </p14:nvContentPartPr>
            <p14:xfrm>
              <a:off x="7322760" y="1585080"/>
              <a:ext cx="1136160" cy="8614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19A555C-2FFA-6A6B-EC93-3A8EF009A38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313400" y="1575720"/>
                <a:ext cx="1154880" cy="88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44137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84156"/>
            <a:ext cx="19050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FFCC00-C686-4FF4-AD46-BC2935C64F0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16163" name="Text Box 3"/>
          <p:cNvSpPr txBox="1">
            <a:spLocks noChangeArrowheads="1"/>
          </p:cNvSpPr>
          <p:nvPr/>
        </p:nvSpPr>
        <p:spPr bwMode="auto">
          <a:xfrm>
            <a:off x="1375068" y="297485"/>
            <a:ext cx="18950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Arial" charset="0"/>
              </a:rPr>
              <a:t>Continued</a:t>
            </a:r>
          </a:p>
        </p:txBody>
      </p:sp>
      <p:sp>
        <p:nvSpPr>
          <p:cNvPr id="1116164" name="Text Box 4"/>
          <p:cNvSpPr txBox="1">
            <a:spLocks noChangeArrowheads="1"/>
          </p:cNvSpPr>
          <p:nvPr/>
        </p:nvSpPr>
        <p:spPr bwMode="auto">
          <a:xfrm>
            <a:off x="8229600" y="64008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116165" name="Rectangle 5"/>
          <p:cNvSpPr>
            <a:spLocks noChangeArrowheads="1"/>
          </p:cNvSpPr>
          <p:nvPr/>
        </p:nvSpPr>
        <p:spPr bwMode="auto">
          <a:xfrm>
            <a:off x="228600" y="1322790"/>
            <a:ext cx="8229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Arial" charset="0"/>
              </a:rPr>
              <a:t>A substitution that maps every possible input to every possible output is a group.</a:t>
            </a:r>
          </a:p>
        </p:txBody>
      </p:sp>
      <p:pic>
        <p:nvPicPr>
          <p:cNvPr id="11161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2924175"/>
            <a:ext cx="6691312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6169" name="Text Box 9"/>
          <p:cNvSpPr txBox="1">
            <a:spLocks noChangeArrowheads="1"/>
          </p:cNvSpPr>
          <p:nvPr/>
        </p:nvSpPr>
        <p:spPr bwMode="auto">
          <a:xfrm>
            <a:off x="1630363" y="2286000"/>
            <a:ext cx="438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Figure 6.13  </a:t>
            </a:r>
            <a:r>
              <a:rPr kumimoji="0" lang="en-US" alt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Composition of mapping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773708-B32A-E3FC-2056-1BD63DCBC3D5}"/>
                  </a:ext>
                </a:extLst>
              </p14:cNvPr>
              <p14:cNvContentPartPr/>
              <p14:nvPr/>
            </p14:nvContentPartPr>
            <p14:xfrm>
              <a:off x="6418080" y="6429240"/>
              <a:ext cx="82080" cy="2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773708-B32A-E3FC-2056-1BD63DCBC3D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8720" y="6419880"/>
                <a:ext cx="100800" cy="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9402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905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3A4154-2849-4E42-8FEA-18DBF9BB5F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8825" name="Rectangle 9"/>
          <p:cNvSpPr>
            <a:spLocks noChangeArrowheads="1"/>
          </p:cNvSpPr>
          <p:nvPr/>
        </p:nvSpPr>
        <p:spPr bwMode="auto">
          <a:xfrm>
            <a:off x="266131" y="1414568"/>
            <a:ext cx="8686800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The first approach is to use double DES (2DES). </a:t>
            </a:r>
          </a:p>
        </p:txBody>
      </p:sp>
      <p:sp>
        <p:nvSpPr>
          <p:cNvPr id="1058826" name="Text Box 10"/>
          <p:cNvSpPr txBox="1">
            <a:spLocks noChangeArrowheads="1"/>
          </p:cNvSpPr>
          <p:nvPr/>
        </p:nvSpPr>
        <p:spPr bwMode="auto">
          <a:xfrm>
            <a:off x="1371600" y="264698"/>
            <a:ext cx="22701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Double DES</a:t>
            </a:r>
          </a:p>
        </p:txBody>
      </p:sp>
      <p:sp>
        <p:nvSpPr>
          <p:cNvPr id="1058827" name="Rectangle 11"/>
          <p:cNvSpPr>
            <a:spLocks noChangeArrowheads="1"/>
          </p:cNvSpPr>
          <p:nvPr/>
        </p:nvSpPr>
        <p:spPr bwMode="auto">
          <a:xfrm>
            <a:off x="228600" y="3906940"/>
            <a:ext cx="8686800" cy="22467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Key length: 56 + 56 = 112 bits</a:t>
            </a:r>
          </a:p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800" dirty="0">
                <a:solidFill>
                  <a:srgbClr val="000000"/>
                </a:solidFill>
                <a:latin typeface="Times New Roman" pitchFamily="18" charset="0"/>
              </a:rPr>
              <a:t>Vulnerable to known-plaintext attack: </a:t>
            </a:r>
            <a:r>
              <a:rPr lang="en-US" altLang="en-US" sz="2800" i="1" dirty="0">
                <a:solidFill>
                  <a:srgbClr val="3333CC"/>
                </a:solidFill>
                <a:latin typeface="Times New Roman" pitchFamily="18" charset="0"/>
              </a:rPr>
              <a:t>(Meet-in-the-Middle Attack)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br>
              <a:rPr kumimoji="0" lang="en-US" altLang="en-US" sz="2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</a:br>
            <a:endParaRPr kumimoji="0" lang="en-US" altLang="en-US" sz="2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84B35D5-25BA-4D74-90BC-6458475FB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81432" y="2134419"/>
          <a:ext cx="55245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524560" imgH="1803240" progId="Paint.Picture">
                  <p:embed/>
                </p:oleObj>
              </mc:Choice>
              <mc:Fallback>
                <p:oleObj name="Bitmap Image" r:id="rId3" imgW="5524560" imgH="1803240" progId="Paint.Picture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84B35D5-25BA-4D74-90BC-6458475FB1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1432" y="2134419"/>
                        <a:ext cx="5524500" cy="180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82FE993-6D1D-7657-A67E-39E736EAA49E}"/>
                  </a:ext>
                </a:extLst>
              </p14:cNvPr>
              <p14:cNvContentPartPr/>
              <p14:nvPr/>
            </p14:nvContentPartPr>
            <p14:xfrm>
              <a:off x="6499800" y="4900680"/>
              <a:ext cx="1502640" cy="2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82FE993-6D1D-7657-A67E-39E736EAA4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90440" y="4891320"/>
                <a:ext cx="1521360" cy="4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01302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905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3A4154-2849-4E42-8FEA-18DBF9BB5F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8826" name="Text Box 10"/>
          <p:cNvSpPr txBox="1">
            <a:spLocks noChangeArrowheads="1"/>
          </p:cNvSpPr>
          <p:nvPr/>
        </p:nvSpPr>
        <p:spPr bwMode="auto">
          <a:xfrm>
            <a:off x="1371600" y="264698"/>
            <a:ext cx="71593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Meet-in-the-middle attack for double DES</a:t>
            </a:r>
          </a:p>
        </p:txBody>
      </p:sp>
      <p:sp>
        <p:nvSpPr>
          <p:cNvPr id="1058827" name="Rectangle 11"/>
          <p:cNvSpPr>
            <a:spLocks noChangeArrowheads="1"/>
          </p:cNvSpPr>
          <p:nvPr/>
        </p:nvSpPr>
        <p:spPr bwMode="auto">
          <a:xfrm>
            <a:off x="228600" y="3906940"/>
            <a:ext cx="8686800" cy="18158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Using a known-plaintext attack called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meet-in-the-middle attack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shows that double DES improves this vulnerability slightly (to 2</a:t>
            </a:r>
            <a:r>
              <a:rPr kumimoji="0" lang="en-US" altLang="en-US" sz="28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57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tests), but not tremendously (to 2</a:t>
            </a:r>
            <a:r>
              <a:rPr kumimoji="0" lang="en-US" altLang="en-US" sz="28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112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). 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84B35D5-25BA-4D74-90BC-6458475FB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9750" y="1476506"/>
          <a:ext cx="55245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524560" imgH="1803240" progId="Paint.Picture">
                  <p:embed/>
                </p:oleObj>
              </mc:Choice>
              <mc:Fallback>
                <p:oleObj name="Bitmap Image" r:id="rId3" imgW="5524560" imgH="1803240" progId="Paint.Picture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384B35D5-25BA-4D74-90BC-6458475FB1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9750" y="1476506"/>
                        <a:ext cx="5524500" cy="180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8679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905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440562-1735-408D-A3D0-F26FC050D8A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2436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393825"/>
            <a:ext cx="6554787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4364" name="Text Box 12"/>
          <p:cNvSpPr txBox="1">
            <a:spLocks noChangeArrowheads="1"/>
          </p:cNvSpPr>
          <p:nvPr/>
        </p:nvSpPr>
        <p:spPr bwMode="auto">
          <a:xfrm>
            <a:off x="1524000" y="268227"/>
            <a:ext cx="71593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Meet-in-the-middle attack for double 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34EE138-FAF3-F006-914C-E5BF902CBF68}"/>
                  </a:ext>
                </a:extLst>
              </p14:cNvPr>
              <p14:cNvContentPartPr/>
              <p14:nvPr/>
            </p14:nvContentPartPr>
            <p14:xfrm>
              <a:off x="1373400" y="1701000"/>
              <a:ext cx="5962320" cy="431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34EE138-FAF3-F006-914C-E5BF902CBF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4040" y="1691640"/>
                <a:ext cx="5981040" cy="433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50180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905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CDCF7B-89B7-40F0-9F59-9200F3CDCC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6702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052638"/>
            <a:ext cx="6856413" cy="282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7023" name="Text Box 15"/>
          <p:cNvSpPr txBox="1">
            <a:spLocks noChangeArrowheads="1"/>
          </p:cNvSpPr>
          <p:nvPr/>
        </p:nvSpPr>
        <p:spPr bwMode="auto">
          <a:xfrm>
            <a:off x="1600200" y="1447800"/>
            <a:ext cx="5614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Figure 6.15  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Tables for meet-in-the-middle attack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524000" y="268227"/>
            <a:ext cx="715933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Meet-in-the-middle attack for double 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4ED099-50DC-DA07-262E-3DA6C0670A00}"/>
                  </a:ext>
                </a:extLst>
              </p14:cNvPr>
              <p14:cNvContentPartPr/>
              <p14:nvPr/>
            </p14:nvContentPartPr>
            <p14:xfrm>
              <a:off x="480600" y="1294560"/>
              <a:ext cx="8361720" cy="4426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74ED099-50DC-DA07-262E-3DA6C0670A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240" y="1285200"/>
                <a:ext cx="8380440" cy="444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6854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553200"/>
            <a:ext cx="1905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6B167A-1EE7-4E8E-A5E7-C7C7A4B2D4F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7930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0" y="1447800"/>
            <a:ext cx="7075488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9309" name="Text Box 13"/>
          <p:cNvSpPr txBox="1">
            <a:spLocks noChangeArrowheads="1"/>
          </p:cNvSpPr>
          <p:nvPr/>
        </p:nvSpPr>
        <p:spPr bwMode="auto">
          <a:xfrm>
            <a:off x="2971800" y="1012755"/>
            <a:ext cx="28526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Triple DES with two keys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511490" y="268227"/>
            <a:ext cx="20489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Triple 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DBEADE2-0B28-2D57-9B2A-E30FF334B9F9}"/>
                  </a:ext>
                </a:extLst>
              </p14:cNvPr>
              <p14:cNvContentPartPr/>
              <p14:nvPr/>
            </p14:nvContentPartPr>
            <p14:xfrm>
              <a:off x="2864880" y="2503080"/>
              <a:ext cx="6077160" cy="3735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DBEADE2-0B28-2D57-9B2A-E30FF334B9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5520" y="2493720"/>
                <a:ext cx="6095880" cy="375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42442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477000"/>
            <a:ext cx="19050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6BE456-5407-4BBB-ACAE-C840FDA7C48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81354" name="Rectangle 10"/>
          <p:cNvSpPr>
            <a:spLocks noChangeArrowheads="1"/>
          </p:cNvSpPr>
          <p:nvPr/>
        </p:nvSpPr>
        <p:spPr bwMode="auto">
          <a:xfrm>
            <a:off x="152400" y="1447800"/>
            <a:ext cx="8839200" cy="3477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Triple DES with Three Keys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Key length: up to 168 bits with a different key in each stage.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The possibility of known-plaintext attacks on triple DES with two keys has enticed some applications to use triple DES with three keys.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The middle stage uses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</a:rPr>
              <a:t>reverse cipher for backward compatibility.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Triple DES with three keys is used by many applications such as Pretty Good Privacy (PGP) for e-mails (See Forouzan’s Chapter 16).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48666A01-3E8D-4138-87CA-7744AB101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490" y="268227"/>
            <a:ext cx="20489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Triple 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AF474B-2D13-36D7-D51E-94733FEBD703}"/>
                  </a:ext>
                </a:extLst>
              </p14:cNvPr>
              <p14:cNvContentPartPr/>
              <p14:nvPr/>
            </p14:nvContentPartPr>
            <p14:xfrm>
              <a:off x="2904480" y="2251800"/>
              <a:ext cx="5769720" cy="227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AF474B-2D13-36D7-D51E-94733FEBD7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95120" y="2242440"/>
                <a:ext cx="5788440" cy="229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035654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1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1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11343</TotalTime>
  <Words>1578</Words>
  <Application>Microsoft Office PowerPoint</Application>
  <PresentationFormat>On-screen Show (4:3)</PresentationFormat>
  <Paragraphs>224</Paragraphs>
  <Slides>55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Tahoma</vt:lpstr>
      <vt:lpstr>Times</vt:lpstr>
      <vt:lpstr>Times New Roman</vt:lpstr>
      <vt:lpstr>Wingdings</vt:lpstr>
      <vt:lpstr>Theme2</vt:lpstr>
      <vt:lpstr>Bitmap Image</vt:lpstr>
      <vt:lpstr>Block Ciphers &amp; DES</vt:lpstr>
      <vt:lpstr>Outline</vt:lpstr>
      <vt:lpstr>Stream Cipher &amp; Block Cipher</vt:lpstr>
      <vt:lpstr>Motivation</vt:lpstr>
      <vt:lpstr>Reversible vs. Irreversible</vt:lpstr>
      <vt:lpstr>Ideal Block Cipher (a general substitution cipher)</vt:lpstr>
      <vt:lpstr>Encryption/Decryption Table for Substitution Cipher </vt:lpstr>
      <vt:lpstr>Problems with Ideal Cipher</vt:lpstr>
      <vt:lpstr>PowerPoint Presentation</vt:lpstr>
      <vt:lpstr>Feistel Cipher</vt:lpstr>
      <vt:lpstr>Confusion and Diffusion</vt:lpstr>
      <vt:lpstr>Feistel Cipher (First design)</vt:lpstr>
      <vt:lpstr>Feistel Cipher (Improved design)</vt:lpstr>
      <vt:lpstr>Feistel Cipher  (Final design of two rounds)</vt:lpstr>
      <vt:lpstr>Data Encryption Standard (DES)</vt:lpstr>
      <vt:lpstr>DES Encryption </vt:lpstr>
      <vt:lpstr>DES: Initial Permutation (IP) </vt:lpstr>
      <vt:lpstr>DES: Inverse Initial Permutation </vt:lpstr>
      <vt:lpstr>Single Round of DES Algorithm </vt:lpstr>
      <vt:lpstr>DES: Expansion Permutation (E) </vt:lpstr>
      <vt:lpstr>DES: S-Boxes </vt:lpstr>
      <vt:lpstr>DES Encryption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ICS 440: Cryptography and Blockchain Applications</dc:title>
  <dc:subject>Stallings- Ch 4</dc:subject>
  <dc:creator>Dr. Sultan Almuhammadi</dc:creator>
  <cp:lastModifiedBy>Dr. Sultan KFUPM</cp:lastModifiedBy>
  <cp:revision>38</cp:revision>
  <dcterms:created xsi:type="dcterms:W3CDTF">2008-04-22T04:01:29Z</dcterms:created>
  <dcterms:modified xsi:type="dcterms:W3CDTF">2026-10-11T12:15:45Z</dcterms:modified>
</cp:coreProperties>
</file>