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ink/ink2.xml" ContentType="application/inkml+xml"/>
  <Override PartName="/ppt/notesSlides/notesSlide7.xml" ContentType="application/vnd.openxmlformats-officedocument.presentationml.notesSlide+xml"/>
  <Override PartName="/ppt/ink/ink3.xml" ContentType="application/inkml+xml"/>
  <Override PartName="/ppt/notesSlides/notesSlide8.xml" ContentType="application/vnd.openxmlformats-officedocument.presentationml.notesSlide+xml"/>
  <Override PartName="/ppt/ink/ink4.xml" ContentType="application/inkml+xml"/>
  <Override PartName="/ppt/notesSlides/notesSlide9.xml" ContentType="application/vnd.openxmlformats-officedocument.presentationml.notesSlide+xml"/>
  <Override PartName="/ppt/ink/ink5.xml" ContentType="application/inkml+xml"/>
  <Override PartName="/ppt/notesSlides/notesSlide10.xml" ContentType="application/vnd.openxmlformats-officedocument.presentationml.notesSlide+xml"/>
  <Override PartName="/ppt/ink/ink6.xml" ContentType="application/inkml+xml"/>
  <Override PartName="/ppt/notesSlides/notesSlide11.xml" ContentType="application/vnd.openxmlformats-officedocument.presentationml.notesSlide+xml"/>
  <Override PartName="/ppt/ink/ink7.xml" ContentType="application/inkml+xml"/>
  <Override PartName="/ppt/notesSlides/notesSlide12.xml" ContentType="application/vnd.openxmlformats-officedocument.presentationml.notesSlide+xml"/>
  <Override PartName="/ppt/ink/ink8.xml" ContentType="application/inkml+xml"/>
  <Override PartName="/ppt/notesSlides/notesSlide13.xml" ContentType="application/vnd.openxmlformats-officedocument.presentationml.notesSlide+xml"/>
  <Override PartName="/ppt/ink/ink9.xml" ContentType="application/inkml+xml"/>
  <Override PartName="/ppt/notesSlides/notesSlide14.xml" ContentType="application/vnd.openxmlformats-officedocument.presentationml.notesSlide+xml"/>
  <Override PartName="/ppt/ink/ink10.xml" ContentType="application/inkml+xml"/>
  <Override PartName="/ppt/notesSlides/notesSlide15.xml" ContentType="application/vnd.openxmlformats-officedocument.presentationml.notesSlide+xml"/>
  <Override PartName="/ppt/ink/ink11.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2.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3.xml" ContentType="application/inkml+xml"/>
  <Override PartName="/ppt/notesSlides/notesSlide23.xml" ContentType="application/vnd.openxmlformats-officedocument.presentationml.notesSlide+xml"/>
  <Override PartName="/ppt/ink/ink14.xml" ContentType="application/inkml+xml"/>
  <Override PartName="/ppt/notesSlides/notesSlide24.xml" ContentType="application/vnd.openxmlformats-officedocument.presentationml.notesSlide+xml"/>
  <Override PartName="/ppt/ink/ink15.xml" ContentType="application/inkml+xml"/>
  <Override PartName="/ppt/notesSlides/notesSlide25.xml" ContentType="application/vnd.openxmlformats-officedocument.presentationml.notesSlide+xml"/>
  <Override PartName="/ppt/ink/ink16.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17.xml" ContentType="application/inkml+xml"/>
  <Override PartName="/ppt/notesSlides/notesSlide29.xml" ContentType="application/vnd.openxmlformats-officedocument.presentationml.notesSlide+xml"/>
  <Override PartName="/ppt/ink/ink18.xml" ContentType="application/inkml+xml"/>
  <Override PartName="/ppt/notesSlides/notesSlide30.xml" ContentType="application/vnd.openxmlformats-officedocument.presentationml.notesSlide+xml"/>
  <Override PartName="/ppt/ink/ink19.xml" ContentType="application/inkml+xml"/>
  <Override PartName="/ppt/notesSlides/notesSlide31.xml" ContentType="application/vnd.openxmlformats-officedocument.presentationml.notesSlide+xml"/>
  <Override PartName="/ppt/ink/ink20.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ink/ink21.xml" ContentType="application/inkml+xml"/>
  <Override PartName="/ppt/notesSlides/notesSlide35.xml" ContentType="application/vnd.openxmlformats-officedocument.presentationml.notesSlide+xml"/>
  <Override PartName="/ppt/ink/ink22.xml" ContentType="application/inkml+xml"/>
  <Override PartName="/ppt/notesSlides/notesSlide36.xml" ContentType="application/vnd.openxmlformats-officedocument.presentationml.notesSlide+xml"/>
  <Override PartName="/ppt/ink/ink23.xml" ContentType="application/inkml+xml"/>
  <Override PartName="/ppt/notesSlides/notesSlide37.xml" ContentType="application/vnd.openxmlformats-officedocument.presentationml.notesSlide+xml"/>
  <Override PartName="/ppt/ink/ink24.xml" ContentType="application/inkml+xml"/>
  <Override PartName="/ppt/notesSlides/notesSlide38.xml" ContentType="application/vnd.openxmlformats-officedocument.presentationml.notesSlide+xml"/>
  <Override PartName="/ppt/ink/ink25.xml" ContentType="application/inkml+xml"/>
  <Override PartName="/ppt/notesSlides/notesSlide39.xml" ContentType="application/vnd.openxmlformats-officedocument.presentationml.notesSlide+xml"/>
  <Override PartName="/ppt/ink/ink26.xml" ContentType="application/inkml+xml"/>
  <Override PartName="/ppt/notesSlides/notesSlide40.xml" ContentType="application/vnd.openxmlformats-officedocument.presentationml.notesSlide+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ink/ink44.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ink/ink45.xml" ContentType="application/inkml+xml"/>
  <Override PartName="/ppt/notesSlides/notesSlide45.xml" ContentType="application/vnd.openxmlformats-officedocument.presentationml.notesSlide+xml"/>
  <Override PartName="/ppt/ink/ink46.xml" ContentType="application/inkml+xml"/>
  <Override PartName="/ppt/ink/ink47.xml" ContentType="application/inkml+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ink/ink48.xml" ContentType="application/inkml+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ink/ink49.xml" ContentType="application/inkml+xml"/>
  <Override PartName="/ppt/notesSlides/notesSlide50.xml" ContentType="application/vnd.openxmlformats-officedocument.presentationml.notesSlide+xml"/>
  <Override PartName="/ppt/ink/ink50.xml" ContentType="application/inkml+xml"/>
  <Override PartName="/ppt/notesSlides/notesSlide51.xml" ContentType="application/vnd.openxmlformats-officedocument.presentationml.notesSlide+xml"/>
  <Override PartName="/ppt/ink/ink51.xml" ContentType="application/inkml+xml"/>
  <Override PartName="/ppt/notesSlides/notesSlide52.xml" ContentType="application/vnd.openxmlformats-officedocument.presentationml.notesSlide+xml"/>
  <Override PartName="/ppt/ink/ink52.xml" ContentType="application/inkml+xml"/>
  <Override PartName="/ppt/notesSlides/notesSlide53.xml" ContentType="application/vnd.openxmlformats-officedocument.presentationml.notesSlide+xml"/>
  <Override PartName="/ppt/ink/ink53.xml" ContentType="application/inkml+xml"/>
  <Override PartName="/ppt/notesSlides/notesSlide54.xml" ContentType="application/vnd.openxmlformats-officedocument.presentationml.notesSlide+xml"/>
  <Override PartName="/ppt/ink/ink54.xml" ContentType="application/inkml+xml"/>
  <Override PartName="/ppt/notesSlides/notesSlide55.xml" ContentType="application/vnd.openxmlformats-officedocument.presentationml.notesSlide+xml"/>
  <Override PartName="/ppt/ink/ink55.xml" ContentType="application/inkml+xml"/>
  <Override PartName="/ppt/notesSlides/notesSlide56.xml" ContentType="application/vnd.openxmlformats-officedocument.presentationml.notesSlide+xml"/>
  <Override PartName="/ppt/ink/ink56.xml" ContentType="application/inkml+xml"/>
  <Override PartName="/ppt/ink/ink57.xml" ContentType="application/inkml+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ink/ink58.xml" ContentType="application/inkml+xml"/>
  <Override PartName="/ppt/notesSlides/notesSlide62.xml" ContentType="application/vnd.openxmlformats-officedocument.presentationml.notesSlide+xml"/>
  <Override PartName="/ppt/ink/ink59.xml" ContentType="application/inkml+xml"/>
  <Override PartName="/ppt/ink/ink60.xml" ContentType="application/inkml+xml"/>
  <Override PartName="/ppt/notesSlides/notesSlide63.xml" ContentType="application/vnd.openxmlformats-officedocument.presentationml.notesSlide+xml"/>
  <Override PartName="/ppt/ink/ink61.xml" ContentType="application/inkml+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ink/ink62.xml" ContentType="application/inkml+xml"/>
  <Override PartName="/ppt/notesSlides/notesSlide66.xml" ContentType="application/vnd.openxmlformats-officedocument.presentationml.notesSlide+xml"/>
  <Override PartName="/ppt/ink/ink63.xml" ContentType="application/inkml+xml"/>
  <Override PartName="/ppt/notesSlides/notesSlide67.xml" ContentType="application/vnd.openxmlformats-officedocument.presentationml.notesSlide+xml"/>
  <Override PartName="/ppt/ink/ink64.xml" ContentType="application/inkml+xml"/>
  <Override PartName="/ppt/notesSlides/notesSlide68.xml" ContentType="application/vnd.openxmlformats-officedocument.presentationml.notesSlide+xml"/>
  <Override PartName="/ppt/ink/ink65.xml" ContentType="application/inkml+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ink/ink66.xml" ContentType="application/inkml+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73" r:id="rId2"/>
  </p:sldMasterIdLst>
  <p:notesMasterIdLst>
    <p:notesMasterId r:id="rId75"/>
  </p:notesMasterIdLst>
  <p:sldIdLst>
    <p:sldId id="910" r:id="rId3"/>
    <p:sldId id="686" r:id="rId4"/>
    <p:sldId id="642" r:id="rId5"/>
    <p:sldId id="688" r:id="rId6"/>
    <p:sldId id="689" r:id="rId7"/>
    <p:sldId id="693" r:id="rId8"/>
    <p:sldId id="647" r:id="rId9"/>
    <p:sldId id="696" r:id="rId10"/>
    <p:sldId id="695" r:id="rId11"/>
    <p:sldId id="697" r:id="rId12"/>
    <p:sldId id="698" r:id="rId13"/>
    <p:sldId id="699" r:id="rId14"/>
    <p:sldId id="700" r:id="rId15"/>
    <p:sldId id="702" r:id="rId16"/>
    <p:sldId id="701" r:id="rId17"/>
    <p:sldId id="913" r:id="rId18"/>
    <p:sldId id="914" r:id="rId19"/>
    <p:sldId id="703" r:id="rId20"/>
    <p:sldId id="925" r:id="rId21"/>
    <p:sldId id="922" r:id="rId22"/>
    <p:sldId id="704" r:id="rId23"/>
    <p:sldId id="912" r:id="rId24"/>
    <p:sldId id="330" r:id="rId25"/>
    <p:sldId id="331" r:id="rId26"/>
    <p:sldId id="705" r:id="rId27"/>
    <p:sldId id="364" r:id="rId28"/>
    <p:sldId id="919" r:id="rId29"/>
    <p:sldId id="706" r:id="rId30"/>
    <p:sldId id="708" r:id="rId31"/>
    <p:sldId id="709" r:id="rId32"/>
    <p:sldId id="710" r:id="rId33"/>
    <p:sldId id="915" r:id="rId34"/>
    <p:sldId id="920" r:id="rId35"/>
    <p:sldId id="643" r:id="rId36"/>
    <p:sldId id="720" r:id="rId37"/>
    <p:sldId id="721" r:id="rId38"/>
    <p:sldId id="722" r:id="rId39"/>
    <p:sldId id="724" r:id="rId40"/>
    <p:sldId id="725" r:id="rId41"/>
    <p:sldId id="726" r:id="rId42"/>
    <p:sldId id="727" r:id="rId43"/>
    <p:sldId id="728" r:id="rId44"/>
    <p:sldId id="729" r:id="rId45"/>
    <p:sldId id="730" r:id="rId46"/>
    <p:sldId id="731" r:id="rId47"/>
    <p:sldId id="918" r:id="rId48"/>
    <p:sldId id="733" r:id="rId49"/>
    <p:sldId id="734" r:id="rId50"/>
    <p:sldId id="738" r:id="rId51"/>
    <p:sldId id="739" r:id="rId52"/>
    <p:sldId id="740" r:id="rId53"/>
    <p:sldId id="741" r:id="rId54"/>
    <p:sldId id="743" r:id="rId55"/>
    <p:sldId id="916" r:id="rId56"/>
    <p:sldId id="747" r:id="rId57"/>
    <p:sldId id="744" r:id="rId58"/>
    <p:sldId id="748" r:id="rId59"/>
    <p:sldId id="923" r:id="rId60"/>
    <p:sldId id="924" r:id="rId61"/>
    <p:sldId id="749" r:id="rId62"/>
    <p:sldId id="750" r:id="rId63"/>
    <p:sldId id="751" r:id="rId64"/>
    <p:sldId id="752" r:id="rId65"/>
    <p:sldId id="753" r:id="rId66"/>
    <p:sldId id="687" r:id="rId67"/>
    <p:sldId id="917" r:id="rId68"/>
    <p:sldId id="766" r:id="rId69"/>
    <p:sldId id="768" r:id="rId70"/>
    <p:sldId id="921" r:id="rId71"/>
    <p:sldId id="770" r:id="rId72"/>
    <p:sldId id="771" r:id="rId73"/>
    <p:sldId id="773" r:id="rId74"/>
  </p:sldIdLst>
  <p:sldSz cx="9144000" cy="6858000" type="screen4x3"/>
  <p:notesSz cx="6858000" cy="9144000"/>
  <p:defaultTextStyle>
    <a:defPPr>
      <a:defRPr lang="en-US"/>
    </a:defPPr>
    <a:lvl1pPr algn="l" rtl="0" eaLnBrk="0" fontAlgn="base" hangingPunct="0">
      <a:spcBef>
        <a:spcPct val="0"/>
      </a:spcBef>
      <a:spcAft>
        <a:spcPct val="0"/>
      </a:spcAft>
      <a:defRPr b="1" i="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b="1" i="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b="1" i="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b="1" i="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b="1" i="1" kern="1200">
        <a:solidFill>
          <a:schemeClr val="tx1"/>
        </a:solidFill>
        <a:latin typeface="Times New Roman" panose="02020603050405020304" pitchFamily="18" charset="0"/>
        <a:ea typeface="+mn-ea"/>
        <a:cs typeface="+mn-cs"/>
      </a:defRPr>
    </a:lvl5pPr>
    <a:lvl6pPr marL="2286000" algn="l" defTabSz="914400" rtl="0" eaLnBrk="1" latinLnBrk="0" hangingPunct="1">
      <a:defRPr b="1" i="1" kern="1200">
        <a:solidFill>
          <a:schemeClr val="tx1"/>
        </a:solidFill>
        <a:latin typeface="Times New Roman" panose="02020603050405020304" pitchFamily="18" charset="0"/>
        <a:ea typeface="+mn-ea"/>
        <a:cs typeface="+mn-cs"/>
      </a:defRPr>
    </a:lvl6pPr>
    <a:lvl7pPr marL="2743200" algn="l" defTabSz="914400" rtl="0" eaLnBrk="1" latinLnBrk="0" hangingPunct="1">
      <a:defRPr b="1" i="1" kern="1200">
        <a:solidFill>
          <a:schemeClr val="tx1"/>
        </a:solidFill>
        <a:latin typeface="Times New Roman" panose="02020603050405020304" pitchFamily="18" charset="0"/>
        <a:ea typeface="+mn-ea"/>
        <a:cs typeface="+mn-cs"/>
      </a:defRPr>
    </a:lvl7pPr>
    <a:lvl8pPr marL="3200400" algn="l" defTabSz="914400" rtl="0" eaLnBrk="1" latinLnBrk="0" hangingPunct="1">
      <a:defRPr b="1" i="1" kern="1200">
        <a:solidFill>
          <a:schemeClr val="tx1"/>
        </a:solidFill>
        <a:latin typeface="Times New Roman" panose="02020603050405020304" pitchFamily="18" charset="0"/>
        <a:ea typeface="+mn-ea"/>
        <a:cs typeface="+mn-cs"/>
      </a:defRPr>
    </a:lvl8pPr>
    <a:lvl9pPr marL="3657600" algn="l" defTabSz="914400" rtl="0" eaLnBrk="1" latinLnBrk="0" hangingPunct="1">
      <a:defRPr b="1" i="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00CC00"/>
    <a:srgbClr val="D9ECFF"/>
    <a:srgbClr val="99CCFF"/>
    <a:srgbClr val="FFFF00"/>
    <a:srgbClr val="F2F3B7"/>
    <a:srgbClr val="EAEC8C"/>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712" autoAdjust="0"/>
  </p:normalViewPr>
  <p:slideViewPr>
    <p:cSldViewPr>
      <p:cViewPr varScale="1">
        <p:scale>
          <a:sx n="98" d="100"/>
          <a:sy n="98" d="100"/>
        </p:scale>
        <p:origin x="405"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91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06:07.400"/>
    </inkml:context>
    <inkml:brush xml:id="br0">
      <inkml:brushProperty name="width" value="0.05292" units="cm"/>
      <inkml:brushProperty name="height" value="0.05292" units="cm"/>
      <inkml:brushProperty name="color" value="#FF0000"/>
    </inkml:brush>
  </inkml:definitions>
  <inkml:trace contextRef="#ctx0" brushRef="#br0">15051 12166 1152 0,'0'0'428'0,"0"0"-332"0,6 18-28 0,-3-2 140 15,0 5-128-15,-3 24 72 16,0 3-88-16,0 13 36 16,0-3-60-16,-3-3 24 15,3-4-36-15,-6-1 0 16,0-8-16-16,-6-2 12 16,7-8-16-16,-7-6-240 15,6-2 124-15,0-11-696 16,6-2 448-16</inkml:trace>
  <inkml:trace contextRef="#ctx0" brushRef="#br0" timeOffset="553.38">15266 12348 780 0,'3'5'288'0,"-3"-5"-224"0,12 0-20 0,-6-2 156 16,-1-1-120-16,4-2 144 15,0 0-128-15,6-6-24 16,0 0-44-16,9-5-4 0,0 3-12 0,5-3-8 31,1 3 0-31,3 3-4 16,-3 2 0-16,-3 2-36 0,-1 4 20 15,-11 15 4-15,-6 8 12 0,-21 27 0 16,0 7 0-16,-14 22 220 16,-1-6-120-16,-6 11 56 15,6-7-92-15,-3-1 40 16,10-11-60-16,-1-13-12 15,9-10-20-15,3-11 0 16,6-8-8-16,3-7-336 16,3-4 180-16,3-5-512 15,3-2 376-15</inkml:trace>
  <inkml:trace contextRef="#ctx0" brushRef="#br0" timeOffset="838.42">15316 12708 1196 0,'0'-5'440'0,"0"5"-340"0,12-6-32 16,-6 1 168-1,3 5-144-15,6-5 88 0,3-1-108 0,9-1-20 31,-1 1-32-31,7-2 4 16,-3 3-16-16,0-3-12 16,-4 3 0-16,-2-3-128 0,0 3 72 0,-3-3-216 15,-3 5 156-15,-3-2-384 16,-3 2 284-16</inkml:trace>
  <inkml:trace contextRef="#ctx0" brushRef="#br0" timeOffset="1203.95">15962 12557 880 0,'6'-8'328'0,"-6"8"-256"0,-3 11-16 0,3-6 212 32,6 0-156-32,0-5 52 15,3 3-96-15,9-3 20 16,3 0-52-16,5 0-20 0,1 0-8 0,0 0-20 31,-3 0 8-31,0 0 12 16,-6 0-4-16,-7 0 8 15,1 0-8-15,-3 0-20 0,0 0 8 0,-3 0-232 16,0 0 128-16,-3 0-244 16,3 3 204-16</inkml:trace>
  <inkml:trace contextRef="#ctx0" brushRef="#br0" timeOffset="1537.83">15926 12811 788 0,'-8'-3'292'0,"8"3"-228"0,5-5-16 0,-2 3 220 16,3 4-156-16,3-4 60 16,6 2-100-16,3-3 52 15,0 3-68-15,6-3 32 16,3 6-52-16,-4-3-12 15,1 0-12-15,-6-3-20 16,0 3 4-16,0-2-4 16,-3 2 0-16,-3-3-276 15,-4 6 156-15</inkml:trace>
  <inkml:trace contextRef="#ctx0" brushRef="#br0" timeOffset="3028.09">16816 12578 1696 0,'0'0'0'0,"27"-29"128"31,-9 16-80-31,12-11-32 16,3 6-12-16,-1 7-8 16,1 6 4-16,-3 10 0 15,-3 8 0-15,-7 8-12 16,1 6 8-16,-18 13-4 16,-3-1 0-16,-18 17 16 15,-2-3-4-15,-13-3 148 16,6-8-84-16,-3-10 96 15,9-8-96-15,4-8 36 16,8-6-60-16,9-10 28 16,6 0-40-16,9-5-28 15,5 2-4-15,4-4 0 16,3 1 0-16,0 1 0 16,-3 2 0-16,-4 3-12 15,-2 3 8-15,-3 0-76 16,-3 2 44-16,-3 0-232 15,0 3 148-15,0-5-308 16,3 2 240-16</inkml:trace>
  <inkml:trace contextRef="#ctx0" brushRef="#br0" timeOffset="3268.67">17683 12541 624 0,'23'-16'228'0,"-23"16"-176"0,15 0-16 0,-12 3 228 0,0 5-152 0,-15 8 116 16,0 5-136-16,-23 16 164 15,-1 3-148-15,-18 15-24 16,7 1-52-16,-7-3 4 16,13-8-24-16,2-11 12 15,12-7-12-15,6-9-252 16,12-5 128-16,6-10-520 15,9 0 356-15</inkml:trace>
  <inkml:trace contextRef="#ctx0" brushRef="#br0" timeOffset="3438.23">17486 12570 1360 0,'-9'8'504'0,"9"-8"-392"0,-6 24-32 0,3-8 188 16,6 0-164-16,-3 13 28 15,6 0-80-15,0 13-24 16,6 1-16-16,-3 2 8 16,0-6-12-16,-6-4-180 15,3-9 96-15,-6-2-308 16,3-3 216-16</inkml:trace>
  <inkml:trace contextRef="#ctx0" brushRef="#br0" timeOffset="3989.34">18114 12541 704 0,'-12'-29'264'0,"12"29"-208"0,3 21-12 15,-6-13 8 1,3 3-36-16,-9 2 4 15,0 0-12-15,-2 8 72 16,5 3-44-16,-6 3 164 16,6-1-112-16,-3-2 152 0,3-3-136 0,0-5 100 15,6-3-120-15,-3-13-8 32,6-2-48-32,6-17-8 15,3 3-12-15,15-5-76 16,5 5 36-16,16 8-48 0,3 8 44 0,-1 21-16 15,-5 6 32-15,-15 21 28 16,-10 2-4 0,-20 3 96-16,-6-6-52 0,-23-7 84 15,-4-3-76-15,-21-10-8 16,7-6-32-16,-25-11-116 16,10-4 52-16,-1-14-228 15,13 0 156-15,14-13-784 16,18 2 504-16</inkml:trace>
  <inkml:trace contextRef="#ctx0" brushRef="#br0" timeOffset="4263.17">18034 12589 496 0,'-3'-3'184'0,"3"3"-140"0,3 3-16 0,-3 0 240 15,6-1-152-15,0 1 228 16,6-1-196-16,3-4 164 16,-1 2-180-16,10-8 56 15,3 3-112-15,9-9-24 16,-1 1-32-16,4-11-8 16,0 6-4-16,-3-9-112 15,-7 9 56-15,-2 2-164 16,-6 5 116-16,0 3-60 0,3 8 92 0,-7 3-68 15,-2 2 72 1,-3 1-116-16,-3 2 96 0</inkml:trace>
  <inkml:trace contextRef="#ctx0" brushRef="#br0" timeOffset="5039.76">18769 12891 996 0,'3'-3'368'0,"-3"3"-284"0,-6-5-24 16,9 2 176-1,3 6-140-15,3-6 52 16,6 0-88-16,9-5-20 16,2 0-24-16,13-7-4 15,3 4-4-15,8-2-8 16,-2 2 4-16,6-2-84 0,-7 5 44 15,7 0-216-15,-7 3 140 0,1-3-240 16,-3 5 200-16,-13 1-296 16,-5 2 252-16</inkml:trace>
  <inkml:trace contextRef="#ctx0" brushRef="#br0" timeOffset="5357.29">19001 12618 704 0,'-3'5'264'0,"3"-5"-208"0,3 29-12 16,0-2 228 0,0 2-156-16,0 21 148 15,0 0-152-15,-6 3 28 16,3-8-80-16,-9-8-28 16,3-5-20-16,-6-3 8 15,6-8-12-15,-5-5-636 16,5 0 340-16</inkml:trace>
  <inkml:trace contextRef="#ctx0" brushRef="#br0" timeOffset="6007.13">19513 12615 956 0,'-3'-2'352'0,"3"2"-272"0,9 0-24 0,-3-3 156 32,3 3-128-32,9-5 8 0,6 2-52 15,17-5-4 1,1 6-20-16,6-9-16 0,-1 3-4 0,1-3-4 16,-6 3 0-16,-7 1 24 15,-2 4-8-15,-12 6-28 16,-3 2 8-16,-15 13-4 15,-3 4 8-15,-18 28 68 16,0 5-32-16,-12 17 32 16,6-3-32-16,-2-6-28 15,8-10 0-15,3-3 24 16,6-13-12-16,0-8 12 16,6-5-12-16,0-8-16 15,6-5 0-15,-6-6-104 16,3-2 60-16,-3-6-316 15,3 0 204-15</inkml:trace>
  <inkml:trace contextRef="#ctx0" brushRef="#br0" timeOffset="6340.68">19629 12967 820 0,'3'-2'304'0,"-3"2"-236"0,9 2-20 0,-6-2 168 0,3 3-128 0,3 0 88 16,6-1-104-16,3 1 60 16,3-1-76-16,5-4 12 15,4 2-36-15,9-5-40 16,0 2 4-16,5-5 16 15,-2 5-4-15,0-5-20 16,-7 6 4-16,1-4 20 16,-6 6-4-16,-6-5-12 15,-7 5 0-15,-8-5 12 16,0 2-4-16,-3-2-56 16,3 5 28-16,-6-3-164 15,3 3 104-15</inkml:trace>
  <inkml:trace contextRef="#ctx0" brushRef="#br0" timeOffset="14775.22">4529 17463 548 0,'-6'-6'204'0,"6"4"-156"0,6-6-16 0,3 0 60 0,6-3-56 15,-3-7 56-15,9-9-52 16,3 1-12-16,11-1-16 16,-2 6 0-16,0 0-8 0,-3 10 16 15,-1 3-12-15,-2 11-20 16,-6 8 4-16,3 7-4 15,0 6 4-15,-4 2 8 16,-2 3 0-16,-6 1 16 16,-6-1-8-16,-9-3 24 15,-9 1-20-15,-6-4 144 16,-5-1-84-16,-1-4 48 0,9-2-72 16,-3-3 0-1,6-2-28-15,6-1 4 0,0 4-12 16,3-6 72-16,12-3-48 15,0 0 24-15,6-2-40 16,0-3 16-16,3-3-20 16,-3-2 0-16,2-3-8 15,1-3-8-15,3-2 4 16,-3 3-4-16,0-1 0 16,-6 0-12-16,0 6 8 15,-3 0-4-15,3 2 0 16,-10 3 24-16,4 3-8 15,0-1-20-15,0 4 4 16,3-4-40-16,-6 1 28 0,-3-3-284 16,0 0 168-16</inkml:trace>
  <inkml:trace contextRef="#ctx0" brushRef="#br0" timeOffset="15622.99">8405 17431 748 0,'-15'2'276'0,"18"-2"-216"0,-3 3-16 0,6-3 92 15,6 0-84-15,0-3 68 16,2-2-68-16,4 0 16 16,6-6-40-1,3-2-8-15,6-8-12 0,2-3-24 0,4 0 8 16,-3 3 12-16,-3 3 0 16,-7 4 8-16,-2 9-8 15,-9 18-28-15,-6 19 12 16,-6 5 136-16,-12 11-64 15,-3 5 20-15,-3 10-48 16,0 6-4-16,3-3-16 0,3-13-24 16,4-11 4-16,-1-10 32 15,0-8-16-15,3-6 16 16,0-4-12-16,3-9-184 16,0-5 96-16,0-3-424 15,0-5 280-15,0 0-348 16</inkml:trace>
  <inkml:trace contextRef="#ctx0" brushRef="#br0" timeOffset="15947.26">8574 17597 612 0,'0'-7'228'0,"0"1"-180"0,6 4-12 0,-6 2 272 0,6 0-176 0,0-3 88 15,0 0-128-15,0-2 16 16,3 0-64-16,3-3-8 0,9 0-20 16,6 0-12-16,11 3 0 15,1 2-4-15,3 0 0 16,-10 1 0-16,1-1 0 15,-6 3-12-15,-3 0 8 16,-9 0 12-16,-6 0-4 0,-4 0-4 16,-5 0 4-16,0 0-76 15,-5 0 40 1,5-3-156-16,0 3 108 0,0 0-232 16,0 0 180-16</inkml:trace>
  <inkml:trace contextRef="#ctx0" brushRef="#br0" timeOffset="23017.45">16593 10557 540 0,'-6'8'200'0,"9"16"-156"0,-3 21-12 0,-3-22 52 16,3 9-52-16,3-3 40 16,3-2-40-16,0-6 80 15,3-3-64-15,3-4 108 0,3-9-84 16,6-10 32-16,5-9-60 16,7-9-24-16,0-14-12 15,0 0-8-15,-1 7 0 16,-2 15-12-16,-6 12 8 15,-3 16-32-15,-3 14 20 16,-6 2 4-16,3 0 12 0,-4-3 0 16,1-5 0-16,0-5 16 15,3-8-8-15,6-5 16 16,9-8-16-16,5-9 16 31,7 1-16-31,6-5-4 16,-1 2 0-16,-2 8-24 15,0 5 12-15,-13 8 4 16,-2 6 4-16,-9 0 0 16,0-1 0-16,0-5 32 15,0 3-16-15,5-8 20 16,1 3-20-16,12-11-8 16,2 0-4-16,16-2 4 15,-3 4-4-15,2 6-4 16,-2 3 4-16,-10 2-24 0,-5 6 12 15,-9-1-12-15,-6 1 8 0,-4-3 96 16,1 3-44 0,6-11 28-16,3 2-40 0,9-7-8 15,2 2-12-15,13-5-16 16,-4 0 4-16,4-2 20 16,-3 4-8-1,-4 1-20-15,-2 3 4 0,2-1 4 16,-5 3 4-16,6 0 8 15,-1 5-4-15,7-2-12 16,-3-1 4-16,2-2 12 16,-5 3-4-16,2-6-4 15,-5 3 4-15,0-2-4 16,-4 2 0-16,1-3-12 16,-3 6 8-16,2-1 4 0,-2 1 0 15,-3-3 0-15,3 3 0 16,-4-3 16-16,1 0-8 15,3 0-4-15,-1 0 0 0,1 0 4 16,-3 0-4-16,-6 0 8 16,-4 0-8-16,-2 0-12 15,-3 0 4-15,-3 0 4 16,-3 0 0-16,3 2 16 16,-4-2-8-16,1-2-136 15,3-1 72-15,-3-2-784 16,12-8 464-16,15-32 20 15</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07:24.823"/>
    </inkml:context>
    <inkml:brush xml:id="br0">
      <inkml:brushProperty name="width" value="0.05292" units="cm"/>
      <inkml:brushProperty name="height" value="0.05292" units="cm"/>
      <inkml:brushProperty name="color" value="#FF0000"/>
    </inkml:brush>
  </inkml:definitions>
  <inkml:trace contextRef="#ctx0" brushRef="#br0">11563 11639 476 0,'0'-18'176'0,"3"7"-136"0,-9-8-12 16,3 9 32-16,0-9-40 0,0 1 44 16,9 2-36-16,-3 3 4 15,6 5-20-15,3 2 28 0,-6 4-24 16,0 10 92-16,0 2-60 15,-6 4 40-15,-9-1-52 16,-6 5 60-16,-15 1-56 16,-15-6 28-16,-23 0-40 15,-13-2 28-15,-20-6-32 16,-12-5 48-16,-9-2-40 0,0-9 48 16,9 3-48-16,12 0 36 15,11 0-36-15,19 3-28 16,17 0-4-1,13-1 24-15,11 4-12 0,15-1 4 16,12 0-8-16,18 1-8 16,15 2 4-1,9 0 12-15,8 0-8 0,13 0-4 0,11-3 0 0,7 0-16 32,2 3 8-32,-6 3 40 15,-5-3-24-15,-7 0 0 16,-8 0-8-16,-10 0 12 15,-5 0-8-15,-12 0-4 16,-6 0 0-16,-6-5-128 0,-6-1 68 16,-12 9-992-1</inkml:trace>
  <inkml:trace contextRef="#ctx0" brushRef="#br0" timeOffset="5070.24">11920 9530 444 0,'3'-5'164'0,"-3"5"-124"0,3 0-16 16,-3 0 36-1,0 0-40-15,-6 0 44 16,0 5-36-16,-15 1 12 16,0-1-24-16,-20 5 8 15,-1 6-12-15,-23 0-8 16,2 3 0-16,-14-3-4 0,5-1 0 0,-14-4 8 16,14 0-4-16,-23-6-4 15,12-2 4-15,-24-6-4 16,11 0 0-16,-14-7 24 15,18 2-12-15,-6-8 24 16,20 5-24-16,-2-10 24 16,21 3-24-16,-4-14 68 15,21 3-48-15,1-27-4 16,11 1-16 0,12-17 0-16,12 9-8 0,15-11 24 15,6 13-16-15,15-21 24 16,2 10-24-16,13-10-4 15,3 16-4-15,11 3 56 0,-2 12-32 0,8-12-4 32,-2 10-12-32,8-16-12 15,-2 8 4-15,11 0 4 16,-9 11-4-16,16 5-20 16,-10 13 8-16,15 6 4 15,-5 13 4-15,17 7-12 16,-9 12 8-16,18 26 12 15,-14 7-4-15,-1 27-12 16,-15 1 4-16,-5 30-24 16,-16 1 16-16,-20 29-4 15,-13-10 8-15,-23 20 24 0,-9-15-8 16,-26-3-4-16,-1-18 0 0,-39-9 28 31,4-15-16-31,-48-16 40 0,9-14-32 0,-51-25 12 16,12-12-20-16</inkml:trace>
  <inkml:trace contextRef="#ctx0" brushRef="#br0" timeOffset="8886.92">23642 8324 476 0,'18'2'176'0,"-18"-2"-136"0,29 14-12 0,-17-9 180 16,0 3-120-16,3-5 132 15,3-1-128-15,-6 1 80 0,0-1-104 0,-6 4 12 16,-3-4-48-16,-21-2 24 16,0 0-32-16,-51-2-12 15,1 2-8-15,-72-16 12 16,6 5-8-16,-65-10 4 16,14 3-4-16,-38-6 28 15,29 8-20 1,-14 0-12-16,38 5-8 0,7 1 28 15,32 5-12-15,15-3 48 16,32 5-32-16,13-2 28 16,23 5-28-16,7-6 28 15,14 6-32-15,3-2 20 16,12 2-24-16,-3-3-16 16,9 6-8-16,0-3 20 15,3 0-8-15,-3 2-4 16,6 4 0-16,-3 7-32 15,6 5 16-15,9 33-4 16,6 4 8-16,12 38 8 16,0 0 0-16,5 20 8 15,-2-10-4-15,6 6-12 16,-3-14 4-16,-7-2 20 16,-2-14-8-16,-15-7 76 15,-3-17-48-15,-24-7 40 16,0-8-44-16,-38-11 60 0,-1-8-52 0,-41-8-16 15,5-5-16-15,-35-8 8 16,12 0-8-16,-18-8 4 16,21 3-4-16,-6-6-32 15,21 3 12-15,6-5-120 16,23 5 76-16</inkml:trace>
  <inkml:trace contextRef="#ctx0" brushRef="#br0" timeOffset="9644.59">22805 8752 704 0,'0'-21'264'0,"0"21"-208"0,-29-10-12 0,5 7 20 0,6 3-44 0,-24 8-8 15,3 3-8-15,-17 15 12 16,5 3-8-16,1 8-12 16,11 0 0-16,6-2 64 15,15-4-32-15,7 1 32 16,11-8-32-16,11-6 28 15,7 1-32-15,9-8 12 16,0-1-20-16,3-10 8 16,-4 0-12-16,-2-10 20 15,0-1-20-15,-3-21-12 16,-3 3-4-16,-6-16 20 16,0 8-8-16,-9 3-28 15,0 10 8-15,-6 13-12 16,3 9 12-16,-3 20 36 15,6 9-16-15,0 7 72 16,2 0-48-16,4 3 16 0,3-7-32 0,-3-7 28 16,3-1-28-16,-6-9 20 31,0-3-20-31,-12-7-448 0,3-3 236 0</inkml:trace>
  <inkml:trace contextRef="#ctx0" brushRef="#br0" timeOffset="10407.34">20957 8424 436 0,'-15'-5'160'0,"15"5"-124"0,-9-11-8 0,3 6 148 0,6 5-100 31,-3 3 172-31,3 2-140 0,0 0 124 16,6 3-132-16,0 3 80 15,0 0-104-15,-3 10-16 16,3 0-36-16,-9 11 20 16,3 2-28-16,-9 11 56 15,3 0-40-15,-3 8 28 16,3-6-32-16,3 1-16 16,3-8-8-16,3-6 64 15,3-7-36-15,3-6 4 16,3-5-20-16,3-8-4 15,3 2-4-15,0-10 4 16,2-2-8-16,1-12 8 16,0 6-8-16,0-10-20 15,-3 2 8-15,0-5 20 16,-4 2-4-16,-5-4 4 16,0 4-4-16,-9-5-16 15,-3 8 4-15,-17-5-4 16,2 8 0-16,-15-3 16 15,6 5-4-15,-6-2-20 16,7 5 8-16,-1-2 20 16,6 4-4-16,0-4-20 15,9 2 4-15,3-5-260 0,6 5 148 16</inkml:trace>
  <inkml:trace contextRef="#ctx0" brushRef="#br0" timeOffset="11423.11">22356 7646 580 0,'9'-18'216'0,"-9"18"-168"0,-3-24-12 0,0 16 156 0,3 3-112 0,-6-6 20 16,3 6-60-16,-9 2-36 16,3 3-4-16,-9 0-20 15,6 6 12-15,-9 2-24 16,7 2 20-16,-4 6-12 15,3 0 12-15,0 0-36 16,9 2 28-16,3-4 16 16,6-1 4-16,3-3 116 15,6 1-64-15,6-6 32 16,3 1-48-16,2-9 4 16,1 3-24-16,-3-5 0 15,0-1-8-15,0-7 4 16,2 3-8-16,-5-12-4 15,0 6 4-15,-6-10-4 16,-3 5 0-16,-3 0 44 16,3 5-24-16,-6 8 0 0,3 5-12 0,-6 9-16 15,0 7 4-15,-3 8 4 16,3 5 0 0,0 6-36-16,3 3 20 0,0 7 68 15,0-2-28-15,0 10 100 16,0-5-72-16,-3-8 40 15,3-8-56-15,-6-11 52 16,3-2-52-16,-3-8 64 16,3 0-60-16,-3-10-8 15,3-1-20 1,-3-10 0-16,3 2-8 0,0-10 8 16,6 5-8-16,0-8 40 15,0 6-20-15,0-9-4 16,3 9-12-16,2-9-8 15,1 3 4-15,3-5 4 16,3 8-4-16,-3-3-12 16,-3 6 4-16,-6-1-92 15,0 9 48-15,-6 4-144 16,0 6 108-16,-6 6-184 16,3 2 156-16</inkml:trace>
  <inkml:trace contextRef="#ctx0" brushRef="#br0" timeOffset="12091.78">22546 9790 996 0,'18'-8'368'0,"-18"8"-284"0,21 2-24 0,-9-2 188 15,3 3-148-15,6 0-8 16,2 5-56-16,-2-3-16 15,0 3-12-15,-6 0-216 16,-3 0 112-16</inkml:trace>
  <inkml:trace contextRef="#ctx0" brushRef="#br0" timeOffset="12225.38">22445 10086 964 0,'6'11'360'0,"-6"-11"-280"0,18 7-24 15,-12-4-12 1,3 0-36-16</inkml:trace>
  <inkml:trace contextRef="#ctx0" brushRef="#br0" timeOffset="12393.02">22588 10324 1048 0,'9'-3'388'0,"-9"3"-300"0,9-2-28 0,-3-1-4 16,3 6-44-16,6-3 12 16,0 0-12-16,-4 2-560 15,1 4 296-15</inkml:trace>
  <inkml:trace contextRef="#ctx0" brushRef="#br0" timeOffset="12642.41">22043 10808 780 0,'84'-2'288'0,"-84"2"-224"0,166 2-20 15,-64-2 164 1,-7 3-124-16,54-6 80 15,-4 3-96-15,19-5 36 16,-15 5-64-16,3-3-12 16,-24 6-16-16,-6-3 0 15,-21 3-8-15,-18-3 8 16,-20 0-8-16,-24 0-344 16,-16 0 184-16</inkml:trace>
  <inkml:trace contextRef="#ctx0" brushRef="#br0" timeOffset="13375.88">22862 11242 632 0,'21'-2'236'0,"-21"2"-184"0,6 7-16 0,-6-1 16 0,0 7-36 0,-3 8 108 16,0 6-68-16,-6 15 64 15,3 3-68-15,-3 5 92 16,3-2-80-16,0-11 96 16,3-5-96-16,0-14 156 15,6-5-124-15,0-26 32 16,6-3-76-16,6-29 16 15,3 0-40-15,8-13-16 16,4 5-8-16,6 0-24 16,3 11 12-16,11 8-4 15,-5 12 4-15,5 14 8 16,-2 11 0-16,0 5-144 16,-4 5 80-16,-2 0-236 15,-6 3 168-15,-1 0-612 16,-5 0 416-16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08:46.796"/>
    </inkml:context>
    <inkml:brush xml:id="br0">
      <inkml:brushProperty name="width" value="0.05292" units="cm"/>
      <inkml:brushProperty name="height" value="0.05292" units="cm"/>
      <inkml:brushProperty name="color" value="#FF0000"/>
    </inkml:brush>
  </inkml:definitions>
  <inkml:trace contextRef="#ctx0" brushRef="#br0">15340 5519 144 0,'9'-10'52'0,"-9"10"-40"0,12-3 0 0,-9 3-20 31,0 0 4-31,-6 3-16 16,3-1 12-16</inkml:trace>
  <inkml:trace contextRef="#ctx0" brushRef="#br0" timeOffset="399.78">15337 5511 644 0,'3'-5'236'0,"-3"5"-180"0,15 0-20 0,-12 0 192 16,0 0-132-16,-3 5 96 16,3 3-112-16,0 16 104 15,3 2-104-15,-3 22 84 16,0-3-96-16,0 11 20 16,0-6-52-16,-6-2-12 15,0-9-16-15,-6 4 12 0,0-12-12 0,-6 1-20 31,3-5 4-31,0-4-296 16,3-4 168-16,6-6-412 16,3 0 308-16</inkml:trace>
  <inkml:trace contextRef="#ctx0" brushRef="#br0" timeOffset="852.17">15742 5511 716 0,'0'-2'264'0,"0"2"-204"0,-3 0-16 0,0 0 248 16,6 0-168-16,-6 2 116 15,3 6-140-15,-6 3 36 16,3 5-80-16,-3 21 28 16,6 5-48-16,-6 11-28 15,6 0-8-15,-6-3 8 16,6-5-4-16,-6-5 8 15,6-8-8-15,0-3 84 16,3-6-44-16,-6-4-4 16,0 0-24-16,-3-6-20 15,3-3 0-15,0-4 20 0,6-4-8 0,-3-2-12 32,6 0 0-32,0-2-180 15,0 2 96-15,0-3-408 16,0 0 272-16</inkml:trace>
  <inkml:trace contextRef="#ctx0" brushRef="#br0" timeOffset="1938.35">16489 5728 488 0,'6'0'180'0,"-6"0"-140"0,-9 16-12 0,6-11 172 16,3 1-116-16,3-4 152 16,3 4-136-16,3-4 116 15,3 1-124-15,6-8 68 16,0-1-92-16,5-7 36 15,1 3-64-15,3-6-12 16,0 2-16-16,3-1 8 16,-4 1-12-16,1 4-12 15,-3 2 0-15,-6 0-4 0,0 3 0 0,-6 2-44 32,-1 3 24-32,-5 3-300 15,0 2 176-15</inkml:trace>
  <inkml:trace contextRef="#ctx0" brushRef="#br0" timeOffset="2516.89">16599 5945 716 0,'3'0'264'0,"-3"0"-204"0,-6-2-16 0,3-1 196 15,0 6-140-15,-6-3 56 0,0 0-92 0,-6 0-12 32,7 0-32-32,-7 0 16 15,6 0-24-15,0 0-12 16,6 0-4-16,3 0 20 15,3 0-8-15,9 0 92 16,3 0-52-16,5-3 56 16,4 0-60-16,6-5 4 0,3 3-28 0,5-3-12 15,-2 3-4-15,3-3 4 16,-6 3-4-16,-4-3-12 16,-2 5 4-16,-6 0 20 15,-3 3-8-15,-6-5 4 16,0 5-4-16,-6-3-16 15,0 3 4-15,-6-2-40 16,0 2 24-16</inkml:trace>
  <inkml:trace contextRef="#ctx0" brushRef="#br0" timeOffset="4436.45">18239 6313 1560 0,'-6'0'576'0,"12"-3"-448"0,-15 3-36 0,6-2-68 0,6-1-32 0,-3-2-268 16,3-1 148-16,6-7-508 16,3 3 356-16</inkml:trace>
  <inkml:trace contextRef="#ctx0" brushRef="#br0" timeOffset="4869.84">18593 5913 580 0,'9'3'216'0,"-9"-3"-168"0,3 0-12 0,0 0 296 32,0 0-188-32,0 0 180 0,0 0-188 0,-3 0 124 15,0 0-152-15,0 0 8 16,0 0-72-16,0 3 60 15,3-1-56-15,-3-2-8 16,0 0-24-16,0 0-12 16,6 0 0-16,0 0-4 15,0 0 0-15,0-2 16 16,0 2-8-16,-6-3-12 16,3 6 0-16,-3-3-4 15,0 0 0-15,0 0 24 16,0 0-8-16,-3 0-304 15,3 2 164-15,0 1-644 16,3 5 432-16</inkml:trace>
  <inkml:trace contextRef="#ctx0" brushRef="#br0" timeOffset="5503.55">19061 5564 572 0,'12'-24'208'0,"-12"24"-160"0,12-8-12 0,-9 3 200 0,3 5-136 0,-3-5 136 15,-1 5-136-15,-7 0 44 16,2 5-84-16,-12 8-36 15,3 3-12-15,-12 21 56 16,3 6-36-16,-6 10 16 16,9-8-32-16,4-3-8 15,5-5-4-15,6-8-4 16,9-5 0-16,6-6 16 16,5-4-8-16,4-6 16 0,3-1-16 0,3-7 4 15,-3 3-4 1,-1-6 12-16,-2 1-12 0,0-6-260 15,-3 3 140-15,-6-3-496 16,-3 2 340 0</inkml:trace>
  <inkml:trace contextRef="#ctx0" brushRef="#br0" timeOffset="5787.09">19105 5625 728 0,'9'13'268'0,"-9"-13"-208"0,15 21-16 15,-9-5 184 1,0 0-132-16,0 11 120 15,0 2-124-15,-6 5 68 16,0 1-96-16,-3 4-32 0,3-2-20 0,-6 6 4 31,3-4-8-31,-6 1-356 16,6-3 192-16</inkml:trace>
  <inkml:trace contextRef="#ctx0" brushRef="#br0" timeOffset="7338.15">19463 5863 756 0,'9'-2'280'0,"-9"2"-216"0,14 5-20 0,-8-5 232 0,3 2-160 0,0-4 124 31,3 2-144-31,3-3 64 16,0 3-92-16,9-2-28 15,3-1-24-15,8-2-16 16,4 5 4-16,9-3 4 16,-4 3-4-16,4-5-224 15,-6 2 124-15,-13-2-300 16,-5 5 224-16</inkml:trace>
  <inkml:trace contextRef="#ctx0" brushRef="#br0" timeOffset="7571.86">19653 5625 624 0,'-3'3'228'0,"3"-3"-176"0,3 31-16 0,0-7 192 15,3 3-132-15,0 10 148 16,3 2-140-16,3 4-20 16,3-6-52-16,-3 0-4 15,0-5-16-15</inkml:trace>
  <inkml:trace contextRef="#ctx0" brushRef="#br0" timeOffset="8103.68">18608 6263 676 0,'3'-8'248'0,"-3"8"-192"0,-9 2-16 0,-3 1 216 15,1 2-148-15,-31 1 196 16,-3 2-176-16,-50 2 184 0,6 1-180 0,-48-1 16 31,12 1-92-31,-18-3-16 16,24 0-24-16,6-6-12 15,29 1 0-15,16-8-40 16,20 2 20-16,27-5-480 16,18 0 276-16,45-2-776 62,3 2 560-62</inkml:trace>
  <inkml:trace contextRef="#ctx0" brushRef="#br0" timeOffset="12480.29">20356 6384 1792 0,'53'-10'0'0,"48"5"-4"0,-38 2 32 16,-1 6-16-16,46 2-4 15,-7-3-4-15,12 4-4 16,-15-1 0-16,-3-2 8 0,-17-1-4 15,-10-2-4-15,-11 3 4 16,-7-3 108-16,-11 0-60 0,-6-3 40 16,-3 3-52-16,-7-2-4 15,-2-1-24-15,-6-2 0 16,-3 5-4-16,-3-3 36 16,0 3-20-16,-6-3-32 15,3 3 4-15,-6-2-104 16,3 2 56-16,-9 0-320 15,3 0 208-15</inkml:trace>
  <inkml:trace contextRef="#ctx0" brushRef="#br0" timeOffset="20030.43">17671 5681 652 0,'3'-3'244'0,"-3"3"-192"0,3-11-12 0,0 3 136 16,3 6-104-16,0-9 200 15,2 3-152-15,4-10 64 16,3 5-108-16,6-9 92 15,0 6-96-15,12-2-56 16,-1 5-12-16,4 0 28 16,0 7-20-16,-3-2-28 15,-7 6 8-15,-2 7 8 16,-3 6 4-16,-15 18-28 16,0 8 12-16,-24 16 4 0,0 5 8 0,-23-8 0 31,2-2 0-31,-6-9-12 15,7-4 8-15,-1-6 4 16,12-3 0-16,3-7 60 16,9-6-32-16,6-5 76 15,9 0-56-15,9-11 44 16,3 3-52-16,12-2 16 16,3 2-36-16,9-3-16 15,2 0-8-15,-2-2-4 16,-3 5 0-16,-6-3 8 15,-7 6 0-15,-2-3 8 16,-3 3-4-16,0-3-56 0,0 2 28 0,-3-2-200 31,0 0 124-31,-6-2-284 0,0 2 216 0</inkml:trace>
  <inkml:trace contextRef="#ctx0" brushRef="#br0" timeOffset="21198.01">20772 5654 788 0,'0'0'292'0,"0"0"-228"0,-9-2-16 15,9 2 448 16,3 2-280-31,-3-4-84 16,0 2-20-16,0 0-80 16,0-3 24-1,3 0-36-15,0-2 8 0,6 0-16 0,3-6 0 16,6 6-4-16,6-6 12 16,0 6-12-16,5 0-20 15,4 2 4-15,0 0 4 16,0 3 4-16,-1 0 16 0,-2 6-8 15,0-1-40 1,-3 0 20-16,-4 3 20 16,-2-5-4-16,-3 2 0 15,0 0 0-15,-6 1-16 16,0 2 8-16,-9 0 12 16,0-1-4-16,-9 4 8 15,3 2-8-15,-12 6-36 16,3-6 16-16,-12 3 32 15,3-3-8-15,-5-2-8 16,2-3-4-16,-3-3 4 16,9 0 0-16,-3-5 8 15,6 3-4-15,1-3-12 16,8 0 4-16,-3 0 20 16,6 0-8-16,3 3-28 15,3 4 8-15,6 1 12 16,6 6 4-16,5 4-64 15,4 3 32-15,-6 0-24 16,0 1 32-16,-15-1 36 16,-3-3-8-16,-18-2 104 15,0-3-60-15,-18-7 4 0,7-1-36 0,-16-5-64 16,9 0 20 0,-5-8-480-16,11 3 272 0</inkml:trace>
  <inkml:trace contextRef="#ctx0" brushRef="#br0" timeOffset="-126104.75">16221 13242 1072 0,'9'-8'0'0,"9"-5"-4"0,-9 5 208 16,0 3-112-16,0-8 60 15,0 5-88-15,0-5 24 16,0 2-52-16,-4-5 60 16,1 6-56-16,-6-6 28 15,3 5-40-15,-6-7 96 16,3 4-68-16,-6-7-16 16,3 5-24-16,-5-5-16 15,-1 8 4-15,-6-3-16 0,3 5 8 16,-12 6-4-16,3 8 0 0,-12 5 0 15,7 8 0 1,-4 5 0-16,9 0 0 0,3 11 8 16,9-1 0-16,6 12-20 15,6-4 12-15,6 4 12 16,3-3 0-16,6-9 8 16,0-4-8-16,6-14-12 15,-4-2 4-15,1-25 72 16,0-2-36-16,0-21-4 15,3 3-16-15,0-11-12 16,-4 8 4-16,1 0-24 16,-3 10 12-16,-3 4 4 15,0 7 4-15,-6 8-28 16,0 5 16-16,-9 19 24 16,3 8-8-16,-15 31 64 15,3 9-40-15,-9 15-12 16,6-5-8-16,-3 8 68 15,3-10-40-15,-3 2 56 16,7-11-52-16,-1-10 16 16,3-10-36-16,3-12 0 15,3-4-12-15,3-11 20 16,6-3-16-16,2-10 32 16,4-1-28-16,0-10-4 0,0 3-8 15,-3-8-16-15,0 5 8 16,3-5-112-16,0 2 64 0,6-10-164 15,-1 5 120-15,13-13-252 16,0 5 196-16,6-10-300 16,-4 7 256-16</inkml:trace>
  <inkml:trace contextRef="#ctx0" brushRef="#br0" timeOffset="-125737.23">16813 13131 880 0,'9'6'328'0,"-9"-6"-256"0,-3-14-16 0,3 9 168 15,6 2-132-15,0-2 104 16,6 2-112-16,3-2-48 16,0 3-20-16,0-4 0 15,3 6-8-15,-6-2 4 0,3 2-4 16,-1-3 4-16,4 6-8 0,0-3-28 15,0 0 12-15,0 0-232 16,-3 2 132-16,-3 1-232 16,0 2 192-16</inkml:trace>
  <inkml:trace contextRef="#ctx0" brushRef="#br0" timeOffset="-125221.16">16808 13306 580 0,'0'10'216'0,"0"-10"-168"0,0-5-12 0,0 5 224 15,0 5-148-15,-3-5 140 16,3 0-144-16,0-2-16 16,3 2-52-16,5-5-20 15,4 2-12-15,15-2 12 16,6 5-12-16,6-6-28 15,-1 6 8-15,4-2-180 16,-3 2 104-16,-1-3-180 16,-5 6 152-16,-6-6-324 15,-3 0 248-15</inkml:trace>
  <inkml:trace contextRef="#ctx0" brushRef="#br0" timeOffset="-124019.68">13387 12695 808 0,'-5'-3'300'0,"5"3"-232"0,2 16-20 0,4-3 132 16,3 6-108-16,3 10 112 15,3 3-104-15,0 2-32 16,3 0-32-16,-6-7-16 16,0-3 4-16,-3-6 12 15,0-2-8-15,-3-8-188 16,-1-3 96-16,-2-10-500 15,0-3 320-15</inkml:trace>
  <inkml:trace contextRef="#ctx0" brushRef="#br0" timeOffset="-123821.35">13646 12621 1132 0,'-3'18'420'0,"3"-18"-328"0,-14 66-24 15,-1-18 140 1,3 0-128-16,-15 20 28 15,3 1-64-15,-9 11-28 16,7-12-8-16,-7 4 24 16,6-11-16-16,-3-8 4 0,7-9-12 0,2-12-252 15,9-5 132 1</inkml:trace>
  <inkml:trace contextRef="#ctx0" brushRef="#br0" timeOffset="-123382.68">13617 13266 780 0,'9'-13'288'0,"-9"13"-224"0,23-11-20 0,-8 3 112 16,0 3-96-16,12-8 8 15,0 0-40-15,5-6 108 16,1 3-80-16,0-7 84 16,0 4-80-16,-9-5 64 15,-1 6-68-15,-11-4 24 16,0 7-48-16,-15-1 16 16,-3 8-28-16,-21 5-28 0,-2 8 4 0,-16 6 0 31,9 5 4-31,1 8-12 15,11 0 8-15,9 7 4 16,12-2 0-16,9 6 0 0,6-3 0 16,3-1 0-16,3-2 0 0,-4-2 8 15,4-6-4-15,-3-5-4 16,0-3 4-16,6-8-4 16,0-2 0-16,5-11-152 15,1-2 84-15,3-12-272 16,-3 1 192-16,-3-5-420 15,-4 5 324-15</inkml:trace>
  <inkml:trace contextRef="#ctx0" brushRef="#br0" timeOffset="-123119.99">14227 13092 572 0,'27'-11'208'0,"-27"11"-160"0,12-3-12 0,-12 1 224 16,0 4-148-16,-3-2 124 15,0 0-140-15,-12 0 48 16,3 3-84-16,-12-3-8 16,3 5-32-16,0 1 16 15,6 2-24-15,1 2-4 16,8 1-4-16,3 5 40 16,9 2-24-16,-3 3 176 15,3 3-108-15,-12-3 48 16,3 0-76-16,-15-2-4 15,0-1-32-15,-9 1-196 16,3-3 88-16,-11 0-520 0,5-3 336 0</inkml:trace>
  <inkml:trace contextRef="#ctx0" brushRef="#br0" timeOffset="-120420.46">17641 13200 716 0,'3'-3'264'0,"-3"3"-204"0,18-2-16 16,-6-1 204-1,0 0-144-15,8-2 144 0,1 0-144 0,3-3-28 16,3 3-48 0,-6-6-12-16,0 6-8 15,-4-3-368-15,1 3 196 0</inkml:trace>
  <inkml:trace contextRef="#ctx0" brushRef="#br0" timeOffset="-119483.8">18067 12996 392 0,'0'0'148'0,"0"0"-116"0,-3 3-8 0,0-3 92 15,6 0-68-15,-3 0 132 16,0 0-104-16,0-3 72 16,3 3-88-16,-3-2 4 15,6 2-40-15,0-3 92 16,-1 3-64-1,1-8 84-15,0 5-80 0,0-4 52 16,3 4-64-16,0-5-4 16,0 5-24-16,3-5-12 15,3 6 0-15,3-4-4 16,0 4 0-16,2-1 0 16,1 6 0-16,0-3 16 15,0 2-8-15,-3 1-12 16,0 2 0-16,0 1 20 15,-4-1-8-15,-2 0-28 16,0 1 8-16,-3-4 24 16,0 3-8-16,-9-2-8 15,3 0 0-15,-6 5 4 16,3-3 0-16,-9 3 0 16,3 0 0-16,-12 2-12 15,3 1 8-15,-5 0 4 16,2-1 0-16,-3-2 0 0,3 0 0 0,-3-3 8 15,6 1-4-15,0-6-4 32,7 2 4-32,-1-2-4 0,6 0 0 0,3 0 0 15,3 6 0-15,0 4 0 16,6 3 0-16,-4 9-12 16,4 4 8-16,-12 6 152 15,0 0-80-15,-11-3 96 16,-1-6-96-16,-15-7-24 15,0-2-28-15,-9-12-280 16,7-2 148-16,-7-13-520 16,6-3 356-16</inkml:trace>
  <inkml:trace contextRef="#ctx0" brushRef="#br0" timeOffset="-119132.77">18829 13361 892 0,'-9'48'332'0,"9"-48"-260"0,-12 32-20 0,3-19 72 15,0-2-80-15,-9-1-28 16,0 3-12-16,-6-2-552 15,4 2 300-15</inkml:trace>
  <inkml:trace contextRef="#ctx0" brushRef="#br0" timeOffset="-118316.31">19653 12949 748 0,'12'-3'276'0,"-12"3"-216"0,3 0-16 0,-3 5 48 16,3 3-60-16,-3 8-40 15,0 5 4-15,3 6-4 16,3 2 8-16,0 3 104 15,3-1-56-15,-6-1 148 16,3-4-112-16,-6-10 156 0,3-3-136 0,-6-16 80 31,3-2-104-31,-3-19-12 0,0 3-40 0,0-24 36 16,6 5-36-16,3-15-16 16,3 2-4-16,3 3 16 15,2 13-12-15,4 2-4 16,0 14-4-16,6 5 4 15,3 8-4-15,0 6-12 16,-1 4 4-16,-2 6-68 16,-3 5 40-16,-3 1-208 15,-3 2 136-15,-3-3-204 16,3 3 176-16,-1-3-312 16,4 0 248-16</inkml:trace>
  <inkml:trace contextRef="#ctx0" brushRef="#br0" timeOffset="-117965.42">20213 13012 788 0,'0'6'292'0,"0"-6"-228"0,15 5-16 0,-6-3 212 0,-1 1-152 0,7-6 124 16,0 3-136-16,6-2 4 15,0 2-60-15,3-3-16 16,2 1-16-16,-2-1 4 16,0 3-8-16,0 0-312 15,-3 3 172-15</inkml:trace>
  <inkml:trace contextRef="#ctx0" brushRef="#br0" timeOffset="-117782.74">20254 13107 652 0,'-6'6'244'0,"6"-6"-192"0,6 5-12 16,-3-2 188 0,6-1-132-16,3-2 132 15,6 3-136-15,6-6 8 16,0 3-60-16,5-2-16 15,1-1-16-15</inkml:trace>
  <inkml:trace contextRef="#ctx0" brushRef="#br0" timeOffset="-116684.64">20915 13025 508 0,'-3'3'188'0,"3"-3"-148"0,0 3-8 0,0-3 168 15,0 0-116-15,-3 0 80 16,3 0-96-16,-3 0-20 0,6 0-28 0,-6 0 20 31,3 0-24-31,-3-3-4 16,6 3-8-16,-3-3 4 15,0 3-4-15,0-2-12 16,0 4 4-16,0-2 12 16,0 0-4-16,0 0-36 15,0 0 16-15,0 0 48 16,0 0-12-16,0 0 0 15,0 0-12-15,0 0-16 16,0 0 4-16,3 0 4 0,0 3 0 0,0-3 8 31,3 3-4-31,3-3 16 0,3 2-12 0,0-2-20 16,3 0 4-16,0 0 12 16,0 0 0-16,-4 0-12 15,4 0 4-15,-3 0 12 16,3 0-4-16,-3-2 8 15,3 2-8-15,-6-3-20 16,3 6 8-16,-6-3 12 16,3 0 0-16,-6 0 8 15,0 0-8-15,-3 0-20 16,0 0 8-16,0 0 12 16,0 0 0-16,-3 0-12 15,3 0 4-15,-3 0 20 16,3 0-8-16,-3 0-12 15,6 0 0-15,-3 0-4 16,0 0 0-16,0 0 24 0,0 0-8 0,0 0-12 31,0 0 0-31,0 0 20 16,0 0-8-16,-3-3-188 16,3 3 96-16</inkml:trace>
  <inkml:trace contextRef="#ctx0" brushRef="#br0" timeOffset="-114881.77">20939 13004 404 0,'0'0'148'0,"0"0"-112"0,12 0-12 0,-9 0 120 15,3 3-84-15,0 0 80 16,3 5-80-16,-3-1 32 16,0 7-56-16,-3 2 16 15,0-1-32-15,-9 1 0 0,0 3-12 0,-9-3-200 31,0 0 104-31</inkml:trace>
  <inkml:trace contextRef="#ctx0" brushRef="#br0" timeOffset="-114309.61">21350 12703 652 0,'3'-14'244'15,"-3"14"-192"-15,3 22-12 0,-6 4 136 16,0 3-104-16,-3 21 176 16,0 1-144-16,-3 7 48 15,6-3-88-15,-6 12-4 16,6-9-36-16,-6 0-12 16,6-5-8-16,-3-11-32 15,3-10 16-15</inkml:trace>
  <inkml:trace contextRef="#ctx0" brushRef="#br0" timeOffset="-110731.9">18317 11835 728 0,'0'-5'268'0,"0"5"-208"0,9 0-16 0,2 0-24 16,4 0-20-16,15-3 44 15,0 3-24-15,15-5 8 16,-4 2-16-16,13-2 12 15,-1 2-16-15,-2 0 16 16,-9 3-16-16,-13 0 48 16,-8 3-28-16,-12-3 56 15,-6 3-48-15,-21-1 20 16,0 6-36-16,-20 3-8 0,-1-1-8 16,-12-4-4-16,10 2 0 0,-10-8 52 15,12 2-28-15,-8-7 16 16,14 0-24-16,0-3-8 15,13 2-4-15,2-1-224 16,9 4 120-16,6 0-400 16,6 6 280-16</inkml:trace>
  <inkml:trace contextRef="#ctx0" brushRef="#br0" timeOffset="-110360.77">18986 11636 1068 0,'0'-5'396'0,"0"5"-308"0,-3 19-24 0,0-6-8 0,3 0-44 0,-6 11 48 15,3 0-32-15,1 7 4 16,2 1-20-16,-3 8 0 15,6 0-4-15,-3-3-104 16,0-3 52-16,-3-5-448 16,3-5 272-1</inkml:trace>
  <inkml:trace contextRef="#ctx0" brushRef="#br0" timeOffset="-110092.78">19230 11613 704 0,'3'18'264'0,"-3"-18"-208"0,-3 37-12 15,0-16 204 1,3 0-144-16,-5 14 88 15,5-1-108-15,-3 6 4 16,6 2-52-16,-3-5-24 16,5-5-4-16,-2-8 8 15,0-6-8-15,-3-10-160 16,3-2 80-16</inkml:trace>
  <inkml:trace contextRef="#ctx0" brushRef="#br0" timeOffset="-109593.35">19659 11745 840 0,'9'-3'312'0,"-9"3"-244"16,12-2-16-16,-3-1 172 0,3 6-132 0,6-6-28 15,2 3-40-15,4-5-4 16,3 2-12-16,-3-2-4 15,-3 2 0-15,-6-2-4 16,-1 5 0-16,-8-3-204 16,-3 6 112-16,-6-3-368 15,3 5 256-15</inkml:trace>
  <inkml:trace contextRef="#ctx0" brushRef="#br0" timeOffset="-109259.64">19638 11949 892 0,'9'2'332'0,"-9"-2"-260"0,9 16-20 0,-3-11 124 16,6 1-108-16,6-4 44 16,3 1-68-16,-1-3 20 15,4 0-36-15,-6 0-8 16,0 0-12-16,-3-3 4 16,-3 1-8-16,-3-4-4 15,0 6 4-15,0-5-40 0,0 2 20 16,2-7-248-16,1 2 144 0,3-3-424 15,0 3 304-15</inkml:trace>
  <inkml:trace contextRef="#ctx0" brushRef="#br0" timeOffset="-108278">20415 11814 704 0,'3'0'264'0,"-3"0"-208"0,12 0-12 0,-6 0 204 16,3 0-144-16,0 0 144 16,0 2-144-16,3-2 8 15,0 3-68-15,-1 0 44 16,4-1-52-16,6-2-24 16,0 3-12-16,9-3 8 15,0 0-4-15,2-3-12 16,1 3 4-16,0-5-136 15,0 0 72-15</inkml:trace>
  <inkml:trace contextRef="#ctx0" brushRef="#br0" timeOffset="-107408.6">20790 11673 424 0,'-3'0'156'0,"3"0"-120"0,0 0-8 0,-3 0 104 0,3 3-76 0,-3-3 120 15,3 0-100-15,0-3 92 16,6 3-92-16,0-2 80 15,6-1-88-15,0-2 64 16,0 2-76-16,3-2-20 16,0 2-24-16,2-2 0 15,4 5-8-15,6-3-4 16,0 3 4-16,3-2 4 16,-4 4-4-16,4-2-12 15,-3 0 4-15,-3 0 20 0,0 0-8 0,-7 0-20 16,1 3 4-1,-6-3 20-15,0 3-4 0,-3-1-12 16,0 4 0 0,-3-4-32-16,0 3 20 0,-6-2 48 15,0 0-12-15,0-1-28 16,0 4 4-16,-6 2-8 16,3 0 4-1,-9 2 16-15,3 1-4 0,-9-1 40 16,3 1-20-16,-2-3-12 15,5 0-8-15,0-3 40 16,3 0-24-16,-3-2-20 16,3 2 0-16,0-2 0 0,3 0 0 15,0-3 16 1,3 0-8-16,0 0-12 16,3 0 0-16,3 0 12 15,6 5-4-15,3 3-4 16,6 2 4-16,0 9-16 15,0 7 8-15,-4 9-4 16,-2-1 0-16,-15 3 0 16,0 0 0-16,-17-8 104 15,-1-2-52-15,-15-9 24 16,3-4-36-16,-8-9-20 16,5-2-8-16,-3-11-120 15,12 2 64-15,4-20-384 16,8-1 240-16</inkml:trace>
  <inkml:trace contextRef="#ctx0" brushRef="#br0" timeOffset="-107075.18">21618 11687 832 0,'12'0'308'0,"-12"0"-240"0,-3 18-20 0,-15-5 108 15,3 3-96-15,-21 13 116 16,0 0-100-16,-11 16 4 16,8-2-44-16,-6 2-8 15,13-6-16-15,-1-4 0 16,9-6-4-16,3-8-404 16,6-5 220-16</inkml:trace>
  <inkml:trace contextRef="#ctx0" brushRef="#br0" timeOffset="-106843.29">21350 11697 1060 0,'12'3'392'0,"-12"-3"-304"0,21 26-28 0,-10-7 128 15,1 2-116-15,3 19 32 16,3 7-60-16,-3 6-8 15,0-5-24-15,-6-6-8 16,3-5 0-16,-9-8 20 16,0-5-12-16,-9-8-348 15,0-5 184-15</inkml:trace>
  <inkml:trace contextRef="#ctx0" brushRef="#br0" timeOffset="-106428.66">21775 11673 496 0,'-9'-13'184'0,"9"13"-140"0,3 27-16 0,-8-14 108 15,2 3-80-15,-9 10 180 16,0 1-132-16,0 12 144 16,3 4-140-16,3 2 24 15,6-6-80-15,3-4 84 16,6-9-76-16,3-7 32 15,6-3-52-15,2-8 12 16,1-1-32-16,3-9 0 16,0 2-12-16,-3-5 4 15,3-1-8-15,-10-2-144 16,1 6 76-16,-6-4-288 16,3 4 192-16</inkml:trace>
  <inkml:trace contextRef="#ctx0" brushRef="#br0" timeOffset="-106224.6">22091 11806 600 0,'-3'-27'224'0,"3"27"-176"0,-12-13-12 15,6 8 140 1,6 5-104-16,-6 2 184 16,3 4-148-16,-3 12 40 15,3 6-88-15,-3 18 84 16,3 3-80-16,-3 8-20 15,6-5-28-15,-6-3 12 16,3-5-16-16,-6-6-188 16,1-5 92-16,-7-3-704 0,3-4 436 0</inkml:trace>
  <inkml:trace contextRef="#ctx0" brushRef="#br0" timeOffset="-103324.02">22460 11859 456 0,'12'2'168'0,"-12"-2"-128"0,15 6-16 0,-6-6 212 16,3 2-136-16,3-4 232 16,-1 2-188-16,4-6 52 15,0 1-116-15,6-3 8 16,0 3-52-16,3-3 4 15,-1 3-24-15,7-1 0 16,-3 4-8-16,6-4-8 16,-4 6 4-16,1-5-92 15,-3 5 48-15,0-3-240 16,-1 6 156-16</inkml:trace>
  <inkml:trace contextRef="#ctx0" brushRef="#br0" timeOffset="-102906.7">22701 11681 800 0,'-3'-5'296'0,"3"5"-232"0,0 0-16 0,3 3 108 15,0-1-96-15,0 1 44 16,3 2-60-16,3 3 36 15,0 5-44-15,0 9 32 16,3-1-36-16,0 13 0 16,0 1-20-16,-4 12-16 15,4-4 0-15,-6-4 12 16,0-2-4-16,-6-8 8 16,0-5-8-16,-3-5-56 15,0-1 28-15</inkml:trace>
  <inkml:trace contextRef="#ctx0" brushRef="#br0" timeOffset="-102472.06">23168 11676 676 0,'9'-8'248'0,"-9"8"-192"0,12-5-16 0,-9 2 68 0,0 6-68 0,0-3 88 31,0 0-72-31,-3 5-36 16,3 6-16-16,-3 10 20 16,3 3-12-16,0 18 84 15,6 6-52-15,0 10-20 16,3-5-16-16,-3-6 68 15,3-7-40-15,-3-6-4 16,0-7-20-16,-6-6 0 16,3-5-8-16,-9-3-460 15,0-2 248-15</inkml:trace>
  <inkml:trace contextRef="#ctx0" brushRef="#br0" timeOffset="-91047.66">13057 13891 352 0,'-9'0'132'0,"9"0"-104"16,0 5-8-16,0-5 176 15,0 0-112-15,3 0 132 16,0 3-124-16,0-6 68 16,0 3-92-16,3-3 88 15,0 3-92-15,0-2 52 16,0-1-72-16,6-2 40 16,0 2-48-16,17-5 32 15,4 5-36-15,30-4 16 16,-1 1-28-16,30-2 0 0,1 6-12 15,14-1-8-15,-9 3 4 0,6-3 4 16,-8 6-4-16,-7-6-12 16,-12 1 4-16,-5-4 12 15,-16 4-4-15,-5-6 52 16,-7 5-32-16,-5-2 0 16,-3 2-16-16,-6-2 64 15,-4 2-40-15,-5-2 24 16,-3 5-36-16,-6-3-8 15,0 3-8-15,-3 0-4 16,-3 3 0-16,-6-3 0 16,0 3 0-16,-3-3 0 15,0 2 0-15,-6-2 8 16,3 3-4-16,-3-6 8 16,3 3-8-16,-6-5-152 15,6 0 80-15</inkml:trace>
  <inkml:trace contextRef="#ctx0" brushRef="#br0" timeOffset="-80156.9">21252 10710 840 0,'11'-18'312'0,"-11"18"-244"0,9-19-16 0,-6 17 268 16,3 2-184-16,-6 8 96 16,0 2-136-16,-6 17-4 0,0 2-52 0,-8 18-8 15,-1 1-20-15,-3 18 0 16,3-2-4-16,-3-1-8 15,3-10 4-15,0-8 64 16,3-11-36-16,0-7-4 16,4-6-16-16,-4-8 0 15,3-5-8-15,-3-10 8 16,3-1-8-16,-3-8 24 16,3 3-16-16,-3-5-4 15,3 5-4-15,-3-5-24 16,6 2 12-16,0 1 4 15,3 5 4-15,0-6 8 16,3 3-4-16,0 0 32 16,3 5-20-16,0 9-24 15,6 2 4-15,0 8 8 16,3 5 0-16,0 5-20 16,3 1 8-16,0-1 48 15,0 1-20-15,-3-9 36 16,-1 1-32-16,1-11 108 15,0-1-72-15,-3-12 12 16,3-3-48-16,0-13 4 16,3 0-16-16,0-13-8 15,3 4 0-15,-3 1-24 16,-1 5 12-16,-2 3-156 16,0 8 92-16,-3 3-208 15,3 4 156-15,-3-2-188 0,0 3 180 16,-3-8-280-16,3 0 236 0</inkml:trace>
  <inkml:trace contextRef="#ctx0" brushRef="#br0" timeOffset="-79307.03">21487 9991 560 0,'15'-6'208'0,"-15"6"-164"0,11-5-8 0,-8 2 180 16,0 3-124-16,0-2 16 15,0 2-64-15,-9-3 32 16,0 3-44-16,-14 0-16 16,2 3-8-16,-12-1 0 15,6 4-4-15,-6 2-12 16,10 0 4-16,-4 2 12 0,9 3-4 0,0 1-4 15,9 2 4-15,3-1 4 16,3 1-4-16,6 3 8 16,3-3-8-16,6-3 52 15,3 0-32-15,3-2 8 16,2-3-20-16,1-6 12 16,-3 4-16-16,0-12 4 15,-3 1-4-15,-3-8 56 16,-4 0-36-16,-5-6 8 15,0 1-24-15,-6-1-24 16,0 3 4-16,-3-2 4 16,3 7 4-16,-3-2 44 15,6 7-24-15,-3 1 0 16,6 3-12-16,-3-4 4 16,3 6-8-16,-6-2 68 15,3 2-40-15,-3-3 32 16,0 6-36-16,0-3-16 15,0 0-8-15,-3 5 4 16,0 3-4-16,-6 13 8 16,3 5-8-16,-5 22 32 15,5 0-20-15,-3 10 56 16,3-5-40-16,-3 2 56 16,3-7-52-16,-3 0 28 15,3-9-36-15,-6-4 44 16,6-6-40-16,0-11 64 0,3-4-56 15,3-14 44-15,6-3-48 0,3-16 8 16,3-2-28-16,6-10-16 16,3 1-4-16,-4 1-4 15,1 5 0-15,-3 3 16 16,0 8-4-16,-6 5-284 16,0 6 152-16</inkml:trace>
  <inkml:trace contextRef="#ctx0" brushRef="#br0" timeOffset="-78355.29">23439 10702 768 0,'15'-53'284'0,"-15"53"-220"0,15-29-20 0,-9 21 224 16,0 6-156-16,-3 7 0 15,3 8-68-15,-9 16 20 16,3 6-36-16,-6 18 92 16,0 0-68-16,-3 18 28 15,3 1-44-15,-3 4 48 16,3-10-48-16,-6-7 64 16,6-9-60-16,-8-8 72 15,5-7-64-15,-3-12-8 16,3-4-24-16,0-11-4 15,6 0-4-15,-3-11-8 0,3-2 4 0,0-8 4 16,3 2-4-16,-3-7 16 16,3 4-12-16,-6-9-56 15,3 4 24-15,-3-2-8 16,3 5 20-16,-6-3-20 16,6 6 20-16,-3 0-4 15,6 8 8-15,-6-1 16 16,3 9-4-16,-3 8-12 15,6 4 4-15,0 9-16 16,6 0 12-16,0 8 4 16,6 0 4-16,0-3 0 15,0 0 0-15,0-8 96 16,3-2-52-16,-3-12 80 16,3 1-72-16,-1-13 0 15,4-3-32-15,3-18-4 16,3 2-8-16,-3-16 4 15,0 1-8-15,-9-6-124 16,-4 7 64-16,-8 1-400 16,-3 8 252-16</inkml:trace>
  <inkml:trace contextRef="#ctx0" brushRef="#br0" timeOffset="-77851.76">23743 10255 780 0,'3'19'288'0,"-3"-19"-224"0,12 8-20 0,-9-3 56 16,3 3-64-16,0 10-20 16,0 4-16-16,0 12-8 15,0 0 0-15,-3 14 104 16,2-3-52-16,-8 0 140 15,3-5-104-15,-2-11 124 16,2-8-120-16,-6-18 92 16,0-3-100-16,-6-22 64 15,6 1-80-15,-3-18-24 16,3 2-20-16,3-11 12 16,3 6-16-16,9-1-20 15,3 9 0-15,12 7 4 16,2 12 4-16,13 7-88 15,0 8 48-15,2 5-216 16,1 5 144-16,-6 4-372 16,-6-1 272-16</inkml:trace>
  <inkml:trace contextRef="#ctx0" brushRef="#br0" timeOffset="-50536.46">8690 16748 808 0,'-6'3'300'0,"4"-1"-232"0,4-2-20 0,-2 0 132 16,0 0-108-16,3-2 120 15,3-1-108-15,-3-2 72 16,3 2-92-16,0-2 48 0,6 5-68 16,0-3 32-16,9 3-44 15,3 3-8-15,6 2-16 0,8 0 36 16,10-2-20-16,11-3 12 15,13 3-20 1,11-1-8-16,12-4-4 16,19-4 4-16,8 4-4 15,9-1 8-15,5-2-8 0,4 2-12 16,-3 3 4 0,-3-5 4-16,0 2 0 0,0 6 16 15,3-3-8-15,0-3-12 16,3 3 0-16,-3-2 12 15,3-4-4-15,-3 4 8 16,-3-1-8-16,-9-2-4 16,-3 0 4-16,-9 5-4 0,-6 2 0 15,-6 1-12 1,0-1 8-16,-5 1 12 16,-7 2-4-16,0 1-4 15,-9-1 4-15,-5-2-16 16,-4-1 8-16,-8 1 12 15,-10 2-4-15,-2-2 8 0,-6 2-8 16,-10 0-12-16,-5 1 4 0,-3-4 4 16,-3 1 0-1,-3 0-12-15,-4-1 8 16,-2-2 12-16,0 0-4 16,0 0-4-16,-6-2 4 15,0-1-156-15,-3 0 84 16,-6 3-360-16,-3 0 240 15</inkml:trace>
  <inkml:trace contextRef="#ctx0" brushRef="#br0" timeOffset="-39549.32">13423 16058 424 0,'0'-3'156'0,"0"3"-120"0,6-5-8 0,-6-1 124 16,3 1-88-16,0-6 104 16,0 1-92-16,-3-3 116 15,3 2-108-15,0-2 208 16,0 5-168-16,0-5 48 16,0 5-100-16,-3 5 20 0,3 6-56 0,-6 13-12 31,0 7-12-31,-6 17-20 15,0 0 4-15,-9 7 20 16,3 1-8-16,-2 8-12 0,2-3 0 16,0-1-136-1,3-4 72-15,0-8-180 16,3-8 140-16,0-3-312 16,3-8 236-16</inkml:trace>
  <inkml:trace contextRef="#ctx0" brushRef="#br0" timeOffset="-38828.56">13361 16187 372 0,'3'-10'140'0,"-3"10"-112"0,15-8-4 0,-15 2 32 15,3 4-36-15,-3-4 16 16,0 4-20-16,0-3 52 16,2 2-36-16,-2-2 64 15,0 5-56-15,0-6 108 16,0 6-88-16,0-5 160 16,0 0-124-16,0-3 76 15,0 2-100-15,3-4 24 16,3 5-56-16,-3-6 12 15,3 6-32-15,0-3 36 0,0 5-32 0,0-5 20 32,3 6-24-32,-3-6 36 15,0 2-32-15,-3-2 4 16,3 6-16-16,0-1 36 16,3 3-24-16,0 3 20 15,0 5-24-15,3 8-8 16,0 5-8-16,2 10-16 0,1 4 8 0,3 13 12 31,3 2-4-31,0 5 8 0,-3-2-8 0,0-5-4 16,-4-8 4-16,1-6-4 15,-3-8 0-15,-3-10 8 16,0-2-4-16,-3-12-4 16,0 1 4-16,0-8 64 15,3 2-36-15,0-8 24 16,3 1-36-16,-3-14 36 15,3 3-32-15,-4-16 20 16,4 8-24-16,0-11 16 16,0 8-20-16,-3-5-16 15,0 8-4-15,-3-5 12 16,3 10-4-16,-6 0 16 16,6 8-12-16,-9 0-12 15,3 8 0-15,0 0 4 16,0 3 0-16,-3 0 0 15,3 5 0-15,-3-3-12 16,0 6 8-16,0-3-4 16,0 0 0-16,0 0-196 15,0 0 112-15,0 2-228 16,3 1 184-16,0 0-316 16,6 2 256-16</inkml:trace>
  <inkml:trace contextRef="#ctx0" brushRef="#br0" timeOffset="-38344.75">14096 16521 716 0,'-6'-6'264'0,"6"6"-204"0,-6-10-16 0,3-1 272 16,3 6-180-16,-3-8 148 16,3-1-164-16,0-9 60 15,6 7-108-15,6-3-20 16,3 6-32-16,9 8-24 15,-1 7 0-15,4 14-4 16,-3 8 0-16,-3 10 8 16,0-2 0-16,-15-3 0 15,0-2 0-15,-18-6 104 16,0-3-56-16,-15-7 32 16,3 0-44-16,-9-9-4 15,4-2-20-15,-7-10 0 16,9 2-4-16,3-13 4 15,9-1-8-15,4-7 8 16,8 3-8-16,3-1-136 0,6 4 76 0,5 9-316 16,4 9 208-16,9 10-456 15,3 9 352-15</inkml:trace>
  <inkml:trace contextRef="#ctx0" brushRef="#br0" timeOffset="-38171.86">14441 16581 880 0,'0'16'328'0,"0"-16"-256"0,0 35-16 0,-6-11 396 16,3-1-256-16,-12 17 80 15,3 2-164-15,-5 9-52 0,5-6-36 16,0-8-64 0,3-6 24-16,-3-4-560 0</inkml:trace>
  <inkml:trace contextRef="#ctx0" brushRef="#br0" timeOffset="-33841.49">16233 16346 716 0,'18'-21'264'0,"-18"21"-204"0,9 8-16 0,-9 8 204 0,0 5-144 0,-9 21 144 16,0 8-144-16,-9 6 8 16,6-6-68-16,-3 6 60 15,3-3-56-15,1-3 20 16,5-5-40-16,3-11 0 15,3-5-16-15,0-13 0 16,3-5-4-16,-6-11 20 16,3 0-16-16,-3-3-328 15,0 3 168-15</inkml:trace>
  <inkml:trace contextRef="#ctx0" brushRef="#br0" timeOffset="-33273.97">15995 16333 696 0,'-21'-11'256'0,"21"11"-196"0,-6 32-20 0,3-8 144 0,3 2-108 0,-9 17 236 16,0 1-176-16,-9 9 24 16,7-2-96-16,-7 2 28 15,3-3-52-15,0-3-4 16,6-7-20-16,0-8-4 16,3-6-4-16,3-12-304 15,3-4 160-15,3-10-552 16,3-2 384-16</inkml:trace>
  <inkml:trace contextRef="#ctx0" brushRef="#br0" timeOffset="-32906.89">16802 16579 820 0,'0'-8'304'0,"0"8"-236"0,9-3-20 15,-4 1 176 1,1 4-132-16,6-2 88 0,6 0-108 15,3-2 60-15,3 2-76 16,3-3-12-16,-1 0-28 0,-2-2-4 16,0 5-4-16,-6-3 4 15,-3 3-8-15,0-2-28 16,0 4 12-16,-1-2-172 16,4 0 104-16,-6 0-244 15,-3 0 184-15,-6 0-292 16,-3 6 240-16</inkml:trace>
  <inkml:trace contextRef="#ctx0" brushRef="#br0" timeOffset="-32626.83">16849 16698 1028 0,'9'0'380'0,"-9"0"-296"15,12-5-20-15,-3 2 148 16,0 3-128-16,6-5 8 16,0 2-52-16,3-2-20 15,-1 5-12-15,-2-3 4 16,-3 3-8-16,-3 0-4 16,0 3 4-16,0-3-16 15,3 2 8-15,0-2-68 16,3 3 40-16,0-3-84 0,2 0 64 15,4-3-156-15,3 3 112 16,0-5-340-16,3 2 244 0</inkml:trace>
  <inkml:trace contextRef="#ctx0" brushRef="#br0" timeOffset="-31754.38">17742 16957 860 0,'3'-5'320'0,"-3"2"-248"0,9 6-20 0,-3-3 164 15,3 0-128-15,15 0 60 16,3 0-84-16,17-3 40 15,10 1-60-15,35-1-20 0,18 0-16 16,3 3 0-16,3-2-4 0,-2 4 24 16,-13 1-16-16,-6 2-4 0,-9 1-4 15,-11-4 4-15,-16-2-4 16,-11 0 8-16,-9 0-8 16,-9 0 16-16,-7 0-12 15,-5 0-12-15,-3 0 0 16,0-2-268-16,0-1 144 0,0 3-816 31,0-3 524-31,0-7 180 16</inkml:trace>
  <inkml:trace contextRef="#ctx0" brushRef="#br0" timeOffset="-31273.14">19284 16618 944 0,'-24'-2'352'0,"24"2"-276"0,-6 2-20 0,0-2 92 0,6 6-92 0,-6-1 84 0,0 3-80 0,-3-3 76 16,4 1-80-16,-1-4 60 15,6 1-64-15,3-3 40 16,5 0-52-16,4-3 40 15,3 1-44-15,-3-6 16 16,0 2-32-16,-6 1 60 16,0 2-44-16,-3 1 12 15,3 2-32-15,-6-3-36 16,0 6 12-16,-3-3 20 16,3 2-8-16,-6-2-60 15,3 0 28-15,-6 0-340 16,0 0 204-16,0 0-480 15,3 3 364-15</inkml:trace>
  <inkml:trace contextRef="#ctx0" brushRef="#br0" timeOffset="-30689.47">19745 16439 520 0,'12'-6'192'0,"-12"6"-152"0,-12-2-8 0,9 2 36 15,6 5-44-15,-3-5 52 16,0 0-44-16,0 0 100 16,6 3-76-16,0-1 100 15,3 1-92-15,-3-3 96 16,3 0-96-16,-6-3 104 16,0 3-96-16,-3-2 68 15,0-1-80-15,0-2-32 16,3 5-16-16,0-6-4 15,0 6-4-15,-6 0-12 16,3 6 4-16,-3-4 12 16,3 6-4-16,-3 0 16 15,0 3-12-15,0-9-28 16,3 4 8-16,3-6 24 16,6 0-8-16,9-3 44 15,6 0-24-15,11-10-24 16,1 3 0-16,6-4 8 15,-1 4-4-15,-2-3 68 16,-3 5-40-16,0-3-4 16,-7 6-16-16,-2-1 0 0,-6 4-8 15,-6-1 8 1,-3 6-8-16,-3-1-180 0,-3 4 100 0,-6 2-396 16,3 2 264-16</inkml:trace>
  <inkml:trace contextRef="#ctx0" brushRef="#br0" timeOffset="-30121.66">20457 16200 1152 0,'6'-2'428'0,"-6"2"-332"0,-9 16-28 0,3-3 24 0,0 0-64 0,-9 19 40 16,3 2-36-16,0 9 0 16,6-4-20-16,3 1-8 15,6-3 0-15,3-8 48 16,6-2-28-16,3-6 0 16,3-5-16-16,0-6 20 15,0 1-16-15,-4-9 4 16,1 4-8-16,0-6-52 15,0 2 28-15,-3-4-376 16,3 2 216-16,-9-6-612 16,3 4 440-16</inkml:trace>
  <inkml:trace contextRef="#ctx0" brushRef="#br0" timeOffset="-29921.79">20662 16380 612 0,'0'-37'228'0,"0"37"-180"0,6-10-12 0,-6 10 280 15,3 5-180-15,-6 14-8 16,3 7-80-16,-3 14 16 16,0 5-36-16,0 2-24 15,3-4-4-15,0 4 36 16,3-4-24-16,0 7 8 0,6-5-12 0,0-5-68 16,0-9 32-16,0-12-400 31,3-9 232-31</inkml:trace>
  <inkml:trace contextRef="#ctx0" brushRef="#br0" timeOffset="-29620.7">20826 16060 1360 0,'12'16'504'15,"-12"-16"-392"-15,33 58-32 0,-13-10 160 16,1 5-148-16,6 37 44 16,3 2-84-16,-9 25-48 15,-7-11-4-15,-14 5 4 0,-14-19 0 16,-19-15 16-16,-18-11-12 15,-8-10 16-15,-10-14-16 16,-14-15-136-16,-9-6 72 0,-1-5-508 16,1-6 312-16</inkml:trace>
  <inkml:trace contextRef="#ctx0" brushRef="#br0" timeOffset="-29121.73">19695 16163 1300 0,'-24'22'480'0,"24"-22"-372"0,-66 95-32 0,19-32 224 16,8-2-180-16,-14 40 40 0,5-6-96 0,18 6 20 31,21-12-48-31,33 1-44 0,24-15 0 0,26-15-212 15,30-7 124-15,9-16-536 16,12-10 356 0,6-17-568-16</inkml:trace>
  <inkml:trace contextRef="#ctx0" brushRef="#br0" timeOffset="-28455.41">21579 16730 1008 0,'-3'0'372'0,"3"0"-288"0,12 0-24 0,-6 0 232 16,0 0-172-16,3 0 128 16,3 2-144-16,3-2 40 15,2 0-84-15,13-5-8 16,0 2-32-16,12-5-4 15,-1 6-8-15,10-4 12 16,-1 6-12-16,7-2-260 16,-6 2 140-16,-4-3-336 15,-8 1 252-15,-9-1-548 16,-9 3 416-16</inkml:trace>
  <inkml:trace contextRef="#ctx0" brushRef="#br0" timeOffset="-28171.37">21889 16563 924 0,'2'-8'340'0,"-2"8"-260"0,6 3-28 0,-6 2 228 16,3 3-164-16,-3 10 36 15,3 6-96-15,-3 19 20 16,3 7-44-16,3 21-20 0,0-7-4 16,0-9 8-16,0-7-8 15,0-11 16-15,0-8-16 16,-3-5-276-16,-6-11 144 0,-3-5-644 16,-3 0 428-1,0-3-80-15</inkml:trace>
  <inkml:trace contextRef="#ctx0" brushRef="#br0" timeOffset="-27503.76">22576 17097 852 0,'0'0'316'0,"0"0"-248"0,0 3-16 0,0-3 216 0,6 3-156 0,0-3 104 0,0 0-124 16,3 0 44-16,3-3-76 16,6 0-16-16,8 1-28 0,16-1 32 15,12 0-24-15,17 1-24 16,18-3 0-16,13-3 24 16,11 2-12-16,-6 1-76 15,-6 0 36-15,-12 2-28 0,-11 3 36 16,-13 0 8-16,-14 3 12 15,-6-3-12-15,-10 2 8 16,-5-2 64-16,-9 0-32 16,0 0 52-16,-6 0-48 15,-1 0 12-15,-5-2-28 16,-3-1-8-16,-3 0-4 16,-3 1 4-16,0 2-4 15,0 0-4-15,0 0 4 16,0 0-4-16,0 0 0 15,-3 0-248-15,3 0 136 16,0 0-484-16,-6 2 336 0</inkml:trace>
  <inkml:trace contextRef="#ctx0" brushRef="#br0" timeOffset="-9042.56">17858 16507 520 0,'9'0'192'0,"-9"0"-152"0,-9-2-8 0,6-1 168 15,3 3-116-15,-3-3 116 16,6 3-116-16,-6-2 52 16,3-1-76-16,-3-2 0 15,0 5-36-15,-3 0 48 16,6 2-40-16,-3-2 48 16,3 0-48-16,-3 0 20 15,3 0-32-15,0-2 28 16,3 2-32-16,-3-3 12 15,3 3-16-15,-3-2-16 16,0 4 0-16,0-2-4 0,6 0 0 16,0 0 24-16,6 3-8 0,0-3-20 15,3 0 4-15,3 0 32 16,3 0-16-16,0-3-16 16,-4 3 0-16,1-2 20 15,0-1-4-15,-3-2 4 16,3 2-4-16,-3-2 28 15,3 2-20-15,-7 0 12 16,4 3-16-16,-6-2-8 16,3 4 0-16,-9-2-16 15,0 0 8-15,-6 0 28 16,3 6-12-16,-6-4-12 0,3 1-4 0,-3 0-280 31,6-1 156-31</inkml:trace>
  <inkml:trace contextRef="#ctx0" brushRef="#br0" timeOffset="-8375.55">18260 16367 572 0,'0'-3'208'0,"0"3"-160"0,3 0-12 0,-3-2 180 16,3-1-124-16,-6-2 176 15,3 5-156-15,-3-5 60 16,3 2-100-16,-3-5 84 15,0 0-92-15,3-2 60 16,6 2-72-16,3-3 24 16,3 3-44-16,6-3 8 15,3 4-24-15,5-4-16 16,1 6-4-16,3-1 4 16,0 4 0-16,2 4 0 15,-5 4 0-15,-6 4-12 16,0 3 8-16,-15 14 12 15,-3 2-4-15,-15 13 8 16,-3-2-8-16,-15 2-116 16,4-7 60-16,-10-6-4 15,9-5 32-15,0-6 36 16,9-2-8-16,1-3 8 16,5-2-4-16,0-3-16 15,9 0 4-15,3-6 20 16,3 1-8-16,9-6 92 15,2 3-52-15,13-2 48 16,0-1-56-16,6-2-4 0,3 0-20 16,-1-3 8-16,1 5-16 0,0-2 4 31,-4 2-4-31,-5 0-24 0,-3 6 8 0,-9-3 20 16,-3 3-4-16,-9-1-136 15,0 1 72-15,-12-3-272 16,3 3 184-16,-6-3-428 15,3 0 320-15</inkml:trace>
  <inkml:trace contextRef="#ctx0" brushRef="#br0" timeOffset="-5974.34">22907 16481 932 0,'8'-11'348'0,"-8"11"-272"0,-6-5-20 0,6 2 164 0,6 3-132 0,0-2 16 16,3 2-60-16,0-3 4 15,0 6-28-15,0-6 8 16,3 3-16-16,3-8 56 16,0 6-40-16,3-9 68 15,5 3-56-15,1-5 28 16,3 2-40-16,3-2 52 16,0 5-44-16,-1 0-16 15,-2 3-12-15,0-1 0 16,0 4-4-16,-6-1 8 15,-1 6-8-15,-2-1-4 16,0 4 4-16,-3-4-16 16,-3 4 8-16,-3-1 4 15,-3 0 0-15,-3 3 16 16,3 0-8-16,-9 3-12 16,0-1 0-16,-9 4-4 15,3 4 0-15,-9-2 24 16,3 0-8-16,-12 0-4 0,4 0 0 0,-10-1-16 31,3 1 8-31,-6-2 4 16,7 1 0-16,-1-1 8 15,12-1-4-15,3-3-12 16,6-2 4-16,3-5 4 16,3 0 0-16,12-6 0 0,6 3 0 0,12-3 0 15,3 3 0-15,2 6 0 16,1 4 0-16,-6 9-28 15,-3 2 16-15,-15 3 12 16,-6 2 4-16,-21 1 84 16,0-3-44-16,-24-1 32 15,3 1-44-15,-11-5-8 16,5-1-16-16,-8-10-96 16,11 0 52-16,-3-11-332 15,10 1 204-15,-1-11-748 16,12-3 508-16,3-19-32 15</inkml:trace>
  <inkml:trace contextRef="#ctx0" brushRef="#br0" timeOffset="4771.08">23103 17436 364 0,'0'5'132'0,"3"-5"-100"0,0 0-12 0,-3 0 156 16,3 0-100-16,3-2 128 16,0-1-116-16,0 6 60 0,0-1-84 15,0 4 36-15,0 2-60 0,0 0 32 16,-3 2-40-16,0 3 16 15,-3 6-28-15,-3 2 0 16,0 3-12-16,0 5-8 16,0 5 4-16,0 1-4 15,0-1 0-15,0 1 0 16,0-1 0-16,0-2 0 16,-3-3 0-16,0-5 76 15,0-3-40-15,0-3 100 16,3-2-76-16,0-8 112 15,0-3-96-15,3-7 76 16,3-9-88-16,3-7 100 16,3-17-92-16,6-10 32 15,6-2-60-15,2-1-24 16,-2 11-12-16,-3 5 0 0,0 6-4 0,0 10-4 16,0 5 4-1,-3 6-4-15,-1 2 0 16,1 3-12-16,-3 3 8 15,0 2 12-15,-3 1-4 16,0-4-20-16,0 4 8 16,-9-6 20-16,9 5-4 15,-3 0 4-15,0-2-4 16,0-1-16-16,-3 1 4 16,3 2 12-16,0-2-4 15,-6-3-12-15,0 0 4 0,0 0 12 16,0 0-4-16,0-3 8 15,0-2-8-15,-3 2-12 16,-3 1 4-16,-3-1-236 16,0 0 132-16,-3 1-412 15,-3 2 288-15</inkml:trace>
  <inkml:trace contextRef="#ctx0" brushRef="#br0" timeOffset="6736.89">21927 17994 540 0,'9'-2'200'0,"-12"-1"-156"0,6 0-12 0,-3 3 52 16,3 0-52-16,-3-2 32 16,0 2-36-16,0 0 72 15,0 0-56-15,0 0 4 0,0 5-28 16,-3 3 48-16,-9 3-36 15,-6 4 56-15,-8 9-52 16,-10 8 88-16,-3 5-68 16,0-3 88-16,-2-2-84 0,2-5 8 15,9-4-44-15,1-7-4 16,5 0-12 0,3-5-8-16,6-3 4 0,3-3 4 15,6 0-4-15,3-2-4 16,3 2 4-16,0-5 56 15,6 3-32-15,-6-3-12 16,6 3-8-16,-6-3-8 16,0 0 0-16,0 0 0 15,0 0 0-15,0 0 0 16,0 0 0-16,0 0 8 16,6 2-4-16,0-2-4 15,0 3 4-15,-6-3 4 16,0 0-4-16,0 0-12 0,0 5 4 0,-3-2 4 15,3-3 0 1,0 0 0-16,9 2 0 16,6-2 8-16,9 0-4 15,8-2-20-15,16-1 8 16,9 0 12-16,2 6 0 16,7 0-12-16,-7 2 4 15,-8-5 12-15,-13 0-4 16,-8 0-4-16,-6 0 4 15,-6-3 72-15,-6 1-40 16,-3 2 4-16,-3 0-24 16,0-3-20-16,-6 3 0 0,0 0-4 15,3-3 0-15,-3 3 24 16,0-2-8 0,0-1 16-16,-3 1-16 0,-3 4-336 15,0-2 176-15,-6 0-476 16,-3 5 352-16,3 3-264 15</inkml:trace>
  <inkml:trace contextRef="#ctx0" brushRef="#br0" timeOffset="7653.51">21490 18571 800 0,'12'0'296'0,"-9"0"-232"0,14-3-16 0,-5 3 108 0,9 0-96 15,0-2 88-15,6 2-84 16,3-5 20-16,8-3-48 15,7 0-12-15,8 0-16 0,-2 2 4 16,-3 4-8-16,-7-1-4 16,-2 3 4-16,-6 0-4 15,-6-3 0-15,-4 1-12 16,-5-1 8-16,-3-2 20 16,-3 0-8-16,-6-1-4 15,0 4 0-15,-3-1-4 0,-3 0 0 0,3 1 0 31,-3-1 0-31,0 0 8 0,-3 1-4 16,-6-1-212-16,0 1 112 16,-12-1-580-1</inkml:trace>
  <inkml:trace contextRef="#ctx0" brushRef="#br0" timeOffset="8120.2">20802 18365 624 0,'-12'-6'228'0,"12"1"-176"0,3 0-16 0,0 0 168 0,3-1-120 0,0-2 80 0,3 0-96 16,3-5 24-16,6-3-52 16,9-2-24-16,8 2-8 0,7 8 8 15,11 11-8-15,-2 7-20 16,-6 9 4-16,-16 2 4 15,-11 3 4-15,-12 0 184 0,-18-1-100 16,-11-2 96-16,-10 1-100 16,-3-4 88-16,-3-2-96 15,1-8-20-15,2-5-32 16,6-9-8-16,6-4-4 16,4-9 12-16,2-7-12 15,6 2-152-15,3 3 76 16,3 8-228-16,9-1 168 15,9 6-444-15,12 6 320 16,11 7-352 0</inkml:trace>
  <inkml:trace contextRef="#ctx0" brushRef="#br0" timeOffset="9753.28">23835 18148 404 0,'3'-8'148'0,"3"10"-112"0,3-2-12 0,-3-5 196 15,-6 5-124-15,3-2 104 16,3 2-116-16,-3-3 52 16,-3 3-80-16,-3 5 24 0,-3 0-48 15,0 9 36-15,-9 7-40 16,-9 5 20-16,-8-2-28 15,-13-3 80-15,-6 6-56 16,1-3 48-16,2-3-52 16,6-3 68-16,7-2-60 15,5-5-24-15,9-3-16 0,0 0 16 0,6-3-12 32,3 0 12-32,4-2-12 0,-1-3 0 15,0 2-4-15,-3-2-24 16,3 3 8-16,-3 0-12 15,3-1 8-15,0-2 16 16,6 3 0-16,0-3 76 16,3 0-44-16,0 0-12 15,12 0-16-15,0 0 8 16,6 3-8-16,0-3-4 16,3 2 0-16,-1-2-4 15,1 0 0-15,3 0 0 16,3 0 0-16,3 0 8 15,-4 0-4-15,1-2-4 16,-3 2 4-16,-3 0-16 16,0 0 8-16,-4 0 4 0,1 0 0 15,0 0 0-15,-3 2 0 16,0 1-12-16,-6 0 8 16,3-1 28-16,-3 1-12 15,-3 0-32-15,-6-3 12 16,6 2 20-16,0 1-8 15,0 0 44-15,-6-3-24 16,0 0-4-16,5 2-12 16,1-2 56-16,0 0-36 15,0 0-12-15,3 0-8 16,-3-2-8-16,0 2 0 16,-3-3 8-16,-3 0-4 15,-6 1-168-15,3-1 88 16,0 0-356-16,3 3 240 0,-3 0-784 15</inkml:trace>
  <inkml:trace contextRef="#ctx0" brushRef="#br0" timeOffset="11755.29">24118 18436 612 0,'0'-5'228'0,"6"2"-180"0,0 1-12 0,-3 2 256 0,3 0-168 15,0 0 116-15,3 0-140 16,-3 0 36-16,3 0-80 16,5 0-16-16,4 2-24 0,-3-2-4 15,9 3-4-15,0-3 4 16,3 3-8-16,-7-3-4 16,-2 0 4-16,-6 0-4 15,0 0 0-15,-12 0 8 16,9 0-4-16,-3 0-232 0,3 0 124 0,9 0-316 31,6 0 232-31,5-3-400 16</inkml:trace>
  <inkml:trace contextRef="#ctx0" brushRef="#br0" timeOffset="12254.75">24642 18291 456 0,'0'-6'168'16,"-3"4"-128"-16,9-1-16 0,-3 0 192 0,3 6-124 15,-3-6 68-15,-3 3-92 16,-6 3 40-16,0 8-64 15,-6 2 48-15,0 5-52 0,0 1 60 16,0 2-60-16,0 0 0 16,0 3-24-16,3-3 24 15,1 0-24-15,2-2 56 16,3-3-40-16,3-6 4 16,9-2-24-16,2-8 12 15,7 3-16-15,3-6 4 16,3 1-4-16,0-1 12 0,8 3-12 15,-2-3-224-15,-6 1 120 16,-3-4-272-16,0 1 208 0</inkml:trace>
  <inkml:trace contextRef="#ctx0" brushRef="#br0" timeOffset="12456.94">24797 18399 852 0,'9'8'316'0,"-6"3"-248"0,0 10-16 16,-1-5 224 0,-4 8-160-16,-1 5 52 0,0 8-100 15,-3 5-24-15,0-8-28 16,0 1-72-16,6-9 28 0,3-5-604 16,6 3 348-16,5-5-292 15</inkml:trace>
  <inkml:trace contextRef="#ctx0" brushRef="#br0" timeOffset="20795.62">11825 17849 924 0,'-12'-3'340'0,"12"6"-260"0,0-1-28 0,0-2 176 15,0 0-136-15,6 0 60 16,0 0-88-16,3-7 24 16,3-4-52-16,2-10 96 0,4-19-76 15,3-10 56-15,0-11-68 16,-3-3 68-16,-6-4-64 15,-9-12 108-15,-6 4-88 16,0 4 20-16,-3 9-52 16,0 7-24-16,3 8-4 15,0 6-20-15,0 8 8 16,3 2 12-16,0 3-4 0,0 5-4 16,0 3 4-16,0 2-4 15,0 1 0-15,0 5 0 16,0-1 0-16,0 4 8 15,0 4-4-15,3 6-20 16,-3 0 8-16,3 8 12 16,-3 3 0-16,3 5-12 15,-6 8 4-15,0 2 4 16,-6 9 0-16,0 2 8 0,-3 5-4 16,0-2-12-1,-6-6 4-15,1-5 20 16,-4-8-8-16,3-7-28 15,0-9 8-15,0-8 24 16,3-10-8-16,3-11 20 16,3-8-16-16,9-5-4 0,6-2 0 15,6-4-16-15,3 9 8 16,6 2-4-16,3 14 0 16,6 12 16-16,2 17-4 15,4 15-20-15,0 14 8 16,-4 10-4-16,-5-2 4 15,-6-6 16-15,-9-5-4 16,-3-8 16-16,-12-10-12 16,-3-8 24-16,-12-17-20 15,-9-10-304-15,-2-10 160 16,-1-1-1288 0</inkml:trace>
  <inkml:trace contextRef="#ctx0" brushRef="#br0" timeOffset="53183.92">24591 17365 548 0,'9'-27'204'0,"-6"3"-156"0,-3-10-16 16,-3 21 116-16,0-1-88 0,-3 7 96 15,3 4-88-15,-3 8-32 0,0 8-24 16,0 17 48-16,0 4-32 16,0 6 16-16,-2 7-28 15,-1 4 0-15,0 12-8 16,0 8-8-16,3 4 4 16,0-12-4-16,0-10 0 15,0-8 120-15,0-8-64 16,-3-8 16-16,0-8-48 15,-6-5 76-15,3-5-56 16,-3-6 4-16,1-5-28 16,-4-3-4-16,3-2-8 0,0-3-8 15,0 3 4-15,0 0 64 16,0-1-36 0,0 4 32-16,9 2-36 0,1 0-16 15,5 5-8-15,3 0-16 16,8 3 8-16,10 0 12 15,9 0-4-15,9-3 16 16,5 1-12-16,7-6 24 16,0-3-20-16,2-2-188 15,4-1 92-15,-4 1-888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17:39.445"/>
    </inkml:context>
    <inkml:brush xml:id="br0">
      <inkml:brushProperty name="width" value="0.05292" units="cm"/>
      <inkml:brushProperty name="height" value="0.05292" units="cm"/>
      <inkml:brushProperty name="color" value="#FF0000"/>
    </inkml:brush>
  </inkml:definitions>
  <inkml:trace contextRef="#ctx0" brushRef="#br0">17805 13488 332 0,'0'-5'120'0,"0"5"-92"0,3-2-8 0,0-1 52 16,0 6-44-16,0-6 84 0,6 3-60 0,-1-3 212 15,1 1-148-15,-6-4-16 16,0 6-64-16,-9-2-8 15,0 2-16-15,-3-3 12 16,4 6-16-16,-4-3 48 16,6 0-28-16,3-3 64 15,3 3-52-15,6-3 8 16,5 3-28-16,22-2-4 16,3-1-8-16,29-2 48 0,4 5-32 0,29-6-12 31,-6 6-4-31,33 0 52 15,-3 3-32-15,33 0-12 16,-15-1-8-16,38-2 0 16,-14 0-4-16,35-2 24 15,-23 2-16-15,38-3-4 16,-29 3-4-16,14-3 4 16,-29 6-4-16,0 0-12 15,-28 2 4-15,1 0 12 16,-27 3-4-16,0 0-20 15,-20 0 8-15,-4 0 12 16,-15 3 0-16,-5-3-4 16,-16 0 4-16,-5-3-4 15,-13 0 0-15,-5-5 8 16,-9 3-4-16,-6-6-4 16,-3 3 4-16,-6-2 4 15,-1 2-4-15,-2-3-12 0,0 0 4 0,0-2 20 16,3 5-8-16,0-3-20 15,3 3 4-15,0-2-408 16,0 4 224-16</inkml:trace>
  <inkml:trace contextRef="#ctx0" brushRef="#br0" timeOffset="5404.51">20862 14552 684 0,'0'3'252'0,"0"-3"-192"0,9 18-20 16,-4-10 260-1,1 3-172-15,0 2 80 16,3 0-120-16,-3-2 52 0,3 2-80 0,-9-8 100 16,0-2-88-16,-6-11 16 15,0 3-52-15,-6-14 4 16,0 1-24-16,-2-14-16 15,2 6-4-15,-6-17 20 16,6 3-8-16,-3-20 4 16,3 4-4-16,-3-13 4 15,6 14-8-15,-3-3-28 16,3 7 12-16,-2 4 24 16,2 10-8-16,-3-3 0 15,6 11 0-15,-3-3-24 16,3 11 12-16,-3 0-4 15,6 7 4-15,-6 1 16 16,6 5-4-16,-6 3-4 16,6 2 4-16,-6 1-16 15,3 2 8-15,-6 0 4 16,3 2 0-16,-5-2 8 16,2 6-4-16,0 2-12 15,3 2 4-15,-3 6 12 16,6 3-4-16,0 2-4 15,6 0 4-15,-3 0-4 16,6 0 0-16,-3-5-20 16,0-3 12-16,0-5 4 15,0-2 4-15,-6-12 16 0,3 1-8 16,-6-14-4 0,3 4 0-16,0-15-4 0,3 7 0 0,3-9 0 15,3 5 0-15,6 1-12 16,3 10 8-16,9 6 4 15,6 7 0 1,8 8-12-16,4 6 8 16,0 2-4-16,0 3 0 0,-10-3-12 15,-5 0 12-15,-9-2 20 16,-6-3-4-16,-9-3-56 16,-3 0 24-16</inkml:trace>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18:02.627"/>
    </inkml:context>
    <inkml:brush xml:id="br0">
      <inkml:brushProperty name="width" value="0.05292" units="cm"/>
      <inkml:brushProperty name="height" value="0.05292" units="cm"/>
      <inkml:brushProperty name="color" value="#FF0000"/>
    </inkml:brush>
  </inkml:definitions>
  <inkml:trace contextRef="#ctx0" brushRef="#br0">6774 8551 352 0,'-6'-21'132'0,"6"21"-104"0,9 0-8 16,-9-5 272-16,2 2-164 0,-2-7 108 31,0-1-140-31,0-10 36 16,0 2-76-16,0-12 124 16,6 2-100-16,3-14 16 15,3 9-56-15,6-9 0 0,0 9-24 0,3-11 28 16,3 5-28-1,2-10 12-15,-2 5-16 0,3-5-8 16,-3 8 0-16,-3-1-4 16,-3 11 0-16,-1-2 24 15,4 10-12-15,9-5-4 16,0 5-4-16,11-10-16 16,4 10 8-16,12-8 4 15,-4 6 0-15,7-11 0 16,-7 8 0-16,1-8 8 15,-6 8-4-15,-1-3 40 16,-2 11-20-16,-4 0-4 16,-5 7-12-16,0-2-24 15,-6 9 8-15,2-4 12 16,-2 3 0-16,0-3 24 16,-3 3-16-16,-3-2-312 15,-1 5 164-15,-8-1-460 16,0 6 336-16</inkml:trace>
  <inkml:trace contextRef="#ctx0" brushRef="#br0" timeOffset="1601.45">23043 6728 872 0,'12'-45'324'0,"-12"45"-252"0,21-39-20 0,-12 20 172 16,0 11-132-16,-3 0 24 15,3 8-68-15,-15 21-68 0,-3 17 12 0,-42 46 120 31,-5 14-60-31,-84 77-16 16,0-3-24-16,-44 39-4 16,17-25-4-16,12-20 156 15,33-31-88-15,9-24 32 16,27-23-60-16,-4-12 60 16,25-17-56-16,-1-14 36 15,19-11-48-15,2-10-12 0,15-8-12 16,1-8 8-1,11-1-12-15,0-9-4 0,9 2 0 0,0-5 4 16,3 2-4-16,0-5-4 31,3 3 4-31,-3-6 4 0,6 3-4 0,-3-5-4 16,6 2 4-16,0-7 12 16,3 5-8-16,3-11 4 15,0 5-4-15,3-7-8 16,3 2 4-16,6-5 20 15,-1 5-12-15,1 0-20 16,-3 8 0-16,-6 11-4 16,-3 8 4-16,-6 18 0 15,-3 8 0-15,-3 13 44 16,0 3-24-16,3 3 80 16,6-3-56-16,3-8 68 15,3-3-64-15,3-20 28 16,2-6-40-16,13-19 8 15,0 0-20-15,3-12 0 16,-1 4-8-16,-2-7 4 16,-3 4-8-16,-3-7-144 15,0 5 76-15,2-2-200 16,-2 8 144-16,3-1-444 16,0 6 316-16</inkml:trace>
  <inkml:trace contextRef="#ctx0" brushRef="#br0" timeOffset="6469.53">7667 7490 2016 0,'74'-29'0'0,"36"0"-4"0,-36 13-4 15,-2 3 4-15,56-3-4 16,-6 6 0-16,36 10 16 15,-12 5-4-15,11 29-28 16,-20 6 12-16,-9 23-20 16,-24 1 16-16,-14 23 60 15,-22-5-20-15,-11 14 16 16,-19-12-24-16,-11-4 8 16,-6-14-12-16,-6-5-8 0,0-11 0 0,-3-8 64 15,0-7-36-15,-6-12 40 16,2-4-40-16,-5-6 16 15,0-2-28-15,-6-3 8 16,0-3-16-16,-2-5-8 16,2 3 0-16,-6-3-24 15,3 0 12-15,-3 0 4 16,6 0 4-16,-3-3 0 16,6 3 0-16,-6-3 24 15,3 3-12-15,-3-2-4 16,3 2-4-16,-6-3-4 15,3 3 0-15,-3-5-12 16,6 5 8-16,-3-3 4 16,3 3 0-16,0-3-12 15,3 1 8-15,-3-3 12 16,6-1-4-16,-3-4-4 16,0 2 4-16,0-8 72 15,0 5-40-15,0-10 32 16,3 5-40-16,0-10-8 15,6 5-12-15,9-22 4 16,3 6-8-16,18-26 16 16,-1 7-12-16,22-13-12 15,-4 14 0-15,22-6 12 16,-1 11-4-16,24-3-28 16,-2 13 12-16,31 3 4 0,-7 11 8 15,25 7 0-15,-11 11 0 0,12 8 8 16,-18 5-4-16,12 9-48 15,-21 4 28-15,6 9 20 16,-21 2 0-16,-6 18-16 16,-20 4 4-16,-10 23-12 15,-8-6 8-15,-10 7-8 16,-11-12 8-16,-3 3 16 16,-7-10 0-16,-5 7-4 15,-3-5 4-15,-3 1-4 16,-3-6 0-16,-6-11 0 15,-4-5 0-15,-2-8 0 16,0-5 0-16,-6-8 24 16,3-3-12-16,-3-8-4 15,0 1-4-15,-3-9-4 16,3 0 0-16,-3-5 8 16,3 0-4-16,0-2-12 0,3 2 4 0,-3-3 4 31,3 6 0-31,0-3 0 15,0 5 0-15,-3-2 0 16,0 2 0-16,0-4 0 16,0 4 0-16,-3-5 60 15,0 3-32-15,-6-6 16 0,3 6-28 0,-2-6 8 32,2 3-12-32,-3-2 0 0,6 4-4 15,0-2 4-15,3 3-8 0,0-3 8 16,6 3-8-16,0-6-4 15,6 6 4-15,-1-11 4 16,1 6-4-16,3-6 8 16,0 3-8-16,3-9-12 15,0 6 4-15,3-10 4 16,-1 5 0-16,4-14 0 16,0 4 0-16,9-22 0 15,3 5 0-15,11-18 8 16,1 10-4-16,17-15-12 15,-2 13 4-15,26-30-60 16,-6 14 36-16,22-8 4 16,-4 14 12-16,15 1 4 15,-9 20 0-15,18-1 8 16,-12 14 0-16,18 2 0 16,-15 11 0-16,15 5 8 15,-18 8-4-15,15 11-28 16,-12 7 12-16,6 11 24 15,-14 6-8-15,8 18-36 16,-18 5 20-16,6 14-8 16,-15-6 12-16,-5 0-12 15,-13-5 12-15,-5 3 32 16,-13-6-16-16,-8 5-28 16,-6-2 12-16,-16-8 20 15,-2-5-8-15,-9-6 44 0,-3-7-24 0,-9-3 32 16,-3-3-32-16,-3-3-4 15,0 1-12-15,-3-6-8 16,3 0 4-16,-6-2-16 16,6-3 8-16,-2-6 40 15,2 1-24-15,-3-3 16 16,6 0-16-16,-3-3-8 16,6 3 0-16,-3-2 4 15,3 4-4-15,-3-2 8 16,6 0-8-16,-3 0-4 15,6 6 4-15,0-4-4 16,0 4 0-16,-3-4-12 16,3 4 8-16,-3-1 12 0,-1 0-4 0,1 1-4 31,0-1 4-31,-3-5-16 16,0 0 8-16,0 0 4 15,0 0 0-15,0-3 16 16,3 1-8-16,0-6-4 15,0 0 0-15,0-6-4 16,3 4 0-16,0-9 32 16,0 3-16-16,3-13-12 15,0 6-8-15,6-15 12 16,3 9-4-16,3-5-4 0,-1 5 4 0,7-3-16 16,3 8 8-16,6-2 12 15,-4 2-4 1,13-5-4-16,-3 8 4 0,8-11-24 15,1 8 12-15,3-13 20 16,-4 8-4-16,4-11-4 16,-1 6 0-16,7-3-4 15,8 8 0-15,1 10-20 16,-1 6 12 0,13 5-4-16,-10 8 4 0,18 5 24 15,-5 3-8-15,8 8 4 16,-9 0-4-16,10-3-32 15,-13 1 12-15,15-4 12 16,-11 3 4-16,11-7-4 16,-9 2 4-16,18 0 12 15,-8 0-8-15,14 2-20 16,-9 3 4-16,24 3-4 16,-15 0 4-16,18 0 8 0,-12 2 0 0,15-2 16 31,-18 3-8-31,6-1-12 15,-15-2 0-15,4 3-16 16,-13-1 12-16,3 9 4 16,-15 5 4-16,-2 5-20 15,-16 2 12-15,4 6 12 16,-7-2 0-16,4-1 16 16,-10-5-12-16,1 0-12 15,-10-3 0-15,1-2 4 0,-9-3 0 16,-6-2-20-16,-4-6 12 0,-5-3 20 15,-6-2-4-15,-3-3-12 16,-3 1 0-16,-6-6-4 16,3 2 0-16,-3-2 16 15,0 3-4-15,-1-3-4 16,1 2 4-16,0-2-16 16,0 5 8-16,-3-7 4 15,3 2 0-15,-3-8 8 16,0 2-4-16,0-2-4 15,0 0 4-15,0 0 4 16,0 0-4-16,0-2-12 16,3 2 4-16,0-3-92 15,3 0 48-15,0-2-548 0,0 5 328 0</inkml:trace>
  <inkml:trace contextRef="#ctx0" brushRef="#br0" timeOffset="8539.94">19501 7644 1184 0,'18'-53'440'0,"3"-3"-344"0,15-18-24 0,-4 40-8 0,4 7-48 0,33-18 4 16,2 6-12-16,39-9-24 15,-3 8 8-15,42-2 4 16,-6 10 4-16,45 9 0 16,-16 7 0-16,28 18 0 15,-31 12 0-15,1 9 0 16,-30 4 0-16,-15 12-20 16,-27 1 12-16,-23 32-40 15,-19-1 28-15,-35 38-12 16,-18-6 20-16,-48 21 80 15,-8-8-40-15,-46-4-36 16,7-17 4-16,-48-18 112 16,9-19-60-16,-50-29 108 15,17-13-92-15,-53-27 76 16,26-7-80-16,-32-35 12 16,35-3-40-16,4-26-12 15,41 8-12-15,12-24 20 16,39 11-16-16,20-11-144 15,28 16 68-15,17 3-184 16,15 20 140-16</inkml:trace>
  <inkml:trace contextRef="#ctx0" brushRef="#br0" timeOffset="19927.16">18695 11200 248 0,'0'-5'92'0,"0"5"-72"0,-3-3-4 0,0 0 80 16,6 3-56-16,-3-5 16 15,0 2-32-15,0-5 68 16,3 3-56-16,-3-3 76 16,3 3-64-16,-6-6 0 0,3 1-28 0,-6-11 40 31,0 2-32-31,-15-13 12 15,3 3-24-15,-18-8 20 16,4 5-24-16,-28-13 56 0,6 8-36 0,-32-24 4 31,12 9-24-31,-30-17 12 16,11 11-16-16,-29-1-4 16,18 17 0-16,-24-3-4 15,18 13 0-15,-18 3 88 0,18 8-48 16,-21 8-8-16,21 7-20 0,-18 14 68 15,21 6-44-15,-12 20-20 16,23 6-16-16,-2 18 68 16,21 3-36-16,5 10 60 15,19-10-56-15,2 5-8 16,18-5-16-16,4 0 32 16,11-5-20-16,0-9 32 15,9-5-32-15,3-7 20 16,3-9-24-16,-3-7 8 15,6-3-16-15,-3-6-8 16,3-2 0-16,-3-5 4 16,6 0-4-16,-6-6 8 15,3 3-8-15,-3-3 52 16,6 3-32-16,-3-2-28 16,0 2 0-16,0-3 36 15,3 6-20-15,-3-3-20 16,0 0 4-16,0 0 16 15,0 0-4-15,-3-3-28 16,3 3 8-16,-6-3 24 16,3 1-8-16,-3-4-8 0,3 4 0 0,-6-6 12 31,3 2-4-31,-6-4-12 16,6 2 4-16,-11-16 20 0,2 3-8 15,-18-19 4 1,6 3-4-16,-26-21-16 0,5 8 4 0,-35-32-68 15,8 5 40-15,-38-16-12 16,9 17 24-16,-33 2-32 16,18 15 32-16,-24 4 8 15,21 15 8-15,-21 6-16 16,27 13 12 0,-15 5-4-16,24 10 4 0,-15 12 8 15,24 7 0-15,-12 11 0 16,23 5 0-16,1 16-20 15,20 0 12-15,4 21-4 16,17 0 4-16,1 8 0 16,14-2 0-16,-6-6 16 15,15-11-4-15,-3 4-4 16,10-9 4-16,-7-3 4 16,6-4-4-16,-3-9-4 15,6-5 4-15,-6-2 72 16,6-3-40-16,0-6-4 15,4 1-20-15,2-6 0 16,6 0-8-16,-3-2 32 16,6-3-20-16,-3-3-4 15,0 0-8-15,-3-2-4 16,0 2 0-16,-3-5 8 16,0 3-4-16,0-3 24 15,3 0-16-15,3-3 4 0,6 3-8 16,-3-5-16-16,3 2 4 0,-3-2 4 15,3 2 0-15,-9-2-12 32,3 2 8-32,-6-2 20 0,3 5-8 0,-6-5 16 15,6 5-16-15,-3-3-20 16,6 3 4-16,-3-3 12 16,3 6 0-16,-3-3-12 15,6 0 4-15,-6 0 4 16,3 0 0-16,-6 0-12 15,3 0 8-15,-6 0 20 0,6 0-8 0,-6 0-12 32,6 3 0-32,0-3 4 15,3 2 0-15,-3-2 8 16,6 0-4-16,-6 0-12 16,3 3 4-16,-3-3 12 15,0 0-4-15,-6 0-4 16,0 0 4-16,-3-3 4 15,4 3-4-15,-1-5-4 16,3 2 4-16,0-5 4 16,3 6-4-16,-3-9 16 15,3 6-12-15,-6-8-4 16,6 2 0-16,-6-7-16 16,6 2 8-16,-6-5 20 15,6 2-8-15,-3-5-12 16,3 6 0-16,-3-6 4 0,3 5 0 0,-3-4 8 15,3 7-4-15,-6-8 8 16,3 5-8 0,-11-7-12-16,2 5 4 15,-15-11 12-15,6 8-4 0,-24-8-12 16,4 9 4-16,-22-12 4 16,7 9 0-16,-16-11 0 15,10 10 0-15,-24-4 16 16,8 7-8-16,-23-5-12 15,15 7 0-15,-27-4 12 16,11 7-4-16,-25-4 16 16,16 7-12-16,-23-5-12 15,18 5 0-15,-20-3 4 16,22 6 0-16,-19-3-12 16,22 3 8-16,-26 0 12 15,18 2-4-15,-29-2 8 16,23 5-8-16,-24-3-12 15,21 6 4-15,-27 0 4 16,30 2 0-16,-12-2-28 16,27 5 16-16,-21-3 12 15,24 6 4-15,-21-1 8 16,24 4-8-16,-24 2 16 16,18 5-12-16,-21 0-12 15,24 0 0-15,-15 6 4 16,24-1 0-16,-10 1-12 0,22-3 8 0,0 0 4 15,17-3 0-15,-8 3 8 16,15 0-4-16,-7 2-12 16,16 3 4-16,-13 6 12 15,18 2-4-15,-11 5-12 16,8 1 4-16,-17 7 4 16,11 3 0-16,-14 0-12 15,14-5 8-15,-14 5 4 16,15-6 0-16,-19 12-12 15,16-6 8-15,-13 5 12 0,13-3-4 0,-1-4-4 32,13-6 4-32,-4-3 4 15,15-5-4-15,-2-2 8 16,8-3-8-16,-3-6-28 16,15 1 12-16,4-6 4 15,5-3 8-15,3-4 16 16,3 2-8-16,0-6-20 15,3 4 4-15,-3-4 32 16,3 1-16-16,-6-3-28 16,3 3 12-16,-3-1 20 15,3 1-8-15,-3-3 0 16,3 3 0-16,-3-3-16 16,6 0 8-16,0-3 20 15,3 3-8-15,0-3-12 16,6 3 0-16,-3-5-4 0,3 2 0 15,-6-2 32-15,3 2-12 16,-6-2-20-16,3 5 0 16,-3-5 12-16,0 5 0 0,-3-6-20 15,6 6 8-15,-3-5 12 16,6 3 0 0,-3-4 8-16,6 4-8 0,-3-6-4 15,3 5 4-15,-3-5 4 16,3 3-4-16,-6-3-12 15,3 5 4-15,-3-5 20 16,3 3-8-16,0-8-4 16,6 7 0-16,0-7-24 15,0 5 12-15,0-5 12 16,0 5 0-16,-3-2-4 16,0 2 4-16,-3 0-16 15,0 2 8-15,-3 1 12 16,3 2-4-16,-3 3-4 15,0 6 4-15,-3-4-16 16,0 6 8-16,-6 3 4 16,0-1 0-16,-6 4 0 15,6 2 0-15,-9-1-12 16,6 7 8-16,-6-4 4 16,3-2 0-16,1 0 8 15,8 0-4-15,0 0-20 16,6 0 8-16,0-1-4 15,6 1 4-15,0 0 24 16,-1-3-8-16,1-2-12 16,3 0 0-16,0-6 4 0,3 3 0 0,0-11 0 15,0 3 0-15,3-5-12 16,0 0 8-16,3-6 20 16,2 0-8-16,7-2-4 15,3 3 0-15,0-4-16 16,0 4 8-16,-4-3-4 15,-2 2 0-15,-3 0 16 16,-3 3-4-16,-6 0 8 16,-3 3-8-16,-9 0-12 0,-3 5 4 0,-12-3 4 31,3 6 0-31,-9-6 8 16,6 3-4-16,-9-5 8 15,4 2-8-15,-4-5-12 16,9 6 4-16,-6-9-252 15,3 6 140-15,0-6-500 16,9 3 344-16</inkml:trace>
  <inkml:trace contextRef="#ctx0" brushRef="#br0" timeOffset="25018.86">6818 11332 632 0,'6'-5'236'0,"-6"5"-184"0,12-8-16 0,-9 3 184 0,0 5-128 0,-3-8 104 15,3 2-112-15,-3-7-12 16,0 5-44-16,-6-5 8 15,3 0-20-15,-6-8 20 16,0 2-24-16,-6-21 56 16,6 6-36-16,-8-16 12 15,2 7-28-15,-9-10 72 16,6 11-52-16,-12-8 4 0,3 8-24 16,-17-17 8-1,2 12-16-15,-26-12-20 16,2 9 4-16,-32 3 12 15,9 12 0-15,-33 3-12 0,11 9 4 16,-28 1 12 0,14 12-4-16,-21 2-20 0,21 8 8 0,-21 8-4 15,24 5 4-15,-18 16 24 16,21 6-8-16,-21 15 68 16,21 3-44-16,-27 10-12 15,27-5-12-15,-9 14 52 0,27-6-32 0,3 6-4 31,26-12-12-31,4-1 0 16,17-9-8-16,6-8 52 16,7-7-32-16,8-4-20 15,9-7-4-15,0-5 16 16,9-3-8-16,-3-3-4 16,7-3 0-16,2-2 12 15,-3 0-8-15,0-8 40 16,6 3-24-16,-3-6 32 15,6 1-32-15,-3-4 48 16,3 1-40-16,0-6 4 16,6 6-24-16,0-5 12 15,3 4-16-15,-6-4 4 16,3 4-4-16,0-2 4 16,-1 3-8-16,-2 0-20 15,3 2 8-15,-3-2-112 16,3 5 68-16,-6-3-260 15,0 6 172-15</inkml:trace>
  <inkml:trace contextRef="#ctx0" brushRef="#br0" timeOffset="28351.8">3621 13049 592 0,'-9'3'220'16,"9"-3"-172"-16,-9 5-12 0,7-5 164 0,2 3-116 16,-6-1 64-16,3 1-88 15,-6 0 72 1,6-1-76-16,-3-2 36 0,3 0-56 0,-3 0-20 15,6 0-8-15,-3 0-8 16,3 3 0-16,-6-3 8 16,12 0-4-16,-6 0 68 15,3 5-40-15,12-2 92 16,6 0-68-16,23-1-20 16,4 1-20-16,44-3 4 15,3 0-12-15,42-3 4 16,-6 1-4-16,27-1 4 15,-18 3-8-15,27 0-4 16,-19 5 4-16,10-2-16 16,-24 2 8-16,-3 1 4 15,-24 1 0-15,-6 4-12 0,-17 0 8 0,-16-3 20 32,-11 0-8-32,-13-1-4 15,-8 1 0-15,-12-2-24 16,0-1 12-16,-12-2 20 15,0 2-4-15,-6-5 4 16,-3 3-4-16,-3-3 12 16,0 0-12-16,-3-3-4 15,0 0 0-15,-6-5-24 16,3 3 12-16,-6-6 12 16,0 4 0-16,-6-7 16 0,3 6-12 0,-6-5-12 15,3 3 0-15,1-4-4 31,-1 4 0-31,-3-4 0 0,3 4 0 0,3-3 32 16,3 5-12-16,3 0-12 16,3 3-4-16,9 5-4 15,6 2 0-15,12 6 8 16,6 5 0-16,12 3 0 16,-7 0 0-16,4 0-12 15,-3 2 8-15,-18 1 4 16,-3-3 0-16,-24-3 16 15,-3 0-8-15,-30-2 16 16,6-3-16-16,-20-6-4 16,8 1 0-16,-5-6-4 15,14 3 0-15,9-5-232 16,10 3 128-16,17-4-440 16,6 6 304-16</inkml:trace>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18:55.446"/>
    </inkml:context>
    <inkml:brush xml:id="br0">
      <inkml:brushProperty name="width" value="0.05292" units="cm"/>
      <inkml:brushProperty name="height" value="0.05292" units="cm"/>
      <inkml:brushProperty name="color" value="#FF0000"/>
    </inkml:brush>
  </inkml:definitions>
  <inkml:trace contextRef="#ctx0" brushRef="#br0">15522 9991 1152 0,'12'0'0'0,"-12"2"-4"0,0 1 316 16,3 5-172-16,0 10-4 15,-1 4-84-15,1 15 32 16,0 5-48-16,-3 3 0 16,0-3-20-16,-3-5 84 15,3-5-52-15,-3-5 84 16,1-6-76-16,-4-8 52 16,3-2-64-16,0-14 32 15,6-2-44-15,3-30 0 16,2 1-20-16,7-19 0 0,6 5-4 15,3 1-8-15,0 10 4 0,0 5-24 16,-4 13 12-16,1 6-4 16,0 8 4-16,0 10-20 15,3 8 16-15,0 14 24 16,-1 5-8-16,-2 7 28 16,-3-4-20-16,-3-4 32 15,-3-4-28-15,-3-6 20 16,-3-3-20-16,-6-7 20 15,3 0-24-15,-6-9-128 16,0 1 64-16,-9-3-404 16,3 3 252-16,-6 2-624 15,3 3 464-15</inkml:trace>
  <inkml:trace contextRef="#ctx0" brushRef="#br0" timeOffset="944.04">17078 10197 632 0,'9'-42'236'0,"-9"42"-184"0,24-40-16 0,-18 19 204 15,3 8-140-15,-12-6 136 16,0 3-136-16,-21 0-28 15,3 8-44-15,-26 3 24 16,2 8-28-16,-20 18 4 0,8 5-16 0,-2 19-8 16,11 0 0-16,6 3-16 15,13-3 8-15,11-5 20 16,9-6-8-16,18-7 4 16,6-6-4-16,11-8-8 15,7-5 4-15,6-13 92 16,-4-1-52-16,7-23 44 15,-3 0-52-15,3-32 0 16,-1 0-24-16,1-18-24 16,-6 5 4-16,-4-5 4 15,-5 15 4-15,-3 1-12 16,-3 15 8-16,-9 13-24 16,-3 14 16-16,-12 24-4 15,0 10 8-15,-9 24 52 16,3 6-24-16,-6 17 88 15,6 1-60-15,-3 11 20 16,6-6-36-16,0 0 32 0,3-13-36 0,0-5-16 31,6-11-4-31,-3-8 8 16,3-5-8-16,0-9-64 16,3-1 28-16,0-12-376 15,3-2 224-15</inkml:trace>
  <inkml:trace contextRef="#ctx0" brushRef="#br0" timeOffset="1136.08">17400 10036 872 0,'-12'-16'324'0,"12"16"-252"0,-6 18-20 0,6-4 244 15,3 4-172-15,0 16 196 16,0 1-184-16,-6 2 36 15,3 0-100-15,-3-3-8 16,6-5-40-16,-6-2-4 0,3-6-12 0,-3-5-8 31,0-3 4-31,0-13-260 16,3 0 140-16</inkml:trace>
  <inkml:trace contextRef="#ctx0" brushRef="#br0" timeOffset="1306.94">17445 9917 1132 0,'23'-14'420'0,"-23"14"-328"0,24-13-24 15,-15 5 104 1,0 6-108-16,0-9-16 16,0 6-32-16,0-1-112 15,0 6 52-15,-3 3-528 16,0 5 316-16</inkml:trace>
  <inkml:trace contextRef="#ctx0" brushRef="#br0" timeOffset="1569.62">17626 10052 964 0,'3'52'360'0,"-3"-52"-280"0,3 85-24 0,-3-53 180 16,3-6-140-16,0 3 156 15,3-2-144-15,-3-6 112 16,3-2-128-16,0-11 68 16,3-1-92-16,3-12-20 15,3 0-28-15,2-19 12 16,1 3-20-16,0-16-4 16,-3 5-4-16,-3-5-112 15,0 11 60-15,-6-1-332 16,3 9 212-16,-3 2-536 15,0 3 396-15</inkml:trace>
  <inkml:trace contextRef="#ctx0" brushRef="#br0" timeOffset="1736.89">17995 10054 956 0,'3'21'352'0,"-3"-21"-272"0,-6 61-24 16,0-34 376-1,6-1-248-15,-6 6 172 16,6-3-208-16,-6 0 8 15,6-2-92-15,-6-6-32 0,6-3-20 0,-3-7 8 16,3-1-12 0,3-12-292-16,3-1 152 0</inkml:trace>
  <inkml:trace contextRef="#ctx0" brushRef="#br0" timeOffset="1904.66">18123 9856 1456 0,'6'-8'536'0,"-6"8"-416"0,9-8-32 0,-6 5 28 16,0 6-80-16,-3 0-12 15,3-1-16-15,-3 1-28 16,0 2 12-16</inkml:trace>
  <inkml:trace contextRef="#ctx0" brushRef="#br0" timeOffset="2653.28">18385 10149 1172 0,'-3'-18'436'0,"3"18"-340"0,-18-5-24 15,3 10 36 1,6 3-72-16,-17 10 56 15,2 4-52-15,-9 9-12 16,6 1-16-16,4 2 8 0,11-2-12 16,6-3 4-16,9-2-4 0,9-6 20 15,5-5-16-15,10-11 12 16,0 0-12-16,9-15 12 16,-4-1-16-16,4-31-12 31,-3-3 0-31,6-29-104 0,-7 8 60 0,4-24-52 15,-3 16 60-15,-3-8 28 16,-1 18 12-16,-8 16 44 16,-6 17-20-16,-12 25 56 15,0 17-44-15,-15 23 160 16,3 6-108-16,-12 18-32 16,3 1-36-16,-2 9-8 15,8-2-8-15,-3-5 8 16,9-10-8-16,0-6-4 15,3-8 4-15,3-8 12 16,3-3-8-16,0-5-12 16,6-5 0-16,3-5 20 15,0-1-8-15,8-7-4 16,1-3 0-16,6-8-4 16,3 3 0-16,3-8 8 15,-4-1-4-15,4-9-4 16,0-1 4-16,0-21-24 15,-4 2 12-15,-2-10-100 16,-6 11 56-16,-9 2-80 16,-6 11 72-16,-15 13 4 0,0 9 36 15,-15 14 4-15,3 12 8 16,-5 15 60-16,8 1-28 0,3 4 68 16,9-1-52-16,3-7-16 15,9-2-16-15,6-5 68 16,6-3-40-16,5-7-12 15,4-4-16-15,0-5-20 16,0-2 8-16,-3-8-216 16,-4 2 120-16,-2-5-384 15,0 3 272-15</inkml:trace>
  <inkml:trace contextRef="#ctx0" brushRef="#br0" timeOffset="2911">19219 10115 572 0,'8'-13'208'0,"-8"13"-160"0,3-8-12 0,-3 5 232 16,0 6-152-16,0-3 112 15,0 0-132-15,-6 0-8 16,1 8-52-16,-7-3 8 15,3 6-24-15,0 7 8 16,6 6-16-16,9 10 28 16,6 1-24-16,6 4 120 15,5 1-80-15,-2-3 48 16,-3-5-60-16,-12-8 12 16,0-3-36-16,-18-10-52 15,0-4 16-15</inkml:trace>
  <inkml:trace contextRef="#ctx0" brushRef="#br0" timeOffset="3903.56">20424 10245 932 0,'9'-16'348'0,"-9"16"-272"16,12-35-20-16,-9 17 208 15,3 2-156-15,-9-10 64 16,0 2-104-16,-18-3-4 16,3 9-40-16,-24 7-12 15,4 11-8-15,-16 16-16 16,7 8 8-16,-1 18 4 16,12-2 0-16,9 8-12 0,16-6 8 0,14-2 12 15,11-3-4-15,16-11 16 16,3-7-12-16,9-12 4 15,-4-4-4-15,4-13-8 16,-6-4 4-16,-1-25 20 16,-5-1-12-16,0-18-20 15,-3 7 0-15,-9 4-12 16,-1 10 8-16,-8 16-20 16,0 13 20-16,-9 29-20 15,0 16 16-15,0 16 160 16,6 2-80-16,0 6-24 15,3-5-24-15,-3-3-8 16,3-8-4-16,-6-11 16 16,3-7-12-16,-6-17 24 15,3-2-20-15,-6-11-312 16,3-2 164-16</inkml:trace>
  <inkml:trace contextRef="#ctx0" brushRef="#br0" timeOffset="6189.62">21400 8326 624 0,'9'8'228'0,"-9"-8"-176"16,12 69-16-16,-6-37 124 15,0-3-96-15,-3 11 80 16,3-1-84-16,-3 4 180 16,0-6-136-16,-6 0 96 15,3-3-116-15,-3-7 96 16,0-4-104-16,-3-15 84 0,6-5-92 0,-3-16 12 15,3-3-48-15,6-18-12 16,3-1-12-16,12-18-16 16,3 3 4-16,5-3-4 15,1 11 0-15,3 10 0 16,-3 13 0-16,2 22 0 16,-2 10 0-16,0 19 16 15,-3 5-4-15,-6 8 76 16,-4-3-44-16,-8 3 68 15,-3-2-64-15,-9-4 20 16,3-2-40-16,-6-7 8 16,3-7-16-16,-5-4-8 15,5-3 0-15,-6-3-4 16,3-2 0-16,-3-3-100 16,6-1 56-16,-3-7-252 15,3 3 160-15,3-8-412 16,6 2 308-16</inkml:trace>
  <inkml:trace contextRef="#ctx0" brushRef="#br0" timeOffset="6506.12">22237 8020 644 0,'21'0'236'0,"-21"0"-180"0,17-27-20 0,-8 22 368 0,0 7-228 0,0 12 20 0,3 7-120 0,-6 34 200 15,0 9-152-15,-12 39 44 16,-3 0-100-16,-6 22 56 16,6-14-72-16,0-5 28 15,6-19-48-15,-2-16 24 16,2-15-28-16,-3-11 0 15,3-13-16-15,-3-11 12 16,3-5-16-16,-6-8-72 16,6-3 32-16,-6-5-472 15,3 0 280-15</inkml:trace>
  <inkml:trace contextRef="#ctx0" brushRef="#br0" timeOffset="7023.3">22790 8673 664 0,'27'-16'244'0,"-27"16"-188"0,42-8-16 16,-24 3 224-16,3 2-152 0,-1-5 124 15,1 0-140-15,-3-5 76 16,-3 3-104-16,-9-9 20 16,-3 6-52-16,-21-3 20 15,0 5-28-15,-29 6-16 16,2 5-8-16,-21 13-4 16,7 9 0-16,-1 9-20 15,16 4 12-15,8 10 20 16,15-3-4-16,9 3 48 15,9-3-28-15,9-7 40 16,9-9-40-16,9-10 4 16,3-3-20-16,8-15-8 15,1-6 0-15,3-21 12 16,0-1-8-16,-1-12-48 16,1 5 24-16,-6-3-16 15,-7 11 20-15,-8 3 8 16,-3 10 4-16,-9 13 60 15,-3 9-32-15,-6 20 140 16,3 6-96-16,0 15 32 16,6 4-64-16,0 2 4 15,3-6-28-15,3-4 8 16,0-12-12-16,6-7-184 0,3-5 96 0</inkml:trace>
  <inkml:trace contextRef="#ctx0" brushRef="#br0" timeOffset="9458.19">11378 12158 444 0,'6'-11'164'0,"-6"11"-124"0,-15 0-16 0,9-3 308 16,6 1-188-16,-6-6 144 16,3 3-168-16,-5-6 52 15,2 3-104-15,-3-3 16 16,3 6-48-16,0 0-12 16,3 2-16-16,3 1 28 15,3 2-20-15,12-3 40 16,5 6-32-16,25-3 12 15,6 0-20-15,44-3 8 16,9 0-12-16,45-2-8 16,-6 2 0-16,38-5-4 15,-17 3 0-15,18-8 16 16,-22 5-8-16,4-3-4 0,-27 6 0 16,-12 0-24-16,-24 2 12 0,-11 0 4 31,-22 3 4-31,-5-2 0 0,-13 2 0 0,-5 0-276 15,-9 2 152-15</inkml:trace>
  <inkml:trace contextRef="#ctx0" brushRef="#br0" timeOffset="12910.78">21522 13425 632 0,'-3'-13'236'0,"3"13"-184"0,9-8-16 0,-9 5 228 0,3 3-152 0,-3 0 96 15,0 5-120-15,0 3-60 16,0 3-20-16,0 10 36 15,0 6-24-15,-3 7 60 16,3 0-44-16,-3 11 72 16,3-5-60-16,-3-3 52 15,6-5-56-15,-3-11 48 16,0-2-52-16,0-17 96 16,6-4-80-16,6-25 4 15,3-2-40-15,6-21-12 16,0 5-4-16,3-19-4 15,2 9 0-15,4-1-20 16,-3 14 12-16,-6 15-12 16,0 17 8-16,-6 18 8 15,-1 10 4-15,1 19 44 16,0 3-24-16,3 10 44 16,3-2-36-16,0 5 12 0,2-6-24 15,-5-4 28 1,-3-6-28-16,-6-8 4 15,0-5-12-15,-9-6 4 16,3-2-8-16,-9-3-12 16,0 0 4-16,-3-5-148 0,3 0 84 0,6-8-288 15,6 3 196-15,12-16-268 32,3-3 244-32,15-24-580 0,2 3 428 0</inkml:trace>
  <inkml:trace contextRef="#ctx0" brushRef="#br0" timeOffset="13160.98">22603 13031 832 0,'24'-21'308'0,"-24"21"-240"0,24 0-20 0,-19 5 204 0,4 5-148 0,-6 25 168 15,0 5-156-15,-15 42 180 16,4 2-168-16,-16 38-72 15,6-8-40-15,-3 7-16 16,6-17 0-16,0-9 0 16,6-18 0-16,-3-6 8 15,3-13-4-15,1-13-4 16,5-8 4-16,0-21-368 16,6-11 200-16,6-18-848 15,2 0 564-15</inkml:trace>
  <inkml:trace contextRef="#ctx0" brushRef="#br0" timeOffset="13461.31">23130 13145 1060 0,'12'-11'392'0,"-12"11"-304"0,-12 16-28 0,-6 8 156 16,0 2-132-16,-39 32 316 16,-2 6-220-16,-45 34 36 15,3 0-128-15,-21 10-52 16,17-13-24-16,7-10-12 16,21-19 0-16,14-16-100 15,19-13 56-15,8-18-280 16,12-8 180-16,3-11-528 15,12 0 376-15</inkml:trace>
  <inkml:trace contextRef="#ctx0" brushRef="#br0" timeOffset="14162.32">23588 13504 560 0,'12'-10'208'0,"-12"10"-164"0,9-6-8 0,-6 1 200 16,0 5-136-16,-9-5 108 16,0 0-120-16,-18-1 16 15,0 4-64-15,-26 4 48 16,2 6-52-16,-14 5 20 16,11 3-36-16,0 6-8 15,16-1-8-15,5 13-4 16,12-2 0-16,9 5 8 15,9-3-4-15,12-2 16 16,3-3-12-16,6-13 16 16,0-3-16-16,2-15 4 0,4-6-4 15,0-19-16-15,-3 1 4 0,6-14 4 32,-1 6 0-32,-2-3-88 0,0 7 48 0,-6 7-12 15,0 9 32-15,-6 14-12 16,-4 8 16-16,-5 27 148 15,-3 4-68-15,-6 17 140 16,3-3-116-16,-3 3-32 16,0-9-36-16,0-5-20 15,3-4 4-15,3-9-92 16,6-3 48-16,3-5-688 16,0 0 400-16</inkml:trace>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19:16.528"/>
    </inkml:context>
    <inkml:brush xml:id="br0">
      <inkml:brushProperty name="width" value="0.05292" units="cm"/>
      <inkml:brushProperty name="height" value="0.05292" units="cm"/>
      <inkml:brushProperty name="color" value="#FF0000"/>
    </inkml:brush>
  </inkml:definitions>
  <inkml:trace contextRef="#ctx0" brushRef="#br0">17296 6472 652 0,'12'-45'244'0,"-12"45"-192"0,0-32-12 15,-6 19 216-15,3 5-148 16,-18-11 52 0,3 6-92-16,-15 2 0 0,3 6-36 0,-20 8 48 15,5 5-44 1,-17 16 28-16,5 2-36 0,-5 32 96 15,8 3-68-15,0 32 92 16,16-1-88-16,5 25 24 16,12-11-48-16,3 2 12 15,9-13-28-15,0-5-8 16,7-13-8-16,-7-8 4 16,3-14-4-16,-3-12 24 15,3-9-16-15,-3-23-232 16,3-6 116-16,-3-18-492 15,3-1 328-15</inkml:trace>
  <inkml:trace contextRef="#ctx0" brushRef="#br0" timeOffset="418.37">16361 7287 1016 0,'-12'-16'376'0,"12"16"-292"0,15-16-20 0,0 5 252 16,3 3-184-16,12-10 80 15,2-1-124-15,7-4-20 16,0 4-40-16,2-7-8 16,1 4-12-16,6-4-60 15,-4 7 28-15,10-2-272 0,-1 5 164 16,7 3-252 0,-6 5 220-16,2 0-124 0,-8 3 168 0,-1-6-16 15,-2 3 84-15,-3-2 28 16,-7 2 20-16,-2 3 72 15,-3 2-36-15,0 8 92 16,-7 3-68-16,-8 21 112 16,0 8-92-16,-12 8 68 15,-3-2-84-15,-15-4 100 16,3-4-88-16,-11-4 148 16,-1-7-124-16,-9-10 120 15,6-7-124-15,-5-12-20 16,5 0-44-16,0-27-4 15,6-2-12-15,3-19-24 16,6 5 4-16,9-2-332 16,9 10 188-16,9 3-360 15,6 11 288-15</inkml:trace>
  <inkml:trace contextRef="#ctx0" brushRef="#br0" timeOffset="666.07">17376 6900 540 0,'27'27'200'0,"-27"-27"-156"0,44 77-12 16,-23-40 184-1,-3 0-124-15,3 8 228 16,3-3-180-16,-3-5 184 16,0-3-184-16,-7-10 160 15,-2-5-172-15,-6-11 100 16,3-6-132-16,-3-15-56 16,0 0-32-16,3-22 0 0,0-2-4 0,6-13-20 15,3 8 8 1,3-3-128-16,-1 13 76 0,1 3-108 15,3 10 96-15,3 4-140 16,-3 4 120-16,5 3-132 16,1 8 128-16,3 0-228 15,0 3 184-15</inkml:trace>
  <inkml:trace contextRef="#ctx0" brushRef="#br0" timeOffset="4237.92">19710 7474 1476 0,'-30'35'544'0,"24"-27"-420"0,-6 0-36 0,6-3-4 15,6 0-64-15,-6-2-20 0,3 2 0 0,-3-5 8 16,6 3-4-16,6-6 52 15,6 3-32-15,9-8 16 16,6 3-24-16,2-8 0 16,4 5-8-16,3-11-8 15,0 6 4-15,-1-8-4 16,-2 5 0-16,-3-2 16 16,-3 4-8-16,-4-2-188 15,1 3 96-15,-3-3-316 16,0 3 224-16</inkml:trace>
  <inkml:trace contextRef="#ctx0" brushRef="#br0" timeOffset="5338.24">19632 7146 444 0,'6'-2'164'0,"-6"2"-124"0,-3 2-16 16,0-2 112-16,3 0-80 0,-6-2 48 16,3 2-60-16,-6-3 28 15,3 3-40-15,1-3 96 16,2 3-72-16,3-7 116 15,3-1-96-15,2-11 104 16,4 1-104-16,6-6 40 16,3 3-68-16,3-3 80 15,0 5-72-15,3 1 0 16,-4 4-36-16,-2 1-4 16,0 5-8-16,-3 0 12 15,0 6-12-15,-3-1-12 0,0 3 0 0,-3 0 12 31,0 5-4-31,0 1 8 16,-1 4-8-16,4 1-20 16,3 2 8-16,0 0 12 0,0 3 0 15,0-3-20 1,0 3 8-16,-6-2 12 0,0-4 0 16,-3-2-4-16,0-3 4 0,-6 1-24 15,3-1 12-15,-9 8 32 16,0 3-16-16,-12 10 8 15,3 4-8-15,-12 1 12 16,3 4-12-16,-8-4 32 16,8-1-24-16,-6-7 32 15,9-4-32-15,-3-3 12 16,6-3-16-16,1-2 0 16,5-3-4-16,-3-3 4 15,3 0-8-15,0-2-4 16,6-1 4-16,-3 1-16 15,6 0 8-15,-3-3 4 16,6 2 0-16,-3-2 0 16,6 0 0-16,-3 0 0 15,0 0 0-15,0 0 8 16,0 0-4-16,0 0-4 16,0 0 4-16,0-2-16 15,0 2 8-15,0-3 28 16,0 0-12-16,0-2-12 15,3 5-4-15,-3-5-4 16,0 5 0-16,0-3 16 16,3 3-4-16,-3-2-4 15,6 4 4-15,0-4-16 16,6 2 8-16,6-3 20 0,3 0-8 0,14 1-4 16,4 2 0-16,15 8-4 15,-4 5 0 1,-5 19-20-16,-6 2 12 0,-25 11 20 15,-5 0-4-15,-23 0 104 16,-7-5-64-16,-21-3 16 16,0-6-40-16,-14-12-12 15,5-3-8-15,-17-14-172 16,11-2 92-16,-5-13-324 16,8 0 228-16,9-11-568 15,13 6 416-15</inkml:trace>
  <inkml:trace contextRef="#ctx0" brushRef="#br0" timeOffset="5855.33">20302 7207 416 0,'-12'13'152'0,"12"-13"-116"0,0 11-12 0,0-11 208 0,3 3-132 16,0-6 180-16,3 3-160 0,3-8 124 15,6 3-140-15,0-14 52 16,3 3-92-16,2-10 28 15,4 5-56-15,0-6-36 16,-3 6-4-16,3 11 0 16,-3 7 4-16,-7 19 0 15,-2 8 0-15,-18 21-12 16,0 8 8-16,-20 13 188 16,-1 0-100-16,-6 0 168 0,6-8-144 15,3-10 0 1,10-8-64-16,8-14 32 15,9-8-44-15,14-12 20 0,7-4-32 0,15-7 0 32,0 2-12-32,2-4 4 15,-2 1-8-15,-3-4-48 0,-3 4 28 0,-4-4-68 32,-2 2 48-32,0-5-124 15,-3 2 88-15,2-7-248 16,-5 2 180-16</inkml:trace>
  <inkml:trace contextRef="#ctx0" brushRef="#br0" timeOffset="6104.84">20990 7226 944 0,'17'-8'352'0,"-17"8"-276"0,15 2-20 0,-6-2 236 15,0 0-172-15,6-2 116 16,0 2-136-16,3-5 0 16,3-1-60-16,2 1-28 15,1 2-4-15,3-2 0 16,0 2-4-16,3 1 8 16,-4 2-8-16,-5 0-344 15,0 5 184-15,-15 0-324 16,-3 3 272-16</inkml:trace>
  <inkml:trace contextRef="#ctx0" brushRef="#br0" timeOffset="6256.62">21019 7392 1068 0,'0'16'396'0,"0"-16"-308"0,27 0-24 0,-9-2 160 0,0 2-136 0,15-8 0 31,-1 2-56-31,10-7-12 16,-3 3-12-16,2-4-252 15,-5 6 132-15,-3 1-572 16,-6 4 384-16</inkml:trace>
  <inkml:trace contextRef="#ctx0" brushRef="#br0" timeOffset="6887.12">21978 7247 632 0,'47'-16'236'0,"-47"16"-184"0,42-26-16 0,-24 4 176 15,0 4-124-15,0-22 116 16,3 6-120-16,-10-6 44 15,-2 8-72-15,-12 3-8 16,-3 8-28-16,-14 0 4 16,-1 8-12-16,-15 0-16 15,6 5 0-15,-8 0 12 16,5 2-4-16,-6 1-20 16,6 5 8-16,-5 0-4 15,8 5 4-15,0 1 52 16,6 4-24-16,4 1 60 15,5 2-44-15,6 0 12 16,6 3-32-16,9 0 0 16,9 0-8-16,11 5 4 15,7 3-8-15,15 5 8 16,2 3-8-16,4 7-12 16,-3-2 4-16,-10 19-16 0,-8-6 12 0,-15 16-12 15,-9-2 8-15,-18-1 112 16,0-10-52-16,-21-10 132 15,3-9-104-15,-11-13 8 16,2-8-48-16,0-10 20 16,9-6-32-16,4-23-4 15,8 0-12-15,9-30-16 0,6 6 4 0,9-11-32 32,6 11 20-32,-4 5-72 15,4 13 48-15,0 11-132 16,3 10 96-16,6 11-244 15,0 8 176-15,5 11-468 16,1 2 340-16</inkml:trace>
  <inkml:trace contextRef="#ctx0" brushRef="#br0" timeOffset="7072.52">22409 7347 1424 0,'15'6'528'0,"-15"-6"-412"0,3 16-32 0,0-11 228 16,0 3-188-16,-3-3-32 15,3 3-60-15,-3-3-28 16,0 1 0-16,-3-6-148 16,0 0 80-16</inkml:trace>
  <inkml:trace contextRef="#ctx0" brushRef="#br0" timeOffset="7573.05">22820 7117 1040 0,'21'-21'384'0,"-21"21"-300"0,6-3-20 0,-6 9 104 16,0 4-104-16,-9 12 88 15,3 4-88-15,-12 14 92 16,3 2-92-16,0 11 84 16,7 0-84-16,2 2 28 15,3-7-52-15,6-6 20 16,6-5-32-16,2-7 28 16,4-7-32-16,0-7-12 15,3-3-8-15,3-10-4 16,0 0 0-16,0-11-88 15,2 0 48-15,4-8-248 16,-3 3 160-16,0-8-280 0,0 5 232 0,-1-11-172 31,-2 6 204-31,-3-8 28 16,-3 8 76-16,-3-8 36 16,-3 5 4-16,-3-5 124 0,3 8-68 0,-9-1 200 15,3 9-144-15,-9 11 60 16,3 7-100-16,-6 19 232 15,3 7-168 1,0 25 88-16,6 0-132 0,0 12-60 16,6-4-24-16,-6 10 8 15,3-5-8-15,-6 5-260 16,3-13 140-16,-9-3-488 16,0-11 340-16</inkml:trace>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19:46.650"/>
    </inkml:context>
    <inkml:brush xml:id="br0">
      <inkml:brushProperty name="width" value="0.05292" units="cm"/>
      <inkml:brushProperty name="height" value="0.05292" units="cm"/>
      <inkml:brushProperty name="color" value="#FF0000"/>
    </inkml:brush>
  </inkml:definitions>
  <inkml:trace contextRef="#ctx0" brushRef="#br0">11834 7080 320 0,'-6'6'120'0,"6"-6"-96"0,-3 0-4 0,0 0 148 16,3 5-96-16,-3-5 112 15,3 2-104-15,-3-2 72 16,6 0-88-16,-6 0 84 16,3 0-88-16,-6-5 120 15,6 3-100-15,-3-6 32 0,6 5-68 0,3-8 28 16,3 3-40-16,24-7 36 15,5 1-40-15,40-4-4 32,5 2-16-32,45 0-8 0,-3 5 4 0,33 1-16 15,-12 2 8-15,17 3 4 16,-23 5 0-16,6-3-12 16,-24 3 8-16,-3-3 4 15,-21 6 0-15,-5-3 0 16,-19 0 0-16,-3 0-20 15,-8 0 12-15,-9-3 20 16,-10 3-4-16,-8-2-20 16,-3 2 4-16,-10-3 32 15,-5 3-16-15,-6-3 8 16,-3 6-8-16,-6-3 20 16,-3 0-16-16,-15 0 12 15,3 3-12-15,-26-1 56 16,-4 6-40-16,-41 3 24 15,2-1-32-15,-53 1 28 16,9 2-32-16,-53 3 20 16,14 3-20-16,-44-1-16 15,20-2-4-15,-8 0 12 16,35-3-4-16,9-2 8 16,33-1-8-16,18-4-4 15,29-1 4-15,16-10 4 0,20-3-4 16,18-13-92-16,12 2 52 0</inkml:trace>
  <inkml:trace contextRef="#ctx0" brushRef="#br0" timeOffset="4984.26">14611 3620 1268 0,'3'0'468'0,"-9"0"-364"0,21 2-28 0,-9-2 168 0,3 3-148 0,0-6 60 15,2 3-92-15,4-2 24 16,3-4-52-16,9-2 8 16,0 3-28-16,8-8-24 15,-2 5 0-15,0-5 4 16,0 7 4-16,-6-7 0 15,-1 8 0-15,-2-3-12 16,-3 8 8-16,-3-8 20 16,-3 8-8-16,-6 0 4 15,-3 3-4-15,-3 2-24 16,0-3 8-16,-6 4 12 16,0-1 0-16,-6-2-168 0,3 2 88 15,-3-5-224-15,3 0 168 0</inkml:trace>
  <inkml:trace contextRef="#ctx0" brushRef="#br0" timeOffset="6204.07">15525 3223 592 0,'12'-8'220'0,"-12"8"-172"0,11 0-12 0,-8 0 188 15,0 0-128-15,-6 2 0 16,0 9-64-16,-14 10 112 16,-1 11-80-16,-24 26 48 15,3 3-64-15,-11 16 44 16,8-6-52-16,3-13 40 15,13-5-44-15,5-5 16 16,12-6-32-16,3-7 36 16,9-9-32-16,6-7 56 15,6-4-44-15,6-12 28 16,2-6-36-16,7-12-16 16,3 1-8-16,0-15-24 15,-1 5 12-15,-2-7 32 16,-6 12-16-16,-9-7-8 15,-3 4-4-15,-15 4 12 0,0 7-4 0,-21 9-4 16,0 2 4-16,-15 0-16 16,4 5 8-16,-7 3-104 15,6-5 60-15,-2-1-280 16,11 6 184-16,9-8-600 16,9 0 420-16</inkml:trace>
  <inkml:trace contextRef="#ctx0" brushRef="#br0" timeOffset="6704.57">16176 3299 592 0,'21'-5'220'0,"-21"5"-172"0,18 0-12 0,-18 3 164 0,-3 7-116 0,-18 17 140 16,4 7-124-16,-25 22 52 15,6-3-88-15,-6 5-16 16,7-5-32-16,2-14 8 16,9-2-16-16,3-7-4 15,6-7 0-15,4-7-288 16,5-2 156-16</inkml:trace>
  <inkml:trace contextRef="#ctx0" brushRef="#br0" timeOffset="6887.91">15882 3366 892 0,'-3'-14'332'0,"3"14"-260"0,6 14-20 16,0 4 160-1,6 8-128-15,8 14 228 16,7 5-172-16,12 11-24 16,0-6-72-16,8 3 20 15,-2-3-36-15,0-7-32 16,-10-6 0-16,-5-6-324 0,-6-10 176 15,-6-2-764 1,0-11 512-16</inkml:trace>
  <inkml:trace contextRef="#ctx0" brushRef="#br0" timeOffset="9689.5">16611 3664 572 0,'0'8'208'0,"0"-8"-160"0,3-5-12 16,-3 2 224-16,6 6-148 16,0-3 104-16,3 0-124 0,3-3 28 15,0 1-72-15,6-1 0 16,2-2-28-16,1 0 40 15,0 5-32-15,-3-3-16 16,0 3-4-16,-3-8 16 16,-3 8-12-16,-3-3-4 15,2 6-4-15,-2-6 4 16,3 3-4-16</inkml:trace>
  <inkml:trace contextRef="#ctx0" brushRef="#br0" timeOffset="10273.51">17147 3392 632 0,'9'-5'236'0,"-9"5"-184"0,0-6-16 15,0 4 228 1,0 4-152-16,-3-2 60 16,3 0-100-16,-3 3-52 15,6 0-16-15,-6 2 12 16,3-2-8-16,-6 7-4 16,0 9 0-16,-9 7 40 0,3 3-24 0,-9 8 80 15,6-5-56-15,1-3 48 16,8 0-52-16,0-10 40 15,6 2-44-15,3-8 52 16,6-5-52-16,2-3 0 16,4 1-20-16,3-9 8 15,3 3-16-15,0-3-84 16,0-2 44-16,0 0-176 16,-4 2 116-16,-2-2-176 15,0 2 152-15,0-2-132 16,0 0 144-16,-3-3-24 15,3 2 76-15,-6-1 28 16,0-4 20-16,-6-2-8 16,0 5 8-16,-6-5 92 15,3 5-48-15,-9 5 116 16,3 6-88-16,-12 10 80 16,9 3-84-16,-6 10 172 15,6 1-136-15,0 10 80 16,3-6-108-16,3 9-28 15,3 0-28-15,0-3-4 16,3-3-8-16,0-2-136 16,0-3 76-16</inkml:trace>
  <inkml:trace contextRef="#ctx0" brushRef="#br0" timeOffset="11291.16">12480 3757 1276 0,'17'-21'472'0,"-17"21"-364"0,15-13-32 16,-3 7 20-1,0 1-68-15,9-8 16 16,3 8-28-16,6-1-24 16,-1 6 0-16,-5 11 4 15,0 2 4-15,-12 22 0 0,-6 7 0 0,-24 16 8 16,3-2-4-16,-12-3 128 15,3-6-68-15,1-10 60 16,8-8-72-16,3-8 76 16,6-10-72-16,6-8 44 15,9 2-60-15,6-16-4 16,3 6-20-16,8-8-28 16,1 5 4-16,3-5 12 15,0 5 0-15,-9 0-108 16,-1 3 56-16,-5 5-236 15,-3 0 160-15,0-6-192 16,0 12 180-16,0-14-232 16,3 2 212-16</inkml:trace>
  <inkml:trace contextRef="#ctx0" brushRef="#br0" timeOffset="11640.84">13054 3757 580 0,'12'-21'216'0,"-12"21"-168"0,6-11-12 16,-6 9 208-1,0 2-140-15,-3 2 116 16,0 6-128-16,-15 11 32 16,3 2-76-16,-15 16 36 15,7-5-48-15,8 10 8 16,9 0-28-16,6-7 44 16,3-3-32-16,6-9 20 0,3-1-28 0,8-17 0 31,7 3-12-31,3-14-32 0,3-1 12 0,0-20-84 15,-4-5 56-15,-2-7-180 16,-3 2 124-16,-9 5 8 16,0 8 56-16,-15 11 100 15,0 10-36-15,-9 19 140 16,3 8-96-16,-6 18 160 16,3-2-136-16,0 0-48 15,3-6-32-15,3-2-4 16,3-1-8-16,0-9 32 15,6-4-24-15,0-5-332 16,3-2 172-16</inkml:trace>
  <inkml:trace contextRef="#ctx0" brushRef="#br0" timeOffset="11991.9">13515 4003 996 0,'9'-10'368'0,"-9"10"-284"0,21-22-24 0,-9 9 152 0,3 8-128 0,9-14 36 15,3 6-72-15,2-3 16 16,-2 6-36-16,0-4-36 16,-3 7 4-16,-3 1 36 15,-4 1-20-15,-8 5-248 16,-3 5 128-16</inkml:trace>
  <inkml:trace contextRef="#ctx0" brushRef="#br0" timeOffset="12214.27">13587 4122 904 0,'3'8'332'0,"-3"-8"-256"0,15-2-24 0,-3-1 228 16,0 0-164-16,11-5-8 15,1 3-72-15,9-6 12 16,0 3-32-16,2-5-84 15,-2 5 36-15,6 3-676 16,-6-3 388-16,-4 5-184 63,-5 6 296-63,-24-3 396 0</inkml:trace>
  <inkml:trace contextRef="#ctx0" brushRef="#br0" timeOffset="16078.69">19040 7091 192 0,'0'0'0'0,"-9"0"-4"0,6 0 208 15,6 0-112-15,-3 0 68 16,0 0-92-16,0 0 84 15,0 0-88-15,0 2 40 16,0 1-60-16,0 0-16 31,0-1-16-31,-3 1 16 0,0 2-16 0,-9-5 100 16,0 0-60-16,-6-2 108 16,4 2-88-16,-7 0 40 15,6 2-64-15,-9 1 12 16,3 2-40-16,-6 1 0 15,9-1-12-15,-2 0-8 16,8 0 4-16,0 1 40 16,9-1-24-16,6-2 68 15,6-1-48-15,6 1 64 16,5 0-64-16,4-3 28 16,3 0-40-16,6-3 44 15,3 0-40-15,11-5-8 16,4 0-12-16,26-7-12 15,4 4 4-15,50-8-4 16,-3 4 0-16,71-7 0 16,-12 9 0-16,63 3 0 15,-17 4 0-15,32 6 8 16,-30 6-4-16,-9-1 16 0,-39 0-12 0,-14-2-12 16,-33 0 0-16,-9-1 4 15,-24 1 0-15,6-3-12 16,-20 0 8-16,2-3 4 15,-15 3 0-15,-2 0 8 16,-16 5-4-16,-5 1-12 16,-13 2 4-1,-5-3 4-15,-6 0 0 0,-7 1 8 16,-2-1-4-16,0-3-4 16,-3 1 4-16,0 0-16 15,0 2 8-15,2-2 12 16,4 2-4-16,0-2-12 15,0 2 4-15,0-5 4 16,-4 3 0-16,-5-6 16 16,0 3-8-16,-6-3-4 15,-3 1 0-15,-3-4-4 16,0 6 0-16,-6-2 0 16,0 4 0-16,0-2-36 15,0 0 20-15,3 0-204 16,6 6 120-16,3-1-336 15,0 6 244-15</inkml:trace>
  <inkml:trace contextRef="#ctx0" brushRef="#br0" timeOffset="30487.55">16239 8102 2224 0,'0'21'0'0,"0"10"-4"0,0-15 24 16,6 0-12-16,-3 0 4 16,0 3-4-16,0-6 4 15,0 0-8-15,-3-5-116 16,3 0 60-16</inkml:trace>
  <inkml:trace contextRef="#ctx0" brushRef="#br0" timeOffset="35557.28">16584 7850 756 0,'-27'0'280'0,"27"0"-216"0,-14 3-20 0,5-3 216 15,6 0-152-15,-6 0 124 16,3 0-136-16,-3 0 56 16,6 0-88-16,-3 0 44 15,3 0-64-15,-3 2-12 0,6 1-20 0,-3-3 8 32,6 0-12-32,-3 0 32 15,0 0-24-15,0 0 40 16,0 0-32-16,0-3 32 15,3 3-32-15,-3-2 20 16,3 2-24-16,-3-3 0 16,3 1-12-16,0-4-8 15,0 6 4-15,0-5-4 16,3 5 0-16,3-5-12 16,0 5 8-16,3-3 12 15,2 6-4-15,7-6-12 16,0 0 4-16,9-5 12 0,3 3-4 0,5-3-12 15,1 3 4-15,3-3 20 16,-7 5-8-16,4-5-4 16,-3 6 0-16,0-4-4 15,-7 6 0-15,-2-2 0 16,-6 2 0-16,-3 0 0 16,0 2 0-16,-9-2-12 15,-3 6 8-15,-9 4 4 16,0 4 0-16,-9 4-12 15,0 1 8-15,-12 4 4 16,3 4 0-16,-12 2 0 16,4-3 0-16,-10-2-12 15,9 0 8-15,-3-8 12 16,10-3-4-16,5-2 8 16,9-3-8-16,12 0-4 15,9 2 4-15,18 3-16 16,2 3 8-16,10 5 4 15,0 1 0-15,-16-1-12 16,-5 0 8-16,-18-2 28 16,-6-1-12-16,-24-5-20 15,1 0 0-15,-19-10-332 16,3 0 188-16</inkml:trace>
  <inkml:trace contextRef="#ctx0" brushRef="#br0" timeOffset="36307.82">17221 7853 716 0,'-3'0'264'0,"3"0"-204"0,0 2-16 0,-3-2 160 16,3 6-120-16,-3-1 124 15,3 0-120-15,-3-5 44 16,6 0-76-16,-3 0 36 16,0 0-52-16,0-2 32 15,3 2-40-15,0-6 8 16,3 4-24-16,0-4 20 15,3 4-24-15,3-3 40 0,0 2-28 0,3-2 12 16,6 2-20-16,2-2 20 31,1 5-24-31,3-6 4 0,-3 6-8 0,3-2 4 0,-1 2-8 0,-2-3-12 32,0 6 4-32,0-3 20 15,-3 2-8-15,-3 1-28 16,-4 5 8-16,-5 3 24 15,0-1-8-15,-9 1-8 16,0 2 0-16,-9 3 20 16,0 0-8-16,-17 2 40 15,2 3-24-15,-15 1-24 16,6-4 0-16,-2-2-8 16,8-3 0-16,6 0 8 15,9 1 0-15,12 2 0 16,9-1 0-16,12 7 8 15,3-1-4-15,0 3 68 16,-1-3-40-16,-11 3 68 16,-3-3-60-16,-21-3-8 15,0-2-20-15,-29-5-144 0,2-1 76 0</inkml:trace>
  <inkml:trace contextRef="#ctx0" brushRef="#br0" timeOffset="36641.5">16290 8197 696 0,'41'-13'256'0,"-41"13"-196"0,42-6-20 0,-24 4 348 16,0 4-220-16,-3-2 312 15,-4 0-276-15,-19 0 76 16,-7 6-164-16,-33-4-16 16,0 6-60-16,-26-3-28 15,8 3-4-15,-11-2-28 16,15-1 12-16,-4 0-128 15,16 1 76-15,8-1-428 16,12 0 272-16</inkml:trace>
  <inkml:trace contextRef="#ctx0" brushRef="#br0" timeOffset="41595.57">18724 8088 444 0,'3'-2'164'0,"-3"2"-124"0,3-3-16 0,-3 0 168 15,0 6-112-15,0-3 144 16,6 0-128-16,0 0 84 16,0 3-104-16,0-3 72 15,0 0-84-15,6 0 84 16,3 2-88-16,6-2 52 15,0 0-68-15,5-2-4 16,4 2-24-16,0-3 16 16,0 0-20-16,-4-2-4 15,1 5-4-15,-6-5-16 16,-3 5 8-16,-6-3 12 16,0 3-4-16,-9-2-276 15,0 4 148-15</inkml:trace>
  <inkml:trace contextRef="#ctx0" brushRef="#br0" timeOffset="42142.36">19159 7850 268 0,'3'0'100'0,"-3"0"-76"0,-6 8-8 0,3-5 132 15,3-1-84 1,-6 4 140-16,3-1-116 0,-3 0 144 16,6 1-132-16,-6-6 92 15,6 2-112-15,-3-2 124 16,6 3-116-16,0-6 64 15,6 1-88-15,3-4 28 16,6 4-56-16,3-6-28 16,3 2-8-16,5-2 8 15,4 3-4-15,3 0-12 16,-3 2 4-16,-1 1-16 16,-2 2 12-16,-6 2 20 15,-3 4-4-15,-6 1 4 16,-4 1-4-16,-11 6 4 15,-3 2-8-15,-14 5 8 16,2 3-8-16,-15-1-4 16,6 1 4-16,-6 0-16 15,7-3 8-15,8 0-40 16,9-2 24-16,9 2 8 16,9-3 8-16,3 1 4 0,2-3 0 0,-5 0 60 31,0-3-32-31,-12-2-20 15,-3-1-8-15,-15-2-124 0,0 0 68 16</inkml:trace>
  <inkml:trace contextRef="#ctx0" brushRef="#br0" timeOffset="42512.45">20043 7840 880 0,'9'5'328'0,"-9"-5"-256"0,-15 63-16 0,0-31 196 0,0 0-148 0,-17 13 44 31,2-3-84-31,-9 3-16 16,6-5-28-16,-2-3-4 15,11-5-8-15,0-9-272 16,6-1 148-16</inkml:trace>
  <inkml:trace contextRef="#ctx0" brushRef="#br0" timeOffset="42727.93">19835 7893 976 0,'3'18'360'0,"-3"-18"-280"0,12 66-20 0,-3-37 188 15,-1 0-148-15,10 11 48 16,3-3-88-16,3 8-20 16,0-3-24-16,-3 3 8 15,-1-2-16-15,-5-9-128 16,-3-5 68-16,-6-10-380 16,0-6 244-16</inkml:trace>
  <inkml:trace contextRef="#ctx0" brushRef="#br0" timeOffset="42995.83">20362 7837 1080 0,'0'11'400'0,"0"-11"-312"0,0 42-24 16,0-13 124 0,3 0-116-16,-3 11 32 0,5-3-60 0,1 3-20 15,0-6-12-15,0-2 8 16,0-3-12-16,-6-3-116 16,3-5 56-16,-3-5-332 15,0-3 216-15,0-10-520 16,3 0 388-16</inkml:trace>
  <inkml:trace contextRef="#ctx0" brushRef="#br0" timeOffset="43227.46">20698 7758 1028 0,'-3'-6'380'0,"3"6"-296"0,-9 19-20 0,3 2 172 15,0 3-140-15,-6 21 220 16,6 5-184-16,-3 6 20 16,6-3-96-16,-3-1-32 15,6-7-16-15,-6-2 16 0,6-9-12 0,-6-7-136 32,3-4 68-32,-5-7-360 15,-1-5 232-15</inkml:trace>
  <inkml:trace contextRef="#ctx0" brushRef="#br0" timeOffset="47048.52">18081 8136 464 0,'6'11'176'0,"-6"-11"-140"0,27 0-8 0,-12-3 760 16,3 3-436-16,6-5 52 15,0 2-244-15,2-2-56 16,1 2-60-16,-6-2-12 15,0 5-20-15,-12-3-24 16,0 3 4-16,-9 0-312 16,3 3 172-16,-9-1-484 15,3 1 356-15</inkml:trace>
  <inkml:trace contextRef="#ctx0" brushRef="#br0" timeOffset="47517.38">18004 8033 1016 0,'-3'-3'376'0,"3"3"-292"0,-6-3-20 0,6 3 148 0,6 3-128 0,0-3 88 16,3 0-100-16,12 0 52 16,6 0-72-16,8-3-12 15,4 1-24-15,6-6-4 16,-4 3-4-16,1-9-84 15,-3 6 40-15,-1-2-252 16,-5 2 164-16,0 0-496 0,3 5 348 0</inkml:trace>
  <inkml:trace contextRef="#ctx0" brushRef="#br0" timeOffset="48433.2">19379 7739 436 0,'-15'-5'160'0,"15"5"-124"0,-12-3-8 0,12 3 96 15,3 3-72-15,3-1 172 0,3 6-124 0,15 14 164 16,6 7-152-16,15 26 148 16,2 6-148-16,1 18 120 15,-4-2-132-15,-20 13 24 16,-6-11-72-16,-27-2-12 15,-3-11-24-15,-20-13 8 0,-4-13-16 0,-6-8-84 32,6-6 44-32,-2-7-508 15,8-6 296-15</inkml:trace>
  <inkml:trace contextRef="#ctx0" brushRef="#br0" timeOffset="48849.56">18769 7755 944 0,'-33'-3'352'0,"33"3"-276"0,-41 48-20 0,17-6 376 16,6 3-248-16,0 29 188 15,6 3-212-15,24 21-36 16,12-5-76-16,18 2-68 16,2-8 8-16,10-18-140 15,-4-16 84-15</inkml:trace>
  <inkml:trace contextRef="#ctx0" brushRef="#br0" timeOffset="53717.43">11247 6554 2720 0,'-3'-3'0'0,"6"-7"-4"0,-3 7-48 0,3 3 28 0,-6 5-68 16,3 3 52-16,-3 11-88 15,3-1 72-15,0 9-164 16,6 2 120-16</inkml:trace>
  <inkml:trace contextRef="#ctx0" brushRef="#br0" timeOffset="58307.36">21409 3273 3056 0,'6'21'0'0,"-15"6"-4"0,3-20 60 15,3 4-32-15,-6-3 32 16,6 3-28-16,-5-9-16 15,5 4-8-15,-3-14-68 0,3 5 36 0,-3-5-208 16,3 0 132-16,-3 3-284 16,3-3 220-16,-3 3-412 15,6 5 324-15</inkml:trace>
  <inkml:trace contextRef="#ctx0" brushRef="#br0" timeOffset="66225.95">19403 11398 2240 0,'12'-13'0'0,"-15"-5"-4"0,-3 7 148 15,3 6-80-15,-15-9 0 16,0 6-40-16,-20 1-16 16,2 4-4-16,-21 8-16 0,4 6 8 0,-7 15-16 31,10 3 12-31,2 16-4 0,12 0 4 0,10 6 8 16,11-4 0-16,9 1 8 15,6-9-4-15,12 1-28 16,3-5 12-16,5-6 32 15,1-6-12-15,3-9 8 16,0-4-8-16,3-15 12 16,-4-3-12-16,4-16-72 15,-3 3 32-15,3-29-112 16,-3 0 84-16,2-19-28 16,-2 11 52-16,-6 5 24 15,0 16 8-15,-6 15-60 16,0 14 36-16,-3 30 232 15,0 12-108-15,-3 16 140 16,2 3-136-16,-2 3-20 16,3-3-48-16,0 0-20 15,0-8-8-15,0-11 4 16,3-2-4-16,0-22-212 16,3-4 112-16,3-20-524 15,3-1 344-15</inkml:trace>
  <inkml:trace contextRef="#ctx0" brushRef="#br0" timeOffset="66560.35">20037 11531 932 0,'18'-14'348'0,"-18"14"-272"0,21-2-20 0,-12 2 224 0,3 2-164 0,3-2 104 16,-1 0-128-16,1 0 44 16,3 3-76-16,0-3-24 15,3 0-24-15,0-3 8 16,0 3-12-16,-1-2 16 16,1-1-16-16,0-2-12 15,0 5 0-15,-3-6 12 16,-3 4-4-16,-6-3 8 15,-1 2-8-15,-5 0-180 16,0 3 100-16,-6 0-248 16,0 6 184-16,-5 1-372 15,2 4 288-15</inkml:trace>
  <inkml:trace contextRef="#ctx0" brushRef="#br0" timeOffset="67226.83">20004 11718 528 0,'3'3'196'0,"-3"-3"-152"0,-6 3-12 0,0-1 80 16,3 1-68-16,-5 2 104 15,2 1-84-15,0-1 52 16,3 0-72-16,-3-2 112 15,6-1-88-15,-3-2 36 16,6 0-60-16,0 0 48 16,3 0-56-16,3 0 36 15,-1 0-40-15,4-2 0 16,3 2-20-16,6-5 12 16,0 5-16-16,3-3-20 15,3 3 4-15,2-5 32 16,-2 5-16-16,0-3-28 15,-3 3 12-15,0-3 0 16,-4 6 8-16,-2-3-12 16,-3 0 8-16,-3 0 72 15,-3 0-36-15,-3 0 32 16,3 0-36-16,-9 0-44 16,0 0 8-16,3 0 8 0,0 0 4 0,0 0-20 15,0 0 8-15,0 0 48 16,0 0-20-16,0-3-20 15,3 3 0-15,-3-2 8 16,3 2-4-16,-6-3-20 16,0 6 8-16,0-3-12 15,0 0 8-15,-3 0-140 16,3 0 80-16,-6 0-248 16,3 0 176-16</inkml:trace>
  <inkml:trace contextRef="#ctx0" brushRef="#br0" timeOffset="68196.53">21272 11861 1144 0,'30'-18'420'0,"-30"18"-324"0,6 0-28 0,-3 0 112 16,0 0-112-16,-3 0 36 0,3 5-64 0,-3 0 4 15,3 3-28-15,-3-2 28 16,3-1-28-16,-6 0 48 15,3 0-36-15,-6-5-4 16,0 3-16-16,-6-3-8 16,3 0 4-16,-9 0 4 15,4 3-4-15,-4-3-4 16,3 2 4-16,0-2-4 16,6 3 0-16,0 0-12 15,6-1 8-15,6 1 4 16,3 0 0-16,21-6 8 0,8 3-4 0,25-3 16 31,0 1-12-31,14-4-12 16,-3 4 0-16,10-4 4 15,-7 4 0-15,1-1-12 16,-13 3 8-16,-2-2 108 16,-7 4-56-16,-11-2 16 15,-9 0-40-15,-7 0 4 16,-2 0-16-16,-6-2 0 15,-3 2-4-15,-6-3-8 16,0 3 4-16,-9-3 4 16,3 3-4-16,-6-2-64 15,0 4 32-15,-3-2-172 16,6 0 108-16,-3 0-272 16,3 0 200-16</inkml:trace>
  <inkml:trace contextRef="#ctx0" brushRef="#br0" timeOffset="68947.73">22409 11681 996 0,'-3'-5'368'0,"3"5"-284"0,-11 0-24 0,5-3 188 15,6 3-148-15,-6-2 72 16,3 2-100-16,0-6-68 16,6 6-4-16,0 0-16 15,0 3 8-15,0-3 32 16,6 5-12-16,-4 1-4 16,4 2-4-16,-6-3 64 15,3 0-36-15,-6-2 180 16,3 0-116-16,-9-6 44 15,3 0-80-15,-6-5-28 16,1 3-20-16,-4-6-20 16,6 6 4-16,-3 0-128 15,6 2 72-15,6 1-408 16,6 4 260-16,17 1-684 16,4 5 500-16</inkml:trace>
  <inkml:trace contextRef="#ctx0" brushRef="#br0" timeOffset="69361.39">22844 11700 788 0,'12'0'292'0,"-12"0"-228"0,9-8-16 0,-6 3 212 16,0-1-152-16,3-10 44 15,0 3-88-15,3-13 12 16,3 2-44-16,5-5-20 16,1 8-4-16,3 13-28 15,3 8 12-15,-3 21-24 16,3 8 20-16,-10 19-20 16,-2-1 16-16,-15 17 280 15,0-6-140-15,-14-2 188 16,-1-11-180-16,-15-16 4 15,6-8-84-15,-12-21-24 16,7-8-16-16,-1-19 8 16,6 1-12-16,6-16-40 15,9 2 20-15,9-13-140 16,6 5 84-16,6-10-232 16,6 11 168-16</inkml:trace>
  <inkml:trace contextRef="#ctx0" brushRef="#br0" timeOffset="92260.71">19951 13621 904 0,'-3'-21'332'0,"3"21"-256"0,3-6-24 0,-3 4 228 16,3 2-164-16,0-6 80 16,0 4-120-16,-3-6 4 15,3 0-48-15,-6-8 24 16,0 8-32-16,-12-5-24 15,3 2 0-15,-15 1 8 16,0 2-4-16,-20 2-28 16,5 6 12-16,-12 6 100 0,7 2-44 0,-4 13 16 31,10 3-36-31,2 18 12 16,18-2-20-16,9 10 0 15,12-5-8-15,9-3 12 16,9-7-12-16,6-6 24 15,6-3-20-15,-4-10 12 0,1-3-12 16,0-7 0-16,-3-1-4 0,-3-8-8 16,-1 1 4-16,1-9-32 15,-3 3 16-15,0-10-32 16,0-1 28-16,3-18-64 16,-1 0 44-16,1-13-80 15,0 7 64-15,-3-2 28 16,-3 11 16-16,-3-3-4 15,-3 10 8-15,-6 6 12 16,0 8-4-16,-6 13-28 16,0 5 12-16,0 19 40 15,3 8-16-15,3 23 132 16,3-2-80-16,3 6 4 16,2-9-40-16,-5-5-16 15,3-5-8-15,-6-11 12 0,0-6-8 0,-3-9-304 31,0-4 164-31</inkml:trace>
  <inkml:trace contextRef="#ctx0" brushRef="#br0" timeOffset="92564.08">20534 13152 1164 0,'9'-5'428'0,"-9"5"-332"0,3 77-24 0,0-27 256 16,0-2-192-16,-3 50 116 15,0 0-152-15,0 18 16 16,6-13-68-16,-3 0-28 15,3-13-12-15,0-5 0 16,0-14-4-16,-6-10-124 16,3-13 64-16,0-14-320 15,3-10 208-15,6-8-532 16,3-5 392-16</inkml:trace>
  <inkml:trace contextRef="#ctx0" brushRef="#br0" timeOffset="92947.08">21234 13811 1172 0,'-9'-18'436'0,"9"18"-340"0,3-40-24 0,0 16 180 31,3 6-152-31,3-17 56 0,0 4-92 0,5-9-28 16,4 5-24-16,9-4 0 15,0 12-8-15,9 11-12 16,-4 9 4-16,4 25-16 16,0 9 12-16,-12 33 4 15,-7 4 4-15,-14 10 60 16,-3-5-32-16,-15-6 172 15,1-7-108-15,-22-14 108 16,3-7-116-16,-17-20-16 16,8-7-44-16,-6-18-8 15,13-3-8-15,8-32-104 16,9-3 52-16,15-34-280 16,12 5 180-16</inkml:trace>
  <inkml:trace contextRef="#ctx0" brushRef="#br0" timeOffset="94830.31">18745 15468 1196 0,'12'-35'440'0,"-12"35"-340"0,15-26-32 0,-6 12 124 16,3 7-120-16,-3-9 76 16,3 2-84-16,-9-1-8 15,0 1-36-15,-15-2-20 16,3 6-4-16,-30-3 28 15,3 10-12-15,-32 6 4 16,5 10-8-16,-17 13 20 16,9 6-16-16,2 18 56 0,19 1-36 0,11 12 28 15,18-5-32-15,15 14 8 16,12-6-20-16,6 8 8 16,6-5-12-16,-3-3 20 15,3-13-20-15,-7-8 24 16,-2-11-24-16,-6-5-4 15,-3-5-4-15,-6-8 12 16,3-3-8-16,-2-7-28 16,2-4 8-16,-6-4-152 15,3-1 88-15,-3-2-276 16,3-1 200-16</inkml:trace>
  <inkml:trace contextRef="#ctx0" brushRef="#br0" timeOffset="95078.87">18144 15949 976 0,'0'-37'360'0,"0"37"-280"0,9-26-20 0,-3 12 232 16,3 6-172-16,6-5 84 16,3 3-120-16,5-4 20 15,4 6-60-15,6 1 4 16,0 1-32-16,2 1-24 15,-2 2 0-15,0-2 20 16,0 2-4-16,-7-2 16 16,1 5-16-16,-9-5-196 0,0 5 100 0,0-6-228 15,-3 6 180-15,0-2-244 16,-1 2 216-16</inkml:trace>
  <inkml:trace contextRef="#ctx0" brushRef="#br0" timeOffset="95662.53">18867 15737 780 0,'15'-5'288'0,"-15"5"-224"0,18 3-20 0,-12 2 56 16,3 6-64-1,-3 7 156-15,0 3-112 0,-6 8 152 16,0 3-132-16,-9 3 196 16,3-6-168-16,-12-8 56 15,3-3-112-15,-9-15 32 16,7-3-64-16,-7-16 8 15,3 0-32-15,-6-8-16 16,9 6-4-16,-3-3-4 16,7 10 0-16,-1 3-72 15,9 6 44-15,6-1-152 16,6 3 104-16,14-3-216 16,4 3 168-16,15-5-220 0,0 0 200 0,2-8-152 31,1 2 172-31,0-2-8 15,-7 2 84-15,-5 1 24 0,-3 4 20 0,-9 4 72 32,0 4-32-32,-3 11 84 0,-1 6-60 15,-2 18 168-15,0 3-124 16,-3 7 248-16,3-7-196 0,-3-6 248 16,0-7-224-16,0-14 116 15,0-2-168-15,-3-19 24 16,0-5-84-16,-3-25-4 15,3 4-32-15,0-14-4 16,3 6-12-16,2 0-52 16,1 10 28-16,9 3-52 15,0 10 40-15,3 4-56 16,3 7 48-16,2 2-88 16,-2 9 68-16,0 0-8 15,-3 2 40-15,-6 0-40 16,0 0 36-16,-10 1-100 15,-2-1 72-15,-9-5-116 16,-3 3 96-16,-8-3-312 16,-1 2 216-16</inkml:trace>
  <inkml:trace contextRef="#ctx0" brushRef="#br0" timeOffset="97884.02">20903 15833 880 0,'-9'-14'328'0,"9"14"-256"0,-3-13-16 15,3 3 320 1,3 4-216-16,0-10 112 16,6 3-160-16,3-11 84 15,0 3-112-15,9-8-24 16,0 8-40-16,9 0-24 16,2 8 0-16,4 13-4 15,-3 10 0-15,-7 19-56 0,-2 8 36 0,-21 27-76 31,-6-1 60-31,-21 6-8 0,-2-8 32 16,-19-8 188-16,6-11-88 0,-11-7 44 16,8-6-72-16,0-13-36 15,13-6-16-15,5-15 60 16,9-6-32-16,6-31 16 16,6-3-28-16,3-13-124 15,3 5 60-15,0 5-132 16,6 9 100-16,0 12-384 15,3 11 260-15</inkml:trace>
  <inkml:trace contextRef="#ctx0" brushRef="#br0" timeOffset="98180.79">21522 15859 1204 0,'36'-10'448'0,"-36"10"-348"0,42 0-32 0,-27-3 220 16,0 3-172-16,2-3 96 0,4 1-124 15,0-4-40 1,-3 6-32-16,-3-2-4 0,0 4-8 0,-3-2-12 15,0 3 4-15,-4 0-244 16,1 2 136-16,-3 0-228 16,0 3 192-16,0 0-164 31,0 0 180-31</inkml:trace>
  <inkml:trace contextRef="#ctx0" brushRef="#br0" timeOffset="98534.3">21534 16121 1028 0,'36'3'380'0,"-36"-3"-296"0,21-3-20 15,-9 0 140 1,0 3-124-16,0-2 56 16,2 2-80-16,-5-6-24 15,3 6-20-15,-3-2 8 16,0 4-12-16,-3-4-4 15,3 2 0-15,0-3 4 0,3 3-4 0,0-2-248 16,0 4 132-16,9-2-324 16,2 0 244-16</inkml:trace>
  <inkml:trace contextRef="#ctx0" brushRef="#br0" timeOffset="99118.33">22171 16163 652 0,'-12'0'244'0,"12"0"-192"0,-12 0-12 16,7 0 164-1,2 0-120-15,-3 0 108 0,6 0-112 0,-3 0 36 16,3 0-68-16,6 0 12 16,3 0-40-16,11-2 36 15,7 2-32 1,18 0 4-16,-1 5-16 0,22-2-16 16,-1 2 0-16,13-2 4 15,-7-1 0-15,1 1 32 16,-13 2-16-16,-5-2 56 15,-7 0-40-15,-5-3 64 16,-6 0-56-16,-6 0 36 16,-4 0-44-16,-5-3 0 15,0 3-20-15,-3-3 0 16,-3 6-4-16,-3-6 4 16,3 3-8-16,-4-2-100 15,1 4 52-15,0-2-368 16,3 0 228-16,0 0-716 15,0 3 508-15</inkml:trace>
  <inkml:trace contextRef="#ctx0" brushRef="#br0" timeOffset="99318.67">23543 16073 1392 0,'9'-5'516'0,"-9"5"-400"0,0 3-36 0,0-3 136 0,0 2-136 0,0 1 20 16,3 0-60-16,0-1-8 31,0 1-20-31,0 2 0 0,3 1-4 0</inkml:trace>
  <inkml:trace contextRef="#ctx0" brushRef="#br0" timeOffset="99868.39">24154 16100 684 0,'18'-13'252'0,"-18"13"-192"0,14-14-20 15,-11 4 144 1,0 5-108-16,-3-11 60 16,3 2-80-16,-9-9 12 15,0 4-40-15,-14-2-44 0,2 8 8 0,-15 5 8 32,6 8 4-32,-11 10 8 15,5 9-8-15,0 7 16 16,12 3-12-16,3 3 40 15,9-3-24-15,6-2 32 0,6-1-32 16,6-5 56-16,6 1-44 16,3-9 56-16,0-3-56 15,0-7 20 1,0 0-36-16,0-11 16 0,2 0-20 0,1-11-16 16,0 3-4-16,-3-7-128 15,0 1 72-15,-6 4 4 16,0 5 36-16,-9 10-12 15,2 6 20-15,-10 10 144 16,5 5-68-16,-3 9 116 16,6-1-104-16,-3 6 48 15,8-3-68-15,-5 0-16 16,3 0-24-16,-3-5-12 16,3-3 0-16,-6-5-200 15,3-3 108-15,-3-5-632 0,0 0 396 0</inkml:trace>
  <inkml:trace contextRef="#ctx0" brushRef="#br0" timeOffset="102570.31">22656 15764 892 0,'-8'-8'332'0,"8"8"-260"16,20-3-20-16,-11 1 240 0,3-1-172 0,3-5 136 15,0 0-148-15,3-8 144 16,0 0-144-16,3-7 0 16,2 4-64-16,1-2-32 15,0 5-4-15,-3 11-8 16,0 7 0-16,-6 14-12 16,-1 5 8-16,-17 6 4 15,0-1 0-15,-14 1 0 16,2-3 0-16,-12-6-12 15,3-2 8-15,-6-8 48 16,10-3-24-16,-1-10-36 16,9-3 8-16,0-13 20 0,9 2-8 0,6-20-68 31,3-1 32-31</inkml:trace>
  <inkml:trace contextRef="#ctx0" brushRef="#br0" timeOffset="106523.43">19942 17362 404 0,'6'-8'148'15,"-6"8"-112"-15,0 0-12 0,0 0-12 0,0 5-12 16,-3 3-56-16,0 3 32 16,-3-3-272-16</inkml:trace>
  <inkml:trace contextRef="#ctx0" brushRef="#br0" timeOffset="106871.16">19766 17449 716 0,'-9'-2'264'0,"9"-4"-204"0,-6-7-16 15,6 5 228-15,6-5-156 0,3-8 124 16,6-8-144-16,3-11 20 16,3-2-68-16,9 2-12 0,8 6-20 15,1 12-36-15,6 12 8 16,-4 18-4-16,-2 24 8 16,-6 20 16-16,-12 9-4 0,-13 0-20 15,-10-3 8-15,-13-2 20 16,-9-1-4-16,-9-4 148 15,-6-6-88-15,-2-14 96 16,-1-17-96-16,0-17 12 16,7-10-48-16,5-8-20 15,3-6-8-15,9-7-4 16,9-6 0-16,12-10-144 16,9-14 80-16,9 1-412 15,6 7 264-15,6 14-728 16</inkml:trace>
  <inkml:trace contextRef="#ctx0" brushRef="#br0" timeOffset="107157.03">20621 17007 1112 0,'20'-21'412'0,"-14"19"-320"0,0 7-28 0,-6 5 144 16,-9 17-128-16,-3 23 144 15,-11 40-128-15,-4 13-32 16,3 22-40-16,12 18 88 0,12-3-64 16,0-18 52-16,6-11-60 0,0-24 16 15,-6-13-36-15,-3-21-44 16,3-16 12-16,0-16-120 15,0-8 72-15,-3-18-360 16,3-16 232-16,6-3-888 16</inkml:trace>
  <inkml:trace contextRef="#ctx0" brushRef="#br0" timeOffset="107507.14">20984 17394 508 0,'26'-24'188'0,"-14"24"-148"0,-3-5-8 0,-3 2 168 16,-3 0-116-16,-3-2 80 15,-3 0-96-15,0-3-36 16,-6 5-20-16,-6 6 76 15,-11 10-48-15,-16 8 124 0,-15 14-92 16,-20 12 116-16,-21 17-108 16,-3 20 68-16,5 1-88 0,10-14 136 15,15-12-112 1,11-14-44-16,9-11-32 16,10-10-72-16,2-8 36 0,6-6-252 15,4-4 156-15,5-4-400 16,6 1 296-16,6-3-484 15</inkml:trace>
  <inkml:trace contextRef="#ctx0" brushRef="#br0" timeOffset="108158.73">21216 17555 664 0,'15'-10'244'0,"-9"4"-188"0,0 1-16 0,0 2 128 16,0 1-100-16,-1-4 88 15,1 1-92-15,-3 0 40 16,0-1-64-16,-3-1 60 0,-6 1-60 16,-3 1 28-16,-8 2-40 15,-4 6 0-15,-15 5-16 0,3 2-8 16,1 6 0-1,5 0-16-15,3 5 8 0,9 1 12 16,3 1-4-16,6 4-4 16,6-1 4-16,6 1 4 15,3-1-4-15,3-7 24 16,3-3-16-16,3-8-4 16,0-6-4-16,-1-7-4 15,4-6 0-15,0-7 16 16,0-3-8-16,0-3-4 15,-3 3 0-15,0-1-4 16,-1 1 0-16,-2 3 0 16,-3 5 0-16,-3 2 0 15,-3 3 0-15,-3 5 8 0,-3 3-4 16,0 11-4 0,0 2 4-16,0 6-4 0,3 7 0 15,0 3 8-15,3 3-4 16,0 0 24-16,0-6-16 15,-3-2-128-15,-3-3 64 16,0-5-336-16,0-3 220 16,3-2-580-1</inkml:trace>
  <inkml:trace contextRef="#ctx0" brushRef="#br0" timeOffset="110943.08">20879 12618 1392 0,'0'0'0'0,"9"-3"-4"0,-6 1 236 16,3 4-128-16,3-2 152 15,3 3-148-15,3 0 52 0,3 2-96 0,9-2 60 16,2 2-68-16,25-5-4 16,0 0-32-1,44-5 4-15,3-1-12 0,54-4-16 16,-3-1 0 0,50-5 20-16,-11 6-8 0,26-1-12 15,-27 6 0-15,13 2-24 16,-34 6 16-16,-8-3 12 15,-30 5 4-15,-21-2 8 16,-26 2-8-16,-19-2-4 16,-14-1 4-16,-13 1-60 15,-11 0 32-15,-12-3-184 16,-3 2 116-16</inkml:trace>
  <inkml:trace contextRef="#ctx0" brushRef="#br0" timeOffset="111291.22">21103 12822 1048 0,'47'-14'388'0,"-47"14"-300"0,93-18-28 0,-25 7 244 0,4 6-180 0,67-8-8 15,4 5-68-15,63 0-36 16,-7 5-8-16,33 6 4 16,-23 2-4-16,8 9-4 15,-36 4 4-15,-2 1-48 16,-33 2 24-16,-9 0-276 15,-27-3 164-15,0 1-676 16,-18-3 452-16</inkml:trace>
  <inkml:trace contextRef="#ctx0" brushRef="#br0" timeOffset="120597.93">17820 10194 560 0,'-21'-55'208'0,"18"31"-164"0,-3-16-8 0,6 24 76 16,6 1-68-16,9-4 0 15,2 3-28-15,1 0-20 16,3 0 0-16,-3 1 248 0,0-1-132 15,-15 0 220-15,-3 5-188 16,-6 1 136-16,0 4-160 0,-3 4-68 16,0 7-40-16,-6 6-12 15,-3 12 0-15,1 17 0 16,-4 29 0-16,3 10-12 16,-3 3 8-16,3 16 4 15,0 27 0-15,0-6 8 16,-2 23-4-16,-1 9 84 15,-6 5-44-15,6 24 32 16,-3 0-44-16,-5 24 68 16,11-6-52-16,3 30 8 15,0-3-32-15,3 18 4 0,-3 17-16 16,3-12-16 0,3 27 0-16,-3-7 12 0,3 9-4 15,1 14 24-15,5-15-16 0,11-1-4 16,4 13-4-1,9-34 20-15,9 16-12 16,3-37 4-16,8 10-8 16,-2-20-24-16,-3-14 8 15,-12-11 4-15,-7-29 4 16,-11 6 8-16,-6-11-4 16,-11-21 68-16,-4-3-40 15,-3 0 4-15,3-15-20 16,0-17-12-16,3-10 0 15,3-11-24-15,6 3 12 16,3-18 12-16,3-6 0 0,-3-18-4 16,6-3 4-16,0-16-68 15,3-6 36 1,3-4-148-16,-3-8 100 0,3-9-284 16,3-2 200-16,8-8-1088 15</inkml:trace>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22:11.630"/>
    </inkml:context>
    <inkml:brush xml:id="br0">
      <inkml:brushProperty name="width" value="0.05292" units="cm"/>
      <inkml:brushProperty name="height" value="0.05292" units="cm"/>
      <inkml:brushProperty name="color" value="#FF0000"/>
    </inkml:brush>
  </inkml:definitions>
  <inkml:trace contextRef="#ctx0" brushRef="#br0">8437 5826 280 0,'-14'-3'104'0,"14"3"-84"0,-21 0 0 0,9 0 56 16,6 0-44-16,-9 0 4 15,3 0-20-15,-9-2-4 16,6-1-4-16,-5-2 20 16,5 5-16-16,-3-5 172 15,6 5-100-15,0-6 16 16,6 6-60-16,6-2 8 16,6 2-28-16,21 0 16 15,5 0-20-15,31 0 8 16,5-6-12-16,31 1-8 0,-4 2 0 0,24-10 12 15,-9 3-8-15,12-1-20 16,-12 3 4-16,9 0 4 16,-14 3 4-16,2 0 8 15,-12 5-4-15,0 0-4 16,-11 5 4-16,-1 0 4 16,-15 3-4-16,-2 0-4 15,-10 3 4-15,-5-1 20 16,-9 3-12-16,-7-7-32 15,-8 2 12-15,-12-3 20 16,-3 3-8-16,-33 0 44 16,-3 0-24-16,-56 0-24 15,0 2 0-15,-66-2 8 16,6 0-4-16,-42-5 8 16,22-1-8-16,-10-4 52 15,36 2-32-15,6-3 0 16,30 3-16-16,2-2 4 0,22 4-8 0,12-2 68 31,17 0-40-31,12 0 4 16,12 0-20-16,9 0-12 15,9 0 0-15,30-2 4 0,12 2-4 0,44-3 8 32,7 0-8-32,41-2 24 15,-6 5-16-15,32-5-48 16,-14 2 20-16,6 0-60 15,-24 6 44-15,-18-3 8 0,-21 3 12 0,-23-1 4 16,-15 1 0-16,-31 2 24 16,-11 3-8-16,-47 0-12 15,-10 0 0-15,-59-3 20 16,0 1-8-16,-45-4 4 16,9 4-4-16,-14-6-8 15,26 0 4-15,-3-6-4 16,29 6 0-16,10-2-12 15,27 2 8-15,11-3 12 16,19 3-4-16,17-3-12 16,12 6 4-16,27-6 4 15,9 3 0-15,38-8 16 0,7 3-8 0,29-5-12 32,0 4 0-32,15-2-4 15,-12 3 0-15,1 0 24 16,-19 2-8-16,-21 3-12 15,-17 5 0-15,-27 1-24 16,-12 2 16-16,-51 2 32 16,-2 3-12-16,-49-2-28 15,7 0 12-15,-27-6 20 16,12 0-8-16,-3-5 8 16,20 3-4-16,13-6 4 15,23 1-8-15,13-4 8 16,14 4-8-16,24-6-12 0,12 2 4 0,32-4-4 15,7 2 0 1,29-5 16-16,-2 2-4 0,14-5 8 16,-9 6-8-1,-2-4-136-15,-16 6 76 0,-14 0-200 16,-13 8 144-16,-17-7-180 16,-6 7 168-16,-15-3 36 15,-3 3 56-15</inkml:trace>
  <inkml:trace contextRef="#ctx0" brushRef="#br0" timeOffset="9643.84">8536 8483 476 0,'-9'-3'176'0,"9"3"-136"0,0-3-12 0,0 1 100 16,3 2-76-16,-3-3 96 15,0 3-88-15,-3-3 60 16,3 3-68-16,-6-5 192 15,3 0-136-15,-3-6-32 0,3 6-48 0,-3 2-24 32,0 3 0-32,-3 0 4 15,3 6-4-15,6-4 52 16,3 1-32-16,6-6 8 16,6 3-20-16,24-8 12 15,5 0-16-15,34-10 24 16,-1 5-20-16,39-9-20 15,-6 4 0-15,33-3 12 16,-9 5 0-16,15-3 8 16,-21 9-8-16,3-4-4 15,-21 7 4-15,-3-1-4 16,-21 5 0-16,-5-2 60 16,-19 5-32-16,-5-6 8 15,-12 6-24-15,-10-5 20 0,-5 5-20 0,-6-5 4 16,-6 5-8-16,-6-6 48 15,-1 6-32-15,-2-5-12 16,0 3-4-16,-3-6 8 16,3 5-8-16,-3-2-12 15,0 2 0-15,0-2 20 16,0 5-8-16,-6-3-12 16,3 3 0-16,-6-3 12 15,0 6-4-15,-6-3-116 16,3 3 60-16,-9-1-208 15,0 1 144-15</inkml:trace>
  <inkml:trace contextRef="#ctx0" brushRef="#br0" timeOffset="10774.29">12483 8424 384 0,'-9'0'140'0,"9"0"-108"0,9-18-8 0,-12 13 136 16,3 5-92-16,-6-6 36 0,0 6-64 0,-3-2 84 15,6 2-72-15,-3-3 40 16,3 6-56-16,0-3 76 15,3 0-60-15,0-3 60 16,3 3-60-16,0-3 24 16,0 3-44-16,0-5 16 15,3 2-28-15,-3-2 0 16,0 2-12-16,-3-5 48 16,3 8-32-16,-3-2 0 15,0 2-16-15,3-3 48 16,6 3-32-16,8-5 24 15,7 2-28-15,27-5 8 16,5 0-16-16,40-5-8 16,-4 3 0-16,33-1 4 15,-9 3-4-15,15-3 8 16,-18 4-8-16,3-1-12 16,-15 5 4-16,-5-2-16 15,-16 2 12-15,-3-2 12 16,-14 5 0-16,-1-6-12 15,-11 6 4-15,-6-2 4 0,-7 4 0 0,-2-2 16 32,-6 0-8-32,-6 0 4 15,-3 6-4-15,-7-4-16 16,-2 4 4-16,-3-4 4 16,-3 4 0-16,-6-6 0 15,3 2 0-15,-3-2 32 16,0 0-16-16,0 0-24 0,0 0 4 0,-3 0 8 15,3 0 0-15,-3 0-4 16,3 0 4-16,-3 0-24 16,6 0 12-16,-3 0 20 15,0 0-4-15,0 0 16 16,0 0-16-16,-3 0-28 16,0 3 8-16,-3-3 4 15,3 0 8-15,-6-3-100 16,3 3 56-16,-2-5-112 15,2 2 88-15</inkml:trace>
  <inkml:trace contextRef="#ctx0" brushRef="#br0" timeOffset="18549.12">8449 11208 280 0,'-3'5'104'0,"3"-5"-84"0,-23 0 0 0,11 0 120 15,6 3-80-15,-6-3 132 16,3 2-108-16,3-2 84 16,3 0-100-16,0-2 48 15,3 2-72-15,3-6 84 16,6 6-72-16,-3-2 36 16,3 2-56-16,-6-3 24 15,0 3-32-15,-9-3-16 16,0 6-8-16,-6-3 4 15,3 0-4-15,-3 0 52 16,3 0-32-16,-3 0 60 16,3 0-48-16,-3 0 12 15,6 0-32-15,-3 0 28 16,7 0-28-16,-4 0 12 16,6 0-16-16,-3-3 12 15,3 3-16-15,0-2 16 0,3 2-16 0,0-3 16 31,5 6-16-31,4-6-4 16,6 1 0-16,15-6 20 0,3 0-12 16,29-8 12-16,1 3-12 0,32-11 0 15,-3 5-4-15,18-5 4 16,-9 6-8-16,10-6-20 16,-13 8 8-16,6 0 20 15,-18 6-4-15,-5-1-4 16,-13 3 0-16,-9 0-16 15,-8 3 8-15,-12 0 20 16,-7 2-8-16,-8-2-12 16,-6 5 0-16,-3-6 4 15,-3 4 0-15,-6-3 16 16,0 5-8-16,-6-6-28 16,0 6 8-16,-3-5 24 15,0 5-8-15,-3-3-8 16,3 6 0-16,-3-3 4 0,6 0 0 0,-3-3 0 31,3 3 0-31,-3-5-132 16,3 2 72-16</inkml:trace>
  <inkml:trace contextRef="#ctx0" brushRef="#br0" timeOffset="19668.09">12518 10978 508 0,'-3'-3'188'0,"3"3"-148"0,-12 3-8 0,3-3 104 0,7 0-80 0,-10-3 112 15,3 3-96-15,-6-3 8 16,6 6-48-16,-3-6 56 16,6 3-48-16,-6-5 36 15,6 5-44-15,-3-3 8 16,3 6-24-16,-3-3 72 15,3 0-52-15,-3 0 32 16,6 0-40-16,0 0 16 16,3 0-24-16,6-3 16 15,6 3-20-15,18-2 20 16,6-1-24-16,29-2-4 16,4 5-4-16,29-3-4 15,-3 3 0-15,21-3 0 16,-11 6 0-16,11-3 8 15,-15 0-4-15,0 0-4 16,-18 0 4-16,-2 0-16 16,-13 0 8-16,-8 0 12 15,-10 0-4-15,-11 0-20 16,-6 3 8-16,-9-1 12 16,-7 1 0-16,-5 0 16 0,-3-1-12 15,-6 1-4 1,-3 0 0-16,-3-1-16 15,0 1 8-15,0-3-16 16,3 3 12-16,0-6 40 16,6 3-20-16,-3-3-20 0,0 1 4 15,-3-1 8-15,3 3 0 0,-3-3 8 16,0 3-8-16,0-5-12 16,0 5 4-16,-9-3 4 15,3 6 0 1,-12-3 0-16,7 0 0 0,-7 0-232 15,6 3 128-15,-6 2-484 16,3 3 328-16</inkml:trace>
  <inkml:trace contextRef="#ctx0" brushRef="#br0" timeOffset="20649.7">17311 10999 416 0,'-18'-3'152'0,"18"3"-116"0,-18 8-12 15,9-5 84-15,6 2-64 0,-9 0 112 16,6 1-84-16,-6-1 76 31,3 0-84-31,-3-2 64 0,3 2-72 0,-2-5 68 16,2 3-72-16,-6-1 16 15,6 1-36-15,-3-3 24 16,3 3-32-16,0-3 48 16,6 0-40-16,6-3 20 15,9 3-32-15,27-3 8 16,5 3-16-16,46-2 0 15,2-1-4-15,39 0 12 16,-6 6-12-16,21 0 4 16,-18 5-4-16,0-3-24 0,-21 0 8 0,-9-2 20 31,-21 2-4-31,-5-2-12 16,-10 2 0-16,-11 0-4 15,-9 3 0-15,-7-2 24 16,-8-1-8-16,-6 0 4 15,0 3-4-15,-3-3-8 16,0 3 4-16,-7-2-16 16,-2-1 8-16,-3 0-16 15,0 1 12-15,-3-6 12 16,0 2 0-16,-3-2 16 0,0 0-12 16,-3-2 4-16,3-1-4 15,-6-8-16-15,3 3 4 0,-3-7-40 16,3 1 24-16,-6-2-168 15,6 3 104-15</inkml:trace>
  <inkml:trace contextRef="#ctx0" brushRef="#br0" timeOffset="39577.68">8345 13639 280 0,'-3'-2'104'0,"3"2"-84"0,12-6 0 16,-6 6 92-1,0-2-64-15,3-1 76 16,-3 0-68-16,-6 3 40 16,-3 0-56-16,-3 0-4 15,-3 0-20-15,0 0-4 16,0 3-4-16,3-3 4 0,3 3-8 16,-3-1 84-16,3-2-44 15,3 0 32-15,0 0-44 0,6 0 36 16,3 0-40-1,-3 0-16-15,0 3-4 16,6 0-8-16,0-1 0 0,0 1 0 16,3 0 0-16,6 2-20 15,11 0 12-15,16-5 100 16,17-2-48-16,16 2-8 16,8 0-24-16,9-6 0 0,6 4-8 31,-2 2 8-31,-4-3-8 0,-3 0 8 15,-3 1-8-15,-8 2 8 16,-13 2-8-16,-8-2 8 16,-13 6-8-16,-11-6 84 15,-9 2-44-15,-6 1 4 16,-7 0-28-16,-2-3 48 16,-9 0-36-16,3 2-24 15,-3 1-8-15,3-3 0 16,0 2 0-16,-3-2 0 0,-6 0 0 15,9 3 68-15,-9-3-36 16,6 0 4-16,-6 0-20 16,0 0-12-16,0 0 0 15,0 0-4-15,0 0 0 16,0-3 8-16,0 3-4 0,0-2-4 31,-3-1 4-31,3 1 4 0,0 2-4 16,3-3-4-16,-3 0 4 15,0 3-16-15,0-2 8 16,0-1 12-16,0 0-4 0,0 1-240 16,6-1 128-16,3-2-476 15,9 2 328-15,14-5-264 16</inkml:trace>
  <inkml:trace contextRef="#ctx0" brushRef="#br0" timeOffset="40614.32">12813 13568 268 0,'-18'-8'100'0,"12"5"-76"0,-3 3-8 0,3 0-8 0,-6 0-8 16,0 0 88-16,1 0-48 15,-4 3-8-15,0 0-20 16,-6 4 112-16,3-1-68 0,0-1 60 15,0 0-72-15,1-2-12 16,-4 0-20-16,0-1 88 0,-3 1-56 16,-3 0 60-16,3-1-60 15,4 1-12-15,5 0-20 16,3-1 0-16,6 1-8 16,0-3 84-16,6 0-44 15,9 0 32-15,9 0-44 16,6-3 8-16,8-2-24 15,13 0 28-15,14-1-28 16,13 4 12-16,14-1-16 16,9-2 12-16,13-1-16 0,-1 4-20 15,0-1 4-15,-3 0 12 16,0 1 0-16,-11 2-4 16,-10 0 4-16,-12 2-4 15,-5 1 0-15,-10-3 68 16,-2 0-36-16,-3 0-4 15,-10 0-16-15,-5 0 8 16,-9 0-12-16,-6 0 48 16,-7 0-28-16,-2 0-24 15,-6 3-4-15,-6-3 0 16,0 0 0-16,0 0 8 16,0 0-4-16,0 0 8 0,0 0-8 0,0-3 16 31,-3 0-12-31,3 1-20 15,-3-3 4-15,3 2 4 0,-3 3 4 16,3 0 8-16,-6 0-4 16,0 0-20-16,-2 0 8 15,-1 0 32-15,-3 0-16 16,0 0-8-16,-3-3-4 16,0 1-164-16,3-1 92 15,0 0-472-15,3 1 304 16</inkml:trace>
  <inkml:trace contextRef="#ctx0" brushRef="#br0" timeOffset="44363.49">9280 14986 580 0,'3'-11'216'0,"3"14"-168"0,3-6-12 0,0 6 12 0,0 0-32 0,2-3 76 15,4 2-56-15,3-2 32 16,3 0-40-16,0 0-36 0,3 0 4 16,2 0 52-16,1-2-24 15,3-1 52-15,0 3-44 0,0-3-24 16,-1 1-8-16,1 2 0 15,-3 2 0 1,-3-2 96-16,2 0-52 0,-5 3 8 16,0-3-32-16,0 0 48 15,0 3-36-15,3-3-8 16,5 0-12-16,7-6 0 16,6 1-8-16,2 0-12 15,10 0 4-15,6 2 12 16,-4-2-4-16,1-1 52 15,2 1-32-15,4 0 8 16,-1-3-20-16,4 3-8 16,-1-1 0-16,1 1-4 15,5 0 0-15,9-6 0 16,7 6 0-16,-4-1 68 16,0 4-36-16,-2-3-4 0,-1-1-16 15,1 1-12-15,-4 2 4 16,0 3-16-16,-2 0 8 15,2 0 4-15,3-2 0 0,4-1 16 16,-1 3-8 0,1 0-4-16,-1-3 0 15,0 1 4-15,4-1-4 16,-7 0-12-16,-3 3 4 16,-5-2-4-16,-4-1 0 15,-2-2 8-15,-1 0 0 16,-2 2 8-16,-4 0-4 15,1 1-12-15,-4 2 4 16,-2 0 20-16,-1 0-8 0,1 0-20 16,3-3 4-16,2 0 4 15,4 1 4-15,-1 2 0 16,7 0 0-16,-4-3 8 16,7 0-4-16,-1 1 84 15,3-4-44-15,-2 4-32 16,-4 2-8-16,-5 0-12 15,-4 0 0-15,4 0 8 16,-1 0 0-16,4 2-12 0,-1 1 8 0,-2 2 20 31,5-2-8-31,1-3 4 16,5-3-4-16,4 1-24 0,2-1 8 0,-3 3 12 16,1 0 0-1,-4 0-4-15,3-3 4 16,7 3-16-16,-4 3 8 15,-2 2 20-15,-10-2-8 16,-5 0-12-16,-1-1 0 16,4-2 4-16,-1 0 0 15,0 0 0-15,-2 3 0 16,-3 0 8-16,-7-1-4 16,-2-2-20-16,-4 0 8 15,1 0 4-15,0 3 4 16,-7 0 8-16,1-1-4 0,-6 1-4 15,-1 2 4 1,-5 0-4-16,0 1 0 0,-6-1-12 16,0 3 8-16,-1 0 4 0,-2-3 0 31,0 3 0-31,-3-3 0 0,3 1 8 16,-6-1-4-16,-1 0-4 15,-5 1 4-15,-3-4 4 16,-6-2-4-16,0 0 8 15,0 0-8-15,-3 0 16 16,-3-2-12-16,0-1-12 16,1 0 0-16,-1-2 4 15,0 0 0-15,3-1-196 16,-3 1 108-16,0 0-616 16,-18 2 392-16</inkml:trace>
  <inkml:trace contextRef="#ctx0" brushRef="#br0" timeOffset="58008.37">3362 1193 2912 0,'-14'-63'0'0,"5"47"-24"15,3-3 20-15,-3-7 0 16,3-1 4-16,0-12-12 16,3-1 8-16,6-15-24 15,3 7 16-15,15-5-4 16,2 13 8-16,19-5-12 0,3 14 12 0,17-9 4 31,10 13 4-31,17-4-12 16,-12 10 8-16,22-6-16 15,-10 9 12-15,27-9 12 16,-9 9 0-16,36-9-12 16,-12 9 4-16,33-1-32 15,-13 6 20-15,19 0 4 16,-18 10 12-16,12 3-72 16,-21 13 40-16,-4 0 4 15,-22 3 16-15,-4 8-16 16,-18 3 16-16,-6-1-4 15,-14 6 8-15,-4 7 8 0,-11 1 0 16,-7 18 16 0,-11-5-8-16,-18 13 32 0,-10 3-24 0,-22-3 64 15,-4-5-44-15,-42 11-8 16,-2-6-16-16,-67 3 60 16,4-11-40-16,-83-5 40 15,14-8-40-15,-67-6 16 16,25 1-28-1,-38 0 8-15,39-9-16 0,-9 4 12 16,48-3-16-16,8-1 48 16,42-9-28-16,15-9-40 15,36-3 4-15,3-15-88 16,29 0 56-16,18-16-260 16,18 2 168-16</inkml:trace>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23:15.477"/>
    </inkml:context>
    <inkml:brush xml:id="br0">
      <inkml:brushProperty name="width" value="0.05292" units="cm"/>
      <inkml:brushProperty name="height" value="0.05292" units="cm"/>
      <inkml:brushProperty name="color" value="#FF0000"/>
    </inkml:brush>
  </inkml:definitions>
  <inkml:trace contextRef="#ctx0" brushRef="#br0">8705 5718 2544 0,'-12'2'0'0,"6"-4"-4"0,1-1 52 0,-1 3-28 0,-18-5-8 0,0 5-8 0,-36-3-4 15,4 6 0-15,-60-3-28 0,6 5 16 0,-69 6-20 16,6 2 16-16,-41 5-8 16,27 4 12-16,-22 4 8 15,37 0 4-15,-4-2 0 16,36 0 0-16,6-3 8 15,30-2-4-15,15-6-20 16,17-2 8-16,16-4 12 16,20-1 0-16,9-6-4 15,15 0 4-15,18-8 4 16,9 0-4-16,27-8-4 16,5 5 4-16,40-10 4 15,2 3-4-15,48-19-36 16,-3 2 16-16,59-12-72 15,-14 7 48-15,35 3-60 16,-23 11 56-16,-1 7 4 16,-29 11 24-16,-12 3 4 15,-33 5 4-15,-15 0-56 16,-24 5 36-16,-14 0-208 16,-12 6 132-16</inkml:trace>
  <inkml:trace contextRef="#ctx0" brushRef="#br0" timeOffset="1917.7">11628 5943 560 0,'0'0'0'0,"-18"-11"-4"0,4 3 164 15,2 5-88-15,-9-7 104 16,3 5-100-16,0-3 36 16,6-3-64-16,-6 3 56 15,6 3-64-15,-5-1 64 0,2 6-64 0,-3 0 28 31,3 3-40-31,-3 0-16 16,3 2-8-16,0 0 72 16,3-2-40-16,-2-3 48 15,5 3-48-15,-3-3 60 16,6 0-56-16,-3-3 28 16,3 3-40-16,3-3 16 15,6-2-24-15,15-3 8 16,3 3-16-16,26-11 0 15,4 3-4-15,38-16 4 0,3 7-8 0,45-15-12 32,-6 8 4-32,51-2 20 15,-13 7-8-15,31 0-12 0,-21 8 0 16,11 3 12 0,-29 8-4-16,-1 2-12 0,-23 3 4 0,0-5 20 15,-21 10-8-15,0-5 4 16,-20 0-4-1,-4-8-16-15,-15 5 4 0,-5 1 20 16,-16 2-8-16,-5-6-28 16,-12 6 8-16,-10-2 4 15,-2 4 8-15,-15-2 16 16,-3 0-8-16,-15 0 48 16,-3 6-28-16,-29-6-4 15,-4 8-16-15,-56-3 4 16,-4-5-8-16,-70 0-12 15,8-5 4-15,-83-3 28 16,18 2-12-16,-75 1-32 16,27 5 12-16,-44 5-8 15,50 3 8-15,33 3-80 16,53-3 48-16,31 5-312 16,43 0 196-16</inkml:trace>
  <inkml:trace contextRef="#ctx0" brushRef="#br0" timeOffset="5237.28">21034 7776 2416 0,'6'3'0'0,"12"-3"-4"0,-9 0 8 15,0 0-4-15,3 0 16 16,0 0-8-16,-3 0-12 16,3 0 0-16,-4 0 12 15,4 2-4-15,-3-2-12 16,0 3 4-16,-3-3 12 16,0 0-4-16,-3-3 8 15,0 3-8-15,-3-2-20 0,0 2 8 0,0-3-4 16,3 0 4-16,0 1 0 15,0 2 0-15,-3-3-12 16,0 6 12-16,-9-3 40 16,0 0-20-16,-30-3 24 15,-2 1-20-15,-57-4-8 16,2 1-4-16,-91-3-68 16,8 3 36-16,-71-3-76 15,24 2 60-15,-24-1 20 16,42 4 16-16,2 0-56 15,45 3 36-15,22-2-16 16,34 4 28-16,28-4-96 16,26 2 60-16,42-6-72 15,21 4 68-15,75-17-340 16,17 1 220-16</inkml:trace>
  <inkml:trace contextRef="#ctx0" brushRef="#br0" timeOffset="16661.16">11387 2503 652 0,'6'-5'244'0,"-6"5"-192"0,12-8-12 15,-12 8 320 1,3 8-204-16,-3 5 64 15,3 5-136-15,-3 22 76 16,0 0-96-16,-3 7 120 0,0-2-104 0,0 6-32 16,3-12-28-16,-3 6-8 15,6-5-8-15,-3-8 16 16,3 2-12-16,-3-13-72 16,3-2 32-16,-3-6-232 15,0-2 144-15,0-3-264 16,0-8 216-16</inkml:trace>
  <inkml:trace contextRef="#ctx0" brushRef="#br0" timeOffset="17128.08">11983 2627 652 0,'29'-18'244'0,"-29"18"-192"0,18-8-12 15,-9 5 164 1,0 3-120-16,0-2 88 16,3-4-100-16,-6-2 112 15,3 3-104-15,-9-3 48 16,3 8-72-16,-9-5 36 15,0 10-52-15,-18-5 40 16,3 5-44-16,-21 6 24 0,4 8-32 16,-10-1-36-1,6 1 4-15,4 2 0 0,11 0 4 0,9 3 0 16,12-6 0-16,18 3 0 16,12 3 0-16,12 5 16 15,2-2-8-15,-8 5 32 16,-3-1-24-16,-18-4 136 15,-6 4-84-15,-24-1-12 16,-3-1-36-16,-21 0-16 16,7-3 0-16,-10-2-148 15,6-11 80-15,4-10-244 16,11-3 168-16,9-16-460 16,9 3 336-16</inkml:trace>
  <inkml:trace contextRef="#ctx0" brushRef="#br0" timeOffset="17412.12">12393 2752 976 0,'-38'26'360'0,"38"-26"-280"0,26 0-20 0,-11 0 204 16,0 0-156-16,9-5 44 16,0 5-88-16,6-3 12 0,-4 1-44 0,1-6-8 15,0 8-16-15,-3-8 4 16,-3 8-8-16,-4 0-12 16,-2 0 4-16,-3 0-48 15,-3 0 24-15,-6 0-256 16,0 0 152-16</inkml:trace>
  <inkml:trace contextRef="#ctx0" brushRef="#br0" timeOffset="17725.96">12515 2892 1016 0,'-6'5'376'0,"6"-5"-292"0,6 5-20 0,-3-5 164 16,3 0-136-16,0 0 124 15,0 0-128-15,0 0-28 16,0 0-36-16,-3 0 16 16,0 0-24-16,0 3 4 15,3 0-12-15,3-3-16 16,6 2 4-16,0-4-4 16,3 2 0-16,-1-6 24 15,1 6-8-15,-3-7-4 16,3 4 0-16,0-5 4 15,-6 5-4-15,-3-2 16 16,-3 0-12-16,-6-1-40 16,3 4 20-16,-6-3-264 0,3 5 156 15,-3 0-332-15,3 0 256 0</inkml:trace>
  <inkml:trace contextRef="#ctx0" brushRef="#br0" timeOffset="18975.97">13554 2746 384 0,'12'6'140'0,"-12"-6"-108"0,-6-19-8 0,0 11 92 16,6 8-68-16,-6-10 340 16,0 4-212-16,-21 6-24 15,1 11-96-15,-19 7 144 16,6 4-112-16,-2 4 84 15,11 6-100-15,6 2 44 16,12 3-72-16,6 3 112 16,9-6-88-16,6-5 56 15,6-2-72-15,6-14 48 0,3 0-56 0,-1-18 16 16,1 5-40-16,0-13 0 16,-3 0-12-16,-3-1 4 15,0 4-8-15,-6-3-12 16,-4 5 4-16,-2 0 4 15,3 0 0-15,-6 2-144 16,3 1 80-16,0 0-308 16,3 5 208-16,0 0-332 15,3 5 280-15</inkml:trace>
  <inkml:trace contextRef="#ctx0" brushRef="#br0" timeOffset="19183.98">13730 2977 1068 0,'-6'10'396'0,"6"-10"-308"0,0 21-24 0,0-2 212 16,0-1-164-16,0 4 160 0,0 1-160 0,0 4-56 31,3-6-36-31,0-3-12 16,0 1-4-16,-3-6-64 15,0-2 32-15,0-6-428 16,6 6 252-16</inkml:trace>
  <inkml:trace contextRef="#ctx0" brushRef="#br0" timeOffset="19846.12">14120 2844 592 0,'0'-5'220'0,"0"5"-172"0,0 5-12 0,0-5 200 15,0 6-136-15,0-6 108 16,3 8-120-16,-3-3 148 16,6 0-136-16,0 3 128 15,3 0-128-15,-4-3 88 16,1-2-108-16,-3-3 20 16,0 3-60-16,-3-3-24 15,0 0-8-15,0 0 8 16,0 0-8-16,0 0-4 15,0 0 0-15,0 0-112 16,0 0 60-16,3 0-296 16,0 2 188-16,3 3-432 15,6-2 332-15</inkml:trace>
  <inkml:trace contextRef="#ctx0" brushRef="#br0" timeOffset="20895.88">14525 2707 644 0,'0'18'236'0,"0"-18"-180"0,0 0-20 0,0 0 140 15,0 0-104-15,0 0 132 16,0 0-120-16,0 0 76 15,0 0-96-15,0 0 28 16,0 0-52-16,0 0 4 16,0 0-28-16,2 0-8 15,4 0-4-15,3-5 4 16,0 5-4-16,6-8 60 16,3 5-36-16,6-5-28 15,3 6-4-15,2-4-8 16,1 6 4-16,3-5 32 15,-3 5-12-15,-1-5-20 16,-2 5 0-16,0-3 20 16,-3 3-4-16,0-5-12 15,-4 10 0-15,-2-5 12 16,0 0-4-16,-3 3-12 0,-3 2 4 16,-3 3 12-1,-3 3-4-15,-9-3-20 16,0 5 8-16,-12 0 12 15,0 6 0-15,-12-9 60 16,7 6-36-16,-7-5 32 16,6-1-32-16,-3-4-28 15,9 4 0-15,0-10 0 16,6 8 0-16,3-8 8 0,9 5-4 0,3 3-20 31,6 6 8-31,3-1 12 0,0 5 0 16,-3 9 148-16,3-1-84 0,-12-5 132 31,0 3-116-31,-15-3 12 0,3-2-56 0,-18-6-28 16,3-8-4-16,-8-5-132 31,2-5 68-31,-6-8-268 0,6 0 180 0,-2-9-296 16,5 9 248-16,3 0-416 15,9 8 344-15</inkml:trace>
  <inkml:trace contextRef="#ctx0" brushRef="#br0" timeOffset="25917.03">11673 3691 228 0,'-3'0'84'0,"3"0"-64"0,0 3-8 0,3-3 160 15,0 0-96-15,0 0 112 16,0 0-108-16,0 0 132 15,0 0-116-15,0-3 72 16,3 3-96-16,-3-3 32 16,0 1-60-16,0-4 4 15,0 6-32-15,-3-2 36 16,0 4-28-16,0-2-48 16,0 0 12-16,0 0 0 15,0 0 12-15,0 0 8 16,0 0-4-16,0 0-4 15,0 0 4-15,0 0 4 16,0 0-4-16,0 0 24 16,0 0-16-16,0 0-12 15,0 0-4-15,0 0 20 0,0 0-8 0,0 0 16 16,6 0-16 0,0 0-28-16,0 0 8 0,-6 0 76 15,0 0-36-15,0 0 0 16,0 0-16-16,-6 6 24 15,0-4-20-15,-21 9 12 16,0 2-16-16,-15-5 0 16,7 5-4-16,-7 1 4 15,9-1-8-15,1 0-20 16,8 0 8-16,0-2 12 16,9 2 0-16,0-2 8 15,9-1-8-15,0 1-12 16,6-6 4-16,0 3 72 15,3-3-36-15,-3 3-12 16,0-5-12-16,-3 2-8 16,3 3 0-16,-3-3 0 15,6 1 0-15,-3-6 8 16,0 5-4-16,0-5-12 16,0 3 4-16,0-3 4 15,0 0 0-15,0 0-12 16,0 0 8-16,0 0 48 15,0 0-24-15,0 0 36 16,0 0-32-16,0 0-40 16,0 0 8-16,3 0 0 15,0 2 8-15,0-2-12 16,3 0 8-16,3-2 4 0,3 2 0 0,6-3 16 31,3 3-8-31,8-5-20 0,1 5 4 0,9-8 12 16,-3 2 0-16,-4-1-4 31,1 1 4-31,-6-2-4 0,-3 6 0 0,-9-1-12 16,-1 3 8-16,-8 0 12 15,-3 0-4-15,-6 3-144 16,3 2 76-16,-6 0-236 16,3 3 168-16,-3-3-312 15,6-2 252-15</inkml:trace>
  <inkml:trace contextRef="#ctx0" brushRef="#br0" timeOffset="26098.74">11747 3720 736 0,'-6'-3'272'0,"6"3"-208"0,-6 27-20 0,3-6 196 0,3 3-140 0,-5 21 144 15,5 2-140-15,-3 1-20 16,6 2-52-16,-3-13 4 16,5-2-20-16,-2-9 0 15,3-2-8-15,-6-8-304 16,3 2 160-16</inkml:trace>
  <inkml:trace contextRef="#ctx0" brushRef="#br0" timeOffset="26765.42">11983 3784 404 0,'2'-6'148'0,"-2"6"-112"0,15-5-12 0,-6 2 232 15,3 6-144-15,-3-6 116 16,0 3-136-16,0 0 112 16,0-5-120-16,-3 0 64 15,0 5-84-15,-9-3 8 16,0 3-40-16,-6-5-4 15,6 10-16-15,3-5 20 16,3 0-20-16,-9 0-32 16,3 5 12-16,-3 3-16 15,3-2 12-15,0 2 36 16,3-6-16-16,-3 3-8 16,6 1-4-16,-6-1 28 15,0 3-12-15,-6-3 12 0,3 3-12 0,-3-2-8 16,3-1 0-16,-3 3 4 31,6-6-4-31,-2 4-12 0,2-1 4 0,0 3 4 16,3 0 0-16,0 2 16 15,6-2-8-15,5-2-4 16,7 2 0-16,0-3-4 16,0 3 0-16,3 2 8 15,0 4-4-15,3 2-4 16,-4 2 4-16,-5 6 4 15,0 2-4-15,-12-5 52 16,-3 3-32-16,-15-3 8 16,3-2-20-16,-12-6 36 15,4-5-24-15,-10-3-92 16,6-5 36-16,-9-13-228 16,10 5 144-16</inkml:trace>
  <inkml:trace contextRef="#ctx0" brushRef="#br0" timeOffset="27085.65">11991 3739 572 0,'-6'-6'208'16,"6"6"-160"-16,-8 0-12 0,8 0 216 0,6 3-144 15,-4-3 176 1,4 3-160-16,6-3 40 0,3 0-96 0,9-3 48 16,3 0-64-16,6-5-20 15,2 0-20-15,1-2 16 16,0 2-16-16,-6-3-12 16,-4 9-4-16,-5-9 4 15,0 8 0-15,-9-2-12 16,0 5 8-16,-6-3-128 15,-3 6 72-15,-6-3-136 16,3 5 112-16,-3-5-188 16,0 3 152-16,0 0-496 0,3 5 344 0</inkml:trace>
  <inkml:trace contextRef="#ctx0" brushRef="#br0" timeOffset="27451.98">12620 3940 852 0,'0'-8'316'0,"0"8"-248"0,11-6-16 0,-5 6 120 16,0 0-104-16,6 0 44 16,0-5-68-16,3 0 20 15,6 2-36-15,-3-7-36 16,0 7 4-16,-1-2 16 15,1 5-4-15,0-8-128 16,0 8 68-16,-3-3-220 16,0 6 152-16</inkml:trace>
  <inkml:trace contextRef="#ctx0" brushRef="#br0" timeOffset="27652.08">12670 4112 904 0,'6'0'332'0,"-6"0"-256"0,30-3-24 16,-12 3 168-1,0 0-132-15,11-8 8 16,1 5-56-16,3-2-20 0,-3 2-12 0,-1 3-128 31,-2 0 64-31,-6-5-540 0,-3 10 328 0</inkml:trace>
  <inkml:trace contextRef="#ctx0" brushRef="#br0" timeOffset="28953.36">13527 3940 852 0,'-35'8'316'0,"35"-8"-248"0,-21 45-16 0,15-27 260 16,3-2-180-16,-3 2 160 15,6 1-172-15,-3-6 36 16,3 0-92-16,0-2-4 16,3 0-36-16,-3-1 12 15,3-7-20-15,-3-3-24 16,0 0 0-16,0 0 4 15,3 5 4-15,0 0 8 0,3-2-4 0,3-3-4 16,3 3 4 0,0-3 12-16,2 0-8 0,1-3 4 15,3 3-4-15,-3-3 4 16,3-2-8-16,-3 0 8 16,3 2-8-16,-3-2-12 15,-1 5 4-15,-2-5 12 16,0 5-4-16,-3-3-116 15,0 3 60-15,-3 0-200 16,0 0 144-16,-3-5-228 16,3 10 192-16</inkml:trace>
  <inkml:trace contextRef="#ctx0" brushRef="#br0" timeOffset="29183.86">13783 4104 944 0,'6'13'352'0,"-6"-13"-276"0,15 18-20 0,-9-10 148 16,0 0-124-16,0 3-24 16,3-3-36-16,-3 0 8 15,6 2-16-15,-6-7-480 16,3 5 256-16</inkml:trace>
  <inkml:trace contextRef="#ctx0" brushRef="#br0" timeOffset="29454.95">14328 4064 872 0,'-24'29'324'0,"24"-29"-252"0,0 3-20 0,0-3 224 15,0 0-160-15,3 0-20 16,0 0-60-16,-3 0-44 16,0 0 0-16</inkml:trace>
  <inkml:trace contextRef="#ctx0" brushRef="#br0" timeOffset="31254.48">14739 3855 548 0,'-51'19'204'0,"51"-19"-156"0,69 52-16 0,-48-25 280 0,-4-1-176 0,-2 6 88 16,0-5-132-16,-3 2-36 16,0 0-36-16,-3-3 4 15,3-5-16-15,-6-2-108 16,0-1 52-16,-6-4-580 16,0-1 348-16</inkml:trace>
  <inkml:trace contextRef="#ctx0" brushRef="#br0" timeOffset="31688.28">15206 3842 416 0,'21'-11'152'0,"-21"11"-116"0,9 0-12 16,-6 0 172-16,3 0-112 0,0 3 108 31,3-1-112-31,-12 4 108 16,0-6-108-16,-9 5 48 0,3 3-72 0,-12-5 72 16,0 7-72-16,-9-7-28 15,7 2-16-15,-4 0-12 16,9-2 0-16,0 2 16 15,6 1-8-15,6 7-28 16,9 5 8-16,9 9 12 16,6-1 4-16,3 6-4 15,3-5 4-15,-9 2-16 16,-1-3 8-16,-14-2 108 16,0-3-56-16,-17-5 52 15,-4 0-60-15,-12-6-28 16,3-2-12-16,-5-5-292 15,8 2 160-15,-3-7-756 16,9 2 492-16</inkml:trace>
  <inkml:trace contextRef="#ctx0" brushRef="#br0" timeOffset="34990.81">13584 4051 1072 0,'-27'8'0'0,"12"10"-4"0,9-12 324 0,3 1-176 16,-3 1-40-16,3 3-68 0,0-6-40 15,6 3 0-15,3-2-464 16,3 1 256-16</inkml:trace>
  <inkml:trace contextRef="#ctx0" brushRef="#br0" timeOffset="35623.9">13694 4188 456 0,'-6'-5'168'0,"6"5"-128"0,9 0-16 0,-6 0 148 31,0 0-100-31,3-3 156 16,3 1-128-16,0-1 48 0,3-2-88 0,0 0 8 16,2 2-36-16,1-2-32 15,0 5 0-15,3-3 16 16,0 3-8-16,3 0-4 15,-6 3 0-15,-3 2-16 16,2 0 8-16,-5 6 4 16,-3-1 0-16,-6 9 0 15,3-6 0-15,-9 8 104 16,0 3-56-16,-8 0 96 16,2 0-84-16,-3-3 76 15,3-5-76-15,-3-3-12 16,9 0-32-16,-3-5-4 15,6 0-4-15,-3-5-8 16,3-1 4-16,-3-2 4 16,6 6-4-16,-3-6-188 15,3 0 100-15,0 0-192 16,6 0 152-16,-3 0-236 16,0 0 204-16</inkml:trace>
  <inkml:trace contextRef="#ctx0" brushRef="#br0" timeOffset="36375.44">13733 3961 444 0,'21'-13'164'0,"-21"13"-124"0,17 0-16 0,-8 0 80 16,0 0-64-16,0-3 8 15,3 0-28-15,-6-5 60 16,3 3-48-16,-6-3 68 16,0 5-60-16,-12-2 52 15,3 5-52-15,-15-5 76 16,3 5-64-16,-14 5 44 15,2 3-56-15,-9 11 76 16,6-3-64-16,-2 7 16 16,11-4-36-16,3-3-20 15,6 0-8-15,3-6-92 16,9 1 48-16</inkml:trace>
  <inkml:trace contextRef="#ctx0" brushRef="#br0" timeOffset="39710.3">19597 8641 728 0,'6'6'268'0,"-6"-6"-208"0,8 21-16 0,-2-13 96 16,0 2-84-16,3 4 120 16,3 1-100-16,-3 1 104 15,3 0-104-15,-6 0 136 16,0 0-116-16,-6-8 128 15,0 0-128-15,-6-14 72 16,0 1-96-16,-6-19 32 16,3 3-60-16,-3-18 4 15,3 1-32-15,0-25 8 16,6 5-12-16,3-19-16 16,6 8 0-16,6-5-4 15,3 19 0-15,3 2 8 16,0 16 0-16,-3 5-28 15,3 13 16-15,-3 3 4 0,-1 11 8 0,-5 5-12 32,3 8 8-32,-6 5 12 15,0 3-4-15,-9 3 8 16,3 2-8-16,-9 3-4 16,3-3 4-16,-9 0-16 15,6 0 8-15,-5-2 12 16,2-3-4-16,-9-6-4 15,6 1 4-15,-6-11 4 16,6 0-4-16,-6-13 8 0,7 2-8 0,-7-10-4 16,9 2 4-16,6-7-16 31,6 5 8-31,9 0 12 0,6 5-4 0,11 5-28 16,4 8 12-16,6 6 4 15,0 8 8-15,-4 2-12 16,-2 3 8-16,-12-3 4 15,-3 0 0-15,-15-2 16 16,-3-1-8-16,-21-4-160 16,0-1 80-16</inkml:trace>
  <inkml:trace contextRef="#ctx0" brushRef="#br0" timeOffset="48231.08">6571 12044 676 0,'6'-8'248'0,"-6"8"-192"0,-6-5-16 0,6 2 112 16,3 0-92-16,0-5 116 15,3 6-100-15,-3-1-12 16,0 3-40-16,-6 0-16 16,0 3-4-16,-6-1 28 15,0 4-16-15,-6-1 108 16,6 0-68-16,-6-2 48 15,4 0-64-15,5-3 32 16,-3 2-40-16,3-2 0 16,6 0-20-16,0-2 12 15,6-1-16-15,3-2 16 16,0 2-16-16,8-5 32 16,1 5-24-16,12-5 40 15,3 6-32-15,26-11 4 16,1 2-16-16,41-10-8 0,3 5 0 0,42-5 12 31,-9 8-8-31,33-6-20 16,-16 8 4-16,16-2 20 15,-21 3-4-15,0-1-4 16,-24 6 0-16,-6-3-4 16,-24 0 0-16,-3 3 8 0,-17 2-4 0,-4 0-12 15,-14 3 4-15,-4-2 4 16,-5 4 0-16,-3-2 8 15,-10 3-4-15,-5 0-20 16,-3-1 8-16,-6-2 12 16,-3 3 0-16,-4-3-4 15,-2 0 4-15,-6 0 12 16,-3 0-8-16,0 0 16 16,0 3-16-16,0 2-12 15,0-3 0-15,0 1 12 16,0 0-4-16,-3-3 8 15,0 0-8-15,0 0-12 16,0 0 4-16,-3-3-84 16,3 3 48-16,-6-3-232 15,0 3 152-15,-21 3-412 16,4 5 296-16</inkml:trace>
  <inkml:trace contextRef="#ctx0" brushRef="#br0" timeOffset="49412.74">11238 11890 444 0,'18'-5'164'0,"-18"5"-124"0,-6 5-16 0,3-5 148 0,6 0-100 0,-3 0 88 16,0 0-96-16,-3-2 48 16,0 2-68-16,-6-3 84 15,3 3-72-15,-2-3 16 16,5 6-40-16,-3 0-32 16,3 2 0-16,-6 0 60 15,6 1-32-15,-3-1 68 16,6 0-56-16,-6-2 20 15,6 2-40-15,-3-5 28 0,6 0-32 0,-6 0 20 32,0 0-20-32,-3 0 0 15,6 0-8-15,-3 0 12 16,6 0-12-16,-3 0 24 16,0 0-20-16,0 0 12 15,0 0-12-15,0 0-16 16,0 0 0-16,0 0-4 15,0 0 0-15,0 0 32 16,3 5-12-16,-3-2-20 16,0 0 0-16,-3-3 4 15,0 0 4-15,-3-3 8 16,6 3-4-16,-3-3 40 16,3 6-20-16,-3-3-4 0,6 0-12 0,3-3 12 15,6 3-12-15,30-5 16 16,5 0-16-16,48-6 4 15,4 1-4 1,43-4 12-16,-11 7-12 0,30-4-12 16,-15 6 0-16,12-3 12 15,-24 2-4 1,3 1-4-16,-21 5 4 0,-3-3-16 16,-21 6 8-16,-6-3 4 15,-11 0 0-15,-7 0-12 16,-11 3 8-16,-7-3 4 15,-8 2 0-15,-9 1 16 16,-6 2-8-16,-6-2 4 16,-7 2-4-16,-5-2-16 15,0 0 4-15,-6-3-92 0,0 2 48 0,-6 1-260 32,3 2 172-32</inkml:trace>
  <inkml:trace contextRef="#ctx0" brushRef="#br0" timeOffset="61940.56">4982 16502 752 0,'9'11'0'0,"-9"-9"-4"0,0-2 192 16,9 6-104-16,-9-1 132 15,5 3-124-15,4-3 80 16,6 3-104-16,-3-3 80 15,3 1-84-15,9-1 40 16,-3 0-64-16,11 1 16 16,1-1-36-16,9-5 28 15,3 0-32-15,14-5 4 16,7 2-12-16,26-5 4 16,-3 0-8-16,30-5 8 15,-6 5-8-15,30-5-4 16,-12 2 4-16,24-2-16 15,-18 5 8-15,35-3 4 16,-14 3 0-16,45-5 0 16,-16 3 0-16,48-6-12 15,-23 5 8-15,50-2 20 16,-27 2-8-16,56 1-4 16,-35 4 0-16,36 1 12 15,-36 2-8-15,27-2-12 0,-42 2 0 0,21-2 20 16,-42 3-8-1,21-1-20-15,-35 6 4 0,8-6-4 16,-35 3 4-16,2-3 8 16,-29 3 0-16,-12-2 0 15,-24 2 0 1,-21-6 32-16,-23 1-16 0,-16-3-12 16,-14 5-8-16,-12-2-4 15,-10 3 0-15,-5-4 8 16,-3 6 0-16,-9-5-232 15,0 5 128-15</inkml:trace>
  <inkml:trace contextRef="#ctx0" brushRef="#br0" timeOffset="62542.71">6089 16867 1080 0,'-12'-21'400'0,"12"21"-312"0,-3 24-24 0,3-6-8 15,6 1-44-15,-3 13 68 16,6 2-48-16,0 14-12 16,3 2-12-16,-3 11 8 15,0-6-8-15,-3 1-4 16,2-8 0-16,-8-9 20 16,3-7-12-16,-3-8-84 0,0-6 40 0,0-7-360 31,3-3 216-31,3-8-336 0,6-8 288 15,-3-3-72-15</inkml:trace>
  <inkml:trace contextRef="#ctx0" brushRef="#br0" timeOffset="62773.47">6378 17148 704 0,'9'2'264'0,"-9"-2"-208"0,9 21-12 0,-7-5 228 16,7 0-156-16,-9 8 124 15,6 2-144-15,-3 1-24 16,0-3-44-16,-3-6-4 16,3 1-12-16,-6-3 0 15,3-3-4-15,-3-3-272 16,3 1 148-16</inkml:trace>
  <inkml:trace contextRef="#ctx0" brushRef="#br0" timeOffset="62940.25">6479 17042 984 0,'6'-8'368'0,"-6"8"-288"0,3 0-20 16,-3 0 72-16,0 0-84 15,0 0-28-15,0 0-16 16,-3 0 4-16,3 5-4 0</inkml:trace>
  <inkml:trace contextRef="#ctx0" brushRef="#br0" timeOffset="63810.13">6708 17140 676 0,'3'-6'248'0,"-3"12"-192"0,3 4-16 0,-3 1 84 16,3 2-76-16,-3 16 60 15,3 3-64-15,-3 5-12 16,0 0-20-16,0-3 96 15,0-4-60-15,0-7-12 0,0-4-20 16,0-6 4-16,0-2-12 16,0-11 60-16,3-3-40 15,0-5 76-15,3-10-56 0,0-9 28 16,3-10-44-16,0-3 0 16,3 3-20-16,-1 6-16 31,1 4 0-31,0 3 20 0,0 8-8 0,-3 6-28 31,3 5 8-31,-3 7 4 16,3 9 8-16,-3 10 8 0,0 3-4 0,-3 8-12 31,0-1 4-31,-6-2 12 0,3 1-4 0,-3-4 60 16,0-5-36-16,0-2 8 15,0-6-24-15,0-3 0 16,0-2-4-16,0-2-8 0,0-1 4 0,6-2-136 15,-6-3 72 1,6 0-136-16,2 0 112 16,1 0-116-16,-3 0 112 0,3 0-96 15,0 0 104 1,0 0 24-16,0 0 36 0,3 2 16 16,-3-2 4-16,6 0 0 15,-3 0 0-15,3 3 32 16,-4-3-16-16,4-3 172 15,0 1-104-15,3-6 68 16,3-3-88-16,0 1 80 16,0-6-84-16,-1-8 44 15,1-8-64-15,3-5 32 16,3-3-40-16,-3 6-20 16,-6 2-4-16,-7 6 52 15,-5 5-32-15,-9 5 40 16,-5 8-36-16,-10 8-44 15,-9 10 4-15,-3 9 20 16,3 10-8-16,6 11-8 0,7-1 0 16,8-2 4-16,9-2 0 15,9-6 8-15,5-5-4 16,7-6-4-16,3-2 4 16,0-3-48-16,0-5 24 15,2-2-144-15,1-4 92 16,-3 1-188-16,6-3 148 15,-1 0-212-15,-5-3 184 16,0 1-216 0</inkml:trace>
  <inkml:trace contextRef="#ctx0" brushRef="#br0" timeOffset="64293.87">7720 17193 528 0,'12'-19'196'0,"-6"14"-152"0,-6 0-12 0,0 2 292 0,0 3-184 16,-3 0 108-16,-6 8-144 16,-6 8-40-16,-9 15-40 0,-2 9-12 0,-10 8-4 15,9-9 20 1,0 1-16-16,12-8 32 16,0-3-28-16,13-3 12 15,2-4-16-15,2-4-16 16,4-5 0-16,0-2 12 15,3-6-4-15,-3-2-12 16,3-6 4-16,0-2 20 16,0-3-8-16,0-3-4 0,3-4 0 15,-3-1 4 1,3-3-4-16,0-7-72 0,3-3 36 16,2-6-56-16,4 1 48 15,0-1-76-15,6 6 64 16,-3 3-8-16,-4 2 36 15,-5 6 24-15,-6 7 0 16,-6 8-16-16,-3 3 8 16,-3 16 40-16,-3 16-20 15,-3 2 68-15,3 3-44 16,1-2 0-16,-4-4-20 0,3-1-4 16,0-7-4-16,3-1-52 15,3-4 28-15,0-2-280 16,0-5 164-16,6-4-508 15</inkml:trace>
  <inkml:trace contextRef="#ctx0" brushRef="#br0" timeOffset="64692.55">8077 17246 476 0,'3'-14'176'0,"0"9"-136"0,-6 16-12 0,3 2 76 0,0 11-64 0,0 7 16 16,-3 6-32-16,0-2 40 15,0-1-36 1,3-5 128-16,0-5-88 0,0-5 200 0,0-3-152 0,0-6 164 16,-3-7-156-1,6-9 48-15,-3-4-100 16,3-11 32-16,3-8-64 15,6-16 16-15,6-3-36 16,0 3-16-16,0 5-8 16,3 11 12-16,-1 8-4 15,1 8-28-15,0 8 12 16,-6 7 12-16,3 6 4 0,0 3-80 16,0 2 40-16,-1 0-224 15,-2-5 144 1,3-3-212-16,-3 1 188 0,3-4-348 15,-3-2 276-15,-3 3-268 16</inkml:trace>
  <inkml:trace contextRef="#ctx0" brushRef="#br0" timeOffset="65327.8">9381 17153 644 0,'-15'-13'236'0,"15"13"-180"0,-33 5-20 0,13 0 308 0,-13 11-196 15,-9 11 108-15,0 15-152 16,1 6 32-16,8-3-80 16,9-6-8-16,9-2-28 0,9-8 16 15,9-5-24-15,6-5 32 16,6-3-28-16,3-6 40 0,3-2-32 0,0-5-4 16,0-3-12-1,-1 0 4-15,4-3-8 16,3 0-136-16,-6 1 76 15,0-1-212-15,2 1 152 16,-2-1-288-16,3 0 228 16,-3 1-428-1</inkml:trace>
  <inkml:trace contextRef="#ctx0" brushRef="#br0" timeOffset="65596.81">9569 17349 728 0,'26'-51'268'0,"-14"28"-208"0,9-9-16 0,-6 21 80 0,6 1-76 15,0 4 16-15,2 9-40 16,1 13 4-16,-3 16-16 16,0 7 12-16,-6-2-16 0,-6-2 60 15,-9-3-40-15,-3-6 164 16,-12-5-104-16,-3-5 72 16,-6-5-92-16,-3-6 0 0,-2-5-44 0,5-5 4 31,0-6-16-31,3-2-8 15,6-6 0-15,3 1 20 16,6 2-12-16,3 3-260 16,9 7 136-16,3 4-320 15,3 4 244-15</inkml:trace>
  <inkml:trace contextRef="#ctx0" brushRef="#br0" timeOffset="66193.48">9932 17275 320 0,'6'10'120'0,"-3"6"-96"0,0 13-4 0,3-10 124 16,-1 5-84-16,1-1 52 15,0 4-64-15,-3-3 72 16,0-3-68-16,-3-3 140 15,0-2-108-15,0-3 132 0,0-5-128 0,0-2 72 16,0-9-92-16,0-2 44 16,0-6-68-16,3-2 24 15,3-3-40-15,0-2-16 16,3-1-8-16,3 0 40 16,0 1-24-16,0-1-28 15,3 4 4-15,0 4 0 16,0 6 4-16,-1 5 0 15,1 8 0-15,-3 5-168 0,3 8 92 16,-3 0-104 0,-3 0 108-16,-3-2 36 15,-3-3 24-15,-3-3 0 16,3-2 8-16,0-6 28 16,-3-5-12-16,6-3 112 15,0-2-72-15,6-6-4 0,0-7-28 16,5-9 36-16,4-10-28 15,3 0-16-15,3 3-4 16,-6 10-28-16,-1 13 12 16,-5 19 56-16,-3 11-24 15,-3 5 8-15,-3 2-20 16,-3 3 0-16,0-2-4 16,3-3 4-16,0-3-8 15,6-5 8-15,0-8-8 16,0-6-188-16,6-4 100 0,-4-4-204 0,1-4 164 15,-3-6-328 1</inkml:trace>
  <inkml:trace contextRef="#ctx0" brushRef="#br0" timeOffset="66578.82">10759 17013 808 0,'0'0'300'0,"-6"2"-232"0,3 6-20 0,3 3 212 0,-3 2-152 16,-3 6 80-16,-3 12-112 16,0 20 56-16,-2 17-76 15,-1-1-20-15,-3-4-24 0,3-7-12 16,0-6 4-16,0-5 56 16,3-3-32-16,3-7 8 0,3-6-24 15,0-8 0 1,3-8-4-16,9-10 48 0,0-6-32 15,9-7-28-15,3-9 0 16,3-5 8-16,5-2 0 16,4-9-12-16,3-2 4 15,-1-8-40-15,-2-5 24 0,-6 5-4 0,-9 8 16 32,-9 11-28-32,-6 7 20 15,-6 6-40-15,-9 5 36 16,-9 5-64-16,-6 11 48 0,0 0-140 15,-2 11 96-15,2-1-228 16,6-2 176-16,9-3-576 16</inkml:trace>
  <inkml:trace contextRef="#ctx0" brushRef="#br0" timeOffset="66859.61">11158 17354 1456 0,'0'40'536'0,"-6"-24"-416"0,6 10-32 0,-6-10 72 0,-3 0-104 0,0 0 32 16,-3 0-52-16,-3-3-24 15,1 0-4-15,2-5 0 0,-3 0-4 16,3-3-276-16,0-2 148 16,6-3-432-16,-3-3 312 15,3 1-540 1</inkml:trace>
  <inkml:trace contextRef="#ctx0" brushRef="#br0" timeOffset="66962.47">11128 17214 860 0,'24'-32'320'0,"-9"24"-248"0,6-5-20 0,-9 8 156 16,3-3-124-16,-1-3-16 0,1 0-44 15,-3 4-292 1</inkml:trace>
  <inkml:trace contextRef="#ctx0" brushRef="#br0" timeOffset="67395.95">11340 17280 748 0,'-3'77'276'0,"3"-48"-216"0,-3 10-16 16,3-20 24-16,0 2-48 16,3 0 192-16,0-2-116 15,3-6 128-15,-3-2-132 16,-1-6 124-16,-2-5-128 0,6-3 28 0,-3-2-68 15,3-3-20-15,0 0-16 16,3-2 0-16,3-4-8 16,3-2-20-16,6-5 8 15,3-5 20-15,2-14-4 16,7-7-28-16,0 2 8 16,3 5-100-16,-13 11 60 0,-2 8 8 0,-6 13 24 31,-6 10 16-31,-3 22 4 15,-3 16 8-15,-6 5-4 0,0-3 40 16,0-2-20-16,0-6-12 16,3-5-8-16,0-5 12 15,0-5-8-15,0-6 16 16,3-5-16-16,-3-8-336 16,0 0 176-16,6 0-580 15</inkml:trace>
  <inkml:trace contextRef="#ctx0" brushRef="#br0" timeOffset="68194.85">11932 17359 560 0,'21'-31'208'0,"-9"12"-164"0,8 3-8 0,-8 6 208 0,0-1-140 0,-6 0 144 16,0 1-144-16,-9 5 32 16,-9 5-76-16,-6 10 24 0,-11 11-48 15,-4 14-12-15,-3 2-12 16,6 0-12-16,7-3 4 16,8-5-16-16,3-2 8 15,9-6 40-15,3-5-24 16,9-6-8-16,0-4-8 15,6-4-4-15,0-4 0 16,2-9 16-16,1-2-4 16,6-3 16-16,0-8-12 0,3-2-20 15,-4-9 4-15,1 4-4 16,-6 1 4-16,-3 4-12 16,0 13 12-16,-6 13-4 15,-6 13 4-15,-3 13 8 16,-6 4 0-16,0 1 8 15,-6 1-4-15,12-3-4 16,0 0 4-16,9-2-4 16,-3-3 0-16,6-6-12 15,3-7 8-15,3-6 20 16,2-8-8-16,1-5 104 16,3-8-64-16,0-5 16 0,6-8-40 15,-1-13-20 1,10-22-8-16,3-7-4 0,5-1 0 15,1 1-12-15,-6-3 12 16,-10 10-12-16,-8 1 8 16,-9 21 0-16,-12 18 4 15,-6 21-12-15,-9 19 12 16,-12 13 56-16,-2 11-24 16,-1 13 88-16,3 18-64 15,3 6 40-15,6-6-52 16,6-12 32-16,6-7-36 15,3-9 0-15,6-11-20 16,0-9 28-16,3-4-24 0,3-6 12 16,0-5-16-16,0 0 12 15,-3-3-16-15,0-2-28 16,-3 0 8-16,3-3-56 16,-9 0 36-16,6-3-152 15,0 0 104-15,2-2-160 16,-2-3 136-16,6 0-240 15,-3-2 196-15,3-4-248 16,-6-2 224-16,0 3-308 16</inkml:trace>
  <inkml:trace contextRef="#ctx0" brushRef="#br0" timeOffset="68447.66">12349 17182 1060 0,'15'-5'392'0,"-4"7"-304"0,4-2-28 0,0 6 192 15,0-6-152-15,6 2 4 16,3-2-64-16,3 0-28 16,-1-2-8-16,7-4-4 0,-3 1 0 15,0-3-336-15,-4 3 184 16,-2-3-564-1,-6 3 400-15,-6-1-48 16</inkml:trace>
  <inkml:trace contextRef="#ctx0" brushRef="#br0" timeOffset="68597.16">12736 17161 632 0,'-3'29'236'0,"0"5"-184"0,-3 30-16 0,3-32 308 0,0-1-196 16,0-2 212-16,3-2-204 15,-3-3-48-15,3-6-68 16,-3-2-12-16,3-5-16 0,0-3 12 15,-3-6-16-15,3-2-144 16,-3-2 72-16,0-6-588 16,-6 0 360-16,6 0-316 15</inkml:trace>
  <inkml:trace contextRef="#ctx0" brushRef="#br0" timeOffset="69064.14">12762 17150 1068 0,'15'-21'396'0,"-9"13"-308"0,6-2-24 0,-6 4 188 16,3-2-152 0,0 0-40-16,0 1-40 15,-3 1-40-15,0 1 12 0,3 2-200 0,0 3 116 16,-3 0-252-16,0 3 192 0,-1 2-236 31,1 1 224-31,3 1-116 16,3 1 164-16,9 0 56 15,0 3 36-15,6 2 32 16,-3 3-4-16,2 10 140 16,1 12-80-16,-3 9 8 15,-3 1-44-15,-3-6 284 0,-6-2-176 16,-4-6 228-16,-5-2-208 16,-6-6 192-16,-5-4-196 15,-7-7 132-15,-6-4-164 0,-3-6 20 16,-6-5-88-16,3-5-4 15,7 0-28-15,8-3 4 16,0 0-12-16,6-3 0 16,6-5-4-16,6-7 20 15,9-12-16-15,6-10-20 16,5 0 0-16,1 6-40 16,0 4 28-16,0 9-108 15,-6 5 72-15,-7 5-292 16,-5 2 192-16,-6 6-432 15,-3 6 332-15,-3 7-380 16</inkml:trace>
  <inkml:trace contextRef="#ctx0" brushRef="#br0" timeOffset="69464.42">13334 17177 904 0,'9'-19'332'0,"6"19"-256"0,9 3-24 0,-16 2 176 0,1 8-136 0,-3 14 68 16,0 18-92-1,-6 5 92 1,0 0-88-16,-3-5 24 0,0-2-56 0,3-6 28 16,0-6-36-16,0-7 52 15,0-5-48-15,-3-11 56 16,3-8-56-16,0-3-16 15,6-5-12-15,3-2 8 16,3-6-8-16,3-8-28 16,6-5 8-16,6-11-56 15,2 0 36-15,1 14-56 16,-3 15 52-16,-3 17 24 16,-6 7 12-16,-3 5-16 15,-4 4 8-15,-2-1 12 16,0 3 0-16,0-3-12 15,-3-3 4-15,0-2 20 0,0-3-8 0,-3-5-84 16,-3-2 44 0,0-6-440-1,-6 0 260-15</inkml:trace>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25:54.066"/>
    </inkml:context>
    <inkml:brush xml:id="br0">
      <inkml:brushProperty name="width" value="0.05292" units="cm"/>
      <inkml:brushProperty name="height" value="0.05292" units="cm"/>
      <inkml:brushProperty name="color" value="#FF0000"/>
    </inkml:brush>
  </inkml:definitions>
  <inkml:trace contextRef="#ctx0" brushRef="#br0">14376 5847 1412 0,'0'-8'524'0,"0"8"-408"0,3-8-32 0,-3 3 8 31,6 5-68-31,0-5-12 16,5 2-4-16,4-2-504 16,0 2 272-16</inkml:trace>
  <inkml:trace contextRef="#ctx0" brushRef="#br0" timeOffset="57122.6">22398 5927 1196 0,'20'-27'440'0,"-20"27"-340"0,18-2-32 0,-12-4 20 15,3 6-64-15,-3-2-12 0,0-1-4 0,-9 6-784 32,0 5 424-32</inkml:trace>
  <inkml:trace contextRef="#ctx0" brushRef="#br0" timeOffset="59644.66">4654 7768 964 0,'9'-24'360'0,"-9"24"-280"0,12-5-24 16,-9 2-20-16,6 6-32 0,3-3 16 16,3 3-12-16,0-1-532 15,2 6 288-15</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7T16:30:10.512"/>
    </inkml:context>
    <inkml:brush xml:id="br0">
      <inkml:brushProperty name="width" value="0.05292" units="cm"/>
      <inkml:brushProperty name="height" value="0.05292" units="cm"/>
      <inkml:brushProperty name="color" value="#FF0000"/>
    </inkml:brush>
  </inkml:definitions>
  <inkml:trace contextRef="#ctx0" brushRef="#br0">3675 7046 320 0,'-3'-24'120'0,"3"24"-96"0,-9-16-4 0,9 8 52 0,0 6-44 0,0-9 172 16,0 3-108-16,-9-5 28 15,9 5-72-15,-3-3 96 16,6 6-84-16,-3-3 80 16,0 5-80-16,0 1 20 15,9 2-44-15,0-3-24 16,0 6-4-16,3-3-20 15,3 2 8-15,3 1 84 16,2 0-48-16,-2-3 8 16,3 2-24-16,3-2 52 15,0 3-40-15,8-3 8 0,4 5-24 16,3 1-8-16,8-1 0 16,7 3 4-16,3 0-4 15,8 2-12-15,4-4 4 0,5-1 12 16,6-5-4-16,1-3 8 15,14 3-8-15,6-5 16 0,12-3-12 0,0 3-28 32,6 2 8-32,9-2 100 0,6 2-44 15,6 1-20-15,15-1-12 16,9 0-4-16,2-2-4 16,4 0 68-16,3-1-40 15,8-4-28-15,7 5-8 0,17-6 0 16,13 3 4-1,-10-3 8-15,9 6-4 16,-3-3-4-16,13 6 4 16,2-6 4-16,6 2-4 15,0-2 24-15,6 3-16 16,6-3-20-16,3 3 0 0,3 0 32 16,-9 2-16-16,-2 3 72 15,-1 0-48-15,3 3-12 16,3-1-12-16,0 6-20 15,6-5 8-15,-3 2 4 16,0 0 0-16,-9 3 0 16,9 0 0-16,-18 3 8 15,9-1-4-15,-17 1-12 16,11 0 4-16,-6-3 12 16,9-1-4-16,-3-1-12 0,9-4 4 15,0-2 12 1,12 0-4-16,0-5-12 15,3 0 4-15,0-3 56 0,-12 0-28 0,0 3 8 16,-12-1-20 0,-2 4 12-16,-10 2-16 15,-6 0 4-15,-5 2-4 16,-10-2-8-16,3 6 4 16,-17-1-16-16,-1 0 8 15,-14 1 12 1,-18-4-4-16,-12 1 8 0,-6 2-8 0,-18 3-12 0,-12-5 4 31,-9-1 4-31,-6 4 0 16,-8-1 8-16,-10 3-4 15,-11 0-12-15,-7 0 4 16,-5 2 4-16,-10-2 0 16,-5 3-144-16,-3-3 80 15,-3 5-352-15,-4 0 232 0,4 11-800 16</inkml:trace>
  <inkml:trace contextRef="#ctx0" brushRef="#br0" timeOffset="197301.89">17933 3268 1736 0,'26'2'640'0,"-26"-2"-496"0,24 11-40 0,-15-9-48 0,0 9-52 0,0 2-4 0,3 1 4 0,-3 12-16 16,0 6 8-16,-3 7-16 15,0-2 12-15,-9 6 40 16,0-6-20-16,-12 3-28 16,0-1 8-16,-18-4-8 15,4 2 8-15,-16 0 88 0,9 5-48 0,-9 3 44 32,10-5-44-32,-7-1-20 15,12-2-4-15,-2-5 8 16,11-5-8-16,3-6 32 15,6-3-24-15,0-10 32 16,6 3-32-16,0-9-4 16,6 4-8-16,3-6-4 15,3 0 0-15,6-6 0 16,6 6 0-16,6-2-28 0,2-1 16 16,10 1-20-16,3-6 16 0,9 2-16 15,-4-2 16-15,7-5-80 16,-7 3 56-16,1-14-152 15,-6 8 108-15,-4-11-272 16,-2 9 204-16</inkml:trace>
  <inkml:trace contextRef="#ctx0" brushRef="#br0" timeOffset="197767.07">17617 3524 748 0,'12'-21'276'0,"-12"21"-216"0,18-13-16 0,-6 2 216 0,0 1-152 0,6-9 96 0,-1 1-116 0,4-4 28 0,0 4-68 0,6-1 36 16,3 12-48-16,5-7-44 16,-2 9 0-16,0 0 20 15,0 5-8-15,-7-3 8 16,1 6-4-16</inkml:trace>
  <inkml:trace contextRef="#ctx0" brushRef="#br0" timeOffset="198569.75">18403 2791 456 0,'15'0'168'0,"-15"0"-128"0,-27 3-16 0,24-3 244 0,9 3-152 0,-12-1 44 0,0 4-96 0,-12-1 36 16,0 3-56-16,-8-3 40 16,5 3-48-16,-6-3 60 15,6-2-56-15,-3 2 0 16,6 1-24-16,-2-6 84 15,5 0-52-15,0 0 40 16,3-6-52-16,0-2 60 16,3 3-56-16,0-8 20 15,6 0-40-15,0-6 8 16,3 6-16-16,3-8-8 16,3 2 0-16,3-5-4 15,0 8 0-15,3-7-28 0,3 7 16 16,3 3 24-16,0 2-8 0,5 3-16 15,4 8 4-15,0 5 12 16,0 9 0-16,-3 7-12 16,-1 0 4-16,-8 16-24 15,-3-5 16-15,-3 21 136 16,-3-8-64-16,-15 15 80 16,-3-1-80-16,-9-1 64 15,6-13-68-15,-2 0-4 16,5-11-32-16,0-2-12 15,3-6-4-15,0-7-24 16,3-6 12-16,0 0-200 16,6-7 116-16,-3-4-376 15,6 4 260-15</inkml:trace>
  <inkml:trace contextRef="#ctx0" brushRef="#br0" timeOffset="205323.54">19230 3646 1904 0,'12'0'0'0,"24"-8"-4"0,-24 5 104 0,3 3-56 0,0-2 8 0,0 2-32 0,-3-8-48 0,-1 8 16 0,-2-3 28 16,3 3-8-16,-3-2-104 16,0 2 48-16,6-11-228 15,0 8 156-15,3-2-412 16,3 0 296-16</inkml:trace>
  <inkml:trace contextRef="#ctx0" brushRef="#br0" timeOffset="205941.44">19207 3868 696 0,'-12'-37'256'0,"12"37"-196"0,24-8-20 15,-16 3 172-15,4 5-124 0,3-8 116 0,0 3-120 0,0-3 36 16,0 8-72-16,0-8 12 15,0 5-40-15,0 1 0 16,2-4-12-16,4 1 12 16,0 2-12-16,0-2-28 15,0 5 8-15,-3-5 12 16,-1 5 4-16,-5-3 8 16,0 3-8-16,-6-5 76 15,3 5-44-15,-6-3 4 16,3 3-24-16,-3-5 8 15,0 5-16-15,0-5-20 16,0 5 4-16,3-3-4 16,3 0 4-16,-3 1-240 15,0 2 136-15,3-6-564 16,3 6 380-16</inkml:trace>
  <inkml:trace contextRef="#ctx0" brushRef="#br0" timeOffset="-185980.04">20579 3244 2112 0,'-3'0'0'0,"6"-3"-4"0,-3 3 24 0,0 0-12 0,-3 0 4 0,3 5-4 0,-6 3-16 31,3 0 4-31,-9 11 4 0,3-3 0 0,-6 21 52 15,3-5-28-15,-3 12 44 16,4-4-40-16,-1 0 40 16,3-6-40-16,-3-7 40 15,3-3-40-15,0-6 28 16,3-2-28-16,0-5-8 16,3-6-12-16,3-5 20 15,6 0-16-15,12-5-40 16,3-1 16-16,20 6-32 15,4 6 24-15,6 9-8 16,-4 9 16-16,-14 21 52 16,-9 3-20-16,-21 15 132 15,-3-7-84-15,-30 5 4 16,-3-6-44-16,-29-4 20 16,5-6-32-16,-14-11-12 15,8-2-8-15,-2-24-192 16,14-3 108-16,7-16-368 15,11 1 252-15</inkml:trace>
  <inkml:trace contextRef="#ctx0" brushRef="#br0" timeOffset="-185410.29">20564 3241 716 0,'-33'21'264'0,"33"-21"-204"0,9 0-16 0,3 0 196 0,6 0-140 0,18-5 116 0,5 2-124 15,16-10-4 1,2 3-52-16,7-6-16 0,-4 5-12 0,-2 3 12 15,-9-2-12-15,-19 7 16 16,-5-2-16-16,-15 2-40 16,-6 3 20-16,-9 0 20 15,0 8-4-15,-3-8-8 16,6 5 0-16</inkml:trace>
  <inkml:trace contextRef="#ctx0" brushRef="#br0" timeOffset="-184911.84">21335 3286 872 0,'6'8'324'0,"-6"-8"-252"0,6 58-20 0,-6-10 436 0,3 2-276 0,-9 24 144 0,0 3-208 0,-6 16-16 15,0-3-80-15,-3-11 4 16,6-10-36-16,-3-8 16 16,6-16-20-16,-6-11-16 15,7-8-4-15,-1-10-244 16,6-5 136-16,0-8-332 16,6-3 248-16</inkml:trace>
  <inkml:trace contextRef="#ctx0" brushRef="#br0" timeOffset="-184244.86">21668 3596 560 0,'15'10'208'0,"-15"-10"-164"0,-9 8-8 0,6-13 252 15,3 5-164-15,-3-8 180 16,3 3-176-16,-3-14 100 16,3 3-132-16,0-15 32 15,6 4-80-15,-3-5 28 16,6 6-44-16,3-1-36 15,3 6 0-15,9 3-28 16,3 5 20-16,5 5 32 16,4 5-12-16,0 16-212 15,2 11 112-15,-14 21-88 16,-3 8 104-16,-21 13 24 16,-3 0 32-16,-18 11 68 15,-3-3-24-15,-14-5 252 16,8-8-148-16,-9-11 136 0,10-10-152 0,-4-9 12 31,6-4-76-31,6-9-28 16,12-4-12-16,6-4 24 15,9-2-16-15,15-5-24 16,6-3 4-16,17-3 8 16,1 3 0-16,12-3-20 15,-1 3 8-15,-2-2 4 16,-7-1 4-16,-5 0 16 0,-6 3-8 15,-6-7-12 1,-7 7 0-16,-5-3 28 0,-3 3-12 0,-3-3 12 16,-3 6-12-16,-6-3 20 31,0 0-20-31,-3-3-4 0,0 3-4 0,0-5-4 16,3 2 0-16,-3-2-168 15,3 5 92-15,0-11-368 16,3 9 252-16</inkml:trace>
  <inkml:trace contextRef="#ctx0" brushRef="#br0" timeOffset="-110359.64">3532 12801 520 0,'-3'-8'192'0,"3"8"-152"0,0 0-8 0,0 0 272 0,0 0-172 0,0 2 152 0,0 4-168 0,0 1 88 16,0 1-116-16,3 3-28 16,6 0-40-16,3-1 80 15,9 1-52-15,17-6 40 16,7 0-52-16,24-10 8 16,-1 2-28-16,27-10 20 15,-2 3-24-15,26-12 48 16,-6 7-32-16,36-7 20 15,-10 4-28-15,46-6 36 16,-15 8-32-16,53-8 12 16,-27 8-20-16,72-2 20 15,-24 5-24-15,75-3 4 16,-33 3-8-16,68-3 4 16,-39 5-8-16,51-5-12 15,-50 6 4-15,50-4 4 16,-36 7 0-16,54-9-12 0,-12 8 8 15,-44 2-4 1,-19 6 0-16,34-2 8 16,-43 4 0-16,31-2 16 15,-48 3-8-15,14-3-4 16,-47 3 0-16,-3-3-16 16,-44 2 8-16,-7-7-16 15,-35 2 12-15,-12-7-100 0,-24 2 56 16,-15-8-116-16,-24 3 92 0</inkml:trace>
  <inkml:trace contextRef="#ctx0" brushRef="#br0" timeOffset="-109609.25">4529 11964 964 0,'6'-10'360'0,"-6"10"-280"0,18-21-24 0,-6 15 104 0,0 4-100 0,6-1 44 0,-3 3-60 0,-1 8-16 31,7 3-16-31,-9 12 24 15,6 7-20-15,-12 15 128 16,0 2-80-16,-3 38 76 16,3 0-80-16,3 42 64 15,3-3-68-15,6 21 32 16,2-12-52-16,10 28 16 16,0-10-32-16,6 34 16 15,-4-18-20-15,1 42 28 16,0-24-28-16,-3 35 4 15,-4-22-12-15,4 27 4 0,-3-27-8 0,0 27 24 32,0-34-16-32,2 10-32 15,1-34 12-15,-3-3 36 16,0-29-16-16,-3-3 8 0,-4-29-12 0,-5 0-76 31,0-18 36-31,-9-3-56 16,0-13 48-16,-9-14-296 15,3-10 184-15,-9-8-832 16,-6-13 548-16,-9-19 2180 0</inkml:trace>
  <inkml:trace contextRef="#ctx0" brushRef="#br0" timeOffset="-108493.21">6524 11684 416 0,'-12'8'152'0,"12"-8"-116"0,12 13-12 0,-7-2 144 0,1 2-96 0,0 19 148 0,0 5-124 0,0 32 152 16,0-1-140-16,6 38 108 15,3 0-128-15,6 29 88 16,0-11-100-16,11 27 4 16,1-16-48-16,15 40-20 15,-4-14-8-15,7 43 64 16,-6-22-36-16,-7 43 112 15,1-29-84-15,-9 29 0 16,-6-24-36-16,-6 16-16 16,-1-29-4-16,-8 5-4 0,0-37 0 0,-3-2 8 31,0-27-4-31,-3-11-204 16,3-23 108-16,-6-14-264 15,0-18 204-15,-6-8-440 16,3-11 332-16</inkml:trace>
  <inkml:trace contextRef="#ctx0" brushRef="#br0" timeOffset="-107825.23">8167 11605 572 0,'14'-35'208'0,"-14"35"-160"0,9 37-12 0,-6-18 92 0,3-1-76 0,0 19 60 0,3 3-68 16,-3 37 208-16,3 5-140 0,0 42 36 16,0-5-84-16,3 40 56 15,3-8-68-15,6 23 148 16,2-20-108-16,7 26 60 15,0-16-88-15,9 29-16 16,-1-24-32-16,10 38 24 16,-3-27-24-16,-1 23-12 15,-5-20-8-15,-3 13 4 16,-7-30 0-16,-2 6-12 16,-3-31 8-16,-3 7 20 15,0-21-8-15,-3-3-48 16,-1-23 24-16,1-14-208 15,-3-18 124-15,0-14-248 16,0-10 196-16,-3-13-524 16,0-6 376-16</inkml:trace>
  <inkml:trace contextRef="#ctx0" brushRef="#br0" timeOffset="-107175.02">9890 11583 756 0,'21'8'280'0,"-21"-8"-216"0,3 6-20 0,-3-4 144 0,3 4-112 0,0 2-12 0,3 2-40 0,0 6 76 15,3 0-52-15,0 13 20 16,2 3-36-16,1 31 40 15,0 9-40-15,6 31 152 16,0-5-104-16,6 31 64 16,3-7-84-16,5 42 20 0,1-16-48 0,6 40 0 15,-1-16-20-15,4 40-24 32,0-27 4-32,-4 35 64 15,-2-19-28-15,9 34 16 0,-9-2-28 0,-1-32 0 16,-5 3-8-16,0-30 4 15,-3-28-8-15,-1-16-136 0,-5-9 76 16,-9-31-184 0,3-5 136-16,-3-19-268 15,0-16 208-15</inkml:trace>
  <inkml:trace contextRef="#ctx0" brushRef="#br0" timeOffset="-106609.71">11438 11359 996 0,'12'-3'368'0,"-12"3"-284"0,12 26-24 0,-6 6 36 0,0 5-64 0,5 37 244 0,4 3-156 0,6 50 100 15,3 0-128-15,12 45 72 16,-4-11-96-16,16 35 20 16,0-16-52-16,8 29 40 15,-2-26-44-15,2 28 12 16,-2-25-28-16,2 15 0 0,-5 10-8 15,-3-33-16-15,-4-14 4 16,-2 2 12-16,-3-20-4 16,-4-22-20-16,4-13 8 0,-6-8-156 15,3-7 92-15,-1-9-216 16,-5-18 160-16,-9-22-212 31,3 1 192-31,-21-8-592 16,-3-8 408-16</inkml:trace>
  <inkml:trace contextRef="#ctx0" brushRef="#br0" timeOffset="-104057.52">3520 14610 196 0,'0'0'72'0,"0"0"-56"0,0-5-4 0,0 2 172 0,0 3-104 0,0-2 124 0,0 2-116 0,0-3 96 16,0 6-104-16,0-3 56 16,0 0-80-16,0 0 4 15,6 5-36-15,-3 0 76 16,9 6-56-16,0-3 56 15,6 0-56-15,14-3 68 16,7 0-64-16,15-7 20 16,5 2-40-16,22-11 28 15,-1 3-32-15,30-8 40 16,-6 3-36-16,42-5 12 16,-9 2-24-16,45-8 44 15,-13 3-32-15,46-6-4 16,-22 6-16-16,48-8-16 15,-23 8 4-15,55-11 12 16,-32 8-4-16,60-10 16 16,-33 5-12-16,62-14 4 15,-41 9-4-15,59-8-8 16,-41 7 4-16,53-7 4 16,-47 10-4-16,56 0 8 15,-45 9-8-15,39-4-20 0,-50 6 8 16,29 0-4-16,-47 8 4 15,17-3 24 1,-50 8-8-16,12 0-4 0,-45 3 0 0,1-3-16 16,-43 5 8-16,10-2 12 15,-34 5-4-15,-11-6 8 16,-27 4-8-16,-12-6-4 16,-21 5 4-16,-8-2-4 15,-16 2 0-15,-14-2 16 16,-12 5-8-16,-19-5 24 15,-5 5-20-15,-9-3 4 16,0 6-8-16,-12-6-76 16,0 0 36-16,-12-5-244 15,3 3 156-15</inkml:trace>
  <inkml:trace contextRef="#ctx0" brushRef="#br0" timeOffset="-101906.45">2193 13399 644 0,'0'-8'236'0,"0"8"-180"0,0-14-20 0,0 12 160 0,0 2-116 0,0 5 108 0,0 6-108 0,0 10 20 16,0 5-60-16,-9 17 72 16,9-1-60-16,-12 16 44 15,12-5-56-15,-6-3-12 16,6-5-16-16,6-13 32 15,-3-6-20-15,6-15 4 16,3-3-16-16,5-19-8 16,-2 1 0-16,12-17-92 0,-6 1 48 0,9-9-240 15,-9 6 156-15</inkml:trace>
  <inkml:trace contextRef="#ctx0" brushRef="#br0" timeOffset="-101741.52">2267 13245 1256 0,'18'-18'464'0,"-18"18"-360"0,24-14-28 0,-12 9 160 16,2 2-144-16,-5-5-20 0,3 6-44 0,-3-4-24 31,-3 6 0-31,0-2-288 15,3 2 156-15</inkml:trace>
  <inkml:trace contextRef="#ctx0" brushRef="#br0" timeOffset="-101454.68">2618 13570 1224 0,'12'-7'456'0,"-12"7"-356"0,3 0-28 0,3 0 24 16,3 0-68-16,3-3-20 15,0 0-8-15,6-2 0 16,3 2 0-16,-1-5 8 15,-2 6-4-15,3-1-248 16,0 3 132-16,0 0-412 16,-6 3 292-16</inkml:trace>
  <inkml:trace contextRef="#ctx0" brushRef="#br0" timeOffset="-101287.81">2690 13787 1120 0,'12'3'416'0,"-12"-3"-324"0,20-13-24 0,-2 2 60 16,-6 3-84-16,18-10 16 15,-6 5-36-15,6-9-20 16,-4 7-8-16,-2-1-224 16,3 8 120-16</inkml:trace>
  <inkml:trace contextRef="#ctx0" brushRef="#br0" timeOffset="-100705.79">5169 10827 632 0,'0'-6'236'0,"0"6"-184"0,3 0-16 0,0 3 124 0,3 2-96 0,6 11-60 16,3 3-8-16,3 26-16 0,3 2 12 15,-4 14 32-15,-2-3-12 16,-9-2 216-16,0-6-124 0,-12-2 184 16,-3-6-164-16,-12-7 80 31,1-6-120-31,-13-13-12 0,3-3-44 0,-6-13-16 15,7-3-8-15,2-7-76 16,9-1 40-16,9-7-420 16,9 2 252-16</inkml:trace>
  <inkml:trace contextRef="#ctx0" brushRef="#br0" timeOffset="-100488.64">5270 10784 1256 0,'27'-13'464'0,"-27"13"-360"0,12-10-28 15,-6 4 284 1,3 6-212-16,-3-5-16 16,0 5-80-16,-3-5-40 15,0 5-8-15,-3-3-92 16,0 6 48-16,3-1-452 15,6 4 272-15</inkml:trace>
  <inkml:trace contextRef="#ctx0" brushRef="#br0" timeOffset="-100220.1">5354 10919 1112 0,'-6'11'412'0,"6"-11"-320"0,15 8-28 0,-3-5 88 15,5-1-96-15,16-4 24 16,0 2-48-16,9-6-4 15,-1 4-16-15,4-6-252 16,-3 5 128-16</inkml:trace>
  <inkml:trace contextRef="#ctx0" brushRef="#br0" timeOffset="-99853.2">5506 11200 1248 0,'5'0'460'0,"-5"0"-356"0,9 0-32 0,0-3 148 16,3 3-136-16,9-5 20 16,3 0-64-16,3-6-28 15,-1 6-4-15,4-6-168 16,-3 6 88-16,6-3-480 15,-9 5 304-15</inkml:trace>
  <inkml:trace contextRef="#ctx0" brushRef="#br0" timeOffset="-98738.15">5577 12091 832 0,'3'-13'308'0,"-3"13"-240"0,15-13-20 0,-6 5 36 0,3 5-56 0,8 3-28 15,7 6-4-15,6 7-8 0,0 3 4 0,-3 5 8 16,-4 0 0-16,-11 3-12 16,-3-3 8-1,-21 3 276-15,3-3-148 0,-21-5 80 16,4 0-116-16,-13-13-36 16,3-1-32-16,-3-12-16 15,10 2 0-15,-1-16 4 16,6 3-4-16,9-14-608 15,12 6 328-15</inkml:trace>
  <inkml:trace contextRef="#ctx0" brushRef="#br0" timeOffset="-98384.21">7309 12031 1392 0,'51'127'516'0,"-51"-127"-400"0</inkml:trace>
  <inkml:trace contextRef="#ctx0" brushRef="#br0" timeOffset="-97684.93">9155 11994 944 0,'-15'-6'352'0,"15"6"-276"0,0-10-20 0,0 4 128 15,6 4-112-15,0-6 52 16,3 5-76-16,6-2-16 15,2 2-20-15,10 3 0 16,3 6-8-16,6 7-4 16,-4 5 4-16,-8 6-16 0,-6 0 8 0,-18 5-4 31,-3 0 0-31,-12 0 8 16,0-2 0-16,-2-6 140 15,5 0-76-15,3-8 116 16,9-2-104-16,6-9 24 15,6-2-60-15,8-5-32 16,7 0-8-16,3-3 16 0,3 5-8 0,-4-2-172 16,-2 2 92-16,-3 3-240 15,0 3 180-15</inkml:trace>
  <inkml:trace contextRef="#ctx0" brushRef="#br0" timeOffset="-96918.98">10720 11785 612 0,'3'-8'228'0,"-3"8"-180"0,0-3-12 0,0 0 192 0,0 6-132 0,0-3 104 0,6 0-116 0,0 0-12 16,6 0-44-16,3 0 0 15,0 0-16-15,6-3-16 16,0 3 0-16,5-2 20 16,1 4-8-16,3-2 4 15,-3 0-4-15,-3 0-8 16,-1 6 4-16,-8-4-16 15,0 6 8-15,-9 3 12 16,-3-1-4-16,-12 1 96 16,0 0-56-16,-15 4 36 15,4 1-48-15,-10 3 16 16,9-1-28-16,6 3 16 16,6 3-20-16,9 3 28 15,9-3-28-15,3-1 92 16,6 1-60-16,-6-5 32 15,-3-1-48-15,-12-5 36 16,0 1-40-16,-18-4-60 0,3 1 20 16,-9-3-388-16,3 0 220 0,-5 2-576 15,8 1 424-15</inkml:trace>
  <inkml:trace contextRef="#ctx0" brushRef="#br0" timeOffset="-96085.86">12244 11695 548 0,'15'-6'204'0,"-15"6"-156"0,9-2-16 0,-9-1 256 0,3 6-164 0,-3-1 144 0,3 1-156 0,-9 5-52 15,3 2-36-15,-9 9 108 16,0 5-68-16,1 5 4 16,2 3-40-16,3 5-8 15,6-3-12-15,0-2-16 16,6-3 4-16,0-8 20 15,6-2-8-15,-1-9 16 16,1 1-16-16,0-6-4 16,0 0 0-16,3-5-112 15,0 0 60-15,3-8-184 16,0 3 132-16,-1-8-192 16,4 0 164-16,-3-6-228 15,0 6 204-15,-3-6-140 16,-3 6 172-16,-6-5 36 15,0 2 52-15,-6-3 32 0,3 6 4 0,-3-5 96 16,0 4-56 0,0 1 124-16,6 2-96 15,-3 4 204-15,0 1-156 0,0 9 260 16,0 2-212-16,0 16 148 16,0 6-184-16,-1 15 36 15,4 0-100-15,-3 6-40 16,3-3-16-16,-9-5 12 15,3-6-12-15</inkml:trace>
  <inkml:trace contextRef="#ctx0" brushRef="#br0" timeOffset="-66180.97">3907 13663 1616 0,'9'-5'0'0,"-18"-8"-4"0,9 7 280 0,3 4-152 0,3-6 56 0,3 0-108 0,0-3 8 0,9 3-44 0,9-2-32 31,2 4-4-31,13 9 0 16,0 8 0-16,2 15 0 15,-5 8 0-15,-15 11 0 0,-3-2 0 16,-33-4 88 0,3-2-48-16,-36-2 88 0,3-6-72 0,-23-8 36 15,5-2-56-15,1-14 60 31,11-2-56-31,7-17 36 0,17-1-44 0,3-25-36 16,15 0 0-16,15-10-132 16,9 8 76-16,12 2-240 15,-1 11 168-15</inkml:trace>
  <inkml:trace contextRef="#ctx0" brushRef="#br0" timeOffset="-65513.17">4374 15319 1404 0,'6'-2'516'0,"-6"2"-400"0,12 13-32 0,-9 3 112 0,3 2-124 0,-6 22 68 16,0 2-80-16,3 14-24 16,6 0-24-16,0 2 8 15,3-8-12-15,0 0-116 0,0-7 56 0</inkml:trace>
  <inkml:trace contextRef="#ctx0" brushRef="#br0" timeOffset="-61176.93">5845 13443 404 0,'15'16'148'0,"-15"-16"-112"0,6-8-12 0,-6 6 164 0,0 4-108 0,0-4 72 0,0 2-88 0,0-3 36 16,0 3-60-16,0-3 8 16,0 6-32-16,0-6 96 15,0 3-60-15,0-2 100 16,3 2-88-16,0-5 96 16,6-1-96-16,-9-4 60 15,6 4-72-15,-4-4 48 16,4 2-56-16,-3-3 40 15,0 6-48-15,-6 0-12 16,3 2-12-16,-3 0-12 16,0 6 4-16,-2 2-4 15,2 6 0-15,0 5 0 0,3 5 0 0,0 11-12 16,0-1 8-16,6 14 4 31,2 3 0-31,4 5 8 0,0-5-4 0,0-3-12 16,-3-8 4-16,-3-8 4 15,3-5 0-15,-6-6 16 16,3-5-8-16,-6-2 4 16,0-3-4-16,0-6-120 15,0 4 60-15</inkml:trace>
  <inkml:trace contextRef="#ctx0" brushRef="#br0" timeOffset="-57759.5">7411 13322 1040 0,'0'-3'384'0,"0"3"-300"0,0-10-20 0,0 4 148 0,2 4-128 0,4-6 52 0,6 2-76 0,6-4 16 16,0 2-44-16,3-5-36 15,3 5 0-15,3-6-16 16,-1 4 8-16,1-1 36 16,0 6-16-16,-3 8 0 15,-3 7-4-15,-4 17-24 16,-2 2 12-16,-12 13 4 16,0-2 4-16,-12 2 8 0,0-2-4 15,-8 2-12 1,2-5 4-16,-6 0 64 15,6-2-32-15,-3-6-12 16,3-3-8-16,0-5-8 16,6-5 0-16,0-3 16 15,6 1-8-15,0-4 60 16,3-2-40-16,6-5-12 16,3 2-8-16,6-7 44 15,0-1-28-15,9-5 32 16,3 3-28-16,5-6 36 0,-2 3-36 0,0-2 4 31,-3 2-20-31,-3 0-8 0,-1 2 0 0,-2-2-16 16,-3 6 8-16,-3-3 12 15,0 5-4-15,-9-3-80 16,0 3 40-16,-3-3-180 16,3 3 120-16,-3-2-212 15,0-1 176-15</inkml:trace>
  <inkml:trace contextRef="#ctx0" brushRef="#br0" timeOffset="-56673.77">9214 13039 964 0,'-9'8'360'0,"9"-8"-280"0,-9 21-24 0,1-3 112 0,-1 1-104 0,-12 18 116 0,6 5-104 0,-3 6 84 16,3-3-92-16,3-6 72 16,6-4-80-16,3-6 12 15,6-5-40-15,9-6 4 16,3-4-20-16,9-4-16 16,0-2-4-16,8-5-32 15,1-1 20-15,3-4-100 16,-6-1 64-16,-4-5-160 15,-2 3 116-15,-3-8-148 0,-3 2 140 16,0-10-116 0,-3 5 128-16,0-10-44 15,-4 2 84-15,-2-3 8 16,0 9 28-16,-6 5 160 16,0 10-76-16,-6 16 192 15,0 6-144-15,-3 15 224 16,0 0-192-16,-2 9 96 15,2-4-144-15,0 4-36 0,3-4-40 16,0 1-20 0,6-5 0-16,0-4-216 0,6-4 116 0,-1-3-384 15,1-1 268-15</inkml:trace>
  <inkml:trace contextRef="#ctx0" brushRef="#br0" timeOffset="-55523.74">10905 13332 892 0,'15'14'332'0,"-15"-14"-260"0,21-22-20 0,-9 9 160 0,3 3-128 0,8-12 96 0,1 4-100 0,6-9 32 15,3 4-64-15,-4-6-24 16,1 5-16-16,-3-8-8 16,-3 8 0-16,-9-5 8 15,0 5-4-15,-10-2 8 16,-2 7-8-16,-8-2-12 15,2 8 4-15,-6 0 4 16,0 5 0-16,-6 2 16 16,3 4-8-16,-9 2-28 15,6 2 8-15,-9 1 48 0,4 2-16 16,-7 1-20-16,3 2 0 0,-6 2-20 16,9 6 12-16,-5-3 20 15,8 1-4-15,-3-1 4 16,9 0-4-16,0-2-8 15,9-4 4-15,3-4-4 16,3 2 0-16,3-5 60 16,6 3-32-16,-3-3 8 15,3 3-24-15,0-1-16 0,0 6 0 0,2 3 20 32,1-1-8-32,9 12-12 15,0 1 0-15,9 22-84 16,-1 0 48-16,1 11-64 15,-3-6 60-15,-12 3 4 16,-3-8 24-16,-21 3 108 16,0-6-48-16,-21 0 184 15,3-10-128-15,-15-11 88 16,7-5-108-16,-4-13 8 16,6-6-52-16,6-13 4 15,10-2-24-15,8-19-24 16,9 0 0-16,11-8-188 15,4 5 104-15,9 0-84 16,0 11 104-16,-3 3-120 16,-3 7 108-16,-10 6-28 15,1 8 64-15,-12 2-76 0,0 6 68 16,-6 5-220-16,3 2 156 0</inkml:trace>
  <inkml:trace contextRef="#ctx0" brushRef="#br0" timeOffset="-54689.04">12355 12983 996 0,'3'3'368'0,"-3"-3"-284"0,3 32-24 0,-3-14 336 0,3 3-228 0,-1 14 160 0,1 2-188 0,0 10-68 0,0-2-48 0,-3 0-4 16,3-2-12-16,-6-6-48 15,0-8 24-15,-5-5-332 16,2-6 192-16,-3-5-500 16,3-2 372-16</inkml:trace>
  <inkml:trace contextRef="#ctx0" brushRef="#br0" timeOffset="-54238.37">12795 12938 820 0,'9'0'304'0,"-9"0"-236"0,3 8-20 15,-3-3 152 1,0 3-120-16,-6 11-8 15,0 5-44-15,-12 13 120 16,3 0-80-16,-8 21 32 16,2 0-60-16,-6 6-16 15,12-9-12-15,3-7 52 16,9-8-36-16,3-9 60 0,6-7-52 0,6-8 44 16,6-3-44-16,3-10-12 15,0-1-12 1,2-9-28-16,4 1 8 0,-3-7 4 15,-3 0 4-15,-3-8 0 16,0 5 0-16,-13-5 0 16,-2 2 0-16,-17-2-12 15,-1 8 8-15,-21-1-4 16,0 9 0-16,-8 2 8 16,8 3 0-16,-3 0 16 15,15 3-8-15,4 0-284 16,8-1 148-16,6-2-836 15,9 3 532-15</inkml:trace>
  <inkml:trace contextRef="#ctx0" brushRef="#br0" timeOffset="-49802.26">5931 15203 956 0,'9'-26'352'0,"-9"26"-272"0,3 15-24 0,0-12 192 0,3 0-148 0,3-9 116 0,0 4-124 0,3-6 68 15,0 0-96-15,6-5 28 16,2 5-52-16,1-8-24 16,3 5-8-16,3-5 0 15,0 6-4-15,2-3 8 16,1 2-8-16,0 0-12 16,0 6 4-16,-7 0 4 0,1 5 0 0,-6 0 0 31,-3 2 0-31,-3 1 0 15,-3 5 0-15,-9 0 0 16,6 3 0-16,-18 2-12 16,6 0 8-16,-12 6 4 15,3 2 0-15,-12 5-12 16,7 3 8-16,-4 3 12 16,6-3-4-16,9 8-4 15,9-2 4-15,9 4-16 16,6-2 8-16,0 0 188 15,0-2-100-15,-9-6 88 16,-4-5-100-16,-13-3-36 16,-4-3-24-16,-15-7-200 15,0-1 104-15,-14-12-396 0,5-1 268 16</inkml:trace>
  <inkml:trace contextRef="#ctx0" brushRef="#br0" timeOffset="-49103.19">8107 14796 736 0,'12'0'272'0,"-12"0"-208"0,0 2-20 0,-6 3 228 0,0 3-156 0,-21 16 68 0,6 3-108 0,-20 26 140 15,5 5-120-15,-12 16 76 16,10-3-100-16,2 1 32 16,12-9-60-16,9 3-8 15,9-10-20-15,9-3-20 16,6-8 0-16,6-11 48 15,3-7-24-15,6-17-36 16,0-7 8-16,2-22 8 16,1 1 4-16,-3-22-48 15,-3 3 28-15,-9-8-104 16,0 11 68-16,-12-1-56 16,0 9 64-16,-21 5-12 15,-3 8 32-15,-6-1-56 16,3 9 44-16,-2 0-36 15,8 2 40-15,-3 0-220 16,6 3 140-16</inkml:trace>
  <inkml:trace contextRef="#ctx0" brushRef="#br0" timeOffset="-48467.56">9441 14560 944 0,'20'-13'352'0,"-20"13"-276"0,15 39-20 0,-12-9 148 0,0 1-124 0,-6 22 188 0,0 3-152 0,-3 13-40 15,3-6-48-15,0 3-32 16,6-5 0-16,0-8 20 15,3-11-8-15,3-10-488 16,0-5 264-16</inkml:trace>
  <inkml:trace contextRef="#ctx0" brushRef="#br0" timeOffset="-47919.75">9711 14901 488 0,'-3'0'180'0,"3"0"-140"0,-3-2-12 32,0-1 224-17,6 3-144-15,-6-3 152 0,3 1-152 0,0-4 96 16,6 1-120-16,3-5 96 15,3 2-100-15,6-8-8 16,6 3-44-16,6-3-24 16,-1 2-8-16,4 4-4 15,0 5 0-15,-3 7 8 16,-6 6 0-16,-10 11 0 16,-5 4 0-16,-18 25 0 15,0 2 0-15,-14 11 0 16,2-3 0-16,-6-5 68 15,6-10-36-15,3-9 60 16,9-7-56-16,6-12 72 0,9-1-60 0,6-12-8 31,6-2-24-31,12-8-4 16,3 3-4-16,5-6-8 16,1 6 4-16,-6-3 4 15,-3 3-4-15,-10 2-4 16,-2 3 4-16,-6-2-4 15,-3 4 0-15,-6-2-56 16,0 0 32-16,-3 0-184 16,0 0 116-16,-3 0-240 15,3 3 184-15</inkml:trace>
  <inkml:trace contextRef="#ctx0" brushRef="#br0" timeOffset="-46699.82">10979 14729 488 0,'-6'6'180'0,"6"-6"-140"0,3-19-12 0,3 6 216 0,3 5-140 0,3-13 144 0,3 5-144 0,3-5 60 15,3 5-96-15,3 0 8 16,-1 8-44-16,1 5-40 16,0 9 4-16,-3 12-8 15,-3 6 4-15,-6 10 8 16,-3 1 0-16,-18 10 16 16,-3-5-8-16,-18 4 48 15,3-1-28-15,-3-3 72 16,7-3-52-16,2-11 80 15,9-2-72-15,3-11 96 16,6-5-88-16,6-5 24 16,6-3-52-16,3-6-4 15,6 4-20-15,0-4 12 16,2 4-16-16,-2-4-4 16,-3 6 0-16,-3-2-4 15,3 4 0-15,-3-2 8 16,3 0-4-16,-3-2-124 0,2-1 64 0,1-5-188 15,3 0 136-15,0-5-240 16,0 2 196-16,0-4-456 16,-3 4 344-16</inkml:trace>
  <inkml:trace contextRef="#ctx0" brushRef="#br0" timeOffset="-46050.08">11482 14549 340 0,'3'-2'128'0,"-3"2"-100"0,6-8-8 0,-3 5 80 0,0 3-60 0,3-2 104 0,3 4-80 0,-3-4 84 15,3 2-84-15,0-3 72 16,0 0-76-16,-3-2 48 15,0 5-64-15,-9 0 32 16,3 5-44-16,-12 11-8 16,6 5-16-16,-9 14 56 15,3 2-36-15,0 2 40 16,3-2-36-16,3 1-20 16,3-7-4-16,6-4 24 15,6-6-16-15,3-5 20 16,0-3-20-16,6-5 8 15,3-3-12-15,0-5-8 16,0 0 0-16,-4-2-4 16,1-1 0-16,-6-5-132 15,0 3 72-15,-6-3-428 16,3 2 272-16</inkml:trace>
  <inkml:trace contextRef="#ctx0" brushRef="#br0" timeOffset="-45713.12">11712 14618 600 0,'12'-21'224'0,"-12"21"-176"0,3 0-12 16,-3 11 116-16,3 5-92 0,-6 18 168 15,3 3-128-15,-6 16 200 16,3-5-172-16,-6 7 116 16,6-2-140-16,0 3-32 15,3-9-44-15,0-4-12 16,3-6-8-16,0-8-304 15,6-8 160-15,-6-5-896 16,3 0 572-16</inkml:trace>
  <inkml:trace contextRef="#ctx0" brushRef="#br0" timeOffset="-45115.86">12780 14367 716 0,'12'-8'264'0,"-12"8"-204"0,12 0-16 0,-6 3 140 0,3 5-108 0,-6 7 32 0,3 4-64 0,-6 21 52 15,3 2-56-15,-6 14 132 0,3-4-96 0,0 1-16 32,3-8-40-32,6-5 12 0,3-11-20 0,6-8 4 15,5-5-8-15,7-13 12 16,0-1-12-16,0-12-108 16,-1-3 52-16,1-16-272 15,0-3 180-15,-9-11-528 16,0 6 372-16</inkml:trace>
  <inkml:trace contextRef="#ctx0" brushRef="#br0" timeOffset="-44949.01">13093 14518 880 0,'-21'39'328'0,"21"-39"-256"0,-3 77-16 0,3-45 300 16,3-6-204-16,0 11 108 16,3-2-156-16,3-3-76 15,3-3-20-15,-3-3 32 16,0-5-20-16,-6-5-8 15,2 0-8-15,-5-3-288 16,0 0 156-16,-5 1-372 16,2-1 284-16</inkml:trace>
  <inkml:trace contextRef="#ctx0" brushRef="#br0" timeOffset="-44232.04">13507 14803 600 0,'17'-13'224'0,"-17"13"-176"0,18-16-12 0,-9 6 184 15,3 4-128-15,0-20 132 16,3 0-132-16,0-17 16 15,3 6-64-15,2-8-20 16,1 11-12-16,3-3-12 16,0 8 4-16,-6 0 56 15,-3 7-32-15,-12 1 16 16,0 8-28-16,-15 0 8 16,0 5-12-16,-18 5-24 15,0 6 4-15,-8 5 32 16,8 2-16-16,-6 4-16 15,9 1 0-15,3-1-4 16,7 2 4-16,2-3 32 16,6 0-12-16,0-2-4 15,6 2-4-15,-3-3 12 16,6 1-8-16,-6-3-12 16,6 0 0-16,-6-3 28 15,0 3-12-15,-6-3 12 16,6 1-12-16,-3-4 28 15,3 1-24-15,0 0-24 16,3 2 4-16,3-2 16 0,6 2-4 0,6 0-4 16,3 0 0-1,9-2-4-15,0 2 0 0,9 1-12 16,-1 2 8-16,7 7 12 16,-3 7-4-16,2 7-136 15,-2 2 76-15,-3 7-16 16,-6-4 44-16,-10 3 28 15,-2-3 0-15,-15 1 72 16,-3-6-40-16,-17-8 216 16,-1-5-136-16,-15-11 28 15,3-2-84-15,-2-14-24 16,5 1-20-16,3-14 24 16,9 0-20-16,6-21-48 15,9 3 16-15,6-11-404 16,6 5 232-16,6 9-836 15,6 9 572-15</inkml:trace>
  <inkml:trace contextRef="#ctx0" brushRef="#br0" timeOffset="-28537.93">18534 15692 436 0,'-9'6'160'0,"9"-6"-124"0,0 5-8 0,0-2 236 0,3-1-148 0,0-2 192 0,0 3-176 0,0-6 100 15,0 3-136-15,0-5 48 16,3 2-84-16,0-5 44 16,0 1-60-16,-3-4 32 15,3 6-44-15,-3-3 88 16,3 5-68-16,-6-2 48 15,3 5-60-15,-3-6-20 16,0 6-12-16,0-2 0 16,0 4-4-16,3-2-28 15,0 0 12-15,-3 0-172 16,0 0 104-16,0 3-464 16,5 2 304-16</inkml:trace>
  <inkml:trace contextRef="#ctx0" brushRef="#br0" timeOffset="25432.02">6262 3223 2656 0,'0'18'0'0,"6"22"-4"0,-12-8-28 0,0 7 16 0,-18 27-84 0,3-5 60 0,-15 3 16 16,4-11 16-16,-4-3 60 15,6-16-28-15,3-2 88 0,12-8-64 0,3-3 64 32,6-8-60-32,6-13 40 15,6 3-52-15,3-11-12 0,6 3-16 0,9-8-28 16,0-1 8-16,6-2 4 16,2-2 4-16,1 5-12 15,-3-1 8-15,-6-4-84 16,-6 10 48-16,-10-5-204 15,1 7 136-15,-9 1-296 16,0 3 228-16</inkml:trace>
  <inkml:trace contextRef="#ctx0" brushRef="#br0" timeOffset="26065.29">5952 3273 880 0,'3'13'328'0,"-3"-13"-256"0,3 3-16 0,-3-3 188 0,0 0-144 0,3-3 92 0,0 3-112 0,-3-3 60 16,3 3-80-16,0-2 12 15,9-3-40-15,-6-3-12 16,6 2-12-16,3-2 36 16,2-2-20-16,-2-6-12 15,3 5-8-15,3-7 4 16,3 2-4-16,0-8-12 16,-1 8 4-16,-2-2 56 15,-3 5-28-15,-3 2-20 16,-3 8-4-16,-3 3 0 15,0 6 0-15,0 2 0 16,0-3 0-16,-3 3-240 16,-1-3 132-16,-2-2-492 15,0 2 332-15</inkml:trace>
  <inkml:trace contextRef="#ctx0" brushRef="#br0" timeOffset="26596.16">6151 2778 704 0,'0'-13'264'0,"0"13"-208"0,3-13-12 0,-3 7 284 0,3 1-188 0,-3-3 20 0,6 3-96 0,3 2 40 15,3-2-64-15,6 10-44 16,0-2 0-16,6 15-4 0,0 1 8 0,-7 2 0 31,4 3 0-31,-18 2 132 16,0-4-72-16,-15-4 44 15,0 1-60-15,-11-6-16 16,-1 0-16-16,-6-13-12 16,6 0 4-16,-3-16 12 0,7 6-8 15,-4-14-92-15,9 3 48 0,9-11-376 31,6 5 228-31,18 4-696 94,6 9 492-94</inkml:trace>
  <inkml:trace contextRef="#ctx0" brushRef="#br0" timeOffset="28533.81">8479 3429 832 0,'0'0'0'0,"-9"108"-4"0,-18-44 800 16,1-6-436-16,-4-13-24 15,6-2-208-15,0-12 32 16,6-7-96-16,0-8-20 0,10-3-28 16,-1-8 4-16,6 1-12 0,3-6-4 15,6-6 0-15,3 1-4 16,5 3 0-16,4-12-28 16,0 9 16-16,6-8-64 15,0 2 40-15,3-5-132 16,-4 3 92-16,1-11-168 15,0 8 140-15,-3-15-296 16,0 4 228-16</inkml:trace>
  <inkml:trace contextRef="#ctx0" brushRef="#br0" timeOffset="28767.84">8556 2871 1068 0,'3'-8'396'0,"-3"8"-308"0,9 0-24 16,-9 8 124 0,3 2-116-16,0 17 52 15,3 7-76-15,0 11-16 16,3 3-20-16,0 2 24 0,3-5-20 15,-3-5-200-15,0-6 100 0</inkml:trace>
  <inkml:trace contextRef="#ctx0" brushRef="#br0" timeOffset="29036.83">8155 3672 1308 0,'3'-13'484'0,"-3"13"-376"0,6-13-28 0,-3 2 208 16,3 1-172-16,2-19 80 16,1 0-120-16,6-14-32 15,0 9-28-15,9-1 12 16,0 9-16-16,11 2-216 15,4 11 112-15,9 0-240 16,-4 5 188-16,-2 8-360 16,-6 8 284-16</inkml:trace>
  <inkml:trace contextRef="#ctx0" brushRef="#br0" timeOffset="36424.1">20097 5088 1144 0,'-66'-32'420'0,"27"24"-324"0,7 3-28 0,20-3-20 0,-3 3-40 0,3-8 68 0,0-11-44 0,0-3 76 0,3-20-60 0,-3-14 140 0,0 3-104 0,4-6 76 16,-1-7-92-16,-6-25 44 15,0 1-68-15,3 5 16 16,3-5-40-16,9-16 28 16,0-3-32-16,3 8 48 15,6 3-36-15,3-21-4 16,3 7-16-16,3 11-8 15,5 3 4-15,4-13 12 16,15 5-8-16,11 7-12 16,19 12 0-16,11-1-4 15,18-10 0-15,24 13 24 0,0 11-8 16,12 5-4-16,15 10 0 16,3 11-24-16,18 14 12 15,8-1 12-15,16 16 0 16,-1 8-12-16,3 11 4 15,-14 10 4-15,-12 8 0 16,-7 9 8-16,-8 17-4 16,-15 19-4-16,-6 19 4 15,-12 11 4-15,-9 15-4 16,-12 26-12-16,-15 1 4 16,-14 2 4-16,-13 24 0 0,-14-13 16 15,-18 8-8-15,-21 5-4 16,-21-5 0-16,-30 0-24 15,-32 5 12-15,-30-19-40 16,-36-7 28-16,-36-16-4 16,-29 2 16-16,-19-18 44 15,-26-18-24-15,-12-17 68 16,-14-15-44-16,20-19 72 16,12-11-60-16,23-15-8 15,13-11-24-15,23-16-12 16,22-23 0-16,23-25-128 15,24 1 68-15,23-1-524 16,22-15 320-16,0-21-1016 16</inkml:trace>
  <inkml:trace contextRef="#ctx0" brushRef="#br0" timeOffset="48364.75">11491 2850 2784 0,'-47'2'0'0,"-13"4"-4"0,27-6-212 0,10 0 116 0</inkml:trace>
  <inkml:trace contextRef="#ctx0" brushRef="#br0" timeOffset="49032.47">11170 2336 704 0,'12'6'264'0,"-12"-6"-208"0,-9 0-12 15,3 0 220-15,3 0-152 16,-3-8 132-16,3 8-140 0,0 0 64 16,3 0-96-16,0-6 32 15,6-2-60-15,0-2 48 16,6 2-56-16,9-5-8 15,3-1-16-15,8-9-20 16,1 7 4-16,6-11-16 16,-4 9 12-16,4-1 20 15,0 11-4-15,-3 3-4 16,-4 10 0-16,-5 3-16 16,-3 5 8-16,-6 6 20 15,0 0-8-15,-9 2 4 0,-4 5-4 0,-16 1-24 31,-4-1 8-31,-21 6 12 16,6 0 0-16,-6 2-12 16,10 3 4-16,5-5 12 15,12 2-4-15,9 1-12 16,6-4 4-16,3 1 48 16,6-11-24-16,-6 3 96 15,3-8-64-15,-18-3 56 16,-3 0-64-16,-18-2-40 15,0-3-4-15,-9-3-136 16,7 0 76-16</inkml:trace>
  <inkml:trace contextRef="#ctx0" brushRef="#br0" timeOffset="49916.16">11735 1786 808 0,'0'-13'300'0,"0"13"-232"0,3-6-20 0,-3 1 184 0,0 10-136 0,0 1 32 0,3 2-76 0,0 5 12 16,0 5-36-16,0 1-8 15,0 2-12-15,3-2 12 16,0 2-12-16,0-3-4 15,0 1 0-15,-3-6 12 16,3 3-8-16,-3-3-20 16,3-2 4-16,0-3 20 15,0 0-4-15,3-8-4 16,0 2 0-16,3-7-16 16,3-6 8-16,-1-4-68 15,1 1 40-15,0-10-120 16,3 6 88-16,-3-3-88 15,0 0 88-15,-6-6 8 16,0 14 32-16,-6-6-8 16,3 9 16-16,-6 7 16 15,0 3 4-15,-9 8-4 16,3 5 4-16,-3 11 204 16,6 3-112-16,3 2 112 15,6 8-120-15,0 2-4 0,6 1-48 0,-3 5 0 16,2-5-20-16,-8-3-16 15,3-3-4 1,-9-10-92-16,0 3 48 0</inkml:trace>
  <inkml:trace contextRef="#ctx0" brushRef="#br0" timeOffset="50230.94">12262 2408 1352 0,'3'8'500'0,"-3"-8"-392"16,9 16-28-16,-3-14 300 0,0 9-224 0,0-9 80 0,0 9-140 0,0-11 4 15,3 8-60-15,3-8-4 16,0 0-24-16,0 0 20 16,3 0-20-16,-1-5-20 15,1 5 0-15,0-3-144 16,0 3 80-16,3-5-304 16,3 5 212-16,3-8-788 15,-1 8 528-15</inkml:trace>
  <inkml:trace contextRef="#ctx0" brushRef="#br0" timeOffset="50898.61">12730 2297 540 0,'-6'-27'200'0,"6"27"-156"0,-3 19-12 0,0-14 168 0,3 3-116 0,-3-13 160 0,6 5-140 0,-3-3 116 15,3 0-128-15,0-5 96 16,6 3-108-16,0-8-16 16,2 5-40-16,7-11-16 15,0 6-4-15,6 0 20 16,3 8-12-16,3 7 4 16,-1 6-8-16,-5 13-24 15,-3 6 8-15,-12 15-12 16,-6 1 8-16,-12 9 16 15,-3 4 0-15,-3-3-12 16,3-5 4-16,3-6 116 16,6-8-60-16,6-15 84 15,6-3-76-15,6-14 12 16,6-4-40-16,0-14-20 16,3-3-8-16,2-7 12 0,-2-6-8 0,0 0-160 31,0 11 80-31,-6-5-280 15,-3 5 200-15</inkml:trace>
  <inkml:trace contextRef="#ctx0" brushRef="#br0" timeOffset="51183.55">13042 1619 1120 0,'3'-8'416'0,"-3"8"-324"0,0 19-24 0,3 7 156 0,3 1-136 0,3 18 104 0,6 0-108 0,0 8-28 31,3-8-36-31,-3 8-16 16,-4-8 0-16,-2 2-560 15,-3-2 304-15</inkml:trace>
  <inkml:trace contextRef="#ctx0" brushRef="#br0" timeOffset="52334.48">11039 2418 548 0,'-9'0'204'0,"9"0"-156"0,6 0-16 0,-3 0 228 0,3 0-148 0,0-2 140 0,3 2-144 0,0-3 92 16,3 3-116-16,0-8 72 16,-1 5-92-16,4-5 84 15,0 3-88-15,9-8-20 16,3 5-24-16,14-13-16 16,1 8 4-16,21-11 4 15,-4 8-4-15,10-3-4 16,-10 6 4-16,1 0-24 15,-13 0 12-15,-5 2 20 16,-9 9-4-16,-6-4-4 16,-7 6 0-16,-5 6-16 15,0 1 8-15,-9-1 12 16,-3 7-4-16,-12 8-12 16,0-2 4-16,-15 2 28 15,1 3-12-15,-19 5 32 16,6-3-28-16,-17 11 20 15,5 3-20-15,-6 0 36 0,13-1-28 16,2-2-4-16,9-8-12 16,6-10 20-16,13-1-16 0,11-12-4 15,8-4-4-15,25 4-16 16,6-1 8-16,15 8-4 16,-4 0 0-16,-5 9 8 15,-10 1 0-15,-23 4 96 16,-6-1-52-16,-32 6 16 15,-7-5-36-15,-30 2-4 16,4 0-12-16,-22-3-96 16,13-10 52-16,-15-5-236 15,14-9 152-15,-2-4-500 16,14-4 344-16</inkml:trace>
  <inkml:trace contextRef="#ctx0" brushRef="#br0" timeOffset="59355.91">14328 2323 1204 0,'21'5'448'0,"-21"-5"-348"0,0 0-32 0,0-5 152 0,6 5-136 0,0-3 96 0,3-2-100 0,3-8 52 16,3 5-76-16,5-8-4 15,1 8-32-15,12-13-20 16,3 8-4-16,2-6 20 15,1 1-8-15,0-1-72 16,-1 6 32-16,-2 0-120 16,-6 5 88-16,-9 2-168 15,-6 6 132-15,-12 6-144 16,0-1 136-16,-12 8-224 16,3 3 184-16,-9 0-340 15,3 5 272-15</inkml:trace>
  <inkml:trace contextRef="#ctx0" brushRef="#br0" timeOffset="59589.65">14352 2474 964 0,'-18'18'360'0,"18"-18"-280"0,-3 11-24 0,9-8 200 16,6 2-152-16,9-5 144 15,3 0-144-15,11-11 88 16,1 3-112-16,3-7-16 15,-1 4-40-15,1-2-16 16,-6-1-4-16,0 1-60 16,-4 3 32-16,1-1-260 15,0 6 152-15,-3-3-388 16,-4 5 288-16</inkml:trace>
  <inkml:trace contextRef="#ctx0" brushRef="#br0" timeOffset="61041.24">15498 2167 676 0,'12'-27'248'0,"-12"27"-192"0,21-15-16 0,-10-1 216 0,1 5-148 0,12-13 132 0,3 3-136 0,6-16 40 16,-1 3-84-16,1-6 44 16,-3 3-60-16,-6-8 48 0,-3 11-52 15,-9-3-4 1,-4 10-20-16,-11 1 24 15,1 10-24-15,-22 5-12 16,0 3-8-16,-21 16 12 16,4 0-4-16,-13 8-12 15,6 5 4-15,1 0 12 16,11-2-4-16,6-1-12 16,9-4 4-16,12 4-4 15,12-5 0-15,27 3-20 16,6 3 16-16,29 13-40 15,1-1 32-15,5 17-20 16,-8 5 24-16,-16 0 8 16,-11-3 8-16,-24-5 132 0,-6-5-72 0,-24-6 96 31,-3-7-88-31,-20-12 12 0,-1-1-48 0,-6-20-20 31,7-2-8-31,-1-23-24 0,9-6 12 0,10-24-216 16,11 8 124-16,21-11-244 15,11 17 196-15,16-9-280 16,6 16 244-16</inkml:trace>
  <inkml:trace contextRef="#ctx0" brushRef="#br0" timeOffset="61207.86">16010 1519 768 0,'12'-24'284'0,"-12"24"-220"0,15 5-20 0,-9 3 260 0,0 8-176 0,-1 26 264 0,4 9-220 0,3 20 44 0,0 0-124 0,9 9-56 16,0-6-24-16,6 3-4 15,-4-14-4-15,1-10-152 16,-3-13 80-16</inkml:trace>
  <inkml:trace contextRef="#ctx0" brushRef="#br0" timeOffset="61440.6">16897 1537 1444 0,'3'61'536'0,"-3"-61"-420"0,-27 117-28 15,3-59 172-15,3-5-160 0,-20 21-32 16,5-5-44-16,-6 2-24 31,10-15 4-31,-4-12-104 0,9-6 56 0,-6-23-296 16,9-4 184-16,4-35-476 15,11 3 356 1</inkml:trace>
  <inkml:trace contextRef="#ctx0" brushRef="#br0" timeOffset="61590.96">16629 1537 1236 0,'21'-29'456'0,"-21"29"-352"0,3 29-32 0,3-8 288 15,3 6-212-15,8 13 72 16,4 5-128-16,12 13-40 0,0-5-32 0,6 5-32 31,-4-5 4-31,4-3-180 16,0-8 100-16,-7 1-260 16,-5-14 196-16</inkml:trace>
  <inkml:trace contextRef="#ctx0" brushRef="#br0" timeOffset="62007.64">17180 1696 880 0,'-12'-13'328'0,"12"13"-256"0,-6-8-16 0,3-3 284 16,3 9-196-16,-3-12 100 15,6 1-144-15,6-5-28 16,3-1-48-16,17 1-16 16,4 2-4-16,18 5-16 15,-4 8 8-15,-2 11 4 16,-6 11 0-16,-16 21-36 16,-8 5 20-16,-12 10 324 15,-6 1-168-15,-6-3 96 16,3-8-140-16,-2-6-4 15,5-7-52-15,0-11 16 16,6-2-28-16,6-19 8 16,2 0-20-16,10-13-24 15,6-6 0-15,6-7-40 16,0 2 28-16,5-3-188 0,-2 11 116 0,3-7-312 31,-1 7 228-31,1 5-476 16,0 6 368-16</inkml:trace>
  <inkml:trace contextRef="#ctx0" brushRef="#br0" timeOffset="62439.93">18593 1453 944 0,'-17'21'352'0,"17"-21"-276"0,3 13-20 0,3-13 224 0,2 5-164 0,13-5 112 0,6 0-132 0,9-10 124 15,0 7-124-15,5-10-24 16,-2 0-44-16,3-1-20 16,-7-4-4-16,1 5-172 0,-3-1 92 0</inkml:trace>
  <inkml:trace contextRef="#ctx0" brushRef="#br0" timeOffset="62624.99">18736 1773 1224 0,'3'21'456'0,"-3"-21"-356"0,24-8-28 0,-6-5 228 16,0 2-180-16,12-10 20 15,-1-3-84-15,10-5-28 16,0 5-16-16,2-5-20 16,-2 5 4-1,0 3-384-15,-6 8 212 0</inkml:trace>
  <inkml:trace contextRef="#ctx0" brushRef="#br0" timeOffset="63189.37">19769 1087 600 0,'36'-26'224'0,"-36"26"-176"0,9-5-12 0,-6 10 316 0,0 3-200 0,0 18 160 0,3 6-180 0,-3 21 172 15,3 11-172-15,0 10-64 16,0-8-44-16,3 11-36 15,-1-19 8-15,1 0 28 16,3-13-12-16,-3-19-252 0,3-4 132 0,-3-22-524 31,3-8 356-31</inkml:trace>
  <inkml:trace contextRef="#ctx0" brushRef="#br0" timeOffset="63658.85">20397 979 964 0,'9'-16'360'0,"-9"16"-280"0,0 0-24 0,-6 3 180 16,3 7-140-16,-18 17 156 16,1 12-144-16,-16 28 60 15,6 4-100-15,-3 14-36 16,10-6-20-16,8 6 4 15,9-9-8-15,9-9-4 16,9-14 0-16,5-14 12 16,4-7-8-16,0-24-4 0,3-3 0 0,0-26 4 31,0-5-4-31,-4-17-28 16,1 4 12-16,-9-9-32 15,-3 3 28-15,-18-8-48 16,0 13 36-16,-24 1-56 15,4 10 48-15,-13 13-88 0,6 5 68 16,1 8-184-16,11 6 136 0</inkml:trace>
  <inkml:trace contextRef="#ctx0" brushRef="#br0" timeOffset="66260.89">20743 1296 716 0,'-15'0'264'0,"15"0"-204"0,-21 3-16 0,15-3 152 0,3 0-116 0,0-3 196 0,3-2-156 0,0-8 84 16,6 0-120-16,0-6 24 15,3 6-64-15,12-19 20 16,-1 11-36-16,13-13-28 15,3 10 0-15,3 3-28 16,-1 2 16-16,1 6 32 16,-3 13-12-16,-7 8-16 15,-2 10 0-15,-12 22-12 16,-6 5 8-16,-24 21 8 16,-3-2 4-16,-20 7 32 15,2-5-16-15,-6-8 108 16,9-13-68-16,1-5 80 15,11-8-76-15,6-11 56 16,6-2-64-16,15-11 40 16,6-8-52-16,24-14-12 15,2 6-16-15,16-5-12 16,0 0 4-16,2-3 4 16,-2 8-4-16,-1-10-48 15,-8 10 28-15,-3-6-172 16,-7 6 104-16,-11-5-272 0,-3 8 200 0</inkml:trace>
  <inkml:trace contextRef="#ctx0" brushRef="#br0" timeOffset="-211498.47">12566 3426 1872 0,'-77'32'0'0,"-28"3"-4"0,46-12 112 0,-39-2-60 0,-18-7 192 0,-15-1-136 0,-24-8 104 16,-6-7-120-16,-6-12 16 0,4-15-64 15,14-2-4-15,12-9-24 16,3-3 12-16,12-7-16 0,15-3 4 16,11-8-4-16,13-15-52 15,9-9 28-15,2 0-24 16,16 1 24-16,8-19 8 16,12-3 8-16,19 8-12 15,20-5 8-15,20-14 4 0,16 3 0 16,18-2 24-1,23 0-12-15,15-3 24 16,18-6-24-16,24 9 4 16,12-3-8-16,12-3-24 15,8 11 8-15,-2 13 12 16,9 5 0-16,-7 9-12 16,1 4 4-16,9 9 4 15,-4 18 0-15,7 11 8 16,-1 20-4-16,1 15-4 15,9 14 4-15,2 25-16 16,9 21 8-16,-20 5 12 0,-12 8-4 16,-19 32-12-16,-17 8 4 15,-35 3 4 1,-31 15 0-16,-26 6 76 0,-36 7-40 16,-33 6 56-16,-39 11-52 15,-23-1-12-15,-36-2-16 16,-18-6 8-16,-12-7-12 15,-17-3 16-15,-13 3-16 16,-11-19-4-16,-10-6 0 0,4-7-4 16,6-8 0-16,8-11 16 15,6-15-8-15,16-17-84 16,-1-20 44-16,15-14-200 16,15-10 128-16,-3-25-604 15,12-7 392-15,18-21 1556 16,12-6-656-16</inkml:trace>
  <inkml:trace contextRef="#ctx0" brushRef="#br0" timeOffset="-114115.9">1374 10173 944 0,'9'21'352'0,"-9"-21"-276"0,12 43-20 0,-3-22 208 0,0 0-156 0,-9 13 20 0,6 4-80 0,-6 6 76 16,6 1-72-16,-6 6-24 16,0-6-16-16,-6-3-4 15,6-5-4-15,-6-8 8 16,6-5-8-16,-9-3-372 15,3-2 200-15</inkml:trace>
  <inkml:trace contextRef="#ctx0" brushRef="#br0" timeOffset="-113677.89">1707 10255 788 0,'12'-55'292'0,"-12"55"-228"0,39 10-16 0,-18 1 0 16,3 2-36-16,5 11 4 16,7 5-8-16,-9 8 196 15,0 0-112-15,-15 11 220 16,-6-3-180-16,-15 5 124 16,-3-2-148-16,-15-6 84 15,3-8-112-15,-15-10 0 16,4-8-44-16,-1-24 8 15,0-5-24-15,1-22-36 16,14 1 8-16,3-8-156 16,9 7 88-16,18-2-212 0,9 8 160 0,3 0-432 31,2 11 312-31</inkml:trace>
  <inkml:trace contextRef="#ctx0" brushRef="#br0" timeOffset="-112630.43">2841 10276 780 0,'-20'-21'288'0,"20"21"-224"0,-60 40-20 0,30-19 76 0,10 0-76 0,-10 11 124 0,0 0-96 0,9 5 0 16,3 0-44-16,6 3 0 16,9-6-16-16,6-2 12 15,6-6-16-15,6-13 40 16,3-2-24-16,9-19 20 15,-6 0-24-15,3-21 16 0,2 0-20 0,-5-13-16 16,0 5-4-16,0-22 20 16,-3 9-8-1,-6-19-28-15,-1 8 8 0,-5-5 4 16,6 16 8-16,-12 2 16 16,0 17-8-16,0 7-28 15,0 11 8-15,-6 10 40 16,12 11-16-16,-6 26 124 15,0 6-80-15,3 21 120 16,3-6-100-16,6 4-12 16,-3-9-40-16,-6-3 20 15,6-4-28-15,0-6 12 16,0-5-16-16,-9-9-60 16,0-4 24-16,0-9-332 15,-6 1 196-15</inkml:trace>
  <inkml:trace contextRef="#ctx0" brushRef="#br0" timeOffset="-112413.45">3065 10266 1328 0,'9'13'492'0,"-9"-13"-380"0,12 37-32 0,-9-18 164 0,3 2-148 0,-4 8 76 16,4 3-100-16,0 2-32 0,0 0-24 0,-6 1 12 16,3-6-16-16,-3-3-136 15,0-4 68-15,0-14-448 16,0-6 280-16</inkml:trace>
  <inkml:trace contextRef="#ctx0" brushRef="#br0" timeOffset="-112265.49">3154 10028 1328 0,'3'-27'492'0,"-3"27"-380"0,9-5-32 0,-6 2 32 16,3 6-76-16,-6-3-20 16,3 0-16-16,-3 3-264 15,3 2 144-15</inkml:trace>
  <inkml:trace contextRef="#ctx0" brushRef="#br0" timeOffset="-111932.82">3342 10340 984 0,'8'21'368'0,"-8"-21"-288"0,30 34-20 16,-21-15 12-16,3 0-52 15,-3 4 124-15,3 4-80 0,-3-3 156 16,0-1-124-16,0-7 40 31,-6-2-76-31,3-14 96 0,6-3-88 0,-9-16 28 16,2-2-56-16,7-13-4 15,-3 5-24-15,-3-6-8 16,9 6 0-16,-12 0-76 16,3 5 40-16</inkml:trace>
  <inkml:trace contextRef="#ctx0" brushRef="#br0" timeOffset="-111728.38">3693 10276 1204 0,'-6'48'448'0,"6"-48"-348"0,18 37-32 0,-9-18 372 15,0 2-256-15,-6 5 40 16,5 1-136-16,1-3-20 16,-6-1-44-16,0-9 4 15,3-1-16-15,-6-16-176 16,0-2 92-16,-3-14-608 15,3 3 376-15</inkml:trace>
  <inkml:trace contextRef="#ctx0" brushRef="#br0" timeOffset="-111599.26">3764 10020 1288 0,'3'-13'476'0,"-3"13"-368"0,21-11-32 0,-15 3 4 16,3 5-60-16</inkml:trace>
  <inkml:trace contextRef="#ctx0" brushRef="#br0" timeOffset="-111264.48">4148 10173 1216 0,'-15'8'448'0,"15"-8"-348"0,-23 5-28 16,5 1 184-16,3 4-156 0,-12 6 72 31,3 0-100-31,0 5 56 15,9 0-72-15,10 6 4 16,5 2-36-16,14 5 24 16,1 1-32-16,6 2 20 15,0-3-20-15,-6 1-8 0,-3-4-4 16,-12-4 12-16,-3-3-8 0,-12-16-196 31,3-6 100-31</inkml:trace>
  <inkml:trace contextRef="#ctx0" brushRef="#br0" timeOffset="-110961.47">4392 10237 880 0,'42'10'328'0,"-42"-10"-256"0,39 21-16 0,-27-10 64 0,-1 0-76 0,-2 2 176 32,3 3-124-32,-6-6 220 15,-6 1-176-15,-12-3 80 16,-3 0-128-16,-17-8-24 16,-1 2-44-16,-9-7 0 15,7 3-12-15,5-6-16 16,9 0 0-16,6-3-136 15,9 6 72-15,15-8-284 16,9 5 192-16</inkml:trace>
  <inkml:trace contextRef="#ctx0" brushRef="#br0" timeOffset="-110780.05">4666 10054 728 0,'18'27'268'0,"-18"-27"-208"0,24 84-16 0,-12-49 284 16,0-6-188-16,2 5 208 15,-5 1-200-15,-6-9 100 16,-3-2-144-16,-6-8 108 16,0-3-120-16,-5-10-28 15,5-3-40-15,-3-16-20 16,6-3 0-16,0-28-92 16,3 2 48-16,12-14-380 15,-3 9 232-15</inkml:trace>
  <inkml:trace contextRef="#ctx0" brushRef="#br0" timeOffset="-110375.8">5172 10044 1152 0,'-36'5'428'0,"36"-5"-332"0,-17 45-28 31,17-13 236-31,6-3-180 16,8 13 152-16,4 0-160 0,6-2 12 31,0-3-80-31,-3-8 44 0,0-5-56 0,-15-8-24 16,-1-6-12-16,-22-10-228 15,-1 0 120-15,-18-7-588 16,3 1 388-16</inkml:trace>
  <inkml:trace contextRef="#ctx0" brushRef="#br0" timeOffset="-109495.59">1160 11322 1132 0,'41'0'420'0,"-41"0"-328"0,72-11-24 0,-13 3 236 0,-5 3-180 0,65-14 56 0,-3 3-108 0,81-29-16 16,-13 3-36-16,84-21-4 16,3 4-8-16,83-12 4 0,-9 10-8 15,-14 8-20-15,-37 3 8 16,-32 0 12-16,-26 5 0 16,-25 0-4-16,-9 10 4 0,-50 9-68 31,-6 5 36-31</inkml:trace>
  <inkml:trace contextRef="#ctx0" brushRef="#br0" timeOffset="-100656.15">4315 17394 860 0,'6'-24'320'0,"0"16"-248"0,3 0-20 15,-6 0 224-15,3 3-160 0,0 0 44 0,-6 5-96 0,6 13-40 0,0 8-16 0,-4 5 0 0,4 6-4 0,3 0 8 32,-3 0-8-32,0-1 8 0,-3-4-8 15,3-6 84-15,-6-5-44 16,0-8 92-16,6-8-76 15,3-8 32-15,3-11-52 16,3-10-32-16,6-8-8 0,3-16 16 16,2-8-8-1,4 3 4-15,0 11-4 0,0 12-32 16,-4 14 12 0,-2 13 4-16,3 19 8 0,-12 20-36 15,-9 9 20-15,3 2 60 0,-6-2-24 16,3-3 28-1,0-5-28-15,-3-8 16 16,-6-6-20-16,3-7 8 16,0-6-12-16,0-8-8 15,0 1 0-15,0-3-268 16,6 2 144-16,3-2-404 16,-1 2 296-16</inkml:trace>
  <inkml:trace contextRef="#ctx0" brushRef="#br0" timeOffset="-100305.11">5223 17410 1328 0,'9'-11'492'0,"-9"14"-380"0,12-9-32 0,-3 6 132 0,-4-2-132 0,4-1 44 0,3 0-72 0,3 1-28 0,6-4-16 16,0 1 8-16,3-3-8 0,-1 3-92 15,1 0 48-15,0-3-272 16,0 5 172-16,-3 0-292 16,-9 6 244-16,-3-3-584 15</inkml:trace>
  <inkml:trace contextRef="#ctx0" brushRef="#br0" timeOffset="-99989.99">5312 17587 1040 0,'15'-5'384'0,"-6"2"-300"0,3-2-20 0,0 2 184 16,3-2-148-16,2-1 36 15,1 1-80-15,-3 0-52 16,0 2-4-16,0 1-4 0,-3-1 4 16,3 0-196-16,9 1 108 0,-1-1-396 15,13 0 272 1</inkml:trace>
  <inkml:trace contextRef="#ctx0" brushRef="#br0" timeOffset="-98220.29">6282 17380 748 0,'0'-7'276'0,"-6"7"-216"0,3-3-16 0,0 3 112 0,3-3-96 0,0-5 140 0,-2 0-112 0,2 0 56 0,0-2-84 16,0-1 28-16,2-2-52 0,4-3 16 15,3 3-32-15,3-3-44 16,3 0 12-16,3 3 12 16,3 0 0-16,0 5 0 0,3 5 4 15,2 11-4 1,-2 13 0-16,0 14-12 15,-9 4 8-15,-15 4 20 16,-6-4-8-16,-6-2-28 16,-3 0 8-16,-3-2 40 15,-3-3-16-15,1-3-36 16,2-8 12-16,3-5 20 16,3-3-4-16,6-8 28 0,0-5-20 15,3 0 56-15,3-2-36 16,0-1 48-16,6 0-48 15,0-2 20-15,6 2-32 16,-3 1 8-16,6-1-16 16,0-2-24-16,2 0 4 15,7-1 12-15,0 4 0 16,3-1 8-16,0 0-8 16,-7 3-4-16,1 0 4 0,-6 0-24 0,-3 0 12 31,-3 3 12-31,0-3 0 15,-3 0 8-15,-3 0-8 0,3-3 52 16,-6 3-32-16,3-2 0 16,0-1-16-16,0 0 4 15,0 1-8-15,0-1 32 16,-3 3-20-16,0 0 4 16,0 0-12-16,0 0-8 15,0 0 4-15,0 0-16 16,0 0 8-16,0 0 12 15,0 0-4-15,0 0 8 16,0 0-8-16,0 0-12 16,0 0 4-16,0 0 12 15,0 0-4-15,0 0-12 16,-3 3 4-16,0-1 4 0,0 4 0 16,0-4-100-16,3-2 56 15,0 0-112-15,0 0 88 16,6 0-260-16,3 0 184 15,3-2-456-15,8-4 340 16</inkml:trace>
  <inkml:trace contextRef="#ctx0" brushRef="#br0" timeOffset="-93868.48">6818 16677 964 0,'3'-8'360'0,"-3"8"-280"0,0-6-24 0,0 4 92 0,0 4-92 0,-3-2 92 0,3 3-84 0,-3 0-24 16,0 5-24-16,-9 10-16 15,3 6 4-15,-8 16 4 16,2 2-4-16,-3 3-4 15,3-5 4-15,3-6 64 16,6-5-36-16,3-5 32 16,3-3-36-16,6-8 44 15,6-2-40-15,0-8 4 16,3-1-24-16,3-4-16 16,-1 2 0-16,-2-3 12 0,0 0-4 0,-6-2-224 31,3 5 124-31,-3-5-248 15,0 5 196-15,-6-6-228 16,3 6 216-16,-3-5-320 16,0 0 276-16,0-3 32 15,3 3 108-15,-6-11 612 16,0 3-300-16,0-11 64 16,3 5-188-16,0 6 140 15,3 5-148-15,-6 11 40 16,3 7-92-16,-6 9 68 15,3 2-76-15,-3 5 24 16,0 1-44 0,-3-1-32-16,6 1-4 0,-3-6 16 15,3 0-8-15,-3-5-72 16,6-3 32-16,-3-5-312 16,6 0 188-16</inkml:trace>
  <inkml:trace contextRef="#ctx0" brushRef="#br0" timeOffset="-93452.18">7342 17452 1048 0,'9'0'388'0,"-12"3"-300"0,3-1-28 0,0-2 376 0,3 6-252 0,0-4 136 0,0 3-188 0,0 1-4 16,0 2-76-16,-3-3 72 16,3 0-68-16,-3-5 36 15,0 0-56-15,0-2-12 16,6-1-12-16,0-2 0 16,0 2-8-16,-6-5-36 0,0 5 16 0,-6-2-64 31,3 3 44-31,-3 2-240 15,6 2 156-15,-3 1-392 16,6 5 292-16,6 0-852 0</inkml:trace>
  <inkml:trace contextRef="#ctx0" brushRef="#br0" timeOffset="-92496.71">7812 17264 548 0,'3'-5'204'0,"9"2"-156"0,-12 0-16 0,-6 3 176 0,3 3-120 0,-3-3 140 0,-3 3-128 16,3-1 124-16,6-2-128 16,-3 0 20-16,1-2-68 0,-1-1 44 0,3 3-56 15,0-3 36 1,3 1-40-16,-1-3 24 15,1 5-28-15,0-6 36 16,0 4-36-16,3-4 20 16,6 4-28-16,0-6-16 15,3 5-8-15,3-5 4 16,3 3 0 0,0-3 0-16,-1 5 0 0,1-5-12 15,3 3 8-15,0-3 4 16,-3 5 0-16,0-2-12 15,-1 5 8-15,-2-2 12 16,0 2-4-16,0 0-12 16,-3 5 4-16,-6 0 12 15,0 3-4-15,-9 5-4 16,0 6 4-16,-15 7-4 16,3 3 0-16,-18 3 0 15,9-3 0-15,-8-2 0 16,8-6 0-16,0-3 8 15,9-2-4-15,9-3-12 16,6 1 4-16,9-4 4 16,6 4 0-16,3-1-12 0,-4 3 8 0,-5-3 20 0,-6 0-8 31,-9 0 4-31,-9 1-4 16,-5-7 4-16,-10 1-8 0,-6-2-168 15,-3-4 88-15,7-2-488 0,-4 3 312 16,9 0-532-1</inkml:trace>
  <inkml:trace contextRef="#ctx0" brushRef="#br0" timeOffset="-92065.69">8265 16698 892 0,'-3'-16'332'0,"3"16"-260"15,15 5-20-15,-9 6 52 0,0 2-68 0,0 19 180 0,0 2-120 0,-4 11-8 0,4-2-56 0,0-4-4 16,3-4-16-16,-3-6-176 16,3-3 92-16</inkml:trace>
  <inkml:trace contextRef="#ctx0" brushRef="#br0" timeOffset="-91648.8">8783 17396 820 0,'0'-2'304'0,"3"4"-236"0,0-2-20 16,3 0 248-16,3 3-172 0,-1-3 168 15,7 0-164-15,3-3 52 16,0-2-104 0,6 0-32-16,3-3-28 0,2 0 4 0,4-3-12 15,-3 3-116-15,-3 0 56 16,-3 1-208-16,-7 4 144 16,-8 3-304-16,-3 3 232 0</inkml:trace>
  <inkml:trace contextRef="#ctx0" brushRef="#br0" timeOffset="-91349.09">8818 17529 872 0,'3'5'324'0,"0"-2"-252"0,6 2-20 0,-9-5 332 0,9 3-220 15,0-3 76-15,6 0-144 16,3-3 48-16,6-2-84 16,0-3-24-16,2 0-20 0,1 0-24 15,-3 0 4-15,-3 3-148 0,-3 2 84 16,-3 0-296-16,-1 3 200 15,1 0-724 1</inkml:trace>
  <inkml:trace contextRef="#ctx0" brushRef="#br0" timeOffset="-89948.41">9765 17087 880 0,'3'-11'328'0,"3"9"-256"0,9-4-16 0,-9 6 124 0,-6 0-108 0,0 6 0 0,3 4-48 0,-9 9 88 0,-12 10-60 16,0 13 64-16,3 6-64 0,3-3 24 15,3-8-44-15,9-5 52 16,0-9-48-16,9-4 36 15,6-3-40-15,6-6-8 0,-3-2-16 16,3-2-8-16,0-4 4 16,-1-2-48-1,1 0 24-15,-3 0-116 0,0-2 76 16,0-4-124-16,-3 1 104 16,0-6-144-16,-4-5 124 15,-2-2-56-15,-3-11 92 16,0-3 20-16,0 3 24 15,-3 3 16-15,-3 2 4 16,0 8 68-16,0 5-36 16,-3 6 224-16,0 13-140 0,-3 10 56 15,-3 19-104-15,-3 6 92 0,1-1-88 16,-1 0-20 0,6 1-32-16,0-6 4 15,6-3-16-15,3-5-4 16,3-2 0-16,3-6-92 15,0-2 48-15,-4-4-240 16,1 7 156-16,0-9-456 16,0 5 324-16</inkml:trace>
  <inkml:trace contextRef="#ctx0" brushRef="#br0" timeOffset="-83611.79">10351 17515 600 0,'-12'3'224'0,"9"2"-176"0,1-5-12 0,2 0 168 0,0 0-120 0,0 0 124 0,5 0-120 15,1-2 72-15,3-4-96 16,3-2 48-16,3-5-68 0,9 0 32 15,0-5-44-15,3-4 24 16,2-4-28-16,1-1 0 0,3-7-16 16,-6 2 28-16,-7 1-24 15,1 1 12 1,-6 4-16-16,-3 2-8 0,-3 3 0 16,-6 2 4-16,-6 6-4 15,-3 3-12-15,-6 2 4 16,-3 0-4-16,0 2 0 15,-2 4 16-15,-4 2-4 16,0 2-20-16,-3 4 8 16,0-1 20-16,0 3-4 0,1 3-4 15,-1-1 0-15,3 1-4 16,0 2 0 0,3 0 24-16,3 0-12 0,3 3-12 15,4 0-4-15,2 3-4 16,0-3 0-16,6-1 24 15,6 1-8-15,8-2-12 16,10-1 0-16,9 0 12 16,15 3-4-16,2 5-20 15,10 6 8-15,-4 2-40 16,-8 2 28-16,-12 1 8 16,-13 3 8-16,-11 2-16 15,-15 5 12-15,-11-5 12 16,-13 0 0-16,-9-5-4 15,-3-8 4-15,1-9 4 16,-1-7-4-16,3-10-4 0,3-9 4 16,7-10-4-16,5-5 0 15,9-4 8-15,15-1-4 16,12-1-20-16,12 3 8 16,8 5-56-16,10 5 32 15,12 4-344-15,2-4 204 16,4 6-664-1</inkml:trace>
  <inkml:trace contextRef="#ctx0" brushRef="#br0" timeOffset="-82573.7">11849 17002 684 0,'-3'-16'252'0,"-3"14"-192"0,-3 2-20 0,6 0 180 0,-3 5-128 0,3 5-72 0,0 9-16 0,3 10 108 0,0 8-60 0,3 13 36 0,3 17-52 16,0 1 4-16,0-1-24 16,0-7 88-16,-3-4-56 15,3-6-24-15,-3-2-12 16,0-11 56-16,-3-5-36 15,2-11 60-15,-2-8-56 16,0-13 72-16,3-3-60 16,0-7 20-16,3-6-40 15,3-11-16-15,6-2-8 16,3-2-4-16,6-6 0 0,6 2 16 16,2 3-8-16,-2 11-40 15,-3 8 20-15,0 10 0 16,-6 14 12-1,-4 7 16-15,-5 9-8 0,-6 2-20 16,-6 3 4-16,0 0 56 16,0-1-24-16,-3-4 8 15,-3-1-20-15,0-7 0 16,3-3-4-16,-3-6-8 16,3 1 4-16,1-3-4 15,-1 0 0-15,0 0-64 16,0 0 36-16,0 2-268 15,6-5 160-15,3 1-284 16,2-12 240-16,1 1-576 16,6-5 428-1,6-4 120-15</inkml:trace>
  <inkml:trace contextRef="#ctx0" brushRef="#br0" timeOffset="-82092.78">12509 17489 664 0,'27'-16'244'0,"-15"8"-188"0,6-10-16 0,-9 7 200 0,3-5-140 0,-3-5 80 0,-3 0-104 0,-9 5 92 15,-3 5-96-15,-6 11-12 0,-9 14-36 16,-12 7 20-16,-5 8-28 16,2 5-12-16,0 6-8 0,9 0 4 0,6-1 0 15,10-4 0 1,8-1 0-16,9-10 0 15,2-6 0-15,10-10 24 16,3-8-12-16,3-5 4 16,0-5-8-16,0-6 12 15,-1-8-12-15,1-8-12 16,0 0 0-16,0-5 12 16,-3 0-4-16,-3 6-20 15,-1-1 8-15,-5 8 12 16,-3 13 0-16,-9 11-20 15,0 14 8-15,-6 7-24 0,-3 11 20 0,-3 5 56 32,1 2-20-32,2 1 8 15,3 0-20-15,3-9 0 0,3-2-4 16,3-7 4-16,0-12-8 16,3-4-4-16,-3-9 4 15,3-2-296-15,-3-6 160 16,2 0-440-16,1 1 320 0,6 2-268 31</inkml:trace>
  <inkml:trace contextRef="#ctx0" brushRef="#br0" timeOffset="-81693.61">13036 17476 632 0,'6'-13'236'0,"0"10"-184"0,-6-5-16 0,3 5 176 0,0 1-124 0,-3 2 140 0,0 0-128 0,-3 0 60 0,0 0-92 16,-6 0 24-16,0 0-52 0,-6 0 4 15,1 0-28-15,-7 2 28 16,0-2-28-16,0 6-24 15,0-1 4-15,6 0-16 16,3 3 8-16,9 5 0 16,6 3 4-16,9 3 44 15,9 7-24-15,0 1 80 16,0 4-56-16,-3 4 84 16,-9-3-68-16,-9-6-8 0,-9 0-28 15,-15-4 24-15,-6-7-24 16,-9-4-156-16,-2 0 76 15,-1-3-268-15,0-3 188 16,7-5-552 0,8 3 392-16,9-9-164 15</inkml:trace>
  <inkml:trace contextRef="#ctx0" brushRef="#br0" timeOffset="-81029.69">14105 17113 976 0,'-3'11'360'0,"0"13"-280"0,-3 26-20 0,0-13 220 0,-3 13-164 0,-6 6 24 0,-3 2-84 16,0 0-44-16,1-5-12 15,2 0 8-15,3 0-4 0,0-8 8 16,6-8-8-16,0-11-224 16,3-4 124-16,0-9-388 15,3-5 272-15,0-3-412 16</inkml:trace>
  <inkml:trace contextRef="#ctx0" brushRef="#br0" timeOffset="-80594.73">14298 17439 288 0,'0'-3'108'0,"9"3"-84"0,-3-5-4 0,3 2 180 0,0-2-112 16,3-6 204-16,0-7-168 15,3-11 100-15,0-3-132 16,5 0 4-16,4 6-56 16,3 4-28-16,0 12-4 0,3 15 8 15,-4 27-8-15,-2 10-4 16,-9 3 0-16,-9 3 28 0,-12 0-16 15,-9-1 164 1,-12 3-104-16,-5-7 76 16,-7-4-88-16,-3-15 52 0,-2-11-64 0,5-13-20 31,6-10-20-31,6-9-28 16,10-7 8-16,11-8 20 15,6-6-4-15,6-3-40 0,0-9 20 16,-4 1-252-16,1 4 144 15</inkml:trace>
  <inkml:trace contextRef="#ctx0" brushRef="#br0" timeOffset="-74537.41">15221 17510 788 0,'9'-10'292'0,"-15"7"-228"0,3 0-16 0,3 3 28 0,0 0-52 0,-3 6 0 16,0 1-16-16,-3 7-8 0,3 7 4 0,3 8-40 0,0 19 20 15,-3 2-12-15,3 3 16 16,-3-3 0-16,0-5 4 16,-6-8 60-16,0-5-28 15,3-8 44-15,3-6-40 16,0-5 48-16,3-5-44 16,0-8 80-16,0-2-60 15,-3-9 60-15,6-5-60 16,-3-8 48-16,-3-15-56 0,3-12 24 15,-3-4-40-15,6-6 0 16,3-2-16-16,3-4 28 16,9 7-24-16,3 7-24 15,6 13 4-15,6 11 0 16,2 18 4-16,1 14-36 16,-3 13 20-16,-9 5 4 15,-10 5 12-15,-5 1-12 16,-12-1 8-16,-6 1-16 15,-5-3 12-15,-7-6 12 16,-3-2 0-16,-6-8-180 16,-3-5 100-16,1-3-352 15,2-6 240-15,9 1-480 16</inkml:trace>
  <inkml:trace contextRef="#ctx0" brushRef="#br0" timeOffset="-74153.42">15754 17470 548 0,'12'-13'204'0,"-3"13"-156"0,3-8-16 0,-4 3 140 0,7 0-100 0,0 2 104 0,3 3-100 0,0 5-16 0,3 6-36 15,-6 2 0-15,-3 3-12 0,-6 3 116 16,-9-1-72-16,-6 1 148 16,-6-1-120-16,-9-2 76 15,-3-5-92-15,-6-6-28 16,1-8-24-16,-1-5 12 15,3-2-16-15,3-4 4 16,7-1-8-16,8-4-112 16,15-2 56-16,14 5-216 15,7 3 144-15,3 2-236 16,6 3 204-16,3 6-500 16</inkml:trace>
  <inkml:trace contextRef="#ctx0" brushRef="#br0" timeOffset="-73653.93">16302 17425 540 0,'5'-13'200'0,"1"11"-156"0,0-4-12 0,-6 6 176 0,3-2-120 0,0-1 160 0,0 0-144 0,0 1 64 0,-3-1-100 16,0-2 36-16,-3 2-64 0,-3 0 32 15,-3 3-40-15,-2 0 8 16,-4 3-24-16,-3 0 8 16,3 2-12-16,-3-2-8 15,3-1 0-15,-3 4-4 16,9-1 0-16,0 3-20 16,9 0 12-16,3 5 4 15,12 3 4-15,3 2-20 16,6 4 12-16,3 4 4 0,-6-2 4 0,-7 2 96 31,-5-2-52-31,-9-3 36 0,-9-2-48 16,-5-6-36-16,-7-5 0 15,-3-5 36-15,-3-6-20 16,-6-2-204-16,4-1 104 16,-4 1-356-16,3 2 252 15</inkml:trace>
  <inkml:trace contextRef="#ctx0" brushRef="#br0" timeOffset="-73187.41">16480 17388 548 0,'18'-2'204'0,"-15"4"-156"0,6 14-16 0,-9-5 124 0,0 7-92 0,0 1 160 0,0 2-128 16,0 0 104-16,-3 0-116 16,3-2 44-16,0-3-72 0,-3-3-32 15,0-2-16-15,3-3 0 16,0-3-4-16,0-5-4 15,0 5 4-15,0-5-216 0,-3 0 116 16,3 0-156 0,-3-5 144-16,-3-3-68 0,3-3 104 15,3-2-68-15,3-5 80 16,0-6 60-16,3-5 0 16,0 2 200-16,0-7-108 15,3-3 164-15,0 2-148 16,0 4 80-16,0 4-108 15,-3 6-28-15,-1 8-32 16,-2 0-24-16,3 7 0 0,3 4-148 0,3 12 84 31,-3 6-428-31,0 8 272 0</inkml:trace>
  <inkml:trace contextRef="#ctx0" brushRef="#br0" timeOffset="-72701.76">16769 17709 756 0,'9'-3'280'0,"-6"-5"-216"0,3-5-20 16,0 5 288-16,3-5-192 16,0-6 108-16,2-2-144 15,4-8 56-15,3-3-92 16,0-5 24-16,0-5-52 0,0-14-16 15,0-2-12-15,-1 5 8 0,-2 8-12 16,-6 11-4-16,0 7 0 16,-3 9-24-16,-6 10 12 15,-3 10 4 1,-3 14 4-16,-3 13 8 0,-3 14-4 16,-3 4-20-16,4 1 8 15,2-3-4-15,3-3 4 16,3-5 0-16,3-5 0 15,6-6 8-15,3-4 0 16,3-4 44-16,-1-5-24 16,4 1 36-16,0-6-32 15,0-3-4-15,0-3-12 16,0-2-8-16,0-2 4 0,0-3-4 16,2-1 0-16,-2 1 8 15,3-6-4-15,-6 3-4 16,0 1 4-16,-3-1-216 15,-6 2 116-15,-9 1-164 16,-3 2 148-16,-12 1-276 16,-3-1 216-16</inkml:trace>
  <inkml:trace contextRef="#ctx0" brushRef="#br0" timeOffset="-72325.66">16811 17484 944 0,'14'-8'352'0,"-2"2"-276"0,12 1-20 0,-9 3 164 0,9-1-132 0,3 3 80 0,2 0-100 0,-2 3-20 0,0-1-28 0,0 1-32 0,-3-1 4 0,-4 1 32 0,1 0-16 0,-6-3-248 0,0 0 132 0,-6 0-196 15,0 0 172 1,-3-6-36-16,0 1 96 15,3 0 52-15,0 0 16 16,0-3-4-16,2 2 4 16,1 4 180-16,0 4-96 15,0 6 64-15,-3 6-84 0,0 4 140 16,-3 6-108 0,-3 0 8-16,0-1-60 0,0-1-36 15,3-1-4-15,-3-3 8 16,0-7-4-16,-3-3-4 15,0-8 4-15,0-3-304 16,-3-5 164-16,0-8-596 16</inkml:trace>
  <inkml:trace contextRef="#ctx0" brushRef="#br0" timeOffset="-71838.43">17260 17296 932 0,'6'-32'348'0,"-3"35"-272"0,6-9-20 0,-3 4 172 0,6 2-136 31,-6 2 60-31,0-2-88 16,0 3-48-16,-1-3-12 15,-5 0 4-15,6 3-4 0,-3 2-80 0,0 3 40 16,-3 5-260-16,0 0 164 16,0 3-160-16,-3-2 168 15,3-1-156 1,-3-3 160-16,3 1 4 15,0-3 72-15,6 0 40 16,0-3 4-16,3 0 144 16,0 1-80-16,3 2 80 15,0 5-84-15,3 5 20 16,0 6-44-16,0 3 84 16,6 4-68-16,-1 1 56 0,-2 0-64 0,3 2 120 15,-6-5-92 1,-3-7 116-16,-3-9-108 0,-3-8 112 15,3-5-112-15,-3-5 4 16,0-6-48-16,0-5 52 16,-1-2-48-16,4-9 36 15,0-2-44-15,3 0 8 16,0 3-24-16,0-1 8 16,0 6-12-16,0 3-16 15,-3 4 0-15,-3 4-104 16,0 4 60-16,0 4-288 15,-6 2 188-15,0 0-316 16,6 5 264-16,3 3-432 16</inkml:trace>
  <inkml:trace contextRef="#ctx0" brushRef="#br0" timeOffset="-71433.98">17811 17523 444 0,'-9'14'164'0,"12"-9"-124"0,3 3-16 0,0-3 132 0,5 0-92 0,1 1 192 0,6-4-140 0,0 1 32 16,3-3-88-16,-3-3 52 0,6-2-64 15,-1-3 20-15,-2-2-40 16,0-4 28-16,0-4-32 0,-6-3-24 16,-6 2 0-16,-9 3 36 15,-6 6-24-15,-12 7 96 16,-6 11-60-16,-6 8 64 15,10 5-60-15,2 5-12 16,12 4-24-16,9-1-20 16,12 0 0-16,2 0 48 15,7-8-24-15,3-8 24 16,6-7-24-16,0-9 28 16,-4-2-32-16,-5-6-4 0,-3-2-8 0,-3-3-40 31,-3-3 20-31,-3 4-180 15,-3 1 108-15,-4 4-252 16,-2 2 192-16,-3 2-564 16</inkml:trace>
  <inkml:trace contextRef="#ctx0" brushRef="#br0" timeOffset="-70419.06">18954 17552 520 0,'3'-2'192'0,"6"-1"-152"0,-1 1-8 0,1 2 220 0,0-3-144 0,0 0 176 0,0 1-160 0,0-4 112 0,0-2-136 16,0-10 168-16,-12 7-144 16,-9 1-68-16,-6 2 0 15,-6 2-32-15,-5 6-12 0,-7 8-8 16,6 6-24 0,3 4 12-16,4 6-12 15,8 2 8-15,9 1 8 0,9 2 4 16,12-3-28-1,5 1 16-15,7-6-76 16,6-8 52-16,-3-7 24 16,2-12 8-16,1-7 16 15,0-8-8-15,0-6 8 16,-4-7-8-16,-2-3 24 0,-3-8-16 16,0-13 12-16,0-16-12 15,-3 0-8-15,-4 0 0 0,-5 7 4 16,-6 12-4-1,-6 5-12-15,-3 15 4 16,-3 9 4-16,0 18 0 16,-3 13-20-16,0 11 12 15,1 13 4-15,-1 5 4 16,0 9 0-16,3 4 0 16,0 4 0-16,3-1 0 15,0-2 0-15,3-3 0 0,0-6 0 16,3-2 0-16,-3-5 8 15,0-6-4-15,0-2-4 16,3-3 4-16,-3-2-208 16,3-3 112-16,3-6-220 15,3-4 180-15,3-6-280 16,5-3 232-16</inkml:trace>
  <inkml:trace contextRef="#ctx0" brushRef="#br0" timeOffset="-70067.11">19504 17449 548 0,'21'-10'204'0,"-12"7"-156"0,3 6-16 0,-6 2 220 0,-3 6-144 0,-3 2 152 0,-3 8-152 0,-3 3 156 16,0 2-152-16,0 1 36 0,0-1-88 15,3-2-36-15,0-6-16 16,0-4 16-16,0-4-12 15,0-4 4-15,0-6-8 16,0-3-68-16,0-2 32 16,0-6-216-16,0 0 132 15,3-4-248-15,0-7 204 16,3-1-136-16,3-4 168 16,0-2 56-16,3-3 44 15,0-5 208-15,0-5-100 16,3 0 256-16,0 5-192 0,0 5-24 15,6 8-76-15,-4 3-36 0,1 5-8 16,0 5 4 0,0 6-4-16,-6 2-408 15,0 11 220-15</inkml:trace>
  <inkml:trace contextRef="#ctx0" brushRef="#br0" timeOffset="-69784.36">19784 17378 592 0,'12'2'220'0,"-9"12"-172"0,3 10-12 16,0-6 144-16,-3 6-104 15,0 5 104-15,3 3-104 16,0 2 92-16,3-2-96 0,0 0 104 0,0-9-100 16,-4-9 172-16,4-9-140 15,0-8 48 1,0-5-92-16,0-5-12 0,0-5-32 15,0-9-4-15,-3 1-8 16,0-3-52-16,0-1 28 16,3 4-296-16,0 0 172 15,0 10-416-15,0 2 312 16,0 4-476-16</inkml:trace>
  <inkml:trace contextRef="#ctx0" brushRef="#br0" timeOffset="-69587.08">20058 17386 736 0,'12'2'272'0,"-3"9"-208"0,0 10-20 0,0-5 228 0,0 5-156 16,-1 3 184-16,1 2-172 15,-3 1 40-15,0-1-100 16,0 1-40-16,-3-1-16 0,0-5-12 16,-3-5 0-16,-3-2-64 15,0-6 36-15,-3-6-260 16,0-4 156-16,0-6-444 15,-5-8 324-15</inkml:trace>
  <inkml:trace contextRef="#ctx0" brushRef="#br0" timeOffset="-69450.79">20171 17269 872 0,'15'-55'324'0,"-12"47"-252"0,9 0-20 0,-3 5 260 15,-3 1-180-15,0-4 28 16,0 1-100-16,0 2-36 15,-6 1-16-15,0 2-20 0,0 0 8 16,8 5-420-16,-8 8 232 16,6 3-592-1</inkml:trace>
  <inkml:trace contextRef="#ctx0" brushRef="#br0" timeOffset="-69050.54">20475 17388 476 0,'9'14'176'0,"-3"-14"-136"0,11-6-12 0,-5 6 164 0,0-2-112 15,3-1 132-15,0 0-120 16,-3 1 96-16,0-1-108 16,-6 0 72-16,0 1-88 0,-6-1 64 15,-3 6-72-15,-3-1 24 16,-9 1-48-16,-3 2 0 15,-3 1-20-15,3 2 0 16,3 2-4-16,4 1-8 16,5 5 4-16,6 2-16 15,6 3 8-15,2 3 4 16,4 5 0-16,3 6 88 16,-3 2-48-16,-6 5 148 15,-6-5-104-15,-3-8 52 16,-9 0-80-16,-6-8-32 0,-2-5-16 15,-1-10-132-15,0-9 68 16,0-8-332-16,3-7 220 16,6-6-564-16,3-2 412 15,9-9-248 1</inkml:trace>
  <inkml:trace contextRef="#ctx0" brushRef="#br0" timeOffset="-68668.8">20781 17497 676 0,'24'-8'248'0,"-12"5"-192"0,6-5-16 0,-9 6 216 0,6-1-148 0,2 0 52 0,4 1-92 0,3-1 12 0,0 3-48 16,0 5 36-16,-3 6-40 0,-7 2-24 31,1 3-4-31,-6 8 36 0,-3 2-24 16,-9-2 140-16,-3-3-84 15,-9 1 92-15,-8-9-92 0,-7-5-16 0,-3-6-32 0,-3-2 4 32,4-2-16-32,8-6 4 15,3 0-4-15,6-5 12 16,6-6-12-16,9 3-56 0,9 0 24 15,6 0-148-15,6 3 96 16,3 3-204-16,2 2 156 16,7 5-220-16,-3 0 192 15,-3 1-320-15,-6-4 268 16,-4 1-136 0</inkml:trace>
  <inkml:trace contextRef="#ctx0" brushRef="#br0" timeOffset="-68383.28">21055 17452 528 0,'3'13'196'0,"3"3"-152"0,3 10-12 0,6-7 184 0,-3 7-124 16,6 6 184-16,-4 5-156 15,4-8 184-15,-6-2-172 16,0-9 164-16,-3-7-168 0,0-8 64 16,-3-9-108-16,0-10-48 15,0-5-24-15,-3-5 4 16,0-9-8-16,3-4-4 15,3-1 0-15,0-2-84 16,3 2 44-16,-1 8-312 16,4 16 192-16,3 11-160 15,3 10 180-15,0 9-208 16,0 1 196-16,3 4-164 16,2 0 176-1,-2-4-112-15,3-1 140 16,-3-1-92-16</inkml:trace>
  <inkml:trace contextRef="#ctx0" brushRef="#br0" timeOffset="-67966.38">21647 17502 372 0,'0'-5'140'0,"-3"5"-112"0,9-3-4 0,-3 3 152 16,3 0-100-16,-3-2 140 15,0-1-128-15,0 0 128 16,0 3-128-16,0-2 92 0,-3 2-104 15,0-3 72-15,-3 0-84 16,0 1 12-16,-3-1-44 0,0 0 32 16,-6 3-36-16,1 0 4 15,2 0-20-15,-3 0 20 16,0 0-20-16,0 0-20 16,3 3 0-16,6 2 4 15,3 3 4-15,6 3 16 16,9 5-8-16,0 5-12 15,6 5 0-15,-4 1 128 16,1 2-72-16,-6-5 116 16,-6-3-96-16,-9-3 8 15,-9-4-48-15,-6-6-32 16,-11-8 0-16,-7-3-132 16,-6-2 72-16,-5-3-320 15,-4 0 212-15,3 3-596 16,10 7 428-16,8 1-180 15</inkml:trace>
  <inkml:trace contextRef="#ctx0" brushRef="#br0" timeOffset="-66084.48">15513 9901 612 0,'18'0'228'0,"-18"0"-180"0,9 8-12 0,-9-3 184 0,2 0-128 0,-2 8 104 0,0 3-112 0,-5 13 52 15,-1 3-80-15,-6 26 48 16,3 3-60-16,-6 29 104 15,3-2-88-15,-15 31 88 16,6-8-84-16,-14 32-4 16,2-16-40-16,-9 18-20 15,4-10-4-15,-7 29 12 16,6-3-4-16,6 1 8 16,4-1-8-16,-1-5-20 0,0 8 8 15,0-7 4-15,1-9 4 0,-4 8 24 16,3-11-12-16,6-12-20 15,3-9 0-15,4 0 12 16,-1-10 0-16,0-11 8 16,0-7-8-16,-3-4-20 15,0 9 8-15,6-9 4 16,1-10 4-16,-1-5 8 16,9-6-4-16,6 1-12 15,6-1 4-15,3-2-4 16,5-8 0-16,1-8-20 15,3-8 16-15,0-11-12 16,0-2 12-16,-3-6-20 0,0 1 20 16,-3-1 24-16,0 1-8 15,-1-1 52 1,4 1-28-16,9-3 12 0,9-3-24 16,12 5-16-16,5 1-4 15,13-4 40-15,11-4-24 16,18 0-28-16,27-1 8 15,12-10-8-15,30-8 8 16,24-5 0-16,41-9 0 16,45-1 44-16,38-9-24 0,31-3 44 15,44-2-32 1,23 3-4-16,40-1-12 16,23 3 36-16,24 9-20 0,3 7-12 15,3 5-8 1,-26 6-16-16,-19 2 8 0,-38 0 12 15,-27 6-4-15,-30 5-12 16,-21-3 4-16,-35-2 12 16,-21 2-4-16,-45-3-12 15,-24-2 4-15,-32 3-4 16,-37-6 0-16,-28-2 24 16,-22-3-8-16,-27-3-56 15,-17 1 24-15,-18-6-68 16,-10-3 52-16,-11-2-228 15,-6-3 148-15,-6 0-536 0,-3 3 364 0</inkml:trace>
  <inkml:trace contextRef="#ctx0" brushRef="#br0" timeOffset="-62945.77">16084 10168 1280 0,'9'-13'0'0,"15"5"-4"0,-15 8 228 0,0 5-124 0,-3 14-16 0,0 2-52 0,-9 16 92 15,3 0-72-15,-9 10 84 16,3 1-76-16,0 5-40 16,3-5-16-16,-6 2 56 15,6-5-32-15,-3-5 40 16,3-6-36-16,-3-5 0 0,3-2-20 0,-6-9 0 15,6-2-4-15,-6-5-60 32,3-4 28-32,-3-9-348 0,4-3 200 0</inkml:trace>
  <inkml:trace contextRef="#ctx0" brushRef="#br0" timeOffset="-62696.17">16489 10102 1040 0,'30'-8'384'0,"-30"8"-300"0,-6 45-20 0,0-19 112 16,0 1-108-16,-12 15 36 16,0 0-64-16,-9 9 12 15,4-4-32-15,-1 9-8 16,6-3-8-16,-3 2-112 15,9-7 60-15,-3-3-216 16,3-8 144-16,-2-3-244 16,5-4 208-16</inkml:trace>
  <inkml:trace contextRef="#ctx0" brushRef="#br0" timeOffset="-62543.52">16179 10681 600 0,'-8'-47'224'0,"8"47"-176"0,8-48-12 16,-2 29 280-16,3 6-180 0,3-8 116 15,0 5-152 1,3-5 0-16,3 8-60 16,0-3-28-16,3 3-4 0,-4-1-20 15,1 4 8-15</inkml:trace>
  <inkml:trace contextRef="#ctx0" brushRef="#br0" timeOffset="-62212.47">16715 10446 880 0,'15'10'328'0,"-15"-10"-256"0,24 24-16 0,-15-8 56 16,3 0-72-16,-3 10 96 15,3 1-76-15,-12 2 132 16,0-3-112-16,-12-4 80 15,0-1-96-15,-18-5 20 16,3-3-48-16,-11-11 12 16,2 1-28-16,-6-16-16 15,9-6-8-15,1-12 12 16,11 2-4-16,6-9-36 16,12 7 16-16,18-6-108 15,6 8 68-15,17-3-160 16,1 8 120-16,3 3-208 15,-4 8 172-15,-5 5-432 0,-3 5 316 0</inkml:trace>
  <inkml:trace contextRef="#ctx0" brushRef="#br0" timeOffset="-61695.73">16819 10515 820 0,'12'-16'304'0,"-12"16"-236"0,-6-14-20 0,3 12 212 0,6 2-152 0,0 5 0 0,3 3-64 0,3 11-44 0,3 4 0 0,0 9 88 31,3 3-48-31,0-1-28 16,3-2-8-16,-3-3 4 16,-4-5-4-16,-2-9 68 15,0-1-40-15,0-9 16 16,3-2-32-16,-3-14 20 15,0 0-24-15,-3-15-20 0,3 0 0 16,0-1-4-16,3 9 4 16,0 15-44-16,3 11 24 0,-4 8 40 15,1 8-4-15,3-3 124 16,0 0-76-16,0-5 148 16,3-3-120-16,-6-8-20 15,3-2-40-15,-3-11-12 16,-1-3-4-16,-5-18-16 15,3 0 4-15,-9-21-68 16,3 8 40-16,-3-3-408 16,0 8 240-16</inkml:trace>
  <inkml:trace contextRef="#ctx0" brushRef="#br0" timeOffset="-60776.83">17787 10515 716 0,'3'21'264'0,"-3"-21"-204"0,9 76-16 0,-3-44 160 0,0-5-120 0,3 7 80 16,-1-2-96-16,-2-3 96 16,3-5-92-16,-6-3 68 15,3-5-80-15,-6-11-12 16,3 0-32-16,-3-10 60 0,0 0-44 15,0-11-20 1,3 0-12-16,3-13 0 0,3 5 0 16,3-5 16-1,3 8-8-15,-3 0-20 0,3 10 4 0,-3 14-24 16,3 5 20-16,-7 13 24 16,4 0-8-16,-3 3-8 15,0 0 0-15,-3-3 40 16,0 0-24-16,-3-8 52 15,0 0-36-15,0-10-4 16,3-3-16-16,0-11 20 16,0 4-16-16,6-23-32 15,0 4 12-15,6-16-96 16,2 5 56-16,1-3 4 16,3 13 28-16,-3 14-4 15,0 13 8-15,0 13 124 16,-4 9-64-16,-2 4 132 15,-3 6-100-15,-3-6 24 16,-3-2-64-16,-6-5-16 16,3-1-12-16,-6-7-108 15,0-3 52-15,-3-3-296 16,0 0 184-16,0-2-368 16,6 2 296-16</inkml:trace>
  <inkml:trace contextRef="#ctx0" brushRef="#br0" timeOffset="-60377.82">18483 10769 624 0,'27'-24'228'0,"-27"24"-176"0,24-27-16 0,-12 6 72 0,0 3-68 0,-3-17 116 0,3 9-88 0,-9-1 12 15,3 6-48-15,-15 5 68 0,3 8-56 0,-18 14 40 16,3 7-48-16,-18 19 8 15,7 2-28-15,-7 6 52 16,12-1-36-16,3-7 20 16,9-3-32-16,6-5 16 15,6-3-20-15,6-8 88 16,3-2-56-16,3-8-12 16,6-3-24-16,3-11-20 15,0 3 4-15,0-16-84 16,6 0 48-16,-4-13-116 15,1 3 88-15,-3 8-4 16,0 7 44-16,-6 22-8 16,0 13 20-16,-6 5 96 15,0 5-40-15,-3-2 16 16,3-3-32-16,-3-2 12 16,3-3-20-16,0-8-148 15,2-3 68-15,1-10-396 16,0-1 256-16</inkml:trace>
  <inkml:trace contextRef="#ctx0" brushRef="#br0" timeOffset="-59877.33">18721 10599 1016 0,'-5'61'376'0,"5"-61"-292"0,-6 56-20 0,3-33 192 16,6 1-152-16,-3 5 132 15,0-2-132-15,0-3 32 16,0-1-80-16,0-9 36 15,6-4-52-15,-4-10 8 16,7 0-32-16,3-13-68 16,0 0 24-16,6-19-216 15,3 3 132-15,6-16-132 16,2 5 136-16,-5 3 32 16,-3 8 48-16,-6 21 128 15,-3 11-56-15,-6 10 276 16,-3 11-180-16,0 0 36 15,0 2-104-15,3 3 40 16,0-2-60-16,3-6 16 16,3 0-40-16,2-8 8 15,1 1-20-15,-3-7-8 16,3 1-4-16,-9-2 20 16,0-1-12-16,-6-2 4 15,0-1-8-15,0 1-16 16,0 0 4-16,0-6 12 15,6 3-4-15,3-8 16 0,3 3-12 0,3-9-12 32,0 1 0-32,2-8-4 0,1 5 0 15,-3-13-28-15,3 5 20 0,-3-15-128 16,0 4 84-16,-3-10-232 16,0 13 164-16,-3 1-348 15,-1 7 268-15</inkml:trace>
  <inkml:trace contextRef="#ctx0" brushRef="#br0" timeOffset="-55658.26">19207 10763 652 0,'23'-10'244'0,"-23"10"-192"0,9-3-12 0,-6 0 144 0,0 6-108 0,-3-3 40 16,0 0-68-16,-3 0-28 15,0 5-12-15,-3 3 0 16,3 5-4-16,-5 3-28 15,5 3 12-15,0-1 24 16,6 1-8-16,0-3-8 0,2-3 0 0,1-2 12 16,0-3-4-16,-3-6 84 15,0 1-44-15,-3-3-4 16,0 0-24-16,0 0-28 16,0 0 4-16,3 2 12 15,0 1 0-15,0-3-4 16,3 0 4-16,3-3-16 15,0 3 8-15,0-5 64 16,3 0-32-16,-3-6 32 16,3 6-32-16,-3-8-8 15,3 5-12-15,-3-8-8 16,-1 5 4-16,1-2-16 16,3 3 8-16,-3-1 4 15,3 3 0-15,-3 0-12 16,0 5 8-16,-3-2 12 15,0 5-4-15,-6-2-4 16,3 2 4-16,-3 0-4 16,3 5 0-16,-3-3-28 15,0 4 16-15,0-1 24 16,3 3-8-16,0-3-8 16,3 1 0-16,-3-4 12 0,3 1-4 0,0 5-12 31,3 5 4-31,-3 8 12 15,2 6-4-15,-11 26-20 0,0 2 8 16,-14 14 48-16,2-3-20 0,-18-8 68 16,6-7-48-16,-11-9 0 15,5-13-24-15,-6-13-116 16,6-8 52-16,-8-16-404 16,8 0 252-16</inkml:trace>
  <inkml:trace contextRef="#ctx0" brushRef="#br0" timeOffset="-54407.08">20284 10615 560 0,'-12'95'208'0,"12"-95"-164"0,-9 56-8 0,6-32 40 0,6 0-48 0,-6 5 184 0,3-3-120 0,-9-2 156 16,0 0-144-16,-2-8 36 15,2-1-80-15,0-9 8 16,6-1-40-16,-3-10 28 15,3-1-32-15,-6-9 40 16,3-1-36-16,3-16 56 0,3 0-48 0,9-29-8 16,6 6-16-1,12-19-12-15,2 13 4 0,16 5-60 16,3 14 32-16,8 16-16 16,1 12 24-16,-7 17 0 15,-5 10 8-15,-18 14 0 16,-6 2 0-16,-24 8 16 15,-6-3-4-15,-18-5 8 16,0-2-8-16,-15-6 24 16,7-5-16-16,-7-11-92 15,6-2 44-15,-2-14-244 0,8-2 156 0</inkml:trace>
  <inkml:trace contextRef="#ctx0" brushRef="#br0" timeOffset="-54073.49">20674 10522 780 0,'24'-18'288'0,"-24"18"-224"0,27-16-20 0,-9 11 56 0,-4 2-64 0,10 1-4 16,0 4-20-16,0 11-12 0,-3 6 4 0,-9 15 20 16,0 3-12-16,-15 3 120 15,0-3-76 1,-15-5 104-16,0-6-96 0,-12-7 16 16,3-6-48-16,-5-8-4 15,2-2-16-15,3-11 0 16,6-3-4-1,3-23-84-15,6 0 40 0,9-11-408 16,6 8 244-16,12 2-356 16,3 9 320-16</inkml:trace>
  <inkml:trace contextRef="#ctx0" brushRef="#br0" timeOffset="-53656.88">21165 10552 600 0,'12'-8'224'0,"-12"8"-176"0,6-3-12 16,-6 0 176-1,3 6-124-15,-3-6 132 16,0 3-128-16,-9-2 0 0,3-1-56 0,-18 0 0 31,4 6-20-31,-16 2 0 0,6 3-8 0,-3 6 36 16,7 1-20-16,5 7 4 16,12 1-16-16,9 4 20 15,6-3-20-15,9 2 32 31,2-5-28-31,1-2 64 0,3-3-44 0,-9-6 44 16,-3 1-44-16,-12-6 8 16,-3-2-28-16,-15-6-60 15,3 3 20-15,-14-3-228 0,5 6 140 0</inkml:trace>
  <inkml:trace contextRef="#ctx0" brushRef="#br0" timeOffset="-53406.29">21278 10533 832 0,'9'21'308'0,"-9"-21"-240"0,6 61-20 0,-6-34 220 31,3-4-156-31,-3 9 96 16,0-5-120-16,-3-4 4 16,3 1-56-16,-6-8-24 0,6 0-4 15,-3-11-96 1,6 1 48-16,-3-9-424 0,3 0 256 0</inkml:trace>
  <inkml:trace contextRef="#ctx0" brushRef="#br0" timeOffset="-53275.87">21347 10406 612 0,'9'-5'228'0,"-9"5"-180"0,3 0-12 0,-3 2-28 16,0 4-12-16</inkml:trace>
  <inkml:trace contextRef="#ctx0" brushRef="#br0" timeOffset="-52888.86">21439 10824 872 0,'18'-16'324'0,"-18"16"-252"0,27-34-20 0,-15 2 104 31,0 0-96-31,2-23-8 16,4 7-32-16,0-5-24 15,0 11 0-15,-3 0-4 16,-3 12 0-16,-6 4 8 16,0 7 0-16,-12 9 8 0,3 5-4 0,-15 7-12 31,0 9 4-31,-3 13 64 16,3 5-32-16,3 16 52 0,7 0-48 0,2 8 4 15,9-6-24-15,5-2 56 16,4-8-40-16,6-8 68 15,0-7-56-15,3-7 20 16,0-4-40-16,3-6-8 16,-4 1-8-16,1-6 12 15,0 0-8-15,-3-6-128 16,-3 4 68-16,-6-6-344 16,-3 5 220-16,-12-5-456 15,3 5 352-15</inkml:trace>
  <inkml:trace contextRef="#ctx0" brushRef="#br0" timeOffset="-52755.82">21513 10642 652 0,'9'-11'244'0,"-9"11"-192"0,24-19-12 0,-9 14 260 16,0 3-172-16,9-4 88 16,0 4-124-16,5-6-28 15,1 5-40-15,-3-2-16 16,0 2-4-16</inkml:trace>
  <inkml:trace contextRef="#ctx0" brushRef="#br0" timeOffset="-52555.2">21847 10491 664 0,'-3'13'244'0,"3"-13"-188"0,-3 61-16 16,0-32 304-16,3-3-196 0,-3 9 196 15,3-1-200-15,0-2-48 16,6-3-60-16,0-8-20 15,0-5-8-15,0-8-16 16,3 0 4-16,-6-11-24 16,6 1 16-16,-9-12-428 15,0 4 244-15</inkml:trace>
  <inkml:trace contextRef="#ctx0" brushRef="#br0" timeOffset="-52389.05">21847 10406 976 0,'0'-8'360'0,"0"8"-280"0,3-3-20 0,-3 1 132 16,3 2-116-16,0-3-4 15,0 1-44-15,-3-1-20 16,3 3-4-16,-3-3-4 16,0 6 0-16,0 0-396 15,6 2 216-15</inkml:trace>
  <inkml:trace contextRef="#ctx0" brushRef="#br0" timeOffset="-52088.52">21903 10472 496 0,'9'0'184'0,"-9"0"-140"0,0 8-16 16,3 0 84-16,3 5-68 15,0 16 148-15,3 6-108 0,0 5 96 16,0-1-104-1,0 1 64-15,3-8-80 0,-3-9 56 16,0-1-64-16,-3-9 32 16,3 0-48-16,-3-8 8 15,2-2-28-15,1-11 80 0,3 3-52 0,-3-16-32 32,3 2-8-32,-3-10 20 15,3 5-12-15,-3-2 4 16,0 7-8-16,0 1-128 15,0 7 64-15,-3 6-332 16,0 5 220-16</inkml:trace>
  <inkml:trace contextRef="#ctx0" brushRef="#br0" timeOffset="-51805.11">22150 10745 684 0,'12'5'252'0,"-12"-5"-192"0,21 8-20 15,-12-8 260 1,3 3-172-16,6-6 56 15,0 3-112-15,3-5-36 16,2-1-20-16,-2-7 4 16,0 3-12-16,-9-17 16 15,0 1-16-15,-12-9-4 16,0 9 0-16,-12 2-60 16,0 8 32-16,-12 13-16 15,6 11 24-15,-2 16 8 0,5 5 8 0,9 3 0 31,9 2 0-31,6-2 16 0,6-5-8 0,5-4 16 16,4-1-16-16,0-6-12 16,-3-3 0-16,-3-5-260 15,0 0 144-15</inkml:trace>
  <inkml:trace contextRef="#ctx0" brushRef="#br0" timeOffset="-50756.07">23023 10591 520 0,'-3'-18'192'0,"3"18"-152"0,-3-19-8 0,0 9 148 0,6 2-104 0,-6-6 172 0,3 7-140 0,-6-7 52 0,0 4-92 16,-12 2 12-1,3 5-44-15,-15 6-32 0,6 5-4 0,-8 13 8 16,5 5-4-16,-3 9-4 31,9 2 4-31,6 2-16 0,9-1 8 0,15-9-76 16,6-3 44-16,9-7 12 16,6-6 20-16,0-13 20 15,-4 0-8-15,1-19 4 16,-3 1-4-16,-3-25 48 0,-3-2-32 0,-3-10 16 31,-1 5-24-31,-8-11-8 16,0 11-4-16,-3-22 20 15,0 11-12-15,-3 3-12 16,3 13-4-16,-6 13-24 16,3 16 16-16,-6 22-4 15,3 10 8-15,-9 21 0 16,1 2 0-16,-1 12 8 15,3-4 0-15,0 14 0 16,6-5 0-16,0 2 0 16,6-5 0-16,-3-8 16 15,6-8-8-15,-3-5 32 16,3-11-24-16,-3-5-24 16,3-3 4-16,-3-5-272 15,3 0 148-15,3-6-324 16,-4 1 256-16</inkml:trace>
  <inkml:trace contextRef="#ctx0" brushRef="#br0" timeOffset="-50554.27">23314 10488 716 0,'15'-18'264'0,"-15"18"-204"0,0 10-16 0,-6-2 160 0,0 5-120 0,-6 14 88 0,0 5-100 0,-2 5 0 16,5 0-48-16,-3-3-4 15,6 0-12-15,-3-10 12 16,3-3-12-16,-3-7-12 16,6-1 0-16,-3-11-252 15,3 1 140-15</inkml:trace>
  <inkml:trace contextRef="#ctx0" brushRef="#br0" timeOffset="-50422.89">23353 10374 736 0,'12'-13'272'0,"-12"13"-208"0,12 0-20 0,-9 0 8 16,0 5-36-16,0 1 4 15,3 2-12-15,-9 5-448 16,3 0 244-16</inkml:trace>
  <inkml:trace contextRef="#ctx0" brushRef="#br0" timeOffset="-49988.65">23439 10610 652 0,'6'-3'244'0,"-6"3"-192"0,0 50-12 0,0-23 172 15,0-6-124-15,0 6 72 16,3-1-96-16,0-2 60 15,3-3-68-15,0-8 32 16,0 0-52-16,3-10 0 16,3 0-24-16,0-14 0 15,3 3-4-15,3-18-16 16,2 2 4-16,7-26-236 16,0 2 132-16,0-5-204 15,-3 8 180-15,-7 8 56 16,1 11 48-16,-3 7 20 15,0 9 0-15,-3 12 148 0,-3 6-76 0,-6 19 212 32,3 4-156-32,-6 9 68 15,3 0-112-15,-3-3-32 16,3 0-28-16,-6-8 4 16,3-3-12-16,-6-5-28 15,3 1 8-15,-9-4-356 16,3 1 200-16,-9 2-536 15,6 3 396-15</inkml:trace>
  <inkml:trace contextRef="#ctx0" brushRef="#br0" timeOffset="-49811.71">23895 10668 1040 0,'3'-95'384'0,"-3"95"-300"0,3-48-20 0,-3 30 156 16,0 7-132-16,0-5 28 15,0 6-72-15,-3-1-20 16,3 3-12-16,-3 0-12 16,3 5 4-16,-6 1-296 15,3 2 160-15</inkml:trace>
  <inkml:trace contextRef="#ctx0" brushRef="#br0" timeOffset="-49487.07">24109 10567 840 0,'12'-10'312'0,"-12"10"-244"0,6-5-16 16,-6 5 32-1,3 5-56-15,-6-2 68 16,0 2-56-16,-9 5 52 15,0 4-52-15,-12 4-12 16,6 3-16-16,-5 6 0 16,8 2-8-16,0-3-4 0,9 1 4 15,0-1 72-15,3-2-40 16,-6-5 48-16,3-4-48 0,-9-4 0 31,0 0-24-31,-8-6-208 0,2-2 104 0,-6-3-484 16,9 0 324-16</inkml:trace>
  <inkml:trace contextRef="#ctx0" brushRef="#br0" timeOffset="-49171.66">24213 10684 696 0,'24'-16'256'15,"-24"16"-196"-15,39-11-20 0,-21 11 128 16,-1 6-100-16,1 4-20 16,3 9-28-16,-6 5-8 15,-3-1-8-15,-15 7 140 16,0-4-80-16,-15-2 96 16,0 0-92-16,-9-8 20 15,7-1-52-15,-4-9-12 16,6-1-16-16,0-10 4 0,6 2-8 0,0-10 24 31,9 0-16-31,6-11-100 16,3 0 44-16,9-13-536 15,6 5 320-15</inkml:trace>
  <inkml:trace contextRef="#ctx0" brushRef="#br0" timeOffset="-48936.83">24377 10795 736 0,'9'34'272'0,"-9"-34"-208"0,12 27-20 0,-6-17 248 16,0 4-168-16,0-4 136 15,0 1-152-15,-3-9 72 16,0-2-100-16,-3-10 24 16,3 2-60-16,-1-11-32 0,1 1-12 0,3-14 0 31,0 3 0-31,3-13 0 15,3 7 0-15,0-2 8 16,3 11-4-16,0 10-116 16,3 8 60-16,0 11-224 15,-1 5 152-15</inkml:trace>
  <inkml:trace contextRef="#ctx0" brushRef="#br0" timeOffset="-48686.43">24686 10779 580 0,'-5'0'216'0,"5"0"-168"0,8-3-12 0,-5 1 224 16,0 2-148-16,-3-3 104 16,3 6-124-16,-3-1-16 15,3 6-48-15,-3 6 52 16,3 4-44-16,-6 3 100 15,3 1-80-15,-9 1 64 16,3-2-68-16,-11-2-12 16,-1-3-24-16,-12-8-100 15,6-3 48-15</inkml:trace>
  <inkml:trace contextRef="#ctx0" brushRef="#br0" timeOffset="-47802.39">16242 11515 944 0,'3'-6'352'0,"-3"6"-276"0,9 37-20 0,-6-15 40 0,0 1-64 0,-3 14 84 0,0 0-64 0,-3 6-28 16,0-1-12-16,-3 3 4 16,6 0-8-16,-6-5 4 15,6-3-4-15</inkml:trace>
  <inkml:trace contextRef="#ctx0" brushRef="#br0" timeOffset="-47487.33">16474 11729 880 0,'3'-24'328'0,"-3"24"-256"0,24-21-16 16,-3 13-24-16,3 5-28 0,11 6 8 15,4 2-8-15,0 9-12 16,-7 4 4-16,-8 9 4 15,-6-1 0-15,-18 8 52 16,-3 3-28-16,-18 1 140 16,0-7-92-16,-14-10 4 15,5-2-48-15,-6-16 20 16,6-6-32-16,1-16 32 16,5 1-32-16,6-11 4 15,6 2-12-15,9-7-148 16,6 10 76-16,9 3-300 15,6 8 204-15</inkml:trace>
  <inkml:trace contextRef="#ctx0" brushRef="#br0" timeOffset="-47185.7">16930 11729 780 0,'3'-5'288'0,"-3"5"-224"0,26-14-20 15,-8 9 136 1,0 5-108-16,15-2 0 16,0 4-48-16,8 9-16 15,-2 2-4-15,-3 13-16 16,-4 6 8-16,-14 11 20 0,-6 4-8 0,-21-2 172 16,0-5-96-16,-18-8 120 15,4-6-116-15,-10-10-8 16,3-6-52-1,-3-17-24-15,7-1-8 0,-1-21 20 16,6 2-8-16,6-15-84 16,6 5 44-16,6-3-332 15,9 6 200-15</inkml:trace>
  <inkml:trace contextRef="#ctx0" brushRef="#br0" timeOffset="-46234.86">18165 11613 488 0,'0'-19'180'0,"0"19"-140"0,-6 3-12 16,0 2 128-16,3 6-92 0,-6 10 60 0,0 3-68 0,-3 18 124 0,3 0-100 0,3 19 52 15,3 0-76-15,3 0 56 16,6-6-64-16,-3-7 44 16,3-11-52-16,0-8 60 15,3-8-60-15,0-10-16 16,0-3-16-16,0-13 8 16,3-1-8-16,0-20-4 15,0 2 0-15,0-24 4 16,2 6-4-16,1-8-100 15,0 10 52-15,-3 8 0 16,-3 11 28-16,0 8-24 16,0 13 24-16,-3 24 24 15,3 2-4-15,-6 14-16 16,3 2 4-16,-6 3 20 16,3-3-4-16,-3-4-12 15,3-9 0-15,-3-8 12 16,3-3-4-16,0-7 16 15,6-3-12-15</inkml:trace>
  <inkml:trace contextRef="#ctx0" brushRef="#br0" timeOffset="-45751.45">18701 12046 560 0,'17'-23'208'0,"-17"23"-164"0,15-37-8 0,-9 18 120 32,0 6-92-32,-6-11 52 0,3 6-68 0,-12-4 44 15,3 9-52-15,-14 3-28 16,2 4-12-16,-18 14 0 16,3 8 0-16,-5 16-12 15,5 2 8-15,0 6 4 16,12-3 0-16,3-3 0 15,9-2 0-15,3-8 24 16,9-6-12-16,0-4 12 16,6-4-12-16,3-10 20 15,0 0-20-15,0-8-12 16,3 0-4-16,-3-13-120 16,0 0 68-16,0-21-252 15,3 2 172-15,-4-5-88 16,1 8 132-16,-6 8 60 15,3 10 24-15,-9 19 20 16,3 8-8-16,-3 21 304 16,0 6-164-16,0 5 132 15,0-1-160-15,0-4 60 16,6-4-104-16,-3-7-20 16,3-3-32-16,0-7 4 15,3-4-16-15,0-7-240 0,0-1 124 16</inkml:trace>
  <inkml:trace contextRef="#ctx0" brushRef="#br0" timeOffset="-45335.6">19067 11980 496 0,'3'-5'184'0,"-3"5"-140"0,6-5-16 0,-6 2 152 0,3 3-104 0,-3-5 68 0,0 2-84 0,-9-5 28 15,3 6-52-15,-9-4 60 16,0 6-56-16,-9-2 20 15,6 4-40-15,-5 1 28 16,5 2-32-16,3 6 4 16,6 2-12-16,9 6 12 15,6 2-12-15,12 5 40 16,2 1-24-16,7-1 164 16,0-2-104-16,-9-3 96 15,-6-2-104-15,-18-9-16 0,0 1-36 0,-21-9-16 16,3 4-4-16,-23-6-288 15,2 0 156-15,-12-3-580 16,7 0 392-16</inkml:trace>
  <inkml:trace contextRef="#ctx0" brushRef="#br0" timeOffset="-44766.19">19510 11716 852 0,'12'-19'316'0,"-12"19"-248"0,27-24-16 0,-12 11 104 0,6 3-96 0,5-9 28 0,4 3-52 0,6 0-4 15,0 3-20-15,-1 5-8 16,-2 6 0-16,-6 9 4 16,-3 9-4-16,-15 8 60 15,-3 0-36-15,-18 5 120 16,0 0-80-16,-12 6 20 0,6-4-52 0,-9 1 76 15,6 2-64-15,1-4-12 16,5-1-24-16,0-3 0 16,9-2-8-16,-3-3-12 15,3-2 4-15,0-1 12 16,3-2-4-16,-3 0-4 16,3 0 4-16,-3-3-4 15,6 0 0-15,-6-2 16 16,6-1-8-16,-3-2-4 15,3 0 0-15,0-5-16 16,6 2 8-16,-3-5-40 16,3 0 24-16,0 0-356 15,3 3 208-15,-6 0-544 16,0 4 400-16</inkml:trace>
  <inkml:trace contextRef="#ctx0" brushRef="#br0" timeOffset="-44476.14">19701 12314 1224 0,'-9'13'456'0,"9"-13"-356"0,-9 16-28 0,3-11 216 0,3 3-172 0,-6-3 168 0,6 1-168 0,-3-6-32 15,6 0-52-15,0-6-16 0,6 4-8 0,0-1-8 16,0 6 4-16,0 2-16 16,0 3 8-16,-3 5 4 15,0 3 0-15,-6 0 0 16,3 0 0-16,-3-6 0 16,3 1 0-16,-3-6 0 15,6 1 0-15,-3-12-496 16,3 4 272-16</inkml:trace>
  <inkml:trace contextRef="#ctx0" brushRef="#br0" timeOffset="-42336.23">16486 13290 684 0,'-15'-8'252'0,"15"8"-192"0,9 37-20 0,-9-16 56 0,3 0-60 0,-9 11 76 0,3 0-64 0,-6 8 36 16,0-3-48-16,-6 8-20 16,6 0-8-16</inkml:trace>
  <inkml:trace contextRef="#ctx0" brushRef="#br0" timeOffset="-41964.73">16751 13414 508 0,'39'6'188'0,"-39"-6"-148"0,32 10-8 0,-17 1 88 15,3 2-72-15,-3 11 96 16,0 2-84-16,-9 11 140 16,-3 3-116-16,-12 2 184 15,3-2-152-15,-15-3 84 16,0-5-116-16,-11-11 16 16,5-5-60-16,-9-13-32 15,9-6-8-15,-5-16 16 16,8 1-8-16,6-17-116 15,9 6 56-15,12-5-368 16,9 8 236-16</inkml:trace>
  <inkml:trace contextRef="#ctx0" brushRef="#br0" timeOffset="-41651.11">17087 13481 852 0,'30'-8'316'0,"-30"8"-248"0,33-16-16 0,-15 10 92 15,0 6-88-15,8 6 16 16,4 2-48-16,-3 13 76 16,3 5-56-16,-15 17 112 15,-4 4-88-15,-17 4 168 16,-2-7-132-16,-19-4 92 15,6-8-112-15,-12-8-12 16,6-6-44-16,-2-15-8 16,5-3-12-16,-3-24-104 15,6-2 52-15,-3-19-360 16,7 2 224-16</inkml:trace>
  <inkml:trace contextRef="#ctx0" brushRef="#br0" timeOffset="-41345.99">17906 13520 1092 0,'15'0'404'0,"-15"0"-316"0,24 0-24 0,-13 0 132 16,1 0-120-16,6 0 24 16,3 0-60-16,3 0 16 15,0 0-28-15,2 0-36 16,1 0 4-16,3 0 0 15,-3 3 4-15,0 0-220 16,-4 2 120-16</inkml:trace>
  <inkml:trace contextRef="#ctx0" brushRef="#br0" timeOffset="-41066.4">17954 13764 1028 0,'-12'16'380'0,"12"-16"-296"0,6 5-20 16,-3-5 288-1,0 2-204-15,2-2 36 16,4 3-108-16,3-6-24 16,0 3-32-16,0-2-4 0,0-1-8 0,0-2-16 15,3 2 4-15,6-5-128 16,-1 3 72-16,4-3-136 15,3 3 112-15,3-6-160 16,0 3 136 0,8-5-404-16,-2 5 284 0</inkml:trace>
  <inkml:trace contextRef="#ctx0" brushRef="#br0" timeOffset="-40097.36">18846 13573 652 0,'18'-16'244'0,"-18"16"-192"16,9-8-12-16,-3 0 252 0,0 6-168 0,3-6 92 0,3 3-128 0,6-3-32 15,0 2-36-15,3 1-16 0,2 2 0 0,1 3-24 32,-3 3 12-32,-6 5 4 15,0 5 4-15,-12 8 8 0,0 6-4 0,-18 10-4 16,0 0 4-16,-15 5-4 15,3-5 0-15,-5-5-12 16,5-3 8-16,0-8 48 16,9-5-24-16,6-3 0 15,9-2-12-15,-6-3 72 16,6 0-44-16,-3-3 32 16,4 0-40-16,-1 1 28 15,3-1-32-15,0 0-24 16,5 1 0-16,1-6 24 15,6 0-12-15,9-3-12 16,6 3-4-16,3-5 12 16,0 2-4-16,-1-2-4 15,1 5 4-15,-3-6-16 16,-3 6 8-16,-4-2 4 16,1 2 0-16,-6-3 8 15,-3 6-4-15,-3-3-12 16,0 0 4-16,-3-3-40 15,3 3 24-15,-6-5-248 16,3 2 148-16</inkml:trace>
  <inkml:trace contextRef="#ctx0" brushRef="#br0" timeOffset="-39228.89">19210 13195 476 0,'9'-3'176'0,"-9"3"-136"0,-6-8-12 0,6 3 136 0,6 5-96 0,-3-5 16 0,5 5-48 0,4-6-24 15,0 6-8-15,3-2-4 16,0 4 0-16,-3-2 0 16,3 3 0-16,-3 0 0 15,3 5 0-15,-6 2 0 16,2 1 0-16,-8 10 8 15,-3 3-4-15,-14 5-4 16,-1 0 4-16,-9-3-4 16,6 1 0-16,0-6 0 15,9-2 0-15,0-6 120 16,6-3-64-16,6-4 84 16,6-1-80-16,6-8 48 15,3 1-64-15,3-4 40 16,0 4-48-16,-4-4-20 15,1 4-8-15,-6-4 8 0,0 6-8 0</inkml:trace>
  <inkml:trace contextRef="#ctx0" brushRef="#br0" timeOffset="-38946.42">19677 13645 1328 0,'6'2'492'0,"-6"-2"-380"0,9 3-32 0,-6-3 88 0,3 0-108 0,0-3-24 16,3 3-24-16</inkml:trace>
  <inkml:trace contextRef="#ctx0" brushRef="#br0" timeOffset="-37962.73">20299 13462 644 0,'27'11'236'0,"-27"-11"-180"0,6-6-20 0,-6 4 140 15,0 4-104-15,0-2 96 0,0 0-100 0,-6 0 12 16,0 6-48-16,-9-4 12 15,0 4-24-15,-9-4 8 16,3 1-16-16,-5-1-24 16,8 1 4-16,-3-3 20 15,6 0-4-15,-3 0-4 16,9 0 0-16,-3 0 4 16,3 3-4-16,-2-1-4 15,5 1 4-15,-3 2-4 16,3 1 0-16,-3 2-28 15,6 2 16-15,0 6 24 16,6 0-8-16,6 13-16 0,3 0 4 16,11 11 20-1,7 2-4-15,3 0-12 0,0-4 0 16,-9-9 4-16,-4-3 0 0,-17-5 148 16,-3-5-80-16,-18-8-8 15,1 0-40-15,-16-8 12 16,6 3-20-16,-9-9-76 15,10 1 36-15,-4-6-520 16,6 4 304-16</inkml:trace>
  <inkml:trace contextRef="#ctx0" brushRef="#br0" timeOffset="-37230.49">20472 13155 652 0,'23'3'244'0,"-23"-3"-192"0,-26-6-12 0,17 4 120 0,6 4-96 0,-3-2 80 0,6 0-84 0,0-2 40 16,3 2-60-16,0-3 52 15,3 6-56-15,3-6 20 16,6 3-36-16,2 0 16 16,4 3-20-16,0-1-8 15,-3 6-4-15,-3 3-24 16,-3 5 12-16,-9 8 4 15,0-1 4-15,-9 4-12 16,0-3 8-16,-3-6 12 0,6-2-4 16,0-5 40-1,3-1-20-15,3-4 40 0,6-4-36 0,3-4 12 16,6 2-24-16,-1-3-24 16,4 0 0-16,0-2 12 15,0 5 0-15,0-3-12 16,0 3 4-16,-7 0-348 15,1 6 192-15</inkml:trace>
  <inkml:trace contextRef="#ctx0" brushRef="#br0" timeOffset="-20767">21052 13742 716 0,'12'0'264'0,"-12"0"-204"0,30-18-16 0,-18 7 292 0,0 6-192 0,-1-6 100 0,4 6-144 0,6-5 60 16,0 2-96-16,15-6 4 16,-1 7-44-16,16-4-20 15,-3 6-8-15,8-1 12 16,-5 6-4-16,-1 0-20 16,-2 6 8-16,-3-4 4 15,-7 4 4-15,-5-4 0 16,-6 1 0-16,-6-3-12 0,-3 3 8 0,-6-3 12 31,-1 0-4-31,-5-3 16 0,3 3-12 16,-9-5-116-16,0 5 56 0,-6-3-148 15,3 6 116-15,-8-1-272 16,-1 4 204-16,-9 4-460 16,3 3 344-16</inkml:trace>
  <inkml:trace contextRef="#ctx0" brushRef="#br0" timeOffset="-20216.62">21046 13925 520 0,'-6'-3'192'0,"6"3"-152"0,-9-2-8 0,3-1 80 0,6 6-68 0,-3-3 68 0,3 0-60 0,3 0 84 16,6 0-76-16,9-3 104 15,6 3-92-15,9-3 68 16,-1 3-80-16,13-5 32 15,-3 3-56-15,8-4-20 16,-2 6-8-16,3-2-8 16,-7 2 0-16,-2-3 0 0,-3 6 0 0,-4-3-12 15,-5 0 8-15,-3-3 84 16,-6 3-48-16,-3-3-8 31,-1 1-16-31,-2-4 36 0,0 4-24 0,-6-4 8 16,0 6-16-16,-3-5 28 15,3 5-24-15,-6-5 4 16,0 5-12-16,-6-3-8 16,3 6 4-16,-6-3-16 15,3 2 8-15,-3 1-32 16,3 2 20-16,-3-5-188 16,3 3 112-16,-3-6-196 15,6 1 160-15,-3-9-244 16,3 1 212-16,-3-12-348 15,3 1 288-15</inkml:trace>
  <inkml:trace contextRef="#ctx0" brushRef="#br0" timeOffset="-19816.65">21659 13586 496 0,'-3'-13'184'0,"3"13"-140"0,-3-3-16 0,0 1 152 16,3 2-104-16,-3-5 112 15,6 2-108-15,-3-2 80 16,0 5-92-16,0-6 56 15,0 6-72-15,0-5 24 16,0 5-44-16,0-3 36 0,0 6-40 16,-3-3 20-16,3 5-28 0,-3 1-8 31,3 7-8-31,-3-3 64 0,3 1-36 0,3 2 68 16,3 0-60-16,6-2 28 15,3 2-40-15,9-2-16 16,6 2-8-16,5 0-4 15,4 1 0-15,-6-1 8 16,-3 3-4 0,-7 2-4-16,-5 1 4 0,-21 2-16 15,-3 3 8-15,-29 2 12 16,2 1-4-16,-18 2 8 16,7-3-8-16,-4 1 16 15,9-4-12-15,4-1-20 16,11-4 4-16,3-2-56 15,9-3 32-15,3-2-188 16,9-3 124-16,3 0-216 0,3 0 180 0,3 0-468 31,0 2 340-31</inkml:trace>
  <inkml:trace contextRef="#ctx0" brushRef="#br0" timeOffset="-18951.05">22591 13777 392 0,'-9'-19'148'0,"9"19"-116"0,24 8-8 0,-18-8 56 0,3 0-48 0,-3-5 112 0,0 2-84 0,-3-2 44 15,0 5-60-15,-3 3 56 16,3 2-60-16,-3 3 52 15,0 0-52-15,-6 0 84 16,0 2-68 0,-9-2 60-16,3 0-64 0,-12-5 40 15,3 0-52-15,-11-6-4 16,5 0-20-16,-9-2-12 16,6 0 0-16,3-6-4 15,10 6 0-15,-1-8 60 16,9 2-32-16,3-10 60 15,9 5-52-15,6-11 28 16,3 4-36-16,8-9-28 16,7 5 0-16,6-2 0 15,0 6 0-15,0 12 68 16,-4 11-36-16,-8 24 40 0,-6 2-40 0,-18 30 68 31,-6 2-52-31,-18 19 28 16,1-3-44-16,-13 8-44 15,6-8 4-15,-6-3 8 16,10-7 4-16</inkml:trace>
  <inkml:trace contextRef="#ctx0" brushRef="#br0" timeOffset="7820.83">22889 16158 92 0,'0'-18'32'0,"0"18"-24"0,-33 10 0 0</inkml:trace>
  <inkml:trace contextRef="#ctx0" brushRef="#br0" timeOffset="17304.68">21689 14748 320 0,'6'-8'120'0,"-6"8"-96"0</inkml:trace>
  <inkml:trace contextRef="#ctx0" brushRef="#br0" timeOffset="165143.79">20031 14335 508 0,'-12'11'188'0,"12"-11"-148"0,6-6-8 0,-3 4 236 0,6 2-152 0,3-3 104 0,0 0-128 0,-3-2 100 16,3 3-112-16,-9-4 68 15,0 6-88-15,-9 3 48 16,3 2-64-16,-9 6 104 16,3 5-88-16,-3 21 56 15,6 2-72-15,0 35 32 16,6 3-44-16,3 42-8 15,3 0-16-15,3 32 56 16,3-13-36-16,0 13-4 16,0-14-12-16,0 14-12 0,0-6 4 15,-4-39 4 1,4-3-4-16,-3-13 8 0,-9-13-8 16,-6-8 8-16,-3-11-8 15,-5-10 8 1,2-1-8-16,-9-4-4 15,6-9 4-15,-3-5 12 0,3-2-8 0,0-6-20 32,6 0 4-32,-3-8 12 15,3-2 0-15,-2-3-28 16,5 2 12-16,-3-2-120 0,3 0 76 0,-3 0-48 31,6 0 60-31,-3 0-132 16,6 0 96-16,-3 0-220 0,0 3 172 0,0-4-416 15,3 4 304-15,0 0-312 16</inkml:trace>
  <inkml:trace contextRef="#ctx0" brushRef="#br0" timeOffset="167444.81">19600 15274 676 0,'-21'16'248'0,"21"-16"-192"0,-9 6-16 0,6-1 76 0,6-2-72 16,0-3 104-16,0 2-84 0,6-2 96 0,0 3-96 0,11-3 112 15,7 2-100-15,21-7 76 16,-1 0-88-16,31-8 48 15,2 5-68-15,36-6 32 16,-6 7-44-16,39-7-20 16,-12 4-4-16,36 2 0 15,-15 2-4-15,29 4 8 16,-20 2-8-16,20 0-12 0,-26 5 4 0,12-2 12 31,-27 2-4-31,14 0 8 16,-23 3-8-16,6-2-12 15,-21-1 4-15,3 0 4 16,-18 3 0-16,0 0 0 16,-17 0 0-16,-1 0 8 15,-12 5-4-15,1-2 8 16,-10-1-8-16,-2 4-4 16,-13-1 4-16,7-3-24 15,-10 1 12-15,4-3 4 16,-9 0 4-16,-1-6 76 0,-2 4-40 0,-3-6 12 15,-7 0-28-15,-2-3-12 16,-6 3-4 0,-6-3 12-16,-3 3-8 0,-12-5-56 15,0 3 24-15</inkml:trace>
  <inkml:trace contextRef="#ctx0" brushRef="#br0" timeOffset="168646.84">19701 16039 372 0,'-39'5'140'0,"39"-5"-112"0,-9-2-4 0,3-1 188 0,6 6-120 0,-3-3 140 0,6 0-132 0,-3 0 124 31,6 0-128-31,3 2 20 16,3 4-68-16,3-1 44 16,3 3-56-16,6-5 36 15,2 2-40-15,13-8 68 16,3 3-52-16,26-8 8 15,1 0-32-15,38-8 4 16,-3 1-16-16,45-12-8 16,-9 6 0-16,38-3 20 15,-11 6-12-15,26 2-4 16,-20 5-4-16,26 3-4 16,-26 8 0-16,18 0 32 15,-25 5-16-15,10 1 4 16,-24 2-12-16,14 0-8 0,-23 2 4 15,9 1 4 1,-21-1-4-16,0 4-4 0,-15-1 4 0,-3 3-4 16,-15 0 0-16,1-3 8 15,-16 3-4-15,3-3-4 16,-14 3 4 0,-1-3-16-16,-11-2 8 0,-4-3 12 15,-5-1-4-15,-3-1-4 16,-10 2 4-16,-8-6-24 15,-3 4 12-15</inkml:trace>
  <inkml:trace contextRef="#ctx0" brushRef="#br0" timeOffset="169596.93">19826 16648 444 0,'3'-3'164'0,"-3"3"-124"0,6 0-16 0,0 0 272 0,3 0-168 0,8-3 212 0,7 3-192 0,9-2 56 16,0-1-120-16,17 0 48 16,1 6-76-16,17-3 12 15,-2 0-36-15,26 0-12 16,-6 3-12-16,34-6 12 16,-10 3-12-16,36-5 4 15,-13-1-4-15,34-4 4 16,-18 5-8-16,27-6-4 15,-22 3 4-15,22-3-24 16,-24 4 12-16,23-4 20 16,-26 6-4-16,21 2-4 0,-21 3 0 0,14 0 4 15,-23 3-4-15,12-1-4 16,-18 6 4-16,3-2-16 16,-21-1 8-16,3 0 12 15,-18 3-4-15,4-3-20 16,-19 1 8-16,3-1 32 15,-11 3-16-15,-4 0-28 16,-12 0 12-16,-2 0 8 16,-9 0 4-16,-7-3 8 15,-8 0-8-15,-15-5-4 16,-3 0 4-16,-21-5-312 0,-6 0 168 0</inkml:trace>
  <inkml:trace contextRef="#ctx0" brushRef="#br0" timeOffset="170114.11">21213 14518 416 0,'3'-19'152'0,"-3"19"-116"0,0-13-12 0,0 8 92 0,3 5-68 0,-3-3 88 0,3 3-80 0,-6 3 8 16,3 5-40-16,-6 18 112 16,3 8-80-16,-9 30 216 15,0 5-152-15,-9 60 104 0,3-2-132 0,3 53 4 32,7-10-56-32,13 23 96 15,7-24-76-15,3-5 72 16,3-24-76-16,-3-7-20 15,3-25-24-15,-9-10 8 16,0-21-12-16,-6-14-12 16,0-10 0-16,-3-13 20 0,0-8-8 15,0-11-48-15,3-3 24 0,-3-4-128 32,3-4 80-32,0-5-140 0,3 3 116 0,0-5-136 15,-1 0 132-15,-7-3-344 16</inkml:trace>
  <inkml:trace contextRef="#ctx0" brushRef="#br0" timeOffset="170846.26">22052 14692 592 0,'21'-21'220'0,"-21"21"-172"0,9-13-12 0,-3 5 92 0,0 5-76 0,3-7 112 0,0 2-92 0,0-3 76 16,0 3-84-16,0 0 48 16,-1 3-68-16,-5-3 40 15,3 3-48-15,-6-3 24 16,3 3-32-16,-3-3-16 16,0 2-8-16,0-2 4 15,6 3-4-15,-3 0 40 16,3 5-20-16,-3 3-24 15,3 2 0-15,0 5 68 16,3 6-36-16,0 19 68 0,0 4-60 0,-6 51 80 31,3 0-68-31,-9 66 36 16,3 0-52-16,9 53 8 16,6-21-28-16,6 19 20 15,-1-27-24-15,-5-14-4 16,-3-28-4-16,-9-11 4 0,-3-24-4 15,0-21 104-15,3-16-60 16,3-18 0-16,0-11-32 16,0-11-4-16,3-10-4 0,-3-8-32 15,-6-8 12-15,0-5-180 0,-3-6 104 16,-3-2-628 0,-6 3 392-16,-6 2 1684 0,0 0-720 15</inkml:trace>
  <inkml:trace contextRef="#ctx0" brushRef="#br0" timeOffset="171698.37">20498 14774 748 0,'0'-13'276'0,"0"13"-216"0,9-5-16 0,-6 2 208 0,0 1-148 0,0-4 80 16,0 4-108-16,0 4 4 15,0 4-48-15,3 4-32 16,0 6 0-16,3 8 0 16,3 2 0-16,-3 6 16 15,3-3-8-15,0 6-20 0,0-4 4 0,-3-2 120 16,0-5-64-16,-7-5-8 15,1-6-24-15,-6-8 4 16,3 1-12-16,-5-6-268 16,2 0 144-16,-9 0-732 15,3 5 472-15</inkml:trace>
  <inkml:trace contextRef="#ctx0" brushRef="#br0" timeOffset="172402.28">21445 14885 684 0,'12'-7'252'0,"-12"7"-192"0,3-8-20 0,0 2 260 0,0 6-172 0,0-5 124 0,0 0-144 0,3-3-28 15,3 2-48-15,3 1-12 16,2 3-12-16,7-1-32 16,0 3 12-16,3 3 12 15,0 2 4-15,-3 3-4 16,-4 2 4-16,-11 6 4 16,0 5-4-16,-18 6-12 15,1 2 4-15,-13 3 12 16,6-3-4-16,-6 0-12 15,9-5 4-15,-3-6 64 16,9-5-32-16,3-5 76 16,9 0-56-16,9-5 36 15,6 0-48-15,9-9 24 16,3 1-32-16,8-8-16 16,4 5-8-16,0-3 4 15,-4 6-4-15,-5-3 8 0,-3 5-8 0,-6 1-100 16,-3 4 52-16,-4 6-368 15,-2 3 228-15</inkml:trace>
  <inkml:trace contextRef="#ctx0" brushRef="#br0" timeOffset="173096.65">22707 14756 704 0,'9'8'264'0,"-9"-8"-208"0,9-3-12 0,-9 3 272 0,3 3-180 0,-3 2 60 15,0 3-116-15,-3 8 84 0,3 5-92 0,-3 3 8 16,6 2-48-16,-3 3-4 16,6-2-16-16,0-1-8 15,6 1 0-15,-3-6 4 16,3-3-4-16,-3-7 8 16,-1 0-8-16,-2-9 8 15,3 1-8-15,0-6 8 16,0 3-8-16,0-2-108 15,3-1 56-15,-3-2-192 16,3 5 136-16,-3-6-208 16,3 1 176-16,-3-5-112 15,0 4 148-15,-6-7-56 16,0 2 92-16,-3-7 36 16,0 5 20-16,0-3 76 15,0 3-36-15,-3-1 164 16,3 9-108-16,-6 2 204 15,6 6-164-15,0 10 88 16,3 3-124-16,0 19 80 16,2 4-96-16,4 9-40 15,0-3-24-15,-6-3 4 16,3-5-8-16,-6-2-284 16,0-4 148-16</inkml:trace>
  <inkml:trace contextRef="#ctx0" brushRef="#br0" timeOffset="176335.08">19448 15640 424 0,'12'21'156'0,"-12"-21"-120"0,12-8-8 0,-6 5 96 0,-1 6-72 0,1-6 128 0,0 3-100 0,-3-3 68 15,3 1-88-15,-3-3 92 16,3 2-88-16,-6-2-4 15,0 5-36-15,-3-3 44 16,0 3-36-16,-3-3-8 16,0 6-12-16,-9-3-20 0,4 3 4 15,-10-1 20-15,3 4-8 16,-3-1 16-16,9 3-16 16,0-3 60-16,6 0-40 0,3 1-12 15,6 2-8-15,9-3-20 16,6 3 8-16,6 2 4 15,3 1 0-15,-4 0 0 16,1-1 0-16,-15 1 60 16,-3 2-32-16,-21-2 8 15,0 2-24-15,-23-5 12 16,-1 2-16-16,-18-2-292 16,7 0 152-16</inkml:trace>
  <inkml:trace contextRef="#ctx0" brushRef="#br0" timeOffset="176718.42">19260 15677 808 0,'21'-14'300'0,"-21"14"-232"0,-3-8-20 0,0 8 212 0,0 6-152 0,-12 2-36 0,0 2-44 0,-14 9 0 15,-1 5-16-15,-6 2-64 16,6 3 24-16</inkml:trace>
  <inkml:trace contextRef="#ctx0" brushRef="#br0" timeOffset="176868.84">19037 15724 716 0,'12'-24'264'0,"-12"24"-204"15,6-2-16-15,-3 4 176 16,6 6-128-16,3 8 80 16,6 3-104-16,2 12-44 15,1 4-20-15,3 10 12 16,-3 2-8-16</inkml:trace>
  <inkml:trace contextRef="#ctx0" brushRef="#br0" timeOffset="179869.22">20769 15465 860 0,'18'-24'320'0,"-18"24"-248"0,-3-5-20 0,0 2 76 0,6 6-80 0,-3-3 52 15,0 0-60-15,0 0 84 0,0 0-68 0,0-3 24 32,6 3-44-32,-3-2 48 15,3 2-48-15,-6-3 28 16,3 0-36-16,-9-2 28 15,3 5-32-15,-9-3 12 0,3 6-20 0,-15 0-8 32,1 2-4-32,-10 3-16 0,3 0 8 15,-6 2-16-15,7 4 12 0,2-4 84 16,6 3-44-16,6-2 28 16,6 2-40-16,12 0-28 15,6 3 4-15,15 5 8 16,6 1 0-16,0 4 8 15,-1 3-8-15,-8-2 16 16,-6-1-12-16,-15-5 4 16,-6 0-4-16,-21-5 12 15,3 0-12-15,-17-5-72 16,5-3 32-16,-9-6-320 16,10 4 192-16</inkml:trace>
  <inkml:trace contextRef="#ctx0" brushRef="#br0" timeOffset="180201.97">21403 15520 1040 0,'18'-26'384'0,"-18"26"-300"0,12-13-20 0,-6 13 192 0,0 5-152 0,-3 11 36 0,0 2-84 0,-6 9 92 16,3 2-88-16,-6 3-8 0,3 0-32 0,-6-3 20 31,0 0-24-31,-3-5-84 16,3-1 36-16,0-4-324 15,3-3 196-15,1-6-496 16,5 1 372-16</inkml:trace>
  <inkml:trace contextRef="#ctx0" brushRef="#br0" timeOffset="180521.87">21609 15637 924 0,'21'-19'340'0,"-21"19"-260"0,20-16-28 0,-8 6 152 32,0 5-124-32,6-6 56 15,3 3-80-15,3 8 20 16,0 8-44-16,-1 8-8 15,-2 5-16-15,-9 0-16 16,0 3 4-16,-18-3 128 16,0 0-72-16,-21-7 36 0,3-1-52 0,-8-8-4 15,5 0-20-15,-3-10-16 16,9 2 0-16,-2-10 12 16,8 0-4-16,3-13-28 15,6 2 12-15,6-5-196 16,3 7 112-16,6 4-372 15,6 5 260-15</inkml:trace>
  <inkml:trace contextRef="#ctx0" brushRef="#br0" timeOffset="181571.97">22680 15647 652 0,'-6'8'244'0,"6"-8"-192"0,-3-2-12 0,0-1 244 0,6 0-164 0,-3-2 160 0,6 0-160 0,0-6 44 16,0 6-96-16,6-6 4 15,0 6-40-15,3 0-4 16,3 2-16-16,0 3 12 16,2 5-16-16,-8 3-4 15,-3 6 0-15,-15 4-16 16,0 1 8-16,-17 5 40 0,-1-1-24 0,-6 1 8 31,9-3-12-31,0-2-8 16,9-1 4-16,1-4-16 15,8-4 8-15,8-2 128 16,7-3-72-16,6-7 20 16,6 2-48-16,3-6 4 0,0 4-16 15,-1-6 0 1,-2 5-4-16,0-5-24 0,0 6 8 0,0-1 12 16,0 3 0-16,-4-3-152 15,1 6 80-15,-6-3-200 16,0 3 148-16,-3-3-136 15,3 2 148-15,-6-4-76 16,6 2 108-16,-12-6-32 16,2 4 64-16,-5-6-56 15,0 2 60-15,-3-1-28 16,1 1 44-16,-7-2 0 0,3 6 16 0,0-6 8 31,3 5 0-31,0-5 8 16,3 3-4-16,3-6 192 15,3 6-108-15,3-6 148 16,8 3-132-16,1 1 68 16,3 4-100-16,9 8 0 15,0 6-48-15,-1 7 76 16,-2 3-56-16,-6 3 100 16,-3 3-80-16,-18-6 104 15,0 0-96-15,-18-8 24 0,0-2-56 0,-12-11 4 31,7-3-28-31,-7-7 0 16,9 2-8-16,0-11-52 16,6 6 28-16,3-11-96 0,9 6 64 0,3-4-196 15,6 7 136-15</inkml:trace>
  <inkml:trace contextRef="#ctx0" brushRef="#br0" timeOffset="185924.81">20347 16338 704 0,'-3'-5'264'0,"3"5"-208"0,0-3-12 0,-3 0 124 0,3 3-100 0,-3-2 132 0,0 2-116 0,0-3 76 15,6 1-96-15,-3-4 64 16,6 6-72-16,-3-5 48 16,6 5-60-16,3-5 32 15,5-1-44-15,7-2 16 16,0 6-28-16,6-6-16 16,0 5-8-16,-4 1 12 0,1 4-4 0,-9 3-12 31,-3 6 4-31,-15 8 12 15,-3 4-4-15,-18 9-4 0,-3 0 4 16,-11 0-4-16,2 2 0 0,0-8-12 16,9-4 8-16,3-6 92 15,9-1-48-15,12-9 124 16,6-1-92-16,15-8 20 16,6 1-56-16,3-6-40 15,0 5 0-15,-4 0-8 16,-2 3 4-16,-3 0-168 15,0 3 96-15,0 0-304 16,-3 2 216-16,-1-2-328 16,1 2 280-16</inkml:trace>
  <inkml:trace contextRef="#ctx0" brushRef="#br0" timeOffset="186326">20933 16269 592 0,'-3'-10'220'0,"3"10"-172"0,3 0-12 0,-3 0 156 0,0 0-112 16,0 0 196-16,0 0-156 0,-6 0 108 0,3 0-132 0,-15 0 20 16,0 0-68-16,-8 0-20 31,2 5-16-31,0 3 0 0,6 2-8 0,12 9-20 16,9 2 8-16,18 11 32 31,9 0-16-31,2 2 0 0,1 3-4 0,-12-8 4 15,-3-5-4-15,-18-5 40 16,-3-4-20-16,-15-4-200 16,3-3 96-16,-9-3-444 15,4 3 292-15</inkml:trace>
  <inkml:trace contextRef="#ctx0" brushRef="#br0" timeOffset="187876.17">21525 16208 340 0,'6'-2'128'0,"-6"2"-100"16,6 2-8-16,-3-2 140 0,3 0-92 0,0-2 96 0,0 2-96 0,0-6 56 15,3 4-72-15,0-3 60 16,0 5-64-16,-3-3 36 15,3 3-48-15,-6-3 104 16,3 3-80-16,-3-2 28 16,0-1-52-16,-6-2 56 15,0 5-52-15,-12-3-8 0,3 3-20 0,-15-3 8 16,3 6-12-16,-8-3-12 16,5 3 0-16,0-1 4 15,6 4 0-15,9 2 16 16,6-1-8-16,12 4 16 15,9 2-16-15,6 6 32 16,6 2-24-16,-3 3 128 16,-4 2-80-16,-11 3 40 15,-6 0-60-15,-18-2 4 16,1-3-32-16,-16 0-24 16,0-1 0-16,-6-7-216 15,7 0 124-15,2-8-356 16,9-3 256-16</inkml:trace>
  <inkml:trace contextRef="#ctx0" brushRef="#br0" timeOffset="188209.59">21704 16174 904 0,'18'-3'332'0,"-18"3"-256"0,24 0-24 0,-9 0 140 0,-1 6-116 0,10 2 76 0,3 2-88 0,0 11-8 16,0 3-36-16,-13 5 84 16,-2 3-56-16,-18 0 164 15,0-1-120-15,-26-7 44 16,5-3-76-16,-12-10-4 31,7 0-32-31,-1-14 4 0,9 0-16 0,3-13-8 16,9 1 0-16,9-15-16 15,6 7 8-15,12-12-128 16,3 6 72-16</inkml:trace>
  <inkml:trace contextRef="#ctx0" brushRef="#br0" timeOffset="189030.71">22659 16153 976 0,'-3'-5'360'0,"3"5"-280"0,-3 10-20 0,1 3 144 0,2 3-124 0,-3 11 132 0,3-1-120 0,0 14-44 16,3 2-32-16,-1-2-16 15,1-3 0-15,-3-8 24 16,3 0-12-16,-6-10-100 15,3-6 44-15,-3-8-340 16,1 0 208-16</inkml:trace>
  <inkml:trace contextRef="#ctx0" brushRef="#br0" timeOffset="189377.7">22886 16261 924 0,'12'-13'340'0,"-12"13"-260"0,6-11-28 16,-1 6 176-1,4 5-136-15,3 0 0 16,3 5-60-16,3 3-12 16,3 3-12-16,0 8-16 0,-3 2 4 0,-4 5 12 15,-2 3-4-15,-9-2 84 16,-3-1-44-16,-6-10 112 15,0-3-88-15,-17-15 12 16,5-1-48-16,-12-16-32 16,6 4 0-16,-3-9 16 15,10 5-8 1,2-5-4-16,6 9 0 0,6-4-104 16,3 8 56-16,3 1-272 15,6 7 176-15,6 1-344 16,2 4 272-16</inkml:trace>
  <inkml:trace contextRef="#ctx0" brushRef="#br0" timeOffset="189692.89">23145 16235 956 0,'23'-3'352'0,"-23"3"-272"0,36 8-24 15,-15 0 192 1,3 0-148-16,6 8 80 16,2 2-104-16,-5 12 92 15,0-1-96-15,-12 2 52 16,-3 1-72-16,-12-8 60 16,0-3-64-16,-12-10 44 15,0-3-52-15,-9-11-20 0,6-2-12 0,-6-14-20 16,6 6 8-16,1-11-24 31,5 6 16-31,3-9-100 0,6 3 60 0,-3-2-268 16,6 5 180-16,-6 2-828 15,3 9 536-15</inkml:trace>
</inkml:ink>
</file>

<file path=ppt/ink/ink1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10:54.647"/>
    </inkml:context>
    <inkml:brush xml:id="br0">
      <inkml:brushProperty name="width" value="0.05292" units="cm"/>
      <inkml:brushProperty name="height" value="0.05292" units="cm"/>
      <inkml:brushProperty name="color" value="#FF0000"/>
    </inkml:brush>
  </inkml:definitions>
  <inkml:trace contextRef="#ctx0" brushRef="#br0">13152 13076 704 0,'-6'0'264'0,"6"0"-208"0,6 2-12 0,-3-2 116 0,0 0-96 0,3 0 52 0,3 0-68 0,0-2 44 16,0 2-52-16,3-3 8 15,0 0-32-15,9-2 8 16,-1 5-12-16,7-5-32 15,0 2 8-15,0-5 4 16,-3 6 8-16,-1-6-12 16,-2 5 8-16,-6-5 4 15,0 5 0-15,-6-4 8 16,3 4-4-16,-6-2-72 16,3 2 36-16,0 0-400 15,0 3 236-15</inkml:trace>
  <inkml:trace contextRef="#ctx0" brushRef="#br0" timeOffset="384.2">13146 13150 632 0,'0'0'236'0,"0"0"-184"0,0 10-16 0,3-7 116 16,0 0-92-16,0-3 96 15,3 2-88-15,3-2 116 16,6 3-104-16,0-6 40 15,3 1-72-15,0-4 0 16,2 4-28-16,-2-4-12 16,0 6-4-16,-3-2 4 15,-3 2-4-15,-3 0-12 16,0 5 4-16,3-2-4 16,3 2 0-16,5-2-204 15,1-1 116-15,3-7-316 16,3 2 236-16</inkml:trace>
  <inkml:trace contextRef="#ctx0" brushRef="#br0" timeOffset="1033.08">14158 13060 488 0,'-9'-3'180'0,"9"3"-140"0,-3-5-12 0,1 0 172 15,4 5-116-15,-4-6 160 16,-1 4-140-16,-6-6 36 16,3 5-80-16,-12-2-4 15,0 5-32-15,-15 2-20 16,3 4-8-16,-14 2 4 16,5 5 0-16,-6 3-20 15,13 0 12-15,2 5 4 16,12 0 4-16,6 5 8 0,9 1-4 15,6 7-4 1,9 1 4-16,3-1-24 16,6-2 12-16,0-8 12 15,-1-6 0-15,1-10-4 0,-3-3 4 16,0-20 20 0,0-1-12-16,0-21-32 0,0 2 12 0,-1-7 0 15,-2 7 8 1,-3-2-12-16,3 11 8 0,-6 2 4 15,3 8 0-15,-6 3-36 0,3 8 20 0,-9 7 4 32,3 9 12-32,-3 10 96 15,6 3-52-15,0 13 8 16,6 3-32-16,0 2-28 16,-1-2 0-16,1-9 32 15,0-1-16-15,-6-9-16 16,0-5 0-16,-6-6-340 15,0 1 192-15</inkml:trace>
  <inkml:trace contextRef="#ctx0" brushRef="#br0" timeOffset="1967.74">12780 14436 808 0,'-6'0'300'16,"6"0"-232"-16,3 2-20 0,-3 1 108 15,3 0-96-15,0-1 72 16,3 1-76-16,3 0 12 16,3-1-36-16,0-2-12 15,3 3-12-15,3-6-16 16,2 3 4-16,-2-2 12 15,3 2-4-15,0-3-4 16,-3 6 4-16,0-3-16 16,-3 0 8-16,0 0-40 15,2 0 24-15,-5-3-160 0,0 3 100 0,0-3-160 16,0 1 136-16,3-4-284 16</inkml:trace>
  <inkml:trace contextRef="#ctx0" brushRef="#br0" timeOffset="2467.96">12771 14650 372 0,'-3'8'140'0,"3"-8"-112"16,12-5-4-16,-6 5 136 16,0 5-92-16,0-5 52 0,3 3-72 0,3-6 64 15,3 3-64-15,6-3-8 16,-1 1-24-16,4-6 8 15,-3 2-16-15,0-4 24 16,-3 5-20-16,-3-1-12 16,0 4-4-16,-6-1-16 15,-1 3 12-15,-8 0 32 16,3 5-16-16</inkml:trace>
  <inkml:trace contextRef="#ctx0" brushRef="#br0" timeOffset="4485.89">13828 14528 580 0,'-15'-5'216'0,"15"5"-168"0,-3-5-12 16,9-1 252-16,3 1-164 0,3-5 108 31,6-1-136-31,-3-5 44 0,3 3-80 0,2-6 0 31,4 3-36-31,3-2-20 0,0 7-8 16,5 6 4-16,-2 8 0 0,0 15-12 15,-3 9 8-15,-9 18-4 16,0 5 0-16,-18 3 60 16,0-3-28-16,-21-8 112 15,-3-7-76-15,-15-9 64 16,6-7-72-16,-14-19-12 15,8-3-24-15,-3-34 8 16,10 0-16-16,-4-24 4 16,12 6-4-16,6-4-184 15,12 12 100-15,3 5-192 16,3 10 152-16,0 8-492 16,6 13 340-16,-3 9-268 0</inkml:trace>
</inkml:ink>
</file>

<file path=ppt/ink/ink1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11:11.816"/>
    </inkml:context>
    <inkml:brush xml:id="br0">
      <inkml:brushProperty name="width" value="0.05292" units="cm"/>
      <inkml:brushProperty name="height" value="0.05292" units="cm"/>
      <inkml:brushProperty name="color" value="#FF0000"/>
    </inkml:brush>
  </inkml:definitions>
  <inkml:trace contextRef="#ctx0" brushRef="#br0">17388 6342 488 0,'24'-3'180'0,"-24"3"-140"0,30-2-12 0,-16-1 172 16,1 3-116-16,3-3 80 15,3 6-96-15,-3-3 68 16,3 3-76-16,5-3 40 16,4 0-60-16,24 0 68 15,-1 2-60-15,34-4 36 16,2 2-48-16,33-6 0 16,-3 4-24-16,39-3 0 15,-12 5-4-15,41 0-32 16,-20 2 12-16,23 1 32 0,-23 2-12 0,12 0 8 15,-24 1-8 1,8 2-8 0,-26 0 4-16,-3-3-16 0,-21 3 8 0,-3-6 4 15,-20 1 0-15,-4 0 0 16,-15 2 0-16,-5 0 8 16,-13 1-4-16,-5-1-4 15,-9 0 4-15,-9-2 4 16,-4 2-4-16,-2-2 32 15,-3-1-20-15,-3-2 20 16,0 3-20-16,0-3-8 16,-4 0-4-16,-5-3-16 15,0 3 8-15,-3-2 20 16,0 2-8-16,-3-5-72 16,0 2 32-16,-3-2-112 15,0 2 84-15,0 0-616 16,0 3 372-16</inkml:trace>
  <inkml:trace contextRef="#ctx0" brushRef="#br0" timeOffset="2293.98">5142 7718 612 0,'9'3'228'0,"-9"-3"-180"0,33 5-12 0,-15-3 148 0,3 1-108 0,17-3 52 16,4 0-80-16,15-3-8 15,2 3-24-15,22-2-4 16,-4 4-4-16,0-4-16 16,-2 2 4-16,-4-3 12 15,-5 6-4-15,-13-3 8 16,-8 0-8-16,-12 0 96 15,-10 0-56-15,-5-3-20 16,-6 3-12-16,-6-2-12 16,0-1 0-16,-3-2-64 15,0 5 36-15,3-3-332 16,6 3 200-16</inkml:trace>
  <inkml:trace contextRef="#ctx0" brushRef="#br0" timeOffset="2994.41">10464 7636 600 0,'6'5'224'0,"-6"-5"-176"0,15-2-12 0,-3-1 212 0,0 6-144 0,12-3 12 16,6 0-72-16,14 0-20 15,1 0-16-15,15-3-8 16,-1 3 4-16,7 0 12 15,-4 3-8-15,1-3-12 16,-10 2 0-16,-5-4 12 16,-10 2-4-16,-8-3-4 15,-6 0 4-15,-9-2 12 16,-3 2-8-16,-6-2-4 16,0 2 0-16,-6 1-16 15,0 2 8-15,3 0-136 16,3 5 72-16,3 0-348 15,5 1 232-15</inkml:trace>
  <inkml:trace contextRef="#ctx0" brushRef="#br0" timeOffset="29097.27">15721 14840 364 0,'-6'-2'132'0,"9"2"-100"0,-6 0-12 0,0 0 88 16,6 0-64-16,-3 0 80 15,6 0-72-15,-3 0 80 16,0 0-76-16,-3 0 36 0,0 0-56 0,0 0 16 31,0 0-32-31,-3 0 36 16,3 2-32-16,-3-2-12 15,6 0-8-15,-3 0 12 16,0 0-8-16,0 0-12 16,0 0 0-16,0-2 28 15,3 2-12-15,-3-3-12 16,0 6-4-16,0-6 40 16,0 3-24-16,0-2-8 15,0 4-8-15,0-2-16 16,6 0 12-16,3 0 40 15,6 0-20-15,9-2 8 16,-1-1-12-16,13-2-8 16,3 2 4-16,14-2-4 15,4 5 0-15,11-6 16 16,-2 4-8-16,8-6-4 16,-8 5 0-16,5-5-4 15,-8 6 0-15,-4-4-12 0,-5 4 8 0,-7-1 12 16,-5 3-4-16,-6 0-12 15,-6 3 4-15,-7-3 4 16,-2 2 0 0,-6 1 0-16,0 0 0 0,-3-1 24 15,0 1-12-15,-6-3-12 16,3 3-4 0,-6-3 12-16,0 2-4 0,-3-2 8 15,0 0-8-15,-6 0 68 16,3 0-40-16,-15-2 48 15,0-1-44-15,-27-5 16 16,4 0-32-16,-43-3 28 16,7 3-32-16,-33-2-4 15,9 5-8-15,-12 2 4 16,17 6-4-16,1-1-12 16,24 4 4-16,-7-6 20 15,16 0-8-15,-10-6-128 16,16 1 68-16</inkml:trace>
  <inkml:trace contextRef="#ctx0" brushRef="#br0" timeOffset="47141.25">18718 14642 704 0,'6'-3'264'0,"-6"3"-208"0,9 37-12 0,-6-13 176 16,3 5-128-1,-6 19 200-15,3 0-164 0,-3 18 32 16,3 0-92-16,0 3 28 16,0-11-56-16,0-5-20 15,0-8-12-15,-3-8-8 16,3-5 0-16,-6-9 24 15,3-1-12-15,-9-4-284 16,3-5 144-16,-6-2-344 16,6-1 268-16</inkml:trace>
  <inkml:trace contextRef="#ctx0" brushRef="#br0" timeOffset="48276.68">19355 14811 312 0,'24'-2'112'0,"-24"2"-84"0,9-3-12 0,-3 0 180 16,0 6-112-16,0-6 176 16,3 3-148-16,-6-2 88 15,0 2-116-15,0-3 24 16,0 3-64-16,-6-5 28 16,3 5-40-16,-6-3 0 15,0 6-20-15,-9-3 12 16,0 0-16-16,-12 0 4 15,4 3-4-15,-10-1-8 16,9 3 4-16,-6 1-4 16,9-1 0-16,-2-2 44 15,5-1-24-15,0 1 8 16,6 0-16-16,0-3 12 16,3 2-16-16,-3 1-20 15,6 2 4-15,-6-2 12 16,7 2 0-16,-7 0-4 0,6 3 4 0,-3 0-16 31,3 0 8-31,-3 0 12 16,3 3-4-16,-6-1 16 15,3 1-12-15,-3 0-12 0,3 2 0 16,-3-3-4-16,3 4 0 0,0-7 8 31,3 1 0-31,4-5 8 0,2 0-4 0,5-6 16 16,7 0-12-16,9-2-20 15,6 5 4-15,6 3 40 16,2 2-20-16,4 16-28 16,-3 3 8-16,-9 10-8 15,-7 3 8-15,-11 1 68 16,-6-7-32-16,-17-2 156 16,-1-5-104-16,-21-5-32 15,0-1-32-15,-14-5-16 16,5-2 0-16,-3-6-44 15,10-2 24-15,2-6-212 16,9 1 128-16,3-4-380 16,12 4 272-16,3-4-448 15,9 6 372-15</inkml:trace>
  <inkml:trace contextRef="#ctx0" brushRef="#br0" timeOffset="48592.18">19841 15285 944 0,'-15'37'352'0,"15"-37"-276"0,-24 37-20 0,9-21 104 0,6 2-100 0,-15 4-16 31,6-1-28-31,-8 0 12 16,2 0-16-16,0 3-188 15,6 0 92-15,-3 0-424 16,9-1 284-16</inkml:trace>
  <inkml:trace contextRef="#ctx0" brushRef="#br0" timeOffset="57448.71">18448 14737 2608 0,'-21'72'0'0,"-12"31"-4"0,21-42 24 16,3-3-12-16,3 24-12 15,3-3 0-15,6 6 4 16,3-6 0-16,9 1-248 16,3-14 136-16,3-8-316 15,3-8 240-15</inkml:trace>
  <inkml:trace contextRef="#ctx0" brushRef="#br0" timeOffset="62284.9">20415 14769 904 0,'9'-3'332'0,"-3"3"-256"0,-3 3-24 0,0 2 36 15,0 3-60-15,-3 11 96 16,3 5-72-16,-6 10 64 16,0 3-64-16,-3 11 48 15,3-1-56-15,-6 1 40 0,3-6-48 16,-9-5-12-16,6-5-12 0,-6-5 16 15,7-4-16-15,-4-4-120 16,6-3 60-16,0-6-316 16,3 1 200-16,0-6-412 15,3-2 328-15</inkml:trace>
  <inkml:trace contextRef="#ctx0" brushRef="#br0" timeOffset="62684.95">20710 14885 444 0,'6'-7'164'0,"-6"7"-124"0,3-3-16 15,-3 0 148 1,0 6-100-16,-6 0 44 16,3 2-72-16,-12 5 56 15,3 4-60-15,-6 7 8 16,6 0-28-16,0 5 16 16,3 4-24-16,6-1 24 0,9 0-24 15,3-5 48-15,6-6-32 0,3-5-16 31,0-2-4-31,-3-6 0 0,3-2-4 16,0-6 8 0,-7 1-8-16,-5-4-92 0,3 1 52 0,-3-6-208 15,3 6 136-15,0-8-200 16,0 5 176-16</inkml:trace>
  <inkml:trace contextRef="#ctx0" brushRef="#br0" timeOffset="62869.12">20879 14975 280 0,'6'-5'104'0,"-6"5"-84"0,-3-16 0 0,0 14 216 16,3 2-132-16,-5 8 56 16,2 5-96-16,-9 19-12 15,3 2-32-15,-3 8-4 16,3 1-8-16,3-4-8 16,3-4 4-16,3-4 4 15,6-4-4-15,0-6 8 16,6-5-8-16,-3-5-356 15,3-4 196-15</inkml:trace>
  <inkml:trace contextRef="#ctx0" brushRef="#br0" timeOffset="63153.55">21037 14766 912 0,'33'37'340'0,"-33"-37"-264"0,45 82-24 0,-28-26 248 15,-2 2-176-15,-3 27 56 16,0 0-108 0,-9 5-8-16,-3-6-40 15,-9-7 48-15,3-11-40 16,-12-13 12-16,1-13-28 15,-10-11-88-15,3-8 40 16,-6-13-352-16,6-3 212 0</inkml:trace>
  <inkml:trace contextRef="#ctx0" brushRef="#br0" timeOffset="63602.25">21618 15182 352 0,'-6'2'132'0,"6"-2"-104"16,3-2-8-16,0-1 228 0,0 3-140 0,0-2 184 15,0-1-164-15,0-2 108 16,3 5-132-16,2-8 40 15,4 2-84-15,3-7 8 16,3 3-36-16,0-4-4 16,3 4-16-16,0-4-8 15,-4 4 0-15,-2-1 4 16,0 3-4-16,-3 6-136 16,-3 2 76-16,-6 5-212 15,0 3 152-15,-9 3-260 16,3 4 208-16</inkml:trace>
  <inkml:trace contextRef="#ctx0" brushRef="#br0" timeOffset="63852.57">21594 15277 748 0,'15'0'276'0,"-15"0"-216"0,9-3-16 0,-3 1 128 15,6 2-104-15,2-3 44 16,1 0-68-16,0-2-32 16,3 3-12-16,-3-4 8 15,3 4-4-15,-6-4 8 16,3 6-8-16,-4-2-12 16,4 2 4-16,-3 0-216 15,3 2 120-15,-6 1-244 31,3 0 196-31</inkml:trace>
  <inkml:trace contextRef="#ctx0" brushRef="#br0" timeOffset="65520.94">22398 15161 624 0,'0'0'228'0,"0"0"-176"0,-6 0-16 0,3-6 140 16,6 4-104-16,-3-6 60 15,0 0-76-15,0-8 72 16,0 3-72-16,0-8 60 16,0 2-64-16,0-5 48 15,0 6-56-15,0-3 32 16,3 5-44-16,-3-3 80 16,0 3-64-16,-3-2 12 15,3 2-36-15,-3 0 12 16,0 5-20-16,0-2 64 15,3 3-48-15,-3-4 4 16,6 6-20-16,-3-2 24 16,0 5-24-16,0 2-24 0,3 3 4 15,0 8-8 1,0 5 4-16,0 8 0 16,0 6 0-16,-1 4 16 15,1 1-4-15,-3 5-4 16,0 0 4-16,-3 0-16 15,3-5 8-15,-2-3 12 16,-1-5-4-16,-3-3-4 16,6-2 4-16,-6-3 4 15,6-3-4-15,-6-3-12 0,0 1 4 0,-3-3 12 16,3 0-4-16,-3-3-92 16,3 0 52-16,-6-2-16 15,6 0 32-15,-3-1 12 16,3 1 8-16,-3-3-12 15,3 0 8-15,-6 0-16 16,6 0 12-16,-2 0-4 16,2 0 4-16,-3 0 16 15,6 0-4-15,-3 0-4 16,3 0 4-16,-3 0-4 16,6 0 0-16,-6 0 0 15,6 0 0-15,-3 0-12 16,6 0 8-16,-3 0 20 15,0 0-8-15,3 0-4 16,3 0 0-16,6 0-4 16,3 0 0-16,5-3-12 15,1 3 8-15,3-2 28 16,0 4-12-16,0-2-12 16,-1 0-4-16,-2 0 12 15,0 0-4-15,-6 0-20 16,0 0 8-16,-6 0 4 15,0 0 4-15,-3 0-12 16,0 0 8-16,-3 0 4 0,0 3 0 16,-3-3-12-16,0 0 8 0,0 0 12 15,0 0-4 1,0 0-12-16,0 0 4 0,0 0 20 16,0 0-8-16,0 0-4 31,0 0 0-31,0 3-24 0,0-1 12 0,-3-2 12 15,3 3 0-15,-3-3-4 16,6 0 4-16,-3 0-4 16,0 0 0-16,0 0-12 15,0 0 8-15,0 0 20 16,0 0-8-16,0 0-12 16,0 0 0-16,0 0-4 15,0 0 0-15,0-3 32 16,0 3-12-16,-3-2-144 15,0-1 68-15,-3 0-168 16,0 3 132-16,-6-2-268 16,6 4 204-16</inkml:trace>
</inkml:ink>
</file>

<file path=ppt/ink/ink1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12:56.714"/>
    </inkml:context>
    <inkml:brush xml:id="br0">
      <inkml:brushProperty name="width" value="0.05292" units="cm"/>
      <inkml:brushProperty name="height" value="0.05292" units="cm"/>
      <inkml:brushProperty name="color" value="#FF0000"/>
    </inkml:brush>
  </inkml:definitions>
  <inkml:trace contextRef="#ctx0" brushRef="#br0">1195 4501 320 0,'18'5'120'0,"-18"-5"-96"0,12 0-4 0,-6 0 192 15,3 0-120-15,3-3 140 16,0 3-132-16,6-2 60 15,-3 2-92-15,11-6 52 16,-2 4-68-16,27-9 48 16,5 0-56-16,40-12-28 15,5 4-16-15,48-7 8 16,-15 5-4-16,35 2 8 16,-23 6-8-16,15 0-4 15,-24 7 4-15,-12-12 28 16,-15 10-16-16,-15-3 40 15,-17 3-32-15,-4-2 20 16,-14 2-24-16,-1 0 36 0,-5 3-32 0,-1-1-12 16,-8 4-8-16,-3-4 12 15,-10 4-8-15,-8-4 32 16,-3 6-24-16,-9-8 4 16,0 8-12-16,-6-5-8 15,3 5 4-15,-6-5 12 16,0 5-8-16,3-5-12 15,-6 5 0-15,6-3 4 16,-1-2 0-16,4-3-232 16,0 5 128-16</inkml:trace>
</inkml:ink>
</file>

<file path=ppt/ink/ink1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14:11.098"/>
    </inkml:context>
    <inkml:brush xml:id="br0">
      <inkml:brushProperty name="width" value="0.05292" units="cm"/>
      <inkml:brushProperty name="height" value="0.05292" units="cm"/>
      <inkml:brushProperty name="color" value="#FF0000"/>
    </inkml:brush>
  </inkml:definitions>
  <inkml:trace contextRef="#ctx0" brushRef="#br0">15947 6787 392 0,'-3'13'148'0,"3"-13"-116"0,3-3-8 16,-3 1 208-1,6 4-132-15,0-4 168 16,0 2-152-16,0-3 136 15,3 3-144-15,0-3 52 0,0 1-96 0,0-4 36 32,3 6-60-32,0-2 8 0,0 2-32 0,2-3 0 31,4 6-8-31,0-3 4 0,3 0-8 0,-6-3 8 16,3 3-8-1,-6-5-12-15,0 5 4 0,2-3 4 16,1 3 0-16,-3-3-72 15,0 1 40-15,-3-4-100 16,0 6 72-16,-3-2-96 16,3 2 92-16,-6 0-148 15,3 5 124-15</inkml:trace>
  <inkml:trace contextRef="#ctx0" brushRef="#br0" timeOffset="416.9">15998 6906 488 0,'-12'-8'180'0,"12"8"-140"0,-6 5-12 0,3-5 144 0,6 0-100 0,0 0 148 16,3 0-124-16,3 0 84 15,0 0-104-15,3 0 20 16,0 0-56-16,0 0-4 16,-1 3-24-16,1-1 0 15,3 1-4-15,-3 2 4 16,0 1-8-16,-3-1-4 15,0 0 4-15,0-2 4 16,3 2-4-16,-6-5 8 16,3 3-8-16,3-9-4 15,-1 4 4-15,7-6-172 16,3 0 92-16,3-3-288 16,3 3 204-16</inkml:trace>
  <inkml:trace contextRef="#ctx0" brushRef="#br0" timeOffset="1201.05">16944 6816 436 0,'3'-6'160'0,"-3"6"-124"0,12-2-8 0,-12-1 192 16,3 3-124-16,-3-3 104 15,6 1-116-15,-3-6 68 16,3 3-88-16,-9-6 56 15,3 3-68-15,-6-3 60 16,0 4-64-16,-6-4-16 16,0 6-20-16,-8-1 0 15,2 4-8-15,-12 2-20 16,3 5 8-16,-5 3 12 16,8 3 0-16,-6 2-12 15,9 3 4-15,3 0 4 16,6-1 0-16,6-1 0 15,6-1 0-15,6-3 0 16,6-2 0-16,3-5 0 16,0 0 0-16,3-9 0 15,3 4 0-15,0-6 0 0,-4 0 0 0,1-5-28 16,-3 5 16 0,0-6-84-16,3 4 56 15,-6-3-40-15,0 2 48 16,-6 0-120-1,3 4 80-15,-6 4-52 0,2 6 72 16,1 10 28-16,0 5 16 16,3 17-20-16,0 2 16 15,0 18 232-15,0 3-116 16,-6 3 248-16,3-8-200 0,-9-8 24 16,3-10-104-16,-9-12-36 15,0-7-24-15,-6-16-80 0,3-2 36 0</inkml:trace>
  <inkml:trace contextRef="#ctx0" brushRef="#br0" timeOffset="1535.98">17391 6726 652 0,'3'-6'244'0,"-3"6"-192"0,-18 0-12 0,3 6 164 31,0 2-120-31,-12 8 168 0,4 2-144 0,-4 3 36 15,9 3-84-15,3-3-20 16,9-2-24-16,6-3 8 16,6-1-16-16,0-7 16 15,6 0-16-15,-3-5-92 16,3 2 48-16,3-5-296 16,0 0 184-16</inkml:trace>
  <inkml:trace contextRef="#ctx0" brushRef="#br0" timeOffset="2034.93">17620 6871 436 0,'21'-13'160'0,"-21"13"-124"0,18-11-8 0,-12 3 60 0,3 6-52 0,-3-6 32 32,0 5-40-32,0-5 96 15,0 6-68-15,-6-4 64 16,2 4-68-16,-7 2 92 15,-1 5-80-15,-15 6 16 16,3 2-48-16,-12 5 24 16,6 4-32-16,-2 1-12 15,5 1-8-15,3 5-16 16,9-2 8-16,9-1 12 0,6 1-4 16,9-9-4-1,3-2 4-15,8-16-40 0,1-5 20 16,6-19 4-1,0-3 12-15,2-12-12 0,1 4 8 16,0-10-4-16,0 8 0 16,-4-13 8-16,1 5 0 15,-6-5 8-15,-3 10-4 0,-9 0 60 16,-4 17-36-16,-11 9 40 16,-3 9-36-16,-8 21 24 15,-1 8-28 1,-6 21 72-16,6-3-56 0,0 8 24 15,6-5-40-15,6 3-16 16,9-3-8-16,3 0 12 16,6-5-8-16,0-9-84 15,-1-4 44-15,-2-14-256 16,3-2 164-16,-3-6-620 16,0-2 416-16</inkml:trace>
  <inkml:trace contextRef="#ctx0" brushRef="#br0" timeOffset="2353.4">18546 6435 696 0,'12'-16'256'0,"-12"16"-196"0,6 0-20 0,-12 8 288 16,3 2-188-16,-12 25 188 0,0 4-188 0,-9 25 96 15,6 2-140-15,3 8-48 16,9-5-32-16,6 5 8 16,6-8-12-16,9-2-76 15,3-9 36-15,3-7-176 16,0-11 112-16,-3-8-204 15,0-5 168-15,-4-11-272 16,4-2 224-16</inkml:trace>
  <inkml:trace contextRef="#ctx0" brushRef="#br0" timeOffset="2720.05">18879 6588 800 0,'15'-3'296'0,"-15"3"-232"0,-3 40-16 0,0-16 140 16,6 0-112-16,-6 10 200 16,3 3-156-16,-6 0-48 15,3-2-48-15,-6-4-4 16,3-1-12-16,0-4 4 15,6-5-4-15</inkml:trace>
  <inkml:trace contextRef="#ctx0" brushRef="#br0" timeOffset="4653.1">19308 6802 592 0,'-27'8'220'0,"27"-8"-172"0,-15 14-12 15,3-9 216-15,0 0-144 0,-8 0 80 16,2 1-112-16,-6-6 20 16,6 2-56-16,-3-7 40 15,9 2-48-15,3-10 48 16,9 3-48-16,9-14-16 16,6 3-8-16,15-14 0 15,3 6-4-15,8 0-28 16,-2 11 12-16,0 12-4 15,-4 12 8-15,-11 12 8 16,-6 9 0-16,-18 12 16 16,-6 1-8-16,-21 8 40 15,-2-1-24-15,-16 3 4 16,3-2-16-16,-2-8-8 16,8-6 0-16</inkml:trace>
  <inkml:trace contextRef="#ctx0" brushRef="#br0" timeOffset="5203.74">19430 6922 932 0,'3'2'348'0,"-3"-2"-272"0,12-2-20 15,0-4 148 1,0 4-124-16,8-9 12 0,7 3-56 0,12-8 0 31,6 3-20-31,5-6-8 0,-2 4-4 0,-1-7 20 16,-5 7-12-16,-9-7 32 15,-3 6-28-15,-10-2 48 16,-5 7-36-16,-12-5-32 16,0 6 0-16,-18-1 0 15,0 6 4-15,-17 0 16 16,2 5-8-16,-9 0-28 15,7 2 8-15,-1 1 12 16,9 0 4-16,3-3 24 16,6 2-16-16,6 1-12 15,6 2-4-15,6 3 20 16,6 3-8-16,12 7-4 16,3 6 0-16,9 5-16 15,2 3 8-15,-5 2-4 16,-6 1 0-16,-12-1 16 15,-6-5-4-15,-15-5 32 16,-3-3-20-16,-12-15 12 16,0-4-16-16,-5-18 0 15,2 0-4-15,-3-10-68 16,9 2 32-16,-3-5-148 16,9 8 100-16,4 0-116 15,5 7 108-15,6 4-184 16,3 7 148-16,11 3-240 0,4 6 204 0</inkml:trace>
  <inkml:trace contextRef="#ctx0" brushRef="#br0" timeOffset="5405.36">20037 6884 1100 0,'-6'19'408'0,"6"-19"-316"0,-15 58-28 0,3-29 344 0,3 0-236 0,-11 8-40 16,2 0-88-16,-6-2-28 16,6-6-8-16,0-5-68 15,9-3 32-15,0-5-376 16,6-6 224-16</inkml:trace>
  <inkml:trace contextRef="#ctx0" brushRef="#br0" timeOffset="15511.11">15700 3881 976 0,'-15'14'360'0,"15"-14"-280"0,-12 13-20 0,9-13 188 16,3 0-148-16,0-8 124 16,3 3-128-16,6-14 48 15,3 3-84-15,18-8-36 16,6 3-12-16,17-3-24 16,1 9 8-16,8 9 4 15,-2 6 0-15,-12 19-28 16,-13 7 16-16,-23 17-4 15,-6 4 8-15,-24 14 96 16,0-11-48-16,-11 1 124 16,2-9-92-16,0-2 36 15,6-14-64-15,3-5 4 16,9-2-32-16,7-9 28 16,4-2-28-16,13-8 4 15,3 0-12-15,9-10-76 16,0 2 36-16,3 0-188 15,-1-3 120-15,1 3-212 16,-3 0 180-16,3-2-184 16,-7 5 180-16,1-6-248 15,0 6 216-15,0-9-224 16,0 1 224-16</inkml:trace>
  <inkml:trace contextRef="#ctx0" brushRef="#br0" timeOffset="15746.71">16507 3929 488 0,'39'-34'180'0,"-39"34"-140"0,32-19-12 15,-23 11 240-15,0 3-152 0,-6-3 168 16,3 0-168-16,-15 3 84 16,0 5-116-16,-15 0-20 15,1 5-40-15,-4 16-16 16,6-2-4-16,9 15-4 16,6 3 0-1,12 6 88-15,6-4-48 0,3 1 148 16,0-6-104-1,-9-5 68-15,-3-5-88 16,-18-3-28-16,-3-10-20 0,-15-8-192 16,3-3 100-1</inkml:trace>
  <inkml:trace contextRef="#ctx0" brushRef="#br0" timeOffset="16511.82">16843 3940 676 0,'-6'8'248'0,"6"-8"-192"0,9-8-16 15,-3-3 244 1,0 8-164-16,9-10 72 16,3 3-112-16,9-9-8 15,-1 3-48-15,7-2-12 16,-3 10-8-16,0-5 4 0,-3 13-4 15,-10 13-36-15,-5 5 16 0,-18 22 112 16,-3 2-52 0,-14 9 108-16,2-12-88 0,-3-2 112 15,9-8-100-15,3-5 76 16,9-11-88-16,6-10 40 16,6 0-64-1,3-9-12-15,6-4-16 0,0-6-12 16,0 5 4-16,-4-2-4 15,1 5 0-15,-3-5-168 16,3 8 92-16,-3-3-216 16,0 8 164-16,6-8-264 15,3 8 220-15</inkml:trace>
  <inkml:trace contextRef="#ctx0" brushRef="#br0" timeOffset="16714.71">17510 3979 1040 0,'27'-5'384'0,"-27"5"-300"0,33-13-20 0,-19 5 228 15,4 3-172-15,6-9-4 16,0 6-72-16,3-10-32 15,-4 5-8-15,-2-1 4 0,0 1-4 0</inkml:trace>
  <inkml:trace contextRef="#ctx0" brushRef="#br0" timeOffset="16928.74">17671 4093 1144 0,'6'-21'420'0,"-6"21"-324"0,18 18-28 0,-7-18 8 16,4 0-56-16,9-7 0 16,0 1-12-16,3-4 12 15,-3 2-12-15,2 0-92 16,-2-3 48-16,0 3-280 16,0 3 176-16,0 2-468 15,-4 6 344-15</inkml:trace>
  <inkml:trace contextRef="#ctx0" brushRef="#br0" timeOffset="17612.62">18311 4223 832 0,'-9'2'308'0,"9"-2"-240"0,21 8-20 0,-7-2 176 0,4 2-132 0,12-8 104 31,3 5-112-31,20-8 32 15,1 3-68-15,17-2-8 16,-2-4-24-16,14-2-36 16,-5 0 8-16,5 3 24 15,-9-3-8-15,4 3 8 0,-13 5-4 16,-2 0 4-16,-13 0-8 0,-5 0-12 16,-6 0 4-16,-7 0 48 15,-5 3-24-15,-6-3 16 16,-3 0-20-16,-6-3-24 15,0 3 0-15,-9-5-92 16,0 2 52-16,0-5-424 16,3 5 256-16</inkml:trace>
  <inkml:trace contextRef="#ctx0" brushRef="#br0" timeOffset="17795.52">19823 4138 1516 0,'6'3'560'0,"-6"-3"-432"0,3 0-40 16,-3 0 148-1,0 0-148-15,3 0-28 16,0 0-36-16,-3 0-32 16,0 0 4-16,0-3-456 15,6 3 252-15</inkml:trace>
  <inkml:trace contextRef="#ctx0" brushRef="#br0" timeOffset="18145.68">20385 3752 780 0,'33'-21'288'0,"-36"21"-224"0,21-6-20 0,-9 6-100 0,3 0 20 16,-3 6 400 0,0 2-196-16,-6 13-44 15,3 3-80-15,-12 21 12 16,3-3-28-16,-6 8-4 15,0-2-16-15,-3-6 20 16,6-2-16-16,0-14-64 16,6-2 24-16,0-8-224 15,6-5 136-15,0-11-448 16,0-3 312-16</inkml:trace>
  <inkml:trace contextRef="#ctx0" brushRef="#br0" timeOffset="18646.12">20912 3778 352 0,'-3'0'132'0,"3"0"-104"0,3 11-8 0,-3-3 132 15,0-3-88-15,-3 3 148 16,0 3-116-16,-6 2 128 16,3 0-128-16,-9-2 92 15,7 2-108-15,-10-3 80 16,6-4-92-16,-6-6-8 15,6 0-36-15,0-11 36 16,6 3-32-16,3-13-4 16,6 3-16-16,6-9-16 0,3-2 4 0,9-5-32 31,6 12 20-31,2-1-12 16,1 15 16-16,-3 8-8 15,-3 8 8-15,-9 21 8 16,-3 8 4-16,-18 18 44 15,0-2-24-15,-21 5 52 16,0-5-40-16,-9-5 12 16,4-8-28-16,-1-9 0 0,6-7-8 0,6-8-252 15,9-3 132 1,9-7-552 0,6-1 368-16</inkml:trace>
  <inkml:trace contextRef="#ctx0" brushRef="#br0" timeOffset="19163.04">21165 4064 332 0,'33'-48'120'0,"-33"48"-92"0,48-15-8 0,-25-1 132 16,-2 0-88-16,9-11 132 0,0 3-112 0,3 1 120 31,-4 4-120-31,1 3 120 15,-3 6-120-15,-6-4 20 16,-3 7-60-16,-7-4 0 16,1 3-28-16,-12 0 20 15,0 3-24-15,-12-8-4 16,1 7-4-16,-7-2 12 16,3 8-8-16,-9-8 16 15,6 6-16-15,-9-1 24 16,4 3-20-16,-4 0 4 15,6 3-8-15,-3-1 36 16,6 6-20-16,0-5-12 16,9 8-8-16,3-6 12 15,9 3-8-15,9 10 4 0,3-2-4 16,15 21-24-16,3 0 8 0,2 11-112 16,-2 0 68-16,-6 2 48 15,-6-11 4-15,-15-1 16 16,-3-4-8-16,-18-5 152 15,0-5-88-15,-15-11 52 16,3-5-76-16,-5-11-24 16,5-2-16-16,6-13 8 15,9-1-8-15,9-15-108 16,6 5 52-16,12-9-216 16,3 1 144-16</inkml:trace>
  <inkml:trace contextRef="#ctx0" brushRef="#br0" timeOffset="19446.55">21841 4043 1520 0,'0'0'0'0,"3"2"-4"0,12-2 288 16,6 6-156-16,14-6-60 15,7 0-48-15,15 0-4 16,-1 0-8-16,-2 0-20 16,-4-6 4-16,-14 1-172 15,3 3 100-15,-13-4-312 16,-5 1 220-16</inkml:trace>
  <inkml:trace contextRef="#ctx0" brushRef="#br0" timeOffset="19646.5">22159 3823 1224 0,'-9'24'456'0,"9"-24"-356"0,-20 58-28 0,8-29 172 15,6 3-148-15,-6 5-36 16,6 0-40-16,3 0-20 16,3-2 0-16,9-6 24 15,6-5-12-15,6-9-328 0,2-1 168 0</inkml:trace>
  <inkml:trace contextRef="#ctx0" brushRef="#br0" timeOffset="20084.07">22457 4429 1060 0,'24'-8'392'0,"-24"8"-304"0,42-18-28 0,-16 10 112 16,4 5-108-16,33-2 28 16,5 5-56-16,24-8-4 15,-2 3-20-15,23 2-8 16,-3 6 0-16,12 2-4 16,-12 3 0-16,0 2 0 15,-18 4 0-15,-5-4 0 16,-13 1 0-16,-5-1 44 15,-13-4-24-15,-2 2 0 16,-10-3-12-16,-5 3-16 16,-3-6 4-16,-3 1 28 15,-4 2-12-15,-5-5-56 16,-3 0 20-16</inkml:trace>
  <inkml:trace contextRef="#ctx0" brushRef="#br0" timeOffset="26852.75">21826 6879 1760 0,'-60'45'0'0,"-5"35"-4"0,35-46 8 0,6-2-4 0,-8-1 52 15,8-1-28-15,3-12 0 16,6-2-16-16,6-11 4 15,6-2-8-15,6-19-416 16,3-3 224-16</inkml:trace>
  <inkml:trace contextRef="#ctx0" brushRef="#br0" timeOffset="27152.44">21656 6527 1040 0,'6'-37'384'0,"-6"37"-300"0,0 3-20 15,0 2 128 1,0 3-116-16,3 13 112 16,6 6-108-16,18 18 88 15,9 5-92-15,23 13 12 16,1-2-52-16,17 8-24 0,-8-5-4 0,-1-6 44 31,-8-11-28-31,-7-4 8 0,-11-9-20 0,-12-7-8 16,-7-9 0-16,-14-7 12 15,-3-1-8-15,-12-4-56 16,-3-4 24-16,-5-2-164 16,2 0 104-16,-3 0-308 15,3 6 220-15,0-1-408 16,3 0 332-16</inkml:trace>
  <inkml:trace contextRef="#ctx0" brushRef="#br0" timeOffset="27474.65">22299 6525 860 0,'24'0'320'0,"-24"0"-248"0,-12 29-20 0,-15 2 180 15,1 7-136-15,-46 33 324 0,4 0-236 16,-45 27-76-1,8-2-72-15,-11-1-44 0,27-16 4 0,15-18-48 16,23-11 24-16</inkml:trace>
  <inkml:trace contextRef="#ctx0" brushRef="#br0" timeOffset="38392.99">7833 9607 808 0,'-3'-8'300'0,"3"8"-232"0,9 5-20 0,-6 1 168 16,0 4-128-16,3 17 28 15,3 2-72-15,-3 11 44 16,3 2-52-16,3 0 64 16,3-5-60-16,-6-5-24 15,2-3-16-15,-2-8-88 16,0-5 48-16</inkml:trace>
  <inkml:trace contextRef="#ctx0" brushRef="#br0" timeOffset="46267.01">12358 9551 624 0,'6'0'228'0,"-6"0"-176"0,8 0-16 0,-5 0 124 0,3 0-96 0,-3 0 80 16,0 0-84-16,-3 0 4 16,0 0-40-16,-9 0 32 15,3 3-32-15,-17 0 4 16,2 5-16-16,-9 0-16 16,3 0 0-16,-3 0 12 15,10 2-4-15,-4-2 60 16,6 3-36-16,3-6 52 15,6 3-48-15,0-8 80 0,6 2-60 0,0-2 28 32,3 0-48-32,-3 0-28 15,6 6-4-15,-6-1 24 16,3 6-12-16,-6 2-12 16,3 3-4-16,-6 5 20 15,1 3-8-15,-7 0-12 16,3-3 0-16,-6-5 4 15,3-1 0-15,-3-1 0 16,6-1 0-16,0-8-20 16,3 1 12-16,9-9-4 15,6 0 4-15,15-5 44 16,6 3-24-16,15 0-8 16,-1 5-8-16,7 10 12 15,-3 4-4-15,-10 7-28 16,-8 2 12-16,-15 4 32 15,-6-3-12-15,-24 0 44 16,-3-3-28-16,-20-3-32 16,2 1 4-16,-24-11-264 0,7 0 148 0,-10-11-648 15,16 0 428 1</inkml:trace>
  <inkml:trace contextRef="#ctx0" brushRef="#br0" timeOffset="47216.7">12676 9599 548 0,'0'8'204'0,"0"-8"-156"0,3-13-16 15,-3 8 124 1,0 5-92-16,-3-3 104 0,3 6-92 0,-6-1-16 16,0 3-36-1,-6 6 28-15,0 5-28 16,-8 10 32-16,5 6-32 0,-3 5 64 16,6-2-48-16,0-4 72 15,6-4-64-15,0-3 20 16,3-6-40-16,0 1-8 15,3-4-12-15,-3-1 12 16,6-1-12 0,-3-2 4-16,3-1-4 0,0-2-8 15,0-3 4-15,3-5 20 16,3 0-12-16,6-2-32 16,6-1 12-16,2-2-68 15,4-1 40-15,0-1-124 16,0 4 88-16,-6-2-140 15,-1 2 120-15,-5-2-240 16,-3 5 188-16</inkml:trace>
  <inkml:trace contextRef="#ctx0" brushRef="#br0" timeOffset="47467.27">12783 9758 696 0,'-24'26'256'0,"24"-26"-196"0,-6 43-20 0,6-22 288 32,3-3-188-32,-3 9 48 15,6 2-112-15,0 0-28 0,0 0-32 0,-3 0 8 16,0-2-16-16,-9-1-620 15,3 1 336-15</inkml:trace>
  <inkml:trace contextRef="#ctx0" brushRef="#br0" timeOffset="68581.14">8720 11351 580 0,'0'-3'216'16,"0"3"-168"-16,9 0-12 0,-6 0 188 16,0 0-128-16,0 0 112 15,6 0-120-15,-3 0 40 0,3 3-72 0,-6-1-16 32,0 1-24-32,-6 0 16 15,3 5-20-15,-6-1 48 16,3 4-32-16,-6-3 12 15,3 0-24-15,-3-5 8 16,3 2-12-16,0-5 80 0,6 0-48 16,0-8-12-16,3 3-20 0,0-6-28 0,6 3 8 15,-3 0 4 1,0 6 4-16,-3 2-20 16,3 2 12-16,-6 3-32 15,0 3 24-15,-3-5 40 16,0 2-12-16,-3-5 8 15,3 0-12-15</inkml:trace>
  <inkml:trace contextRef="#ctx0" brushRef="#br0" timeOffset="69616.43">9277 11187 248 0,'-12'-11'92'0,"12"11"-72"0,12-8-4 0,-12 3 148 15,0 5-92-15,-3-3 104 16,3 3-100-16,-3 0 72 16,6 5-84-16,-6-2 4 15,0 2-44-15,-3 3 32 16,6 6-32-16,-6-1 40 16,6 3-36-16,-9 2 116 15,6 3-76-15,-6-2 36 16,6-1-60-16,-6-2 48 15,6-3-56-15,-3-2 56 16,6-3-56-16,0-5 36 16,3-3-40-16,9-6 0 15,3 1-20-15,15-3-16 16,0 3 0-16,5 5-24 16,-2 5 16-16,-9 8 24 15,-3 6-8-15,-15 10 0 16,-3 3 0-16,-18 5-48 15,-3-3 24-15,-18-7 40 16,0-4-8-16,-17-12-152 16,5-3 76-16,-2-19-380 15,11 1 244-15</inkml:trace>
  <inkml:trace contextRef="#ctx0" brushRef="#br0" timeOffset="70100.7">9250 11189 476 0,'9'-8'176'0,"-9"8"-136"0,3-5-12 0,-3 2 224 15,0 3-144-15,0-2 108 16,0 2-128-16,3 0 60 15,3 5-88-15,6-2 32 16,3 2-56-16,14-5 32 0,4 0-36 0,12-3-20 16,-4 1-4-1,7-4-8 1,-3 1 0-16,-7 0 52 16,-5 2-28-16,-9-2 0 0,-3 5-16 15,-12 0-16 1,0 2 4-16,-9-2 12 0,0 6-4 15,0-1-168-15,0 6 88 16,0-3-412-16,6 0 276 16</inkml:trace>
  <inkml:trace contextRef="#ctx0" brushRef="#br0" timeOffset="70432.11">9887 11123 788 0,'3'-5'292'16,"-3"5"-228"-16,0-3-16 0,-6 11-8 16,3 3-32-16,-15 7 84 15,3 6-48-15,-6 5 68 16,4 0-64-16,2 3 72 15,6-3-68-15,6-2 52 16,6-1-60-16,3-5 76 16,6 0-68-16,3-5 16 15,2-3-36-15,1-5 4 0,0-2-20 16,0-9-16 0,0 0-4-16,-3-7-136 0,3-1 72 15,-4-2-436-15,4 2 280 16</inkml:trace>
  <inkml:trace contextRef="#ctx0" brushRef="#br0" timeOffset="70634.06">10078 11261 924 0,'-15'16'340'0,"15"-16"-260"0,-9 45-28 0,6-19 308 16,3 3-208-16,-3 13 28 15,6 3-108-15,-3 3-4 16,6-6-40-16,0-2 8 16,0-6-20-16,-3-10-308 15,0-3 160-15</inkml:trace>
  <inkml:trace contextRef="#ctx0" brushRef="#br0" timeOffset="93013.63">12179 11269 496 0,'-3'-3'184'0,"3"3"-140"16,-3 3-16-16,0-3 48 15,3 2-48-15,-6-2 52 16,3 3-48-16,-3 0 100 16,3-1-76-16,-3 1 124 15,6-1-100-15,-3-2 144 16,6 0-124-16,-3-2 36 0,6 2-76 0,0-5 24 15,6-1-48-15,0-2 16 32,3 3-32-32,3-8-8 0,0 8-8 0,5-3 12 15,1 2-8-15,6 1-12 16,-3 2 0-16,2 1 4 16,1 2 0-16,-3-3 0 15,0 6 0 1,-6-3-12-16,-3 2 8 0,-4-2-4 15,1 0 0-15,-6 0 16 16,0 3-4-16,-6 0 8 0,3 2-8 0,-9-2-20 31,3 2 8-31,-9 3-12 16,3 0 8-16,-9 2 24 16,0 1-4-16,-5-3 4 15,5 2-4-15,-6-2 4 16,3 0-8-16,-3 0-28 15,6 0 12-15,0-3 12 16,4 1 4-16,-1-4 52 16,3 4-32-16,3-4-12 15,6 1-4-15,3 0-8 16,3 2 0-16,3 6-12 16,3 4 8-16,-4 4 12 15,1-1-4-15,-3 4 8 16,0 1-8-16,-12 1-4 15,3-3 4-15,-17-5-16 16,2 0 8-16,-18-5 28 16,6-1-12-16,-11-12-92 0,5-4 44 15,0-4-208-15,12 2 136 0</inkml:trace>
  <inkml:trace contextRef="#ctx0" brushRef="#br0" timeOffset="93714.38">12753 11242 372 0,'18'-24'140'0,"-18"24"-112"0,3 11-4 0,0-11 92 0,3 3-68 0,-3-6 0 16,3 0-32-16,-3-2 128 16,3 2-76-16,-3-2 112 31,0 5-104-31,0-5 104 0,0 5-104 0,-6 0 16 16,3 5-56-1,-12 3-24-15,3 3-4 0,-15 10 0 16,1 5-4-16,-7 6 32 15,3 0-20-15,3 10 4 16,6-2-12-16,6 2 4 16,6-5-8-16,6-3 16 15,6-4-12-15,3-7 16 16,6-1-16-16,3-9-20 16,0-3 4-16,6-7 32 15,-3-3-16-15,-1-8 0 16,1 3-4-16,0-11-16 15,0 3 8-15,-3-11 56 16,0 5-28-16,-9-4 16 16,0 4-24-16,-12-2 36 15,0 8-28-15,-12-1-40 16,0 6 8-16,-9 1 8 16,3 1 4-16,-6 1-12 15,9 2 4-15,1-2-4 0,5 2 0 0,3-2-284 31,3 2 160-31,0 3-676 16,6 6 448-16</inkml:trace>
  <inkml:trace contextRef="#ctx0" brushRef="#br0" timeOffset="114478.45">5684 12943 548 0,'-6'-2'204'16,"6"2"-156"-16,-21 0-16 0,15 0 168 15,6 0-116-15,3 0-16 16,6 2-44-16,6-4 68 16,6 2-48-16,9-6-12 15,-6 1-20-15,8-3-28 16,1 6 8-16,-6-4 20 16,0 4-4-16,-7-4-4 0,1 4 0 0,-3-4 12 31,-9 4-8-31,0-3-28 15,0 2 8-15,-3-2-224 16,0 5 128-16,-6-3-392 16,3 3 280-16</inkml:trace>
  <inkml:trace contextRef="#ctx0" brushRef="#br0" timeOffset="114862.48">5735 13086 624 0,'3'-2'228'0,"-3"2"-176"0,18 0-16 16,-7-3 204 0,1 3-140-16,6-3 136 15,3 3-136-15,-3-2 16 0,3-1-68 16,-3-2-28-16,-4 5-12 0,1-6 16 15,-3 6-12-15,3-2-4 16,-6 2-4-16,3-3-208 16,0 6 112-16</inkml:trace>
  <inkml:trace contextRef="#ctx0" brushRef="#br0" timeOffset="137310.81">10545 8083 684 0,'6'-29'252'0,"-6"29"-192"0,24-34-20 0,-12 15 244 15,-1 3-164-15,4-5 128 16,3 5-144-16,-3 6 84 16,0 7-108-16,-9 19 12 15,-3 10-56-15,-12 30 92 16,3 2-72-16,-15 29-32 16,3 1-20-16,-6 9 4 15,4-4-4-15,-7-6 128 0,9-15-68 16,-3-3 60-16,6-14-72 0,0-10-12 15,6-10-24-15,-2-17 52 16,5-5-40-16,0-26-12 16,3-3-8-16,0-18-72 15,3 2 36-15,0-2-16 16,3 7 28-16,0 6 8 16,0 10 8-16,0 11-12 15,3 6 8-15,-1 10-4 16,4 5 0-16,6 3 32 15,0-1-12-15,0-4 84 16,3-3-52-16,-3-11 40 16,0-2-48-16,-6-11-20 15,0 0-8-15,-9-8-28 16,3 0 12-16,-3-2-144 16,0 2 80-16,0 0-356 15,5 5 240-15,16 1-712 16,6 4 508-16</inkml:trace>
  <inkml:trace contextRef="#ctx0" brushRef="#br0" timeOffset="138611.62">4952 8549 372 0,'12'-40'140'0,"-12"40"-112"0,18 5-4 0,-12-10 196 31,6 2-124-31,-7-15 192 0,4 2-164 0,0-8 148 16,3 3-156-16,3-3 136 31,-3 6-144-31,-3 2-4 0,3 3-60 0,-12 28 40 16,-3 7-48-16,-27 33 88 15,0 6-68-15,-23 29-8 16,2-3-32-16,-8 3-4 15,8-10-4-15,0-12 20 16,16-7-16-16,-1-13 40 16,9-11-28-16,6-11 4 15,9-7-16-15,-2-11 44 16,8-6-28-16,6-12-4 16,3-1-16-16,3-10-40 15,5 0 16-15,-2-5-40 16,3 7 36-16,-3 3-28 15,6 6 28-15,-6 10 0 16,3 5 12-16,0 8 0 16,3 3 0-16,3 0 16 15,-1 0-4-15,-2-6 76 16,0 1-44-16,-6-8-4 16,-3-1-20-16,-6-4 24 15,3-1-20-15,-6-5-32 16,3 3 8-16,0-6-176 15,-6 6 104-15,12-8-276 0,-3 2 200 0,15-21-440 16,3 0 336 0</inkml:trace>
  <inkml:trace contextRef="#ctx0" brushRef="#br0" timeOffset="139062">5470 8109 768 0,'18'-21'284'0,"-18"21"-220"0,18-18-20 0,-13 10 244 16,4 3-168-16,0-6 72 0,0 3-112 0,-9 0 52 31,3 5-76-31,-18 11-32 16,3 8-12-16,-17 16-4 15,2 2-4-15,-12 14-12 16,9-3 4-16,1 5 12 16,11-2-4-16,3-6 8 15,6-2-8-15,9-14-4 16,6-4 4-16,9-17 12 16,6-2-8-16,8-22 4 15,7-2-4-15,-3-14 12 16,3 1-12-16,-1-3-20 15,1 5 4-15,-6-2 12 16,-3 7 0-16,-10 1-12 0,-5 10 4 16,-9 0-4-16,-3 8 0 15,-6 3 0-15,3 8 0 0,-6-1 8 16,7 6 0-16,-4 0-12 31,0 0 8-31,-3 5 20 0,6 1-8 0,-3 9-284 16,3 1 148-16</inkml:trace>
  <inkml:trace contextRef="#ctx0" brushRef="#br0" timeOffset="139812.38">10914 7609 572 0,'15'-34'208'0,"-15"34"-160"0,12-45-12 0,-6 29 276 16,0 8-176-16,-3 6 104 16,3 7-140-16,-9 19-56 15,0 5-28-15,-6 18 52 16,0 4-36-16,3 12-20 16,6 3-12-16,9-2 68 0,3-6-36 0,5-8 16 31,4-10-32-31,3-14 52 15,3-7-36-15,-3-16 4 16,0-3-24-16,-10-24 36 0,1-3-24 0,-15-10 40 31,0 3-36-31,-12 0-16 0,1 10-4 16,-13 0-36-16,0 8 16 0,-9 3-180 16,3 8 104-16,-5 5-384 15,8 7 264-15</inkml:trace>
  <inkml:trace contextRef="#ctx0" brushRef="#br0" timeOffset="145383.07">3726 12724 364 0,'17'-3'132'0,"-17"3"-100"0,6-2-12 0,0-1 124 16,3 6-84-16,0-3 116 15,-3 0-100-15,0-3 120 16,3 3-112-16,0-3 40 16,3 3-76-16,-12-2 44 15,0 2-52-15,-12 2 40 16,3 4-44-16,-18 1 0 16,3 4-24-16,-14 2 64 15,5 1-44-15,-3 1 16 16,12 1-32-16,-5-5 52 15,8-1-36-15,0-7 12 16,9 2-28-16,-6-2 8 0,9 0-12 0,-3-1-16 31,6 1 0-31,-2 2 12 0,5 1-4 0,-9 1-20 16,6 7 8 0,-9 2 20-16,6 2-4 15,-9 1-4-15,6-4 0 0,0-1-4 16,0-1 0-16,6-2-12 15,3-1 8-15,9 1 12 16,9-3-4-16,9-3-4 16,6 0 4-16,8 3-16 15,7 3 8-15,-9 5 4 16,-6-1 0-16,-19 7-12 16,-2-1 8-16,-20 5 56 15,-10 1-28-15,-18 2-12 16,-9-3-4-16,-2-7 8 15,5-3-8-15,-3-14-48 16,16-2 24-16,2-10-376 16,9 2 216-16,6-8-580 15,12 5 428-15</inkml:trace>
  <inkml:trace contextRef="#ctx0" brushRef="#br0" timeOffset="145916.51">4026 12761 736 0,'9'-16'272'0,"-9"16"-208"0,3 3-20 0,-6 2 132 16,3 3-104-16,-9 18 8 16,0 3-52-16,-9 14 196 15,6-4-128-15,1 1 96 16,2-5-112-16,0-1 8 16,9-5-52-16,9-5 56 15,3-3-52-15,5-5-8 16,4-3-20-16,0-5-12 15,0 0 4-15,0-5-4 16,0-1 0-16,-1-4-100 16,-2 2 56-16,3-6-148 15,-3 1 108-15,-3-6-60 16,0 4 84-16,-3-9-148 16,-3 5 112-16,-3-5-32 15,-1 3 76-15,-5 2 20 16,0 9 20-16,-5 4 256 15,2 6-132-15,-6 11 132 16,6 5-140-16,3 13 40 0,0 0-84 16,0 8-36-1,6 0-12-15,3-3 12 16,5-5-12-16,-5-8-196 16,3-2 96-16,0-6-828 0,6-5 508 0</inkml:trace>
  <inkml:trace contextRef="#ctx0" brushRef="#br0" timeOffset="147038.78">6407 13438 652 0,'9'-10'244'0,"-9"10"-192"0,15 0-12 0,-9 0 136 16,3 0-104-16,3 0 8 15,-6 5-52-15,12 0 44 16,0 0-40-16,14 1 108 16,1 2-80-16,27-6 64 15,-1 4-72-15,28-6 4 16,-1 2-32-16,21-4 12 15,-9 2-20-15,6-3 8 16,-14 3-12-16,-4-3-16 16,-15 3 0-16,-5-2-4 15,-12 2 0-15,-4-3 8 16,-5 3 0-16,-9-3 8 16,-10 6-4-16,-2-3 96 15,-6 3-56-15,-3-3 60 0,0 0-60 0,-3 0-4 31,0 0-24-31,-4 0-4 16,4 0-4-16,-3 0-8 16,3 0 4-16,-3 0 4 15,0 0-4-15,-6 0-4 0,0 0 4 0,-3-3-180 32,0 3 96-32,3-3-260 15,6 1 192-15</inkml:trace>
  <inkml:trace contextRef="#ctx0" brushRef="#br0" timeOffset="147468.79">8265 13168 684 0,'6'-10'252'0,"-6"10"-192"0,6-6-20 0,-6 4 312 15,0 4-200-15,0 1 160 0,3 0-180 0,-3-1 84 32,3 4-124-32,0-1-4 15,0 3-52-15,-3-5-16 0,0-1-12 16,3-2 12-16,0 0-12 0,-3-2-408 15,3 2 216-15</inkml:trace>
  <inkml:trace contextRef="#ctx0" brushRef="#br0" timeOffset="149551.69">8881 13044 652 0,'-18'3'244'0,"18"-3"-192"0,0-3-12 0,-3 0 156 16,0 6-116-16,0-3 116 15,3 0-112-15,-3 0 72 16,3 0-92-16,-3 0 56 15,3 0-68-15,-3 0 40 16,6 0-52-16,-3 0-4 16,0 0-20-16,-3 0 24 15,3 0-24-15,-3 0 12 0,3 0-16 0,-3 0 20 32,6 0-20-32,-6 0 24 15,3 0-24-15,-3 0 12 16,3 0-12-16,-3 0 44 15,6 0-28-15,-3-3-4 0,6 3-16 0,-6-2-8 16,3 2 4-16,-3-3 4 16,0 6-4-16,0-3-12 15,0 0 4-15,3 0-4 16,3 0 0-16,-3 0 24 16,3 0-8-16,-3 0-12 15,0 0 0-15,0 0 4 16,0 0 0-16,-3 0 44 15,0 0-24-15,0 0 16 16,0 0-20-16,0 0-24 16,0 0 0-16,0 0 12 15,0 0 0-15,0 0-12 16,0 0 4-16,0 0 12 16,0 0-4-16,0 0-20 15,0 0 8-15,3-3 20 16,6 3-4-16,3-5-20 15,6 2 4-15,2-5 20 16,4 3-4-16,6-3-4 16,0 3 0-16,3-3-16 15,-1 5 8-15,-2-5 12 16,-3 8-4-16,-6 0-4 16,0 3 4-16,-7 2-4 15,-2-2 0-15,-3 2 8 16,-3 0-4-16,-3 1-48 0,0 2 28 0,-3-1 12 31,0 1 4-31,-6 0-16 0,3 3 8 0,-6-3 4 16,0 2 4-1,-5-2 8-15,2 3-4 0,-9-3-12 16,6 2 4 0,-9-2 4-16,6 0 0 0,0-2 8 15,6-1-4-15,4 0-12 16,8 3 4-16,5 0-32 15,7 3 20-15,6 10-12 16,6 5 16-16,-6 6 0 16,-3 2 4-16,-15 1 44 15,-3-6-24-15,-18-3 36 16,0-2-32-16,-12-5 4 16,7-3-12-16,-7-6-148 15,6-2 76-15</inkml:trace>
  <inkml:trace contextRef="#ctx0" brushRef="#br0" timeOffset="150503.13">9720 12962 520 0,'18'-11'192'0,"-18"11"-152"0,21-8-8 0,-15 3 248 15,0 2-160-15,-3-2 144 16,0 3-152-16,-6 2 72 16,3 5-104-16,-12 5 8 15,0 6-52-15,-15 11 136 16,3 7-96-16,-11 11 28 16,2 0-60-16,0 8-28 15,9-3-8-15,4-2-8 16,11-8 0-16,3-3 8 15,9-8-4-15,3-5-4 0,6-6 4 0,0-7 20 32,2-1-12-32,1-10 12 15,3 0-12-15,0-10 12 16,0-1-16-16,0-23-56 16,0 2 24-16,-1-10-120 15,1 5 80-15,-3 2 8 16,0 9 36-16,-9 2 0 15,-3 11 8-15,-15-1-8 0,-3 9 8 16,-15 3-20-16,1 4 20 16,-10 6 4-1,9 3 8-15,0 2-100 0,7 0 56 0</inkml:trace>
  <inkml:trace contextRef="#ctx0" brushRef="#br0" timeOffset="151226.23">10840 13179 788 0,'0'3'292'0,"0"-3"-228"0,8-3-16 0,-2 0 204 31,0 3-148-31,9-2 100 16,3-1-120-16,9-2 24 16,0 5-64-16,8-6-16 15,1 6-16-15,3-5-20 16,0 5 4-16,-1-5 20 15,-2 5-8-15,-3-3-232 16,-4 3 120-16,-8-2-264 16,-3 4 208-16</inkml:trace>
  <inkml:trace contextRef="#ctx0" brushRef="#br0" timeOffset="151487.49">11039 13055 520 0,'-12'-11'192'0,"12"11"-152"0,0 0-8 0,0 0 280 16,0 0-176-16,0 5 176 16,3 3-180-16,0 8 132 15,3 5-152-15,3 8-4 16,0 3-64-16,0 10-12 15,3 1-20-15,-3-4 20 16,0-4-20-16,-9-6-224 16,-3-5 116-16</inkml:trace>
  <inkml:trace contextRef="#ctx0" brushRef="#br0" timeOffset="152087.65">11914 13438 912 0,'6'-5'340'0,"-6"5"-264"16,9 0-24-16,0-3 184 0,6 3-140 0,17-5 60 16,7 2-92-16,27-5-20 15,-1 6-28-15,33-6 8 16,-2 5-16-16,17-5-40 15,-12 6 20-15,6-4-32 16,-12 6 24-16,-8-5 0 16,-19 2 12-16,-11-2 0 15,-16 2 0-15,-8-2 0 0,-6 5 0 0,-6-5 16 16,-6 5-4-16,-3-5 8 16,-4 2-8-1,-2-2 16-15,0 2-12 0,-6 0-20 16,3 3 4-16,-3-2-40 15,3-1 28 1</inkml:trace>
  <inkml:trace contextRef="#ctx0" brushRef="#br0" timeOffset="155339.73">7202 12967 768 0,'12'0'284'0,"-12"0"-220"0,9-18-20 0,-3 7 332 16,0 6-216-16,3-8 156 16,0 5-184-16,-3 5 76 15,3 6-120-15,-6 10 68 16,0 5-92-16,-3 12-24 16,0 4-24-16,0 0-4 15,3 1-8-15,0-1-92 16,3-5 52-16,-4-2-368 15,4-6 224-15,-6-5-892 16,0 0 600-16</inkml:trace>
  <inkml:trace contextRef="#ctx0" brushRef="#br0" timeOffset="156590.81">12268 12774 880 0,'9'-5'328'0,"-9"5"-256"0,6 32-16 0,-6-11 188 16,3 3-144-16,-6 10 152 16,0 3-144-16,-6 0-28 15,3 0-52-15,-3-5-20 16,3-3-4-16,-3-5-104 15,7-3 56-15,-1-8-588 16,3 0 348-16</inkml:trace>
  <inkml:trace contextRef="#ctx0" brushRef="#br0" timeOffset="157391.81">12512 13039 560 0,'3'-6'208'0,"-3"6"-164"0,6-5-8 0,-9 2 260 16,3 6-168-16,0-6 80 16,6 3-120-16,0-5 88 15,6 0-100-15,3-6 16 16,0 1-56-16,6-9 4 16,3 6-24-16,-1-14 28 15,-2 6-28-15,3-13 4 16,3 5-12-16,-6-3 4 15,-1 6-8-15,-2-1-4 16,-3 9 4-16,-6-1-16 16,-3 9 8-16,-9-4 12 15,3 9-4-15,-9-3-12 16,0 5 4-16,-9 1-16 16,1 2 12-16,-7 2 20 15,3 4-4-15,-12 2-4 16,9 0 0-16,-5 2-4 0,5 1 0 15,-6 2-20-15,9 3 12 16,-6-3 12-16,9 3 0 16,1-3-20-16,8 0 8 15,0-2 20-15,3-3-4 0,3-5 4 16,3-1-4-16,0 1-24 16,6 0 8-16,0 2 12 15,6 0 0-15,0 0 8 16,2 1-8-16,7 4-12 15,0 1 4-15,9 5 4 16,0 2 0-16,5 6 8 16,-2 0-4-16,-3 5-4 15,-6-3 4-15,-12 1-24 16,-6-3 12-16,-18-3 20 16,0 0-4-16,-21-8 40 15,3 1-24-15,-8-12-4 16,5 1-12-16,3-14 12 15,12 3-12-15,9-10 4 16,12 5-4-16,9-9-32 0,6 6 12 0,3-2-164 16,0 5 100-1,-3 0-296 1,-1 5 208-16</inkml:trace>
  <inkml:trace contextRef="#ctx0" brushRef="#br0" timeOffset="162328.07">3273 14459 2128 0,'3'3'0'0,"-6"-3"-4"0,3 3 8 16,3-1-4-16,0-2 0 15,0 3 0-15,3-3 52 16,-3 3-28-16,9-6 0 0,3 3-16 0,6-3 28 31,-4 1-20-31,7-4-12 16,0 1-8-16,6-5 4 15,6 4 0-15,-7-4 24 16,7 4-12-16,0-1-20 0,-6 4 0 0,-1-2 12 16,-2 5 0-1,-3-3-4-15,-3 6 4 0,-6-3 12 16,-3 2-8-16,-4-2-28 15,4 3 8-15,-6 0 4 16,3 2 8-16,-18 0 0 16,6 0 0-16,-6 6 8 15,-5 5-4-15,-10 2-28 16,3 1 12-16,-6 2 4 16,3 0 8-16,3-2 8 15,4-1-4-15,5-2-12 16,6-3 4-16,6 1 12 15,9 1-4-15,6 4-4 16,5 2 4-16,1 3-16 16,0 0 8-16,-18 2 64 0,3-2-32 0,-21 3 52 31,0-4-48-31,-26 1-8 16,5 0-12-16,-18-8-44 15,13 0 16-15,-7-11-216 16,9-2 132-16,4-9-436 15,5 4 300-15</inkml:trace>
  <inkml:trace contextRef="#ctx0" brushRef="#br0" timeOffset="162895.63">4092 14388 652 0,'6'-3'244'0,"-6"3"-192"0,12-8-12 0,-4 3 216 15,-5 5-148-15,3 3 8 16,-6 2-68-16,0 11 8 16,-6 5-28-16,-5 29 160 0,2 3-104 0,-9 11 60 31,6-3-84-31,0-6 88 15,3-4-84-15,6-12-48 16,3-4-12-16,0-6 20 16,6-3-16-16,3-5 8 15,6-5-8-15,-6-10 20 0,6-1-16 16,2-10-4 0,-5-3-4-16,6-11-16 0,-3 1 8 15,0-12-112-15,0 7 64 16,-6-17-16-16,-3 6 44 15,-6-9 4-15,0 14 12 16,-6 5 0-16,3 11 0 0,-15 8 52 16,6 7-24-16,-15 4-8 15,12 4-8-15,-8-2-4 16,8 3 0-16</inkml:trace>
  <inkml:trace contextRef="#ctx0" brushRef="#br0" timeOffset="163912.24">5449 14518 476 0,'-9'-14'176'0,"9"14"-136"0,3 0-12 0,0 0 100 15,0 0-76-15,3 0 128 16,-3 0-100-16,6 0 100 15,0 0-100-15,0-2 108 16,3 2-108-16,-1-3 48 16,1 1-72-16,3-4 28 15,6 6-48-15,0-5-12 16,0 2-12-16,3-2-12 16,-4 2 4-16,-2-2 12 15,0 5-8-15,-6-5 4 16,0 5-4-16,-3-3 4 15,0 3-8-15,-6-3-12 16,3 6 4-16,-6-3 4 16,0 0 0-16,0 0 8 15,0 0-4-15,0 0-108 16,0 0 56-16,0 0-244 0,0 3 164 0,0-3-396 16,3 5 296-1</inkml:trace>
  <inkml:trace contextRef="#ctx0" brushRef="#br0" timeOffset="164329.47">5520 14751 540 0,'-6'21'200'0,"6"-21"-156"0,18 2-12 0,-12-2 148 16,3 3-104-16,3-3 96 15,0 0-104-15,6 0 108 16,3 0-100-16,3-3 40 16,-1 3-68-16,1-5 28 15,0 2-44-15,0-2-8 16,-3 2-16-16,-4-4 12 15,1 4-12-15,-3-5-20 16,3 5 4-16,-6-2 12 16,-6 5 0-16,3-3 8 15,0 3-8-15,-3-2-12 16,3 4 4-16,-3-2-104 0,3 0 60 0,-4-2-76 16,1 2 68-16,0-3-120 15,0 6 100-15,-6-3-184 16,0 0 148-1</inkml:trace>
  <inkml:trace contextRef="#ctx0" brushRef="#br0" timeOffset="165846.96">6669 14981 612 0,'-6'2'228'0,"6"-2"-180"0,12-5-12 0,0 0 160 16,3 5-116-16,9-6 144 16,6 4-128-16,20-6 72 15,4 3-96-15,20-6 32 16,4 6-60-16,14-6-16 15,-6 6-16-15,4-3 16 16,-10 5-16-16,-6-5-4 16,-8 6-4-16,-7-6 4 15,-8 5-4-15,-6-2-4 16,-10 5 4-16,-2-5 4 16,-3 5-4-16,-9-6 8 15,-3 6-8-15,-7-2-20 16,1 4 8-16,-3-2-56 15,-3 0 32-15,0 0-220 0,3 0 136 0,18-2-476 16,3 2 332-16</inkml:trace>
  <inkml:trace contextRef="#ctx0" brushRef="#br0" timeOffset="166115.2">8527 14624 1308 0,'3'-16'484'0,"-3"16"-376"0,6 2-28 0,-6-2 208 15,0 0-172-15,0 0-20 16,6 0-60-16,-6-2-36 15,3-1-4-15,-3 0-164 16,0 3 92-16,-3 8-488 16,3 3 312-16</inkml:trace>
  <inkml:trace contextRef="#ctx0" brushRef="#br0" timeOffset="166365.57">9110 14385 1068 0,'3'-13'396'0,"-3"13"-308"0,6-2-24 0,-3 4 248 16,0 3-184-16,-3 9 64 16,3 4-116-16,-3 14 8 15,0 5-48-15,0 11-24 16,6-3-4-16,-3 0 0 15,0-3-4-15,-3-8-188 16,0-7 100-16,-3-3-500 16,0-9 320-16</inkml:trace>
  <inkml:trace contextRef="#ctx0" brushRef="#br0" timeOffset="166998.84">9470 14655 880 0,'39'-21'328'0,"-39"21"-256"0,33-32-16 16,-18 16 108-1,2 6-100-15,10-11 52 0,0 5-68 16,9-5 28-1,-3 2-44-15,-1-5 8 0,1 6-24 0,-6-3 72 32,-3 5-52-32,-10-5 4 15,-2 7-24-15,-12-1 16 0,-3 7-20 0,-11 0 4 16,2 2-8-16,-15 1-16 31,3 5 4-31,-6 0-4 0,6 5 0 0,-5 1 16 31,5 2-4-31,-3 0 40 0,9-1-20 0,-6 1-24 16,10 0 0-16,-4-2 8 16,9 2-4-16,0-3 8 15,6 3-8-15,3-3-4 16,3 0 4-16,3 1-16 16,3-1 8-16,3 0-24 15,2 3 16-15,4 3-4 16,3 2 8-16,3 6-12 15,3 2 12-15,3 10 4 16,-1 4 4-16,-2 5 8 16,-3-1-4-16,-12-2-12 15,-3-2 4-15,-21-6 108 16,0-3-56-16,-18-5 76 0,3-5-68 0,-8-5 48 31,5-3-60-31,3-11 16 16,6 0-40-16,3-12 0 15,9 1-12-15,4-25 20 16,8 2-16-16,5-19-216 16,4 11 112-16,6 3-328 0,0 13 236 15</inkml:trace>
  <inkml:trace contextRef="#ctx0" brushRef="#br0" timeOffset="167481.57">10777 14642 652 0,'21'-3'244'0,"-21"3"-192"0,6-2-12 0,-3-1 268 0,6 3-176 0,6-3 140 15,5 6-156-15,13-6 32 16,3 3-84-16,12-5-20 16,-4 3-28-16,7-6 8 15,-7 0-16 1,-2 0-48-16,-6 5 24 15,-9-2-304-15,-7 5 176 0,-11-3-400 16,-3 3 308-16</inkml:trace>
  <inkml:trace contextRef="#ctx0" brushRef="#br0" timeOffset="167681.6">11054 14444 892 0,'6'-6'332'0,"-6"6"-260"0,-3 8-20 16,0 3 152 0,6 2-124-16,-3 21 152 15,3 6-132-15,0 10 28 16,3-2-76-16,3-3-28 16,6-3-16-16,-1-7 8 15,1-9-8-15,-3-5-460 16,0-5 244-16</inkml:trace>
  <inkml:trace contextRef="#ctx0" brushRef="#br0" timeOffset="168132.31">11221 14883 780 0,'17'-3'288'0,"-17"3"-224"0,45-5-20 0,-18 2 92 16,0 3-84-16,26-2-12 15,4 2-24-15,23-3 40 16,0 0-32-16,22 1 16 15,-10 2-24-15,12-3-8 16,-9 6-4-16,10-3 64 16,-16 0-36-16,9 0 24 15,-15 0-36-15,1 0 116 16,-16 0-80-16,-5 0 24 16,-13 0-48-16,-11 0-20 15,-3 0-8-15,-12 0-16 16,-7 0 8-16,-5 0 12 15,-3 0-4-15,-6 0-48 16,0 0 28-16,-6 0-112 0,3 0 72 0,-6 0-168 16,3 0 124-16,-6-3-288 31,3 3 220-31</inkml:trace>
  <inkml:trace contextRef="#ctx0" brushRef="#br0" timeOffset="170650.44">7125 14465 624 0,'6'-6'228'0,"-6"6"-176"0,0-5-16 0,-3 3 248 16,3 2-164-16,-3-3 108 15,3 0-132-15,-3-2 72 16,6 5-100-16,-3-5 116 16,3 2-104-16,0-5 4 15,6 3-48-15,0-6 28 0,5 3-36 0,7-2-4 32,3 2-16-32,3-3-16 15,3 6 4-15,-1 2 12 0,1 6-4 16,-6 5-4-16,-6 2 4 0,-15 9-4 15,0 2 0-15,-21 11-12 16,-3 0 8-16,-15 7 28 16,4 1-12-16,-4-6 32 15,9-2-28-15,6-8-4 16,9-6-8-16,6-7 48 16,9 0-28-16,9-11 8 15,6 0-20-15,9-8-8 16,3 2 0-16,0-2-16 15,-1 3 8-15,-5 0 4 16,0 2 0-16,-9-2 0 16,-3 5 0-16,-9-3-64 15,0 6 36-15,-3-3-164 16,0 0 108-16,0-3-204 16,0 3 164-16</inkml:trace>
  <inkml:trace contextRef="#ctx0" brushRef="#br0" timeOffset="177254.34">11911 14438 832 0,'9'-10'308'0,"-9"10"-240"0,15-11-20 0,-6 3 292 15,0 3-196-15,6-6 56 16,2 3-120-16,7-2-48 15,0 5-20-15,6 2-12 16,-3 6 0-16,2 7-12 16,-2 6 8-16,-6 8-16 15,0 5 12-15,-15 8 4 16,-3 3 4-16,-18-1 120 0,0-4-64 0,-21-9 76 31,4-2-76-31,-7-16 4 16,6-5-36-16,3-19 40 15,13 0-36-15,5-19-16 16,9 1-4-16,12-11-140 16,8 8 72-16,13-5-488 15,3 10 304-15</inkml:trace>
  <inkml:trace contextRef="#ctx0" brushRef="#br0" timeOffset="179206.77">14283 14698 664 0,'42'-8'244'0,"-42"8"-188"0,18-3-16 0,-15 3 276 16,0 5-180-16,-12-2 28 16,3 5-104-16,-21 2 32 15,3 4-52-15,-23-4 40 16,5 1-44-16,-20-3 32 16,5 2-36-16,-11-7 8 15,8 2-24-15,3-10 36 16,13 0-28-16,5-19 64 15,15-3-48-15,9-20-8 16,12 2-20-16,9-21 8 0,9 5-12 0,6-32-20 31,6 9 4-31,6-25 12 16,-4 14 0-16,-2-6-20 16,0 17 8-16,-6-1-12 15,0 22 8-15,-9 2 16 0,0 18 0 16,-12 1-20-1,0 13 8-15,-18 0-4 16,3 5 4-16,-21 5 8 0,3 6 0 0,-17-3-20 16,-1 8 12-16,-8-2 12 15,5 5 0 1,-3-1-20-16,10 6 8 0,-1-2 4 16,12 4 4-1,4-2 8-15,8 3-4 16,3 0 8-1,9-1-8-15,-3-2-20 0,6 0 8 0,0 0 4 16,3 0 4 0,1 0 52-16,2 0-28 0,0 0-12 15,3 0-4-15,3-2 0 16,3 2-4-16,2-6 16 16,4 4-12-16,0-6 4 15,0 5-4-15,3-8 4 16,0 6-8-16,3-8 8 15,0 2-8-15,2-5-12 16,4 3 4-16,0-3 12 16,3 3-4-16,3-3-4 15,-4 3 4-15,1 0-16 16,-3 5 8-16,-3 0 12 16,-3 3-4-16,-6-1-12 15,0 6 4-15,-6 0-16 16,-4 3 12-16,-7 5 20 15,-1 2-4-15,-12 4-4 16,3 2 0-16,-15 2-4 16,3 1 0-16,-14 2-20 0,5-3 12 0,-9 1 4 15,7-1 4-15,-10 1 8 16,12-3-4-16,0-3-4 16,10 0 4-16,2-2 64 15,12-1-36-15,3-2 32 16,6 0-36-16,6-5 16 15,6 5-24-15,3-8 72 16,3 2-56-16,0-2-4 16,0 0-20-16,-4 0-20 15,1 0 4-15,-3 0 4 16,3 6 0-16,-3-1 8 16,0 3-4-16,0 0 16 15,0 0-12-15,-3 0-20 16,3 2 4-16,-3-4 4 15,3-1 4-15,-3-8 0 16,0 3 0-16,0-8 60 16,-1 0-32-16,-2-7 16 15,3-1-28-15,0-8-16 16,0 8-4-16,-3-5 4 16,0 8 0-16,-3-3-116 15,3 8 64-15,-6-3-208 16,3 6 144-16,-3 0-272 15,3 2 220-15</inkml:trace>
  <inkml:trace contextRef="#ctx0" brushRef="#br0" timeOffset="180540.81">14712 14740 444 0,'-6'-8'164'0,"6"8"-124"0,3-5-16 0,0 2 200 15,3-2-128-15,-3-6 96 16,0 3-112-16,-6-5 44 16,3 2-72-16,-6 1 24 15,3 2-44-15,-9 5-28 16,3 6-4-16,-12 5-20 15,6 5 12-15,-8 3 20 16,5 2-4-16,-3 4-20 16,6-4 4-16,0-2 4 15,9 0 4-15,0-3 8 16,6-2-4-16,3-6 8 16,3 3-8-16,6-5 16 15,3-1-12-15,0-4 16 16,0-1-16-16,0-5-20 15,3 3 4-15,-1-8 12 16,1 5 0-16,-3-8-12 16,3 2 4-16,-6-7 12 0,0 3-4 15,-6-3-4 1,3 2 4-16,-9 9-24 0,0 4 12 0,-6 14 4 31,3 8 4-31,-3 10 0 16,3 9 0-16,3 13-36 0,3 2 20 0,-6 16 296 15,3-3-152-15,-12 4 136 16,3-12-152-16,-12-13 0 16,3-7-68-16,-9-14-20 15,4-5-12-15,-4-19-220 16,9-5 112 0,-3-31-976-16,9-4 596 0</inkml:trace>
  <inkml:trace contextRef="#ctx0" brushRef="#br0" timeOffset="181041.36">15120 14671 676 0,'0'-2'248'0,"0"2"-192"0,-36 2-16 0,12 3 144 0,6 3-108 0,-14 6 76 16,-1 4-88-16,3 6 96 15,9-3-88-15,6 0 60 16,10-2-76-16,5-3 40 16,8 0-56-16,1-3-20 15,6-3-12-15,-3-2 8 16,3-2-8-16,-6-4-152 16,3 1 76-16</inkml:trace>
  <inkml:trace contextRef="#ctx0" brushRef="#br0" timeOffset="181774.21">15441 14758 416 0,'6'-7'152'0,"-6"7"-116"0,6-11-12 0,-6 3 208 15,3 3-132-15,-6-11 144 16,0 8-140-16,-6-5 52 16,0 5-92-16,-9 0 28 15,1 5-56-15,-7 8 24 16,3 6-32-16,-3 5-8 16,6 5-12-16,-3 0-24 15,10 0 8-15,2 1 12 16,6-1 0-16,6-3 16 15,3-2-12-15,3-3-20 16,-1-2 4-16,4-6 4 16,3 1 4-16,0-9 8 15,3 3-4-15,0-11-4 16,3 3 4-16,2-10-16 16,1 2 8-16,3-13 4 0,0 2 0 15,0-10 8-15,-1 0-4 16,-2-2-12-1,-3 4 4-15,-6-2 12 0,0 11-4 16,-9-3-12-16,0 10 4 16,-6-2 12-16,3 8-4 15,-3-3 76-15,3 5-44 16,-3 1 76-16,3 7-64 0,-6 3 28 16,0 5-44-16,-6 11 80 15,3 5-64-15,0 19 40 16,3 5-52-16,3 8-20 15,3-3-8-15,3-2 8 16,6-6-8-16,0-5-84 16,0-8 44-16,0-5-244 15,2-5 152-15,-5-6-500 16,0 0 348-16</inkml:trace>
  <inkml:trace contextRef="#ctx0" brushRef="#br0" timeOffset="-138730.78">7324 11393 696 0,'6'-19'256'0,"-6"19"-196"0,3-5-20 0,-3 3 112 16,3-1-92-16,-3-2 116 15,3-1-100-15,-6 1 68 16,0 2-84-16,-6 1-12 16,3 2-32-16,0-3 24 0,3 6-24 0,-3-3 84 31,6 0-56-31,-6 0 40 15,6 0-48-15,-3 0 32 16,3 0-36-16,-3-3 24 16,6 3-28-16,-3-3 36 15,0 1-36-15,0-1-32 16,0 3 0-16,0-3-8 16,0 6 4-16,3-3 8 15,6 0 0-15,6 0 16 16,3 0-8-16,3 0-28 15,0 0 8-15,3-3 24 16,2 3-8-16,1-2 0 16,0-1 0-16,3-2-16 15,-4 2 8-15,1-5 28 16,0 6-12-16,-3-4-12 16,0 4-4-16,-3-1-4 15,-1 6 0-15,-2-3 8 16,-3 5 0-16,-3 0-20 0,0 3 12 0,-9-2 4 15,0 1 4-15,-6-1 8 16,3-1-4-16,-6-2-4 16,0 2 4-16,-6-2-16 15,6 2 8-15,-9 3 4 16,6 2 0-16,-9 1 8 16,7 2-4-16,-7 0 52 15,3 3-32-15,-3-2 32 16,3 1-28-16,-3-4 0 15,3 0-16-15,-3-6 12 16,7 3-16-16,-1-8 4 16,6 0-4-16,0 0-8 15,6 0 4-15,6 0-16 0,3 5 8 0,6 6 4 32,2 2 0-32,1 3-12 15,0 2 8-15,-12 1 4 0,-3-1 0 0,-15 1 16 31,-3-1-8-31,-20-2 24 16,2-2-20-16,-15-7 24 16,9-1-24-16,-2-9-284 15,8 3 144-15,3-8-416 16,12 3 308-16</inkml:trace>
</inkml:ink>
</file>

<file path=ppt/ink/ink1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20:06.276"/>
    </inkml:context>
    <inkml:brush xml:id="br0">
      <inkml:brushProperty name="width" value="0.05292" units="cm"/>
      <inkml:brushProperty name="height" value="0.05292" units="cm"/>
      <inkml:brushProperty name="color" value="#FF0000"/>
    </inkml:brush>
  </inkml:definitions>
  <inkml:trace contextRef="#ctx0" brushRef="#br0">5872 7522 112 0,'-51'-16'44'0,"21"24"-36"0,-5 0 0 0,14-3 92 16,6 3-56-16,-12 6 0 16,-3 4-28-16,1-2-20 15,-1-5 0-15,3-1 160 16,6 1-84-16,3-6 88 16,6 0-96-16,12-2 20 15,0 0-48-15,30-3-12 16,0 0-16-16,32-3-8 15,13 3 4-15,38-3-4 16,6 1 0-16,-12-1 8 16,6 0-4-16,18 1 8 15,-12-1-8-15,-15 3-12 16,-14 5 4-16,-22 3 4 0,-17 6 0 16,-21 1 16-16,-30 1-8 0,-30 5 4 15,-36-5-4-15,-35-2 28 16,-24-4-20-16,0-10 136 15,15-5-84-15,15 0 68 16,20-3-80-16,16 2-32 16,8 1-12-16,18 0-24 15,16-1 8-15,-1 4 4 16,15-1 0-16,9 6-308 16,9-1 168-16,-4 9-464 15</inkml:trace>
  <inkml:trace contextRef="#ctx0" brushRef="#br0" timeOffset="1850.7">7533 13494 476 0,'-12'-21'176'0,"27"13"-136"0,5-6-12 0,-8 1 20 16,12-16-32-16,6-21 100 15,15-6-64-15,11 3 20 16,24 3-40-16,4 0-20 15,11 0-8-15,12 5-4 16,15 8 0-16,6-3-12 0,3 21 8 16,-3 17-4-16,-3 15 0 15,-18 16-20-15,-20 11 16 16,-22 15 48-16,-20 27-16 16,-24 3 44-16,-24-8-36 15,-18-14 144-15,-21-13-96 0,-20-18 128 16,-31-19-120-16,-29-21-4 15,-24-23-52-15,-14-25-36 16,2-7 4-16,24-1 16 16,15 9-4-16,24 4-12 15,17 6 0-15,19 3-304 16,14 5 168-16,15 5-616 16</inkml:trace>
  <inkml:trace contextRef="#ctx0" brushRef="#br0" timeOffset="6303.7">678 15671 392 0,'0'-29'148'0,"5"19"-116"0,-2-4-8 0,-6 9 40 16,3-8-40-16,3-6 192 15,6-2-120-15,3-3 152 16,6 3-140-16,3 0 16 16,9 2-76-16,8 1 16 0,16 2-36 15,26 3 0-15,10 0-16 0,14-6-16 16,30 3 0-16,9-5 20 15,35 0-8 1,13-6-4-16,32-2 0 16,12 0 12-16,36 5-8 0,12 6 4 15,12 2-4-15,2 8 4 16,16 8-8-16,-1 0 8 16,1 0-8-16,-4 3-4 0,4 5 4 15,-12-3-4 1,2 6 0-16,-8-1 16 15,-9 1-8-15,-48-1 16 32,3 6-16-32,24 5 4 0,-18-2-4 15,-27-3 4-15,-12-3-8 16,-26-2 40-16,-21-4-20 16,-18 1 40-16,-18-2-36 0,-33-6 20 15,-15 0-28-15,-14-3 36 0,-16 3-32 16,-8 0 32-16,-9 0-32 15,-6 0 4 1,-4 0-16-16,-2 0-16 0,-3 3 0 16,-3-1 12-16,-3-2-4 0,-3 0 16 15,0 0-12 1,-6 0-4-16,0 0 0 16,0-2 12-1,0-4-8-15,0 1-4 0,0 0 0 16,3 0-76-16,3-1 40 15,6-2-100-15,3 0 72 16,0 0-228-16,-1 3 164 16,4 3-420-16,-9-1 304 0</inkml:trace>
</inkml:ink>
</file>

<file path=ppt/ink/ink1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20:37.246"/>
    </inkml:context>
    <inkml:brush xml:id="br0">
      <inkml:brushProperty name="width" value="0.05292" units="cm"/>
      <inkml:brushProperty name="height" value="0.05292" units="cm"/>
      <inkml:brushProperty name="color" value="#FF0000"/>
    </inkml:brush>
  </inkml:definitions>
  <inkml:trace contextRef="#ctx0" brushRef="#br0">4446 4794 540 0,'-39'-5'200'0,"39"5"-156"0,-18-13-12 0,9 5 148 31,6 3-104-31,-3-6 84 16,0 8-92-16,-2-7 96 15,5 7-92-15,-9-5 52 16,6 5-72-16,-9 1 4 0,-3 2-32 0,-9 0 12 15,6 0-20-15,-5-5 0 16,8 10-8-16,0-5 20 16,6 0-16-16,9 0 12 15,6 2-12-15,24-2 20 16,5 0-20-16,49-2 12 16,8-3-12-1,57-3-8-15,3-6 0 0,38-2-24 16,-11 6 12-16,29-3 20 0,-23 2-4 15,8 3-20 1,-29 3 4-16,-6 2-4 16,-33 3 4-16,-18 0 16 15,-26 8-4-15,-28-5-4 16,-17 7 4-16,-48-4 116 16,-12 2-64-16,-92-3-20 15,-6 0-24-15,-104-10-12 16,6 2 0-16,-45 1 0 15,33 2 0-15,26 0 76 16,49 2-40-16,29 1-20 16,47 2-16-16,16-2-248 15,29 2 136-15,33-2-572 0,18-1 384 0</inkml:trace>
  <inkml:trace contextRef="#ctx0" brushRef="#br0" timeOffset="2239">10119 5953 444 0,'-24'-3'164'0,"24"3"-124"0,-26 6-16 0,14-4 104 0,3 4-76 0,-6-4 76 15,6 1-72-15,-3 0 112 16,3 2-96-16,-3 0 88 15,6-5-92-15,-3 0 64 16,3 0-76-16,-6 0 24 16,7 0-48-16,-10 0 24 15,3 0-28-15,-9 0-28 16,6 0 0-16,-3 0 60 16,6 0-32-16,0 0-4 15,3 0-12-15,0 0 44 16,6 0-32-16,3-8 16 15,6 6-24-15,12-6 0 16,6 0-8-16,27-5 4 16,2 5-8-16,37-6-4 15,-1 4 4-15,33-3-16 16,-6 5 8-16,30 2 12 16,-15-2-4-16,18 3-4 15,-18 2 4-15,14 1-4 16,-17 2 0-16,9-3 0 15,-18 6 0-15,12-3 0 16,-23 5 0-16,-4-2-12 0,-15-1 8 0,-3 1 20 31,-14 2-8-31,-4-5-4 16,-11 3 0-16,-10 0-4 16,-8 5 0-16,-9-8 8 15,-9 2-4-15,-12 1-20 0,-6 2 8 0,-24 0-4 16,-6 3 4-16,-41 0 76 15,-1 3-36-15,-59-6-4 16,6 3-16-16,-59-5 16 16,14-1-16-16,-53-2 12 15,26 0-12-15,-14 0 12 16,35 3-16-16,15 0-4 16,42-1 0-16,12-2 4 15,33 3-4-15,11-6 40 16,21 3-20-16,13-5-48 15,11 2 12-15,21-5-8 16,9 6 12-16,41-9-144 16,13 6 84-16,56-6-264 15,-3 6 188-15,53 0-516 16,-11 2 368-16</inkml:trace>
  <inkml:trace contextRef="#ctx0" brushRef="#br0" timeOffset="4136.24">11643 4223 372 0,'9'-24'140'0,"-9"24"-112"0,15-21-4 0,-6 10 108 0,0 6-76 0,0-8 32 16,3 2-52-16,-3-2 40 16,0 2-44-16,-3 1 144 15,-1 2-100-15,-2 2 12 16,0-1-52-16,-3 1-16 0,0 6-12 0,-3 3-16 31,3 2 4-31,-6 6-4 16,1 2 0-16,-10 13 68 15,6-4-32-15,0 15 24 16,3 2-32-16,0 9 52 16,3 2-40-16,0 1 64 15,6-4-56-15,-3-7 44 16,0-8-48-16,-3-6 44 16,3-5-48-16,-6-8 64 0,3-5-56 0,-9-10 28 31,0 2-40-31,-12-21-8 15,7 2-12-15,-7-5 4 16,6 8-8-16,-3 6-20 16,12 7 8-16,0 8-4 15,9 3 4-15,6 6 0 0,6 1 0 16,9 1 24-16,-3 0-8 16,3-11-12-16,2 1 0 0,-2-12 28 15,-3 6-12-15,-6-13-4 16,-3 0-4-16,-6-8-4 15,0 5 0-15,-6-5-124 16,3 8 68-16,-3-1-208 16,6 1 148-16,3 5-228 15,3 8 196-15,9 8-340 16,2 0 272-16</inkml:trace>
  <inkml:trace contextRef="#ctx0" brushRef="#br0" timeOffset="8755.78">14271 5445 2704 0,'30'-10'0'0,"21"-4"-4"0,-24 1-28 16,2 3 16-16,10-6-240 15,0-3 140-15,-6 9-356 16,-7 4 264-16,-11 9-612 16,-6 5 456-16</inkml:trace>
  <inkml:trace contextRef="#ctx0" brushRef="#br0" timeOffset="8989.31">14164 5538 976 0,'-38'5'360'0,"38"-5"-280"0,-21 11-20 16,15-6 212 0,3 0-160-16,3 0 88 0,3 1-116 0,9-9 20 15,3 3-60-15,20-3 4 16,7 1-32-16,18-9 0 15,2 3-8-15,12-5-76 16,-5 3 36-16,8-1-216 16,-8 6 136-16,-4 2-504 15,-11-2 344-15</inkml:trace>
  <inkml:trace contextRef="#ctx0" brushRef="#br0" timeOffset="24249.79">16278 4680 612 0,'9'-7'228'0,"-9"7"-180"0,20 5-12 16,-14 3-212 0,3 2 88-16</inkml:trace>
  <inkml:trace contextRef="#ctx0" brushRef="#br0" timeOffset="24686.66">16540 4755 904 0,'41'-32'332'0,"-41"32"-256"0,30-11-24 0,-21 9 228 15,3 2-164-15,-9 8 112 16,0 2-132-16,-18 25 108 16,-3-1-120-16,-27 29 20 15,4 4-60-15,-22 17 0 16,7-4-28-16,-4 4 0 16,16-7-8-16,5-3 4 15,12-13-8-15,9-8-4 16,9-6 4-16,9-12 4 15,6-9-4-15,15-15 8 16,3-8-8-16,12-22-56 16,2 1 28-16,4-20-96 15,-3-1 68-15,-13-11 8 16,-2 7 24-16,-15-2 0 16,-6 8 8-16,-9 3 0 0,-3 7 4 0,-9 1-12 15,7 10 12 1,-4 0-92-1,6 8 52-15,-3-2-160 0,6 2 112 16</inkml:trace>
  <inkml:trace contextRef="#ctx0" brushRef="#br0" timeOffset="25054.05">16921 5030 696 0,'29'-21'256'0,"-29"21"-196"0,30-6-20 0,-12 1 136 16,3 5-104-16,9 8 44 16,-1 3-72-16,4 15 116 15,-3 0-88-15,-6 14 184 16,-3 2-140-16,-21 6 144 15,-6-8-148-15,-24-8 32 16,-3-1-84-16,-18-10-28 16,7-2-20-16,-7-14 0 15,13-2-8-15,5-19 32 0,9-3-20 0,12-20-32 32,9 2 8-32,15-8-156 15,6 5 88-15,12 3-256 16,-1 11 184-16,13 7-496 15,3 8 364-15</inkml:trace>
  <inkml:trace contextRef="#ctx0" brushRef="#br0" timeOffset="25284.33">17805 5382 1476 0,'12'50'544'0,"-12"-50"-420"0,-15 61-36 16,6-35 108 0,3 1-124-16,-9 7 0 15,0-2-48-15,-6 2-24 16,6 1-4-16,-3-1 20 16,4-10-8-16,-1-6-392 15,3-2 212-15</inkml:trace>
  <inkml:trace contextRef="#ctx0" brushRef="#br0" timeOffset="26719.14">19129 5114 560 0,'3'-13'208'0,"-3"13"-164"0,9-5-8 0,-6 0 180 16,3 5-124-16,6-3 36 15,3-5-80-15,9 3-20 16,-1 2-16-16,1 3-12 15,0 5 4-15,-12 9-16 16,0 4 8-16,-18 19 180 16,-3 5-96-16,-9 9 100 15,3-6-104-15,6-6 64 16,6-4-80-16,9-9 164 16,9-2-128-16,9-11 0 15,3-7-56-15,6-12-20 16,-1 1-12-16,1-11-40 15,0 0 16-15,-6-8-204 0,-4 6 120 0,-5-1-168 32,0 1 152-32,-9 2 12 15,0 5 68-15,-6 1 4 16,0 2 20-16,0-3 8 16,0 6 4-16,6-6 0 0,3 4 0 0,9-7 76 31,-4 1-40-31,10 0 40 15,0 2-44-15,6 3 0 0,2 6-20 16,1 4-8-16,-3 9 0 16,-6 13 84-16,-3 2-48 0,-13 9 176 15,-2-1-120-15,-18-2 108 16,1-3-120-16,-22-5 20 16,3-8-64-16,-15-6-4 15,7-5-24 1,-4-7 0-16,12-1-4 0,6-15-8 15,9-1 4-15,9-13-136 16,9 3 72-16,15-5-268 16,6 7 184-16</inkml:trace>
  <inkml:trace contextRef="#ctx0" brushRef="#br0" timeOffset="27369.77">20091 4974 340 0,'9'16'128'0,"-9"-16"-100"0,12-8-8 0,-7 5 156 15,4 3-100-15,-6-2 68 0,3-1-84 0,-9-2 52 32,3 2-60-32,-12 1 84 15,4 2-76-15,-19 2 96 16,0 6-92-16,-18 8 96 16,4-3-96-16,-13 8 24 15,9 3-52-15,7 3 32 16,11-1-40-16,9 3 72 15,12-2-52-15,3 2 64 16,9-8-64-16,-3-2-8 16,6-1-24-16,-3-13-4 0,3 1-4 15,-3-14-324-15,0 0 172 16</inkml:trace>
  <inkml:trace contextRef="#ctx0" brushRef="#br0" timeOffset="28352.19">20531 5199 624 0,'-12'-11'228'0,"12"11"-176"0,0 14-16 0,0 2 104 0,0 5-84 0,0 5 216 15,6 6-152-15,0 0 96 16,0-3-128-16,0-5 120 16,3-3-120-16,0-8-4 15,0-2-56-15,3-11 36 16,0 0-36-16,3-14-16 15,-1 4-4-15,4-17-20 16,3 1 8-16,-3-1 20 0,-3 1-8 16,0 13-40-1,-3 5 20-15,-6 16-8 16,0 5 12-16,-12 5-12 16,6 1 12-16,-3 0 4 15,3-4 4-15,0-1 68 16,9-6-36-16,-3-3-56 15,2 0 12-15,4-5-36 16,3 3 28-16,0-3 28 16,3 5-4-16,0-5 0 0,0 3 0 15,3-3-4-15,-1 2 0 16,1-4 24 0,3 2-12-16,0-3-12 0,0-2-4 15,2-3-260-15,1-5 144 16,6-3-148-16,0 5 156 15,-3-2 32-15,-1 5 52 0,-8 5 12 16,0 6 8-16,-6 8 16 16,0 2-4-16,-6 5 184 15,3 1-104-15,-6 2 160 16,-1 0-140-16,-8-2 124 16,1-3-128-16,-7-6-36 15,3 1-40-15,-12-17-12 16,3 4-4-16,-12-14 4 15,6 5-8-15,-6-7-124 16,7 2 64-16,8 0-268 16,6 6 180-16,15 2-324 15,9 5 268-15</inkml:trace>
  <inkml:trace contextRef="#ctx0" brushRef="#br0" timeOffset="28487.69">21853 5292 332 0,'9'-51'120'0,"-9"51"-92"0,-3-2-8 0,0 2-96 31,3 5 36-31</inkml:trace>
  <inkml:trace contextRef="#ctx0" brushRef="#br0" timeOffset="29037.73">21871 5173 416 0,'3'-16'152'0,"-3"16"-116"0,26-8-12 0,-17 3 128 31,3 2-88-31,-6-5 72 16,3 3-80-16,-9-3 56 15,3 2-60-15,-3 1 24 0,0 2-44 16,-3 3 60-16,0 3-52 0,-6 10 80 16,3 6-68-16,-6 18 148 15,6 5-108-15,0 9 32 16,3 1-72-16,6-7 8 16,6-2-40-16,3-9 52 15,0-5-40-15,3-8-8 16,0-7-12-1,-6-14 52-15,3 0-36 0,-6-16-56 16,3 3 16-16,-9-11 0 16,3 8 8-16,-6-3 4 15,0 6 0-15,-6 3-12 16,0 7 8-16,-9-5 12 16,6 8-4-16,-6 0-152 15,3 8 80-15,3-5-352 0,6 2 236 0</inkml:trace>
  <inkml:trace contextRef="#ctx0" brushRef="#br0" timeOffset="29320.49">22139 5358 728 0,'17'-24'268'15,"-17"24"-208"-15,24-24-16 0,-9 11 228 16,0 8-156-16,9 2 80 15,0 3-120-15,5 13 28 16,-2 3-60-16,-3 11 36 16,-3-1-44-16,-6 3 140 15,-3 0-100-15,-12-5 100 0,-3-3-100 16,-18-8 4-16,3-2-48 0,-9-11-20 16,3 0-8-16,-2-5-32 15,5-6 16-15,3-5-144 16,9 6 84-16,9-6-468 15,9 3 296-15</inkml:trace>
  <inkml:trace contextRef="#ctx0" brushRef="#br0" timeOffset="29459.76">22546 5220 728 0,'6'0'268'0,"-6"0"-208"0,21-8-16 0,-15 8-16 16,3 0-24-16</inkml:trace>
</inkml:ink>
</file>

<file path=ppt/ink/ink1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21:27.080"/>
    </inkml:context>
    <inkml:brush xml:id="br0">
      <inkml:brushProperty name="width" value="0.05292" units="cm"/>
      <inkml:brushProperty name="height" value="0.05292" units="cm"/>
      <inkml:brushProperty name="color" value="#FF0000"/>
    </inkml:brush>
  </inkml:definitions>
  <inkml:trace contextRef="#ctx0" brushRef="#br0">10747 2760 1840 0,'-3'5'0'0,"6"0"-4"0,0-2 16 16,6 2-8-16,18 0 96 15,6 3-56-15,38-8 24 0,7 0-36 0,52-8 24 31,-2 3-32-31,54-8-12 16,-6 8-8-16,38-9-16 0,-21 6 8 0,28-5 20 0,-28 8-8 0,16 5 4 31,-28 0-4-31,1 5-16 16,-33 3 4-16,-4-3-4 16,-26-2 0-16,-5 2 16 15,-25 1-4-15,-9-6-4 16,-17 2 4-16,-7-4 12 15,-8 2-8-15,0-6-12 16,-10 6 0-16,1-8 12 16,-6 8-4-16,-1 0-12 15,1 0 4-15,-6 3 4 16,-3 2 0-16,-3 1 16 16,-4-4-8-16,1-2-4 15,0 6 0-15,-3-6 4 16,-3 0-4-16,-3-6 16 15,3 6-12-15,-3-2-56 16,0-4 24-16,0-2-244 0,-1 8 148 0</inkml:trace>
  <inkml:trace contextRef="#ctx0" brushRef="#br0" timeOffset="684.03">14590 1630 580 0,'24'13'216'0,"-24"-13"-168"0,-12-8-12 0,9 8 112 16,3 8-88-16,0 5 80 16,3 1-80-16,-3 4-40 15,0 3-16-15,-3-2 12 16,0-1-8-16,-3-2-108 16,3-3 52-16,-3-2-384 0,6-3 236 0</inkml:trace>
  <inkml:trace contextRef="#ctx0" brushRef="#br0" timeOffset="1000.9">14703 1598 424 0,'-15'-8'156'0,"15"8"-120"0,-3 0-8 0,0 3 160 16,6 2-108-16,-6 3 116 15,3 3-112-15,-3 7 36 16,3-5-72-16,0 9-16 15,3 4-20-15,0-5-12 16,3 3 4-16,-3-6-304 16,0-4 164-16</inkml:trace>
  <inkml:trace contextRef="#ctx0" brushRef="#br0" timeOffset="1968.25">11012 1643 520 0,'0'-18'192'0,"0"18"-152"0,12-6-8 0,-9 4 184 16,3 2-124-16,-9 0 124 16,3 0-128-16,-6 2-28 15,3 9-36-15,-6 2-20 16,6 8 0-16,-6 11-4 16,3-6 0-16,-6 6 16 15,6-5-8-15,0-9-4 16,4 1 0-16,-4-6-60 15,6 0 32-15</inkml:trace>
  <inkml:trace contextRef="#ctx0" brushRef="#br0" timeOffset="2451.89">10884 1648 456 0,'0'0'168'0,"0"0"-128"0,0 3-16 0,0 2 272 0,3 1-168 0,-3 2 36 31,3 10-96-31,-9 3 8 16,3 3-44-16,-6 2 8 0,0 1-24 0,-3-6-8 31,3 3-4-31,1-3-692 0,2-2 376 0</inkml:trace>
  <inkml:trace contextRef="#ctx0" brushRef="#br0" timeOffset="50969.28">14030 4305 332 0,'-14'-13'120'0,"14"13"-92"0,-15 0-8 0,9 0 104 16,3 0-72-16,-3 0 84 15,6 2-76-15,-3-2 76 16,3 0-80-16,0-2 52 16,6 2-64-16,-6-3 24 15,0 6-40-15,-3-1-28 16,3 1 0-16,-3 5-8 15,0-3 0-15,-6 11 24 16,3-3-8-16,-3 6 68 16,6-3-44-16,-3-1 60 15,6 1-56-15,-3-5 56 16,6-3-56-16,0-3 36 16,6-5-40-16,12-10 24 15,3 7-28-15,20-10 36 16,7 7-36-16,38-4 12 15,0 2-24-15,39 0-16 16,-6 3-4-16,33-1 12 16,-12 4-4-16,21-4-12 15,-18 6 4-15,3 0 20 16,-21 6-8-16,-6-6-4 16,-21 5 0-16,-3 3 4 0,-18-3-4 0,-2 6-4 15,-13-1 4 1,-2-2-32-16,-13 3 16 15,1-11 24-15,-6 0-8 0,-4-8 8 16,-5 5-4-16,0-5-16 16,-7 3 4-16,-2-3-4 15,0 3 0-15,-3 0 8 16,0 2 0-16,-3 3 0 16,-1 3 0-16,1-1 16 15,3 1-8-15,0-3-12 16,0 3 0-16,-4-6-4 15,-2 3 0-15,-3-3 0 16,-3 1 0-16,-3-1 32 16,0 3-12-16,-3 0-12 15,3 0-4-15,-3 0 4 16,3 5 0-16,0-5-12 16,0 3 8-16,2-3 48 15,1 0-24-15,3-5-132 16,3 2 60-16,9 3-448 15,0 0 276-15</inkml:trace>
  <inkml:trace contextRef="#ctx0" brushRef="#br0" timeOffset="56021.92">5169 10409 312 0,'-18'-3'112'0,"18"3"-84"0,-6-3-12 0,0 1 136 0,6 4-88 0,-6-2 88 31,3 0-88-31,-2 3-32 16,5 0-20-16,-3-1 92 16,6 1-56-16,-3 0 88 15,0-1-80-15,2 1 24 0,1 0-44 0,0-3 64 16,3 0-52-16,6 0 36 16,-3 0-48-16,6-3 68 15,0 3-56-15,6-3-8 16,3 3-24-16,14-5 24 15,4 2-24-15,24-2 32 16,-1 2-32-16,30-5-4 16,-2 6-8-16,29-9 4 15,-3 6-4-15,26-8 8 16,-11 5-8-16,33-5 8 16,-15 2-8-16,29-2-4 15,-20 2 4-15,21 1 4 16,-24 4-4-16,2 1-4 15,-23 5 4-15,-3-3-4 16,-24 3 0-16,-3-2-12 16,-20 2 8-16,-7-3-4 15,-11 0 0-15,-13 1 8 16,-5 2 0-16,-16-3 16 16,-8 6-8-16,-6-3-12 15,-3 2 0-15,-9 1-32 16,0 2 20-16,-9-5 24 15,0 0-4-15,0 0 20 16,0 6-16-16,-3-1-20 16,0 0 4-16,-6-2-56 0,0 0 32 0,-15-3-452 15,3 0 268-15</inkml:trace>
  <inkml:trace contextRef="#ctx0" brushRef="#br0" timeOffset="57539.66">9628 10319 436 0,'-18'-13'160'0,"18"13"-124"0,-12-11-8 0,6 6 96 15,6 5-72-15,-6-3 84 16,6 3-76-16,-3-3 64 16,3 6-68-16,-3-3-4 15,3 3-32-15,-3-3-12 16,0 5-4-16,-2-2 4 16,2 2-4-16,-3-2-4 15,3 2 4-15,-3-3 28 0,6 4-16 0,-3-6 108 16,3 2-68-16,3-2 80 15,3 3-76-15,9-6 64 16,5 3-68-16,28-2 32 16,3-1-52-16,44-5-12 15,3 3-12-15,45-8-20 16,-9 5 4-16,39-6 12 16,-13 4-4-16,28-6-4 15,-19 3 4-15,19 0-4 16,-27 5 0-16,8 5 0 15,-26 3 0-15,3 0-12 16,-30 3 8-16,-6-3-4 16,-20 2 0-16,-7-2 8 15,-18 3 0-15,-5-3 8 16,-12 3-4-16,-10-3 16 16,-5 2-12-16,-9-2 16 15,-6 3-16-15,-6-3-4 16,-1 0 0-16,-8-3 4 15,0 1-4-15,-6-4 8 16,3 1-8-16,-3-6 8 16,3 6-8-16,-2-5-136 15,4 2 76-15,-2-3-256 16,0 6 176-16,-2-1-472 16,2 6 336-16</inkml:trace>
  <inkml:trace contextRef="#ctx0" brushRef="#br0" timeOffset="69115.53">8601 14116 592 0,'3'-14'220'15,"-3"14"-172"-15,3-29-12 0,0 16 208 16,3 2-140-16,0-4 176 16,3 1-156-16,-3-2 100 15,0 6-128-15,-3-3 64 16,3 2-92-16,-6-5 16 16,3 6-48-16,-6-6 40 0,3 5-44 0,-6-5 28 31,0 3-32-31,-6 0 44 15,0 2-40-15,-12 3-8 16,6 3-12-16,-11 5-12 0,5 3 4 0,-6 5 4 16,9 5-4-1,-3 5-12-15,7 1 4 0,-4 5 4 16,9-1 0-16,-3 4 16 16,6-1-8-16,3 3-4 15,3 1 0-15,3 1-4 16,6 1 0-16,0-3 8 15,6-5-4-15,0-6-4 16,0-4 4-16,3-12-4 16,-1 1 0-16,1-16 16 15,0 0-8-15,3-14-56 16,3 3 24-16,0-15-76 16,-3 7 56-16,-1-5-80 15,-2 8 72-15,-3 0 8 16,0 7 28-16,-3 7-4 15,0 9 8-15,-6 19-8 16,3 9 8-16,-6 33 60 16,0 6-24-16,-6 26 192 15,3-5-120-15,-12 3 64 16,0-11-92-16,-15-5-4 16,4-13-40-16,-13-12-4 15,6-9-12-15,-5-22-52 0,5-8 28 0,-3-28-296 16,12-7 172-16,3-14-548 15,12 1 384-15</inkml:trace>
  <inkml:trace contextRef="#ctx0" brushRef="#br0" timeOffset="69898.23">8967 13967 716 0,'12'-10'264'0,"-12"10"-204"0,3-6-16 0,-6 6 300 0,3 6-196 0,-12 4 144 16,0 4-172-16,-11 9 164 15,5 1-160-15,-6 3-20 16,6-1-60-16,0 3-24 15,9-2-12-15,0 2-8 16,3-3 4-16,0-2-4 16,6-3 0-16,3 0 0 15,6-2 0-15,6-6 8 16,3 0-4-16,9-10-100 16,3 0 52-16,8-11-140 15,-2 2 104-15,3-7-112 16,-4 3 108-16,1-6-148 15,-6 5 128-15,3-2-72 0,-1 2 104 16,4-5-24-16,0 3 56 16,-3-5 32-16,-4 2 8 15,-2-8-16-15,0 6 8 0,-3-4 32 16,-3 9-16-16,-4-3 176 16,1 6-100-16,-12-1 104 15,0 6-108-15,-18 5 28 16,0 5-64-16,-20 11-16 15,2 2-16-15,-9 12 8 16,9 1-12-16,1 6 4 16,8-2-4-16,3-6-8 15,3-3 4-15,9-4 4 16,6-1-4-16,15-5 16 16,0-3-12-16,12-8 4 15,-1-2-4-15,7-11-24 16,0 2 8-16,6-20 12 15,-4 0 0-15,7-25 8 16,0 6-8-16,2-18-4 16,1 7 4-16,0-23-156 15,-7 7 84-15,-5-2 20 16,-3 14 28-16,-15 20 12 16,-6 16 0-16,-21 32 132 15,-3 16-72-15,-15 29 336 0,6 5-216 0,0 21-24 16,7-5-92-16,2 6-44 15,6-9-4-15,3-7 0 32,6-11-4-32,0-8-116 0,6-11 60 0,0-8-244 15,0-4 168-15</inkml:trace>
  <inkml:trace contextRef="#ctx0" brushRef="#br0" timeOffset="70331.77">10429 13705 1360 0,'-57'72'504'0,"57"-72"-392"0,-56 85-32 0,32-43 160 16,9 0-148-16,-6 19 24 31,9-3-68-31,9 6-40 0,6-6-8 0,15-5 24 16,3-11-12-16,12-5-56 16,2-8 20-16,7-10-172 15,0-6 104-15,2-10-248 16,-2-1 192-16</inkml:trace>
  <inkml:trace contextRef="#ctx0" brushRef="#br0" timeOffset="70782.14">10792 13936 684 0,'6'5'252'0,"-6"-5"-192"0,0-5-20 16,0-1 216-1,0 6-148-15,0-8 116 0,6 3-132 0,3-8 24 32,6 5-72-32,2-3 12 15,4 3-36-15,6 0-8 16,0 6-8-16,0 4-4 15,-1 6 0-15,-8 6 8 16,0 4-4-16,-18 9-20 0,-3 2 8 0,-18 13 4 16,-2 0 4-1,-10 3 176-15,3-2-96 16,3-4 56-16,9-10-80 0,9-7 72 16,6-6-72-16,15-11 0 15,9 0-36-15,9-8-20 16,3 1-4-16,-1-6 20 15,-2 3-8-15,0-3-64 16,-3 2 28-16,-6 1-120 16,-1 2 84-16,-2-2-248 15,-3 2 176-15,3-7-288 0,0-1 240 0</inkml:trace>
  <inkml:trace contextRef="#ctx0" brushRef="#br0" timeOffset="71265.7">11578 13909 280 0,'6'-16'104'15,"-6"16"-84"-15,-6 6 0 0,0-6 188 0,0 0-116 0,-9-3 168 16,0 0-152-16,-6-2 116 16,6 0-132-16,0-3 80 15,7 5-104-15,-1-2-16 16,3 2-32-16,-3 1 12 15,3 4-20-15,-3-2 24 16,6 5-24-16,-3 1 4 16,6 4-8-16,0 6 64 15,6 5-40-15,9 43 124 16,-6-22-12 0,0 1-80-16,-9-1 52 15,-3 0-72-15,-18-10-4 16,3-3-24-16,-15-8-4 15,3-2-4-15,-5-9-76 16,8-2 36-16,3-8-208 16,6-2 136-16,6-9-276 15,6 0 216-15</inkml:trace>
  <inkml:trace contextRef="#ctx0" brushRef="#br0" timeOffset="71716.16">11676 13951 748 0,'-3'3'276'0,"3"-3"-216"0,0 5-16 0,0-5 172 16,0 0-128-16,3 0 60 15,3 0-84-15,3-2-12 16,3-1-32-16,6-2-4 16,-1 0-8-16,4-1 4 15,0 4-8-15,0 4-20 16,-3 4 8-16,-6 4 12 16,-3 6 0-16,-9 10-28 15,-3 6 12-15,-9 8 128 16,0 0-64-16,0-1 132 15,6-4-104-15,-3-9 12 16,6-5-52-16,3-7 80 16,3-1-68-16,6-8 4 15,3-2-36-15,-3-6-12 16,3 0-4-16,-6-2 12 0,3 2-8 0,-9-4-92 31,3-1 48-31,-3 2-316 16,0 4 196-16,6 4-424 15,2 4 324-15</inkml:trace>
  <inkml:trace contextRef="#ctx0" brushRef="#br0" timeOffset="71866.2">12158 14282 1152 0,'3'32'428'0,"-3"-32"-332"0,-15 42-28 0,3-23 368 15,6-3-252-15,-9 5-48 16,1 0-88-16,-10-2-32 15,6-1-8-15,-3-5-68 16,9-2 32-16</inkml:trace>
  <inkml:trace contextRef="#ctx0" brushRef="#br0" timeOffset="72508.14">13048 13904 800 0,'21'13'296'0,"-21"-13"-232"0,3 11-16 0,-6-6 316 15,3 3-208-15,-9 8 44 16,3 2-120-16,-9 14 72 16,3 0-88-16,-3 13 8 15,4-3-48-15,-1 8-12 16,6-7-8-16,0-4 4 15,3-7-4-15,0-5-92 16,3-6 52-16,0-8-288 16,3-2 180-16,0-6-476 15,3-2 348-15</inkml:trace>
  <inkml:trace contextRef="#ctx0" brushRef="#br0" timeOffset="76704.07">13492 14113 632 0,'3'-11'236'0,"-3"11"-184"0,17-5-16 0,-8 2 124 16,0 1-96-16,0-6 88 15,3 2-88-15,-3-1 48 16,0 1-68-16,-6 1 32 15,0 5-44-15,-9 5 16 16,0 3-28-16,-12 8 8 16,0 5-16-16,-8 3 28 15,5 3-24-15,-9-9 12 16,9-2-16-16,-6-11 12 16,9-2-16-16,1-19 4 15,8-3-4-15,9-18 20 16,6 8-16-16,14-8-20 15,7 6 0-15,9-1-12 16,3 11 8-16,-4 7-8 16,-2 9 8-16,-12 18 36 15,-6 8-16-15,-21 24 72 16,-6 3-48-16,-24 13 48 16,4-8-44-16,-19-6 0 15,9-7-24-15,-11-11-132 16,11-5 68-16</inkml:trace>
  <inkml:trace contextRef="#ctx0" brushRef="#br0" timeOffset="77353.38">13798 14269 880 0,'24'-8'328'0,"-24"8"-256"0,33-26-16 0,-15 7 160 16,-1 3-128-16,7-16 60 15,0 3-84-15,6-2 32 16,-3 4-56-16,-1-2-4 16,-2 8-20-16,-6-3-12 15,0 8 0-15,-12-2 20 16,0 7-12-16,-15 0-12 15,0 9-4-15,-18-1-24 16,3 6 16-16,-17-1 12 16,5 4 4-16,-9-1-36 15,7 3 16-15,-4-3 32 16,15 3-8-16,0 0-8 0,13 0-4 0,2 0 20 16,9 0-8-16,18 5 4 15,5 3-4-15,22 13-8 16,9 3 4-16,-4 13-16 15,-2-3 8-15,-12-2 4 16,-9-3 0-16,-19-5 60 16,-5-3-32-16,-17-8 84 15,-4-2-60-15,-15-9 16 16,3-2-36-16,-2-16-32 16,5 0 0-16,-3-10 16 15,12-1-8-15,-6-5-204 16,10 3 104-16,-1 0-244 15,6 8 188-15</inkml:trace>
  <inkml:trace contextRef="#ctx0" brushRef="#br0" timeOffset="77620.19">14313 13761 800 0,'33'-5'296'0,"-33"5"-232"0,36 45-16 0,-13-16 228 0,4 0-160 0,6 34 228 31,3 4-196-31,-12 17 4 0,-4-4-92 0,-20-6-20 31,-3-11-24-31,-17-7 16 16,2-9-20-16,-18-10-224 0,3-10 116 0,-20-11-636 16</inkml:trace>
  <inkml:trace contextRef="#ctx0" brushRef="#br0" timeOffset="78253.87">15727 14071 1100 0,'6'0'408'0,"-6"0"-316"0,21 0-28 0,-6 0 204 15,0 0-160-15,11-3 8 16,4 0-68-16,9-2-44 16,0 2-4-16,2-2 16 15,1 2-8-15,-3-2-64 16,-7 5 28-16,-2-3-208 15,-6 3 132-15,-6 0-212 16,-9 3 180-16,-15 0-436 16,-6 2 320-16</inkml:trace>
  <inkml:trace contextRef="#ctx0" brushRef="#br0" timeOffset="78487.48">15804 14261 780 0,'-3'8'288'0,"3"-8"-224"0,9 3-20 0,-6-3 320 15,3 0-208-15,0-3 64 32,3 0-136-32,0-2 12 0,0 2-56 0,0 1-24 15,0 2-8-15,6-3-28 16,0 6 12-16,8-3 4 16,1 2 4-16,12-2 8 15,3 3-4-15,2-8-4 16,-2 2 4-16,0-5-148 15,-9 0 80-15,-7-5-80 16,-2 2 84-16</inkml:trace>
  <inkml:trace contextRef="#ctx0" brushRef="#br0" timeOffset="78737.53">16730 13904 1112 0,'6'40'412'0,"-6"-40"-320"0,-15 52-28 0,6-14 72 16,3 1-88-16,-3 17-28 15,3-1-16-15,0-4 12 16,6-9-8-16,3-8 4 15,3-5-4-15,3-7-728 16,0-7 392-16</inkml:trace>
  <inkml:trace contextRef="#ctx0" brushRef="#br0" timeOffset="79404.57">17203 14153 984 0,'18'-11'368'0,"-18"11"-288"0,24-16-20 16,-9 3 80-1,3 5-88-15,12-11 24 16,-4 4-44-16,7-7 32 16,-3 7-36-16,-3-7 28 15,-1 9-28-15,-8-3 0 0,0 6-16 16,-15-1 20-16,0 6-20 0,-15-3-12 16,3 5-4-16,-12-2 12 31,1 5-4-31,-13-3-20 15,6 3 8-15,-12 0 20 0,7 3-4 0,-10 0 40 16,9 4-24-16,-2 1 100 16,5 0-68-16,3 3-24 15,6 0-20-15,0-1 40 16,6 3-28-16,1-2-20 16,8 2-4-16,6-5 44 15,3 3-24-15,5-3-20 16,7 2 0-16,12 1 16 15,3 2-8-15,9 8-56 16,2 0 24-16,7 14-60 16,0-1 48-16,-7 3-36 15,-2 0 40-15,-15 0 20 16,-6-5 8-16,-18-3-8 16,-6-2 8-16,-21-9 128 15,0-2-72-15,-15-13 80 16,7-1-76-16,-10-12-4 15,15 2-32-15,6-11-12 16,10 1-4-16,2-14 12 16,9 5-8-16,3-12-108 15,6 4 52-15,3-2-244 16,5 8 164-16</inkml:trace>
  <inkml:trace contextRef="#ctx0" brushRef="#br0" timeOffset="81272.8">7035 15597 976 0,'6'-13'360'0,"-6"13"-280"0,3 0-20 0,-3 3 160 16,6 2-132-16,0 11 28 15,3 2-72-15,-3 11 60 16,0 3-56-16,0 13 44 16,0-3-52-16,-3 9 40 15,3-6-44-15,-3 2 0 16,0-7-24-16,-6-6-8 15,3-4 0-15,-6-7 28 16,3-4-16-16,-6-3-112 16,3-3 52-16,-9-2-240 15,6-4 160-15</inkml:trace>
  <inkml:trace contextRef="#ctx0" brushRef="#br0" timeOffset="81923.08">7312 15997 932 0,'21'-19'348'0,"-21"19"-272"0,42-21-20 0,-18 5 148 16,-1 6-124-16,10-12 56 15,0 4-80-15,6-14 28 16,-4 8-48-16,4-7 32 15,-3 4-36-15,-1-5-8 16,-5 9-16-16,-6-9 36 16,-6 8-20-16,-6-8-4 15,-3 8-12-15,-9-5-8 16,0 6 4-16,-9-1 4 16,3 5-4-16,-9 1-12 15,6 7 4-15,-12 0-4 16,6 6 0-16,-8 3 8 15,5 4 0-15,-9 1-12 16,6 2 8-16,-3 0 20 16,6 1-8-16,-2 4-4 15,2 1 0-15,0 2-16 16,9 3 8-16,0 0 20 16,9 2-8-16,0 1-4 15,6-3 0-15,6 0 12 0,3 0-8 0,8-1-20 16,4 1 4-16,6 5 12 31,0 1 0-31,2 4-48 0,-2 1 28 0,-6 7 4 16,-6 3 8-16,-15 0 4 31,-3 0 0-31,-15-8 44 0,-3-2-24 0,-15-9 80 16,6-2-56-16,-5-11 12 15,5 1-32-15,-3-14 40 16,9-3-36-16,3-10-16 15,6 2-4-15,9-4 0 16,9 1-4-16,9-4-12 16,6 2 4-16,0 0 4 15,3 8 0-15,-7 1-264 16,-2 4 144-16,-6 0-436 16,-3 9 312-16</inkml:trace>
  <inkml:trace contextRef="#ctx0" brushRef="#br0" timeOffset="82456.73">8890 15743 488 0,'0'0'180'0,"0"0"-140"0,9 2-12 16,-6-2 260-16,3 0-164 0,6-2 152 15,0 2-160-15,2-3 88 16,4 0-116-16,3-5 48 0,0 3-76 0,0-3-36 31,-3 3-12-31,-3 0 4 16,-4 2-8-16,-5 0-4 16,3 3 0-16,-6 0-368 15,0 6 200-15,-6-1-424 16,0 6 328-16</inkml:trace>
  <inkml:trace contextRef="#ctx0" brushRef="#br0" timeOffset="82656.89">8893 15880 1008 0,'9'3'372'0,"-9"-3"-288"0,24-3-24 0,-13-2 188 31,1 2-148-31,6-2 100 0,0 2-116 0,6-2-12 15,3 2-44-15,0-4-16 16,-4 4-8-16,-2-5-4 16,-3 5 0-16,-6-2-232 15,-3 2 128-15,-12 3-520 16,-3 3 348-16</inkml:trace>
  <inkml:trace contextRef="#ctx0" brushRef="#br0" timeOffset="83690.9">9711 16375 528 0,'-9'3'196'0,"9"-3"-152"0,-17-8-12 0,8 5 212 0,6 6-140 0,-6-1 108 16,6 4-124-16,3-6 84 15,3 2-96-15,12-4 100 16,3 2-100-16,23-8 48 15,4 0-68-15,29-5 12 16,4 5-40-16,35-6-36 16,-6 7 4-16,27-1 8 15,-9 2 0-15,9 4 8 16,-18 2-8-16,-6 0 8 16,-18 2-8-16,-11 1-20 15,-19 0 8-15,-8-3 64 0,-13 0-28 16,-8-3-12-1,-6 3-8-15,-6-5 36 16,0 2-24-16,-6-2-20 0,-1 2 0 16,-5-2 0-1,-3 5 0-15,-3-6 8 0,0 6-4 0,0-2-188 16,0 4 100-16,3-2-228 16,6 0 176-16,0 0-344 15,3 0 272 1</inkml:trace>
  <inkml:trace contextRef="#ctx0" brushRef="#br0" timeOffset="84007.82">11738 16058 1224 0,'3'-8'456'16,"-3"8"-356"-16,9-3-28 0,-6 0 156 16,3 6-140-16,3-3 52 15,0 0-80-15,0 0 8 16,3 0-40-16,-6 0 8 15,3 0-20-15,-12 0-24 16,3 3 0-16,-9-1-312 0,3 6 172 16</inkml:trace>
  <inkml:trace contextRef="#ctx0" brushRef="#br0" timeOffset="84825.06">12185 15835 736 0,'6'-8'272'0,"-6"8"-208"0,6-10-20 0,-3 2 228 0,0 5-156 0,0-7 104 16,3 4-128-16,3-4 72 15,0 2-96-15,2-3-16 16,4 3-32-16,6-2-24 16,3 4 0-16,3 1 20 15,3 5-8-15,-7 3-20 16,-2 2 4-16,-9 8-4 15,-3 3 4-15,-18 16 0 16,-3 5 0-16,-18 16 24 16,1-5-8-16,-7-1-4 15,9-7 0-15,0-6-16 16,13-7 8-16,2-6 128 16,9-5-72-16,6-6 52 15,6-2-60-15,2-5 12 16,7 0-36-16,0-6 16 15,3 3-20-15,0-3 0 16,-3 3-8-16,0-2-8 16,2 2 4-16,-2-3 4 0,0 3-4 15,0-3-12-15,3 3 4 0,-3-2-112 32,-3 4 64-32,-4-4-180 15,-2 2 128-15,-6-6-196 0,-3 6 168 0</inkml:trace>
  <inkml:trace contextRef="#ctx0" brushRef="#br0" timeOffset="85592.95">12893 15764 300 0,'3'-3'112'0,"-3"3"-88"0,15 0-8 0,-9 0 40 0,0 0-36 0,-3-2 88 31,3 2-60-31,0-3 84 0,0 6-76 0,-6-3 60 15,3 0-64-15,0 0 48 16,0 0-56-16,0 0 48 16,0 0-52-16,0 0 84 15,3 0-68-15,0 0 60 16,0 0-64-16,-9 0 60 16,3 0-64-16,-9 0-16 15,3 2-20-15,-12 1 24 16,0 0-20-16,-6-3 12 15,3 0-16-15,-5 0 28 16,8 0-24-16,-6 0-24 16,9 0 4-16,-3 0-8 15,6 0 4-15,3 0 16 16,3 0-4-16,0 0-4 16,6 0 4-16,3 2-16 15,3 3 8-15,3 3 12 16,3 3-4-16,0 8 8 15,3 2-8-15,3 16-12 16,0 2 4-16,-3 6 40 16,-3-2-24-16,-4-6 168 15,-2-3-104-15,-9-5 120 16,0-2-112-16,-14-9 20 16,2-5-64-16,-18-7-32 15,3-4-8-15,-5-4-108 16,8-1 60-16,-6-2-304 0,12 2 192 0</inkml:trace>
  <inkml:trace contextRef="#ctx0" brushRef="#br0" timeOffset="86676.6">13158 15870 624 0,'0'-11'228'0,"0"11"-176"0,12-8-16 0,-3 0 204 15,3 6-140 1,6-9 80-16,0 6-104 0,3-3-16 16,2 3-36-16,1-1-16 15,0 4-4-15,-3 2-4 16,-3 5 0-16,-12 13 8 16,-3 6-4-16,-18 19 8 15,0-4-8-15,-12 9-20 16,3-6 8-16,-3-5 56 15,10-5-24-15,2-6 140 16,9-2-92-16,3-8 92 16,6-3-96-16,3-5 64 15,6 0-76-15,0-5 12 16,2 2-36-16,1-5-20 16,0 0-8-16,0-2 12 15,3 2-8-15,-3-6 4 16,3 4-4-16,-3-4-16 15,2 4 4-15,1-6 12 16,3 5-4-16,0-2-20 16,-3 5 8-16,0-3-48 15,-3 3 28-15,-4-3-80 16,1 6 56-16,-6-3-200 16,-3 0 136-16</inkml:trace>
  <inkml:trace contextRef="#ctx0" brushRef="#br0" timeOffset="87259.99">14117 16071 872 0,'0'-3'324'0,"0"3"-252"0,9-2-20 0,-3-1 172 0,3 6-132 0,8-6 88 0,4 0-108 0,9-2 8 16,0 0-48-16,5-6 32 16,1 6-36-16,3-6-16 15,-3 6-4-15,2-6-20 16,-5 3 8-16,-6-2 12 15,-6 2-4-15,-9-3-268 16,-3 6 148-16,-9 2-380 16,-3 3 280-16</inkml:trace>
  <inkml:trace contextRef="#ctx0" brushRef="#br0" timeOffset="87460.13">14307 15859 892 0,'12'16'332'0,"-12"-16"-260"0,9 58-20 15,-3-31 160 1,0-1-128-16,6 9-16 16,0-4-44-16,-3 1-12 15,3-6-4-15,-3-2 36 16,-1-5-20-16</inkml:trace>
  <inkml:trace contextRef="#ctx0" brushRef="#br0" timeOffset="88377.48">15072 16275 456 0,'-15'-8'168'0,"15"8"-128"0,3 0-16 0,-3-3 288 15,3 3-176-15,0-3 140 16,6 6-160-16,6-6 32 15,6 3-84-15,18-2 60 16,5 2-72-16,34-3 0 16,-1 0-32-16,30-2 16 15,-3 5-24-15,21-3-12 16,-12 6-4-16,12-3 20 16,-14 0-8-16,8 0-4 15,-21 5 0-15,3 1-24 16,-12-1 12-16,1 0 4 15,-13 1 4-15,-5-1 52 16,-13 0-28-16,-5-2 52 16,-13-1-44-16,-2-2 64 15,-9 3-56-15,-6-6 28 16,-4 3-40-16,-8-2 44 0,0-1-40 0,-9-2-8 16,3 2-12-16,-6-5 0 15,0 6-8-15,-6-4-12 16,3 4 4-16,-6-4-148 15,0 4 84-15,-6-6-252 16,4 5 176-16,-7 0-460 16,6 3 340-16</inkml:trace>
  <inkml:trace contextRef="#ctx0" brushRef="#br0" timeOffset="89027.37">17358 16018 1048 0,'9'-5'388'0,"-9"5"-300"0,6 0-28 0,-6 2 148 16,0 1-128-16,0-3 80 15,0 0-92-15,0-3 60 16,6 3-72-16,-6-2 68 16,3-1-72-16,-3-2 28 15,0 5-48-15,-3-3 24 16,0 3-28-16,-3 0-16 15,3 3-8-15,0-3-16 16,3 2 8-16,-3-2 20 16,6 6-8-16,0-1-304 15,0 0 164-15,3-2-532 0,3 2 372 0</inkml:trace>
  <inkml:trace contextRef="#ctx0" brushRef="#br0" timeOffset="89411.42">17787 15751 600 0,'9'-3'224'0,"-9"3"-176"16,6-3-12-16,-6 3 324 15,3 6-204-15,0-1 108 16,0 6-160-16,-3 7 136 16,3 6-136-16,-3 13-24 15,0 3-52-15,0 7-20 16,0-2-4-16,-3-2 4 15,0-4-4-15,-3-4-80 16,0-4 40-16,-6-4-172 0,6-3 116 0,-6-3-220 16,6 0 176-16,-3-8-308 15,3 0 252-15</inkml:trace>
  <inkml:trace contextRef="#ctx0" brushRef="#br0" timeOffset="90562.22">18201 15957 600 0,'3'-3'224'0,"-3"3"-176"0,8-8-12 0,-8 8 212 16,3 6-144-16,-9 4 12 16,1 4-72-16,-13 4 32 15,3 3-44-15,-12-5 72 16,6 0-56-16,-6-5 72 15,10-1-68-15,-7-10-16 16,6 0-24-16,0-10 0 16,6-1-8-16,3-13 16 15,9 0-12-15,6-7-4 16,3 2 0-16,9-3-16 16,6 8 8-16,2 0 12 0,1 14-4 15,0 10 40 1,0 5-20-16,-9 24-12 15,-3 5-8-15,-15 11 20 16,-3-2-12-16,-18 4 40 16,0-4-28-16,-12-4 40 15,3-2-36-15,-2-8 4 16,5-2-20-16,-3-11 20 16,6-3-20-16,4-8-188 15,5-2 92-15</inkml:trace>
  <inkml:trace contextRef="#ctx0" brushRef="#br0" timeOffset="91329.89">18522 16166 632 0,'12'-13'236'0,"-12"13"-184"0,18-16-16 16,-9 5 248-16,3 6-164 0,3-11 84 16,2 3-120-16,1-6 40 15,3 4-72-15,-3-7 24 16,3 4-44-16,-3-6 36 15,-1 8-40-15,-5-5 28 16,0 8-28-16,-6-6 8 16,0 9-20-16,-9-4 20 15,3 4-24-15,-12-6-4 16,0 5-4-16,-8-2-16 0,2 5 8 0,-9 0 20 16,6 6-8-16,-6-1-12 15,9 3 0 1,-5 0 4-16,8 3 0 15,-3-1-12 1,6 4 8-16,0-1-4 0,3 3 0 0,0 0 8 16,6 0 0-16,-3 2-12 15,3 1 8-15,-3-1 12 16,6 4-4-16,-6-1 8 16,3 0-8-16,-3-2-12 15,3 2 4-15,1-5 92 16,2 2-48-16,0-4 8 15,5 2-28-15,1-3 24 16,6 0-28-16,6 1-12 16,3-1-8-16,6 3-4 15,3 2 0-15,2 6 8 16,1 3 0-16,-3 2 8 16,-3 3-4-16,-10 2-28 15,-2 3 12-15,-12 3 12 16,0-3 4-16,-15-2-4 15,3-6 4-15,-14-5 64 16,-1-3-36-16,-12-10 40 16,6-1-40-16,-5-7-8 15,8 0-16-15,3-6 36 16,12 3-20-16,0-10 4 16,6 4-16-16,9-9-16 15,6 1 0-15,3-4-148 0,0 7 84 0</inkml:trace>
  <inkml:trace contextRef="#ctx0" brushRef="#br0" timeOffset="108524.65">8077 7398 372 0,'12'-13'140'0,"-3"7"-112"0,9-4-4 15,-9 4 64-15,3 1-52 16,-3 2 40-16,0 3-44 16,3 0-8-16,2 3-16 15,10 0-32-15,3 2 12 16,6 0 12-16,5 1 4 15,1-1 140-15,0 0-80 16,3 0 132-16,8-2-112 16,7-3 32-16,5 3-72 15,1-1-8-15,2 1-20 0,13-3 8 16,11 0-16-16,9 0 84 16,6 0-48-16,12 0-20 0,18-3-16 15,-9 3-8-15,6-2 0 16,6-1 8-16,-3 0-4 15,-12 1-12-15,12-1 4 0,-3 1 12 16,-3-1-4 0,3 3 8-16,9 0-8 15,3 5-4-15,12-2 4 16,8 2-16-16,7 0 8 16,9 1-4-16,-4-1 0 0,-11-2 16 15,3-1-4 1,-16 4 16-16,1-4-12 15,6 6-20-15,-6 0 4 0,9 3 4 16,-4-3 4-16,-11 0 0 16,-12-6 0-16,0-2 8 15,0 3-4-15,-12-1-12 16,-6 4 4-16,6-1 12 16,0 6-4-16,-12-6-12 15,-5 3 4-15,-1 0 12 16,-3 2-4-16,-9 4-12 15,-6-1 4-15,-8 0 12 16,-10 0-4-16,1-2-12 16,-1-1 4-16,1-2 28 15,-7 0-12-15,-2-2-188 0,-10-6 92 0</inkml:trace>
</inkml:ink>
</file>

<file path=ppt/ink/ink2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24:14.812"/>
    </inkml:context>
    <inkml:brush xml:id="br0">
      <inkml:brushProperty name="width" value="0.05292" units="cm"/>
      <inkml:brushProperty name="height" value="0.05292" units="cm"/>
      <inkml:brushProperty name="color" value="#FF0000"/>
    </inkml:brush>
  </inkml:definitions>
  <inkml:trace contextRef="#ctx0" brushRef="#br0">11801 6554 2528 0,'9'-16'0'0,"3"-16"-4"0,-9 16 16 0,3 6-8 0,-3-9-20 16,0 6 8-16,-9-3 40 16,3 5-20-16,-9 1-28 15,0 5 8-15,-9-1-44 0,3 4 32 16,-6-4-188-1,7 6 116-15</inkml:trace>
  <inkml:trace contextRef="#ctx0" brushRef="#br0" timeOffset="1150.77">11724 6183 644 0,'-6'-13'236'0,"6"13"-180"0,-6 13-20 0,0-2 132 16,3 2-100-16,-6 11 60 15,3 2-72-15,-9 14 116 16,6 0-96-16,-3 13 72 16,3-3-88-16,0 6 64 15,6-4-68-15,0-4 68 16,6-6-72-16,0-12 0 15,6-7-32-15,0-7 24 16,3-5-28-16,0-6 4 0,3-2-12 16,3-11-8-16,0 0 4 15,-1-16 4-15,4 6-4 0,-3-20-20 16,-3 9 8-16,-3-2 4 16,-3 2 4-16,-9-1 0 15,-3 9 0-15,-12 3 8 16,3 7-4-16,-9 1-56 15,6 4 28-15,-6 4-272 16,7 2 164-16,-4 2-568 16,3 4 388-16</inkml:trace>
  <inkml:trace contextRef="#ctx0" brushRef="#br0" timeOffset="1617.8">11947 6501 808 0,'-12'8'300'0,"12"-8"-232"0,3 21-20 0,-3-8 64 0,0 3-72 0,0 5 0 16,0 0-24-16,0 1-4 16,3-1-4-16,0-8-16 15,6 0 4-15,3-8 12 16,3 1-4-16,2-12 40 16,1-1-20-1,0-12 40-15,0-2-36 0,0-8-24 16,-3 5-4-16,-3-5 8 15,0 8-4-15,-7-1 8 16,-2 9-8-16,-8 13-48 16,2 8 28-16,-9 29 20 15,0 6 0-15,-3 20 228 16,3-5-124-16,-3 8 192 16,6-5-172-16,-9 5 0 15,6-7-80-15,-6-9-12 16,4-10-24-16,-7-22-156 15,3-7 76-15</inkml:trace>
  <inkml:trace contextRef="#ctx0" brushRef="#br0" timeOffset="2584.52">12709 6324 684 0,'9'-24'252'0,"-9"24"-192"0,-3 21-20 0,0-16 156 0,3 3-116 0,-3-3 108 16,6 1-108-16,-3-6 64 16,0 0-84-16,0 0 32 15,0 0-56-15,0 0 60 16,0 0-56-16,0-3 28 15,6 0-40-15,-3-2-36 16,3 5 4-16,0-5 0 16,3 5 4-16,2-3 8 15,1 3-4-15,3-2-12 16,3 4 4-16,0-2 20 16,3 0-8-16,0-2-48 15,2 2 24-15,-5-3 4 16,0 6 8-16,-6-3-16 15,0 0 12-15,-9 2 32 16,0 3-16-16,-12 3-44 16,0 3 20-16,-12-3-8 15,3 3 16-15,-8-4 44 16,5 4-24-16,-6-3-20 16,9 0 4-16,0-3 0 15,6 1 4-15,3-4 8 16,9 1-4-16,6-1-48 15,9 1 28-15,9 2-32 0,6 6 28 0,-6 2 0 16,-1 0 12 0,-17 6 32-16,-3-1-12 15,-15 4 128-15,1-1-76 16,-16-5-20 0,3 0-28-16,-12-11-60 0,3 0 28 0,-5-8-360 15,5 3 208-15</inkml:trace>
  <inkml:trace contextRef="#ctx0" brushRef="#br0" timeOffset="3252.29">12620 6496 872 0,'14'-24'324'0,"-14"24"-252"0,21-29-20 0,-12 13 156 0,3 3-124 0,9-14 0 15,-3 3-52-15,6-18-12 16,2 5-12-16,7-3-16 16,3 11 4-16,8 11-40 15,1 12 24-15,9 19-408 16,-7 14 236-16,-5 18-368 15,-6 3 316-15,-18 18 500 16,-10 0-124-16,-25 5 440 16,-4-5-328-16,-33-7 200 15,4-17-256-15,-25-13 72 16,7-5-148-16,-10-14-56 16,13-4-36-16,2-17 52 15,19-2-40-15,11-27-4 16,12 1-16-16,15-22-168 15,9 10 84-15,18-1-500 0,9 9 320 0</inkml:trace>
  <inkml:trace contextRef="#ctx0" brushRef="#br0" timeOffset="4386.42">12679 7250 1196 0,'9'-6'440'0,"-9"6"-340"0,9 16-32 0,-6-3 100 0,0 3-108 0,-3 21 52 16,0 3-64-16,-3 13-8 16,0-3-24-16,-6-2-4 15,6-6-4-15,-3-5-68 16,6-8 32-16,-3-5-532 0,3-5 304 0</inkml:trace>
  <inkml:trace contextRef="#ctx0" brushRef="#br0" timeOffset="4920.46">12968 7625 592 0,'21'-5'220'0,"-21"5"-172"0,26-11-12 0,-11-2 224 16,0 3-148-16,6-22 96 15,3 3-120-15,6-14 4 16,-1 9-56-16,1-3 56 15,-3 8-52-15,-3-3 44 16,0 11-48-16,-10 0-20 16,-2 5-8-16,-9 0 0 15,-3 5-4-15,-15 1 8 16,1 7-8-16,-16 1 8 16,3 4-8-16,-9 1-12 15,3 5 4-15,-5 0 4 16,5 0 0-16,0 0-20 15,10 2 12-15,2 1 32 16,9-1-16-16,12 4-16 16,6 1 0-16,18 9 4 15,8 3 4-15,10 10 16 16,-3 0-8-16,-7 3-4 0,-5-3 0 0,-15-6 48 16,-3-2-28-1,-24-2 132-15,0-6-88 0,-23-5 12 16,-1-3-44-1,-12-8-16-15,7-2-12 16,2-11 12-16,9 3-12 0,6-11-48 16,10 0 24-16,14-13-200 15,9 3 120-15</inkml:trace>
  <inkml:trace contextRef="#ctx0" brushRef="#br0" timeOffset="5320.23">13587 7464 1080 0,'0'-3'400'0,"0"3"-312"16,9-5-24-16,-3 2 176 16,0 6-144-16,6-6 44 0,5 1-88 0,7-6-36 15,3 2-16-15,6-1-88 16,-3 1 48-16,-1-2-320 16,1 6 200-16</inkml:trace>
  <inkml:trace contextRef="#ctx0" brushRef="#br0" timeOffset="5603.86">13551 7657 840 0,'6'3'312'0,"-6"-3"-244"0,12 5-16 16,-6-5 280-1,3 3-192-15,9-3 92 16,3 0-136-16,8-3-20 16,1 3-48-16,3-3 0 0,-3 1-16 0,-4-4-96 15,1 6 48-15</inkml:trace>
  <inkml:trace contextRef="#ctx0" brushRef="#br0" timeOffset="8989.44">14998 7242 696 0,'15'-8'256'0,"-12"5"-196"0,0 0-20 0,-6 3 100 16,3 3-84-16,-9-3 76 16,0 5-76-16,-12 1 32 15,3 4-52-15,-9-2 32 0,3 3-36 16,-2-3 36-16,5 0-40 0,-3-3 48 16,6 0-44-16,-3-5 100 15,9 3-76-15,1-3-52 16,2 0-4-16,0 0 0 15,6 3 4-15,-3-3 16 16,6 2-12-16,-6 3-12 16,3 3 0-1,-6 6-4-15,0-1 0 0,-6 5 16 16,6 1-4-16,-6 5 52 16,3 2-32-16,-3-2 24 15,7-3-28-15,-1-5 36 16,6-3-32-16,6-5-4 15,9-3-12-15,17-5 4 16,4 3-8-16,9 5-12 16,-1 5 4-16,-5 8 12 15,-6 1-4-15,-18 1-4 16,-3 1 4-16,-21 3 56 16,0-3-32-16,-21-3-12 15,0 0-8-15,-14-8-44 16,8-2 20-16,-9-6-180 15,10-2 108-15</inkml:trace>
  <inkml:trace contextRef="#ctx0" brushRef="#br0" timeOffset="9406.39">15337 7337 704 0,'33'-21'264'0,"-33"21"-208"0,0-3-12 15,-3 3 228-15,3 3-156 0,-9 5 68 16,3 5-108-16,-15 21 36 15,0 6-68-15,-11 10 60 16,5 1-64-16,3-4 64 16,6-7-64-16,6-6 8 15,6-7-28-15,9-6 48 16,6-5-36-16,9-6 12 16,3 1-28-16,0-8-8 15,0-1-4-15,-1-4 12 16,-2-1-8-16,-3-2-84 15,0 2 44-15,-3-2-228 16,0 5 144-16,-3-6-220 16,3 1 188-16,0-5-180 15,-1 2 188-15</inkml:trace>
  <inkml:trace contextRef="#ctx0" brushRef="#br0" timeOffset="9575.32">15525 7459 476 0,'0'-24'176'0,"0"24"-136"0,-15 5-12 0,6 11 268 16,3 5-168-16,-9 14 176 15,3 2-172-15,-6 8 148 16,6-3-156-16,0 8-12 16,3-5-68-16,6 3-20 15,3-3-16-15,0-8 20 16,6-5-16-16,-3-14-356 16,3-2 188-16</inkml:trace>
  <inkml:trace contextRef="#ctx0" brushRef="#br0" timeOffset="10407.64">16182 7668 600 0,'-3'-3'224'0,"3"3"-176"0,0 0-12 0,3 0 256 15,3 0-168-15,0-3 100 16,3 3-132-16,0-5 36 15,0 2-72-15,6-2 36 16,0 2-52-16,6-2 24 16,3 3-36-16,2-4-8 15,4 4-12-15,3-4-16 16,-3 4 4-16,-4-1-4 16,-2 3 0-16,-6-3 8 15,-3 6 0-15,-6-3-12 16,0 0 8-16,-9 0 20 15,3 0-8-15,-3 0-108 16,0 0 52-16,0 3-236 16,3-1 160-16,-6 1-332 15,3 0 256-15</inkml:trace>
  <inkml:trace contextRef="#ctx0" brushRef="#br0" timeOffset="13509.21">17293 7385 340 0,'12'0'128'0,"-12"0"-100"0,-9-22-8 0,6 17 140 16,3 2-92-16,-3 3 192 16,6 3-144-16,-6 2 64 15,3 6-104-15,-6 13 72 16,3 5-84-16,-3 11 56 16,3-1-68-16,-6 4-4 15,6-6-28-15,-3-3-4 16,6-5-8-16,-3-2 4 15,6-6-8-15,-3-5-116 16,0-3 60-16</inkml:trace>
  <inkml:trace contextRef="#ctx0" brushRef="#br0" timeOffset="13942.87">17608 7697 1060 0,'3'-3'392'0,"-3"3"-304"0,0 8-28 0,0-8 260 16,0 0-188-16,0 0 140 15,0 0-156-15,0-3-12 16,6 3-60-16,-3-2 12 16,3 2-28-16,-6-3-28 15,3 3 0-15,-3-3 44 16,0 6-24-16,0-3-8 15,0 0-8-15,0 0 12 0,0 0-8 0,0 0-4 32,0 0 0-32,0 0-48 15,0 0 24-15,0-3-336 16,6 1 196-16,0-1-604 16,0 6 428-16</inkml:trace>
  <inkml:trace contextRef="#ctx0" brushRef="#br0" timeOffset="14743.66">18067 7424 424 0,'-3'-2'156'0,"3"2"-120"0,-3-3-8 0,3 0 140 16,6 6-96-16,-6-3 120 16,3 0-108-16,-3 0 140 15,0 0-124-15,0-3 92 16,3 3-112-16,0-2 56 16,2-1-80-16,1-2 4 15,0 2-36-15,3-5 24 16,0 5-32-16,3-4 20 15,3 4-20-15,0-5-16 16,3 5-4-16,0-2 12 0,2 2-4 0,-2-2-12 31,3 5 4-31,0-3 4 0,-3 3 0 0,0 0-12 16,0 3 8-16,-4 0 28 16,1-1-12-1,-3 1-12-15,0 2-4 0,-3-2 12 16,0 2-4-16,-6 3-12 15,3 0 4-15,-9 3 12 16,3 2-4 0,-12 5-12-16,3 1 4 0,-12 2 4 15,0 3 0-15,-8-3-12 16,5 0 8-16,-6-5 20 16,6-3-8-16,3-2-12 15,7 0 0-15,2-4-4 16,9 1 0-16,6-2-36 15,3 2 24-15,6 0-20 16,5 2 24-16,-2 3 28 16,0 3-8-16,-6-2 80 15,0 1-48-15,-15-1 172 16,0-1-116-16,-18-3-32 16,1 1-40-16,-10-6-72 15,3 1 28-15,-9-9-244 16,10 3 148-16,-10-8-364 15,6 3 272-15</inkml:trace>
  <inkml:trace contextRef="#ctx0" brushRef="#br0" timeOffset="19896.93">18730 7369 748 0,'12'-11'276'0,"-12"11"-216"0,12-5-16 0,-9 2 128 0,0 3-104 0,3-3 52 16,0 3-72-16,-3-2 28 15,0 4-44-15,-3 1 16 16,0 0-28-16,-6 2 0 16,3 3-12-16,-9 11-8 15,0 4 4-15,-9 14 56 16,4 3-32-16,-7 2 8 16,3-2-24-16,-3 0 72 15,6-6-48-15,-3-2-4 16,10-3-20-16,-4-3-12 15,6 1 4-15,0-6-4 16,3 3 0-16,3-6 8 16,3-2-4-16,3-5 16 15,6-1-12-15,0-7-4 16,3 2 0-16,-1-5 4 16,4 0-4-16,-3-5 32 15,3 2-20-15,0-4 12 16,3 1-16-16,0-7 36 15,0 5-24-15,-1-5-12 16,1 5-8-16,-3-3 12 16,3 1-8-16,-3-1-12 15,-3 6 0-15,-6-6 40 0,0 6-24 16,-9-6 52-16,0 3-36 16,-9-2 28-16,3 2-28 0,-9-3-28 15,6 6 0-15,-9 0 0 16,7 2 0-16,-7 1 24 15,6 4-12-15,-3-2-152 16,3 5 72-16</inkml:trace>
  <inkml:trace contextRef="#ctx0" brushRef="#br0" timeOffset="26050.73">13459 9057 800 0,'-12'0'296'0,"12"0"-232"0,3 0-16 0,-3 0 116 15,0 0-100-15,3 0 104 16,3 0-92-16,0-3 48 16,3 3-72-16,-3-3 24 15,0 1-44-15,3-4-36 16,5 4 0-16,4-3 8 15,0 2 0-15,-3-2-4 16,3 2 4-16,-3-2-4 0,0 2 0 0,-3-2 8 31,0 5-4-31,-4-3-12 16,4 3 4-16,-3-3 4 16,3 6 0-16,-6-6 0 15,3 3 0-15,-6-2 8 0,0 4-4 0,0-2-12 16,0 0 4-16,-3 0-16 15,0 0 12-15,0 0 32 16,0 0-16-16,0 0-264 16,0 0 140-16,-3 0-328 15,0 6 252-15</inkml:trace>
  <inkml:trace contextRef="#ctx0" brushRef="#br0" timeOffset="26635.29">13492 9208 436 0,'-3'-3'160'0,"3"3"-124"0,-9 8-8 0,6-8 116 16,3 2-84-16,0-2 124 15,3 6-104-15,0-4 120 16,6 1-116-16,3-6 92 15,-1 1-100-15,7-4 36 16,0 4-64-16,6-6 56 16,0 5-64-16,0-5 20 15,-1 6-40-15,-2-4-8 16,0 4-8-16,-6-1-4 16,-3 3 0-16,-6-3 0 15,3 6 0-15,-6-6-100 16,3 3 56-16,-6-2-236 15,0 2 156-15,3-3-256 16,3 6 220-16</inkml:trace>
  <inkml:trace contextRef="#ctx0" brushRef="#br0" timeOffset="28002.33">14798 8766 736 0,'9'-11'272'0,"-9"11"-208"0,0 0-20 0,-3-3 184 0,0 3-132 0,-9 0 76 16,3 3-100-16,-8-3 76 15,2 3-88-15,-6-1 24 16,3 4-48-16,-6-1-4 16,6 0-20-16,-2 1-8 15,2 1 0-15,-3 1-4 16,6 3 0-16,-3 0 0 0,9-1 0 0,-3-2 0 31,6 3 0-31,-6-3 32 16,6 0-16-16,-2-3 12 15,5 0-16-15,-6 0-8 16,3 1 0-16,-6-1-24 16,6 3 12-16,-6 0 4 15,3 0 4-15,-3 2 8 16,6 1-4-16,-3 0 52 16,3-1-32-16,0-2-20 15,3 0-4-15,0-3 0 0,6 3 0 0,3-2 8 16,6 1-4-16,9 1 8 15,3 3-8 1,6 2 16-16,2 3-12 16,-5 5-12-16,-3 0 0 15,-15 6-4-15,-3-3 0 16,-21 5 104-16,-3-3-52 0,-18 3 0 16,4-2-28-16,-10-9-12 15,6-2 0-15,-5-13-180 16,5 0 96-16,0-14-304 15,9 0 216-15</inkml:trace>
  <inkml:trace contextRef="#ctx0" brushRef="#br0" timeOffset="28469.31">15173 8747 736 0,'6'-5'272'0,"-6"5"-208"0,0 2-20 0,-3 6 220 0,0 3-152 0,-11 18 0 15,2 3-68-15,-15 13 116 16,3-3-88-16,-9 6 144 16,9-6-120-16,1 0 64 15,8-4-92-15,0-4 44 16,9-2-68-16,3-11 68 15,6-5-64-15,3-6 8 16,9-2-32-16,3-8-4 16,-1-2-12-16,4-4-8 15,3 1 4-15,0-3-84 16,-3 3 44-16,-6-1-128 16,0 4 92-16,-10-1-212 15,-2 3 160-15,-3-2-296 16,0 4 240-16</inkml:trace>
  <inkml:trace contextRef="#ctx0" brushRef="#br0" timeOffset="28669.71">15224 9046 684 0,'9'-16'252'0,"-9"16"-192"0,3 0-20 16,-3 3 332-1,0 5-212-15,-6 8 76 0,0 5-140 0,-6 13 28 16,3 3-68-16,-3 11-24 31,6-3-20-31,6 0 8 16,3-8-12-16,6-8-260 0,3-5 140 0,0-6-680 15,0-4 440-15</inkml:trace>
  <inkml:trace contextRef="#ctx0" brushRef="#br0" timeOffset="29086.49">15918 9078 964 0,'-18'0'360'0,"18"0"-280"0,3 0-24 15,0 0 172 1,3 0-136-16,3 0 44 0,2 0-84 0,7 0 32 15,3 0-48-15,9-3 0 16,0 3-24-16,5-5-16 16,-2 2 0-16,0-5 20 15,0 6-8-15,-10-6-4 16,1 5 0-16,-6-2-172 16,-3 5 92-16,-9-3-444 15,0 3 288-15</inkml:trace>
  <inkml:trace contextRef="#ctx0" brushRef="#br0" timeOffset="30003.91">16736 8747 964 0,'0'24'360'0,"0"-24"-280"0,6 85-24 0,-3-46 224 15,3-4-164-15,0 15 140 16,0-2-148-16,0 7-4 16,3-5-64-16,-3-2-28 15,0-6-4-15,-3-10 24 16,3-5-16-16,-6-9-156 15,3-5 76-15,-3-2-356 16,0-3 236-16</inkml:trace>
  <inkml:trace contextRef="#ctx0" brushRef="#br0" timeOffset="30388.41">17587 8528 1196 0,'-32'23'440'0,"32"-23"-340"0,-63 77-32 0,30-19 336 16,10 3-236-16,-7 26-24 16,9-2-88-16,15 13 8 15,12-11-36-15,18-2-48 16,9-11 8-16,11-13-104 15,1-13 64-15,-1-11-152 16,-2-8 116-16</inkml:trace>
  <inkml:trace contextRef="#ctx0" brushRef="#br0" timeOffset="33005.92">17959 8914 684 0,'12'-32'252'0,"-12"32"-192"0,9-8-20 0,-6 5 260 0,3 6-172 0,-6 2 56 16,3 6-112-16,-3 10 8 16,0 6-44-16,-3 7 20 15,0 0-28-15,-3 6 0 16,0 0-16-16,0 5 0 16,6-6-4-16,-3-1 20 15,6-4-16-15,-3-8 4 16,0-4-8-16,-3-9-172 15,3-3 88-15,-6-7-340 16,3-3 232-16</inkml:trace>
  <inkml:trace contextRef="#ctx0" brushRef="#br0" timeOffset="33673.64">18409 9036 364 0,'-9'-8'132'0,"9"8"-100"0,18-6-12 0,-12 4 124 15,3 4-84-15,3-4 184 16,-3 2-136-16,-6-6 180 16,2 6-164-16,-7 0-36 15,-1 3-56-15,-9 0 36 16,0 2-36-16,-9-2-8 16,3-1-12-16,-6-4 32 15,3 2-20-15,-2-6 4 16,8 4-16-16,0-6-8 15,9 0 0-15,6-8 28 16,9 5-16-16,6-7 12 16,6-1-16-16,5 3 12 15,1 6-16-15,0 7 4 16,0 6-4-16,-9 10 12 16,-1 8-12-16,-5 6-12 15,-3 2 0-15,-12 8 84 16,0 0-48-16,-12 5 44 15,3-2-44-15,-8-6 0 16,2-2-20-16,-3-11 0 0,3-2-4 0,-6-11-228 16,6 0 124-1,-5-3-272-15,8 0 208 0</inkml:trace>
  <inkml:trace contextRef="#ctx0" brushRef="#br0" timeOffset="34407.07">18608 9170 704 0,'12'-5'264'0,"-12"5"-208"0,18-8-12 0,-9 0 204 16,3 6-144-16,0-9 108 15,3 6-124-15,6-8 92 16,-1 2-100-16,7-8 36 16,3 4-68-16,0-7-16 15,-1 4-20-15,-2-3-36 0,-3 5 12 0,-6-3 12 16,0 6 4-16,-9 0 24 31,-3 2-16-31,-9 6-4 0,0 2-4 0,-9-2 12 16,0 5-8-16,-9 0-12 15,3 3 0-15,-3-1 12 16,7 1-4 0,-4-3 52-16,3 3-32 0,0-3-12 15,6 2-4-15,-3 4-28 16,3-1 12-1,-3 0 12-15,3 0 0 0,-6 1 8 16,6 2-8-16,-5-3-20 16,5 3 8-16,0 0 4 15,3 0 4-15,3-3 8 16,3 3-4-16,6 0 8 16,3 0-8-16,12 2-12 15,2 1 4-15,10 5-32 16,0 0 20-16,-3 5 4 15,-4 0 12-15,-8 8 0 16,-6 3 0-16,-15 2-12 16,0 1 8-16,-18-3 116 15,3-6-60-15,-11-5 8 16,5-5-40-16,-6-8-20 16,6-3-4-16,4-15 20 15,5-1-8-15,6-15 16 16,6-1-16-16,6-7-12 15,6 7 0-15,0 1 4 16,2 7 0-16,1 3-220 0,0 6 120 16,-3 2-312-16,3 3 232 0</inkml:trace>
  <inkml:trace contextRef="#ctx0" brushRef="#br0" timeOffset="35090.86">19463 9152 696 0,'6'-8'256'0,"-6"8"-196"0,6-5-20 0,-3 2 260 16,-1 6-172-16,1-6 144 15,3 3-160-15,3-3 100 16,0 1-124-16,3-4 60 16,3 6-84-16,6-5-8 15,0 5-36-15,11-5-4 16,-2 5-8-16,6-5-16 16,-3 5 4-16,-1-3 20 15,1 3-8-15,-9-3-4 16,-3 6 0-16,-6-3-16 15,-3 3 8-15,-6-3 4 16,-3 0 0-16,-3 0 8 16,0 0-4-16,-3 0-92 15,3 5 52-15,-6-2-120 16,3 2 88-16,-3-3-100 16,6 1 96-16,-3-3-204 0,3 0 156 15,-3 0-332 1,6 0 256-16</inkml:trace>
  <inkml:trace contextRef="#ctx0" brushRef="#br0" timeOffset="36758.61">20186 8969 652 0,'3'0'244'0,"-3"0"-192"0,3-2-12 0,-6 2 144 16,3 2-108-16,-6-2 40 16,3 3-68-16,-3-3 68 15,6 0-64-15,-3-3 52 16,6 3-60-16,-3-2 32 16,6-1-44-16,0-2 68 15,3 0-52-15,3-9 20 16,0 9-40-16,3-8-8 15,-1 5-12-15,1-5 4 16,3 2-8-16,0-2-4 16,3 5 4-16,0 0-24 15,0 3 12-15,-1-1 4 16,-2 6 4-16,0-2 16 16,-3 2-8-16,-3 0-12 15,0 5 0-15,-6 0 4 16,3 6 0-16,-6-3 8 15,0 2-4-15,-3-2-12 16,0 3 4-16,-6-3 12 16,3 0-4-16,-9 0-12 15,3 0 4-15,-9 0 12 16,3 0-4-16,-3-3 8 16,3 0-8-16,0 0 8 15,7 1-8-15,2-4-20 16,6 4 8-16,6-1 20 15,2 3-4-15,7 5-20 16,3 3 4-16,0 2 12 16,3 4 0-16,-9-1 164 0,0 0-92 0,-12-3 104 15,0 1-104 1,-15-8-16-16,3-1-36 0,-12-10 12 16,6 0-24-16,-9-8-64 15,7 0 24-15,-10-5-136 16,6 5 88-16,-6-5-192 15,9 5 148-15,1 0-224 16,5 3 196-16</inkml:trace>
  <inkml:trace contextRef="#ctx0" brushRef="#br0" timeOffset="37075.68">20680 9099 996 0,'15'3'368'0,"-15"-3"-284"0,15 10-24 0,-9-4 336 16,3 1-228-16,0 1 116 16,-3 3-164-16,-3-3-36 0,2 3-52 0,-5-4-20 15,0 1-8-15,-2-2-192 32,2-1 104-32,-3-5-456 15,0 3 296-15</inkml:trace>
  <inkml:trace contextRef="#ctx0" brushRef="#br0" timeOffset="41011.11">21409 8845 176 0,'12'-21'64'0,"-12"21"-48"0,-3 10-8 0,3-7 88 16,6 0-56-16,-3-6 124 15,6 3-92-15,3-5 116 16,6 2-108-16,-3-5 156 15,3 0-136-15,-1 0 120 16,1 3-128-16,0 0 88 16,-3 2-104-16,-9-2 72 15,0 5-84-15,-15 0-16 16,-3 5-28-16,-15 0-16 16,4 3 0-16,-13 0 20 15,9 3-12-15,0-3 24 16,6 0-24-16,1-8 32 15,8 2-28-15,-3-4 32 16,9-1-32-16,-3 0 20 16,6 3-20-16,-6 3 28 15,6 2-28-15,-9 6-24 16,6 5 4-16,-9 5 0 16,6 0 4-16,-6 3 0 15,4 0 0-15,-1-6 0 16,6-2 0-16,0-8 24 0,3 0-12 15,3-8 40-15,6 0-28 16,6-5-12-16,5 2-8 0,10 0-4 16,3 6 0-16,3 10-12 15,-3 3 8-15,-10 11 12 16,-2 2-4-16,-15 5 60 16,-3 1-36-16,-21 2 16 15,1-3-28-15,-13-5 8 16,3-5-12-16,-3-19-184 15,9-2 96-15,-5-24-324 16,8-3 224-16</inkml:trace>
  <inkml:trace contextRef="#ctx0" brushRef="#br0" timeOffset="41661.92">21749 8858 716 0,'9'3'264'0,"-9"-3"-204"0,0 29-16 0,0-13 204 16,0 0-144-16,-3 13 168 16,3-3-156-16,-3 6 100 15,6 0-124-15,0-3 4 16,3 0-56-16,-1-5 0 15,4 0-24-15,-3-6-8 16,3-2-4-16,-3-5-16 16,3-1 8-16,-3-4 12 15,0-1-4-15,3-5 16 16,3 2-12-16,0-4-4 16,3 2 0-16,6-5-60 15,-1-1 32-15,-2-2-84 16,3 3 56-16,-6-8-88 15,0 5 80-15,-6-8-128 16,0 5 104-16,-3-7-196 16,3 5 156-16,-6-3-12 15,2 5 84-15,-2 1 40 16,3 4 12-16,-6 6 204 16,3 8-112-16,-6 8 212 15,0 5-176-15,-3 11 220 16,6 2-196-16,-2 9 4 0,4-4-96 15,-2 1-56 1,3-3-4-16,0-8 4 0,0-2 0 0,0-9-284 16,0-2 152-16</inkml:trace>
  <inkml:trace contextRef="#ctx0" brushRef="#br0" timeOffset="42629.31">22219 8692 392 0,'3'2'148'0,"-3"-2"-116"0,6-13-8 0,-3 8 180 15,0 5-116-15,0-6 96 16,3 6-104-16,3-2 104 16,6 2-104-16,5 10 92 15,4 6-96-15,9 34 152 16,0 6-128-16,-4 34 104 16,1 3-120-16,-12 18 20 15,-3-11-64-15,-15 3-40 16,-3-15-4-16,-15-11 36 15,3-11-20-15,-12-19-20 16,7-12 4-16</inkml:trace>
  <inkml:trace contextRef="#ctx0" brushRef="#br0" timeOffset="51501.93">23380 8700 664 0,'21'-22'244'0,"-21"22"-188"0,3-8-16 0,0 3 144 16,0 5-108-16,-3-5 16 15,3 5-56-15,-6-3 64 16,3 3-56-16,0 0-4 15,5 3-24-15,1-3 8 16,0 5-16-16,-3 3 4 16,0 3-4-16,-3 10-8 15,0 5 4-15,-6 17 64 16,0 2-36-16,-5 7 24 16,5-4-36-16,-3 2 8 15,3-10-16-15,3-3 12 16,3-2-16-16,0-6 16 15,6-3-16-15,0-5-4 0,3-5 0 16,-1-5-4-16,4-3 0 0,-3-6 0 16,0 1 0-16,-3-6 44 15,3 1-24-15,0-6 8 16,0 0-16-16,3-5-16 16,3 5 0-16,0-6 12 15,0 4-4-15,-1-6-4 16,4 5 4-16,-6-5 4 15,0 3-4-15,-6 0 32 16,0 5-20-16,-9-3 40 16,0 6-32-16,-12 0 4 15,3 5-16-15,-9 0-8 16,4 5 0-16,-7-2 20 16,6 2-12-16,-6-2 4 15,9-1-8-15,-3-2-16 16,6 0 4-16,-2-2-164 15,5-1 92-15,0-2-260 16,6 2 188-16</inkml:trace>
  <inkml:trace contextRef="#ctx0" brushRef="#br0" timeOffset="53186.73">23746 9065 464 0,'3'-8'176'0,"-3"8"-140"0,9-6-8 16,-6 4 144-1,0 2-100-15,0-3 120 16,0 3-108-16,0-5 52 16,3 5-76-16,-6-3 0 15,3 6-36-15,-3-3-12 16,0 0-8-16,-3 2-4 15,3 4 0-15,-3 2 0 0,3 2 0 0,0 1 0 16,6-1 0-16,-3 1 0 16,3 0 0-16,2-6 16 15,1 3-8-15,0-6-12 16,0 1 0-16,0-6 20 16,3 1-8-16,0-6 24 15,0 0-20-15,-3-3-4 16,0 3-4-16,-3-2 12 15,3 2-8-15,-3-3-20 16,3 3 4-16,-4-2 12 16,4 5 0-16,-3-3 16 15,3 2-12-15,-9-2-20 16,3 6 4-16,-6-4 4 16,3 6 4-16,-3-5 0 15,3 5 0-15,-3-5-12 16,0 5 8-16,-3-3 12 15,6 6-4-15,-3-3-4 16,3 0 4-16,0-3-16 16,3 3 8-16,0-2 64 15,0 2-32-15,0-6 8 16,3 6-24-16,-3 0-8 16,0 3 0-16,0 2-4 0,0 6 0 15,-9 10 16-15,3 3-8 16,-9 21-12-16,3 2 0 0,-8 12 72 31,2-7-36-31,-6-1 48 16,6-9-44-16,-3-8 8 15,3-7-28-15,-3-11 0 16,6-6-8-16,-5-12-332 0,2-1 176 16</inkml:trace>
  <inkml:trace contextRef="#ctx0" brushRef="#br0" timeOffset="54520.45">24308 8991 560 0,'-8'-19'208'0,"8"19"-164"0,11 13-8 0,-8-10 120 15,0 2-92-15,-6-5 72 16,3 0-80-16,0-2 92 15,3 2-84-15,0-6 32 16,6 1-56-16,0-6 40 16,0 1-48-16,3-11 20 15,0 5-32-15,0-3-36 16,0 6 8-16,0 2 0 0,3 9 8 0,-4 2 8 31,4 5-4-31,-3 3-12 16,0 5 4-16,-6 6 12 15,0-1-4-15,-9 9-4 16,0-3 4-16,-12 2-4 16,3-2 0-16,-6 0-12 0,7-3 8 15,-7-3 56-15,6 1-28 16,-6-3 44-16,6 0-40 16,-6-3 56-16,6-3-48 0,0-2-8 15,9 3-16-15,3-6 52 16,6 3-36-1,3-10 16-15,6 2-28 0,3-8 20 16,3 2-24-16,3-7 4 16,-1 5-8-16,4-5 20 15,0 5-16-15,-3-3 4 16,-3 6-8-16,-3-3-8 16,-1 5 4-16,-8 1-16 15,-3 2 8-15,-9-3 20 16,3 6-8-16,-6-3-72 15,0 2 32-15,-3-2-208 16,4 3 136-16,-4-3-364 16,3 3 264-16</inkml:trace>
  <inkml:trace contextRef="#ctx0" brushRef="#br0" timeOffset="55021.73">24127 9276 612 0,'-21'-2'228'0,"21"2"-180"0,-15-16-12 0,9 5 272 0,3 3-176 0,-6-13 152 0,6 5-168 0,0-10 28 15,6 2-84-15,9-16-36 16,3 6-16-16,18-27-8 15,6 3 0-15,17-11-12 16,-2 13 8-16,11 11-4 16,-2 14 0-16,8 33-20 15,-5 14 16-15,-4 40 12 16,-11 7 4-16,-24 40-28 16,-13-2 12-16,-31 5 156 15,-7-11-80-15,-24-13 136 16,0-18-116-16,-14-19 4 15,5-14-52-15,-2-25-16 16,14-12-12-16,4-33-68 16,14-1 32-16</inkml:trace>
  <inkml:trace contextRef="#ctx0" brushRef="#br0" timeOffset="57172.02">6312 9332 728 0,'-6'0'268'0,"6"0"-208"0,18 13-16 0,-3-10 196 16,3-1-140-16,23-4 92 16,7-1-112-16,32-7-20 0,4-1-36 15,26-8 0 1,-9 6-12-16,15-3-8 15,-9 6 0-15,-8-1-4 0,-19 6 0 0,-17 0 0 16,-19 2 0-16,-35-2 0 16,-12 5 0-16,-65-3 44 15,-13 6-24-15,-50 5 80 16,3 2-56-16,9-2 12 16,27 3-32-16,32-3 112 15,28 0-80-15,32-8 16 16,18 0-48-16,32-8-12 15,10 0-8-15,17-3 4 16,-2 6-4-16,-4-1-4 0,-12 4 4 0,-20-1-112 31,-12 3 60-31,-30 8-252 16,-6 3 164-16</inkml:trace>
  <inkml:trace contextRef="#ctx0" brushRef="#br0" timeOffset="66745.78">13402 10774 1584 0,'-3'2'0'0,"9"1"-4"0,-6-3 140 16,0 0-76-16,0 0 80 16,0 0-80-16,0 0 12 15,0 0-40-15,0-3 24 16,3 3-32-16,0-2 32 15,3-1-32-15,0-2-4 0,3 5-12 0,-3-3-8 32,3 3 4-32,3-2 4 0,0 2-4 0,3-6-12 31,0 4 4-31,2-4 12 16,1 4-4-16,0-6 8 0,0 3-8 0,0-3 8 15,3 2-8-15,-3-2-20 16,-4 3 8-16,-2 0 4 15,0 2 4-15,-6 0 0 16,3 3 0-16,-6-2 16 16,0 4-8-16,-3-2-12 15,0 6 0-15,-3-1 12 16,3 0-4-16,-3-5-136 16,3 3 76-16,-3-3-184 15,6 0 136-15,-3 0-224 16,0 5 184-16,-3-2-308 15,0 2 256-15</inkml:trace>
  <inkml:trace contextRef="#ctx0" brushRef="#br0" timeOffset="67245.86">13483 10872 184 0,'-6'5'68'0,"6"-5"-52"0,-9 8-4 0,6-8 108 0,6 0-68 0,-3 0 148 16,0 0-116-16,0 3 96 15,0-1-104-15,-3-2 36 16,3 3-64-16,-6 0 20 16,6-1-40-16,-6-2 16 15,6 0-24-15,-6 0 0 16,6 3-12-16,-3-3 12 16,0 2-12-16,-3-2 4 15,6 3-4-15,0-3 80 16,6 3-44-16,-3-3 92 15,0 0-76-15,0-3 0 16,6 3-40-16,6-5 40 16,3 2-32-16,5-5-40 15,4 3 4-15,3-3 8 16,-3 5 4-16,0-2-20 16,-4 5 8-16,-2-3 20 15,0 3-4-15,-6-2-4 16,-3 4 0-16,-6-2-128 15,3 3 68-15</inkml:trace>
  <inkml:trace contextRef="#ctx0" brushRef="#br0" timeOffset="79788.19">14114 10843 352 0,'0'0'132'0,"0"0"-104"0,-3 2-8 0,0-2 80 15,3 3-60-15,-3-3 148 16,3 3-104-16,-3-3 96 15,6 0-104-15,-6 0 80 16,3 2-88-16,-3-2 64 16,0 3-76-16,0-3 12 15,3 3-36-15,-3-3 68 16,3 0-56-16,-3 0 24 0,3 0-40 0,-3 0 44 31,6 0-40-31,0 0 4 0,6 2-24 0,6-2-24 16,3 0 4-1,11-2 40-15,1 2-20 16,6-3 36 0,0 3-32-16,-4-3 20 0,-2 1-20 0,-6-4 28 15,0 6-28-15,-6-5 4 16,-1 5-12-16,-5-3 28 16,0 6-20-16,-3-6-12 15,0 3-8-15,-3-2 12 16,0 2-4-16,-6-3-12 15,0 3 4-15,-3-3-4 16,3 3 0-16,-3-2-220 16,3 4 120-16,-3-2-348 15,0 3 256-15</inkml:trace>
  <inkml:trace contextRef="#ctx0" brushRef="#br0" timeOffset="80172.7">14760 10517 820 0,'0'-8'304'0,"0"8"-236"0,6 0-20 0,-6 6 212 0,0 1-152 0,-3 20 72 16,3 5-108-16,-3 13 128 15,3 2-116-15,3 6 96 16,3-5-104-16,0-1 28 15,-1-4-60-15,-2-6-8 16,3-5-20-16,-3-9-4 16,0-4-4-16,-3-8-200 15,3-4 104-15,-6-7-376 16,3 3 256-16</inkml:trace>
  <inkml:trace contextRef="#ctx0" brushRef="#br0" timeOffset="80672">15057 10856 1144 0,'-3'0'420'0,"3"0"-324"0,12 3-28 0,-6-1 244 16,0 3-184-16,-6 1 116 15,3-1-144-15,-6 0-44 16,3 1-36-16,-3-4-8 16,0 4-8-16,-6-4-276 15,3 1 148-15,-3 2-520 16,3 0 360-16</inkml:trace>
  <inkml:trace contextRef="#ctx0" brushRef="#br0" timeOffset="82090.1">15602 10591 860 0,'21'-5'320'0,"-21"5"-248"0,-3-3-20 0,0 6 200 16,6 2-148-16,-6 14 20 15,3 2-76-15,-6 13-4 16,0 3-28-16,0 6 28 15,3-4-28-15,0 4 40 16,3-6-32-16,-3 0-12 16,6-3-8-16,-3-5 12 15,3-2-8-15,-3-11-28 16,0-6 8-16,0-7-232 16,0 0 132-16,0-11-428 15,0 2 304-15</inkml:trace>
  <inkml:trace contextRef="#ctx0" brushRef="#br0" timeOffset="82657.32">16078 10724 520 0,'12'-11'192'0,"-12"11"-152"0,15 8-8 0,-9-5 16 15,0-1-32-15,-9-2-12 16,3 3-8-16,-6 0 56 16,3 4-28-16,-9 4 52 15,0 2-44-15,-9 0 100 16,4 3-76-16,-7-5 180 16,6 0-136-16,-6-4 36 15,9 1-84-15,-3-8 52 16,6 3-64-16,1-11-16 15,5 0-16-15,3-16 0 16,6 3-4-16,8-24 8 16,7 6-8-16,6-9 8 15,0 14-8-15,6 10-28 16,-1 13 12-16,1 24-12 16,-3 9 12-16,-6 20 44 15,-3 5-20-15,-18 6 156 16,0-5-92-16,-18 2 40 15,3-2-72-15,-9 0-16 16,3-9-16-16,-5-4-152 16,2-9 76-16,-3-7-412 0,9-4 264 15</inkml:trace>
  <inkml:trace contextRef="#ctx0" brushRef="#br0" timeOffset="83690.63">16388 10943 748 0,'6'-24'276'0,"-6"24"-216"0,12-10-16 0,-3 2 252 15,3 5-172-15,2-7 80 16,1 4-116-16,9-7 60 16,3 3-84-16,3-6 4 15,-1 2-44-15,-2-7-4 16,0 5-12-16,-3-7 12 15,-3 4-12-15,-6-5 4 16,-1 8-4-16,-8-2 4 16,0 5-8-16,-9-3 8 15,0 8-8-15,-9 0 8 16,1 3-8-16,-13-1-12 16,6 6 4-16,-9 0-16 15,6 6 12-15,-6-4 4 16,10 6 4-16,-7 0 16 15,9 0-8-15,-3-3 24 16,6 6-20-16,0-6 4 16,3 3-8-16,0-5 4 15,3 2-8-15,0 0-4 0,4 3 4 0,-4-2 4 16,6 2-4 0,-6-3-4-16,6 0 4 15,-3-2-16-15,6-1 8 0,-3 1 12 16,6 0-4-16,2 2-4 15,4 0 4-15,3 3-4 16,3 0 0-16,9 3-20 16,3 2 12-16,-1 5-128 15,1 4 76-15,-6 4-32 16,0 1 56-16,-12 7 16 16,0 0 8-16,-15 1 92 15,0-1-48-15,-15-5 116 16,0-2-88-16,-9-11 28 15,3-6-52-15,-2-10 32 16,5-2-40-16,3-17 56 16,9 3-48-16,3-10 0 15,6 4-20-15,3-1-36 16,3 4 8-16,-3 1-108 16,3 4 64-16</inkml:trace>
  <inkml:trace contextRef="#ctx0" brushRef="#br0" timeOffset="86792.85">17144 10919 716 0,'0'-2'264'0,"0"2"-204"0,-3 2-16 0,0-2 108 16,6 0-92-1,-3 0 44-15,0 6-60 0,0-1 48 16,0 0-56-16,0-2 108 16,3 0-84-16,0-3 20 15,6 0-48-15,6-6-12 16,6 4-12-16,8-6 4 16,4 2-8-16,9-2-4 15,-4 6 4-15,4-4 4 16,0 6-4-16,-7-2-12 15,-2 2 4-15,-6-3 4 16,-3 6 0-16,-6-3 0 16,-3 0 0-16,-7 0-88 15,1 2 48-15,-9-2-304 16,0 0 192-16</inkml:trace>
  <inkml:trace contextRef="#ctx0" brushRef="#br0" timeOffset="87159.76">17439 10747 912 0,'-27'27'340'0,"27"-27"-264"0,-3 8-24 0,0-3 72 16,3 6-80-16,-3 7 132 16,3 6-100-16,0 10 148 0,6 1-124 0,0 10 28 31,0 0-76-31,0-3-12 15,0-2-24-15,-3-8-28 16,3-6 4-16,-9-5-200 16,3-5 116-16,-6-3-464 15,0 0 308-15</inkml:trace>
  <inkml:trace contextRef="#ctx0" brushRef="#br0" timeOffset="126253.19">18287 10644 840 0,'6'-5'312'0,"-6"5"-244"0,15-13-16 0,-12 10 164 16,0 3-128-16,-6 3 36 15,0 5-76-15,-6 5 52 0,0 3-60 0,-9 8 28 31,0-3-40-31,-6 5 72 0,3-2-56 0,-5 2 56 16,8-2-56 0,0 0 48-16,6-3-52 0,0-2 16 15,9-1-36-15,0-5 0 16,6-2-12 0,-3-3 12-16,6 0-12 0,-3-3 16 15,0 1-16-15,-3-1 4 16,3 0-4-16,-3 0 4 15,0 1-8-15,3-6-4 16,0 2 4-16,3-2 12 16,6 0-8-16,9-5-4 15,6 2 0-15,2-5 12 16,1 3-8-16,3-5-20 16,-3 4 4-16,-1-4-100 15,-2 4 56-15,-6-2-168 16,-3 3 120-16,-9 0-244 15,3 2 196-15,-12-2-440 16,0 5 328-16</inkml:trace>
  <inkml:trace contextRef="#ctx0" brushRef="#br0" timeOffset="126453.32">18471 10763 872 0,'6'-10'324'0,"-6"10"-252"0,3 10-20 0,-6-2 200 0,0 5-148 0,-6 14 196 15,4 5-172 1,-10 15 52 0,3 4-108-16,3 1-40 0,3-1-20 15,3-12 20-15,3-4-16 0,0-11-208 16,6-6 104-16,-6-10-452 16,3 0 304-16</inkml:trace>
  <inkml:trace contextRef="#ctx0" brushRef="#br0" timeOffset="126703.56">18778 10880 1476 0,'21'0'544'0,"-21"0"-420"0,12 8-36 16,-6-6 240 0,0 4-196-16,3-1 44 0,0 3-104 0,-7 0-36 31,4 0-24-31,-9-6-20 16,3 4 4-16,-8-6-224 15,2 0 120-15</inkml:trace>
  <inkml:trace contextRef="#ctx0" brushRef="#br0" timeOffset="127704.29">19501 10620 548 0,'0'-2'204'0,"0"2"-156"0,0-6-16 0,0 4 168 16,0 4-116-16,0-4 72 16,0 2-92-16,0 0 124 15,0 5-108-15,-3 0 60 16,3 3-80-16,-6 6 0 15,0 4-36-15,-5 6 76 0,2-3-56 16,-9 3-20-16,6 0-16 0,-6-1 16 16,6-1-12-16,0-4-12 15,6-2-4-15,6-5 28 16,6-1-12-16,9-10 12 16,6 0-12-16,15-5 36 15,5 0-24-15,7 5-32 16,2 2 4-16,-17 6 0 15,-9 3 4-15,-21 5 24 16,-3 0-12-16,-24 2 40 16,0 3-28-16,-17 0-40 15,5 1 8-15,-9-7-156 16,7-1 88-16,-7-12-276 16,9 1 200-16,-2-16-284 15,11-3 248-15</inkml:trace>
  <inkml:trace contextRef="#ctx0" brushRef="#br0" timeOffset="128104.68">19513 10636 860 0,'9'3'320'0,"-9"-3"-248"0,15-11-20 0,-3 6 252 15,0 5-176 1,6-5 116-16,6 2-144 0,2-5 52 16,4 6-88-16,3-6 36 15,-3 5-60-15,-4-5 24 16,-2 3-36-16,-3-3-28 15,-3 5 0-15,0 0 8 16,0 3-4-16,-4-2 8 16,-2 4-8-16,-3-2-12 15,0 0 4-15,-6 0-32 16,0 0 20-16,-3 0-64 16,0 0 44-16,-3-2-132 15,3 2 92-15,-3 0-272 16,0 2 196-16</inkml:trace>
  <inkml:trace contextRef="#ctx0" brushRef="#br0" timeOffset="128473.22">20269 10520 872 0,'12'-16'324'0,"-12"16"-252"0,3 0-20 0,-6 3 260 15,3 2-180-15,-3 11 44 16,0 2-104-16,-9 17 16 16,3-1-52-16,-11 6 88 15,2 2-72-15,-3-5 48 16,9-5-60-16,-3 0 16 15,6-6-36-15,0-2 8 16,6-6-16-16,6-2 12 16,3-2-16-16,6-7 32 15,6 1-24-15,0-8 4 16,3 0-12-16,-1-5-24 16,1 2 8-16,0-4-112 15,0 1 68-15,-3-2-216 16,0 3 148-16</inkml:trace>
  <inkml:trace contextRef="#ctx0" brushRef="#br0" timeOffset="128654.89">20442 10734 1268 0,'0'3'468'16,"0"-3"-364"-16,-3 21-28 0,0-5 124 15,3 2-124-15,-6 11 96 16,3 1-104-16,-3 12-32 16,3 3-24-16,0 5-56 0,6-5 24 15</inkml:trace>
  <inkml:trace contextRef="#ctx0" brushRef="#br0" timeOffset="139563.51">13343 12599 508 0,'0'-2'188'0,"0"2"-148"15,3-3-8-15,-6 1 132 16,3 4-96-16,-3-2 88 16,0 0-92-16,-3 0 56 15,3 0-68-15,-3 0 76 16,6 3-72-16,-6-3 44 16,6 2-60-16,-3-2 96 15,6 0-80-15,0 0 64 16,0 0-68-16,0-2 16 15,3 2-40-15,9-3 16 16,6 3-24-16,5-5 16 0,1 2-20 0,6-5-24 16,0 3 0-16,-1-3-4 15,-2 5 4-15,-6 1 8 16,0 2 0-16,-6-3 24 16,-3 6-12-16,-7-3-20 15,1 0 0-15,-3 0 20 16,0 0-4-16,-6-3 4 15,0 3-4-15,0-3 4 16,0 3-8-16,-3-2-144 16,3 4 76-16,-3-2-280 15,3 0 192-15,-6 0-356 16,3 6 288-16</inkml:trace>
  <inkml:trace contextRef="#ctx0" brushRef="#br0" timeOffset="140162.69">13358 12793 508 0,'-6'-6'188'0,"6"6"-148"0,-9 8-8 0,6-5 132 0,3 0-96 0,-6-1 80 16,6 3-88-16,-3-5 120 16,6 3-104-16,0-6 96 15,3 3-96-15,0-2 64 16,3-1-80-16,3-2 20 15,0 2-44-15,2-2-4 16,4 2-20-16,6-2-16 16,0 2 0-16,0-5 4 15,-1 6 0-15,1-3 24 16,-3 2-12-16,-3 0-12 16,-3 6-4-16,-3-3-16 15,0 0 12-15,-6 0 12 16,3 0 0-16,-6 0-4 15,0 0 4-15,-3 0-4 16,0 0 0-16,-3 0 8 0,3 0-4 0,-3 0-240 31,3 0 128-31</inkml:trace>
  <inkml:trace contextRef="#ctx0" brushRef="#br0" timeOffset="142164.07">14254 12647 676 0,'3'0'248'0,"-3"0"-192"0,-18-3-16 0,12 1 216 16,3 4-148-16,-3-2 160 15,3 0-156-15,-3 0 32 16,6 3-84-16,-3 0 24 15,6-1-48-15,-6 1 44 16,3 2-48-16,-3-5 12 16,3 3-28-16,6 0 52 15,3-1-36-15,9-2 20 16,3 3-32-16,2-6 0 0,1 3-12 16,3-2-16-16,-3-1 4 0,0-2 28 31,-4 5-12-31,-5-3-32 0,0 6 12 0,-6-3 20 15,-3 0-8-15,0 0-176 16,0 0 96-16,-3 0-256 16,3 0 188-16,3-3-300 15,0 3 248-15</inkml:trace>
  <inkml:trace contextRef="#ctx0" brushRef="#br0" timeOffset="142547.81">14694 12306 704 0,'12'-8'264'0,"-12"8"-208"0,0-5-12 0,0 5 160 15,3 2-120-15,-3 1 108 16,3 5-112-16,-3 2 0 16,0 4-44-16,-3 12 28 15,3 3-36-15,-3 13 84 16,6-2-64-16,-3 5 56 0,6-5-60 0,-3 2 104 31,3-5-88-31,-3 0 0 16,3-5-36-16,-3-3 20 0,3-5-28 15,-6-6 20-15,3-4-20 0,-3-6-124 16,0-3 60-16,0-2-380 16,0-1 240-16,0-4-556 15,0 2 420-15</inkml:trace>
  <inkml:trace contextRef="#ctx0" brushRef="#br0" timeOffset="142781.16">15010 12647 1132 0,'9'0'420'0,"-9"0"-328"0,9 11-24 15,-4-6 288 1,1 0-208-16,3 1 116 15,0 1-152-15,0-4 4 16,0 2-68-16,-6-5-28 16,3 0-12-16,-6-2-152 15,0-1 80-15</inkml:trace>
  <inkml:trace contextRef="#ctx0" brushRef="#br0" timeOffset="143331.65">15694 12311 1196 0,'-3'0'440'0,"3"0"-340"0,15 37-32 0,-12-13 108 15,3 2-112 1,-6 17 104-16,3-4-92 0,-6 6 20 31,3-2-56-31,-3-1-4 0,3-5-24 0,-3-8 0 16,3-2-4-16,-3-9-376 16,3-5 200-16</inkml:trace>
  <inkml:trace contextRef="#ctx0" brushRef="#br0" timeOffset="143781.99">16191 12465 704 0,'9'10'264'0,"-9"-10"-208"0,-3 11-12 15,-3-6 204 1,3 0-144-16,-9 3 88 16,4 3-108-16,-13-3 92 15,-3 2-100-15,-6-4 32 0,6-1-64 0,-8-8-24 31,5 3-12-31,0-5 52 0,6 0-32 0,3-11 52 16,9 0-48-16,9-16 4 16,6 0-24-16,12-7 12 31,3 10-16-31,9 2-28 0,3 9 8 0,-1 10 4 16,1 10 8-1,-12 22-36-15,0 11 20 0,-18 17 16 31,0 1 0-31,-15 3 116 0,-6-3-64 0,-12 0 24 16,6-6-44-16,-8 1-12 16,5-8-12-16,-6-9-288 15,9-7 152-15</inkml:trace>
  <inkml:trace contextRef="#ctx0" brushRef="#br0" timeOffset="144532.73">16459 12637 496 0,'3'-3'184'0,"-3"3"-140"0,9 0-16 0,-6 0 232 16,3 0-148-16,3-3 148 0,3 3-148 0,0-5 124 31,0 0-132-31,6-9 76 16,2 1-100-16,1-13 0 15,3 2-48-15,0-18-20 16,-3 2-8-16,0-8-16 16,-4 9 8-16,-5 2 20 15,0 10-8-15,-9 3 4 16,0 11-4-16,-12 0-8 16,0 5 4-16,-9 3-32 0,4 5 16 0,-10 0 4 31,6 5 8-31,-9 0-12 15,6 0 8-15,-5 3 4 16,5 0 0-16,-6 3 16 16,6-1-8-16,-6 4-4 15,9-1 0-15,-2-2 56 16,5 2-32-16,0-3 24 16,9 4-32-16,3-4-16 15,3 1-8-15,6-3 12 16,3 5-4-16,12-3 16 0,2 4-12 0,13 7-12 31,0 0 0-31,8 8-112 0,1 3 64 0,-6 2 20 16,-3 1 24-1,-16 2-20-15,-8 0 16 0,-18 2 84 16,-6 1-40 0,-17-8 88-16,2-3-68 0,-12-13 8 15,6-3-36-15,1-18 12 16,8 0-20-16,6-19 0 15,6 0-8-15,3-10-112 16,9 2 56-16,6-3-216 16,6 12 144-16,6-1-260 15,3 11 212-15</inkml:trace>
  <inkml:trace contextRef="#ctx0" brushRef="#br0" timeOffset="144832.66">17117 12618 1184 0,'12'-5'440'0,"-12"5"-344"0,9 0-24 0,-3 0 144 15,0 0-132-15,9-3 64 16,3 3-88-16,5-5-8 0,4 2-32 0,6-2-20 16,3 2-4-16,-1-2 4 15,-2 2 0-15,0-2 0 16,-3 2 0-16,-4-2-320 16,1 5 176-16</inkml:trace>
  <inkml:trace contextRef="#ctx0" brushRef="#br0" timeOffset="145133.47">17349 12367 1224 0,'12'37'456'0,"-12"-37"-356"0,6 55-28 0,-6-28 324 16,3-1-232-16,-3 14 136 15,3 0-176-15,-3-1-76 16,3-2-36-16,-3-2-4 15,0-6-4-15,-6-5-248 0,3-3 132 0</inkml:trace>
  <inkml:trace contextRef="#ctx0" brushRef="#br0" timeOffset="145950.15">18067 12216 892 0,'6'-5'332'0,"-6"5"-260"0,0 2-20 0,-3 1 248 15,3 2-176-15,-9 8 12 16,3 3-84-16,-12 13 104 16,3 6-84-16,-9 7 108 15,6-2-104-15,-3 2-4 16,10-8-44-16,-1-2 0 16,6-5-16-16,6-6 72 15,6-3-48-15,6-7-20 16,2 0-16-16,10-9 24 15,0-2-12-15,6-5 12 16,-3 2-12-16,-4-2-68 16,1 2 28-16,-9-2-180 0,0 5 112 0,-9-3-148 15,-3 6 136-15,-3-3-244 16,0 0 200 0,0 0-484-16,0 0 356 15</inkml:trace>
  <inkml:trace contextRef="#ctx0" brushRef="#br0" timeOffset="146134.41">18180 12383 996 0,'0'10'368'0,"0"-10"-284"0,-6 45-24 0,3-24 320 16,3-2-220-16,0 10 216 16,6 3-216-16,3 2 4 15,3 0-96-15,2 1-64 16,1-6-4-16,0-5-76 15,0-3 44-15,-6-5-268 16,-3-3 164-16</inkml:trace>
  <inkml:trace contextRef="#ctx0" brushRef="#br0" timeOffset="146717.25">18924 11964 1224 0,'0'32'456'0,"0"-32"-356"0,-42 80-28 0,21-27 516 16,3-1-336-16,-8 41 48 0,5 0-180 0,6 20-44 16,9-12-48-1,15 2-16 1,9-16-8-16,15-5-112 16,5-15 60-16,10-14-216 15,-3-8 144-15,-4-14-312 0,-5-7 240 0</inkml:trace>
  <inkml:trace contextRef="#ctx0" brushRef="#br0" timeOffset="150687.76">19159 12472 808 0,'-27'11'300'0,"27"-11"-232"0,-9-11-20 0,3 6 160 16,3 5-124-16,-6-5 88 16,6 5-100-16,-2-5 44 15,2 5-72-15,0-6 84 16,3 6-72-16,0-5 8 15,6 2-40-15,-1-5 68 16,1 0-56-16,3-5-40 16,3 3 0-16,3-1 16 15,0 6-8-15,0 0-8 16,3 5 0-16,6 5-48 16,-1 3 24-16,-2 8-48 15,0 2 44-15,-6 1-12 16,-3-1 28-16,-9 1 28 15,0 2-8-15,-12 0-60 16,3-2 28-16,-12-1 20 16,3-2 8-16,-12 2-16 15,7-2 8-15,-7 0 48 16,6 0-20-16,-3-3 36 0,9 3-32 0,-3-3 4 31,9 3-16-31,1-5 36 16,5-1-24-16,3-4 128 15,5-1-84-15,4-8 24 0,6 3-56 0,0-5 12 16,0 2-28-16,-3-2 16 16,3 5-20-16,0-5-16 15,0 5-4-15,-3-3 12 16,-1 3-4-16,-2-2 8 16,0 4-8-16,-3-2-28 15,0 0 12-15,-3-2 40 16,3 2-16-16,-6-3-8 15,3 0-8-15,-3-2-84 16,0 5 48-16,-3-5-152 16,3 2 108-16,-3-2-228 15,3 5 180-15,3-6-392 16,3 6 296-16</inkml:trace>
  <inkml:trace contextRef="#ctx0" brushRef="#br0" timeOffset="151270.29">19695 12465 600 0,'9'15'224'0,"-9"-15"-176"0,18-2-12 0,-12-1 212 15,-1 6-144-15,4-6 124 16,0 0-132-16,-3-2 56 16,3 5-88-16,-12-2-16 15,3 4-32-15,-6-4 40 16,0 2-28-16,-6-3 48 15,4 3-44-15,-10-3 28 16,6 6-32-16,-9-3 16 16,3 0-24-16,-6 3 36 15,3 2-32-15,-5 0 4 16,2 3-16-16,-3 0-16 16,6 0 0-16,-3 0-4 15,9 2 0-15,-2 1 16 16,8 0-4-16,0-3-4 15,9 2 4-15,9-2-4 16,3 3 0-16,11-1-12 16,4 1 8-16,6 2-4 15,3 3 0-15,-10 0 24 16,-2 2-8-16,-12 1 84 16,-6-1-48-16,-15 1 40 15,-3-3-48-15,-12-3 0 16,4 0-24-16,-10-7-192 15,6-4 96-15,0-7-248 0,6 2 188 16,6-7-540-16,7 2 384 16</inkml:trace>
  <inkml:trace contextRef="#ctx0" brushRef="#br0" timeOffset="151787.26">19915 12570 788 0,'-6'-2'292'0,"6"2"-228"0,-12 8-16 0,6-6 168 15,3 1-128-15,-3-3 124 16,6 0-124-16,-3-3 72 16,3 1-96-16,3-6 56 15,3 2-68-15,6-7 40 16,3 5-52-16,6-5-28 16,0 2-12-16,6 4 0 0,-1 4 0 0,1 6-20 31,-3 2 12-31,-6 8-12 0,-3 3 8 15,-15 5 8 1,-3 3 4-16,-21 8 0 0,0-1 0 16,-12 6-12-16,4-2 8 15,2-1 100 1,9-5-52-16,3-8 60 0,6-2-60 0,6-11 92 16,9 0-76-16,9-11 24 15,6 1-48-15,6-9-12 16,3 3-16-16,-4-3-8 15,1 6 4-15,-6-3-16 16,0 3 8-16,-3-3-148 16,-3 5 84-16,-3-2-244 15,-3 2 172-15</inkml:trace>
  <inkml:trace contextRef="#ctx0" brushRef="#br0" timeOffset="152187.62">20475 12655 924 0,'-18'0'340'0,"18"0"-260"0,6 0-28 0,-3 0 292 0,3 0-200 0,3 0 64 15,3 3-124-15,-1-3 32 16,1 2-72-16,3-2 16 16,0 0-40-1,6 0 8-15,0 0-16 0,6 0-24 16,-1 0 4-16,1-2 20 15,0 2-4-15,-6-3-108 16,3 0 52-16,-7-2-120 16,-2 5 92-16,-6-3-180 15,-3 3 144-15,-9-2-224 16,3 4 192-16</inkml:trace>
  <inkml:trace contextRef="#ctx0" brushRef="#br0" timeOffset="153455.16">21198 12470 684 0,'-3'-32'252'0,"3"32"-192"0,3-32-20 0,-3 22 208 0,3 7-144 0,-6 3 152 16,3 8-148-16,-6 16-64 15,0 2-32-15,-6 11 40 16,6 0-28-16,-9 6 8 16,6-1-20-16,-3 3-8 15,4-3 0-15,-1 1 12 16,6-6-8-16,3-8-72 16,3-8 32-16,0-13-428 15,3-5 256-15</inkml:trace>
  <inkml:trace contextRef="#ctx0" brushRef="#br0" timeOffset="158775.96">21418 12705 768 0,'15'11'284'0,"-15"-11"-220"0,0-21-20 0,3 13 156 16,6 5-120 0,3-2 36-16,0 2-68 0,0 3-12 15,0 5-20-15,-6 1-4 16,-3 4-4-16,-6-2 100 16,0 3-60-16,-6-3 52 15,0 2-60-15,-6-4 8 16,6-1-32-16,-3-8 8 15,6 3-12-15,-3-5-132 16,3 0 68-16,0-3-388 16,6 5 244-16</inkml:trace>
  <inkml:trace contextRef="#ctx0" brushRef="#br0" timeOffset="159209.17">21755 12441 728 0,'9'24'268'0,"-9"-24"-208"0,-3 5-16 0,3 3 140 15,3 2-108-15,-3 9 128 16,0 5-116-16,-3 5 52 16,3 0-80-16,-3 11-16 15,3-1-28-15,-6 9 16 16,3-6-20-16,-6-2-76 16,6-3 36-16,-6-5-248 15,3-6 156-15</inkml:trace>
  <inkml:trace contextRef="#ctx0" brushRef="#br0" timeOffset="164946.28">22055 12602 392 0,'18'13'148'0,"-18"-13"-116"0,-3 0-8 16,0 0 128 0,6 0-88-16,-3 0 88 0,3 3-88 15,-3 0 100-15,3-1-92 0,-9 1 52 16,3 0-72-16,-9 2 48 31,3 3-56-31,-12-3-12 0,4 0-20 0,-10-2 52 16,6 2-36-16,0-7 24 15,6 2-32-15,3-6 16 16,6 1-20-16,6-8 20 16,3 2-24-16,15-10 32 15,6 3-28-15,12-6-4 16,-1 3-8-16,1 5-4 16,-3 5 0-16,-6 14 0 15,-6 7 0-15,-15 14 0 16,-4 5 0-16,-16 16 32 15,-4 0-16-15,-18 13 32 16,6-5-32-16,-8-2-24 16,8-6 4-16,-6-11 44 15,6-8-20-15,1-7-272 16,2-3 136-16,6-3-468 16,9 0 328-16</inkml:trace>
  <inkml:trace contextRef="#ctx0" brushRef="#br0" timeOffset="165696.96">22341 12729 696 0,'27'-16'256'0,"-27"16"-196"0,27-10-20 0,-16 2 200 0,4 2-140 0,3-7 72 16,0 5-100-16,-3-5 64 15,0 2-76-15,-3-2 40 16,0 3-60-16,-6-4 8 15,-3 6-32-15,-3-2 8 16,3 2-12-16,0-3 0 16,-1 6-4-16,-4-3-24 15,2 3 8-15,-6-3 20 16,3 3-4-16,-3-6 16 16,3 6-16-16,-6-1-4 15,0 4 0-15,-9-1-4 16,3 3 0-16,-6 0 8 15,6 5-4-15,-6 1-28 16,7 2 12-16,-4 0 12 16,6 0 4-16,-3-3 8 15,6 3-8-15,0-3-4 16,3 0 4-16,-3 1-16 16,6-1 8-16,-3-2 12 15,3 2-4-15,3-2-4 16,3 2 4-16,0-3-16 0,3 1 8 15,3 2-4-15,6 6 0 16,6 0 16-16,0 2-4 0,5 5-116 16,1 3 60-16,-3 11-68 15,0 3 72-15,-15 4 24 16,-3 1 16 0,-15-6 60-16,0-4-28 0,-15-7 104 15,3-2-72-15,-8-7-16 16,5-4-24-16,-6-10 40 15,9 0-32-15,0-18 8 16,9-1-20-16,6-15 12 16,6 2-16-16,9-5 24 15,3 5-20-15,3 3-136 16,3 8 68-16,0 0-388 16,0 8 248-16</inkml:trace>
  <inkml:trace contextRef="#ctx0" brushRef="#br0" timeOffset="166647.62">22677 12253 384 0,'3'-21'140'0,"-3"21"-108"0,6 0-8 0,-3 0 152 16,3 2-100-16,3 6 104 15,0 3-104-15,6 23 72 16,0 9-84-16,6 20 84 16,2 6-88-16,1 21 52 15,0-3-68-15,-15 8 60 16,0-13-64-16,-12-10 72 0,-3-17-64 0,-12-4-16 15,3-12-20-15,-12-4-64 16,7-9 28-16,-13 1-288 16,6-6 172-16</inkml:trace>
  <inkml:trace contextRef="#ctx0" brushRef="#br0" timeOffset="167915.1">23746 12303 476 0,'15'5'176'0,"-15"-5"-136"0,-15-10-12 0,9 7 188 15,6 6-124-15,-6 2 124 16,6 3-128-16,-6 13 28 15,6 3-72-15,-6 13-40 16,0 5-8-16,-6 3 8 16,6-2 0-16,-3 2 32 15,3-3-20-15,0 6-4 16,6-3-8-16,0-3 4 16,3-8-4-16,0-7 60 15,3-6-36-15,3-10 32 16,3-6-32-16,3-10 28 15,3-1-32-15,3-4-24 16,0-1 0-16,-1-5 8 0,1 6-4 0,-3-4-4 16,-3 4 4-16,0-6-16 15,0 5 8 1,-6-2 12-16,-3 3-4 16,-6-4-4-16,3 4 4 0,-9-1 12 15,0 6-8-15,-9-3-4 16,0 3 0-16,-3-1-24 15,3 4 12-15,-3-1-100 16,6 3 56-16,1-3-276 16,5 6 184-16,3-3-396 15,3 0 304-15</inkml:trace>
  <inkml:trace contextRef="#ctx0" brushRef="#br0" timeOffset="168465.51">23993 12703 488 0,'-3'0'180'0,"3"0"-140"0,9-3-12 0,-6 3 136 0,3 3-96 0,0-3 68 16,0 2-76-1,-3 1 8-15,3 5-36 16,-3 0 4-16,0 2-20 0,0 1 0 31,0 0-8-31,0-3-16 0,3-1 4 0,2-1 20 16,1 2-8-16,0-8-4 15,3 0 0-15,0-11-4 16,3 3 0-16,0-8 0 16,3 3 0-1,0-8 96-15,5 5-52 0,-2-5 24 16,0 5-36-16,-6 0-20 16,0 6-8-16,-9 7 4 15,-3 6-4-15,-12 12-20 16,3 7 8-16,-9 20 12 15,6 6 0-15,-9 7 84 16,6-5-44-16,-9-2 100 16,1-6-80-16,-7-2 24 15,6-11-52-15,-9-8 32 16,6-2-40-16,-2-14-76 16,8 0 24-16,0-10-240 15,6-3 148-15,3-5-604 0,9 2 404 0</inkml:trace>
  <inkml:trace contextRef="#ctx0" brushRef="#br0" timeOffset="168749.15">24722 12618 880 0,'24'0'328'0,"-24"0"-256"0,18 19-16 0,-15-4 116 16,0 1-104-16,-6 16 36 16,0 5-64-16,-3 8-24 15,6-3-8-15,-6-5 0 16,3-2-4-16,-6-9-284 15,3-2 152-15</inkml:trace>
  <inkml:trace contextRef="#ctx0" brushRef="#br0" timeOffset="169150.36">24460 12898 548 0,'-24'-31'204'0,"24"31"-156"0,-14-45-16 0,11 21 236 16,3 3-152-1,3-16 112 1,6 2-132-16,11-18 116 0,4 6-124 0,21-9 56 15,2 9-84-15,19 12-68 16,-4 17 0-16,10 26-4 16,-4 13 12-16,-5 24-72 15,-10 5 40-15,-26 27-76 16,-9-3 64-16,-33 8-44 16,-3-8 52-16,-32-11 212 15,-1-7-92-15,-29-19 40 16,8-8-76-16,-14-18-20 15,15-6-16-15,2-18 16 16,16 0-16-16,11-35-84 16,18-2 40-16</inkml:trace>
  <inkml:trace contextRef="#ctx0" brushRef="#br0" timeOffset="170667.87">13209 14129 716 0,'9'0'264'0,"-9"0"-204"0,6-6-16 0,-3 4 196 16,3 2-140-16,3-3 92 15,3 1-112-15,5-4 32 16,1 4-64-16,6-4 20 16,3 4-40-16,-3-4 0 15,-1 6-16-15,-5-5-8 16,-3 5 0-16,-3-3 12 15,0 3-8-15,-3-2-92 16,3 4 48-16,-3-4-264 16,3 2 168-16,-3-3-388 15,3 3 288-15</inkml:trace>
  <inkml:trace contextRef="#ctx0" brushRef="#br0" timeOffset="171300.77">13245 14348 372 0,'-3'3'140'0,"3"-3"-112"0,0 0-4 0,3 0 164 16,0 0-108-16,0 0 100 15,5 3-104-15,1-3 80 16,3 0-88-16,6 0 92 16,3 2-96-16,3-2 52 15,0 0-72-15,-1-2 32 16,-2 2-44-16,0-3 0 16,0 3-20-16,-3-5-8 15,0 2 0-15,-6-2 4 16,-1 2-4-16,-2 0-12 0,0 3 4 0,-6-2-32 15,0 4 20 1,-6-2-180-16,0 6 108 0,-3-1-200 16,3 0 164-16,-6 1-416 15,6-1 304-15</inkml:trace>
  <inkml:trace contextRef="#ctx0" brushRef="#br0" timeOffset="174319.43">14170 13922 592 0,'-9'0'220'0,"9"0"-172"0,18-8-12 0,-12 6 200 16,0 2-136-16,-3 2-32 15,0 6-44-15,-9 8-4 16,0 3-12-16,-15 18-4 16,3 5 0-16,-8 11 12 15,5 0-8-15,-3-3 4 16,9-7-4-16,3-12 108 16,6-4-64-16,3-11 104 15,9-3-92-15,9-8 60 16,6-2-72-16,6-8-4 15,3 2-28-15,2-5-4 16,-2 5-8-16,-6-2-24 0,0 5 8 0,-6-3-4 31,-4 6 4-31,-2 0-212 0,-3 2 120 0,0-2-280 32,0 2 216-32</inkml:trace>
  <inkml:trace contextRef="#ctx0" brushRef="#br0" timeOffset="174587.62">14346 14065 644 0,'-69'-8'236'0,"69"8"-180"0,66 11-20 0,-48 2 148 15,-6 6-108-15,-6 15 164 16,0 6-136-16,-3 5 124 15,0-3-128-15,-3-2-72 16,3-3-20-16,0-5 16 16,-1-3-16-16,1-3 8 15,0-5-8-15,-3-2 4 16,3-1-8-16,0-4-136 16,0-1 76-16,0-5-324 15,0 2 212-15</inkml:trace>
  <inkml:trace contextRef="#ctx0" brushRef="#br0" timeOffset="175121.57">14971 14290 984 0,'12'19'368'0,"-12"-19"-288"0,15 5-20 0,-9-2 256 15,0-1-184-15,0-2 124 16,0 0-148-16,-3-2 44 15,3 2-88-15,-6-3 36 16,2 0-60-16,-2-2 8 16,0 5-32-16,0-5 8 15,0 5-12-15,0-3-8 16,0 6 0-16,0-3-4 16,0 0 0-16,0 0 0 15,0 0 0-15,0 0 44 16,0 0-24-16,0-3-8 15,3 3-8-15,-3-3-4 16,3 3 0-16,-3-2 0 16,0 2 0-16,-3-3 0 0,3 6 0 15,-3-3 8-15,3 0-4 0,-5 0-136 16,5 0 76-16,-3 0-68 16,6 0 72-16,-3 2-116 15,0 1 96-15,0 0-80 16,0-1 88-16,-3 1-232 15,3 2 168-15</inkml:trace>
  <inkml:trace contextRef="#ctx0" brushRef="#br0" timeOffset="176003.89">15534 14200 560 0,'-30'-8'208'0,"30"8"-164"0,-9-2-8 0,6-4 164 16,3 1-116-16,0-6 124 15,3 4-120-15,0-12 88 16,6 8-100-16,0-10 92 15,3 5-96-15,5-2 32 16,1 5-60-16,3-3-16 16,3 5-16-16,0 1 8 15,0 4-12-15,2 4-20 16,1 4 4-16,-6 14 12 16,0 3 0-16,-12 18-4 15,-3 2 4-15,-15 12-16 16,0-6 8-16,-12-3-4 0,3-5 0 0,-9-8 16 31,7-2-4-31,-1-6 8 16,9-5-8-16,0-3 112 0,9-3-64 15,3-4 40 1,3 2-52-16,3-3-4 0,3 0-24 16,0-5 44-16,3 3-28 15,0-6-16-15,-1 3-4 0,7-5 0 16,0 0-4-1,3-6-20-15,3 6 8 16,3-6 12-16,-4 6 0 0,1-3 16 16,-3 3-12-16,-3-1-20 15,0 4 4-15,-3-1 12 16,0 3 0-16,-7-3-108 16,1 6 56-16,-3-3-96 15,3 3 84-15,-6-3-112 16,0 0 96-16,-3 0-200 15,0 0 156-15,0 0-348 16,0 0 260-16</inkml:trace>
  <inkml:trace contextRef="#ctx0" brushRef="#br0" timeOffset="176787.86">16498 13959 632 0,'18'-2'236'0,"-18"2"-184"0,24-3-16 0,-18 0 168 16,3 6-120-16,-4-3 52 15,1 3-76-15,-12-3 68 16,3 2-72-16,-11 1-8 0,2 2-32 0,-12-2 76 31,3 0-48-31,-6-1-12 16,3 1-20-16,-5 0-20 15,8-1 4-15,-3 1 4 16,6 0 0-16,-3-1 8 16,9 3-4-16,-2-2 16 0,8 0-12 0,-3-3 24 15,6 2-20 1,-3-2 24-16,6 3-24 0,-6 0-12 31,3 5-4-31,-24-3-4 16,0 3 0-16,6 0 16 0,12 2-4 0,12-2 16 15,9 3-12 1,-3-3-20-16,3 2 4 0,3-4 20 16,0 2-4-16,9 0 16 15,3 2-16-15,5 9-20 16,-2 5 4-16,-3 5 4 16,-3 2 4-16,-12 1 76 15,-6 0-40-15,-15-6 100 16,0-2-76-16,-15-3 8 15,0-2-44-15,-6-6 4 16,3 0-16-16,-5-7-332 16,8-1 172-16,-9-5-468 15,9 0 348-15</inkml:trace>
  <inkml:trace contextRef="#ctx0" brushRef="#br0" timeOffset="177554.84">16718 14137 632 0,'-15'-21'236'0,"15"21"-184"0,27-22-16 0,-15 9 220 16,0 5-148-16,0-8 132 15,3 6-136-15,3-3 4 16,2 2-64-16,1 3-20 16,0 3-12-16,0 2 8 15,0 3-12-15,-3 8-4 16,-1 5 0-16,-5 16-24 15,0 3 12-15,-12 10 4 16,-3 3 4-16,-6-5 16 16,0-3-8-16,-5-5 60 15,2-3-40-15,-6-5 96 16,3-3-72-16,-6-3 40 0,6 1-56 16,-3 0 52-1,6-4-52-15,1-1 0 16,2-1-20-16,0-5 68 15,6-3-48-15,3-5 56 0,3 3-52 16,3-6-12-16,6 0-16 16,-1-2-20-16,4 2 4 0,3-2 20 15,0 5-8-15,-3-2-12 16,3 2 0-16,-3-3 12 16,0 6-4-16,-4-3-4 15,4 0 4-15,-3 0-4 16,0 0 0-16,-3-3 0 15,3 3 0-15,-3-5-160 16,3 2 88-16,-6-2-192 16,3 2 152-16,-3-2-212 15,0 5 184-15,3-6-416 16,2 6 312-16</inkml:trace>
  <inkml:trace contextRef="#ctx0" brushRef="#br0" timeOffset="182124.77">17745 14274 612 0,'12'-18'228'0,"-12"18"-180"0,-9 10-12 15,6-7 212 1,6 0-144-16,-3-3 132 15,0 0-132-15,-3 0 48 16,3 2-88-16,-3-2 36 16,3 0-60-16,-3 0 52 15,6 3-56-15,0-3 56 16,3 3-56-16,12-6 12 0,3 3-32 0,12-8 8 16,2 3-12-16,13-9-8 15,-3 4 0-15,2-3 28 16,-2 5-16-16,-7 2 12 15,-5 4-16-15,-6 4 0 16,-6 4-4-16,-9-1-8 16,0 3 4-16,-9-3-16 15,0 3 8-15,-3-3 4 16,0 1 0-16,0-4 8 16,0 1-4-16,0-6-56 15,0 3 28-15,0-5-184 16,3 2 116-16,-3-2-312 15,0 3 228-15</inkml:trace>
  <inkml:trace contextRef="#ctx0" brushRef="#br0" timeOffset="195119.37">18903 13930 508 0,'-3'0'188'0,"3"0"-148"0,0-2-8 0,0-1 160 15,6 3-112-15,-3-3 132 16,0 1-120-16,-3-4 52 16,3 6-84-16,-3-2-8 15,3 2-32-15,-3 5-20 16,0 3-4-16,-3 5 4 16,3 6 0-16,-6 2 0 15,0 3 0-15,-6 2 0 16,3 1 0-16,-9 4 8 15,6 1-4-15,-5 3 8 16,2-9-8-16,-3-5-4 16,3-2 4-16,0-3-16 15,3-3 8-15,0-5 20 16,3-3-8-16,0-2-12 16,6-1 0-16,3-10 56 15,3 3-28-15,12-13 0 16,6-1-16-16,12-2 4 15,6 5-8-15,5 8-20 0,1 8 8 16,-9 13 4-16,-7 6 4 0,-14 10 68 16,-3 0-36-1,-21 3 92-15,-3-3-68 0,-17 0 8 16,-1-3-40-16,-9-4-20 16,6-6-8-16,-5-9-92 15,8-1 48-15,0-9-276 16,9-2 180-16,3-11-688 15,6 0 468-15</inkml:trace>
  <inkml:trace contextRef="#ctx0" brushRef="#br0" timeOffset="195650.83">18927 13922 392 0,'-6'0'148'0,"6"0"-116"0,0 3-8 0,0-3 172 15,0 0-112-15,0 0 152 16,6 5-136-16,0-2 92 16,0 0-112-16,3-3 72 15,3 2-88-15,5-4 40 16,1 2-64-16,6-6 8 15,3 4-32-15,3-6 8 16,-1 5-12-16,-2-2-8 16,-3 2 0-16,-3 1-16 15,-3 2 8-15,-6-3 4 16,0 6 0-16,-7-3 0 16,-2 0 0-16,-3 0 8 15,0 0-4-15,0 0 8 16,0 0-8-16,0 0-124 15,0 0 64-15,0 0-200 16,0 0 148-16,3 0-448 16,3 2 312-16</inkml:trace>
  <inkml:trace contextRef="#ctx0" brushRef="#br0" timeOffset="196234.5">19492 14309 768 0,'12'16'284'15,"-12"-16"-220"-15,6-3-20 0,-6 0 312 0,0 6-204 0,0 0 132 16,3-1-164-16,-3 1 28 16,0-1-84-16,0-2 60 15,0 0-72-15,0 0 0 0,0 0-32 16,0-2 4-1,6-1-12-15,-3-2 36 0,3 2-24 0,-6-2-24 16,3 5 0-16,-6 0 24 16,0 5-12-16,-3 1-12 15,3-1-4-15,-6 0 20 32,6 3-8-32,0-5-4 0,3-1 0 0,0-4-260 15,3 2 140-15,0-3-288 16,6 0 228-16</inkml:trace>
  <inkml:trace contextRef="#ctx0" brushRef="#br0" timeOffset="-208928.84">20058 14002 404 0,'21'5'148'0,"-21"-5"-112"0,-18-13-12 0,15 8 188 15,3 2-120-15,0-5 156 16,3 5-140-16,0-5 156 16,0 6-152-16,0-4 104 15,3 6-124-15,-3 0 84 16,0 6-100-16,0 2-24 16,0 5-32-16,-9 19 80 15,3 2-52-15,-9 16-24 16,0 6-12-16,-6-3-4 15,3-3-4-15,-3-5 16 16,6-5-12-16,-2-6-172 16,5-7 92-16,0-6-284 15,3-5 204-15,3-3-532 16,6 0 384-16</inkml:trace>
  <inkml:trace contextRef="#ctx0" brushRef="#br0" timeOffset="-208228.36">20448 14121 496 0,'9'-3'184'0,"-9"3"-140"0,9-8-16 0,-3 3 180 15,0 5-120-15,0-5 160 0,0 5-144 0,-3 2 36 16,-1 4-80 0,-10 4 8-16,2 6-40 0,-15 8 52 31,3 0-44-31,-9-1 72 0,3-1-60 0,-5-4 28 16,8-2-44-16,-3-8 8 15,9 0-24-15,6-21 0 16,6-1-8-16,9-20 20 15,3 0-16-15,12-17-12 16,3 12-4 0,5-1-16-16,1 11 12 0,-3 10-12 15,0 9 8-15,-9 15 8 16,-1 11 4-16,-17 26 44 16,0 6-24-16,-20 15 80 15,-1-7-56-15,-12 0-20 16,6-9-16-16,-5-4-20 15,8-9 8-15,-9-10-348 16,6-6 192-16,-3-5-652 16,10 1 456-16</inkml:trace>
  <inkml:trace contextRef="#ctx0" brushRef="#br0" timeOffset="-207244.41">20772 14351 456 0,'-12'-16'168'0,"12"16"-128"0,15 8-16 0,-9-8 192 0,3 3-124 0,-3-6 192 16,3 0-160-16,0-2 124 15,0 0-144-15,3-6 104 16,0 3-120-16,3-10 44 16,2 2-76-16,4-13 28 15,3 5-48-15,3-8-12 16,-3 8-12-16,-3-7 0 16,-4 10-8-16,-5-1-12 15,-3 6 4-15,-3 1-16 16,3 7 12-16,-9-3 32 15,3 6-16-15,-12-3-8 16,3 3-4-16,-9-1-4 16,3 4 0-16,-5-1 8 15,5 3 0-15,-6 0 8 0,3 5-4 0,-6 1-20 16,6-1 8-16,-6 0 12 31,6 3 0-31,-2-3 8 0,2 3-8 0,0 0 8 16,3 0-8-16,0-3-4 15,3 3 4-15,0-2 4 16,6-1-4-16,-3-2-4 16,6 2 4-16,-3-2-4 15,3 2 0-15,-3 0-12 16,3 0 8-16,-6-2-4 16,6 0 0-16,-3-3 24 15,6 0-8-15,-3 0-4 16,0 0 0-16,3 0 4 15,0 0-4-15,0 0 8 16,3 0-8-16,0 0-4 16,3 0 4-16,-3 0 12 15,3 0-8-15,0 2-12 16,3 6 0-16,0 8 4 16,3 3 0-16,5 7 8 15,1 1-4-15,3 2-168 16,3-3 88-16,-9 1-4 15,-3-1 48-15,-12-2 4 16,0-3 16-16,-15 0 112 16,3-2-52-16,-15-3 104 15,0 0-88-15,-6-6 40 16,7-2-60-16,-1-8 4 0,6 3-32 16,3-11 0-1,6 2-8-15,6-9 4 0,6 1-8 0,6-7-56 16,6 5 28-16,0-5-236 15,0 8 144-15</inkml:trace>
  <inkml:trace contextRef="#ctx0" brushRef="#br0" timeOffset="-203824.32">13998 16158 880 0,'6'-5'328'0,"-6"5"-256"0,6 0-16 0,-3 0 144 16,0 0-120-16,2 0 56 15,1 0-80-15,0 0-24 16,0 0-20-16,-3 0 0 15,0 0-8-15,-3 0-4 16,3 5 4-16,-3 0-76 0,3 1 40 16,-3-4-340-16,6 4 208 0,0-1-516 15,6 3 384-15</inkml:trace>
  <inkml:trace contextRef="#ctx0" brushRef="#br0" timeOffset="-203641.93">14280 16200 820 0,'24'-2'304'0,"-24"2"-236"0,12 0-20 0,-9 0 176 16,0 2-132-16,-3-2 88 15,0 0-108-15,0 0-28 16,0 0-28-16,-3 0 12 16,3 0-16-16,-3-2-20 15,3 2 0-15,-6-5-356 16,0 2 196-16</inkml:trace>
  <inkml:trace contextRef="#ctx0" brushRef="#br0" timeOffset="-203524.67">14170 16013 944 0,'6'-14'352'0,"-6"14"-276"0,3-18-20 16,-3 13 40-1,3 5-64-15,-3-3-12 16,0 0-12-16</inkml:trace>
  <inkml:trace contextRef="#ctx0" brushRef="#br0" timeOffset="-202957.48">15182 16060 572 0,'18'-16'208'0,"-18"16"-160"0,9-13-12 15,-3 8 208 1,0 2-140-16,0-7 176 16,0 2-156-16,0-3 68 15,0 3-112-15,-6-2 76 16,3 2-88-16,-12 0 48 16,3 2-72-16,-12 1-20 15,3 5-16-15,-15 0 0 16,7 5-4-16,-13 1-4 15,6 2 4-15,0 2-4 0,7 1 0 0,8 2 0 32,9 0 0-32,18 6 8 15,8 2-4-15,19 8 8 0,3 0-8 16,2 3-20-16,-2 0 8 0,-15-3-4 31,-6 0 4-31,-21-3 120 0,-6-2-60 16,-24-5-12-16,-3-1-24 0,-20-2-4 15,2-3-8-15,-14-2-136 16,8-3 76-16,-2-6-212 16,14 1 152-16,6-6-332 15,15 3 252-15</inkml:trace>
  <inkml:trace contextRef="#ctx0" brushRef="#br0" timeOffset="-202556.87">15849 16145 860 0,'0'-3'320'0,"0"3"-248"0,9-5-20 0,-3 2 236 0,0 3-168 0,9-5 100 15,3 2-128-15,5-5 36 16,1 6-72-16,6-6-24 15,0 5-20-15,0-2 8 16,-4 5-12-16,1-3-4 16,0 6 0-16,-6-3-92 15,-3 5 48-15,-9 0-248 16,-3 3 160-16</inkml:trace>
  <inkml:trace contextRef="#ctx0" brushRef="#br0" timeOffset="-202291.01">15855 16256 832 0,'0'5'308'0,"0"-5"-240"0,3 8-20 16,-3-5 204-1,6 0-148-15,0-1 108 16,6 1-124-16,6-3 68 15,0 2-92-15,8-4 12 16,1-1-44-16,6-2-12 16,0 0-12-16,2-3-16 15,1 2 4-15,0-2-104 16,-6 6 60-16,-4-4-296 0,-2 4 188 16,-3-1-520-16,-3 6 380 0</inkml:trace>
  <inkml:trace contextRef="#ctx0" brushRef="#br0" timeOffset="-201556.11">16754 15904 652 0,'3'-13'244'0,"-3"13"-192"0,0 5-12 0,-3 0 216 0,3 6-148 0,-9 13 64 16,0 2-104-16,-12 14 56 15,0 0-68-15,-8-1 56 16,5-2-60-16,0-2 136 15,9-3-104-15,3-3 76 16,9-6-92-16,6-4 44 16,3-3-68-16,12-6-4 15,3-2-24-15,9-8-12 16,-1 3 0-16,4-6-16 16,0 3 8-16,-3-5-76 15,-4 5 44-15,-5-3-180 16,0 6 120-16,-6-6-204 15,-3 3 172-15,-6-2-256 16,3 2 216-16,-3-5-332 16,0-1 284-16,-3-4-64 15,0 4 168-15,-3-7 100 16,0 5 12-16,-3-5 372 16,3 5-204-16,-6-3 160 15,3 6-192-15,-6 5 100 16,3 3-132-16,-9 13 152 15,6 5-144-15,-6 16 212 16,6 3-184-16,3 5 20 16,3 0-96-16,6 0-32 15,3-1-20-15,0-6 0 16,0-7-8-16,-6-7-196 0,0-3 104 16</inkml:trace>
  <inkml:trace contextRef="#ctx0" brushRef="#br0" timeOffset="-201173.16">18111 16425 1132 0,'-6'48'420'0,"6"-48"-328"0,-18 29-24 0,7-16 164 0,2 1-140 15,-9 1-20-15,3 1-44 16,-12 0-32 0,3-3 0-16,-11 1-552 15,5-1 304-15</inkml:trace>
  <inkml:trace contextRef="#ctx0" brushRef="#br0" timeOffset="-199588.64">20186 16145 644 0,'-18'0'236'0,"18"0"-180"0,0 3-20 16,3-3 264-1,3 2-172-15,3-2 144 16,6 3-160-16,3-6 108 16,0 3-128-16,2-2 8 15,4-1-60-15,3-2-36 16,0 5-4-16,0-3 0 15,-1 3 0-15,-8-3 0 0,0 6 0 0,-12-3-292 16,0 0 160-16,-12 3-248 16,0 2 220-16</inkml:trace>
  <inkml:trace contextRef="#ctx0" brushRef="#br0" timeOffset="-199338.55">20177 16296 924 0,'-3'0'340'0,"3"0"-260"0,15 0-28 0,-6 0 196 16,3 2-148-16,-3-2 80 15,3 3-104-15,-3-3 72 16,2 0-84-16,-2 0-16 16,3 0-28-16,0 0-32 15,3 0 4-15,3 0 4 0,3 0 4 16,3-3 0-1,2 1 0-15,4-6-144 16,-3 2 80-16,-3-1-236 16,0 4 168-16,-7-2-348 15,-2 2 272-15</inkml:trace>
  <inkml:trace contextRef="#ctx0" brushRef="#br0" timeOffset="-198721.59">20906 16211 684 0,'-18'5'252'0,"18"-5"-192"0,3 3-20 0,0-3 200 15,3 3-140-15,6-3 136 16,6 2-136-16,9-2 36 16,3 0-80-16,8-5 20 15,1 2-44-15,3-5 0 16,-1 3-20-16,-5-3-8 15,-3 6 0-15,-9-4-244 16,-7 4 132-16,-8 2-608 16,0 2 400-16</inkml:trace>
  <inkml:trace contextRef="#ctx0" brushRef="#br0" timeOffset="-190648.13">21540 15973 456 0,'6'-16'168'0,"-6"16"-128"0,-6-13-16 0,6 10 80 15,6 6-64-15,-3-1 60 16,6 6-56-16,3 3 16 16,0 0-40-16,-6-1 88 15,3 3-60-15,-9 1 48 16,3-1-56-16,-6 3 24 15,0 2-36-15,-6 1-16 16,0 2-8-16,-6-3-4 16,6-2 0-16,-3 0 24 0,3-3-12 0,-3-2-12 15,3-3-4-15,-2-3 4 16,5 3 0 0,-3-8 0-16,6 3 0 15,3-6 8-15,3 1-4 16,9-4 16-16,5 1-12 15,13 0-12-15,6 2 0 0,0 6 4 16,-1 2 0-16,-5 6 8 16,-6 4-4-16,-12 7 68 15,-6-1-40-15,-12 5 104 16,-3 1-80-16,-15-6-24 16,3-3-20-16,-14-7 12 15,5-1-12-15,-9-15-444 16,6 0 236-16</inkml:trace>
  <inkml:trace contextRef="#ctx0" brushRef="#br0" timeOffset="-190114.66">21641 16007 652 0,'6'-5'244'0,"-6"5"-192"0,33-11-12 0,-15 3 120 15,0 3-96-15,6-5 52 16,2 2-68-16,4-3 44 15,0 6-52-15,-3-6 24 16,3 6-36-16,-13-3 36 16,1 5-36-16,-12-2-4 15,0 5-16-15,-6-3-8 16,0 6 4-16,0-3-4 16,6 3 0-16,-3-3 0 15,3 0 0-15,-6-3 8 16,3 3-4-16,0-3-136 15,3 3 76-15,-9-2-280 16,3 2 188-16</inkml:trace>
  <inkml:trace contextRef="#ctx0" brushRef="#br0" timeOffset="-178441.38">19677 16444 704 0,'-9'8'264'0,"9"-8"-208"0,12 8-12 0,-6-11 168 16,0 3-124-16,0-8 124 15,3 6-124-15,0-6 104 16,0 2-108-16,2-12 80 16,1 2-96-16,-3-11 100 15,3 4-96-15,-3-9 24 16,3 5-56-16,0-15 20 16,0 5-32-16,3-19-8 15,0 6-12-15,0-8-16 16,2 8 4-16,-5 2 4 15,0 11 0-15,-6 0 8 16,3 11-4-16,-6 4 8 16,0 9-8-16,-9 11-20 15,0 4 8-15,-12 25 4 16,3 4 4-16,-8 22 16 16,5 0-8-16,-3 5-4 15,9-5 0-15,3 0-16 16,6-5 8-16,6-3-4 15,6-8 0-15,3-5 8 16,6-9 0-16,0-9 24 16,2-4-12-16,-2-7 4 15,0 0-8-15,-6-3 20 0,-3 0-16 0,-6 0-4 32,0 0-4-32,0 0-24 0,0 0 12 15,3-3-84-15,6 0 52 0,-3-2-72 16,3 0 64-16,-4-6-120 15,1 3 96 1,-3-5-88-16,0 5 92 0,-6-3-100 16,3 3 100-16,-6-2-268 15,0 5 188-15,-6-6-268 16,0 6 236-16</inkml:trace>
  <inkml:trace contextRef="#ctx0" brushRef="#br0" timeOffset="-178174.18">19802 16150 1040 0,'6'0'384'0,"-6"0"-300"0,6-2-20 0,-3-1 184 16,6 6-148-16,3-6 136 15,0 0-136-15,8-2 80 16,1 0-104-16,6-3-8 15,3 2-40-15,0-2 0 16,-1 3-16-16,-5-3-8 16,-3 6 0-16,-9-4-192 15,0 6 104-15,-9-2-272 16,-3 4 200-16,-6 1-396 0,3 2 312 0</inkml:trace>
</inkml:ink>
</file>

<file path=ppt/ink/ink2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29:08.380"/>
    </inkml:context>
    <inkml:brush xml:id="br0">
      <inkml:brushProperty name="width" value="0.05292" units="cm"/>
      <inkml:brushProperty name="height" value="0.05292" units="cm"/>
      <inkml:brushProperty name="color" value="#FF0000"/>
    </inkml:brush>
  </inkml:definitions>
  <inkml:trace contextRef="#ctx0" brushRef="#br0">6529 16280 1680 0,'24'2'0'0,"0"-2"-4"0,-15 6 104 0,-3-6-56 16,0 0 60-16,0 0-60 16,-6 0 40-16,6 0-48 15,-3-3 0-15,6 0-24 0,-3 3-16 16,-3-2 0-16,6 2 12 0,-3-3-4 15,-1 1-12-15,1-4 4 16,0 4 4-16,0-6 0 16,-3 0-36-16,-3 0 20 15,0-3-328-15,3 1 188 16,3-1-480 0</inkml:trace>
  <inkml:trace contextRef="#ctx0" brushRef="#br0" timeOffset="599.75">8429 16296 892 0,'32'-11'332'0,"-29"11"-260"0,15-3-20 0,-9 1 108 0,0-1-100 16,6-5 72-16,0 0-76 0,3 0-4 15,5-2-32-15,4-1 4 0,3 1-12 16,0 2-24 0,5 2 4-16,-2 4 12 0,3 2 0 15,-12 2-12-15,2 1 4 16,-5 0 48-16,-3-1-24 15,-6 4 0-15,0-4-12 16,-3 1 12-16,0-3-12 16,3 0-12-16,-3 0 0 0,0 0 20 15,3 0-8-15,-1 0-4 16,1 0 0-16,-3 0-4 16,-3 0 0-16,-6 0 0 15,3-3 0-15,-3 3 0 16,0 0 0-16,-3-2 8 15,3-1-4-15,0 3 8 16,0-3-8-16,3 1-20 16,6-1 8-16,3 0-188 15,3-2 104-15,6 0-472 16,11-3 316-16</inkml:trace>
  <inkml:trace contextRef="#ctx0" brushRef="#br0" timeOffset="2083.54">18576 16232 748 0,'-15'-18'276'0,"6"15"-216"0,-6-2-16 0,12 5 4 0,0 2-36 15,0 1-20-15,0 0 0 0,3-3 20 16,0 0-4 0,0 0 68-16,6 5-44 0,0 0 84 0,3-2-64 15,3-3 28-15,9 0-48 16,5-3-20-16,4-2-4 15,9 0 8-15,5-1-8 16,10 1-4-16,0-3 0 16,-4 0-16-16,1 3 8 0,-4 0 4 15,1 2 0 1,0 0 0-16,-4 3 0 0,1 0 0 16,-6 3 0-16,-1-3 0 15,-2 0 0-15,-3-3 16 16,0-2-8-16,-7-3-4 15,-2 0 0-15,-3-2-76 16,-3-4 40-16,-3 1-224 16,-3-5 140-16,3-6-536 15</inkml:trace>
</inkml:ink>
</file>

<file path=ppt/ink/ink2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29:18.987"/>
    </inkml:context>
    <inkml:brush xml:id="br0">
      <inkml:brushProperty name="width" value="0.05292" units="cm"/>
      <inkml:brushProperty name="height" value="0.05292" units="cm"/>
      <inkml:brushProperty name="color" value="#FF0000"/>
    </inkml:brush>
  </inkml:definitions>
  <inkml:trace contextRef="#ctx0" brushRef="#br0">7330 4763 748 0,'-15'-6'276'0,"15"6"-216"0,0-8-16 0,0 3 224 16,0 0-156-16,0-6 140 15,6 1-144-15,-3-4 56 16,3 6-96-16,0-5 36 16,0 5-64-16,3-2-20 15,3 2-12-15,6 2-28 0,0-2 12 16,2 3 4-16,4 5 4 0,-3-5 24 15,0 10-12-15,0-5-4 16,0 5-4-16,-4 3-16 16,-2 6 8-16,-9 1-16 15,0 7 12-15,-18 12-40 16,-3 0 28-16,-11 3 8 16,5 3 8-16,-3-11 20 15,6 0-8-15,0-2-20 16,6-11 4-16,0 0 4 15,4-3 4-15,5-5 32 16,3 0-16-16,6-3 64 16,2 0-44-16,7-5-8 15,3 3-16-15,3-3-12 16,0 0 4-16,0-3 4 16,0 3-4-16,-1-8-4 15,1 8 4-15,-6-5-4 16,0 5 0-16,-6 0 0 15,0 0 0-15,-3-5-12 16,0 5 8-16,-6-3-92 16,0 3 48-16,0-3-292 15,3 1 184-15,0-1-772 16,3 6 512-16</inkml:trace>
  <inkml:trace contextRef="#ctx0" brushRef="#br0" timeOffset="3068.77">7300 5696 540 0,'-17'19'200'0,"17"-19"-156"0,3-5-12 0,-3 2 184 15,0 6-124-15,0-6 168 16,5 3-152-16,-2-5 88 16,3-1-112-16,0-1 52 15,0-7-80-15,6-4 12 16,3 5-36-16,6-3-20 16,0 5-8-16,9 6-4 15,2 10 0-15,-2 6-28 16,0 7 16-16,-15 17 12 15,-3 4 4-15,-15 4-4 16,0-6 4-16,-15-6 28 16,0-1-16-16,-9-7 120 15,3-7-80-15,-5-5-64 16,5-1 0-16,-3-7-4 16,9 0 8-16,-3-14 20 15,9 3-8-15,-3-10-4 16,10 2 0-16,-1-3-368 0,3 3 200 15</inkml:trace>
  <inkml:trace contextRef="#ctx0" brushRef="#br0" timeOffset="13842.6">7979 6816 572 0,'-9'2'208'0,"9"-2"-160"0,-6 0-12 0,0 0 128 16,6 3-96-16,-3-3 112 16,3 3-100-16,-3-3 64 15,3 2-84-15,-3-2 48 16,6 0-64-16,-6 0 76 15,3 0-68-15,-3 0 16 16,0 0-36-16,6-2-4 16,3 2-16-16,6-3 20 15,3 0-20-15,6-2-4 16,0 2-4-16,0-2-4 16,2 2 0-16,-2 1 0 15,3 2 0-15,-9 0 0 16,0 2 0-16,-3-2 8 15,-3 3-4-15,-6-3-4 16,0 3 4-16,-3-3-208 0,0 0 112 16</inkml:trace>
  <inkml:trace contextRef="#ctx0" brushRef="#br0" timeOffset="14309.63">8476 6570 676 0,'0'-27'248'0,"0"27"-192"0,9 3-16 0,-9-1 208 0,0 1-144 0,-3 2 88 31,0 3-108-31,-6 13-4 15,0 3-48-15,-6 11 76 16,6-4-60-16,-5 1 76 16,2 0-72-16,-3-3 52 15,6-2-60-15,0-6 4 16,3 0-28-16,0-5 40 16,6-3-32-16,0-2-4 15,3-4-16-15,0-4 4 16,3 2-8-16,3-7-4 0,6 2 4 15,3-3 4 1,2 0-4-16,1-2-20 0,3 0 8 16,0-3 20-16,-3 5-4 15,-3-5-4 1,-1 6 0-16,-5-4-236 0,0 6 128 16,-6-5-160-16,3 5 152 0,-6-5-224 15,3 2 188 1,-6-2-296-16,0 2 248 0</inkml:trace>
  <inkml:trace contextRef="#ctx0" brushRef="#br0" timeOffset="14443.71">8616 6763 756 0,'6'-19'280'0,"-6"19"-216"0,-3 32-20 0,0-16 288 16,0 0-192-16,-3 8 172 16,3-1-180-16,-3 6 28 15,3 1-96-15,-3 4-48 16,6-2-12-16,-6-1-56 15,6 1 24-15</inkml:trace>
  <inkml:trace contextRef="#ctx0" brushRef="#br0" timeOffset="14993.39">9613 6781 488 0,'3'-2'180'0,"-3"2"-140"0,6-6-12 0,-3 4 224 16,0 4-144-16,3-4 116 16,6 2-132-16,3-3 68 15,0 0-96-15,3-2-16 16,-1 5-28-16,4-5-8 15,3 5-4-15,0-3-8 0,-3 3 4 0,3-5-16 32,-4 2 8-32,-2-2-252 0,-3 2 140 0,-3 1-176 31,-3 2 172-31</inkml:trace>
  <inkml:trace contextRef="#ctx0" brushRef="#br0" timeOffset="15277.07">9673 6871 892 0,'-42'0'332'0,"42"0"-260"0,6 3-20 0,-3-3 196 16,6 3-148-16,24-1 156 15,-13-2-176 1,4 0-48-16,0 0-40 16,0 0 4-16,0-2 16 15,-3 2-4-15,-4-3-92 16,1 0 48-16,-6 1-236 16,0 2 152-16,-6-3-336 15,-3 6 260-15</inkml:trace>
  <inkml:trace contextRef="#ctx0" brushRef="#br0" timeOffset="15477.1">9652 7022 808 0,'0'-11'300'0,"0"11"-232"0,21-7-20 0,-6 1 124 16,-1 6-104-16,13-5-20 15,0 0-28-15,6-3-8 16,-3 2-8-16,-1-2-136 16,1 6 76-16</inkml:trace>
  <inkml:trace contextRef="#ctx0" brushRef="#br0" timeOffset="15727.98">10720 6644 1164 0,'-23'45'428'0,"23"-45"-332"0,-3 45-24 15,3-22 212 1,3-1-168-16,0 9-20 15,3 4-60-15,-3 7-12 16,3 0-12-16,-1 1 12 16,4-4-16-16</inkml:trace>
  <inkml:trace contextRef="#ctx0" brushRef="#br0" timeOffset="16270.06">10988 6691 788 0,'-6'0'292'0,"6"0"-228"0,21-37-16 0,-9 24 196 16,3 8-144-16,9 7 12 16,3 6-68-16,2 16-40 15,1 3-4-15,-6 10 8 16,0 2-4-16,-15 9 120 16,-3-3-68-16,-21 5 172 15,0-5-128-15,-15-5 84 16,0-8-104-16,-5-14-20 15,5-7-36-15,3-17-8 16,6-1-8-16,3-23 20 16,9 4-16-16,4-19 4 0,7 5-8 15,1-7-164-15,3 10 84 0,0 2-200 16,3 11 152 0,3 9-452-16,0 9 320 0</inkml:trace>
  <inkml:trace contextRef="#ctx0" brushRef="#br0" timeOffset="38944.43">18031 4516 2528 0,'3'-2'0'0,"6"2"-4"0,-3-8 96 0,6 5-52 0,8-7 0 16,7-1-24-16,9-2-4 15,3 0-4-15,5-9-84 16,1 9 40-16,-3-3-260 15,-4 6 164-15</inkml:trace>
  <inkml:trace contextRef="#ctx0" brushRef="#br0" timeOffset="39460.4">18522 4178 372 0,'-6'0'140'0,"6"0"-112"0,-9 0-4 0,6 0 252 16,3 2-156-16,-6-2 152 15,3 3-156-15,-3-3 100 16,3 5-128-16,3-10 72 16,3 5-96-16,6-8 12 15,6 3-44-15,12-8 4 16,6 5-20-16,8-11 8 15,1 11-12-15,0-5-16 16,-7 5 0-16,-11 8 4 16,-9 8 0-16,-18 21 104 15,-6 8-56-15,-15 24 120 16,4 2-92-16,-7 14-20 16,6-11-36-16,3-2-16 15,6-11 0-15,3-6 12 16,6-7-8-16,0-13-100 15,3-4 48-15,-3-15-316 16,6-2 200-16</inkml:trace>
  <inkml:trace contextRef="#ctx0" brushRef="#br0" timeOffset="40311.03">19227 4366 644 0,'18'-19'236'0,"-18"19"-180"0,45-3-20 16,-27-2 184-1,0 5-128-15,6-5 80 16,-1 2-104-16,4-10 0 16,-3 13-44-16,-3-11-56 15,0 9 16-15,-4-4 48 0,-2 4-16 0,-9-3-208 16,0 5 104-16</inkml:trace>
  <inkml:trace contextRef="#ctx0" brushRef="#br0" timeOffset="40527.82">19263 4490 736 0,'18'-45'272'0,"-18"45"-208"0,18 45-20 0,-6-34 336 15,0-6-216-15,3-5 48 16,2 3-128-16,1-6-60 16,0 0-20-16,-3 1-4 15,0 2 0-15,-3-6-108 16,3 6 60-16,-3 0-280 16,3 6 184-16,-4-6-280 15,4 8 240-15</inkml:trace>
  <inkml:trace contextRef="#ctx0" brushRef="#br0" timeOffset="41311.3">20049 4651 592 0,'-6'-13'220'0,"6"13"-172"0,15 0-12 0,-6-5 244 0,0 10-160 0,6-5 108 15,3 0-132-15,11 3 44 16,4-1-80-16,15-4-8 16,-1 2-32-16,16-3 16 15,-4 3-24-15,16-5 12 16,-7 5-12-16,4-3-24 15,-7 3 4-15,1-2 4 16,-13-1 4-16,-2-2 32 16,-10 5-16-16,-5-6-48 15,-6 6 16-15,-6-2 20 16,-6 4 0-16,-6-2 20 16,-1 3-16-16,-8-3-4 15,0 0 0-15,-6 0-148 16,3 0 80-16,-3-3-256 15,6 3 180-15</inkml:trace>
  <inkml:trace contextRef="#ctx0" brushRef="#br0" timeOffset="41545">21237 4344 944 0,'18'3'352'0,"-18"-3"-276"0,-6 13-20 0,3-2 280 16,3-3-196-1,-3 0 12-15,3 2-92 0,-3-4-40 16,6-1-12-16,-3-5 0 16,6 3-4-16,-3-9-312 15,2 4 172-15</inkml:trace>
  <inkml:trace contextRef="#ctx0" brushRef="#br0" timeOffset="41813.18">21665 4109 964 0,'6'-5'360'0,"-6"5"-280"0,-3 18-24 16,0-5 104-1,0 1-100-15,-3 7 52 16,3 8-64-16,-6 13-8 16,6 3-24-16,-2 6 8 15,5-6-16-15,-6-6-160 0,3-4 80 16,-6-4-464-16,3-2 296 15</inkml:trace>
  <inkml:trace contextRef="#ctx0" brushRef="#br0" timeOffset="42162.95">21802 4477 676 0,'-3'-43'248'0,"3"43"-192"0,0-18-16 0,0-3 156 16,6 5-116-16,0-16 20 15,6 3-60-15,6-11 52 16,0 11-52-16,9 0-8 16,-1 5-20-16,4 6-12 15,3 10 4-15,0 8-16 16,-1 8 8-16,-8 16-16 15,-6 7 12-15,-15 12 152 16,-6 4-76-16,-15-4 148 16,3-4-120-16,-12-12-24 15,7-3-44-15,-7-19 8 16,9-2-24-16,-3-22-4 16,6-2-4-16,0-21-172 0,6-1 92 0,3-10-576 15,6 14 360 1</inkml:trace>
  <inkml:trace contextRef="#ctx0" brushRef="#br0" timeOffset="42612.35">22406 4477 676 0,'-17'-3'248'0,"17"3"-192"0,26-26-16 0,-5 12 216 16,0 9-148-16,12-16 88 15,0 5-112-15,5-2-16 16,1 4-40-16,3 1-16 15,-4 5-8-15,-2 3 28 0,-6 8-16 16,-6-3-128-16,-4 7 60 0,-8-7-500 16,-3 0 304-16</inkml:trace>
  <inkml:trace contextRef="#ctx0" brushRef="#br0" timeOffset="42829.83">22612 4223 768 0,'-6'-8'284'0,"6"8"-220"0,0 13-20 0,0-5 296 16,3 5-196-16,0 14 144 16,6 4-168-16,0 12-4 15,3-6-68-15,2 5-32 16,1-10-8-16,0 0-88 15,0-6 44-15,-6-5-444 16,-3-2 264-16</inkml:trace>
  <inkml:trace contextRef="#ctx0" brushRef="#br0" timeOffset="43243.6">22871 4696 1320 0,'9'6'488'0,"-9"-6"-380"0,15 8-28 0,-3-6 132 15,2 1-132-15,25-6-8 16,3 3-44-16,32-2-20 15,-2-4-4-15,17-2 20 16,-3-2-12-16,4-1-64 16,-10 6 24-16,0 0 4 15,-8 5 12-15,-10-6 4 16,-8 6 0-16,-10-2 8 16,-8 4 0-16,-6-2-20 15,-6 0 12-15,-3 0 20 16,-1 0-4-16,-8 0-4 15,0 6 0-15,-9-6-112 16,0 0 60-16,-3 0-236 16,0 0 160-16</inkml:trace>
  <inkml:trace contextRef="#ctx0" brushRef="#br0" timeOffset="48533.15">23064 5387 1200 0,'3'0'0'0,"0"-3"-4"0,-3 3 192 16,0 3-104-16,-9 8 44 15,0 4-76-15,-9 12 128 16,-2 5-100-16,-4 10 68 16,6-2-84-16,-3 5 60 15,6-3-68-15,3-2 12 16,6-6-36-16,6-5 40 16,9-5-40-16,9-6 20 15,6-4-32-15,24-14 0 16,8 0-12-16,25-11-16 15,-4 3 4-15,21-5 12 0,-6 5-4 0,7-3-12 16,-16 6 4-16,-9-3 4 16,-14 6 0-1,-9-4-12-15,-10 4 8 0,-5-6 4 16,-3 5 0 0,-7-8-12-16,-2 9 8 0,-9-11 40 15,-3-1-24-15,-9-2 44 16,-3 6-32-16,-9-9 4 15,0 6-16-15,-9-13 28 16,6 4-24-16,1-7 4 16,5 8-12-16,6-13-16 15,3 7 4-15,8-7-252 16,7 5 140-16</inkml:trace>
  <inkml:trace contextRef="#ctx0" brushRef="#br0" timeOffset="50550.95">20376 4151 696 0,'0'-8'256'0,"0"8"-196"0,-9 0-20 0,7 0 216 16,2 0-148-16,-3 0 168 15,6 0-160-15,-3 0 56 16,0 0-100-16,2 0 108 15,7 0-100-15,6-2-4 16,6 2-48-16,9-3-8 16,0 0-12-16,5-2-8 15,1 3 4-15,0-4-112 16,-6 6 60-16,-7-8-228 16,-2 8 156-16,-9-5-228 15,0 5 196-15,-9-8-312 16,-3 5 264-16</inkml:trace>
  <inkml:trace contextRef="#ctx0" brushRef="#br0" timeOffset="50701.25">20710 3876 684 0,'12'-21'252'0,"-12"21"-192"0,12 0-20 16,-12 3 224 0,3 7-152-16,-3 17 148 0,3 4-148 0,-3 12 48 15,0-1-96-15,-3 3-16 16,3-5-32-16,-3-1-4 15,-3-9-4-15</inkml:trace>
  <inkml:trace contextRef="#ctx0" brushRef="#br0" timeOffset="51985.42">23243 4096 540 0,'0'0'200'0,"0"0"-156"0,0 0-12 0,0-3 116 16,6 3-88-16,0-3 116 16,0 3-100-16,-3 0 112 15,3-5-108-15,0-3 92 16,0 3-96-16,2-3 12 16,4 3-52-16,-3-3-4 15,3 0-20-15,3-3 56 0,0 3-40 0,6 0-28 31,0 3-4-31,2 0 0 16,4 5 4-16,6 0 8 16,-3 5-4-16,0 0-4 15,-1 3 4-15,-2-5-4 16,-3 8 0-16,-3-9 0 0,-3 3 0 16,-6 1-12-16,-1 2 8 0,-5-3-4 31,-3 3 0-31,-6 0 24 0,0 2-8 15,-11-2 24-15,2 3-20 0,-15 2 40 16,3 3-28-16,-9-3 40 16,6 3-36-1,4-3 4-15,5 1-20 0,9-1 12 16,6-5-16-16,18 2-20 16,6 1 4-16,11 5-4 15,4 0 4-15,-6 2 52 16,-3 1-24-16,-21-1 140 15,-6-2-88-15,-30-3 32 16,-3-2-64-16,-26-3-32 16,5-5-8-16,-15-6-196 15,10 3 108-15</inkml:trace>
  <inkml:trace contextRef="#ctx0" brushRef="#br0" timeOffset="58273.16">8015 7795 664 0,'-9'-3'244'0,"9"3"-188"0,-3 0-16 0,0 0 144 16,3 0-108-16,-3 0 68 15,6 0-84-15,-3 3 36 16,0-1-56-16,-3-2 104 16,3 3-84-16,-3 0 56 15,0-1-72-15,-3 1 40 16,6 2-48-16,-3-5 44 16,3 3-48-16,-3-3 64 15,6 0-56-15,-3 0 52 16,6 2-52-16,0-2-20 15,3 0-12-15,0-2-8 16,0 2 0-16,6-5 8 16,2-1-4-16,10-2-4 15,3 3 4-15,3-6 4 0,-3 6-4 0,5 0 8 32,-2 2-8-32,-3-2-12 0,-3 5 4 15,-4-3-4-15,-2 6 0 0,-6-3 24 16,-3 5-8-16,-3-2-12 15,0 2 0-15,-6 0-4 16,3 6 0-16,-6-3 8 16,0 0 0-16,-3 2 0 15,0 1 0-15,-6 0 16 16,3 2-8-16,-6-3-20 16,3 1 4-16,-3-3 4 15,3 3 4-15,-3-4 8 16,3 4-4-16,-2-3-12 15,2 0 4-15,-3-3 4 16,6 1 0-16,0-1 8 16,3 3-4-16,0 0-12 15,6 0 4-15,3 2 20 0,6 1-8 0,0 5-12 32,2 0 0-32,-2-1 28 15,0 4-12-15,-9-3-32 16,-3 2 12-16,-15 1 132 15,0-3-64-15,-20 0 8 16,2-1-40-16,-15-1-16 16,10-1-8-16,-16-5-4 0,15-3 0 0,-2-5-36 31,8 0 20-31,0-2-284 0,9 2 164 16</inkml:trace>
</inkml:ink>
</file>

<file path=ppt/ink/ink2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30:32.070"/>
    </inkml:context>
    <inkml:brush xml:id="br0">
      <inkml:brushProperty name="width" value="0.05292" units="cm"/>
      <inkml:brushProperty name="height" value="0.05292" units="cm"/>
      <inkml:brushProperty name="color" value="#FF0000"/>
    </inkml:brush>
  </inkml:definitions>
  <inkml:trace contextRef="#ctx0" brushRef="#br0">15412 6376 476 0,'-3'11'176'0,"3"-11"-136"0,3 3-12 0,-6-3 152 16,3 2-104-16,-3-2 140 15,3 3-128-15,-6 0 92 16,3 2-104-16,-3 0 100 16,3 1-100-16,-3-4 40 15,6 3-68-15,-3-5 72 16,3 3-68-16,9-3 0 16,3 0-32-16,14-5 4 15,7 2-12-15,18-7-8 16,2 2 0-16,19-8 4 15,-4 8-4-15,7-11-4 16,-10 9 4-16,-2-1 12 16,-13 3-8-16,-8-2-12 0,-6 4 0 0,-7-2 20 31,-5 6-8-31,-3-6 4 0,0 5-4 16,0-5-16-16,-6 3 4 0,-1-3 12 15,1 5-4-15,-3-5-4 16,-3 6 4-1,-9 2 56-15,3 2-32 16,-21 17-4-16,0 5-12 0,-53 37 0 16,3 7-8-16,-34 25 16 15,13-3-12-15,-3 3 76 16,17-14-48-16,4-8-4 16,14-10-20-16,4-5-12 15,14-9 4-15,6-10-104 16,13-7 56-16,2-12-244 15,12-2 160-15,6-16-396 16,9-3 296-16</inkml:trace>
  <inkml:trace contextRef="#ctx0" brushRef="#br0" timeOffset="684.9">15897 6369 548 0,'-3'-3'204'0,"3"3"-156"0,3-8-16 0,-3 5 168 0,3 3-116 0,-3-2 20 15,3 2-64-15,-6 2 28 16,3 4-40-16,-15 12 4 16,0 3-20-16,-30 30 132 15,1 4-76-15,-46 30 84 16,1 2-88-16,-18 3 64 16,15-8-72-16,2-8 84 15,25-10-80-15,5-11 16 16,19-11-44-16,2-10 12 15,15-6-24-15,3-7 44 16,12-6-36-16,6-5 4 16,6-3-20-16,3-5 12 15,3 3-16-15,3-6 4 16,0 3-4-16,-3-3-16 16,0 6 4-16,0-3 4 15,0 0 0-15,0-3 0 16,3 3 0-16,8-5 8 15,7 0-4-15,21-8-4 16,-1 2 4-16,19-5-4 16,-1 6 0-16,7-6-12 15,-7 5 8-15,-5-2 4 16,-7 2 0-16,-5 1 16 16,-6 4-8-16,-7-1-12 15,-5 1 0-15,-3-2-4 0,-6 6 0 0,0-6 16 16,-3 5-4-16,-4-2-12 15,-2 5 4-15,-3-3 20 16,-3 6-8-16,-6-3-12 16,3 0 0-16,-6-3 12 15,3 3-4-15,-6-3-204 16,3 3 108-16,-3-2-324 16,6-1 232-16</inkml:trace>
  <inkml:trace contextRef="#ctx0" brushRef="#br0" timeOffset="1117.77">16206 6956 652 0,'3'-3'244'0,"-3"3"-192"0,3 0-12 0,-3 6 128 15,3 1-100-15,-6 15 16 16,3 4-48-16,-6 11 124 16,3 0-88-16,-6 0 64 15,3-2-76-15,-3-4 80 16,4 1-80-16,-4-11 76 0,3-2-76 0,0-11 76 31,3 0-80-31,3-16 44 0,6-3-60 0,6-18-28 16,5-3-12-16,10-13-36 15,3 8 20-15,9 3-12 16,-1 10 16-16,1 14 0 16,-6 12 4-16,-9 14-12 15,-4 8 12-15,-11 5 76 16,-3 3-40-16,-12-1-8 16,0 4-12-16,-8-9 8 15,2-2-8-15,-6-8-56 16,6-3 24-16,0-10-272 15,3-3 164-15,6-11-524 16,3 1 364-16</inkml:trace>
  <inkml:trace contextRef="#ctx0" brushRef="#br0" timeOffset="1452.28">16813 6779 964 0,'3'0'360'0,"-3"0"-280"0,15 2-24 0,-6-2 172 16,0 0-136-16,6-5 68 15,0 2-92-15,9-5-4 16,0 3-40-16,2-3-12 16,1 6-8-16,0-6-24 15,-3 5 12-15,-3 0-48 16,-4 6 28-16,-8 2-224 16,0 3 140-16,-12 3-216 15,0 2 188-15</inkml:trace>
  <inkml:trace contextRef="#ctx0" brushRef="#br0" timeOffset="1617.83">16885 6877 436 0,'-9'5'160'0,"9"-5"-124"0,3 2-8 0,0-2 228 15,3 3-144-15,3 0 148 16,6-1-148-16,3-2 36 16,2 0-84-16,1 0-64 15,-3 0-4-15,-3 0 16 16,0 0-8-16,-3 0-8 15,-3 0 0-15,0-2-384 16,0 2 212-16</inkml:trace>
  <inkml:trace contextRef="#ctx0" brushRef="#br0" timeOffset="2303.55">17891 6316 560 0,'-9'-8'208'0,"9"8"-164"0,-6-14-8 0,0 9 40 15,3 5-48-15,-12-2 76 16,3 2-56-16,-11 0 108 16,2 5-88-16,-9 0 64 15,3 6-76-15,-3-3 56 16,7 2-60-16,-1 1 24 16,9-1-44-16,3-2 8 15,6 3-24-15,3-3 28 16,3 2-28-16,6-2 4 15,6 0-12-15,6-2-8 16,3 2 4-16,5-3 20 16,1 3-12-16,3 2-20 15,-3 1 0-15,-3 2 4 16,-4 3 4-16,-8 3-12 16,0-1 8-16,-12 9 4 15,0 2 0-15,-18 0 96 0,1 0-52 16,-7-3 96-16,3-7-80 0,-3-3-28 15,6-3-20 1,3-5 4-16,9-3-8 0,9-8 4 16,9 3-4-16,9-5-76 15,6 5 36-15,0 8-12 16,-1 5 24-16,-8 22 12 16,0 2 8-16,-12 21 208 15,-3 0-112-15,-3 8 104 16,0-5-116-16,3 0-48 15,3-8-20-15,3-5-8 16,3-6-4-16,0-13 8 16,3-5-8-16,-3-11-64 15,-1-2 32-15,-2-9-216 16,0-2 132-16,0-5-320 16,0 2 244-16</inkml:trace>
  <inkml:trace contextRef="#ctx0" brushRef="#br0" timeOffset="3253.26">18465 6652 520 0,'-8'-6'192'0,"8"6"-152"0,0-23-8 0,0 9 256 15,3 6-164-15,-1-10 144 16,4 5-156-16,3-9 20 0,3 7-80 0,9-4-28 31,6 6-16-31,9 8-8 16,2 5 0-16,1 21 0 15,-3 8 0-15,-12 10-12 16,-7 4 8-16,-17-1 116 16,-6-5-60-16,-20-2 104 15,-4-4-92-15,-18-7-20 16,4-5-28-16,-10-11 12 16,9-3-16-16,1-16-4 15,14 1-4-15,9-25 28 16,9-2-16-16,18-10-288 0,12 4 148 0,12 1-216 31,9 16 196-31,5 7-476 0,-2 8 348 16</inkml:trace>
  <inkml:trace contextRef="#ctx0" brushRef="#br0" timeOffset="3452.43">18963 6781 1360 0,'-9'32'504'0,"9"-32"-392"0,-24 58-32 0,12-31 232 16,6-1-188-16,-6 9-52 15,3-1-44-15,-3 3-12 16,3-5-8-16,3-6 16 16,3-2-16-16,9-13-424 15,3-6 224-15</inkml:trace>
  <inkml:trace contextRef="#ctx0" brushRef="#br0" timeOffset="3752.76">19463 6451 892 0,'3'31'332'0,"-3"-31"-260"0,-9 74-20 0,6-39 256 16,6-1-180 0,-3 9-32-16,6-4-64 0,0-2-28 15,3-5 0-15,-4-6 20 16,1-2-12-16,-3-3-296 15,3-2 156-15,-6 2-548 16,3-2 376-16</inkml:trace>
  <inkml:trace contextRef="#ctx0" brushRef="#br0" timeOffset="3955.62">19769 6805 1060 0,'6'48'392'0,"-6"-48"-304"0,-27 63-28 16,10-26 324-1,5-2-224-15,-15 10-76 16,6 0-56-16,-3-3-12 0,6-5-8 0,0-11-108 31,7-4 52-31</inkml:trace>
  <inkml:trace contextRef="#ctx0" brushRef="#br0" timeOffset="4286.6">20117 6882 984 0,'24'0'368'0,"-24"0"-288"0,21 5-20 0,-12-2 256 16,0 2-184-16,0-2 140 15,0 2-156-15,-3-5-44 16,3 3-48-16,-3-6-12 16,3 3-4-16,0-5-208 15,2-1 108-15</inkml:trace>
  <inkml:trace contextRef="#ctx0" brushRef="#br0" timeOffset="4436.82">20510 6850 944 0,'3'-3'352'0,"-3"3"-276"0,21 0-20 0,-12 0 236 16,3 0-172-16,3-2 56 15,0 2-104-15,3-3-60 16,2 0-12-16</inkml:trace>
  <inkml:trace contextRef="#ctx0" brushRef="#br0" timeOffset="4586.59">21025 6871 1196 0,'21'-2'440'0,"-21"2"-340"0,36-3-32 0,-21 0 100 16,3 1-108-16,5-6-44 15,4 0-12-15,3-3-8 16,3 3 4-16</inkml:trace>
  <inkml:trace contextRef="#ctx0" brushRef="#br0" timeOffset="5203.57">22290 6763 1588 0,'9'26'588'0,"-9"-26"-456"0,-6 32-36 0,0-19-8 0,0 3-68 0,-8 3 0 16,2-1-12-16,-9-2 20 16,6 0-16-16,-9-6-252 15,6-2 132-15</inkml:trace>
  <inkml:trace contextRef="#ctx0" brushRef="#br0" timeOffset="5720.62">22841 6284 1112 0,'-33'24'412'0,"33"-24"-320"0,-47 82-28 0,29-43 440 0,6-2-288 0,3 22-60 16,6-4-100-16,12 11-32 15,9-7-12-15,3-4-52 16,2-10 24-16,4-8-200 16,0-8 120-16,-6-5-304 15,-3-5 228-15,-9-9-528 16,-3-2 392-16</inkml:trace>
  <inkml:trace contextRef="#ctx0" brushRef="#br0" timeOffset="6154.56">23023 6496 592 0,'0'5'220'0,"0"-5"-172"0,-6 26-12 16,3-2 48-16,3 5-52 0,-3 11 68 15,6 0-60-15,-3-3 140 16,6-6-100-16,3-4 88 31,-4-3-100-31,1-8 100 0,3-6-96 0,-3-13 32 16,3 1-60-16,-3-19-16 15,3-3-16-15,3-19 0 16,0 4-8-16,6-9-12 16,0 14 4-1,5 13-4-15,1 10 0 0,3 22 0 16,-3 4 0-16,0 17 44 16,-3 5-24-16,-4 0 52 15,1 0-36-15,-6-5-24 16,0-3-4-16,-9-8 16 15,0-5-8-15,-9-10-48 16,3-1 24-16,-9-8-280 16,0 1 164-16,-3-6-296 15,4 2 244-15</inkml:trace>
  <inkml:trace contextRef="#ctx0" brushRef="#br0" timeOffset="6437.92">23552 6694 820 0,'9'-21'304'0,"-9"21"-236"0,24 16-20 0,-15-14 308 16,3 4-204-16,6-6 72 15,0 0-132-15,3-3-56 16,-1 0-24-16,1-2-12 16,0 0 0-16,0-3 8 15,3 5-4-15,2 1-312 16,1 2 172-16,3 0-512 16,-3 2 364-16</inkml:trace>
  <inkml:trace contextRef="#ctx0" brushRef="#br0" timeOffset="6738.02">24094 6406 956 0,'-9'13'352'0,"9"-13"-272"0,3 32-24 15,-3-11 136-15,3-3-116 0,0 19 24 16,6 6-60-16,3-1-8 16,3 3-20-16,3-5 0 15,0-6-4-15,2-5-236 16,-2-5 124-16,-12-6-624 15,0-4 400 1</inkml:trace>
  <inkml:trace contextRef="#ctx0" brushRef="#br0" timeOffset="7138.27">24273 6289 1276 0,'59'72'472'0,"-59"-72"-364"0,57 113-32 16,-30-49 212-1,-4-3-172-15,4 26 16 16,-3-8-80-16,-12 3-28 16,0-13-12-16,-15-5 0 15,-3-11-8-15,-15-11-48 0,0-10 28 16,-17-14-332-16,2-7 192 16</inkml:trace>
  <inkml:trace contextRef="#ctx0" brushRef="#br0" timeOffset="8706.03">10908 6654 684 0,'0'14'252'0,"0"-14"-192"0,9-6-20 0,0 1 128 15,3 2-100-15,26-10 96 16,7-3-96-16,27-10 4 15,2-1-48-15,27-7-12 16,-3 7-8-16,21-4-16 16,-8 7 8-16,5-3 20 15,-12 6-8-15,-3-3-4 16,-15 9 0-16,-11-4-32 16,-16 8 16-16,-8 1 4 0,-12 5 8 15,-10-3 16 1,-5 5-8-16,-15-2-28 0,-3 5 8 0,-18 10 76 15,0 6-36-15,-35 34 96 16,-4 6-68-16,-53 42 24 16,0 5-44-16,-33 19-4 15,15-8-20-15,9-9-8 16,20-20 0-16,22-16-4 16,23-16 0-16,13-14-188 15,14-15 104-15</inkml:trace>
  <inkml:trace contextRef="#ctx0" brushRef="#br0" timeOffset="9306.44">11887 6458 664 0,'-41'38'244'0,"41"-38"-188"0,-66 113-16 0,18-54 216 16,4-9-148-16,-42 34 116 15,-1-2-132-15,-17 8 120 0,15-8-124 16,-4-10 20-16,19-14-64 16,-3-8 88-16,17-13-76 15,1-10 12-15,17-6-44 0,6-8 24 16,15-5-32-16,6-3-4 16,12 1-8-16,6-1 4 15,9 0-4-15,9-2-4 16,3 0 4-16,9-3-24 15,2 0 12-15,13-3 12 16,0 0 0-16,26-10 8 16,-2 3-8-16,29-9-20 15,-3 6 8-15,18-6 4 16,-9 6 4-16,3-3-36 16,-14 3 20-16,-10 0 4 15,-18 5 12-15,-8-3-20 16,-12 3 12-16,-13 3 12 15,-8 2 0-15,-3 1-12 16,-6 2 4-16,-3-3 12 16,-3 6-4-16,-4-6-4 15,1 3 4-15,-6-3-4 16,0 6 0-16,-3-6-124 16,0 1 68-16</inkml:trace>
  <inkml:trace contextRef="#ctx0" brushRef="#br0" timeOffset="9940.25">13322 6837 788 0,'-68'-3'292'16,"68"3"-228"-16,-60 5-16 0,30 1 328 0,6-1-216 0,-8 0 188 15,8 3-200-15,18-8 64 16,9 3-124-16,39-8 4 15,11-1-56-15,48-4-4 16,6-1-20-16,33-2-52 16,-9 2 24-16,18 3-24 15,-15 3 24-15,-3 0-8 16,-21 5 12-16,-12-5-8 16,-17 5 8-16,-13-6 0 15,-14 6 4-15,-15-5 8 16,-13 5 0-16,-8-3 16 15,-6 3-8-15,-12-5-12 16,-3 0 0-16,-9-6 4 16,0 6 0-16,-9-6 8 0,7 3-4 0,-7-5 24 15,6 5-16 1,-6-5-40-16,6 2 16 0,3-2 12 16,9 5 0-16,6 0 0 15,9 6 4-15,12 2 4 16,6 5-4-16,8 6-12 15,1 2 4-15,-6 5 4 16,-3 1 0-16,-13 2 16 16,-5-3-8-16,-29 1 48 15,-4-3-28-15,-27 0-16 16,3 0-4-16,-11-3-124 16,8-3 64-16</inkml:trace>
</inkml:ink>
</file>

<file path=ppt/ink/ink2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31:14.467"/>
    </inkml:context>
    <inkml:brush xml:id="br0">
      <inkml:brushProperty name="width" value="0.05292" units="cm"/>
      <inkml:brushProperty name="height" value="0.05292" units="cm"/>
      <inkml:brushProperty name="color" value="#FF0000"/>
    </inkml:brush>
  </inkml:definitions>
  <inkml:trace contextRef="#ctx0" brushRef="#br0">13795 2791 716 0,'9'-10'264'0,"-9"10"-204"0,18-8-16 0,-12 3 256 16,3 5-172-16,3-3 132 15,-3-2-148-15,0-9 104 16,3 6-124-16,-3-10 124 16,-1 5-128-16,-8-11 72 15,0 8-92-15,-17-8 24 16,2 8-52-16,-24 11-24 16,3 10-8-16,-20 16-20 15,5 11 8-15,-5 8 4 16,8 0 0-16,6 7 8 15,13-4-4-15,8 2-28 16,9-3 12-16,12-5-48 16,6-3 32-16,9-7-56 15,5-3 48-15,7-16-44 16,3-3 44-16,6-18-8 16,-4-1 28-16,4-4 28 15,-3-3-8-15,-3-6 8 16,-1 3-4-16,-5-2-16 15,0-1 4-15,-6 1-4 16,0 0 0-16,-9 2 16 16,-3 5-4-16,-6 3-12 15,3 8 4-15,-9 8-4 16,0 8 0-16,-12 6 16 0,9 7-4 0,0 11-12 16,3-1 4-16,3 4 4 15,3 2 0-15,0-3-12 31,3-2 8-31,0 0 20 0,3-6-8 16,-3-7-268-16,3-4 144 16,6-4-336-16,0-3 256 0</inkml:trace>
  <inkml:trace contextRef="#ctx0" brushRef="#br0" timeOffset="1934.3">15944 2360 1196 0,'12'-10'440'0,"-12"10"-340"0,6-3-32 0,-3 3 108 15,0 3-112-15,0 10-8 16,0 56 56-1,-6-17-68-15,-9 28 4 16,0 4-28-16,-3 6 4 16,6-10-12-16,4 4-16 15,2-12 0-15,3-11 84 16,6-11-48-16,2-10 60 16,4-9-52-16,3-4 24 15,3-14-36-15,6-10 0 16,0-3-16-16,5-21 12 15,1-1-16-15,0-17-12 0,3 7 0 16,-12-8 4-16,-4 9 0 0,-14-1-20 16,0 11 12-1,-17 2 4-15,-1 6 4 0,-18 0-20 16,3 2 12 0,-9 1-112-16,10 4 68 0,-4-2-164 15,9 6 120-15</inkml:trace>
  <inkml:trace contextRef="#ctx0" brushRef="#br0" timeOffset="2217.46">17010 2421 1712 0,'-15'50'636'0,"15"-50"-496"0,-45 125-36 0,13-54 232 16,5-5-204-16,-3 27-16 15,6-3-76-15,21 2-48 16,9-10 4-16,24-2-60 15,9-19 32-15,11-11-256 16,4-10 156-16</inkml:trace>
  <inkml:trace contextRef="#ctx0" brushRef="#br0" timeOffset="3334.5">17581 2741 956 0,'3'-8'352'0,"-3"8"-272"0,6 13-24 0,-3-7 4 15,0 2-44-15,0 5 76 16,3 5-56-16,0 9-20 16,0-1-16-16,0 1 80 15,3-1-48-15,-3 6 116 16,0-6-88-16,-6-2 72 15,3-3-76-15,-3-7 68 16,0-6-72-16,-3-8 16 16,3-3-36-16,-6-10 24 15,6-1-32-15,0-4 4 16,6-3-16-16,0-3 12 16,6-3-16-16,3 1-4 15,3 8 0-15,-1-4 4 16,1 9-4-16,0 0-12 15,3 8 4-15,0 10-32 16,-3 8 20-16,-3 3-28 16,-1 8 24-16,-2 2-16 0,-3 6 20 15,-6-6 8 1,3 1 8-16,-6-6 0 0,0-2 0 0,0-11 16 16,0-3-8-16,0-10 76 15,3-3-48-15,0-11 12 16,0 1-28-1,0-9 16-15,6 6-24 0,0-11-12 16,3 11-4-16,0-11 12 16,3 11-4-16,0 3-12 15,-1 4 4-15,1 14-24 16,3 0 16-16,-3 14 4 16,-3 4 8-16,0 3 0 15,0 6 0-15,0-1 76 16,3 1-40-16,-7-4 92 15,4-1-72-15,-9-4 68 16,3-2-68-16,-9 0-4 16,3-3-32-16,-9 0 16 15,3 1-24-15,-5 1-20 16,2 1 0-16,0-2-120 16,3-1 72-16,3-5-304 15,6-3 200-15,3-16-252 16,3-2 232-16,5-13-524 15,4-1 396-15</inkml:trace>
  <inkml:trace contextRef="#ctx0" brushRef="#br0" timeOffset="3601.7">18236 2831 852 0,'21'-8'316'0,"-21"8"-248"0,42-10-16 0,-18 4 112 0,2 6-100 0,10 0 28 16,0 6-56-16,3 4 40 15,-4 3-44-15,-5 9 116 16,-6-1-80-16,-12 5 168 16,-6 3-132-16,-15 0 112 15,0 0-128-15,-15-2 16 16,0-11-60-16,-15-6-20 16,4-10-12-16,-7-5-20 15,9-3 4-15,1-16 20 16,8 3-8-16,3-11-232 15,9 6 120-15,9-8-212 16,9 10 180-16</inkml:trace>
  <inkml:trace contextRef="#ctx0" brushRef="#br0" timeOffset="4135.31">18921 2823 696 0,'-27'-10'256'0,"27"10"-196"0,0 5-20 0,-12 0 304 15,0-5-196-15,-15 8 116 16,1 5-152-16,-7 6 48 16,6-3-92-16,0 10 0 15,10 3-44-15,5 0-12 16,6 0-8-16,9 1 4 16,9-1-4-16,2-6-4 15,7 1 4-15,6-5-24 16,0-11 12-16,3-8-4 15,-4-6 4-15,1-15 16 16,0-5-4-16,0-24-20 16,0 7 8-16,2-26-92 15,1 9 52-15,0-25 4 16,-3 3 28-16,-4-5 28 16,-2 15-4-16,-6 14 68 15,-3 13-44-15,-12 18 104 16,-3 20-80-16,-12 22 212 15,0 17-148-15,3 40 52 16,6 4-104-16,6 25-32 16,6-6-20-16,0-5-24 15,3-8 4-15,-3-10-180 16,3-14 96-16</inkml:trace>
  <inkml:trace contextRef="#ctx0" brushRef="#br0" timeOffset="4802.75">20123 2641 1172 0,'-9'-19'436'0,"9"19"-340"0,6 5-24 0,-6 3 72 0,3 0-92 0,-3 16 76 16,3-3-72-16,-3 16 32 16,0-2-52-16,0 2-28 15,0 2-8-15,0 1 0 16,3 0 0-16,-3-9-168 16,0 1 92-16,-6-8-280 15,3 0 204-15</inkml:trace>
  <inkml:trace contextRef="#ctx0" brushRef="#br0" timeOffset="5135.92">20305 2844 748 0,'12'-39'276'0,"-12"39"-216"0,33-24-16 0,-18 13 172 15,2 6-128-15,10-8-28 16,0 7-36-16,9 6-24 16,2 6 4-16,1 10 84 15,-6 7-48-15,-9 9 124 16,-7 8-92-16,-14 5 184 16,-6 2-140-16,-17 1 136 15,-1-6-144-15,-18-10 16 16,3-8-76-16,-8-13-12 15,5-4-20-15,3-14 8 16,10-7-16-16,5-25-12 16,12-1 0-16,9-16-268 15,6 9 144-15</inkml:trace>
  <inkml:trace contextRef="#ctx0" brushRef="#br0" timeOffset="5436.33">20722 2400 1040 0,'29'8'384'0,"-29"-8"-300"0,54 79-20 0,-21-15 472 0,3-1-304 0,2 48 4 15,1 0-144-15,-18 6-68 16,-9-11-12-16,-18-9-4 16,-3-12-4-16,-18-5-116 15,0-20 60-15</inkml:trace>
  <inkml:trace contextRef="#ctx0" brushRef="#br0" timeOffset="12057.41">5854 6996 540 0,'-21'5'200'0,"21"-5"-156"0,-12 5-12 0,6-2 248 15,3-1-160-15,-6-2 64 16,9 3-108-16,-6-3 52 15,6 3-72-15,-3-3 4 16,3 2-36-16,3-2 48 16,3 0-40-16,9 0 12 15,3 0-28-15,27-2 44 16,-4-1-32-16,49-7 40 16,5 2-40-16,63-11 4 15,-4 3-20-15,61-5-16 16,-13 3 0-16,51-4 40 15,-30 6-24-15,30-2-20 16,-35 7 4-16,8-2 8 16,-36 8 0-16,-2-3-20 15,-33 5 8-15,2 1 12 16,-23 4 0-16,-3 1-20 16,-21 0 8-16,-2-3 20 0,-19 0-4 0,-6 0 4 15,-14 0-4-15,-7 0-8 16,-11 5 4-1,-10-3-4-15,-5 1 0 16,-3 0 8-16,-6-1-4 0,-6 1 16 16,-4 0-12-1,-2-3 40-15,0 2-24 0,-6-2 40 16,3 0-36-16,-3-2 4 16,3 2-20-16,-6-3-16 15,3 0 0-15,-9 1 20 16,3 2-8-16,-3-3-4 15,0 6 0-15,0-3-24 16,0 0 12-16,-3 0 12 16,3 2 0-16,-3-2-20 15,0 0 8-15,0 0-92 16,3 0 52-16,-3-2-84 16,6-1 76-16,-9-5-236 15,0 0 164-15</inkml:trace>
  <inkml:trace contextRef="#ctx0" brushRef="#br0" timeOffset="38125.46">11009 10496 852 0,'12'-26'316'0,"-12"26"-248"0,9-24-16 0,-3 11 192 16,3 5-144-16,-3-14 108 15,3 7-120-15,-9-12 4 16,0 6-52-16,-6-3 8 16,0 6-28-16,-6 2 36 15,3 5-32-15,-9 11 4 16,6 8-16-16,-6 16 108 16,4 2-68-16,-1 25 52 15,9-1-64-15,0 13-12 16,6-2-16-16,0-3-20 15,6-5 4-15,-6-5 20 16,0-11-8-16,-3-8-56 16,0-5 24-16,-3-6-280 15,0-4 168-15</inkml:trace>
  <inkml:trace contextRef="#ctx0" brushRef="#br0" timeOffset="38509.15">10810 10782 1276 0,'0'-8'472'0,"0"8"-364"0,9-3-32 16,-3 1 152 0,3-1-140-16,5-5 28 15,7 0-72-15,3-5-20 0,0 5-12 0,3-11-124 16,-1 6 60-16,4-11-324 16,-3 8 212-16,-3 1-248 15,0 7 236-15,-1 2-48 16,-2 6 128-16,3-2 60 15,0 2 24 1,6-3 88-16,-4 3-40 0,10 5 100 16,-3 3-76-16,6 8 88 15,-4 5-88-15,-8 3 208 16,-6 0-148-16,-15-3 208 16,-3-2-184-16,-18-4 76 15,0 1-128-15,-9-5-24 0,4-3-44 0,-4-5 0 31,6-3-12-31,0-8-156 16,9 0 76-16,9-6-428 16,6 4 272-16,6-6-368 15,6 3 340-15</inkml:trace>
  <inkml:trace contextRef="#ctx0" brushRef="#br0" timeOffset="38725.78">11494 10671 600 0,'21'13'224'16,"-21"-13"-176"-16,27 40-12 0,-12-25 168 15,0 1-120-15,0 3 212 16,0 2-168-16,-7 0 176 16,1-2-172-16,-9-6 180 15,0 0-180-15,0-10 68 16,0-3-116-16,0-16-16 16,6 3-40-16,0-22-24 0,3 4-8 0,6-17-76 31,3 6 44-31,6-3-108 0,0 10 80 0,2 9-288 15,1 10 196-15,6 11-404 16,-3 7 316-16</inkml:trace>
  <inkml:trace contextRef="#ctx0" brushRef="#br0" timeOffset="39143.49">13239 10208 1308 0,'20'26'484'0,"-20"-26"-376"0,21 48-28 0,-12-22 228 0,0 3-184 0,0 14 20 31,3-1-88-31,-6 8-28 0,3-2-16 0,-6-3 0 16,0-8-8-16,-6-11-136 16,3-5 76-16,-6-15-404 15,0-6 256-15</inkml:trace>
  <inkml:trace contextRef="#ctx0" brushRef="#br0" timeOffset="39409.6">13450 10364 996 0,'36'-24'368'0,"-36"24"-284"0,41-16-24 0,-17 16 80 15,0 3-88-15,9 10-20 16,2 5-20-16,-5 12 100 16,-3 1-60-16,-21 14 192 15,-3 0-140-15,-21 0 112 16,-3-2-124-16,-17-12 48 15,5-4-80-15,-9-14-8 16,9 0-32-16,1-31-12 16,8-3-4-16,6-24-120 15,9 2 64-15,9-10-324 16,9 11 212-16,15 0-424 16,3 10 332-16</inkml:trace>
  <inkml:trace contextRef="#ctx0" brushRef="#br0" timeOffset="39643.11">14236 9956 1632 0,'6'24'604'0,"-6"-24"-472"0,12 101-32 0,-6-38 144 16,3-2-152-16,2 37 52 15,1 0-84-15,0 2-36 16,3-12-16-16,-3-9-28 16,3-10 12-16,-6-11-120 15,0-10 72-15,-3-11-288 16,0-11 196-16</inkml:trace>
  <inkml:trace contextRef="#ctx0" brushRef="#br0" timeOffset="40443.68">15206 10112 1144 0,'6'-2'420'0,"-6"2"-324"0,-15 45-28 0,3-19 164 16,3 1-140-16,-11 10 168 16,5-3-152-16,-6 3 80 15,6-5-108-15,3 2 0 0,6-5-48 0,9 0 12 16,6-5-24-16,6-5 8 15,3-3-16-15,6-8-16 32,-1 0 0-32,4-11-60 0,-3 3 36 15,0-8-136-15,-3 0 88 0,-1-8-272 16,-2 6 196-16,0-9-216 16,0 6 212-16,-3-6-168 15,0 3 188-15,-6-5 32 16,3 5 68-16,-6-2 184 15,2 7-80-15,-5 6 300 16,0 5-204-16,-9 11 240 16,1 7-228-16,-10 19 104 15,0 5-164-15,-3 14 16 16,6-3-80-16,0 3-12 16,3-9-24-16,3-5-48 15,6-7 20-15,6-11-208 16,6-8 120-16</inkml:trace>
  <inkml:trace contextRef="#ctx0" brushRef="#br0" timeOffset="40744.57">15605 10422 1112 0,'6'-27'412'0,"-6"27"-320"0,36-29-28 0,-18 16 232 15,2 3-176 1,10-6-24-16,0 2-60 0,3 14-56 16,-1 6 12-16,-2 15 28 15,-6 3-12-15,-12 18 124 16,-6 0-76-16,-18 11 156 16,0-2-120-16,-15-6 52 15,0-8-84-15,-8-16-16 16,5-8-28-16,0-26-56 15,12-6 24-15,6-26-148 16,6 0 92-16,12-31-416 16,9 1 268-16</inkml:trace>
  <inkml:trace contextRef="#ctx0" brushRef="#br0" timeOffset="46180.85">11221 11623 1236 0,'5'-40'456'0,"-5"40"-352"0,9-66-32 0,-6 40 52 0,0 7-84 0,-3-4 60 16,0 7-56-16,-12 2-28 15,4 6-16-15,-19 16 0 16,0 6 0-16,-12 20 8 16,7 3-4-16,-10 13 40 15,9 1-20-15,0 7-4 16,13-3-12-16,2 9 48 15,12-1-32-15,3-4 16 16,9-12-24-16,-3-4-16 16,3-6-4-16,-3-6 12 15,3-4-4-15,-9-6 16 16,3-2-12-16,-6-6-312 16,0 0 168-16,-3-10-468 15,3-1 340-15</inkml:trace>
  <inkml:trace contextRef="#ctx0" brushRef="#br0" timeOffset="46547.91">10783 12020 1172 0,'9'-26'436'0,"-9"26"-340"0,21-22-24 16,-6 12 144 0,-1 2-132-16,10-8 8 15,3 5-52-15,3-2-28 0,-3 3-8 0,-1-1-4 16,-2 3 0-16,3 0-64 15,0 3 36-15,3 0-280 16,-4 2 172-16,1-2-224 16,-3 5 204-16,3-6-36 15,-3 4 116-15,2-4 36 16,1 4 24-16,3-4 156 16,-3 6-76-16,2 8 96 15,-2 3-92-15,-3 13 116 16,-3 5-104-16,-12 3 112 15,0-1-112-15,-15-4 164 16,-3-3-140-16,-15-6 24 16,0-2-80-16,-8-8-20 15,5 0-16-15,-3-11-12 16,6-2 4-16,6-8-92 16,6 0 48-16,9-11-304 15,6 3 192-15</inkml:trace>
  <inkml:trace contextRef="#ctx0" brushRef="#br0" timeOffset="46864.65">11518 11851 624 0,'21'24'228'0,"-21"-24"-176"0,36 87-16 16,-24-53 308-16,-3-2-196 0,-6 0 196 31,2-1-200-31,-10-4 156 16,-1-3-172-16,-6-11 20 15,3-2-84-15,0-14-24 0,3 0-24 0,6-15-4 16,3-1-4-16,6-23 4 16,6 2-8-16,3-13-20 15,-1 11 8-15,4 2 4 16,0 14 4-16,0 2-36 16,0 11 20-16,0 0-56 15,-4 10 40-15,4 3-100 16,-3 3 76-16,0 2-196 15,-3 0 144-15,-3 0-244 16,0 1 200-16,-9-4-580 16,0 1 412-16</inkml:trace>
  <inkml:trace contextRef="#ctx0" brushRef="#br0" timeOffset="48131.97">13649 11748 1856 0,'18'-3'0'0,"6"-5"-4"0,-6 3 60 0,3 5-32 0,12-8 16 16,-1 2-24-16,1 1-36 16,3 2 12-16,-12 6 8 15,-7 5 4-15,-11 19 40 16,0 7-20-16,-18 27 100 16,-3 0-68-16,-5 5-32 15,2-5-20-15,-6-6-4 16,12-7 0-16,-3-6 8 15,9-7-4-15,-3-12-48 16,6-4 28-16,-6-11-280 16,3-3 164-16,-2-8-376 15,2-2 288-15</inkml:trace>
  <inkml:trace contextRef="#ctx0" brushRef="#br0" timeOffset="48315.64">13694 12142 696 0,'-3'-11'256'0,"3"11"-196"0,6-5-20 16,-3 2 348-16,6 3-220 0,3-5 144 31,6 2-184-31,6-5 88 0,2 6-124 0,7-9-32 31,3 1-36-31,2-9-20 0,-2 3 0 0,0-8-40 16,0 3 20-16,-4-3-364 16,-5 8 208-16,-6-2-596 15,0 5 428-15</inkml:trace>
  <inkml:trace contextRef="#ctx0" brushRef="#br0" timeOffset="48516.84">14420 11599 1152 0,'0'-16'428'0,"0"16"-332"0,0 30-28 0,-3-7 260 15,3 4-192-15,-3 31 104 16,6 6-140-16,-3 18-12 15,3-6-52-15,0 1-16 16,3-8-12-16,0 0-8 16,0-11 4-16,-6-3-68 15,0-7 36-15,-6-8-340 16,3-9 204-16</inkml:trace>
  <inkml:trace contextRef="#ctx0" brushRef="#br0" timeOffset="50383.92">15194 11705 800 0,'3'-8'296'0,"-3"8"-232"0,6-8-16 0,-3 6 176 15,0 4-132-15,3 1 68 16,0 0-92-16,-6 5 4 16,0 2-40-16,0 19 40 15,0 3-40-15,-6 18 108 16,3 3-80-16,-6 3-24 16,6-6-24-16,-3-5 76 0,3-8-48 0,-3-8 0 31,6-5-24-31,-6-6 8 15,6-4-16-15,-3-6-152 16,3 0 76-16,-3-6-316 16,6 1 216-16,-3-6-596 15,3 3 428-15</inkml:trace>
  <inkml:trace contextRef="#ctx0" brushRef="#br0" timeOffset="50767.55">15599 11737 808 0,'12'-3'300'0,"-12"3"-232"0,6 3-20 0,-6 0 176 0,0 5-132 0,-9 7 148 15,3 7-136-15,-12 12 140 16,0 8-140-16,0 3 64 16,4-2-100-16,5-6 0 15,6-3-44-15,9-5 48 16,3-5-40-16,5-6 4 15,7-2-24-15,6-5 12 16,3-3-16-16,0-5-64 16,-1-1 28-16,-2-4-192 15,-3-1 124-15,-6-2-348 16,0-1 252-16</inkml:trace>
  <inkml:trace contextRef="#ctx0" brushRef="#br0" timeOffset="50934.17">15852 11875 1248 0,'6'29'460'0,"-6"-29"-356"0,-6 71-32 15,0-39 316 1,3-3-228-16,-6 11-32 16,6-3-80-16,-3 5-44 0,6-2-8 0,0 2 28 15,3-5-12 1</inkml:trace>
  <inkml:trace contextRef="#ctx0" brushRef="#br0" timeOffset="53304.07">11024 12983 716 0,'18'-13'264'0,"-18"13"-204"0,12-13-16 0,-9 5 204 16,3 2-144-16,-6-7 100 15,0 0-120-15,-6-6-12 16,0 4-44-16,-12-1 0 16,3 5-16-16,-15 3-16 15,7 8 0-15,-13 11-4 16,6 7 0-16,-6 11 16 16,7 3-4-16,-4 8 112 15,9 2-64-15,6 14 32 16,6-3-48-16,6 10 32 15,6-5-40-15,0-5-16 0,6-8-4 16,-3-8 8 0,0-8-8-16,0-7 16 0,0-4-16 15,-6-5 24-15,3-2-20 0,-3-6-196 16,3 3 96-16,-3-5-264 16,3-1 200-16</inkml:trace>
  <inkml:trace contextRef="#ctx0" brushRef="#br0" timeOffset="53520.75">10542 13414 904 0,'6'-2'332'0,"-6"2"-256"0,18-6-24 0,-9 4 240 16,3-1-172-16,8-7 152 16,1 2-156-16,9-8 28 15,0 3-84-15,5-6 16 0,-2 3-44 0,0-2-36 31,-3 4 0-31,-4-1 8 16,-2 4 0-16,-3 0-160 16,-3 3 84-16,-3 6-304 15,-3 4 208-15,-3 1-344 16,3 2 288-16</inkml:trace>
  <inkml:trace contextRef="#ctx0" brushRef="#br0" timeOffset="53769.86">11078 13224 624 0,'35'-29'228'0,"-35"29"-176"0,21-8-16 15,-9 3 212 1,3 5-144-16,6-3-24 16,0 6-52-16,2 7-24 0,1 6 0 0,-6 10 136 15,0 1-76-15,-9-1 176 16,-3 1-136-16,-12-6 112 16,-3 0-128-16,-9-8-16 15,0 1-48-15,-9-12-8 16,7 1-8-16,-10-11 4 15,3 0-8-15,0-8-64 16,9 3 32-16,4-3-268 16,8 5 160-16,12-2-248 15,5 5 220-15,13-8-352 0,6 6 292 0</inkml:trace>
  <inkml:trace contextRef="#ctx0" brushRef="#br0" timeOffset="54053">11408 13203 372 0,'24'16'140'0,"-24"-16"-112"0,24 68-4 15,-15-39 312 1,3-2-188-16,-7 2 344 16,1 0-276-16,-9-2 192 15,3-6-236-15,-8-8 44 16,2 0-128-16,-6-10 36 16,6-3-72-16,0-13-28 15,3-3-16-15,6-24-20 16,3 3 8-16,3-16-112 15,6 8 64-15,-1 3-60 16,4 10 68-16,0 6-112 16,0 7 92-16,3 6-72 0,-3 5 80 15,-3 3-136-15,2 7 108 16,-2 4-216-16,3 2 168 16,-3 2-404-16,3 1 300 15</inkml:trace>
  <inkml:trace contextRef="#ctx0" brushRef="#br0" timeOffset="54754.45">13346 13049 520 0,'0'-2'192'16,"0"2"-152"-16,-6 2-8 0,3 1 52 0,6 5-52 0,-9 5 60 15,3 6-56-15,-6 7 204 16,6 1-132-16,0 2 128 15,3 0-136-15,0-3 104 16,3-2-116-16,0-8 8 16,6-6-56-16,9-10-28 15,3-2-4-15,11-3-8 16,1 5 0-16,0 5 0 16,0 5 0-16,-7 9-12 15,-5 2 8-15,-12 0 4 16,-3 0 0-16,-15 1 44 15,-3-4-24-15,-18-2 16 16,4-3-20-16,-16-8 20 16,6-2-24-16,-5-11-216 15,8 3 112-15</inkml:trace>
  <inkml:trace contextRef="#ctx0" brushRef="#br0" timeOffset="54988.4">13277 13078 996 0,'36'-5'368'0,"-36"5"-284"0,45-5-24 0,-21-1 100 15,-1 6-100-15,7-5 20 16,3 0-48-16,-3-3-32 15,-1 5 0-15,-5-2-64 16,0 2 36-16,-6 3-436 16,-3 3 252-16</inkml:trace>
  <inkml:trace contextRef="#ctx0" brushRef="#br0" timeOffset="55286.66">14144 12843 956 0,'-9'-3'352'0,"9"3"-272"0,9 58-24 0,-7-23 304 16,4 2-208-16,0 37 152 15,3 3-180-15,0 10-48 16,0-8-48-16,6-7 4 16,0-11-20-16,0-11-4 15,3-10-4-15,-9-14-280 0,-3-5 152 0,-15-5-688 32,0-8 452-32</inkml:trace>
  <inkml:trace contextRef="#ctx0" brushRef="#br0" timeOffset="58789.49">15141 12917 612 0,'26'-29'228'0,"-26"29"-180"0,24-29-12 0,-21 26 300 15,0 8-192-15,-21 17 28 16,0 7-100-16,-20 21 136 15,2 8-116-15,-3 19-16 16,13 0-48-16,8 2-12 16,12-8-8-16,15-7-40 15,6-14 16-15,8-5-160 16,7-10 96-16,6-12-388 16,0-7 260-16</inkml:trace>
  <inkml:trace contextRef="#ctx0" brushRef="#br0" timeOffset="59473.53">15379 13182 476 0,'9'-19'176'0,"-9"19"-136"0,0-3-12 0,0 1 152 15,0 2-104-15,-3-3 140 16,3 3-128-16,-6-3 144 16,6 6-132-16,-3-6 64 15,6 3-96-15,-6-2 16 16,3 4-48-16,-3-4 48 15,0 2-48-15,0-3 28 16,3 1-36-16,0-4-16 16,3 6-8-16,0-5-16 15,3 5 8-15,3-5 20 16,6 2-8-16,2-5 24 16,4 5-20-16,6-5 4 15,0 6-8-15,6-3-16 16,-4 5 4-16,1-3-4 15,0 3 0-15,-6-3 8 16,-3 6 0-16,-1-3 16 16,-2 0-8-16,-3 0-4 15,0 5 0-15,-6-2 12 16,3 2-8-16,-9 0-20 16,-3 1 4-16,-12 2 20 15,0 0-4-15,-12 0-28 16,0 2 8-16,-5-2 12 0,5 3 4 15,3 2-4 1,6 0 4-16,9 11-60 0,9 5 32 16,12 8-8-16,6-3 20 15,6 1 0 1,2-6 4-16,-8-3 112 16,-6-2-56-16,-15-5 52 0,-3-3-60 0,-21-6-12 15,-2 1-16-15,-19-9-124 16,6 1 60-16,-8-3-224 15,5 0 152-15,3 0-488 16,9 0 340-16</inkml:trace>
  <inkml:trace contextRef="#ctx0" brushRef="#br0" timeOffset="60157.59">15980 13192 364 0,'3'-5'132'0,"-3"5"-100"0,0-3-12 0,0 1 88 0,0 4-64 0,0-2 132 16,0 0-100-16,0-2 124 16,6 2-116-16,-3-3 152 0,3 0-132 0,-3-2 88 31,0 2-108-31,0-5 40 0,3 6-68 16,-3-6-8-16,3 5-28 0,0-2-4 15,0 2-8-15,6-2 4 16,5 5-8-16,1-5-4 15,3 5 4 1,-3-3-32-16,3 3 16 0,-3 0 24 16,2 3-8-16,-2-1-60 15,0 6 28-15,-3 3 4 16,0-1 12-16,-3 4-8 16,-3 1 12-16,-6 1 12 15,0 3 0-15,-9-1 8 16,3 4-8-16,-9-1 40 15,3 0-20-15,-3 0 32 16,3-2-32-16,3-1 108 16,3-2-72-16,0 0 0 15,3-3-36-15,-3 0-8 16,3 1-8-16,-6-4 4 16,3 1-8-16,-6-3-4 15,3 0 4-15,-5-3-4 16,2 0 0-16,-6-2 8 15,0-1-4-15,3-2 16 16,6 0-12-16,3 0-20 0,3 0 4 0,-3 0 12 31,3 0 0-31,-3 0-312 0,3 3 172 16,-3-3-504-16,3 3 360 16</inkml:trace>
  <inkml:trace contextRef="#ctx0" brushRef="#br0" timeOffset="60825.99">16674 13404 808 0,'0'-5'300'0,"0"5"-232"0,6-3-20 0,-3 3 160 16,5 3-124-16,4-6 64 16,3 3-88-16,6-3 20 15,0 1-48-15,6-4-20 16,-1 4-4-16,1-6 0 16,-3 5-4-16,-3-2-4 15,-3 2 4-15,-3-2-156 16,-3 2 84-16,-9-2-536 15,0 5 336-15</inkml:trace>
  <inkml:trace contextRef="#ctx0" brushRef="#br0" timeOffset="61491.46">17200 13343 632 0,'12'5'236'0,"-12"-5"-184"0,9-2-16 0,-3-1 204 16,0 0-140-16,6-5 136 16,3 3-136-16,6-8 36 15,3 0-80-15,-1-9 20 16,-2 7-44-16,3-7-20 15,-3 4-4-15,0-6 36 16,0 8-24-16,-7-5-8 16,-2 8-8-16,-12-3 28 15,0 5-16-15,-12 1-4 16,1 4-8-16,-13-1-24 16,6 1 12-16,-9 4-4 15,3 2 4-15,-3 0 8 16,10 2 0-16,-7 1 8 15,9 0-4-15,-3-1-4 16,3 3 4-16,-3-2-32 16,6 2 16-16,-5 1 40 0,5-1-16 0,-3 0-36 15,6 3 12 1,0-2 20-16,3 1-4 16,0 1 0-1,6 0 0-15,3 6 4 0,3-1-4 16,9 8-12-16,3 0 4 15,8 11-4-15,4 0 0 0,3 5-20 16,3 0 16-16,-7 0 4 16,-2-6 8-16,-12 1-12 15,-3-5 8-15,-18-6 128 16,0-3-72-16,-18-10 88 16,3 0-80-16,-14-8 4 15,8-2-40-15,0-9-20 16,9 3-8-16,6-10 4 15,6 4 0-15,9-15-72 16,9 0 40-16,6-13-304 16,3 5 184-16</inkml:trace>
  <inkml:trace contextRef="#ctx0" brushRef="#br0" timeOffset="61758.24">17668 13062 1196 0,'21'24'440'15,"-21"-24"-340"-15,38 93-32 0,-20-43 300 0,-3-2-216 0,0 18 0 16,0-5-92-16,-9 2 44 15,-3-4-56-15,-12 1-24 16,3-7-16-16,-12-5-96 16,3-8 48-16,-15-9-408 15,7-7 248-15</inkml:trace>
  <inkml:trace contextRef="#ctx0" brushRef="#br0" timeOffset="64060.87">18683 13396 632 0,'6'-3'236'0,"-6"3"-184"0,6-5-16 15,0 2 116-15,3 6-92 16,11-6 72-16,4 3-76 0,15-5-32 15,0 0-12-15,11-3-24 16,-2 5 8-16,-1-2 28 16,-2 2-12-16,-9-2 12 15,-6 5-12-15,-10-3-16 16,-2 3 0-16,-12-2-304 16,0 4 168-16,-9 1-360 15,3 5 284-15</inkml:trace>
  <inkml:trace contextRef="#ctx0" brushRef="#br0" timeOffset="64277.58">18602 13536 540 0,'27'-5'200'0,"-27"5"-156"0,75-8-12 15,-31 3 140 1,4 5-100-16,14-8 16 16,1 2-52-16,-4-2-24 15,-8 6-8-15,-9-4-200 16,-10 6 108-16</inkml:trace>
  <inkml:trace contextRef="#ctx0" brushRef="#br0" timeOffset="64611.54">19019 13327 728 0,'6'-13'268'0,"-6"13"-208"0,12-27-16 0,-3 17 240 15,0 2-164-15,3-3 92 16,0 3-124-16,0-2 56 15,-1 4-84-15,-2 4-12 16,0 2-32-16,-3 8-12 16,3 2 0-16,3 12-16 15,0 1 8-15,6 9 4 16,3 2 0-16,3 4 0 16,2-4 0-16,-8-2 24 15,0-6-12-15,-18-2 56 16,-3-6-36-16,-18-2-16 15,-3-2-8-15,-17-4-160 0,5-2 84 0,-12 3-420 32,7 2 268-32</inkml:trace>
  <inkml:trace contextRef="#ctx0" brushRef="#br0" timeOffset="65511.88">20501 13100 728 0,'12'-3'268'0,"-12"3"-208"0,3 0-16 0,-6 0 160 0,3 0-120 0,-9 0 64 15,3 3-88-15,-17-1 36 16,2 3-56-16,-15 3 24 15,6 0-36-15,-8 0-8 16,8 0-12-16,-6-2-8 16,9 1 4-16,4-1-4 15,11-1 0-15,-3 0 76 16,3 3-40-16,-3-2-32 16,3-1-4-16,3 0 24 15,6 0-16-15,0 1 8 16,6-1-8-16,-3 0 4 0,6 3-8 0,-6 0-4 31,3 3 4-31,0 2-4 16,0 0 0-16,6 6 8 15,6 2-4-15,9 5-12 16,2 1 4-16,7 5-4 16,0-3 0-16,-6 2 44 15,-6-1-24-15,-10-4 176 16,-5 0-104-16,-15-4 76 0,-2-1-92 15,-16-11-36-15,0-2-20 0,-12-10-4 16,7-4-4 0,-13-7-276-16,9-3 148 0</inkml:trace>
  <inkml:trace contextRef="#ctx0" brushRef="#br0" timeOffset="66062.36">21004 13025 956 0,'9'-5'352'0,"-9"5"-272"0,9 13-24 0,-9 3 120 0,3 3-108 0,-6 28 272 16,0 9-192-16,-6 18 40 15,3-3-112-15,-2 4-48 16,2-9-16-16,-6 3 4 16,6-6-8-16,-6-5-4 15,3-10 0-15,-3-11 12 16,6-8-8-16,-3-8-392 16,6-5 212-16,3-8-560 15,6 0 412-15</inkml:trace>
  <inkml:trace contextRef="#ctx0" brushRef="#br0" timeOffset="66561.73">21421 13428 736 0,'0'-8'272'0,"0"8"-208"0,3-6-20 0,-3 1 316 16,6 2-204 0,0-7 88-16,6 2-144 0,0-13 20 15,0 2-72-15,12-7-44 16,-1 5-4-16,7-1 32 15,3 9-20-15,-3 5 8 16,-1 6-12-16,-8 18-32 16,-6 5 12-16,-18 16 4 15,-6 2 8-15,-20 4 0 0,2-4 0 0,-9 4 132 32,6-6-72-32,0-5 36 15,13-3-56-15,2-8 20 16,9-5-32-16,12-6 28 15,6-2-32-15,14-5-4 16,4-3-12-16,3-5 4 16,0 2-8-16,-1-2-12 15,-2 2 4-15,-3-5 4 16,0 5 0-16,-6-5-124 16,-4 3 68-16,-2-5-340 15,0 4 220-15</inkml:trace>
  <inkml:trace contextRef="#ctx0" brushRef="#br0" timeOffset="67396.77">22305 13274 416 0,'12'5'152'0,"-12"-5"-116"16,9-10-12-16,-6 5 152 0,3 5-100 16,0-6 140-1,0 6-128-15,-12-5 92 0,3 2-104 0,-18 1 36 16,0 4-64-16,-17 4 0 15,2 2-28-15,0 0-12 16,12 2-4-16,4-2 4 16,5 3-4-16,0-6 16 15,6 3-12-15,-3-6 60 16,6 4-40-16,-3-6-4 16,6 0-12-16,3 2 0 15,3 4-8-15,-6 2 8 16,3 5-8-16,-12 0-20 15,3 3 8-15,-6-3 4 16,6 0 4-16,3-5 8 16,3 0-4-16,1-2 8 15,4 2-8-15,7-8 8 16,6 2-8-16,15-4 24 16,6 2-16-16,11 2-20 15,4 3 0-15,3 9 4 16,-7 4 4-16,-8 3 96 15,-9 3-52-15,-18 0 176 16,-3 2-124-16,-24-7 52 16,0 0-84-16,-24-9-28 15,3 1-24-15,-17-9-80 0,8-2 36 16</inkml:trace>
  <inkml:trace contextRef="#ctx0" brushRef="#br0" timeOffset="72114.98">11334 14301 508 0,'9'-27'188'0,"-9"27"-148"0,-3 14-8 0,0-12 132 15,6 1-96-15,-6-6 36 16,3 3-64-16,-6-2 4 16,3 2-28-16,-9-3 8 15,3 3-12-15,-9-3 64 0,6 1-44 0,-12-4 136 31,3 1-92-31,-8 2-44 16,2 6-24-16,-6 8-16 16,6 4 0-16,-8 9 16 15,8 3-4-15,-6 18 68 16,9 0-40-16,0 13 60 0,10 0-56 0,-1 0 0 16,9-7-20-16,0-9 8 15,3-2-16-15,0-11 4 16,6-5-4-16,-3-6 4 15,0-5-8-15,0-2-80 16,0-3 40-16,-3-3-216 16,3 0 140-16</inkml:trace>
  <inkml:trace contextRef="#ctx0" brushRef="#br0" timeOffset="72583.03">10792 14761 832 0,'33'-8'308'0,"-33"8"-240"0,26-24-20 0,-11 8 248 16,0 9-172-16,3-9 116 15,3 2-140-15,-3-1 16 16,3 4-68-16,-4 0-28 16,1 6-12-16,-3 0-20 15,-3 2 8-15,0 1 12 16,0 2-4-16,0 0-116 15,3 5 60-15,6-5-280 16,-1 0 188-16,4-5-292 16,3-1 252-16,3-2-124 0,-1 3 180 15,4-6 68-15,-3 3 44 0,0-2 180 16,0 2-88-16,-1 5 172 16,1 3-140-1,-3 16-52-15,-3 5-36 0,-6 8 92 16,-1 1-60-1,-11-4 184-15,-3 0-136 0,-9-4 176 16,3-6-156-16,-11-9 28 16,2 1-88-16,-12-10 8 15,3-1-40-15,-6-7 16 16,3 2-24-16,1-8-16 16,5 0-8-16,0 3 4 15,6 2 0-15,6 3-220 16,9 5 120-16,9 1-244 15,6 4 196-15</inkml:trace>
  <inkml:trace contextRef="#ctx0" brushRef="#br0" timeOffset="72932.89">11807 14735 768 0,'12'45'284'0,"-12"-45"-220"0,0 31-20 0,-6-17 348 31,3-1-224-31,-9 0 232 0,0 3-232 16,-6-5 40 0,6-4-128-16,-3-7 16 15,4-2-56-15,2-14 48 0,9 0-52 0,3-16-16 32,5 3-12-32,4-13-20 0,0 5 8 0,0 0-32 15,3 10 20 1,-3 6-28-16,0 11 24 0,3 4-8 15,0 9 16-15,0 2-44 16,-1 6 28-16,1-3-36 16,0 0 32-16,3-3-60 15,0 0 52-15,0-5-52 16,0 3 52-16,-1-6-128 16,-2 3 92-16,-3-2-212 15,0-1 164-15</inkml:trace>
  <inkml:trace contextRef="#ctx0" brushRef="#br0" timeOffset="80689.32">13882 14536 676 0,'35'-21'248'0,"-35"21"-192"0,12-5-16 0,-6-1 288 16,0 6-188-16,3-5 108 16,0 3-144-16,-6-1 24 15,0 3-80-15,-9 0 0 16,3 3-28-16,-15-1-4 15,3 6-8-15,-15 0-8 16,4 0 4-16,-16 0-4 16,12 3 0-16,0-4 8 15,7 1-4-15,-1-2-4 16,9-1 4-16,0-2 28 16,6-1-16-16,-3-2 32 15,6 3-32-15,-3 0 4 0,6-1-12 16,-9 3 4-16,7 3-8 0,-10 6-20 31,3 4 8-31,-6 1-12 0,6-1 8 16,-6 1 24-16,6-3-4 0,0-3-4 15,6 0 0-15,3-8 4 16,3 3-4-16,6-5-20 16,3 2 8-16,15 1-40 15,6-1 28-15,12 8-12 16,2 3 20-16,-2 5 8 15,-6 0 4-15,-19 3 132 16,-5-3-72-16,-21 6 80 16,-5-3-80-16,-22-1-24 15,0 1-20-15,-12-8-48 16,10-3 16-16,-13-15-304 16,6-1 180-16,-2-13-660 15,8 3 448-15</inkml:trace>
  <inkml:trace contextRef="#ctx0" brushRef="#br0" timeOffset="80971.53">14301 14375 1152 0,'12'10'428'0,"-12"-10"-332"0,6 67-28 0,-3-15 340 16,0 1-236-16,-3 32 72 16,0 0-144-16,-3 10-52 15,3-10-32-15,0-3 20 31,3-16-20-31,0-13-112 0,3-11 52 0</inkml:trace>
  <inkml:trace contextRef="#ctx0" brushRef="#br0" timeOffset="83389.69">15316 14444 520 0,'21'-19'192'0,"-21"19"-152"16,0 0-8-16,-9 5 360 15,3 3-220-15,-24 27 224 16,4 7-232-16,-22 29 240 16,3 1-228-16,-2 28-16 15,8-7-100-15,15 2-24 16,15-13-20-16,15-8-36 15,9-15 8-15,9-12-152 16,6-7 88-16,5-8-256 16,-2-6 184-16,0-7-440 0,-3-1 328 0</inkml:trace>
  <inkml:trace contextRef="#ctx0" brushRef="#br0" timeOffset="83940.14">15453 14949 696 0,'6'8'256'0,"-6"-8"-196"0,6-8-20 0,0 3 232 16,0 5-156-16,3-3 148 16,3 3-152-16,3-3 108 15,3 3-128-15,-1-2 60 16,1 4-88-16,0-2-28 0,3 0-20 0,-3-2 4 16,0 2-12-16,0-3-172 31,2 0 92-31</inkml:trace>
  <inkml:trace contextRef="#ctx0" brushRef="#br0" timeOffset="84507.21">15864 14838 528 0,'-6'-3'196'0,"6"3"-152"0,0 5-12 16,0-5 236 0,0 0-152-16,0-2 168 15,6 2-168-15,0-5 128 16,0-1-140-16,6-4 60 15,0 4-96-15,6-4-20 16,-1 5-28-16,1-1 4 16,3 4-16-16,-6 4-20 15,0 6 4-15,-6 3 12 0,0 5 0 0,-12 7-4 16,-3 1 4-16,-15 11 4 16,3 2-4-1,-12 2 24-15,7-2-16 0,-4-5 68 16,9-5-48-16,0-6-4 15,9-5-16 1,0-8 32-16,6 0-20 16,6-6 32-16,3 1-32 0,6-3 32 15,3 0-32-15,3 0 20 16,0 0-24-16,-4 0-8 16,1 0-8-16,-6 0-4 15,0 0 0-15,-3-3-20 16,3 3 12-16,-3-5-68 15,3 0 44-15,0-6-232 16,0 6 144-16,9-11-264 16,6 5 216-16,8-7-552 15,4 5 404-15</inkml:trace>
  <inkml:trace contextRef="#ctx0" brushRef="#br0" timeOffset="84823.95">16328 14989 892 0,'3'-24'332'0,"-3"24"-260"0,9 2-20 0,-3-4 240 0,0 2-172 16,6-3 160-16,6 3-160 0,6-5-8 16,0 2-68-16,5-2-20 15,1 2-16-15,0-5 4 16,0 3-8-16,-1-3-4 16,-2 3 4-16,-3-3-236 15,0 5 128-15,-9 1-580 16,0 2 376-16</inkml:trace>
  <inkml:trace contextRef="#ctx0" brushRef="#br0" timeOffset="87558.54">16879 14817 384 0,'15'-16'140'0,"-15"16"-108"0,-18 13-8 0,12-10 172 16,6 2-112-16,0-5 176 15,6 0-148-15,0-3 132 16,3 3-140-16,-3-5 88 16,3 2-112-16,-3-5 12 15,3 6-56-15,0-3-4 16,-1 2-20-16,7-2-16 15,0 5 0-15,3-6 4 16,0 6 0-16,-3 0-12 16,3 3 8-16,-3 0 12 15,-3-1-4-15,-4 4-4 16,-2 1 4-16,-3 4-16 16,0 0 8-16,-3 2-4 0,0 0 0 0,-6 3 24 31,0 0-8-31,-8 2-4 0,2 1 0 15,-9-1-4-15,3 1 0 0,-3-3 8 16,6 0-4-16,-3 0 8 16,9-1-8-16,-2-1 8 15,5 2-8-15,-6-3-4 16,6-3 4-16,-3 1 40 16,6-1-24-16,-6-2 16 15,6 3-20-15,-3-6 28 16,3 1-28-16,-3-4 20 15,6 4-20-15,-6-4-8 16,6 3-4-16,-3-2-4 16,3 2 0-16,-3-5 16 15,6 0-8-15,-3 0-4 16,0 0 0-16,0 0-16 16,0 0 8-16,0 0 12 15,0 0-4-15,0-2-4 16,3 2 4-16,0-3-4 15,0 6 0-15,0-3 8 16,3 0-4-16,-6 0 40 16,3 0-20-16,0-3-4 15,0 3-12-15,-3-3 4 0,3 3-8 0,-3-2-12 32,0 4 4-32,0-4 4 15,3 2 0-15,-3-3 16 16,3 3-8-16,-3-2-12 0,3 2 0 15,-3-3 4 1,3 3 0-16,-3-3-12 0,6 3 8 0,0-2 12 31,0 2-4-31,-3-3-4 0,3 3 4 16,5-3-4-16,4 3 0 0,3-2 0 16,0 4 0-16,3-2 0 15,0 0 0-15,0-2 16 16,-4 2-8-16,1-3-12 15,-3 6 0-15,0-3-4 16,-3 2 0-16,-6-2 8 16,-3 0 0-16,-3 0-212 15,0 0 116-15,0-2-184 16,3-1 164-16,0-2-228 16,0-1 196-16,0-2-272 15,3 3 240-15</inkml:trace>
  <inkml:trace contextRef="#ctx0" brushRef="#br0" timeOffset="88343.28">17296 14801 364 0,'9'-21'132'0,"-9"21"-100"0,-3 18-12 0,0-15 220 16,6-1-136-16,-3-2 168 16,0 0-156-16,0 0 144 15,0 0-148-15,0 0 60 16,0 0-104-16,3-2 60 16,0 2-72-16,0-3 4 15,0 6-36-15,2-6-20 16,4 3-8-16,3-2 12 15,3 2-4-15,3-3 24 16,0 3-16-16,0-3-12 16,0 3-4-16,0-2-4 15,-1 4 0-15,-2-2-12 16,-3 3 12-16,-3-3 20 16,3 3-4-16,0-1 4 15,0 1-4-15,-3-3 4 16,3 2-8-16,-6-2-12 15,3 3 4-15,-6-3 12 16,-1 0-4-16,-4 0 52 16,-1 5-32-16,-6-2-12 15,0 2-4-15,-6 1 0 0,3-1-4 0,-3 0-4 16,6 3 4-16,-3 0-16 16,6 0 8-16,-3 0 12 15,6 0-4-15,6 2-12 16,3 1 4-16,9 2 12 15,3 1-4-15,0 4-12 16,3 3 4-16,-6 3-4 16,-1 0 0-16,-11 0 96 15,-3-3-48-15,-11-3 52 16,-1-2-52-16,-15-5-20 16,3-1-12-16,-12-4-196 15,7-4 104-15,-4 1-344 16,6 0 240-16,3 2-524 15,6 3 404-15</inkml:trace>
  <inkml:trace contextRef="#ctx0" brushRef="#br0" timeOffset="88643.45">17689 14536 768 0,'17'-10'284'0,"-17"10"-220"0,27 16-20 0,-12 10 244 16,3 3-168-16,3 27 216 16,0-1-192-1,-6 30 112-15,-1-3-148 0,-11 10 40 16,0-9-88-16,-12-9 8 15,3-11-36-15,-14-5-20 16,2-7-8-16,-12-6-84 16,3-14 44-16,-8-10-356 15,5-2 216-15</inkml:trace>
  <inkml:trace contextRef="#ctx0" brushRef="#br0" timeOffset="89711">18498 14875 592 0,'-6'0'220'0,"6"0"-172"0,3 3-12 16,-6-3 232 0,3 2-152-16,0-2 132 15,6 3-144-15,-3-3 48 16,3 0-88-16,6-3 16 15,6 3-44-15,9-2-12 16,2-1-16-16,7-2 36 16,-3 5-20-16,3-6 12 0,-4 6-20 0,-5-5-16 15,-3 5-4 1,-6-3 12-16,0 3-4 0,-6-2 8 31,-3 4-8-31,-9-2-204 0,3 0 108 0,-12 0-332 16,3 6 236-16</inkml:trace>
  <inkml:trace contextRef="#ctx0" brushRef="#br0" timeOffset="89994.22">18379 15081 736 0,'30'-13'272'0,"-30"13"-208"0,30 5-20 0,-18-5 292 15,2 0-192-15,4-2 40 16,3-1-112-16,3-2 40 16,0 5-60-16,6-6-28 15,-4 4-16-15,1-1 8 16,0 3-8-16,-3 0-4 15,0 3 0-15,-7-3-16 16,1 0 8-16,-9-3-252 16,0 3 140-16</inkml:trace>
  <inkml:trace contextRef="#ctx0" brushRef="#br0" timeOffset="90395.51">18689 14801 520 0,'3'-19'192'0,"-3"19"-152"0,-12 11-8 0,9-11 212 16,3 3-140-16,0-3 152 16,6 2-148-16,0-2 60 15,6 3-100-15,-3-1 80 16,2 1-88-16,-2 0 24 15,0 2-48-15,3 0-12 16,0 3-16-16,6 0 12 16,0 3-12-16,3-3-12 15,2 0 0-15,1 0 12 16,0 0-4-16,0-3-12 16,0 3 4-16,-6 0 12 15,-4 2-4-15,-8 4-4 16,0-1 4-16,-15 8-4 15,1 3 0-15,-16 5 24 16,0-3-12-16,-9 1 4 16,3-3-8-16,-8-3 12 15,8 0-12-15,-3-5-216 16,9 0 116-16</inkml:trace>
  <inkml:trace contextRef="#ctx0" brushRef="#br0" timeOffset="91712.15">20344 14743 520 0,'0'23'192'0,"0"-23"-152"0,-27 3-8 0,15 0 116 15,6 2-88-15,-12-5 0 16,6 3-36-16,-6-3 88 16,7 2-60-16,-1 1 72 15,6 0-68-15,0-3 112 16,6 2-96-16,-3-2 44 15,6 0-68-15,-3 0 28 16,0 0-44-16,3 0-8 16,0 3-16-16,-6-3-24 15,3 5 8-15,-6 0 20 16,0 3-4-16,-9 0-4 16,3 3 0-16,-6-3-4 15,3 2 0-15,-9-2 0 16,7 3 0-16,-7-3-12 15,9 2 8-15,-3-2 12 16,6 3-4-16,0-3 120 16,3 3-68-16,3-4 16 15,3 1-48-15,0-2 40 16,3 2-36-16,-3-3-16 16,6 0-4-16,-3 0 0 15,3 1-4-15,0-4-12 0,6 4 4 16,9 4 12-16,3 4-4 0,15 7-12 31,-1 0 4-31,13 8 4 0,0 3 0 0,-1-1-12 16,-5 1 8-16,-12-3 12 15,-9-2-4-15,-19-6 16 16,-4 0-12-16,-22-8 4 16,0 1-4-16,-21-9-112 15,7-2 56-15,-13-11-184 16,6 5 132-16,1-5-332 15,8 0 240-15</inkml:trace>
  <inkml:trace contextRef="#ctx0" brushRef="#br0" timeOffset="92029.18">20888 14711 984 0,'18'-11'368'0,"-18"11"-288"0,12 32-20 0,-9-11 232 0,3 3-172 0,-6 34 56 31,3 6-104-31,-3 18-52 0,0-6-16 0,0 4 92 15,3-11-52-15,-6 2-8 16,3-7-24-16,-3-9 8 16,0-10-12-16,-3-13-216 15,0-6 116-15,-6-10-484 16,6-3 320-16</inkml:trace>
  <inkml:trace contextRef="#ctx0" brushRef="#br0" timeOffset="93164.33">21546 15057 736 0,'12'0'272'0,"-12"0"-208"15,33 3-20-15,-18-3 264 0,0 0-176 0,5-3 52 16,4 1-108-16,3-3 32 15,3 2-64-15,0-2 68 16,-1 5-64-16,-2 0-8 16,-3 2-24-16,-6-2-12 15,-3 0 0-15,-6 3-112 16,0 0 60-16</inkml:trace>
  <inkml:trace contextRef="#ctx0" brushRef="#br0" timeOffset="93897.03">22082 14983 424 0,'9'-2'156'0,"-9"2"-120"0,6-11-8 0,-3 6 228 16,3 2-144-16,0-5 160 16,3 0-160-16,3-5 60 15,2 5-104-15,4-5 52 16,0 2-68-16,0 1 24 15,3 2-44-15,-3 3 16 16,0 2-28-16,-4 6-16 16,1 4-8-16,-6 9 12 15,-3 3-4-15,-12 13 8 16,-3 5-8-16,-11 5 8 16,2-2-8-16,-9-6 8 15,6-2-8-15,-3-6-12 16,6-2 4-16,1-8 92 15,8-3-48-15,0-2 72 16,6-3-64-16,3-6 52 16,6 4-56-16,-3-6-4 15,6 0-24-15,2-3 16 16,7 3-20-16,0-3-4 16,3 1-4-16,0-4 12 15,3 6-8-15,-1-5-12 16,-2 5 0-16,-3-5 4 15,0 2 0-15,-3-2 0 0,0 2 0 16,-6-5-204-16,0 6 112 0,-9-6-316 16,3 5 232-1,-6-2-580 1,3 5 424-16</inkml:trace>
  <inkml:trace contextRef="#ctx0" brushRef="#br0" timeOffset="94633.08">22776 14811 456 0,'29'-18'168'0,"-29"18"-128"0,0 13-16 0,0-8 184 15,0 1-120-15,-3-1 116 16,0 3-120-16,-6 0 96 15,0 0-100-15,-8 0 116 0,2 0-112 0,-6-3 56 32,6 0-80-32,-3-2 20 0,6 2-48 15,0-5 60-15,3 3-52 16,3-6 36-16,3 3-44 0,1-2 16 16,2 2-28-1,-3-3 16-15,3 3-20 0,-6 0-8 16,3 5-4-16,-6 0-16 15,6 1 8-15,-9 2 12 16,3 2-4-16,-9 1-12 16,6 2 4-16,-3-2-4 15,6 2 0-15,-3-3 16 16,3 1-4-16,1-6-4 16,2 3 4-16,0-5 4 15,6 2-4-15,-3-5 40 16,3 3-20-16,3-6 4 15,3 3-16-15,3-2-24 16,5-1 4-16,7 0 12 16,0 3 0-16,6 11-4 15,3 2 4-15,-4 14-16 16,1 4 8-16,-9 4 4 16,-6-1 0-16,-12-5-12 15,-3-2 8-15,-12-6 48 16,3-3-24-16,-15-4 16 15,7-1-20-15,-10-8-124 16,3 0 60-16,-9-5-380 0,10 0 240 16,-10-5-688-16,6 2 492 15</inkml:trace>
  <inkml:trace contextRef="#ctx0" brushRef="#br0" timeOffset="113393.86">14658 2813 2320 0,'12'5'0'0,"12"-5"-4"0,-6 0-12 0,0 0 8 0,12-5 20 16,2 2-4-16,4-2-12 15,-3-1 0-15,-3-2 12 16,-1 8-4-16,-2-10-12 16,-3 7 4-16,-6 3 56 15,3 0-28-15,-6-5-20 16,-4 10-4-16,1-5 0 15,0 0 0-15,-3 3 16 0,0-1-8 16,-3-2-20 0,0 0 4-16,-3 0-156 15,3 0 92-15,-3 0-260 16,0 0 184-16</inkml:trace>
  <inkml:trace contextRef="#ctx0" brushRef="#br0" timeOffset="114044.77">14545 3000 548 0,'-6'6'204'0,"6"-6"-156"0,6-6-16 0,-3 1 176 16,3 5-120-16,3-3 124 15,3 1-124-15,9-1 28 16,0-2-72-16,14-3 12 16,1 8-36-1,9-13-8-15,0 7-8 0,-1-2 4 16,-2 3-4-16,-3-3 24 16,-4 3-16-16,-5-3 12 15,0 8-12-15,-9 0-8 16,-4 0 0-16,-5 0 40 15,0 3-24-15,-6-3-8 16,0 5-8-16,-3-5-4 16,0 0 0-16,-3 0 0 15,0 0 0-15,0 0-100 16,0 0 56-16,-3 0-404 16,3 0 248-16</inkml:trace>
  <inkml:trace contextRef="#ctx0" brushRef="#br0" timeOffset="114610.89">14661 3223 1060 0,'12'-8'392'0,"-12"8"-304"0,12 0-28 0,-12-6 128 0,0 12-116 0,-3-6 76 16,3 0-84-16,-6 0-8 15,3 0-36-15,-6 2 16 16,3 4-24-16,-2-6-20 16,5 0 0-16,0 0 56 15,3 0-24-15,-3 0-28 16,3 0 0-16,-3-6 44 15,3 12-20-15,-3-12 24 16,6 6-24-16,3-2 0 0,2 2-12 0,16-6-8 31,6 6 4-31,12-10 4 16,2 2-4-16,7 0-12 16,-3-3 4-16,-4 1 12 15,-5 4-4-15,-6 1-4 16,-7 5 4-16,-8-2-84 0,-6 4 44 15,-9-2-172-15,0 5 116 0,-9-5-352 16,0 6 248 0</inkml:trace>
  <inkml:trace contextRef="#ctx0" brushRef="#br0" timeOffset="124351.61">776 14981 832 0,'-21'-27'308'0,"21"27"-240"0,-21-34-20 0,6 13 240 16,9 2-168-16,-12-36 64 15,9-1-108-15,6-29 72 16,12 9-88-16,15-30 8 0,9 13-44 16,35-13-32-16,1 22 4 15,35 2-8-15,6 23 4 16,30 15 16-16,-18 17-4 0,15 27-12 31,-15 16 4-31,-6 42-40 0,-24 11 24 0,-29 39 52 16,-24 4-16-16,-51 28-4 15,-39-11-8-15,-26-4 56 16,-18-19-32-16,-25-30 104 16,1-2-76-16,-47-18 56 15,8-14-68-15,-9-18 60 16,27-19-64-16,33-26 8 16,21 0-28-16,14-40-28 15,28 3 0-15,17-37-100 16,9 5 56-16,27-13-240 15,3 18 164-15,21 11-404 16,5 21 300-16</inkml:trace>
  <inkml:trace contextRef="#ctx0" brushRef="#br0" timeOffset="125008.27">2833 14917 644 0,'-27'-5'236'0,"27"5"-180"0,-15-8-20 0,0 0 220 16,9 3-148-16,-12-11 184 16,6 3-164-16,-3-19 76 15,4 0-120-15,2-26-48 16,6 0-20-16,6-19 0 16,3 11-8-16,17-21-12 15,4 10 0-15,24-8-4 16,2 14 0-16,31 7 0 15,-4 17 0-15,30 15 16 16,0 16-4-16,30 27-28 0,-9 41 12 0,-30 12-12 16,-8-1 12-1,-31 38-8-15,-14 0 8 16,-36 10 60-16,-21-11-24 16,-51 6 120-16,-29-16-76 0,-24-26 56 15,-3-6-72-15,-57-21-12 16,15-11-24-16,-14-18-20 15,29-8 0-15,21-21 40 16,29 0-24-16,31-24-36 16,32-3 12-16,30-50-412 15,27-10 232-15,30 7-872 16</inkml:trace>
  <inkml:trace contextRef="#ctx0" brushRef="#br0" timeOffset="145366.22">13274 16949 1144 0,'0'3'420'0,"0"-3"-324"0,3 0-28 0,3 0 200 16,3 0-160-16,6 0 140 15,6 0-140-15,9-3 4 16,-1 1-68-1,7-4-20-15,-3 1-12 0,3 0-20 16,-4 2 4-16,1 0-252 16,0 3 140-16</inkml:trace>
  <inkml:trace contextRef="#ctx0" brushRef="#br0" timeOffset="145899.46">13867 16798 768 0,'3'3'284'0,"-3"-3"-220"0,-6-13-20 15,0 5 180 1,6 5-132-16,-6-7 140 15,3 4-132-15,0-7 60 16,6 5-92-16,3-2 44 16,6 2-68-16,6-3 32 0,-1 6-44 0,7 0-36 15,3 2 0-15,0 6 8 16,-3 2 0-16,-10 16 16 16,1 8-12-16,-18 11-12 15,0 2 0 1,-14 0 4-16,-1-5 0 15,-9-5 96 1,6-3-52-16,-6-8 68 0,9-2-60 0,4-3 40 16,5-6-52-1,3-4 16-15,6-4-36 0,3-2 28 16,6 0-32-16,2-2 20 16,4-1-20-1,3-2-16-15,0 0-4 0,6-6 20 16,0 8-8-16,2-2-20 15,-2 2 4-15,0-2-76 16,0 5 48-16,-3-3-100 16,-3 6 76-16,-3-3-280 15,2 5 192-15,1 1-464 0,-6-1 344 16,3 3-460-16</inkml:trace>
  <inkml:trace contextRef="#ctx0" brushRef="#br0" timeOffset="149919.1">14676 16804 728 0,'0'0'268'15,"0"0"-208"-15,9-3-16 0,-6 0 212 16,3 6-148-16,3-3 96 0,0 0-116 16,3-3 64-16,0 3-88 0,0-2 84 15,3 2-88 1,2-6-12-16,4 1-28 0,9-5-8 15,0 4-4-15,3-4-8 16,-4 2 4-16,-2 0 4 16,-3 3-4-1,-3-1-4-15,-3 4 4 0,-6-1-84 16,-4 3 44-16,-5 0-196 16,3 5 128-16</inkml:trace>
  <inkml:trace contextRef="#ctx0" brushRef="#br0" timeOffset="150285.09">14882 16965 1008 0,'3'0'372'0,"-3"0"-288"0,3 0-24 16,-3 0 80 0,0 0-88-16,-6 3 68 15,3 2-68-15,-6 0-40 16,3 3-8-16,-3-2 4 16,6 1-4-16,3-7 40 0,6 0-20 15,0-2 64-15,3-1-48 16,6-2 0-1,3 2-24-15,5-2 16 0,1-3-20 0,0 3 24 16,0 2-24-16,-6 3-12 16,-4 0-4-16,-5 3 28 0,-3-1-12 15,0 4-152-15,-3-1 72 16,3-5-324-16,0 3 220 16,6-1-540-1</inkml:trace>
  <inkml:trace contextRef="#ctx0" brushRef="#br0" timeOffset="150702.09">15516 17087 924 0,'12'0'340'0,"-3"2"-260"0,11-2-28 16,-5 0 220-16,12 0-160 16,6-2 96-16,8-3-120 15,13-6 4-15,14 0-56 0,4 3 12 16,11 0-28-16,-2 3-16 0,-4 0-8 15,-6 0 12-15,-8 5-4 16,-9 0-4-16,-4 8 4 16,-8-3-16-1,-9 0 8-15,-7 0 28 0,-5-2-12 16,-6 0-12-16,-3-1-4 16,-6-2-76-16,-6 0 44 15,6 0-208-15,-3-2 140 16,0-1-372-16,6 0 268 15</inkml:trace>
  <inkml:trace contextRef="#ctx0" brushRef="#br0" timeOffset="151003.21">17084 16957 1100 0,'6'-8'408'0,"0"11"-316"0,-6 2-28 16,0-5 352-16,0 0-240 16,0 0 100-1,6 3-168-15,0-3 8 0,3 2-68 0,-3-2-20 31,0 0-16-31,-3 0-56 0,0 0 28 0,3 0-404 16,0 0 232 0,0 3-880-16</inkml:trace>
  <inkml:trace contextRef="#ctx0" brushRef="#br0" timeOffset="151771.46">17897 16626 592 0,'21'-5'220'0,"-21"5"-172"0,18-3-12 0,-9 1 224 0,2 4-148 0,-2-2 140 15,0 0-144-15,-6 0 56 32,0 0-96-32,-3 0 88 0,0 0-92 0,-9 0 24 15,0 0-52-15,-14 0-24 16,-1 0-4-1,-12 0-8-15,6 3 0 0,-5 0 0 16,8 2 0-16,3 0-12 16,6 1 8-16,0-4 20 15,9 4-8-15,-3-4 48 16,6 1-28-16,-2-3 4 16,2 3-20-16,-6-1-24 15,3 3 4-15,-6 1 20 16,3-1-4-16,-6 0-4 15,3 3 0-15,0 0 4 16,6 0-4-16,1 3-20 16,5-1 8-16,6 4 12 15,2-1 0-15,16 13 8 16,6 3-8-16,12 11-12 16,5 0 4-16,7 5-24 0,-9-3 16 15,-13-5 12-15,-8-5 4 16,-6-8 148-16,-12-6-84 15,-12-2-20-15,-12-8-28 0,-8-3-80 16,-4-5 32-16,-3-2-260 0,6-4 156 16,4-2-460-1,2 0 332-15,3 1-464 16</inkml:trace>
  <inkml:trace contextRef="#ctx0" brushRef="#br0" timeOffset="152073.5">18233 16997 956 0,'27'-8'352'0,"-9"8"-272"0,15-3-24 0,-7 1 236 0,4-4-172 16,6-2 116-16,9 0-136 16,-4 1-36-16,1-4-40 15,-3 3-20-15,-4 0 0 0,-8 3 12 16,-3-1-8-16,-9 6-224 16,-6 0 120-16,-9 0-396 15,-3 6 276-15,-9-6-520 16</inkml:trace>
  <inkml:trace contextRef="#ctx0" brushRef="#br0" timeOffset="152271.59">18489 16783 840 0,'-3'-14'312'0,"6"14"-244"0,-3 8-16 16,0-2 288-16,-6 7-196 0,0 8 172 15,0 11-184-15,3 2 8 16,3 3-84-16,3-2-24 0,3-1-20 15,0-2 8-15,3-1-12 16,0-7-64-16,-3-3 28 16,-6-2-312-16,-3-6 184 15,-3 3-752 1,-3-3 508-16,-3 3 28 0</inkml:trace>
  <inkml:trace contextRef="#ctx0" brushRef="#br0" timeOffset="152604.71">18974 17211 1016 0,'6'-2'376'0,"0"2"-292"0,3 0-20 16,0 0 244-16,6 0-180 15,6 0 88-15,12 0-124 16,5 0 44-16,13 0-80 16,6-3-20-16,11 0-24 0,9 3-28 15,7 3 8-15,-1 2 12 16,-3 0 0-16,-14-2 8 16,-10 2-8-16,-11-2 8 15,-12 0-8-15,-9-1-12 0,-6-2 4 16,-10 3-24-16,-2-6 16 15,-6 3-348-15,-3-2 200 16,-5 7-940-16</inkml:trace>
  <inkml:trace contextRef="#ctx0" brushRef="#br0" timeOffset="160309.18">15801 16711 424 0,'6'-8'156'0,"-6"8"-120"0,-3 0-8 0,0 0 132 16,6 0-92-16,-3 0 0 15,0 0-44-15,0 0 44 16,0 0-36-16,0 0 36 15,0 0-36-15,0 0-20 16,0 0-4-16,0 0 60 0,0 0-36 16,0 0-20-16,0 0-12 0,3 0 60 31,6 0-32-31,3-2 76 0,3 2-56 0,6-3 8 16,3 0-32-16,0-2 56 31,2 5-44-31,1-3-16 0,-3 6-12 0,-3-3 36 15,0 3-24-15,-3-1-28 16,-4 1 4-16,-5 0 0 16,0-1 4-16,-3 1 16 15,0-1-8-15,-3-2-4 16,0 0 0-16,-3-2-236 16,0 2 128-16,3-5-416 15,6 2 292-15</inkml:trace>
  <inkml:trace contextRef="#ctx0" brushRef="#br0" timeOffset="160710.94">16278 16558 436 0,'9'8'160'0,"-9"-8"-124"0,3-6-8 0,-3 4 160 16,0 2-108-16,-3-3 116 0,3 0-112 0,-3 1 72 15,0 2-92-15,-3 0 128 31,6 2-112-31,-3-2 88 0,3 3-100 0,0 0-8 16,3 5-36-16,0 5 44 16,3 5-36-1,0 6-16-15,3 3-8 0,-4 2-20 16,1 0 8-16,-6 3 40 16,3-3-24-16,-6-3-8 15,3-2-8-15,-3-6-92 16,0 1 48-16,-2-8-364 15,2-4 228-15</inkml:trace>
  <inkml:trace contextRef="#ctx0" brushRef="#br0" timeOffset="162900.21">19397 16671 456 0,'-3'3'168'0,"3"-3"-128"16,6 3-16-16,-6-3 256 16,0 0-160-16,0 0 180 15,0 0-172-15,3 0 64 0,0 0-108 0,-3 0 100 16,0 0-104-16,0-3 40 15,3 3-72-15,0-3 56 16,3 1-64-16,0-4-8 16,3 4-20-16,6-3 0 15,0 2-8-15,8-2 24 16,1 2-16-16,6-2-4 16,-3 5-4-16,3-3-16 15,-4 6 8-15,1-3 4 16,0 5 0-16,-3-2 0 15,0 2 0-15,-7 0 0 16,-2 0 0-16,-3-2 0 16,-3 2 0-16,-3-2 0 15,3 2 0-15,-6-2 8 16,0 2-4-16,-9-2-4 16,3 2 4-16,-15 1 12 15,0 1-8-15,-11-1-20 16,5 2 4-16,-9-3 32 15,9 3-16-15,-3-3-8 16,7 3-4-16,-4-3-4 16,12 1 0-16,3-1 16 15,6 0-4-15,9 1-12 16,6-1 4-16,12 11 4 16,2 5 0-16,-2 5 0 15,-3 1 0-15,-9-1-12 16,0-2 8-16,-15-5 136 0,-3-3-72 0,-15-6 20 15,0 1-48 1,-14-6-12-16,-1 3-12 16,-6-8-52-16,9 3 28 15,-5-6-304-15,5 3 176 0,-3-5-540 32,9 2 384-32</inkml:trace>
  <inkml:trace contextRef="#ctx0" brushRef="#br0" timeOffset="168214.58">13551 17838 580 0,'-9'-2'216'0,"9"4"-168"0,-3-2-12 16,3-2 224-16,0-1-148 0,0 3 176 16,0-5-164-1,-3-1 100-15,0-2-128 16,0 0 92-16,0 1-108 0,0-7 44 0,3 1-68 15,-3-3 36-15,3 3-52 16,6-3-12-16,3 0-16 16,3 0-12-16,6 3 4 15,6 3-4-15,0-1 0 16,2 6 0-16,1 5 0 16,-3 10 0-16,-3 9 0 15,-6 10-64-15,-9 5 36 16,-12 3-24-16,-9-2 32 15,-9-4-8-15,-3-1 16 16,-2-4 8-16,-4-2 4 16,3-6 0-16,3-2 0 0,6-3-12 15,7-2 8-15,-1-3 4 16,6 0 0-16,0 0 52 0,3 0-28 16,3-3 44-1,3 0-40-15,6-2 12 16,0-3-24-16,3 0 36 15,3-3-28-15,2 1 12 16,4-4-20-16,6-2 8 16,3 1-12-16,3-4-8 15,-6 0 0-15,-4 3-4 16,1 3 0-16,-9 0-80 16,0 0 44-16,3 2-232 0,-3 0 148 15,-3 3-324 1,3 0 248-16,-3 0-548 15,-3 0 416-15,-6 0-24 16</inkml:trace>
  <inkml:trace contextRef="#ctx0" brushRef="#br0" timeOffset="168898.44">13989 17825 840 0,'0'-11'312'0,"3"3"-244"0,-3 3-16 0,3 0 268 0,-3-3-184 15,0 0 160-15,0 0-176 16,0 3 80-16,3-6-116 15,0 1 16-15,3 2-60 0,0 2-4 16,-1-2-24-16,4 3 0 16,3 0-4-16,0 2-8 15,3 1 4-15,3-1-4 16,3 3 0-16,0 3 0 16,2-3 0-16,-2 0-12 15,-3 5 8-15,-3 0 12 16,0 0-4-16,0 1-12 15,-3-1 4-15,0 0 12 0,0-5-4 16,-1 0-12-16,-2 3 4 16,0 0 4-16,-3-1 0 15,-3 4 0-15,-3-6 0 16,0 5 16-16,0-3-8 16,-3 1-20-16,-9 5 4 15,-3 3-4-15,-2-1 4 16,-1 3 8-16,-3 1 0 15,0-4 8-15,0 1-4 16,6-3 8-16,3 0-8 16,6 0-20-16,6 0 8 15,6 0 48-15,6 2-20 16,3 3-20-16,0 3 0 0,0 3 88 16,-6 2-48-16,0 0 72 15,-9 0-64-15,-9-2 52 16,-9-1-56-16,-6-2-12 15,-6-3-20-15,1-7-188 16,2-1 100-16,3-5-248 16,6-5 184-16,9-6-592 15,9-2 408-15,9-3-464 16</inkml:trace>
  <inkml:trace contextRef="#ctx0" brushRef="#br0" timeOffset="169199.9">14789 17933 1372 0,'6'-2'508'0,"3"-1"-396"0,6 1-32 0,-6-1 180 0,6-2-160 0,6-1 28 16,0-2-76-16,2 3-24 0,1 0-16 15,0-3 8-15,-3 5-12 0,0 1 16 16,-6-1-16-16,-3 3-224 16,-6 3 120-16,-1 2-248 15,-8 3 196-15,-2-3-340 16,-4 6 272-16</inkml:trace>
  <inkml:trace contextRef="#ctx0" brushRef="#br0" timeOffset="169416.13">14813 18031 1204 0,'-15'11'448'0,"15"-8"-348"0,0 2-32 16,0-5 204-16,6 3-164 15,6-3 88-15,0-3-112 16,6 0 4-16,0-2-52 15,3 0-4-15,2-3-20 0,-2 2-8 0,-3 1 0 0,-3 0-48 32,-3 2 24-32,-6 1-204 0,-3-1 124 15,-3 3-224 1,0 0 188-16,0 0-300 0,6 3 248 16,6-1-480-1</inkml:trace>
  <inkml:trace contextRef="#ctx0" brushRef="#br0" timeOffset="170298.94">15486 18320 1248 0,'18'5'460'0,"-3"-2"-356"0,11 2-32 16,-8-2 184-16,9-3-156 15,12-3 28-15,14-2-76 0,13-3-16 16,11 2-20-16,10-1-12 0,2-1 0 16,-6-6 4-1,-2 1-4-15,-7 0-4 0,-9 0 4 16,-5 2-16-16,-9 6 8 0,-7 0 20 15,-11-3-8 1,-6 5-4 0,-6 0 0-16,-4 1-24 0,-5 2 12 15,-6-3-56-15,-6 3 32 16,0 0-212-16,-6 5 132 16,6-5-344-16,0 6 256 0</inkml:trace>
  <inkml:trace contextRef="#ctx0" brushRef="#br0" timeOffset="170499.3">16852 18008 1204 0,'3'-8'448'0,"3"8"-348"0,-6 8-32 15,3-3 308-15,0 0-220 16,-3 3 28-16,6-3-112 15,-3 1-40-15,0-4-20 16,-3 4 8-16,0-6-12 0,0 0-128 16,0-3 68-16,0 0-468 15,-3 1 292-15</inkml:trace>
  <inkml:trace contextRef="#ctx0" brushRef="#br0" timeOffset="171199.96">17516 17878 652 0,'9'-11'244'0,"6"9"-192"0,3-4-12 0,-9 4 164 0,2-1-120 16,-2 0 132-16,-3 1-124 0,0-1 60 15,-6 3-88-15,3-2 28 0,-3 2-56 0,-3 2 44 16,-3 3-48-1,-9 1 28-15,-2 2-32 16,-1 0 16-16,-3 0-24 16,-3-3 16-16,3 0-20 15,3 0 36-15,4-2-28 16,2 0 4-16,3-3-16 16,0 0-8-16,3 0 0 15,3 0 4-15,-3 2-4 0,3 4-20 16,6 2 8-16,3 5 12 15,6 5 0-15,9 6-12 16,-4 5 4-16,1 6 48 16,-3 2-24-16,-6 5 132 15,-9-8-84-15,-12-10 48 16,-6 0-68-16,-5-8-16 16,-7-5-20-16,0-4-144 15,0-7 76-15,3 0-456 16,4-10 284-16,-1-9-852 15</inkml:trace>
  <inkml:trace contextRef="#ctx0" brushRef="#br0" timeOffset="171637.28">18251 18100 944 0,'-3'-10'352'0,"6"4"-276"0,3 4-20 0,-6 2 216 0,6 0-160 16,0 0 88-16,3 0-116 0,6-3-4 15,6 0-48 1,5 1-20-16,7-4-8 0,3 1-4 15,6 0 0-15,-4 0 16 16,1-1-8-16,-6 1-92 16,-4 2 48-16,-8-2-132 0,-6 5 96 15,-6-3-256 1,-9 3 184-16</inkml:trace>
  <inkml:trace contextRef="#ctx0" brushRef="#br0" timeOffset="171885.15">18522 17968 1068 0,'6'-5'396'0,"-3"2"-308"0,0 3-24 0,-3 0 188 15,0 5-152-15,-3 6 64 16,-3 5-96-16,-6 7 24 15,0 9-56-15,0 3-20 0,3 10-8 0,0-3 24 16,3-2-16-16,6-9-200 16,-3-4 100-16,3-3-600 15,6-3 376-15</inkml:trace>
  <inkml:trace contextRef="#ctx0" brushRef="#br0" timeOffset="172391.56">18974 18256 756 0,'-5'-2'280'0,"5"-4"-216"0,-3 4-20 0,0-1 120 16,0 3-100-16,0-3 116 16,0 1-104-16,-3-4 76 15,3 6-88-15,3-5 108 0,0 5-96 0,9-2 76 16,8 2-88-1,13-3 4-15,18 3-44 0,17 5-4 0,16-7-12 16,14-9 4 0,9 3-8-16,3-3-4 15,-3-2 4-15,-14-3 4 16,-16 0-4-16,-11 3-12 16,-13 0 4-16,-11 2-4 15,-9 6 0-15,-6 0 8 16,-7 5 0-16,-5 0 0 15,-3 2 0-15,0 1 8 16,-3 0-4-16,-6-3-240 16,0 0 128-16,-3 0-512 15,0 5 348-15,-6 0-424 16</inkml:trace>
  <inkml:trace contextRef="#ctx0" brushRef="#br0" timeOffset="178955.24">15956 17788 664 0,'12'5'244'0,"-6"-13"-188"0,6-10-16 0,-6 7 296 0,3-2-192 0,-6-3 92 16,3 3-140-16,-3 2 84 15,0 3-100-15,-3 3 28 0,0 5-64 16,-6 5-16-16,-6 11-16 16,-6 8-20-16,-3 5 4 15,0 0 56-15,4 0-28 16,2-5 0-16,6 0-16 16,3-6 48-16,9-4-32 15,3-4 60-15,6-2-48 16,5-5-24-16,7 0-12 15,-3-3 0-15,0 0 0 16,0 0-80-16,0-3 44 0,-9 0-120 16,2 3 92-16,1 0-220 15,-6-2 160-15,-9-1-208 16,6 0 192-16,-6-2-12 16,6-3 92-16,-9-3 48 15,9 4 8-15,0-4 112 16,0 3-60-16,-6 5 280 15,0 3-184-15,3 8 96 16,0 6-140-16,-3 4 92 16,-6 3-108-16,0 0-36 15,3 1-28-15,0-4-8 16,0 1-8-16,-3-1 8 16,0-5-8-16,-3-2-292 15,0 0 156-15,0 2-564 0,-5 0 392 16,-1 6-316-1</inkml:trace>
  <inkml:trace contextRef="#ctx0" brushRef="#br0" timeOffset="180490.91">19341 17806 676 0,'-3'3'248'0,"0"-6"-192"0,0 1-16 0,0 2 172 0,3 0-124 0,0 0 104 0,0 0-108 31,3-3 84-31,3 3-92 16,0 0 56-16,-3-2-76 0,2-1 56 16,-2 0-60-16,3-2 24 15,3 2-44-15,0-2 0 16,3-3-20-16,3 0 0 0,6 0-4 15,3 0 4-15,3 6-8 16,-1-4-12-16,-2 4 4 16,-3-4 4-16,0 6 0 15,0-2 0-15,-9 2 0 16,-1-3 8-16,-2 0-4 16,3 3-20-1,-6 0 8-15,0 6 12 0,0-4 0 16,-3 1 16-16,-3-3-12 15,0 8-12-15,-3 3 0 16,-3 2 4-16,-3-3 0 16,-3-2-20-16,-3 3 12 0,-2-1 20 15,-4-2-4-15,3 0-12 16,0-2 0-16,0-4 12 16,6 4-4-16,3-4-4 15,3 1 4-15,3-3-4 16,3 0 0-16,9 5 0 15,3 3 0-15,0 3 0 16,0 2 0-16,0 0-12 16,-3 0 8-16,-3-2 4 15,-6 0 0-15,-6-4 120 16,-6-1-64-16,-6-1 32 16,-3-2-52-16,-3-1 4 15,1-2-24-15,2-2-8 31,0 2-4-31,-3-3-120 0,3 0 64 0,-2-2-340 16,8 2 216-16,-3 1-808 16</inkml:trace>
  <inkml:trace contextRef="#ctx0" brushRef="#br0" timeOffset="213029.59">20323 8954 2832 0,'-15'13'0'0,"3"3"-4"0,9-11 76 16,3 0-40-16,0-5 84 15,6 0-64-15,3-5 28 16,6 0-48-16,9-9-28 16,5 6-4-16,7-2-8 15,-3-1 0-15,-3 3 8 16,-4 3 0-16,-5 0 24 15,-3 5-12-15,-6 0-40 16,-3 5 16-16,-3-2-68 16,3-1 44-16,-6-2-132 15,0 3 92-15,0-8-264 16,3 2 192-16,3-10-304 16,0 2 256-16</inkml:trace>
  <inkml:trace contextRef="#ctx0" brushRef="#br0" timeOffset="213629.1">20097 8662 592 0,'-9'-18'220'0,"9"18"-172"16,15-8-12-16,-4 0 224 0,1 5-148 0,6-7 160 15,0 5-160-15,3-9 68 16,3 4-108-16,3-3 16 16,-1 2-52-16,7 0 4 15,0 6-24-15,6 5-24 16,-4 5 0-16,-2 11 12 0,-6 5 0 0,-21 24-4 15,-6 6 4 1,-24 15 72-16,0-3-40 0,-15-2 164 16,7-8-112-16,-7-5 100 15,6-14-108-15,6-7-8 16,10-9-44-16,8-7 44 16,6-1-40-1,12-10 28-15,3-2-32 0,5-9-28 16,7 0 0-1,6-7-44-15,0 5 24 0,5-6-168 16,-2 6 104-16,6-6-300 16,0 6 216-16,2-5-452 15,1 4 352-15</inkml:trace>
  <inkml:trace contextRef="#ctx0" brushRef="#br0" timeOffset="214229.49">20865 8567 808 0,'3'-8'300'0,"-3"8"-232"0,3 0-20 0,-6 3 220 0,0 2-156 0,-12 8 72 15,0 6-112-15,-9 10 100 16,6 3-96-16,0 10 40 16,9-2-68-16,3 2 12 15,6-2-40-15,6-6 16 16,6-7-20-1,3-9 20-15,3-2-24 0,0-8 4 16,3 0-8-16,-6-8-24 16,-4 3 8-16,-5-11-188 15,3 0 104-15,-3-11-224 16,3 1 180-16,-3-9-140 16,3 3 160-16,0-5 8 0,0 6 64 0,0-4 24 31,3 9 8-31,-3-1 72 15,0 6-32-15,-6 8 200 16,3 7-128-16,-6 19 144 16,0 6-140-16,-3 15 192 15,3 3-168-15,-3 5 56 16,3-5-112-16,0 0 4 16,6-8-44-16,-3-5-32 15,0-3 0-15,-3-8 8 16,3-2-4-16,-3-11-48 15,0 0 28-15,0-11-280 16,0 0 164-16,0-7-456 16,6 2 332-16</inkml:trace>
  <inkml:trace contextRef="#ctx0" brushRef="#br0" timeOffset="-214516.72">21383 8684 560 0,'11'2'208'16,"-11"-2"-164"-16,-9-5-8 0,7 2 100 15,2 3-80-15,-3-2 48 16,3 4-60-16,-3-2-24 0,3 3-12 16,-3-3-20-1,6 5 8-15,0 1 4 0,0-1 0 16,-1-5 220-16,7 3-120 0,0-3 152 31,3 0-144-31,-3-3 96 0,0 3-120 0,0-5 80 16,0 5-96-16,-6-3-16 15,3 3-32-15,-6-3-16 16,0 6 0-16,-3-3 4 16,3 0-4-16,-3 0 8 15,0 3-8-15,-3-1-12 16,6 1 4-16,-3-3 4 16,3 3 0-16,-3-3 16 15,6 0-8-15,-3 0-20 16,0 0 4-16,0 0 4 15,0 0 4-15,0 0-12 16,6 0 8-16,0-3 20 16,3 3-8-16,3-5-12 15,6 2 0-15,5-5 12 16,4 5-4-16,0-5-20 16,0 6 8-16,-3-6-68 15,-1 5 44-15,-5-2-144 16,0 5 96-16,-3-3-148 0,-3 3 128 0,-6 0-168 31,0 3 152-31,-9 0-252 16,3 2 208-16</inkml:trace>
  <inkml:trace contextRef="#ctx0" brushRef="#br0" timeOffset="-214232.83">21448 8832 924 0,'0'-3'340'0,"0"3"-260"0,18 11-28 0,-9-6 220 0,0 0-160 0,3-5 124 0,2 3-140 0,4-11 76 0,0 3-104 0,6-6-24 15,0 3-28-15,0-2-24 16,-1 4 4-16,1 1 20 15,0 2-8-15,-3 1-100 16,-3 4 48-16,-9 1-208 16,0 5 136-16,-12 3-216 15,0 4 184-15</inkml:trace>
  <inkml:trace contextRef="#ctx0" brushRef="#br0" timeOffset="-214071.93">21472 9006 800 0,'-15'6'296'16,"15"-6"-232"-16,6 8-16 0,-3-6 256 0,6 1-176 16,3 0 144-16,6-1-160 0,8-4 20 31,1 2-80-31,6-6-20 0,0 1-20 0,-1-3-44 16,1 3 16-16</inkml:trace>
  <inkml:trace contextRef="#ctx0" brushRef="#br0" timeOffset="-213832.97">22052 8938 860 0,'12'-6'320'0,"-12"6"-248"0,21 0-20 0,-9-2 260 16,0-1-180-16,9-8 64 15,-1 4-120-15,7-9-44 16,0 5-20-16,3-2-4 16,-3 5-4-16</inkml:trace>
  <inkml:trace contextRef="#ctx0" brushRef="#br0" timeOffset="-213648.25">22403 8649 984 0,'15'-5'368'0,"-15"5"-288"0,15 18-20 16,-6-2 284-16,3 0-200 0,-3 13 20 15,3 6-100-15,-6 7-40 16,3 0-16-1,-3 1 16-15,0-6-12 0</inkml:trace>
  <inkml:trace contextRef="#ctx0" brushRef="#br0" timeOffset="-212948.59">23204 8374 808 0,'-24'-16'300'0,"24"16"-232"0,-41 64-20 0,20-27 316 15,3-3-208-15,-6 27 140 16,3 2-172-16,9 14-24 16,6-3-60-16,12-2 4 0,6-9-24 15,6-7-52 1,6-11 16-16,0-11-184 16,0-7 112-16,-7-11-296 0,1-6 216 15</inkml:trace>
  <inkml:trace contextRef="#ctx0" brushRef="#br0" timeOffset="-212215.23">23365 8604 312 0,'-15'6'112'0,"15"-6"-84"0,0 5-12 0,0-5 40 16,0 0-36-16,3 0 88 15,0 2-60-15,0-2 100 16,0 0-84-16,0 0 164 16,0 0-128-16,-3 0 76 15,3 0-104-15,0 0 88 16,0 0-96-16,0 0 32 15,0 0-56-15,0 0 56 16,0 0-56-16,0 0 44 16,0 0-48-16,0-2 16 15,0 2-32-15,-3-3-8 16,3 1-8-16,-6-4 20 16,3 4-12-16,-3-4 40 0,6 6-28 0,-3-2-40 15,0 2 8-15,0-3 20 16,0 6-8-16,0-1 20 15,3 4-16-15,-3-1-28 16,3 3 8-16,-3 0 4 16,0 0 8-16,0 2 24 31,0 1-12-31,-3 5-12 0,3 0-4 0,-3 5-4 16,0 0 0-16,-3 5 24 15,3 1-8-15,-3-1-20 16,3-2 4-16,-3-5 20 15,3-3-4-15,-3-6 4 16,6-2-4-16,-6-11-8 16,6 1 4-16,-3-11 4 15,3-1-4-15,0-4-4 16,6 5 4-16,3-3-16 16,3 5 8-16,12 6 4 15,2 7 0-15,10 17-20 16,0 5 12-16,-3 13 12 15,-7 0 0-15,-11 5-4 16,-6-5 4-16,-21-2 20 16,0-6-12-16,-20-3-136 15,2-2 68-15,-18-13-272 0,7-6 184 16,-13-13-708 0,12 0 472-16</inkml:trace>
  <inkml:trace contextRef="#ctx0" brushRef="#br0" timeOffset="-212014.94">23353 8633 1164 0,'30'8'428'0,"-30"-8"-332"0,47 11-24 0,-17-8 188 16,0 2-156-16,18-5 20 15,-1 2-76-15,13-4-12 16,-7 2-24-16,4-8-156 15,-10 3 76-15,-5-9-552 16,-6 6 340-16</inkml:trace>
  <inkml:trace contextRef="#ctx0" brushRef="#br0" timeOffset="-211732.2">23823 8456 1248 0,'39'27'460'0,"-39"-27"-356"0,45 47-32 0,-19-10 236 16,4 0-184 0,12 40 64-1,-3 2-112-15,-13 22-36 16,-2-6-24-16,-24 3-32 15,-3-11 8-15,-24-10-332 0,1-13 188 16</inkml:trace>
</inkml:ink>
</file>

<file path=ppt/ink/ink2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35:11.995"/>
    </inkml:context>
    <inkml:brush xml:id="br0">
      <inkml:brushProperty name="width" value="0.05292" units="cm"/>
      <inkml:brushProperty name="height" value="0.05292" units="cm"/>
      <inkml:brushProperty name="color" value="#FF0000"/>
    </inkml:brush>
  </inkml:definitions>
  <inkml:trace contextRef="#ctx0" brushRef="#br0">6443 5720 676 0,'-24'-2'248'0,"24"2"-192"0,-12-22-16 16,1 15 200-16,5-1-140 0,-6-6 72 15,3 4-100-15,-3-9 64 16,6 6-76-16,-3-8 100 15,6-3-88-15,0-8 40 16,3 3-64-16,0-32-8 16,6 6-24-16,0-33 96 15,3 12-64-15,6-43 8 16,3 16-36-16,11-22-12 16,4 19-4-16,12-7-16 15,2 20 8-15,16 0 4 16,-4 25 0-16,28 15-28 15,-4 18 16-15,27 27 4 16,-3 16 8-16,18 40-20 16,-12 10 12-16,4 45 4 15,-19-5 4-15,-24 32 24 16,-17-6-12-16,-33 8 24 16,-16-15-24-16,-37-11 112 15,-7-16-72-15,-44-6 60 16,-1-12-68-16,-50-22 68 15,6-8-64-15,-32-23 28 16,14-14-44-16,-3-21 8 16,30-5-24-16,6-37-24 15,29-6 0-15,16-33-172 16,23 7 100-16</inkml:trace>
  <inkml:trace contextRef="#ctx0" brushRef="#br0" timeOffset="2101.36">10625 5384 1048 0,'-33'-71'388'0,"33"71"-300"0,-23-101-28 0,20 54 120 16,3 10-112-16,15-45 124 15,5 5-112-15,31-26-56 0,3 18-20 0,38 3-8 16,0 21 4-16,39 21-12 16,-3 14 8-1,21 34-16-15,-18 13 12 0,-3 45 12 32,-27 8 0-32,-35 22 52 0,-25-1-32 0,-50 3 120 15,-15-11-76-15,-50 0-16 16,-6-15-32-16,-51-14 4 15,12-10-16-15,-24-17 16 16,21-7-16-16,3-19-128 16,26-5 68-16,13-34-712 15,24-8 420-15</inkml:trace>
  <inkml:trace contextRef="#ctx0" brushRef="#br0" timeOffset="3520.8">14801 5498 716 0,'-6'-11'264'0,"6"11"-204"0,-35-18-16 0,14 7 184 15,6 6-132-15,-12-13 112 16,6 4-120-16,-5-20 136 16,8 7-124-16,0-18 64 15,9 6-96-15,9-17 16 0,6 9-48 0,15-25-12 31,5 3-16-31,16-15 4 16,3 7-8-16,20 0 8 16,-2 8-8-16,23 3-12 15,0 19 4-15,30 2-4 16,-5 18 0-16,37 27 8 16,-11 6 0-16,18 46-28 15,-21 15 16-15,-9 44-4 16,-27 0 8-16,-44 34 8 15,-21-15 0-15,-54 8 68 16,-12-17-36-16,-41-17 68 16,-1-22-60-16,-47-24 28 15,9-16-40-15,-33-26-16 16,18-13-8-16,-12-25 4 16,27-1-4-16,-3-22-180 15,21 5 100-15</inkml:trace>
  <inkml:trace contextRef="#ctx0" brushRef="#br0" timeOffset="5004.54">12203 5276 632 0,'0'-24'236'0,"0"24"-184"0,-15-3-16 0,3 1 104 16,3 4-84-16,-9 1 172 15,3 2-128-15,0 1 128 16,7-1-128-16,-1-2 68 16,6 2-96-16,15-3 52 0,8 4-72 0,37-6 32 15,5 0-48-15,57-6-20 31,6 6-8-31,57 6-20 0,-6-4 8 16,23 9 4-16,-20 2 0 0,2 0-12 16,-26 1 8-16,-6-4 12 15,-27-2-4-15,-9-5 8 16,-27 2-8-16,-11-8-12 16,-19 1 4-16,-11-6 12 15,-9 0-4-15,-15-8-12 16,-7 5 4-16,-11-7 20 15,-3 5-8-15,-9-6-12 16,1 3 0-16,-7-2 12 16,6 5-4-16,-6-6-4 15,3 6 4-15,0-3-4 16,3 5 0-16,6 1 16 16,3 5-8-16,6 5-4 15,6 7 0-15,6 12-24 16,0 5 12-16,-3 10 12 15,-1 3 0-15,-14 0 8 0,-3-5-8 0,-20-3-12 32,-1-5 4-32,-24-3-84 15,7-8 48-15,-28-10-304 16,7 2 192-16,-25-13-732 16,13 3 488-16</inkml:trace>
  <inkml:trace contextRef="#ctx0" brushRef="#br0" timeOffset="5539.56">12560 5120 508 0,'-6'8'188'0,"6"-8"-148"0,6 2-8 0,-3 1 212 16,6 0-140-16,3 2 144 16,3-5-144-16,0 3 60 15,-1 2-96-15,-11 0 24 16,0 3-52-16,-26 5 72 16,-1 0-60-16,-27 3 28 15,4 6-48-15,-10-7 96 16,9 1-72-16,4 0 12 0,14 0-44 0,9 0 4 15,9-3-16 1,12 3-16 0,9 0 0-16,3 8 4 0,6 0 0 15,-6 5 8 1,3-3-4-16,-6 3-56 0,-3-5 28 16,0-5-184-16,2-1 116 0,13-10-260 15,3-3 200-15</inkml:trace>
  <inkml:trace contextRef="#ctx0" brushRef="#br0" timeOffset="5787.96">12774 4752 1120 0,'-6'-24'416'0,"6"24"-324"0,9 21-24 0,-3-7 244 16,3 7-184-16,3 16 72 16,3 5-120-16,-3 14-52 15,0-9-24-15,-3 4 12 16,3-9-8-16,-9 0 4 16,3-10-4-16,-9-8-76 15,3-6 36-15,-3-12-428 16,6-1 256-16</inkml:trace>
  <inkml:trace contextRef="#ctx0" brushRef="#br0" timeOffset="6037.59">13072 4850 1216 0,'21'-56'448'0,"-21"56"-348"0,38-29-28 0,-20 19 156 16,3 4-140-16,3 6-16 15,3 3-48-15,-3 15-12 16,-4 6-4-16,-11 11 28 16,0-1-20-16,-24 3 92 15,-2-5-60-15,-28-8 12 16,0-1-36-16,-17-7-12 16,8-5-8-16,-2-11 4 15,11-3-4-15,6-18-64 16,15-3 32-16</inkml:trace>
  <inkml:trace contextRef="#ctx0" brushRef="#br0" timeOffset="6822.01">8187 5011 800 0,'9'-8'296'0,"-9"8"-232"0,3 6-16 0,-12 2 96 16,3 5-88-16,-17 11 236 15,-1 5-168-15,-12 8 88 16,9 2-124-16,1 1 72 16,8-6-92-16,3-7 28 15,6-3-56-15,3-11-16 16,6 0-12-16,0-8-12 16,6 3 4-16,-3-2-4 15,3-1 0-15,-3 3-100 16,0 0 56-16,0 0-132 15,3 0 100-15,3-3-168 16,2 0 140-16</inkml:trace>
  <inkml:trace contextRef="#ctx0" brushRef="#br0" timeOffset="7387.92">7914 5323 580 0,'-24'-13'216'0,"24"13"-168"0,0-13-12 15,3 5 268 1,3 3-172-16,6-8 140 16,5 5-156-16,7-6 60 15,3 6-104-15,21-2 24 16,-1 5-56-16,31-9-4 0,-7 9-24 0,36-3-8 16,-6 0 0-16,45-2-16 15,-9 4 8-15,27 1-40 16,-15 2 24-16,9 1-12 15,-22 2 20-15,-5 0-8 16,-23 2 8-16,-7-2 24 16,-21 3-4-16,-5-3 4 15,-16 0-4-15,-2 0 12 16,-10 0-12-16,-5 0 16 16,-6 0-16-16,-7 0 4 15,-2 0-4-15,-9 0 4 16,-6 0-8-16,-9 0-4 15,-3 0 4-15,-9-3 20 16,0 3-12-16,-6-5-12 16,6 2-4-16,-6-2 12 15,6 2-4-15,-5-4 8 16,5 4-8-16,-3-5 8 16,3 3-8-16,0-3-20 15,3 2 8-15,6-2 12 16,6 6 0-16,6 2 8 15,6 2-8-15,5 6-4 0,1 6 4 16,0 2-4 0,-3-1 0-16,-12 4 0 0,-6 2 0 15,-21-5 8 1,0 0-4-16,-24-6-248 0,1-2 132 16</inkml:trace>
  <inkml:trace contextRef="#ctx0" brushRef="#br0" timeOffset="7672.22">8923 4567 1120 0,'14'-14'416'0,"-14"14"-324"0,18 0-24 0,-9 0 172 16,3 8-144-16,6 8 32 15,3 5-76-15,0 14-4 16,3-1-32-16,-4 14 8 16,-2 0-12-16,-9-4-104 15,-3-4 48-15,-9-11-316 16,3 0 200-16,-6-7-696 15,3-4 476-15</inkml:trace>
  <inkml:trace contextRef="#ctx0" brushRef="#br0" timeOffset="7939">9182 4651 872 0,'-15'-31'324'0,"15"31"-252"0,12-22-20 15,0 7 260-15,2 7-180 0,13-8 96 16,9 5-132-16,12 6-36 16,-1 5-40-16,7 13-16 15,-4 6 0-15,-8 4 40 16,-9 4-24-16,-24 2 132 16,-6-3-84-16,-30 4-4 15,-3-9-40-15,-12-3-24 16,7-10-4-16,2-8-40 0,9-2 24 15</inkml:trace>
  <inkml:trace contextRef="#ctx0" brushRef="#br0" timeOffset="14476.52">16066 12311 228 0,'0'5'84'0,"-3"-5"-64"0,6 0-8 0,-6 3 100 0,-3-3-64 0,-5 3 76 0,-7-1-68 16,-12-2 24-16,-9 0-48 16,-11-2 0-16,-10-1-20 15,-5-2 12-15</inkml:trace>
</inkml:ink>
</file>

<file path=ppt/ink/ink2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35:33.977"/>
    </inkml:context>
    <inkml:brush xml:id="br0">
      <inkml:brushProperty name="width" value="0.05292" units="cm"/>
      <inkml:brushProperty name="height" value="0.05292" units="cm"/>
      <inkml:brushProperty name="color" value="#FF0000"/>
    </inkml:brush>
  </inkml:definitions>
  <inkml:trace contextRef="#ctx0" brushRef="#br0">1234 8729 944 0,'-53'2'352'0,"53"-2"-276"0,-51 0-20 0,30-5 180 0,6 2-140 0,0-5 156 16,-2 3-144-16,5-5 60 16,0 4-100-16,6-4 44 15,3 2-68-15,3-6 48 16,3 4-52-16,3-9-12 15,6 6-16-15,17-16 8 16,1 3-12-16,42-25-12 16,2 6 0-16,33-13 4 15,-12 5 0-15,19-2-12 16,-7 12 8-16,-6-2 12 16,-12 14-4-16,-5 1-12 15,-25 12 4-15,-8 2-4 16,-16 11 0-16,-11 2 16 15,-9 8-4-15,-15 1-12 16,-3 4 4-16,-24-2 12 16,3 0-4-16,-11-5 24 15,2 2-16-15,0-10-12 0,4 0-4 0,17-6 4 32,3 3 0-32,24 0-20 15,8 5 12-15,10 6 4 0,6 2 4 0,-9 9 0 16,-10 4 0-16,-14 9 44 15,-6-1-24-15,-23 3-8 16,-4-2-8-16,-15 2-84 16,6-3 44-16,-14-2-252 15,11 0 164-15</inkml:trace>
  <inkml:trace contextRef="#ctx0" brushRef="#br0" timeOffset="2135.01">1273 10356 508 0,'-27'2'188'0,"27"-2"-148"0,-12 3-8 0,9-3 228 16,3 0-148-16,-9-3 192 16,9 1-172-16,-12-3 108 15,12-1-136-15,-9-4 48 16,9 2-88-16,0-6 60 16,0 4-68-16,3-9 32 15,6 6-52-15,18-16 8 16,3 3-28-16,15-14 8 15,5 8-12-15,22-15-16 16,-1 9 0-16,21-9 4 16,-5 10 0-16,5-3-12 0,-12 8 8 15,-8 1 12-15,-13 9-4 0,-8 4 8 16,-18 7-8-16,-10 1-20 16,-8 7 8-16,-15 0 12 15,0 6 0-15,-15-3-12 16,0 5 4-16,-11-5 4 15,2 0 0-15,-6-2 16 16,3 2-8-16,4-3-4 16,2 0 0-16,9-2-4 15,3 5 0-15,18-2 0 16,12 4 0-16,8 3-20 16,7 3 12-16,6 3 4 15,-4 0 4-15,-11 2 16 16,-3 0-8-16,-24 3 4 15,-3 0-4-15,-24 0-8 16,-2 2 4-16,-16-5-172 16,-3 1 92-16,-11-1-304 15,8 0 212-15,-5 8-460 16,11 3 352-16</inkml:trace>
  <inkml:trace contextRef="#ctx0" brushRef="#br0" timeOffset="7122.09">898 15285 696 0,'0'0'256'0,"0"0"-196"0,0-5-20 0,0-1 208 15,0 6-144-15,0-5 132 16,0 0-132-16,-6-3 64 15,12 3-96-15,-6-3 68 16,0 2-80-16,3-7 48 16,6 5-64-16,3-10 92 15,5 4-76-15,16-17-20 16,6 2-24-16,38-22-4 16,7 4-8-16,35-12-4 15,-6 7 4-15,30-7-16 0,-18 12 8 0,-27 10 12 16,-6 8-4-1,-11-3-12-15,-13 13 4 0,-17 1 4 16,-16 7 0-16,-8 1 0 16,-6 4 0-16,-12-2 8 15,-9 3-4-15,-12 0 8 16,-3 2-8-16,-9-5-4 16,-2 6 4-16,-4-6-4 15,6 2 0-15,3-4 16 16,3 4-8-16,3-4-12 15,9 2 0-15,12-3 12 16,0 3-4-16,21 1-20 16,3 4 8-16,12 6 4 15,5 2 4-15,-14 11 0 16,0 5 0-16,-21 5 88 16,-6 3-48-16,-27 1 36 15,0-1-44-15,-21 0-8 16,3-3-16-16,-2-7 4 15,2-3-8-15,-3-8-80 16,16-1 40-16,2-7-144 16,3 0 100-16,6-2-264 15,9-1 196-15</inkml:trace>
  <inkml:trace contextRef="#ctx0" brushRef="#br0" timeOffset="13042.42">12765 14933 1840 0,'0'0'0'0,"-29"-32"-4"0,17 16 156 15,-3-7-84-15,-6-17 52 16,9-2-72-16,0-30 56 16,3 9-64-16,6-30-8 15,6 8-20-15,12-26-12 16,6 16 4-16,18-16-24 16,2 16 12-16,25-3 12 15,-1 18 0-15,36 6-4 16,1 19 4-16,32 7-16 15,-6 19 8-15,23 16 4 16,-17 10 0-16,12 27 0 16,-18 8 0-16,-6 26-12 15,-21 5 8-15,-11 41 4 16,-22-1 0-16,-29 48-12 16,-15-11 8-16,-45 13-16 15,-18-12 12-15,-47 7 92 0,-21-35-44 16,-18-41 132-1,3-9-96-15,-54-31-8 0,21-16-44 16,-11-21 0-16,32-8-12 16,12-25 0-16,29 1-4 15,16-37-76-15,23 0 36 0</inkml:trace>
</inkml:ink>
</file>

<file path=ppt/ink/ink2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36:02.346"/>
    </inkml:context>
    <inkml:brush xml:id="br0">
      <inkml:brushProperty name="width" value="0.05292" units="cm"/>
      <inkml:brushProperty name="height" value="0.05292" units="cm"/>
      <inkml:brushProperty name="color" value="#FF0000"/>
    </inkml:brush>
  </inkml:definitions>
  <inkml:trace contextRef="#ctx0" brushRef="#br0">11429 9120 392 0,'-30'-13'148'0,"30"13"-116"0,6 0-8 0,-3-3 164 0,0 3-108 0,6-5 64 15,3 0-84 1,0-6 20-16,0 3-48 0,9-5 16 16,-1 5-28-16,7-5 0 15,6 5-12-15,0 0-24 16,-1 5 8-16,1 6-4 16,-3 2 4-16,-6 8 52 0,-6 3-24 15,-13 3 156 1,1-1-96-16,-17 1 108 15,-4-3-108-15,-18-8-8 16,3 0-44-16,-15-11-8 16,7-2-12-16,-7-14 12 15,15 3-12-15,7-18-56 16,11 2 24-16,18-15-216 16,11 7 128-16,22 3-44 15,6 13 88-15,2 21-140 16,1 14 112-16,-6 13-112 15,-7 5 120-15,-14 0-16 16,-6-3 60-16,-18 1 28 16,0-1 12-16,-15-4 36 15,3-1-16-15,-8-11 20 16,2 1-20-16,-6-11-8 16,3-3-4-16,0-5-16 0,7 0 8 15,2-2 20-15,9 4-8 0,0-1-40 16,6 4 20-16,0 0-104 15,6 3 64-15,3-2-4 16,3 4 36-16,2-2 20 16,1 3 4-16</inkml:trace>
  <inkml:trace contextRef="#ctx0" brushRef="#br0" timeOffset="24750.41">10929 12719 1028 0,'0'-14'380'0,"0"14"-296"0,12 3-20 0,-6-3 156 0,0 0-132 0,6-3 132 0,2 1-128 0,10-9-20 16,0 3-44-1,12-10 16 1,2 4-28-16,10-4 4 0,0 2-12 0,-1-3-8 16,-5 4 4-16,-3-1-4 15,-4 8 0-15,-8 0 0 16,-3 3 0-16,-9 5-12 16,0 5 8-16,-15 8 4 15,0 3 0-15,-21 26-12 16,-3 9 8-16,-21 23 12 15,7-3-4-15,-16 1 76 16,10-9-44-16,-4-2 32 16,12-14-40-16,3-4-28 15,10-6 0-15,2-8 0 16,6-5 0-16,3-8 16 16,9-3-8-16,-3-8-28 15,6-2 8-15,0-3-128 16,6 0 80-16,-3 0-108 15,0 0 96-15,0 0-168 16,0 0 136-16,-3 0-188 16,0 0 164-16,-6 0-456 15,3 0 328-15</inkml:trace>
  <inkml:trace contextRef="#ctx0" brushRef="#br0" timeOffset="25167.26">11027 13195 860 0,'-21'8'320'0,"21"-8"-248"0,-6-3-20 0,3 3 192 0,3 3-144 0,-3-3 116 0,3 0-124 0,6 0 48 16,3 2-80-16,15-4 28 15,6 2-52-15,8-6 8 16,4 1-28-16,6-8-8 15,-4 2-4-15,4-5 4 16,-6 6-4-16,-4-3-4 16,-2 5 4-16,-9 0 12 15,-3 2-8-15,-9-1-20 16,-3 4 4-16,-10-2-128 16,-2 5 76-16,-5-6-172 15,2 6 132-15</inkml:trace>
  <inkml:trace contextRef="#ctx0" brushRef="#br0" timeOffset="25567.5">11491 13036 852 0,'3'0'316'0,"-3"0"-248"0,27-8-16 0,-12 3 260 16,6 5-180-16,3-8 36 16,-1 0-100-16,4-5 0 15,3-1-40-15,3-4-8 16,-3 5-12-16,-1-3 12 16,-2 3-12-16,-6 2-4 15,-3 8 0-15,-6 6-16 16,0 5 8-16,-12 10 20 15,-3 4-8-15,-15 15 120 16,0 0-72-16,-6 13 48 16,3 0-60-16,-3 3 20 15,7-5-36-15,-1-6-8 16,6-7-12-16,0-6 4 16,3-6-8-16,3-4-160 15,6-6 84-15,0-5-316 0,6 0 220 16,0-11-472-16,3 1 360 15</inkml:trace>
  <inkml:trace contextRef="#ctx0" brushRef="#br0" timeOffset="25751.66">11578 13250 728 0,'-27'-10'268'0,"27"10"-208"0,0 0-16 0,6-3 284 16,3 0-188-1,9-4 180-15,2-1-184 0,13-8 88 16,0 5-132-16,15-7 56 15,2 4-84-15,4-1 8 16,-7 4-40-16,-5-2 4 16,-6 5-20-16,-3-3-96 15,-4 6 44-15</inkml:trace>
  <inkml:trace contextRef="#ctx0" brushRef="#br0" timeOffset="29554.25">10464 8178 652 0,'-3'0'244'0,"3"0"-192"0,6-2-12 0,-9 2 164 0,3 2-120 0,-5 1 88 0,-1 5-100 0,-18 18 76 16,3 6-84-16,-24 26 136 16,10 0-116-16,-7 11 68 15,6-8-88-15,6 3 8 16,13-9-40-16,8 6 4 16,6-8-20-16,9-3 36 15,5-7-28-15,10-9 32 16,3-8-32-16,3-15 4 15,3-6-16-15,-1-23-8 16,1-1 0-16,-6-18 12 16,3 3-8-16,-15-6 4 15,0 6-4-15,-15 2-24 16,0 11 8-16,-21 2-4 16,0 11 4-16,-9 3 0 0,7 8 0 15,-4-3 8-15,9 5 0 0,0 0 0 16,9 1 0-1,0-4 8-15,3 4-4 0,-3-9 8 16,6 3-8-16,1-3-4 16,2 3 4-16,-6-2-16 15,6 2 8-15,-6-3-76 16,3 6 44-16,-6-3-172 16,6 2 116-16,-6 1-284 15,6 2 212-15</inkml:trace>
  <inkml:trace contextRef="#ctx0" brushRef="#br0" timeOffset="30221.28">11881 7956 728 0,'-9'13'268'0,"9"-13"-208"0,9 0-16 0,-6-2 272 0,3-1-180 16,3-5 104-16,3 3-140 0,0-6-20 0,3 1-52 0,6-9 0 16,3 3-16-16,5-5-32 15,1 5 8-15,0-2 32 16,-3 7-12-16,-4 3-8 15,-2 5-4-15,-6 19 84 0,-3 5-48 0,-15 30 168 32,0 2-112-32,-12 21 36 15,0 0-72-15,-6 11 8 16,4-9-40-16,-1-2 16 16,6-10-20-16,0-11 0 15,9-11-8-15,0-10-40 16,6-8 16-16,-3-14-108 0,6-2 68 15,0-13-300 1,0-3 196-16</inkml:trace>
  <inkml:trace contextRef="#ctx0" brushRef="#br0" timeOffset="30390.09">11911 8319 984 0,'-6'7'368'0,"6"-7"-288"0,12 11-20 0,0-6 300 15,6 1-208-15,9-9 152 16,2 3-180-16,10-11-12 15,3 3-68-15,8-10-20 16,-2 2-16-16,0-5-184 16,-7 5 100-16,-2-3-616 0,-3 6 384 0</inkml:trace>
  <inkml:trace contextRef="#ctx0" brushRef="#br0" timeOffset="32939.4">14507 8430 2496 0,'-15'2'0'0,"-9"1"-4"0,9 0-4 0,6 2 4 0,-12-2 4 0,6 2 0 15,-5-3 8-15,5 4-4 0,-3-1-4 16,6 3 4-16,-3 0-4 15,3 2 0-15,-3-2-12 16,6 3 8-16,-3-3 12 16,6 3-4-16,-5-4-4 15,5 1 4-15,0 0-24 16,6 3 12-16,3 0 12 16,6-1 0-16,5 3-28 15,7 3 12-15,12 3 24 16,3 2-8-16,11 11 8 15,-2-1-4-15,0 14-8 16,-7 0 4-16,-11-2-4 16,-9-4 0-16,-18-4 68 15,-3-1-36-15,-24-5 48 16,-3-5-44-16,-14-5 32 0,5-6-36 0,-6-11 24 31,10 1-28-31,-1-16 44 16,12-3-40-16,6-13 12 15,9 2-28-15,6-12 20 16,6 7-24-16,6 0 4 16,3 8-8-16,6 3-16 0,0 5 4 0,9-2-4 15,3 7 0 1,11-5 0 0,1 6 0-16,3-6-88 0,-4 5 48 0,-11-7-28 15,-6 5 40-15,-15-9-172 16,-3 7 116-16</inkml:trace>
  <inkml:trace contextRef="#ctx0" brushRef="#br0" timeOffset="34407.85">15781 10533 464 0,'6'3'176'0,"-6"-3"-140"0,23-8-8 0,-17 5 172 0,0 3-116 0,-6 3 160 0,0 2-140 0,-15 3 64 16,3 3-100-16,-17 2 96 15,2 0-92-15,-12 0 52 16,7 1-72-16,-7-9 16 16,9-3-40-16,0-9 60 15,9 1-48-15,7-12 44 0,11-1-48 0,14-10-12 32,7 3-12-32,15-6-12 15,6 8 4-15,8 6-4 16,-2 10 0-16,-6 16-28 15,-4 7 16-15,-17 30 68 16,-9 6-32-16,-21 12 0 16,-6-2-12-16,-14 3 8 15,5-12-12-15,-12-1-128 16,10-9 68-16,-10-5-468 0,9-5 292 16</inkml:trace>
  <inkml:trace contextRef="#ctx0" brushRef="#br0" timeOffset="39661.25">9155 8186 320 0,'3'-8'120'0,"-3"8"-96"0,0 0-4 0,0 0 168 0,0 0-108 0,0 0 116 0,0 0-112 0,0 0 96 0,6 6-100 0,0-4 116 16,6 4-112-16,2-4 84 15,1 1-100-15,12-3 28 16,3 0-56-16,3-8-16 16,-1 3-12-16,4-9-12 15,-3 6 4-15,0-5 4 16,-1 5-4-16,-5-5-152 16,-6 2 80-16</inkml:trace>
  <inkml:trace contextRef="#ctx0" brushRef="#br0" timeOffset="39877.85">9572 7826 600 0,'5'-15'224'16,"-5"15"-176"-16,15-16-12 0,-6 10 248 0,0 1-164 0,3 2 172 15,0 6-168 1,-3 10-48-16,0 3-48 15,-3 21-4-15,3 3-16 16,-3 8 4 0,0-1-4-16,0-2 20 0,0-8-16 0</inkml:trace>
  <inkml:trace contextRef="#ctx0" brushRef="#br0" timeOffset="41961.92">7661 10903 1068 0,'3'0'396'0,"-3"0"-308"0,5 0-24 0,-2 0 80 0,0 3-92 0,3-3 52 0,6 0-64 0,6-5 68 0,6 2-60 0,18-7 8 0,2 2-32 0,10-11-12 0,-4 6-8 0,-2-6-16 15,-6 6 8-15,-9-3 12 16,-10 8-4-16,-5 0-108 15,-6 3 56-15</inkml:trace>
  <inkml:trace contextRef="#ctx0" brushRef="#br0" timeOffset="42663.11">8271 10742 592 0,'3'-5'220'0,"-3"5"-172"0,9 0-12 0,-12 0 128 0,3 0-96 0,-3-3 148 0,6 3-120 0,-3-5 108 0,0 5-116 0,0-3 52 0,3 3-80 16,-3-8 52-16,0 3-60 0,0-6 16 16,6 3-40-16,0-2-16 0,5-1-8 0,7-5 4 31,3 6-4-31,6-3-12 15,0 2 4-15,-3 8 4 16,-1 9 0-16,-8 12-12 16,-3 3 8-16,-12 14 12 0,-3-1-4 15,-15 3 24 1,3 0-16-16,-11 0 84 0,2-5-52 16,-3 0 24-16,9-6-40 15,6-5 8 1,6-5-20-16,6-10 116 0,6-1-76 0,12-10 24 15,3-1-48-15,9-7-20 16,0 2-8-16,-1-2-4 16,-2 3 0-16,-3-1 0 15,-3 3 0-15,-9 3-108 16,0 2 60-16,-7 1-192 16,-2 2 136-16</inkml:trace>
  <inkml:trace contextRef="#ctx0" brushRef="#br0" timeOffset="43964.11">9426 11541 548 0,'20'-29'204'0,"-20"29"-156"0,21-18-16 0,-12 7 264 0,0 6-168 16,3-6 144-16,0 3-160 0,-3 0 56 0,3 3-100 0,-6 0 68 0,3 5-76 0,-15 2 12 0,3 4-40 0,-12 4 12 16,0 3-24-16,-15 6 0 15,6-1-12-15,-11 4 4 16,2-4-8-16,-6 1-12 16,10-1 4-1,-1-2 4-15,6 0 0 0,-3-3 16 16,9 0-8-16,0 1-12 15,7-1 0-15,5 0 4 16,6 0 0-16,9 3-20 16,8 3 12-16,16 2 12 15,9 3 0-15,-1 5 24 16,1 5-16-16,-12 3 112 0,-9 0-72 0,-21 0 96 31,-6-2-88-31,-21-4 0 16,-3-2-40-16,-20-2-84 15,5-6 36-15</inkml:trace>
  <inkml:trace contextRef="#ctx0" brushRef="#br0" timeOffset="46427.07">10854 14600 580 0,'6'-40'216'0,"-6"40"-168"0,6-8-12 0,-3 8 244 0,0 5-160 0,-6 19 116 0,3 5-136 0,-15 16 184 0,1 0-160 0,-13 13-8 0,3-2-68 0,-6 8-16 0,9-4-20 0,-2-4 12 0,8-8-16 0,-3-9-100 0,6-7 48 0,0-8-296 31,3-3 184-31,3-8-476 0,6-2 356 0</inkml:trace>
  <inkml:trace contextRef="#ctx0" brushRef="#br0" timeOffset="47850.04">11197 14417 508 0,'15'-10'188'0,"-15"10"-148"0,11-8-8 0,-8 5 228 0,0 3-148 0,-6 0 104 0,3 3-124 0,-8 5 20 0,-1 2-68 0,-3 6 72 0,3 3-64 0,0 4 28 16,6 1-48-16,0 0 36 15,6 0-40-15,6-8 12 16,3 0-24-16,6-11-8 16,2 0-4-16,1-10-60 15,3 0 32-15,0-9-140 16,0 1 92-16,-3-8-248 15,-4 5 176-15,-5-5-124 16,0 8 152-16,-9-3 4 16,0 8 64-16,-3 0 120 15,0 5-36-15,-3 9 172 16,3 4-116-16,-3 22 276 16,3 2-208-16,0 11 120 15,6 0-164-15,-3-2-56 0,0-6-36 0,-3 0-24 31,3-8 4-31,-6-5-128 16,3-3 68-16,-6-5-508 16,3-1 316-16</inkml:trace>
  <inkml:trace contextRef="#ctx0" brushRef="#br0" timeOffset="48533.71">13548 13642 1120 0,'3'3'416'0,"-3"-3"-324"0,9 2-24 0,3 4 192 0,3 4-156 0,21 11 144 0,2 6-144 0,22 4 8 0,-1 4-68 0,19-1-28 0,-10 1-8 0,1-4 0 15,-10-1-4-15,-8-4-48 16,-12-5 28-16,-10-2-280 16,-5-3 164-16</inkml:trace>
  <inkml:trace contextRef="#ctx0" brushRef="#br0" timeOffset="49701.04">13512 13264 736 0,'12'0'272'0,"-12"0"-208"0,3-3-20 0,0 0 168 16,0 6-124-16,-3-6 88 0,3 1-104 0,0-4 52 0,0 6-72 0,0-2 24 0,0 2-44 0,3-6 24 0,3 6-28 0,3-2 16 0,0 2-24 0,3-6-16 0,0 4-8 0,8-1 12 0,1 3-4 0,6-2-4 16,0 2 4-16,3-3-16 15,-4 0 8-15,-2 1 12 16,0 2-4-16,-3 0 52 0,-6 2-32 16,-4 1-20-1,-2 2-4-15,-3 0 0 16,0 1 0-16,-6 2 16 0,3 2-8 15,-9 4 4-15,0 1-4 0,-9 1 4 16,3 0-8-16,-9 0 8 16,4 0-8-16,-7-3-12 15,0-2 4-15,0-3-4 16,3 0 0 0,0-3 32-16,4 3-12 0,-1-3-20 15,6 3 0-15,3-3 4 16,6 3 4-16,3 0 16 15,6 3-8-15,3 5-12 16,2 2 0-16,-2 1 48 16,0 2-24-16,-9-3 68 15,0-2-48-15,-15 0 20 16,3-5-40-16,-17-6-52 16,2 0 16-16,-12-5-216 15,6 0 128-15,-8-5-440 16,8 2 304-16</inkml:trace>
  <inkml:trace contextRef="#ctx0" brushRef="#br0" timeOffset="55205.62">9860 15817 1360 0,'9'5'504'0,"-9"-5"-392"0,12 5-32 0,-3-5 232 0,0 3-188 0,3-3 64 0,3 0-112 0,3-3-36 0,2 3-24 0,7-5-4 0,0 2-8 0,9-4-56 0,-1 1 28 0,16-4-244 16,0 2 148-16</inkml:trace>
  <inkml:trace contextRef="#ctx0" brushRef="#br0" timeOffset="55988.92">10441 15690 624 0,'-6'16'228'0,"6"-16"-176"0,3 2-16 0,0-4 220 32,0 2-148-32,0-6 140 15,3 4-140-15,2-6 84 16,1 5-112-16,3-5 64 0,3 3-84 0,3-3 32 31,0 3-56-31,0-3-12 0,0 5-12 0,2-2 8 16,1 5-12-1,0-3 16-15,0 6-16 0,-3-3-12 32,-3 2 0-32,-3-2-16 0,3 3 12 0,-4 0 40 15,1-1-20-15,-3 1-36 16,0 2 12-16,-6 1 20 15,0 2-4-15,-3-3-8 16,0 3 0-16,-6 0 12 16,3 0-4-16,-12 0-4 15,3 2 4-15,-8-2 12 16,5 3-8-16,0-1-12 16,9 4 0-16,6 4 4 15,6 1 0-15,6 10-12 16,3 2 8-16,-6 6 92 15,2-2-48-15,-11-6 44 16,0-3-48-16,-17-7-12 16,-1-3-12-16,-15-3-212 15,6-2 108-15,-9-6-360 16,10 3 256-16</inkml:trace>
  <inkml:trace contextRef="#ctx0" brushRef="#br0" timeOffset="56515.75">14152 14703 1028 0,'21'-11'380'0,"-9"17"-296"0,3-6-20 0,-3-3 172 0,3 3-140 15,9-8 16-15,-1 3-68 0,7-11-32 0,3 0-4 0,0-10-44 0,-1 4 20 0,-2-4-364 0,-3 7 208 0,-6-2-560 0,0 8 408 0</inkml:trace>
  <inkml:trace contextRef="#ctx0" brushRef="#br0" timeOffset="60244.02">14754 14470 528 0,'3'-21'196'0,"-3"21"-152"0,21-21-12 0,-13 10 308 0,4 6-192 0,-3-6 100 0,3 6-148 0,-6-3 16 0,3 5-72 0,-9 1 20 0,3 2-36 0,-3 0-8 0,0 5-12 16,-3 0 80-16,0 6-44 0,-9 7 68 0,3 6-64 0,-9 11 52 0,6-1-56 0,-5 6 32 0,2-1-44 0,0 1 8 0,6-5-24 0,0-4 44 15,3 1-32-15,3-6-16 16,3-2-4-16,0-5 0 15,6-1-4-15,3-4 40 16,6-1-20-16,9-5 12 16,-1-3-20-16,13-5 0 15,0 0-8-15,6-3-8 16,-4 1 4-16,-2-4-40 16,-3 4 20-16,-12-4-144 15,-4 4 88-15,-11-6-292 16,0 3 200-16,-12-3-248 15,0 2 232-15,-5-4-188 16,2 2 208-16,0-5 56 16,3 2 68-16,3-2 188 15,3 2-84-15,-3 3 240 16,6 6-172-16,-3 10 156 0,0 5-168 0,-3 13 244 31,3 6-208-31,-3 16-24 0,3 2-84 16,-3 8-12-16,-3-2-24 15,3-6 0-15,3-5-8 16,0-11-324-16,3-5 172 0,-3-7-784 16,0-4 512-16</inkml:trace>
  <inkml:trace contextRef="#ctx0" brushRef="#br0" timeOffset="62676.46">16135 10975 312 0,'6'-13'112'0,"-6"13"-84"0,0-8-12 0,-6 5-16 0,3 3-4 0,-3-3 12 0,3 3-4 0,-6 0-12 15,6 6 4-15,-3-4-4 0,3 4 0 0,-3-4 112 0,6 4-56 0,-6-4 184 0,6 1-132 0,0 2 168 0,3 1-156 0,-3-4 116 31,3 1-136-31,3-3 96 0,3 2-108 16,3-2 64-16,6 0-84 0,6-7-12 16,-1 1-32-16,13-7 8 15,0 2-16-15,11-4-4 16,-2 4 0-16,0 0-16 31,-7 6 8-31,-8 0 56 0,-3 2-28 0,-12 3 0 16,-3 3-16-16,-6-3 4 15,-3 0-8-15,-6 0-4 16,3 2 4-16,-3-2 4 16,0 3-4-16,-3-3-28 15,6 0 12-15,-3-3-188 16,3 3 108-16,0-2-284 16,3 2 208-16,0-3-464 15,6 0 352-15</inkml:trace>
  <inkml:trace contextRef="#ctx0" brushRef="#br0" timeOffset="63076.89">16802 10779 572 0,'14'-21'208'0,"-14"21"-160"0,6 13-12 0,-3-10 172 0,6-1-120 0,0-2 176 0,0 0-152 0,-3 0 72 0,0 0-112 0,-3-2 52 0,3 2-72 0,-9-3 48 0,3 3-56 0,-12-2 16 0,3 4-40 0,-15-2 16 0,4 3-20 0,-13-1-16 16,3 6-4-1,-6 0 4-15,10 0 0 16,5 6-20-16,9-1 12 0,15 11 20 16,6-1-4-16,15 14-12 15,5 0 0-15,1 6 20 16,0-1-8-16,-15-7 76 16,-3-6-48-16,-15-8 68 15,-3-3-64-15,-18-4-44 16,3-4 0-16,-15-7-172 15,7-3 100 1</inkml:trace>
  <inkml:trace contextRef="#ctx0" brushRef="#br0" timeOffset="65259.28">15581 8435 488 0,'0'5'180'0,"0"-5"-140"0,-6 3-12 0,3-3 180 0,6 0-120 16,-3 0 60-16,0 0-84 0,0 0 60 0,0 0-72 0,-3 0 28 0,3 3-48 0,-6-1 16 16,3 3-28-16,-6 1 8 0,6-1-16 0,-6-5 20 0,7 3-20 0,-4-6 56 0,3 0-36 0,0-2 36 0,3 2-36 0,-3 1-8 0,6 2-16 0,-3-3 12 15,0 6-12-15,0-3-4 0,0 0 0 0,0 0 48 0,0 0-28 0,3 0 24 16,3 0-28-16,5-3 36 16,7 1-32-16,6-9-12 15,3 3-8-15,6-5 4 31,-4 2-4-31,1-2-12 0,0 2 4 0,-3 1 12 16,0-1-4-16,-4 1 32 16,-2 4-20-16,-3-2 20 15,-3 6-20-15,-3-4 8 16,0 4-12-16,-6-3 0 16,3 5-4-16,-6-6 4 15,0 6-8-15,-3-2-4 0,0 4 4 16,0-4-4-16,0-1 0 15,0-2-320-15,0 2 176 16,3-5-812-16,2 3 532 16</inkml:trace>
  <inkml:trace contextRef="#ctx0" brushRef="#br0" timeOffset="66596.2">16626 7890 852 0,'3'-27'316'0,"-3"27"-248"0,-3-5-16 0,0 0 172 0,3 5-132 0,-6-3 96 0,0 3-108 0,-9 11 8 0,3 2-52 0,-12 21 48 0,4 3-48 0,-10 22 64 0,6-1-60 0,-6 19-16 0,9-3-16 15,4 2 8-15,8-7-8 0,6-5 16 0,6-17-16 0,6-4 48 0,3-12-28 0,5-7 20 0,1-8-28 0,9-11-8 16,3-5-8-16,0-18 20 0,-1-1-12 0,-2-18-4 0,-3 0-4 0,-9-2-24 0,0 7 12 0,-18 3 20 0,-3 5-4 0,-18 5-4 16,0 6 0-16,-12 0-4 15,4 5 0-15,-4 0-64 16,9 3 36-16,3-3-148 15,6 5 100-15,7-2-300 16,5 2 208-16</inkml:trace>
  <inkml:trace contextRef="#ctx0" brushRef="#br0" timeOffset="74220.48">12310 7392 548 0,'-12'-18'204'0,"12"18"-156"0,-3-3-16 0,0 1 256 0,3 4-164 0,-6-4 152 0,3 2-160 0,-6-3 28 0,6 3-84 0,-6 0 60 0,6 5-68 0,-6-2 60 0,6 2-60 0,-3 1 48 0,6-1-56 0,-2-3 32 0,2 1-44 0,5-6 24 15,7 1-28-15,12-6-36 16,6 3 4-16,12-6 0 15,-1 6 4-15,1-6 8 16,-3 6-4-16,-7 0-12 16,-2 2 4-16,-6 0 12 15,-6 3-4-15,-6-2-12 16,0 4 4-16,-6-2 4 16,3 0 0-16,-4 0 8 15,1 0-4-15,0-2-4 16,0-1 4-16,-3-2 4 15,0 2-4-15,-3-2-256 16,0 5 136-16</inkml:trace>
  <inkml:trace contextRef="#ctx0" brushRef="#br0" timeOffset="74699.92">12849 7231 684 0,'-3'0'252'0,"3"0"-192"0,6-3-20 0,-6 1 232 0,3 2-156 0,-3-3 96 0,6 0-124 15,0-4 56-15,2-1-84 0,1-3 40 0,3 3-60 0,9-5-20 0,0 5-12 0,6-11-20 0,3 6 8 0,-1-8 20 0,1 5-8 0,-6 6-4 0,-3 4 0 16,-9 17 20-16,-3 5-12 0,-15 23 120 0,-3 6-76 0,-15 27 92 0,3-1-84 0,-9 6 4 0,6-11-44 0,4-5-12 0,8-11-8 0,0-7 20 0,6-12-12 0,-3-7-64 15,3-3 24-15,-6-10-236 0,6-1 148 0</inkml:trace>
  <inkml:trace contextRef="#ctx0" brushRef="#br0" timeOffset="75002.2">12819 7601 1224 0,'0'-2'456'0,"0"2"-356"15,3-11-28-15,0 6 172 0,6 2-148 0,0-2 120 16,0 5-124-16,3-5 12 16,-1-1-60-16,7-4-28 15,0 5-8 1,6-9 0-16,3 4-4 0,3-6-4 16,-1 5 4-16,1-5 4 15,0 6-4-15,-6-3-4 16,-3 5 4-16,-10 0-16 15,1 2 8-15,-6 1-92 16,-3 3 48-16,-6-1-284 16,3 3 184-16,-6-3-324 15,3 3 268-15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30.661"/>
    </inkml:context>
    <inkml:brush xml:id="br0">
      <inkml:brushProperty name="width" value="0.05" units="cm"/>
      <inkml:brushProperty name="height" value="0.05" units="cm"/>
    </inkml:brush>
  </inkml:definitions>
  <inkml:trace contextRef="#ctx0" brushRef="#br0">71 28 3392,'9'-19'999,"-7"10"152,-5 11 1008,2 0-1843,0 0-1,0 0 1,1 1-1,-1-1 1,0 0-1,1 0 1,-1 1-1,1-1 1,0 0-1,0 1 1,0-1-1,0 0 1,1 5 0,-1 12 407,-19 242 2520,18-243-3201,-1-1 0,-6 24 0,6-33-277,0 0 1,-1-1 0,0 1-1,-1-1 1,1 1-1,-1-1 1,-6 7 0,-2 4-790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20.002"/>
    </inkml:context>
    <inkml:brush xml:id="br0">
      <inkml:brushProperty name="width" value="0.025" units="cm"/>
      <inkml:brushProperty name="height" value="0.025" units="cm"/>
    </inkml:brush>
  </inkml:definitions>
  <inkml:trace contextRef="#ctx0" brushRef="#br0">74 4 4640,'0'-3'1747,"0"6"2564,5 8-76,-3-3-3883,0-1 1,-1 0-1,0 0 0,0 1 0,-1-1 1,0 9-1,-7 51 1060,5-55-1157,-10 76 1426,-24 212-317,26-183-1216,-1 22-2916,5-45-5075,5-56 4387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20.486"/>
    </inkml:context>
    <inkml:brush xml:id="br0">
      <inkml:brushProperty name="width" value="0.025" units="cm"/>
      <inkml:brushProperty name="height" value="0.025" units="cm"/>
    </inkml:brush>
  </inkml:definitions>
  <inkml:trace contextRef="#ctx0" brushRef="#br0">0 339 3552,'5'-6'519,"0"1"-1,0-1 1,-1 1-1,0-1 1,0-1 0,0 1-1,2-8 1,19-52 6100,-3 8-4454,-17 47-2067,2-1 0,0 1 0,0 0 0,1 1 0,0 0 0,1 0 0,0 0 0,0 1 0,16-11 0,-18 15-103,1-1 0,0 2-1,-1-1 1,1 1 0,1 0 0,-1 1-1,1-1 1,-1 2 0,1-1-1,0 1 1,0 1 0,0 0 0,0 0-1,12 0 1,-18 2-4,0-1 0,1 1 0,-1 0-1,0 0 1,0 0 0,0 0 0,0 1-1,0-1 1,0 1 0,0 0 0,-1 0 0,1 0-1,-1 0 1,1 0 0,-1 0 0,0 1 0,1-1-1,-1 1 1,2 4 0,0-1-4,-1 0 1,-1 0-1,1 0 1,-1 0-1,0 0 1,-1 1-1,1-1 1,-1 1-1,0 12 1,-2 5 26,-2 0 0,0 0 0,-2 0 1,-1-1-1,-12 35 0,-4-3 221,-29 56-1,-39 53 1475,2-3 1665,81-148-2966,5-9-243,-1 0 0,1 0 0,0 0 0,1 0 0,-1 0 0,-1 8 0,3-12-154,0 0 1,1 1 0,-1-1-1,0 0 1,0 0-1,0 1 1,1-1 0,-1 0-1,0 0 1,0 0 0,1 0-1,-1 1 1,0-1 0,1 0-1,-1 0 1,0 0 0,0 0-1,1 0 1,-1 0 0,0 0-1,1 0 1,-1 0-1,0 0 1,1 0 0,-1 0-1,0 0 1,0 0 0,1 0-1,-1 0 1,0 0 0,1 0-1,-1-1 1,0 1 0,0 0-1,1 0 1,-1 0 0,0 0-1,0-1 1,1 1-1,17-8 94,39-22-72,80-41-11,-97 53-1081,63-20-1,-67 30-709,-33 7 1347,-1 1 1,0 0-1,1 0 1,-1 0 0,0 0-1,1 1 1,-1-1-1,0 1 1,0-1 0,1 1-1,-1 0 1,0 0 0,4 2-1,5 6-1380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21.119"/>
    </inkml:context>
    <inkml:brush xml:id="br0">
      <inkml:brushProperty name="width" value="0.025" units="cm"/>
      <inkml:brushProperty name="height" value="0.025" units="cm"/>
    </inkml:brush>
  </inkml:definitions>
  <inkml:trace contextRef="#ctx0" brushRef="#br0">5 141 4320,'-1'-12'685,"-1"-9"-140,1 20 951,1 11 1815,0-13-2839,0 0 0,1-1-1,0 1 1,0 0 0,0 0-1,0-1 1,0 1 0,0 0 0,1 0-1,-1 0 1,1 0 0,0 1 0,0-1-1,0 0 1,4-2 0,-2 1-345,-1 0-1,1 1 1,1 0 0,-1 0 0,0 0 0,1 0-1,0 1 1,-1 0 0,9-3 0,25-4-123,1 2 0,59-3 0,-40 5 85,-43 3-46,23 2-1,-33 0-51,-1 0-1,1 0 1,0 1-1,-1 0 0,1 0 1,-1 1-1,0-1 1,1 1-1,5 3 0,-10-5 3,1 0 0,-1 1-1,1-1 1,-1 0-1,1 1 1,-1-1 0,1 1-1,-1-1 1,0 1-1,1-1 1,-1 1 0,0-1-1,0 1 1,1 0-1,-1-1 1,0 1 0,0-1-1,0 1 1,0 0-1,1-1 1,-1 1-1,0-1 1,0 2 0,-1 0-19,1 0 0,-1 0 1,1 0-1,-1 0 0,1 0 0,-1 0 1,-2 3-1,-2 4-90,-1 1 0,-10 9 1,-55 56-364,-4 3 267,66-68 213,2 0 1,-1 1-1,1 0 0,1 0 0,0 0 0,-5 15 0,9-17 86,-1 0 1,2 0-1,-1 0 0,1 0 1,1 0-1,0 0 0,0 0 1,1 0-1,0 1 0,0-1 0,1 0 1,0-1-1,7 18 0,4 4 819,1 0-1,26 40 1,-28-50-413,-2-5-89,14 29 490,-22-40-830,-1-1 1,0 1-1,1 0 0,-1 0 1,0 0-1,-1 0 0,1 1 1,-1-1-1,0 5 0,0-8-75,0-1-1,0 1 0,0 0 1,-1 0-1,1 0 1,0 0-1,-1-1 0,1 1 1,0 0-1,-1 0 1,1-1-1,-1 1 0,1 0 1,-1 0-1,0-1 1,1 1-1,-1-1 0,0 1 1,1-1-1,-1 1 1,0-1-1,0 1 0,1-1 1,-1 1-1,0-1 1,0 0-1,0 0 0,1 1 1,-1-1-1,0 0 0,0 0 1,0 0-1,0 0 1,0 0-1,0 0 0,1 0 1,-3-1-1,-5 1-323,0-2 0,1 1 0,-14-5 0,-68-26-5189,37 13 24,11 4 1922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21.683"/>
    </inkml:context>
    <inkml:brush xml:id="br0">
      <inkml:brushProperty name="width" value="0.025" units="cm"/>
      <inkml:brushProperty name="height" value="0.025" units="cm"/>
    </inkml:brush>
  </inkml:definitions>
  <inkml:trace contextRef="#ctx0" brushRef="#br0">94 29 7872,'13'-17'2560,"-12"16"-2490,-1 0 0,1 1 1,0-1-1,-1 0 0,1 0 1,0 1-1,0-1 0,-1 0 1,1 1-1,0-1 0,0 1 1,0-1-1,0 1 0,0-1 1,0 1-1,0 0 0,0 0 1,0-1-1,1 1 0,0 0 172,-1 0-200,-1 0 1,1 0-1,-1 0 1,1 0-1,-1 0 1,0 0-1,1 0 1,-1 0 0,1 1-1,-1-1 1,1 0-1,-1 0 1,1 0-1,-1 1 1,0-1-1,1 0 1,-1 1-1,0-1 1,1 0-1,-1 1 1,0-1 0,1 0-1,-1 1 1,0-1-1,0 1 1,1-1-1,-1 0 1,0 1-1,0-1 1,0 1-1,0-1 1,1 1 0,-1-1-1,0 1 1,0-1-1,0 1 1,0-1-1,0 1 1,0-1-1,0 1 1,-1-1-1,1 1 1,-3 14 403,0 1 1,-2-1 0,1-1-1,-2 1 1,-8 15-1,6-11 112,4-10-383,-52 131 2170,48-113-2010,0-1 1,2 1-1,-5 39 0,10-57-263,1 1 0,0 0 1,1 0-1,0-1 0,0 1 0,5 15 0,-5-20-51,1 1 1,0-1-1,0 0 1,1 0-1,-1 0 1,1 0-1,0-1 1,1 1-1,-1-1 1,1 0-1,0 0 1,0 0-1,5 4 1,-7-7-82,0 1 1,1-1 0,-1 0 0,0 0 0,1 0 0,-1 0-1,0 0 1,1 0 0,-1-1 0,1 1 0,-1-1 0,1 0-1,-1 0 1,1 0 0,-1 0 0,1 0 0,-1 0-1,1-1 1,-1 1 0,1-1 0,-1 0 0,1 0 0,-1 0-1,0 0 1,1 0 0,2-2 0,4-3-649,-1-1 0,1 0 0,-1 0 0,12-15 0,-17 19 496,144-163-4502,-141 158 4814,19-19-307,-23 26 369,-1-1 0,1 1-1,0 0 1,-1 0 0,1 0 0,0 0 0,0 0-1,0 0 1,0 0 0,0 1 0,0-1 0,0 1-1,0-1 1,3 1 0,-5 0-88,1 0 0,-1 0-1,1 0 1,-1 0 0,1 0 0,-1 0 0,0 0-1,1 0 1,-1 1 0,1-1 0,-1 0 0,1 0-1,-1 0 1,1 1 0,-1-1 0,0 0 0,1 1 0,-1-1-1,0 0 1,1 1 0,-1-1 0,0 1 0,1-1-1,-1 0 1,0 1 0,0-1 0,1 1 0,-1-1-1,0 1 1,0-1 0,0 1 0,0-1 0,0 1 0,0 19 1947,0-16-1486,-17 148 4429,0 7-4210,15 16-970,3-107-438,-3-19-2519,-6-20-3264,3-15 3104</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35.726"/>
    </inkml:context>
    <inkml:brush xml:id="br0">
      <inkml:brushProperty name="width" value="0.05" units="cm"/>
      <inkml:brushProperty name="height" value="0.05" units="cm"/>
    </inkml:brush>
  </inkml:definitions>
  <inkml:trace contextRef="#ctx0" brushRef="#br0">246 176 5728,'-2'-17'1555,"2"17"-1539,0 0 0,0 0 0,0 0-1,0 0 1,0 0 0,0 0 0,0 0 0,0 0-1,0 0 1,0-1 0,-1 1 0,1 0-1,0 0 1,0 0 0,0 0 0,0 0-1,0 0 1,0 0 0,0 0 0,-1 0-1,1 0 1,0 0 0,0 0 0,0 0-1,0 0 1,0 0 0,0 0 0,0 0 0,-1 0-1,1 0 1,0 0 0,0 0 0,0 0-1,0 0 1,0 0 0,0 0 0,0 0-1,-1 1 1,1-1 0,0 0 0,0 0-1,0 0 1,0 0 0,0 0 0,0 0-1,0 0 1,0 0 0,0 0 0,0 0-1,0 1 1,0-1 0,-1 0 0,1 0 0,0 0-1,0 0 1,-15 32 1505,14-31-1443,0 2 90,-1 1 0,0-1 0,0-1 0,-1 1 0,1 0 0,0-1 0,-1 1-1,1-1 1,-1 1 0,0-1 0,0 0 0,0 0 0,0-1 0,0 1 0,-1-1 0,-5 3 0,-6 0 179,0 0-1,-24 3 1,33-6-215,-1 0 150,0 0 1,-1 0 0,1-1 0,0 0 0,-13-2 0,18 2-242,0-1 1,0 1-1,0-1 1,0 1-1,0-1 1,0 0-1,0 1 1,1-1-1,-1 0 0,0 0 1,1-1-1,-1 1 1,0 0-1,1 0 1,0-1-1,-1 1 1,1-1-1,0 1 1,0-1-1,0 0 1,0 1-1,0-1 1,0 0-1,0 0 1,0 0-1,1 0 1,-1-2-1,0-3 13,1 1 0,0-1-1,0 0 1,1 1 0,0-1 0,0 0-1,1 1 1,-1-1 0,6-11 0,0 2-42,0 0 1,17-26 0,-20 37-41,0 0 0,0-1 0,0 1 0,0 0-1,1 1 1,0-1 0,0 1 0,0 0 0,1 1 0,8-5-1,-11 6 27,0 1-1,0 0 0,0 0 0,1 0 1,-1 0-1,0 0 0,1 1 0,-1 0 1,1 0-1,-1 0 0,0 0 0,1 0 0,-1 0 1,1 1-1,-1 0 0,0 0 0,0 0 1,1 0-1,-1 0 0,0 1 0,0-1 1,3 3-1,-1 0-6,1 0 1,-2 0-1,1 1 0,0 0 1,-1 0-1,0 0 1,0 0-1,0 0 0,-1 1 1,0 0-1,0 0 1,0 0-1,-1 0 0,0 0 1,0 0-1,-1 1 1,2 10-1,-1-3 83,-1 0 0,-1 0 0,0 1 0,0-1 0,-2 0 0,-6 28-1,4-26-25,0 0-1,-2 0 0,0-1 0,0 0 1,-2 0-1,0 0 0,0-1 0,-2 0 1,0-1-1,0 0 0,-1-1 0,0 0 1,-23 18-1,-12 3-165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37.381"/>
    </inkml:context>
    <inkml:brush xml:id="br0">
      <inkml:brushProperty name="width" value="0.05" units="cm"/>
      <inkml:brushProperty name="height" value="0.05" units="cm"/>
    </inkml:brush>
  </inkml:definitions>
  <inkml:trace contextRef="#ctx0" brushRef="#br0">19 69 4064,'-3'4'1346,"5"-4"23,6-1 220,-7 1-1088,-27 14 3350,60-35-1969,10 6-1700,1 2-1,90-14 0,-110 24-211,-8 0 52,0 1 0,1 0 1,23 2-1,-22 4-76,-18-4 57,-1 1-1,1-1 1,-1 0 0,1 0-1,-1 1 1,1-1-1,-1 0 1,1 1 0,-1-1-1,1 0 1,-1 1-1,1-1 1,-1 1 0,0-1-1,1 1 1,-1-1-1,0 1 1,1-1 0,-1 1-1,0-1 1,0 1-1,1-1 1,-1 1 0,0-1-1,0 1 1,0 0-1,0-1 1,0 1 0,0-1-1,0 1 1,0-1-1,0 1 1,0 0 0,0 0-1,-4 7 123,1 0 0,-1-1 0,0 1 0,-1-1 0,0 0 0,0 0 0,-8 7-1,-10 15 226,-7 13 4,2 1-1,2 1 0,-35 80 1,35-49-262,-5 12 72,22-69-986,1-4 182</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38.013"/>
    </inkml:context>
    <inkml:brush xml:id="br0">
      <inkml:brushProperty name="width" value="0.05" units="cm"/>
      <inkml:brushProperty name="height" value="0.05" units="cm"/>
    </inkml:brush>
  </inkml:definitions>
  <inkml:trace contextRef="#ctx0" brushRef="#br0">79 11 1408,'28'-10'629,"-35"10"-613,2 0 18,-1 0 0,1 1 0,0-1-1,-1 1 1,1 0 0,0 1 0,0-1 0,-7 4-1,10-4 92,0 1-1,0 0 0,0 0 1,0 0-1,1 0 1,-1 0-1,1 0 0,-1 0 1,-1 4-1,-6 8 2995,5-11-1862,4-5-118,0 2-1069,1 0-1,-1 0 1,0-1 0,0 1-1,0 0 1,0 0 0,0-1 0,0 1-1,0 0 1,0 0 0,0-1 0,0 1-1,0 0 1,0 0 0,0-1-1,0 1 1,0 0 0,0 0 0,0-1-1,-1 1 1,1 0 0,0 0 0,0-1-1,0 1 1,0 0 0,0 0-1,-1-1 1,1 1 0,0 0 0,0 0-1,0 0 1,-1 0 0,1-1 0,0 1-1,0 0 1,-1 0 0,1 0 0,0 0-1,0 0 1,-1 0 0,1 0-1,0 0 1,0 0 0,-1-1 0,1 1-1,0 0 1,0 0 0,-1 0 0,1 1-1,-1-1-34,1 0-1,0 0 0,-1 0 0,1 0 1,-1 0-1,1 0 0,0 0 1,-1 0-1,1 0 0,0 0 0,-1 1 1,1-1-1,0 0 0,-1 0 1,1 0-1,0 1 0,-1-1 0,1 0 1,0 0-1,-1 1 0,3 1 391,6-4 345,12-2-627,1 0 0,-1 2 0,1 0 0,21 2-1,-15-1-168,156-12 337,-173 12-243,28 0 226,-29 2-93,-1-1-1,1-1 1,0 1 0,-1-1-1,16-4 1,-24 5-201,-1 0 1,1 0-1,0-1 0,0 1 0,0 0 0,0 0 1,0 0-1,0 0 0,0 0 0,0 0 0,0 0 1,0 0-1,0 0 0,0 0 0,0 0 0,0 0 1,0 0-1,1 0 0,-1 0 0,0 0 0,0 0 1,0-1-1,0 1 0,0 0 0,0 0 0,0 0 1,0 0-1,0 0 0,0 0 0,0 0 0,0 0 1,0 0-1,0 0 0,0 0 0,0 0 0,0 0 1,0 0-1,0 0 0,0 0 0,0 0 0,0 0 1,0 0-1,1 0 0,-1 0 0,0 0 0,-3-1-340,-1 0 36</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46.136"/>
    </inkml:context>
    <inkml:brush xml:id="br0">
      <inkml:brushProperty name="width" value="0.05" units="cm"/>
      <inkml:brushProperty name="height" value="0.05" units="cm"/>
    </inkml:brush>
  </inkml:definitions>
  <inkml:trace contextRef="#ctx0" brushRef="#br0">7033 1 7552,'4'0'160,"1"1"1,-1 0 0,0 0 0,0 0-1,8 3 1,-10-2 110,1-1 0,-1 0 0,0 0 1,1 0-1,-1-1 0,1 1 0,0-1 0,-1 1 0,1-1 0,0 0 0,-1 0 0,1 0 1,-1 0-1,1 0 0,0-1 0,3 0 0,-47 2 2710,-153 18-2243,132-14-527,-338 30 301,-189 27 235,-47 20-251,9-20-304,591-59-183,-485 36 46,57-22-50,156-18-112,105-2 108,196 3 23,-27-1-30,0 2 0,0 1 0,-66 13 0,93-12-8,-1 0 0,1 1 0,-1-1 0,1 1 0,0 1 1,1-1-1,-10 9 0,-38 40-147,47-45 167,0 1 1,1 0 0,0 1-1,1-1 1,0 1 0,0 0-1,-5 18 1,2-2 66,1 0-1,2 0 1,0 1-1,-1 39 1,3 5 442,12 130 0,27 63 551,12 2-406,-6-36-376,8 229-231,-36-74 598,-2-127-596,-5-184 5,26 107 1,-25-150-7,15 32 1,4 12-212,-25-71 160,-1 1 0,0-1 1,0 1-1,0-1 1,-1 1-1,1-1 1,-1 1-1,0 0 1,-1-1-1,1 1 0,-1-1 1,-2 9-1,2-9 2,-1 0-1,-1-1 0,1 1 0,0-1 1,-1 1-1,0-1 0,1 0 0,-1 0 1,-1 0-1,1-1 0,0 1 1,-1-1-1,1 0 0,-1 0 0,1 0 1,-6 2-1,-19 8 100,0-2 1,-1-1 0,0-1-1,-30 4 1,-479 46 972,133-32-762,139-10-177,-393 33-95,189-16-1286,286-27-1821,64-13-2362,61-1 2477</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54.004"/>
    </inkml:context>
    <inkml:brush xml:id="br0">
      <inkml:brushProperty name="width" value="0.05" units="cm"/>
      <inkml:brushProperty name="height" value="0.05" units="cm"/>
    </inkml:brush>
  </inkml:definitions>
  <inkml:trace contextRef="#ctx0" brushRef="#br0">0 44 5056,'16'-41'1795,"-15"39"-1254,-3 8-56,-1 0-293,3-5 75,0-1 0,-1 1-1,1-1 1,0 1 0,0-1 0,0 1-1,0-1 1,0 1 0,0-1 0,0 1-1,0 0 1,0-1 0,0 1 0,0-1-1,0 1 1,0-1 0,0 1 0,0-1 0,1 1-1,-1-1 1,0 1 0,0-1 0,0 1-1,1-1 1,-1 1 0,0-1 0,1 0-1,-1 1 1,1-1 0,-1 1 0,1-1-1,7 10 243,2 12 131,-1 1 0,-1-1 0,-1 1 0,7 41 0,-7-15-497,-2-1 0,-2 1 0,-2-1 0,-3 1 1,-10 67-1,4-75-420,-2 0 0,-18 49 0,9-33-4551,17-43 2658</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39:54.393"/>
    </inkml:context>
    <inkml:brush xml:id="br0">
      <inkml:brushProperty name="width" value="0.05" units="cm"/>
      <inkml:brushProperty name="height" value="0.05" units="cm"/>
    </inkml:brush>
  </inkml:definitions>
  <inkml:trace contextRef="#ctx0" brushRef="#br0">12 15 8064,'8'-11'3648,"0"8"-1280,-5 10-1600,1 13 959,1 5-991,-5 19 896,0 8-960,-9 31 96,2 1-448,-5 9-224,4-6-32,5-8 64,3-13-64,3-12-2976,5-12 1568</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40:05.696"/>
    </inkml:context>
    <inkml:brush xml:id="br0">
      <inkml:brushProperty name="width" value="0.05" units="cm"/>
      <inkml:brushProperty name="height" value="0.05" units="cm"/>
    </inkml:brush>
  </inkml:definitions>
  <inkml:trace contextRef="#ctx0" brushRef="#br0">367 106 7808,'13'-41'2506,"-12"38"-2370,0 0 0,0 1 0,0-1 0,0 0 0,1 1 0,-1-1 0,1 1 0,-1-1 0,3-2 0,-3 4-69,0 0 0,0 1 0,-1-1 0,1 0 0,0 0-1,-1 0 1,1 0 0,-1 0 0,1-1 0,-1 1 0,0 0 0,0 0 0,1 0 0,-1 0 0,0 0 0,0 0 0,0-1 0,0 1 0,0-2 0,0 3-34,-1-1-1,1 1 1,0 0 0,0-1-1,0 1 1,0-1-1,-1 1 1,1 0 0,0-1-1,0 1 1,-1 0 0,1-1-1,0 1 1,-1 0 0,1-1-1,0 1 1,-1 0 0,1 0-1,0 0 1,-1-1-1,1 1 1,-1 0 0,1 0-1,0 0 1,-1 0 0,1 0-1,-1-1 1,1 1 0,-1 0-1,1 0 1,-1 0 0,1 0-1,0 0 1,-1 1-1,1-1 1,-1 0 0,-21 4 279,5 3-305,0 0 0,1 2 1,0 0-1,0 1 0,-14 11 0,-1 4 17,-35 36 0,46-41 8,2 1 1,0 1 0,2 0-1,0 1 1,1 1 0,2 0-1,-16 39 1,26-56 9,0 1 0,1-1 0,1 1 0,-2 12 0,2-19-25,1 1 1,0 0-1,-1-1 0,1 1 1,0-1-1,0 1 1,1 0-1,-1-1 0,0 1 1,0-1-1,1 1 1,-1-1-1,1 1 0,-1-1 1,1 1-1,0-1 1,-1 1-1,1-1 0,0 0 1,0 1-1,0-1 1,0 0-1,0 0 0,1 0 1,-1 0-1,0 0 1,0 0-1,2 1 1,1-2-5,0 1 0,-1-1 0,1 0 0,0 0 0,-1 0 0,1-1 0,-1 0 1,1 1-1,0-1 0,-1 0 0,1-1 0,3-1 0,4-2 25,0-1 0,-1 0 0,0-1 1,0 0-1,0 0 0,11-12 0,-4-2-19,0 1 0,-2-2 1,0 0-1,-1-1 0,10-25 1,49-128-187,-59 139 165,-11 29-12,7-16-38,-10 24 54,0 0 0,0 0 0,0 0 0,0 0 0,0-1 0,0 1-1,0 0 1,0 0 0,0 0 0,0 0 0,0 0 0,0 0 0,0 0 0,0 0 0,0 0-1,0 0 1,0 0 0,0-1 0,0 1 0,0 0 0,0 0 0,0 0 0,1 0-1,-1 0 1,0 0 0,0 0 0,0 0 0,0 0 0,0 0 0,0 0 0,0 0-1,0 0 1,0 0 0,0 0 0,1 0 0,-1 0 0,0 0 0,0 0 0,0 0-1,0 0 1,0 0 0,0 0 0,0 0 0,0 0 0,0 0 0,0 0 0,1 0-1,-1 0 1,0 0 0,0 0 0,0 0 0,0 0 0,0 0 0,0 1 0,2 11 285,-4 19 247,0-1 0,-10 42 0,3-22-222,-1 12 66,-76 501 2620,79-495-1926,15-87-1258,0 0-1,0 0 0,-2-1 1,5-24-1,-6 18-3386,2 4 960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40:06.428"/>
    </inkml:context>
    <inkml:brush xml:id="br0">
      <inkml:brushProperty name="width" value="0.05" units="cm"/>
      <inkml:brushProperty name="height" value="0.05" units="cm"/>
    </inkml:brush>
  </inkml:definitions>
  <inkml:trace contextRef="#ctx0" brushRef="#br0">0 0 9056,'14'10'4096,"-1"0"-2784,-17-10-1088,0 3-128,-8 2-3424,5 5 1792</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40:06.579"/>
    </inkml:context>
    <inkml:brush xml:id="br0">
      <inkml:brushProperty name="width" value="0.05" units="cm"/>
      <inkml:brushProperty name="height" value="0.05" units="cm"/>
    </inkml:brush>
  </inkml:definitions>
  <inkml:trace contextRef="#ctx0" brushRef="#br0">0 0 8544,'23'25'3872,"12"-18"-3360,-20-7 3039,1 3-2047,0 0-672,3 1-576,-3-1-256,4 1 0,-6-1-5215,2 7 2847</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40:06.997"/>
    </inkml:context>
    <inkml:brush xml:id="br0">
      <inkml:brushProperty name="width" value="0.05" units="cm"/>
      <inkml:brushProperty name="height" value="0.05" units="cm"/>
    </inkml:brush>
  </inkml:definitions>
  <inkml:trace contextRef="#ctx0" brushRef="#br0">0 94 6720,'27'4'4120,"-11"0"-3364,-1-2 1,17 2-1,122-3 1879,306-22-238,-457 21-2395,580-30 334,-240 4-319,108-5-1042,-423 30-94,-24 2-234,-7 6-2158</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16:40:07.748"/>
    </inkml:context>
    <inkml:brush xml:id="br0">
      <inkml:brushProperty name="width" value="0.05" units="cm"/>
      <inkml:brushProperty name="height" value="0.05" units="cm"/>
    </inkml:brush>
  </inkml:definitions>
  <inkml:trace contextRef="#ctx0" brushRef="#br0">0 21 4896,'4'-2'509,"0"-1"14,1 0-1,-1 1 1,1-1 0,0 1-1,6-2 1,-10 3-470,0 1 0,0 0 0,0 0 0,0 0 0,0 0 0,0 0 0,0 0 0,0 0 0,0 0 0,0 0 0,-1 0 0,1 0 0,0 0 0,0 1 0,0-1 0,0 0 0,0 1 0,-1-1 0,1 1 0,0-1 0,0 1 0,0-1 0,-1 1 0,1 0 0,0-1 0,-1 1 0,1 0 0,-1 0-1,1-1 1,-1 1 0,1 0 0,-1 0 0,1 0 0,-1-1 0,0 1 0,0 0 0,1 1 0,5 20-9,-2 1-1,0-1 0,1 47 1,0-8 198,41 245 2222,-43-288-2040,0-7-53,-1-1 1,0 1-1,-1 0 0,0-1 0,-1 1 1,0 0-1,0 0 0,-3 13 0,3-23-322,0 0-1,0-1 0,0 1 1,-1 0-1,1-1 0,0 1 1,0 0-1,0-1 0,-1 1 0,1-1 1,0 1-1,-1-1 0,1 1 1,0 0-1,-1-1 0,1 1 1,-1-1-1,1 0 0,-1 1 0,1-1 1,-1 1-1,1-1 0,-1 0 1,1 1-1,-1-1 0,0 0 1,1 0-1,-1 1 0,0-1 0,1 0 1,-1 0-1,1 0 0,-1 0 1,0 0-1,-1 0 0,1 0 4,-1-1-1,0 0 0,0 0 0,1 0 1,-1 0-1,1 0 0,-1-1 1,1 1-1,-1 0 0,1-1 1,0 1-1,0-1 0,-1 1 1,1-1-1,-1-2 0,-7-13 3,1 0 0,1-1 0,0 0 0,1-1 0,1 1 0,1-1 0,-2-21 0,4 28-52,1 0 0,0 1 0,1-1 0,0 0 0,1 0 0,1 1 0,-1-1 0,2 0 0,0 1 0,0 0 0,1 0 0,0 0 0,1 0 0,0 0 0,9-12 0,-5 10 16,1 1-1,1 0 0,-1 1 0,2 0 0,0 0 0,0 1 0,1 1 0,0 0 0,0 1 1,1 0-1,0 1 0,1 1 0,-1 0 0,1 1 0,0 0 0,1 1 0,-1 1 1,32-2-1,-16 5 51,0 1 1,0 1-1,0 2 0,0 1 1,59 18-1,-89-23-64,0 1 0,0-1 0,0 0-1,0 0 1,-1 1 0,1-1-1,0 0 1,0 0 0,0 0 0,0 0-1,0 0 1,0 0 0,0 0-1,1-1 1,-1 1-38,-1-1 0,0 0 0,0 1 0,1-1 0,-1 0 0,0 1 0,0-1 0,0 0 0,1 0 0,-1 1 0,0-1 0,0 0 0,0 1 0,0-1 0,0 0 0,-1 0 0,1 1 0,0-1 0,0 0 0,0 1 0,-1-1 0,1 0 0,0 1 0,-1-2 0,-9-19-3108,-1 0 839</inkml:trace>
</inkml:ink>
</file>

<file path=ppt/ink/ink4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46:49.423"/>
    </inkml:context>
    <inkml:brush xml:id="br0">
      <inkml:brushProperty name="width" value="0.05292" units="cm"/>
      <inkml:brushProperty name="height" value="0.05292" units="cm"/>
      <inkml:brushProperty name="color" value="#FF0000"/>
    </inkml:brush>
  </inkml:definitions>
  <inkml:trace contextRef="#ctx0" brushRef="#br0">20704 7202 2656 0,'36'-13'0'0,"23"-11"-4"0,-23 11-4 15,0 5 4-15,14-8-16 16,-2 3 12-16,-1-1-4 16,-5 9 4-16,-9 10 16 15,-9 9-4-15,-15 23 112 16,-6 8-64-16,-30 50 8 16,-6 0-40-16,-41 51-20 15,2-6-4-15,-20 8-128 16,14-24 72-16,4-7-232 15,20-22 164-15</inkml:trace>
  <inkml:trace contextRef="#ctx0" brushRef="#br0" timeOffset="351.72">20356 7998 1092 0,'44'-60'404'0,"-44"60"-316"0,134-56-24 0,-56 29 212 16,-4 6-164-16,42-8 28 15,-6 3-88-15,12 2-40 16,-12 8-12-16,-11 3 8 16,-19 8-4-16,-18 2-320 15,-17 3 172-15</inkml:trace>
  <inkml:trace contextRef="#ctx0" brushRef="#br0" timeOffset="1135.55">19900 8916 1092 0,'-30'-2'404'0,"30"2"-316"0,-9-8-24 0,12 0 212 15,3 3-164-15,33-17 60 16,9 4-100-16,59-16 0 16,3 4-40-16,54-4-20 15,-9 8-8-15,20 2-16 16,-17 11 8-16,-3-1 28 16,-27 6-12-16,-9-2-12 15,-21 5-4-15,-15-3-4 0,-17 2 0 0,-13-4-64 31,-11 4 40-31,-9-7-100 16,-9 5 72-16</inkml:trace>
  <inkml:trace contextRef="#ctx0" brushRef="#br0" timeOffset="1875.88">20219 9356 912 0,'-9'5'340'0,"9"-5"-264"0,6-8-24 0,-6 5 108 16,0 6-100-16,0-3 96 15,0 0-88-15,0 3 108 16,0-1-100-16,-3-2 40 16,3 3-68-16,-3-3 12 15,6 0-40-15,0 0 44 16,0 0-36-16,0-5 12 15,6-1-24-15,5-9-8 16,4-1-4-16,15-6 4 16,0 4-4-16,11-3-12 15,4 5 4-15,6 0 4 0,-7 8 0 16,4 0 0-16,-6 3 0 16,2 0 0-1,-5 2 0-15,2-2 8 0,-5 2-4 0,-3 0-4 16,-6 3 4-16,-7 3-24 15,-2 2 12 1,-9 3 4-16,-3 3 4 0,-21 5 16 16,0 2-8-16,-29 3 24 15,-4 3-20-15,-23 3 48 16,5-4-32-16,1 4-32 16,11-3 0-16,18 7 8 15,15-1 0-15,27 17-20 16,12 3 8-16,18 14 20 15,2-6-4-15,-11 0 68 16,-6-5-44-16,-27-8 112 16,-9-10-84-16,-32-9-16 15,-1-7-28-15,-24-17-60 16,7-4 28-16,-10-33-252 16,13-2 148-16,8-21-688 15,19 5 448-15</inkml:trace>
</inkml:ink>
</file>

<file path=ppt/ink/ink4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48:45.119"/>
    </inkml:context>
    <inkml:brush xml:id="br0">
      <inkml:brushProperty name="width" value="0.05292" units="cm"/>
      <inkml:brushProperty name="height" value="0.05292" units="cm"/>
      <inkml:brushProperty name="color" value="#FF0000"/>
    </inkml:brush>
  </inkml:definitions>
  <inkml:trace contextRef="#ctx0" brushRef="#br0">9021 9771 704 0,'15'21'264'0,"-15"-21"-208"0,-3-2-12 0,0 4 108 16,6 4-92-16,-3-1 72 15,0 0-76-15,3 0 32 16,3 3-52-16,6-2 68 16,5-1-56-16,4-5 36 15,0 0-48-15,3-5-20 16,-3 2-8-16,-3-2-8 15,-1 2 0-15,-2-2 0 16,-3 2 0-16,-9 0 0 16,0 3 0-16,-6 0-132 15,0 6 72-15,0-4-136 16,3 4 112-16</inkml:trace>
  <inkml:trace contextRef="#ctx0" brushRef="#br0" timeOffset="114929.04">5580 12129 880 0,'3'-11'328'0,"-3"11"-256"0,12 0-16 0,-3 3 176 16,0 2-136-16,6 8 44 16,-7 3-88-16,4 16 148 15,0 2-112-15,-6 16 56 16,0 1-84-16,-6 7-44 16,6-3-12-16,-15-7 4 15,6-8-4-15,-9-6-152 16,0-7 80-16,-2-6-360 15,2-5 240-15</inkml:trace>
  <inkml:trace contextRef="#ctx0" brushRef="#br0" timeOffset="115562.43">6050 12536 1068 0,'15'-13'396'0,"-15"13"-308"0,33-21-24 0,-15 2 124 15,3 3-116-15,5-18 88 16,4-1-96-16,3-7 12 15,-3 8-44-15,5-9 24 0,1 9-32 0,-3-3-4 32,-3 8-12-32,-7 0 4 15,-2 8-8-15,-9-1 24 16,0 9-16-16,-12 0 4 16,0 5-8-16,-15 0 4 15,0 5-8-15,-15 1-12 16,4 4 4-16,-13 1-4 15,6 5 0-15,-8 0 52 16,8 2-24-16,-3 1 16 16,6 2-20-16,1 1 0 15,8 1-8-15,3 1-8 16,6 3 4-16,6-1 4 16,6 1-4-16,18 2 8 15,6 0-8-15,23 8-92 16,7 3 52-16,5 5-76 15,-5 0 64-15,-15 5 40 16,-10-7 8-16,-20-1-4 16,-15-5 0-16,-23 0 100 15,-1-5-52-15,-21-5 52 0,7-6-56 0,-7-13 60 16,9-3-60-16,7-20-8 16,11-4-20-16,21-23-80 15,12 2 36-15,30-13-276 16,5 11 168-16,22 8-344 15,-4 13 272 1</inkml:trace>
  <inkml:trace contextRef="#ctx0" brushRef="#br0" timeOffset="116112.88">5005 13155 1340 0,'6'5'496'0,"-6"-5"-384"0,24 6-36 0,-3-6 140 0,6 0-136 0,35-14 88 16,7 4-96-16,59-17-28 16,6 1-28-16,53-11 4 15,-2 5-12-15,29-8-4 16,-26 14 0-16,2-3-84 16,-29 8 44-16,-12-3-32 15,-30 8 44-15,-12-5 20 16,-24 8 4-16,-11-3 0 15,-19 5 4-15,-5 1 64 16,-12 4-36-16,-7-2 24 16,-5 6-36-16,-6-6-8 15,-3 5-8-15,-6-5-180 16,0 3 96-16</inkml:trace>
  <inkml:trace contextRef="#ctx0" brushRef="#br0" timeOffset="118231.55">8884 12634 892 0,'6'0'332'0,"-6"0"-260"0,12 0-20 16,-3 0 152-16,0 0-124 0,8-3 72 15,4 1-88-15,3-4 72 31,3 1-80-31,3-3 8 0,-4 3-40 0,1-3 4 16,-3 5-16-16,-3-2-16 16,-3 5 0-16,-9 0-148 15,0 3 84-15</inkml:trace>
  <inkml:trace contextRef="#ctx0" brushRef="#br0" timeOffset="118447.93">8854 12861 912 0,'-18'8'340'0,"18"-8"-264"0,21-18-24 0,-12 13 228 15,3 2-164-15,6-5 124 16,3 0-144-16,2-3-12 16,4 3-56-16,-3 1-8 15,0 1-12-15,-6 1-16 16,0 5 4-16,-4-3-268 15,1 6 144-15,9-3-332 16,0 3 260-16</inkml:trace>
  <inkml:trace contextRef="#ctx0" brushRef="#br0" timeOffset="144250.03">5955 13621 1048 0,'9'-11'388'0,"-9"11"-300"0,0 3-28 15,0-3 200-15,0 2-156 0,0-2 144 16,0 0-144-16,0-2 96 16,0 2-116-16,-3-8 36 15,3 3-72-15,-3-9 0 16,3 4-28-16,3-11-12 15,6 7-4-15,9-1 4 16,3 1-4-16,11 1-4 16,1 2 4-16,12 6-40 15,-4 5 20-15,4 8-20 16,-3 8 20-16,-13 18 0 16,1 6 8-16,-27 16 16 15,0-3-4-15,-24 2-4 16,-2-5 4-16,-16-7-16 15,6-9 8-15,-3-7 28 16,13-6-12-16,2-8 24 16,9 0-24-16,3-8 48 15,9-2-32-15,9-8 40 16,9 2-40-16,11-7 12 16,4-1-24-16,9-5 8 15,0 6-12-15,-4-4 0 16,-2 6-4-16,-3-2 4 15,-7 5-8-15,-5-1-4 0,0 4 4 0,-6-4-24 32,-6 6 12-32,-3-2-76 0,0 2 48 0,-6-6-84 15,0 6 68-15,-9-2-280 32,0 2 184-32</inkml:trace>
  <inkml:trace contextRef="#ctx0" brushRef="#br0" timeOffset="149218.81">10095 12517 1072 0,'6'0'0'0,"-3"22"-4"0,0-17 304 16,3-2-164-16,0-3 148 15,3 0-164-15,-6 2 84 16,0 1-116-16,-15 2-48 16,3 3-24-16,-21 8 0 15,1 0-8-15,-16 0 32 16,3 0-24-16,1-6 92 15,8-2-60-15,3-13 40 16,12 0-52-16,9-22-28 16,12-2-8-16,21-16-8 15,9 5 0-15,18 9 0 16,2 12 0-16,-2 24-28 16,-7 11 20-16,-17 19 128 15,-6 4-60-15,-27 17 28 16,-6-3-48-16,-30 13-20 15,1-5-8-15,-22 2-4 0,7-7 0 0,-13-6-276 16,13-10 152 0,-4-8-424-1,16-9 308-15</inkml:trace>
  <inkml:trace contextRef="#ctx0" brushRef="#br0" timeOffset="149535.84">10575 12631 1424 0,'23'0'528'0,"-23"0"-412"0,27-2-32 0,-15-1 68 16,3 3-100-16,3-3-28 15,0 1-20-15,3-6 4 16,-1 2-4-16,7-2-56 16,0 6 28-16,0-3-216 15,-3 2 128-15,-1 3-240 16,-2 3 200-16</inkml:trace>
  <inkml:trace contextRef="#ctx0" brushRef="#br0" timeOffset="149785.97">10625 12803 852 0,'18'13'316'0,"-18"-13"-248"0,42 11-16 0,-21-14 280 15,-1 1-192-15,10-9 128 16,3 3-156-16,3-8 0 16,-1 6-68-16,-2-3-28 15,-6 2-8-15,-9-2 16 16,-3 5-12-16,-12 0-312 16,-3 5 164-16,-12 6-488 15,3 5 352-15</inkml:trace>
  <inkml:trace contextRef="#ctx0" brushRef="#br0" timeOffset="149986.16">10688 13041 1040 0,'-3'-2'384'0,"3"2"-300"0,3-3-20 15,6 0 244 1,6 1-180-16,11-4 116 15,4 1-144-15,9-5-16 16,-4 4-56-16,1-4-8 16,-3 2-12-16,-3 0-172 15,-3 3 88-15,5-9-420 0,1 4 276 0</inkml:trace>
  <inkml:trace contextRef="#ctx0" brushRef="#br0" timeOffset="151063.84">11402 12565 1016 0,'0'0'376'0,"0"0"-292"0,6 0-20 0,-3 0 172 15,0 0-140-15,-3-3 76 16,0 3-100-16,0-5-12 16,0 2-40-16,-3-4-4 15,3 1-8-15,-3-7 4 16,6 5-8-16,0-8-12 15,3 6 4-15,3-6 12 0,3 3-4 0,3-1-4 16,3 4 4 0,2 2-4-1,4 5 0-15,3 3 0 16,6 5 0-16,-4 6-12 16,-2 5 8-16,0 8-16 15,-3 0 12-15,-9 5 12 0,-3 0 0 16,-21 13-4-16,-3-2 4 0,-21 7-24 15,3 1 12-15,-5 0 20 16,5-9-4-16,-3-7-20 16,15-5 4-16,3-9 12 15,6-2 0-15,3-6 208 16,3-2-116-16,6-5 60 16,6 0-92-16,6-6-12 15,3 0-32-15,12-7 4 16,-3 2-12-16,5-8-16 15,1 5 0-15,3-4 12 16,0 4-4-16,-1-2-4 16,1 2 4-16,-3 1 4 15,-6 4-4-15,-4-2-28 0,1 3 12 0,-6-3 24 32,-3 3-8-32,-3-6-60 15,-3 3 28-15,-6-8-288 16,0 6 176-16</inkml:trace>
  <inkml:trace contextRef="#ctx0" brushRef="#br0" timeOffset="153861.26">7416 11930 1560 0,'-3'-18'576'0,"3"18"-448"15,12 0-36-15,0-6-24 0,12-4-56 0,18-6-4 0,20-11-4 16,31-7 4-16,32-6-4 16,26-5 16-16,37-10-12 0,32-17-40 15,30-2 20-15,39 3-44 16,47 2 36-16,45 3-12 16,51 5 20-16,41 8-28 15,48 32 24-15,15 21-20 16,0 16 20-16,-10 10 116 15,4 14-56-15,-24 8-16 16,-6 4-16-16,-38 9 12 0,-31-5-12 16,-103-16-4-1,-22-1-4-15,-29-10 160 16,-54-5-88-16,-44-11-4 16,-45-2-44-16,-48-8 16 15,-29-1-28-15,-39-2-4 16,-15 0-8-16,-33-2-48 15,-6 2 24-15,-26-6-4 16,2 4 16-16,-11-4 16 16,8 4-4-16,1-4-12 15,17 4 4-15,9-1 4 16,13 3 0-16,2 3-28 16,12 5 16-16,-12 5 4 15,6 3 8-15,-9 2 0 16,3 1 0-16,-5-1-300 15,8-2 164-15,6 0-500 16,6-3 356-16</inkml:trace>
  <inkml:trace contextRef="#ctx0" brushRef="#br0" timeOffset="155089.38">19278 11274 780 0,'15'-5'288'0,"0"2"-224"0,-3 3-20 0,-9 0 224 31,3 5-156-31,-6 6 104 15,0 2-124-15,-9 11 168 16,0 2-144-16,-6 9 64 16,6 2-104-16,0 2 12 15,6-4-52-15,3-6-12 16,6-3-16-16,0-7 28 16,6-6-20-16,3-5 4 15,0-3-12-15,3-7-16 16,2 2 4-16,1-8-156 15,-3 3 88-15,0-11-128 16,-3 2 112-16,-3-12-148 0,0 5 132 16,-6-8-96-16,3 5 112 15,-9 0 32-15,2 6 32 0,-2 7 180 16,0 6-88-16,-2 18 160 16,-1 5-128-16,-6 17 300 15,3 5-220-15,-3 7-16 16,3-2-100-16,0 0-52 15,6-5-12-15,0-6 0 16,6-7 0-16,0-11-460 16,3-3 252-16</inkml:trace>
  <inkml:trace contextRef="#ctx0" brushRef="#br0" timeOffset="155456.94">18977 12094 1248 0,'-14'3'460'0,"14"-3"-356"0,-3 10-32 0,6-7 192 0,3 0-160 0,17-3 100 16,7 2-120-16,27-7 40 15,2 0-68-15,33-9-24 32,-2 4-20-32,17-3-12 0,-9 2 4 15,3-7 4-15,-14 4-4 0,-10-4-116 16,-14 2 60-1,-16 0-120-15,-11 5 96 0,-12 4-188 16,-9 4 144-16</inkml:trace>
  <inkml:trace contextRef="#ctx0" brushRef="#br0" timeOffset="155957.57">19236 12615 1132 0,'-9'6'420'0,"9"-6"-328"0,9 0-24 0,-6 0 228 15,3 0-176-15,6-3 64 16,6 0-108-16,12-7 44 16,0 2-68-16,11-3-48 15,4 3-4-15,3 6 4 16,-7 2 0-16,-11 10-12 15,-9 3 4-15,-21 11 48 16,-6 0-24-16,-18 3 156 16,3-1-96-16,-6-5 72 15,10-2-88-15,2-9-8 16,9-2-36-16,12-8-12 16,6 0-4-16,17-8 12 15,7 0-8-15,6-5-12 16,2 5 0-16,4-10-200 15,-3 4 112-15,11-9-384 16,-2 4 264-16</inkml:trace>
  <inkml:trace contextRef="#ctx0" brushRef="#br0" timeOffset="156290.44">20879 12039 768 0,'0'-8'284'0,"0"8"-220"0,3-8-20 0,0 2 340 15,0 6-220-15,0-2 144 16,0 2-180-16,6-3 88 16,6 3-124-16,6-3 48 15,3 6-80-15,3-3-16 16,2 3-28-16,4-1-20 16,-3 4 0-16,6-1-224 15,-4 3 120-15,-5 2-544 16,-3 1 364-16</inkml:trace>
  <inkml:trace contextRef="#ctx0" brushRef="#br0" timeOffset="156441.34">20832 12232 1268 0,'-6'13'468'0,"6"-13"-364"0,24 5-28 16,-3-5 188 0,5 0-160-16,16-8 72 15,0 3-104-15,5-8-24 16,-2 5-28-16,0-3-96 15,-7 3 44-15,-2 0-352 16,-6 3 212-16</inkml:trace>
  <inkml:trace contextRef="#ctx0" brushRef="#br0" timeOffset="157142.04">21710 11996 892 0,'-6'-10'332'0,"6"10"-260"0,-3-29-20 0,-3 15 256 15,3 6-180-15,-6-8 88 16,6 6-124-16,0-6-12 0,3 5-44 0,9-2-36 31,3 5 0-31,21 3 0 0,2 2 0 0,16 11 8 16,0 3-4-16,2 18-12 15,-8 3 4 1,-9 13 4-16,-10 2 0 0,-23 6 76 16,-9-2-40-16,-20-1 120 15,-4-5-88-15,-6-6 108 16,6-4-100-16,1-6 32 16,14-5-64-16,9-8 56 15,12-3-60-15,18-8 0 16,2 0-24-16,13-5-20 15,3 0 0-15,11-5 4 16,1 3 0-16,-1-6 8 16,-5 2-4-16,-9-4-12 15,-6 4 4-15,-13-7-208 16,-2 5 116-16,-12-5-384 16,0 5 268-16</inkml:trace>
</inkml:ink>
</file>

<file path=ppt/ink/ink4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51:49.980"/>
    </inkml:context>
    <inkml:brush xml:id="br0">
      <inkml:brushProperty name="width" value="0.05292" units="cm"/>
      <inkml:brushProperty name="height" value="0.05292" units="cm"/>
      <inkml:brushProperty name="color" value="#FF0000"/>
    </inkml:brush>
  </inkml:definitions>
  <inkml:trace contextRef="#ctx0" brushRef="#br0">3544 6350 488 0,'12'-5'180'0,"-12"5"-140"0,21-6-12 0,-6 4 56 31,-6-1-52-31,11-5 148 0,1 0-104 0,12-5-24 16,6 2-32-16,14-7 24 15,4 5-20-15,14-8 20 16,-5 2-24-16,20-2 16 16,-6 10-20-16,16-10 20 15,-7 8-24-15,6-3 48 16,-9 8-32-16,-2 3-16 16,-16 2-4-16,-2 3 44 15,-13 3-28-15,-14 7-20 16,-9 6-4-16,-24 8-8 15,-6-3 0-15,-39 6 8 16,-3-1 0-16,-50 1 8 16,0-4-4-16,-48-1 8 15,12-1-8-15,-15-5 8 16,27-3-8-16,0-5-12 16,33 0 4-16,11-3 4 15,25 0 0-15,11-5 8 16,15 3-4-16,12-6-12 15,9 1 4-15,15-4-4 16,9 1 0-16,17-8 16 0,-2 2-4 16,24-13-12-16,-7 3 4 0,19-16 20 15,-13 5-8 1</inkml:trace>
  <inkml:trace contextRef="#ctx0" brushRef="#br0" timeOffset="664.61">5759 6265 404 0,'-9'-5'148'0,"9"5"-112"0,-6-13-12 0,3 2 108 15,3 6-76-15,-9-6 40 16,0 3-56-16,-12-5 20 0,3 5-32 0,-15-2 8 31,10 7-20-31,-25-5 0 16,9 5-8-16,-8 6-8 15,11 5 4-15,3-5 84 16,6 2-48-16,7-5 124 16,8 5-92-16,6-13 28 15,6 6-60-15,9-9-24 0,8 1-8 0,22-6-8 16,-3 5 0-16,23-2 0 16,4 5 0-16,20-3 8 15,-2 6-4-15,14-3-12 16,-15 5 4-16,4-2 12 15,-10 5-4-15,-6 0-12 16,-11 0 4-16,-15-5 12 16,-13 10-4-16,-23-5-12 15,-9 0 4-15,-32 0 4 16,-1 3 0-16,-32-3 0 16,2 2 0-16,-11-2-12 0,14 0 8 0,10 0 4 31,14 0 0-31,15 0 8 15,9 0-4-15,36-2-4 16,6 2 4-16,35-8 4 16,7 3-4-16</inkml:trace>
  <inkml:trace contextRef="#ctx0" brushRef="#br0" timeOffset="19579.62">13608 5080 872 0,'0'-3'324'0,"0"3"-252"0,3 0-20 0,-3 0 224 16,0 0-160-16,0 0 156 15,0 0-156-15,-3 0 80 16,0 0-112-16,-3 0 52 15,3 3-80-15,-6-3 24 16,6 3-48-16,-3-3 16 16,3 0-28-16,-3 0-8 15,6 0-8-15,-3-3 4 16,3 3-4-16,-3-3 24 16,6 3-16-16,-3-2 24 0,0 4-24 15,0-2-12-15,0 0-4 0,0 0 12 16,0 0-4-16,3-2 8 15,3 2-8-15,9-6-12 16,6 4 4-16,8-4 4 16,1 4 0-16,12-6-12 15,3 3 8-15,5-6-4 16,4 6 0-16,-4-8 16 16,-5 5-4-16,-6 2-4 15,-4-2 4-15,-8 6-16 16,-6 2 8-16,-6 0 4 15,0 2 0-15,-6 1 0 16,3 5 0-16,-6 3 0 16,3-6 0-16,-12 5-12 15,0 4 8-15,-18 1 20 16,3 1-8-16,-18 3-4 0,3 2 0 0,-8 3-16 31,8-8 8-31,0 5-4 16,9 0 0-16,7 0 8 15,11 6 0-15,9 10 0 16,8-6 0-16,4 9 24 16,0 0-12-16,-9 0 100 15,0-3-60-15,-18 2 20 16,-3-7-40-16,-20-6-20 16,-1-4-8-16,-21-9-68 0,7 0 36 0,-13-18-172 31,13 2 108-31,-1-10-360 0,15 2 248 15,4-2-320-15,8 5 300 16</inkml:trace>
  <inkml:trace contextRef="#ctx0" brushRef="#br0" timeOffset="22882.04">14813 5403 676 0,'-9'5'248'0,"9"-5"-192"0,9 3-16 0,-6-3 356 15,0 0-224-15,3-3 152 16,6 3-188-16,3-8 88 16,6 3-128-16,12-8 32 15,-1 5-80-15,10-6-24 16,0 4-16-16,-1-6 8 15,1 5-8-15,0 1-20 16,-7 2 4-16,1 0-208 16,-6 3 120-16,0-9-244 15,-4 4 192-15,-2-3-352 0,0 2 284 0</inkml:trace>
  <inkml:trace contextRef="#ctx0" brushRef="#br0" timeOffset="23132.42">15590 5051 912 0,'27'-8'340'0,"-27"8"-264"0,27-11-24 0,-18 9 160 16,3 2-128-16,-7 0 28 16,4 2-68-1,-6 17-28-15,3 5-8 16,-6 29 44-16,0 0-28 0,-3 18-12 15,0-5-4-15,0 0 8 16,6-10-8-16,-3-3 16 16,6-11-16-16,-3-10-128 15,3-6 68-15</inkml:trace>
  <inkml:trace contextRef="#ctx0" brushRef="#br0" timeOffset="23448.96">16715 5323 1248 0,'3'-5'460'0,"-3"5"-356"0,18-8-32 15,0-2 148-15,6 2-136 16,17-11 0-16,1 6-52 0,12-6-20 16,-4 6-8-16,4-3 4 15,-7 3-4 1,-11 0-276-16,-6 8 148 0,-21 10-352 15,-6 0 264-15</inkml:trace>
  <inkml:trace contextRef="#ctx0" brushRef="#br0" timeOffset="23600.28">16778 5448 1028 0,'3'10'380'0,"-3"-10"-296"0,30 8-20 0,-10-8 296 15,1 3-208-15,9-6 64 16,3 3-132-16,-1-5-24 15,-2 2-36-15,3-2-16 16,-3 2-4-16,-1-5-208 16,1 6 112-16</inkml:trace>
  <inkml:trace contextRef="#ctx0" brushRef="#br0" timeOffset="24016.1">17534 5252 1040 0,'3'0'384'0,"-3"0"-300"0,3-13-20 0,-3 5 200 16,0 5-156-1,0-10 96-15,6 0-116 0,6-8 48 16,3 2-80-16,8-2-40 15,4 0-12-15,9 2 12 16,3 9-8-16,5 7-4 16,-2 6 0-16,-6 12-24 15,-4 7 12-15,-17 23-4 16,-6 2 4-16,-24 17 24 16,-6-3-8-16,-11-3 92 15,5-5-52-15,0-8 76 16,9-11-72-16,12-10 72 15,12-8-72-15,15-11-8 16,9-2-28-16,11-17-12 16,4 1 0-16,9-13 4 15,-4 5-4-15,4-3-144 16,-4 5 76-16,-2 6-360 16,-9 5 236-16</inkml:trace>
  <inkml:trace contextRef="#ctx0" brushRef="#br0" timeOffset="24966.66">13498 11517 612 0,'0'-10'228'0,"0"10"-180"15,0 5-12-15,-3 0 236 16,3 6-156-16,-9 7 112 15,3 6-132-15,-9 5 124 16,0 3-124-16,-3 2 136 16,3 1-132-16,3-3 152 15,6-3-144-15,6-5 44 16,3-6-88-16,18-7 84 0,3-3-84 0,38-22-12 31,7-2-32-31,53-31-16 0,3-3 0 0,42-32-104 16,-15 7 56-16,8-7-236 15,-23 14 156-15,-15-1-344 16,-27 13 268-16</inkml:trace>
  <inkml:trace contextRef="#ctx0" brushRef="#br0" timeOffset="27790.6">5628 8192 92 0,'-45'0'32'0,"45"0"-24"0,-27 0 0 0,12 0 4 0,6 0-8 0,-6 0-28 16,4 2 12-16</inkml:trace>
  <inkml:trace contextRef="#ctx0" brushRef="#br0" timeOffset="28285.6">5383 8229 540 0,'0'0'200'0,"0"0"-156"0,-2 2-12 0,-1 1 116 31,0-1-88-31,-9 4 108 16,3-1-96-16,-12 0 76 15,3 3-84-15,-12-2 20 0,3 2-48 0,-5-3 20 16,8 3-28-16,-3-3 72 31,6 0-56-31,3 1 40 0,9-1-48 16,4-5 52-16,5 3-52 16,8-6 28-16,4 3-36 0,21-3-8 15,6 1-12-15,35-4 4 16,4 4-8-16,38-4 16 15,-6 1-12-15,27-5-12 16,-15 4 0-16,15-4 12 16,-18 4-4-16,0-4-4 15,-18 4 4-15,-15 1-16 16,-17 3 8-16,-22 2-4 16,-11 2 0-16,-36 6 8 15,-9 3 0-15,-59 2 88 16,-7 3-48-16,-76 0 44 15,2 0-48-15,-57-3-36 16,19 3-4-16,5-3 8 16,36 5 0-16,21-7-12 15,36-3 4-15,24-5 12 16,26-3-4-16,30-16-28 16,24-3 12-16,41-10-356 15,13 3 200-15</inkml:trace>
  <inkml:trace contextRef="#ctx0" brushRef="#br0" timeOffset="30098.35">7881 8284 456 0,'-21'3'168'0,"21"-3"-128"0,-21 5-16 0,9-2 256 16,6 2-160-16,-9 3 160 15,6 0-160-15,-5 0 108 16,2 0-136-16,3-6 104 16,3 4-112-16,6-6 96 0,3 0-100 0,15-8-8 31,2 2-44-31,25-7-8 15,6 0-12-15,38-6-8 16,0 4 4-16,39-4-16 16,-6 8 8-16,15 1-4 15,-18 5 0-15,9 2 0 0,-18 3 0 16,-8 3 8-16,-22 5 0 0,-20-1 0 16,-19 1 0-16,-35 0 0 15,-12 0 0 1,-56 0 0-16,-7 3 0 0,-74-3 8 15,1 0-4 1,-64 0-4-16,22 2 4 0,-7-2 4 16,42 3-4-16,24-3-20 15,39 0 8-15,20-6-4 16,25 4 4-16,14-6 16 16,15 0-4-16,21-11-160 15,9 3 84-15</inkml:trace>
  <inkml:trace contextRef="#ctx0" brushRef="#br0" timeOffset="34856.78">7786 9213 912 0,'17'-3'340'0,"-17"3"-264"0,3 45-24 0,-15-18 132 16,4 2-112-16,-25 13 132 15,0 3-120-15,-15 0-24 16,10-3-36-16,-4-2 0 15,9-6-16-15,-2-10 16 0,11-3-16 0,0-10-128 32,6-6 68-32</inkml:trace>
  <inkml:trace contextRef="#ctx0" brushRef="#br0" timeOffset="35040.21">7449 9419 684 0,'-9'-24'252'0,"9"24"-192"0,18-13-20 0,-9 10 268 31,0 6-176-31,6 5 96 0,3 5-132 0,12 8 76 16,2 6-96-16,13 5-24 16,0 2-32-16,-4 0-24 15,-2-2 0-15,-12 3 12 0,-6-4-4 0,-10-2-72 32,-2-5 36-32,-12-5-252 15,0-3 160-15</inkml:trace>
  <inkml:trace contextRef="#ctx0" brushRef="#br0" timeOffset="48933.03">8824 9348 676 0,'27'-19'248'0,"-27"19"-192"0,18 3-16 0,-12-3 164 0,3 3-120 0,-6-3 124 31,0 0-120-31,0 0 36 16,0 5-76-16,0-3 12 16,0 4-40-16,-6 2 44 15,3 0-36-15,-15 2 100 16,3 3-72-16,-18 3 48 16,3 0-64-16,-14 0 24 15,5 3-36-15,-9-4 16 0,7 1-24 0,-4-5 28 16,9-3-32-16,-2-8 12 15,11-3-16-15,0-13 0 16,6 3-4 0,3-24 4-16,9 3-8 0,3-19 16 31,9 8-12-31,6-6 4 0,3 9-4 0,9 0-8 16,0 10 4-16,5 8-4 15,4 8 0-15,6 19 0 16,-3 10 0-16,2 27 96 15,-2 8-52-15,-9 23 16 16,-3 3-36-16,-15 8 40 16,-6-5-36-16,-15 2 28 15,0-15-28-15,-18-6-16 16,3-10-8-16,-15-9-32 16,4-10 16-16,-7-13-284 15,9-5 160-15,-2-14-408 16,11 1 304-16</inkml:trace>
  <inkml:trace contextRef="#ctx0" brushRef="#br0" timeOffset="94047.35">21466 6284 924 0,'6'-3'340'0,"-6"3"-260"0,6-2-28 0,-6-1 124 31,3 3-108-31,0-5 88 16,3-1-92-16,3-4 72 15,0 4-76-15,2-7 56 16,1 5-64-16,3-8 60 16,3 6-64-16,6-1-8 15,0-2-24-15,8 2-28 16,4 6 4-16,3 5 12 15,0 8 0-15,-10 8-4 16,-2 2 4-16,-21 14-16 16,-3 0 8-16,-24 13 12 15,0-3-4-15,-14 6 8 16,2-3-8-16,-6 0-4 16,6-5 4-16,1-3 40 0,8-11-24 0,6-2 0 15,6-3-12 1,0-8 92-16,9 1-56 15,6-9 52-15,3 0-56 0,9-5-4 16,3 0-20-16,6-5-4 16,3 0-4-16,2-6 48 15,1 6-32-15,0-6-20 16,0 0-4-16,-7 1 8 16,-2 5-4-16,-6-1-12 15,-3 4 4-15,-6-1 4 16,-3 3 0-16,-6-3-44 15,3 1 24-15,-3-4-152 16,3 1 96-16,3-8-224 16,3 2 172-16,3-7-232 15,6 5 204-15,6-6-196 16,-1 6 200-16,7-3-140 16,0 3 168-16,6-3-36 15,-3 5 96-15,-4-2 40 16,-2 2 16-16,0-2 32 0,-3 5-12 0,-3-5 244 31,-1 2-144-31,-2-2 184 16,0 5-168-16,0-2 84 15,3 4-124-15,3 4 4 16,0 4-52-16,5 9-16 16,1 2-16-16,-3 11 48 15,0 5-32-15,-9 6 156 0,-3-1-100 0,-15 3 168 16,0-3-140-16,-21-5 132 15,0-2-136-15,-15-11-20 16,4 0-52-16,-7-16-12 16,6-3-12-16,4-18 4 15,11 5-8-15,6-18 8 16,9 5-8-16,6-9-196 16,6 7 104-16,6 2-200 15,3 10 160-15</inkml:trace>
  <inkml:trace contextRef="#ctx0" brushRef="#br0" timeOffset="95148.09">21594 7456 540 0,'0'-5'200'0,"0"5"-156"0,12-6-12 0,-9 1 220 16,3 5-144-16,-3-8 124 16,0 3-136-16,0-6 84 15,3 3-104-15,-6-2 4 16,3 2-48-16,-3 0-4 16,3 3-16-16,2-3 12 15,4 5-16-15,3-2-12 0,0 5 0 0,3-3 4 16,0 6 0-16,0-1 8 15,3 4-4-15,-3-4 52 16,2 4-32-16,-5-4 8 16,-3 1-20-16,-3 0 12 15,3-1-16-15,-9-2 16 16,0 0-16-16,0 0 48 16,0 5-28-16,-6 3 12 15,3 3-24-15,-6 5 8 16,0 2-12-16,-5 6 44 15,5 3-28-15,0-1 28 16,3 1-28-16,6-4 44 16,3-1-40-16,0-4 56 15,6-2-52-15,0-5 56 16,2-4-56-16,4-7-8 16,0-2-16-16,3-6 8 15,3 0-12-15,6-5-20 16,2 2 4-16,1-2-48 15,0 2 28-15,-6-2-36 16,0 5 32-16,-10-5-24 16,1 5 32-16,-6-5-104 15,-3 5 72-15,-3-8-116 16,0 5 96-16,-3-5-136 16,0 3 120-16,-3 0-72 15,3 8 96-15,-6 13 20 16,0 8 28-16,-3 15 16 15,3 6 4-15,-3 8 288 0,7 0-156 16,2 0 72-16,2-5-124 0,4-3-44 16,6-5-24-16,-3-6 12 15,0-7-12-15,-3-14-108 16,3-2 48-16</inkml:trace>
  <inkml:trace contextRef="#ctx0" brushRef="#br0" timeOffset="95465.6">22219 7509 880 0,'21'5'328'0,"-21"-5"-256"0,21-18-16 0,-10 10 212 16,4 2-156-16,6 4 28 15,3 4-88-15,3 14-24 16,-3 5-16-16,-7 14 96 15,1 2-60-15,-12 5 140 16,0 1-108-16,-12-4 124 16,-3-4-120-16,-17-6 12 0,2-3-56 0,-18-13-28 31,6-5-4-31,-5-13 0 16,11-3-4-16,0-21-12 15,12 3 4-15,6-27-148 0,9 2 84 0,9-7-208 16,9 13 152-16,6 11-124 15,6 13 140-15,9 21-364 16,-1 10 264-16</inkml:trace>
  <inkml:trace contextRef="#ctx0" brushRef="#br0" timeOffset="96966.12">21820 9075 912 0,'12'6'340'0,"-12"-6"-264"16,15 47-24-16,-12-10 284 0,3 0-196 0,-9 19 108 31,3-3-144-31,-9 0 40 16,3-6-84-16,-6-7 8 16,3-6-36-16,-3-10-4 15,6-5-16-15,-6-17-8 16,6-4 0-16,-6-20-324 15,7 1 176-15,-1-10-424 16,3 1 320-16,3-7-404 0,3 8 372 0</inkml:trace>
  <inkml:trace contextRef="#ctx0" brushRef="#br0" timeOffset="97233.31">21889 9223 508 0,'29'-8'188'0,"-29"8"-148"0,30-5-8 0,-18 3 140 15,3-1-100-15,6-5 32 16,0 0-60-16,11-5 44 15,1 2-52-15,9-2 12 16,-4 5-32-16,1 3 72 16,-6 7-52-16,0 17 68 15,-7 7-64-15,-8 14 116 16,-6 2-88-16,-12 3 196 16,-3-5-148-16,-21-6 112 15,0-2-132-15,-17-11-40 16,5-5-36-16,-6-13-8 15,10-6-8-15,-4-23-4 16,12-3 4-16,9-19-324 16,9 3 176-16</inkml:trace>
  <inkml:trace contextRef="#ctx0" brushRef="#br0" timeOffset="97733.29">22570 9252 340 0,'0'0'128'0,"0"0"-100"0,6 6-8 0,-3-9 220 16,3 3-136-16,0-3 240 0,0 1-196 0,3-6 156 31,0 0-172-31,6-3 36 16,6 3-100-16,8 6-56 15,1 2-12-15,0 18 12 16,-3 6-4-16,-10 13 136 16,-2 0-76-16,-18 0 164 15,0-2-132-15,-23-6 60 16,-1-3-96-16,-12-13-36 15,6-2-16-15,-2-16-12 16,5-1 0-16,3-31-132 16,12-2 72-16,0-25-340 0,9 3 224 0</inkml:trace>
  <inkml:trace contextRef="#ctx0" brushRef="#br0" timeOffset="98600.43">23654 6181 768 0,'17'-35'284'0,"-17"35"-220"0,9 19-20 15,-3-3 76 1,6 5-76-16,3 16 156 16,3 0-108-16,0 11 96 15,0 2-108-15,-6 0-16 0,0-2-40 0,-9-1-16 16,2-4-4-16,-5-9 4 15,0-5-4-15,-5-8-160 16,2-7 84-16</inkml:trace>
  <inkml:trace contextRef="#ctx0" brushRef="#br0" timeOffset="99050.76">24115 6239 592 0,'12'-37'220'0,"-12"37"-172"0,-6 32-12 15,3-19 172 1,3-3-120-16,-6 9 16 15,0-3-60-15,-9 5 56 16,3 0-52-16,-9 0 152 16,7 0-112-16,-10-5 48 0,6-2-80 0,-3-9-24 15,6 0-20-15,0-10 8 16,9-3-12-16,3-13-4 16,3 0 0-16,12-16 4 15,3 2-4-15,9 3 8 16,6 9-8-16,5 17 76 15,4 14-44 1,-6 24 112-16,-3 5-88 0,-13 16 56 16,-8 0-72-1,-18 8 60-15,-2-11-64 0,-16 0-16 16,0-7-16-16,-9-6 0 16,10-8-4-16,-10-11-256 15,9-2 136-15</inkml:trace>
  <inkml:trace contextRef="#ctx0" brushRef="#br0" timeOffset="101770.4">24011 7496 332 0,'15'0'120'0,"-15"0"-92"0,3-3-8 16,-3 0 36 0,0 6-36-16,0-3 16 15,0 0-20-15,-3-3-8 16,3 3-4-16,-3-2-4 16,0-1 0-16,-3 0 60 15,6 3-32-15,-3-2 60 0,3 2-52 0,0-6 44 16,3 1-44-1,0 0 76-15,6 2-60 16,-6 1 16-16,0 2-36 16,-3 2 4-16,0 4-20 15,0 1 36-15,3 1-28 0,0-2 92 16,3 2-64-16,0-6 100 16,2 4-88-16,-2-9 24 15,3 3-52-15,-3-3 12 16,3 1-28-16,-6-1-8 15,0 3-8-15,-3-3 12 16,0 6-8-16,-3-3 16 16,3 0-16-16,-3 0 4 15,6 0-4-15,0 0-24 16,0 0 8-16,0-3 64 16,3 3-28-16,0-5 60 15,3 2-52-15,-3-2 44 0,3 5-44 16,-9-3-28-1,3 3-8-15,-3-2 0 16,0 4 0-16,-3-2 8 16,3 6-4-16,-3-4-12 15,6 4 4-15,-3-4 12 16,0 1-4-16,0-3-4 16,0 0 4-16,0 0 4 15,0 0-4-15,0 0-4 16,0 0 4-16,0 0-4 0,0 0 0 15,0 0-12 1,0 0 8-16,0-3 4 0,0 3 0 0,0-2 0 16,0 2 0-16,0-3 0 15,0 6 0-15,0-3 0 16,0 0 0 0,0 0 0-16,0 0 0 0,0 0 8 15,0 0-4-15,3-3-12 16,0 3 4-16,-3-3 12 15,3 3-4-15,-3-2-20 16,3 2 8-16,0-3 20 16,3 0-4-16,-3-2-12 15,3 3 0-15,0-4-200 16,2 4 112-16,-8-4-324 16,3 4 232-16</inkml:trace>
  <inkml:trace contextRef="#ctx0" brushRef="#br0" timeOffset="102436.4">23728 7527 288 0,'-21'16'108'0,"21"-16"-84"0,-3 0-4 0,3-2 208 0,6 2-128 0,0-3 180 16,0 0-160-16,0-2 104 16,0 0-128-16,0-6 108 15,3 6-116-15,0-6 52 16,0 3-80-16,0-2 8 16,3 4-36-16,2-1-12 15,4 4-12-15,9-2-16 16,0 2 4-16,9-5 12 15,2 5-4-15,7-2-4 16,-3 2 4-16,-4 1-24 16,-5 2 12-16,-6 0 76 15,-3 2-40-15,-9 1-8 16,-1 5-12-16,-14 3 8 16,0-1-8-16,-17 6 24 15,5 0-20-15,-21 2 12 16,3 1-12-16,-14 0-8 15,5-1 0-15,-3 1-4 0,12-1 0 16,4 1-20 0,11-4 12-16,9 7 12 0,9-1 0 0,3 0-4 15,3 0 4-15,-6 0 56 16,3-2-32-16,-15-1 40 16,3-4-36-16,-21-9-8 15,0 0-16 1,-12-10-184-16,4 2 100 0</inkml:trace>
  <inkml:trace contextRef="#ctx0" brushRef="#br0" timeOffset="103120.25">24088 7731 600 0,'33'-8'224'0,"-33"8"-176"0,15 5-12 0,-6-5 168 16,3 3-120-16,8-6 108 16,1 3-112-16,9-5 72 15,0 3-88-15,6-9 40 0,-4 0-64 0,4-7 52 31,-3 2-56-31,0-5 44 16,-7 5-44-16,-5-5 52 16,0 2-52-16,-6-2-24 15,-3 5-12-15,-6-2 0 0,0 4 0 16,-9 1 8-16,0 8-4 0,-9-3-4 16,3 5 4-1,-9 1-4-15,6 2 0 0,-3-3 60 16,3 3-32-16,-6-3-20 15,7 6-8-15,-10-3-8 16,6 3 0-16,-6-1 24 16,6 4-8-16,-6 2-4 15,6 5 0-15,-2 0-4 16,5 0 0-16,0-2 8 16,9-1-4-16,0-2-12 15,6 3 4-15,3-3 12 16,6 2-4-16,3 1-12 15,2 2 4-15,4 8 4 16,3 1 0-16,0 7 16 16,-3 0-8-16,-9 5-12 15,-3 3 0-15,-15 0 12 16,0-2-4-16,-12-6 68 16,0-5-40-16,-9-11 16 15,3-3-32-15,-5-15 44 16,8 0-32-16,3-14 12 15,6 3-24-15,6-15 0 16,9 2-8-16,9-8-104 0,3 2 52 0,0 3-200 16,-1 9 136-16</inkml:trace>
  <inkml:trace contextRef="#ctx0" brushRef="#br0" timeOffset="106806.3">24082 9522 112 0,'-6'-5'44'0,"6"5"-36"0</inkml:trace>
  <inkml:trace contextRef="#ctx0" brushRef="#br0" timeOffset="107489.82">23972 9374 332 0,'-6'-34'120'0,"6"34"-92"0,6 24-8 0,-6-19 104 15,3-2-72-15,0-3-12 16,0 0-24-16,-3 0-24 15,0 0 4-15,-3 0 20 16,3 0-8-16,-6 0-92 16,3 0 48-16,0 0-52 15,3 0 52-15,-3-3 48 16,6 3-8-16,0-5 40 16,6 2-28-16,3-10 216 15,3 2-128-15,3-10 140 16,3 2-140-16,-1-4 112 15,4 4-124-15,-3 1 24 16,0 7-68-16,-3 0 44 16,-3 6-56-16,-9 5-16 15,2 3-12-15,-19 5 52 16,-1 5-32-16,-15 3-4 16,3 2-12-16,-12 1 8 15,4-1-12-15,-10-4 16 0,9-4-16 16,-5-7 40-16,8 0-24 15,-3-14 4 1,12 0-16-16,3-10 0 0,9 0-4 0,15-8 12 16,6 2-12-16,18 1-4 15,6 7 0 1,11 12-24-16,4 7 12 0,0 21 4 16,-7 8 4-16,-11 18 52 15,-9 4-28-15,-24 4 60 16,-9-2-48-1,-24 0-16-15,0-8-12 0,-11 0 0 16,5-11-4-16,-12-10-168 16,7-5 88-16,-10-14-260 15,12-5 188-15</inkml:trace>
  <inkml:trace contextRef="#ctx0" brushRef="#br0" timeOffset="107990.33">24499 9160 580 0,'18'-13'216'0,"-18"13"-168"0,12-3-12 15,-6 0 100 1,0 3-80-16,0-2 104 0,0 2-96 0,-1-3 60 16,1 6-72-16,-3-3 68 15,3 0-68-15,-3 0 16 16,0 2-36-16,-3 1 40 16,3 0-40-16,-3-1 28 15,0 4-32-15,-6-1 80 16,0 3-60-16,-11-3 40 15,2 3-52-15,-12-3 32 16,3 3-36-16,-6-2 0 16,6 2-20-16,4 5-16 15,5 0 0-15,12 11 12 16,6 5-4-16,15 11-4 16,8 2 4-16,4 6-16 0,0-6 8 0,-12-2 128 31,-6-3-72-31,-18-11 8 15,-3-2-36-15,-21-11-16 16,0-5-4-16,-20-13-172 16,5-3 92-16,-17-11-280 15,8 1 204-15</inkml:trace>
  <inkml:trace contextRef="#ctx0" brushRef="#br0" timeOffset="110692.08">23692 10147 632 0,'15'-24'236'0,"-15"24"-184"0,9-11-16 0,-3 3 324 15,3 1-204-15,3-1 140 16,0 2-172-16,-3 4 80 15,3 2-116-15,-6 10 16 16,0 9-64-16,-3 20 40 16,0 4-48-16,-6 12-24 15,3 1-8-15,-3-1 36 16,3-4-24-16,-3-1 8 16,0-8-12-16,-6-5-84 15,3-5 40-15,-3-11-240 16,3-5 152-16,-3-13-272 15,3-6 224-15</inkml:trace>
  <inkml:trace contextRef="#ctx0" brushRef="#br0" timeOffset="111303.85">24163 10263 320 0,'6'-13'120'16,"-6"13"-96"-16,3-8-4 0,-3 5 132 0,0 3-88 0,-3 3 52 15,0 5-68-15,-6 3 56 16,0 4-64-16,-6-1 228 16,3 2-148-16,-9-3 108 15,3-3-136-15,-6-2 40 16,7-2-76-16,-4-9 12 15,6 0-40-15,6-13 28 16,6 3-32-16,12-24 12 16,6 3-20-16,23-9 0 15,4 9-8-15,12 10-32 16,2 14 12-16,-11 23 4 16,-9 13 8-16,-19 22 120 15,-5 2-64-15,-24 14 76 16,-2-6-76-16,-16 5-12 0,0-7-28 0,-12-6-4 15,4-7-4 1,-4-12-60-16,6-7 28 0,-2-13-412 16,8-6 240-16</inkml:trace>
  <inkml:trace contextRef="#ctx0" brushRef="#br0" timeOffset="112410.23">23171 11025 840 0,'3'3'312'0,"-3"-3"-244"0,-3-13-16 0,0 10 216 16,6 3-156-16,0 0 96 15,6 3-120-15,9-3 64 16,6 2-88-16,30-2 64 15,5 0-72-15,48-5 12 16,3 0-36-16,45-3-32 16,-9 5 0-16,24-7 8 15,-16 4-4-15,-5-2 8 16,-24 3-8-16,-18 0-12 16,-20 2 4-16,-19-2 12 0,-14 2-4 15,-12-2-12-15,-10 5 4 16,-5-5 20-16,-3 2-8 0,-6-2 4 15,-3 2-4-15,-4-2-8 16,-2 5 4 0,-6-3-16-16,0 3 8 0,-6-3-68 15,3 6 40 1,-6-3-112-16,6 0 84 0,-3 0-256 16,3 0 176-16</inkml:trace>
  <inkml:trace contextRef="#ctx0" brushRef="#br0" timeOffset="116913">23463 11573 560 0,'0'3'208'0,"0"-3"-164"0,6-3-8 0,-3 0 180 15,0 3-124-15,3-5 148 16,0 2-136-16,-3 1 76 16,3 4-100-16,-6 6-36 15,0 3-28-15,-3 7 56 0,3 6-40 0,-3 3 60 31,3-1-56-31,-3 3 64 16,6-2-60-16,-6-4-24 16,3-1-16-16,-3-4 24 15,3 1-12-15,-3-6-32 16,0 3 12-16,-3-6-104 0,3 4 60 16,-3-4-240-16,3 1 164 15</inkml:trace>
  <inkml:trace contextRef="#ctx0" brushRef="#br0" timeOffset="118981.08">23904 11605 260 0,'-9'-14'96'0,"9"14"-76"0,6 8-4 16,-3-10 148 0,3 2-92-16,0-3 156 0,0 0-128 15,-1-2 92-15,1 0-112 0,-6-6 64 31,3 6-84-31,-3-3 76 0,3 3-80 0,-3-3 24 16,0 5-44-16,0 0 40 16,3 6-44-16,-3 5-16 15,0 5-8-15,0 11 0 16,0 5-4-16,0 6-4 16,0-1 4-16,0 3 84 15,0 0-48-15,0 3-16 16,0-3-16-16,-3-3 8 15,3-5-8-15,-3-2 32 16,6-3-24-16,-6-9-4 16,3-1-8-16,-3-9-16 15,6-2 8-15,-3-3 28 16,0 0-12-16,0 2-12 16,3 1-4-16,-3-3 12 15,0 0-4-15,0 0-12 16,0 0 4-16,0-3 4 15,6 1 0-15,-3-6-12 16,0 5 8-16,-3-2 4 16,3 2 0-16,-3-5 0 15,0 6 0-15,0-4 8 16,0 4-4-16,0-4-4 16,0 6 4-16,0-2-16 0,0 4 8 0,3 1 4 31,0 0 0-31,-3-3 60 15,3 0-32-15,-3 0 76 0,0 0-56 16,3 0 8-16,0 0-32 16,0 0-4-16,0 0-12 0,0-3 12 15,0 3-12-15,-3-3-12 16,3 3 0-16,-6-2 20 16,3 4-8-16,-6-2-92 15,3 0 48-15,-3 0-140 16,3 3 100-16,-3 0-184 15,6 5 148-15,-3-3-240 16,3 3 200-16,-3-6-392 16,6 1 304-16</inkml:trace>
  <inkml:trace contextRef="#ctx0" brushRef="#br0" timeOffset="120765.67">24282 11578 444 0,'-3'21'164'0,"3"-21"-124"0,6-2-16 16,-6-1 112-1,0 6-80-15,0-3 128 16,0 0-104-16,-3 2-4 16,3 6-48-16,-3 3 28 15,0 5-32-15,-6 2 76 16,3 3-56-16,0 1 84 15,3-4-72-15,3-2 68 16,3 0-68-16,6-6 24 0,3-2-48 16,0-2 24-16,3-1-28 0,-7-5-28 15,4 3 0-15,-3-3 8 16,0 0-4-16,3 0-100 16,0 0 52-16,0 0-192 15,3 0 132-15,0-3-140 16,3 3 140-16,-1-5 20 15,1 2 52-15,0-5 32 16,0 5 0-16,0-4-8 16,-3 1 4-16,-3-2 4 15,0 3 0-15,-7-6 0 16,4 6 0-16,-9-5 16 16,3 4-8-16,-6-2-4 15,0 3 0-15,-5-3 4 16,2 5-4-16,-3-2-20 15,3 5 8-15,0-3 20 16,3 6-4-16,0 0 136 16,6-1-76-16,-3 1 112 15,6 5-104-15,0 5 40 16,3 3-68-16,0 8 80 16,-1 0-72-16,1 10-8 15,3 6-32-15,-3 0 76 16,3-3-48-16,-6-6 4 15,0-2-28-15,-6-5 4 16,3-5-12-16,-6-6-8 16,0-2 0-16,-3-6-92 0,0 0 48 15,-6-8-284-15,6 3 180 16,-9 0-556-16,6 3 396 16</inkml:trace>
  <inkml:trace contextRef="#ctx0" brushRef="#br0" timeOffset="130272.32">6839 9332 852 0,'9'13'316'0,"-9"-13"-248"0,12 8-16 0,-6-3 120 16,0 1-104-16,0 2 60 16,3 2-72-16,-9 1 56 15,3 2-64-15,-18 0 116 16,3 0-92-16,-18 1 64 15,0-1-80-15,-8-5 68 16,5 0-72-16,-3-11 28 16,9 0-48-16,1-18 0 15,8-3-20-15,9-18 0 16,6 2-4-16,21-7-40 16,5 10 16-16,28 13-20 15,6 11 20-15,8 29 52 16,-5 13-16-16,-7 29 44 0,-8 5-36 0,-21 14 84 31,-9 0-64-31,-21 2 12 16,-3-10-36-16,-27 0-12 15,-6-8-8-15,-26-8-128 16,5-11 68-16,-14-16-356 16,8-4 228-16</inkml:trace>
  <inkml:trace contextRef="#ctx0" brushRef="#br0" timeOffset="139194.91">21778 8678 404 0,'-9'-8'148'0,"9"8"-112"0,-8 0-12 0,5 0 128 0,6 0-88 0,-3 3 124 31,3 0-108-31,-1-3 76 16,4 0-92-16,3-3 4 15,3 0-44-15,6-5 32 16,3 3-32-16,9-8 84 16,2 5-60-16,1-8 12 15,0 6-36-15,-3-9 40 0,-1 6-36 0,-8-6 4 16,0 6-20-16,-6-5 12 16,-3 4-16-16,-6-4 4 15,-3 5-4 1,-6-6 4-16,0 6-8 0,-6-3-20 15,0 3 8-15,-9-1 20 16,0 9-4-16,-5 0-4 16,2 5 0-16,-6 0 4 15,6 5-4-15,-6 0-4 16,6 3 4-16,-8-2-16 16,11 2 8-16,-3-3 4 15,9 3 0-15,-3-3 0 16,9 3 0-16,0-3 8 15,3 1-4-15,3-1-12 16,6 3 4-16,0 0 4 16,6 2 0-16,6 4 8 15,3-1-4-15,12 5-12 16,-4 4 4-16,7 4 4 16,-3 0 0-16,-6 6-12 15,-7-3 8-15,-17 8 12 16,-6-2-4-16,-17-3 40 15,-1-3-20-15,-12-8 32 16,3-5-32-16,-3-11 4 16,4-2-16-16,5-19 0 15,6 0-4-15,6-16-16 16,9 3 4-16,9-5-4 16,6 7 0-16,3 1-108 15,0 10 64-15,0 5-244 0,3 6 168 0,5 5-352 16,1 5 272-16</inkml:trace>
  <inkml:trace contextRef="#ctx0" brushRef="#br0" timeOffset="139511.81">22290 8612 852 0,'9'-2'316'0,"-9"2"-248"0,9-8-16 0,-3 2 136 16,0 6-112-16,3-5-12 16,3 2-40-16,3 3-20 15,0 3 0-15,6 8-16 0,2 2 8 0,-2 8-4 32,0 0 0-32,-12 6 148 15,0-4-76-15,-15 1 116 16,0-3-104-16,-18-5 104 15,3-2-104-15,-17-12-28 16,5 1-32-16,-9-14 4 16,9 3-12-16,1-16 4 15,8 3-4-15,3-8-272 0,9 5 148 0,9 1-496 16,6 7 344-16</inkml:trace>
  <inkml:trace contextRef="#ctx0" brushRef="#br0" timeOffset="141813.6">23752 8557 384 0,'6'-16'140'0,"-6"16"-108"0,-12 10-8 0,9-10 136 15,3 3-92-15,-3-3 88 16,6 0-92-16,-3 0 100 15,0 0-92-15,3 0 76 16,3 3-84-16,3-3 100 16,0 0-92-16,3-6 8 15,2 4-48-15,4-6 12 16,3 5-24-16,0-7 0 16,0 4-12-16,0-4 4 15,-3 4-8-15,2 1-20 16,-2 5 8-16,-3 3 12 15,-3 5 0-15,-12 10-12 16,0 3 4-16,-15 14 12 16,0-1-4-16,-9 16 32 15,4 1-20-15,-1 4 12 16,9-4-16-16,-3-7 0 16,9-4-4-16,0-5 4 15,3-12-8-15,0-4 16 16,3-6-12-16,-3-8-128 15,0 1 68-15</inkml:trace>
  <inkml:trace contextRef="#ctx0" brushRef="#br0" timeOffset="155906.38">24425 8588 748 0,'8'-5'276'0,"-8"5"-216"0,15-8-16 0,-9 3 120 0,3 2-100 0,-3-2 88 15,3 2-88 1,-6 1 48-16,0 2-68 0,-9 2 48 16,3 6-52-1,-15 8 104 1,0 3-84-16,-17 10 108 0,5 2-96 0,-6 7 40 15,6-4-64-15,4 3 20 16,11-3-40-16,3-2 16 16,9-3-24-16,3-2 16 15,6-6-20-15,3-3 0 16,3 1-8-16,0-9-8 16,2-2 4-16,-2-10 4 15,3-1-4-15,-3-13 8 16,0-2-8-16,-6-6-12 15,0 3 4-15,-6 0 4 16,0 5 0-16,-6 0-20 16,3 5 12-16,-6-2 32 15,3 5-16-15,-6-5-204 16,3 2 108-16,-6-2-232 16,7 2 184-16</inkml:trace>
  <inkml:trace contextRef="#ctx0" brushRef="#br0" timeOffset="156290">23722 8882 1048 0,'3'11'388'0,"-3"-11"-300"0,39 2-28 0,-15-2 224 15,-1 0-168-15,10-5 44 16,0 2-96-16,3-7-52 16,-1-1-8-16,-2-7-180 15,-6 2 96-15</inkml:trace>
  <inkml:trace contextRef="#ctx0" brushRef="#br0" timeOffset="163394.87">20370 9181 704 0,'-3'-11'264'0,"3"11"-208"0,-11 6-12 0,8-6 240 15,3 2-164-15,-3-2 136 16,6 0-148-16,0-2 72 16,6-1-100-16,8-5 52 15,4 0-76-15,15-8-12 16,3 6-28-16,23-11-20 16,4 2 0-16,23-5 4 15,3 6 0-15,6-6 0 16,-11 5 0-16,-7 1 8 15,-14 5-4-15,-10-1-12 16,-11 7 4-16,-7-1 4 16,-8 0 0-16,-6 2-12 0,-3 6 8 0,-15 0 12 31,-3 6-4-31,-21-4 8 0,0 6-8 16,-21 0 16-1,4 0-12-15,-7 5 48 0,6 1-28 0,1 4-16 16,8 3-4-16,6 0-8 15,9 3 0 1,0-3 0 0,9 1 0-16,-3-12-80 0,3 1 44 0,-6-11-312 15,3 0 192-15,-11-8-796 16,2 2 532-16</inkml:trace>
  <inkml:trace contextRef="#ctx0" brushRef="#br0" timeOffset="166582.62">10060 9443 1120 0,'15'0'416'0,"-15"0"-324"0,32 0-24 0,-11 0 172 16,3 0-144-16,12-5 32 16,-1-1-76-16,10-7-32 15,-3 3-12-15,5-9 0 16,1 6-4-16,-6-6 8 16,-4 3-8-16,-11 1-144 15,-3 4 76-15,-15 3-264 16,-3 8 184-16,-18 8-412 15,0 5 316-15</inkml:trace>
  <inkml:trace contextRef="#ctx0" brushRef="#br0" timeOffset="166780.53">10042 9575 1164 0,'3'8'428'0,"-3"-8"-332"0,24 0-24 16,-10 0 144-16,1 0-132 15,15-2 28-15,6-1-68 0,6-5-8 16,-1 0-24-16,1-5-16 16,-6 5 0-16,-4-3-148 31,-2 3 84-31,-3-2-324 0,-3 7 220 0,-1-2-400 16,-2 5 324-16</inkml:trace>
  <inkml:trace contextRef="#ctx0" brushRef="#br0" timeOffset="167947.98">11235 9456 872 0,'18'-8'324'0,"-18"8"-252"0,33-18-20 0,-15 2 68 16,3 5-76-16,11-20 80 15,4 1-72-15,6-15 28 16,0 8-48-16,-1-5 60 16,1 8-52-16,-9-1 28 15,-7 11-40-15,-11 1 0 16,-6 4-16-16,-21 3 20 16,-6 6-20-16,-23 2-20 15,-4 5 0-15,-14 3-12 16,5 5 8-16,-6 1 36 15,13 4-16-15,-1-2 0 16,12 3-4-16,10-1-4 16,11 1 0-16,15 7 0 15,12 1 0-15,23 18 0 16,7 5 0-16,21 17 0 16,-4-4 0-16,-5 6 16 15,-10-8-8-15,-20 0 76 16,-12-3-48-16,-24-8 128 15,-6-5-92-15,-23-15 20 16,2-6-56-16,-9-22 32 16,7-2-40-16,-1-18-4 15,12 2-16-15,0-13-8 16,13 5 4-16,5-5-4 0,6 11 0 0,6 7-88 16,6 9 48-16,12 4-188 15,5 9 128-15,16 2-212 16,0 3 180-16</inkml:trace>
  <inkml:trace contextRef="#ctx0" brushRef="#br0" timeOffset="169565.78">12221 9036 404 0,'15'-24'148'0,"-15"24"-112"0,17 13-12 0,-11-8 128 15,3 1-88-15,-3-6 168 16,3 2-132-16,-3-2 164 16,0 3-152-16,-3-3 104 15,0 2-124-15,-9-2 48 16,0 3-80-16,-9-3 36 16,0 3-56-16,-8-3-20 15,5 2-12-15,-3-2 8 16,6 3-8-16,0 0-4 15,6-1 0-15,-3 1-24 16,6 0 12-16,-3-1 4 16,6 1 4-16,-6 0 76 15,6-1-40-15,-5 1-12 0,5 2-16 16,-9 0-20 0,6 1 8-16,-9-1 12 0,3 3-4 0,-6 0 40 15,3 0-20-15,-3 0-4 16,6 0-12-16,-2-3-8 15,5 3 4-15,0 0 12 16,3 2-8-16,0 1 24 16,3 0-20-16,3-1 12 15,3 3-12-15,0-5 36 16,3 3-24-16,-6-8 20 16,3 2-24-16,-3-8 0 15,0 3-12-15,0-2-16 16,0-1 4-16,0-2 12 15,0 5-4-15,0-3-4 16,0 3 4-16,0-3-16 16,0 6 8-16,0-3 12 15,6 3-4-15,-3-3 8 16,0 2-8-16,-3-4 16 16,3 2-12-16,-3-3-20 15,3 0 4-15,-3-2 32 16,2 2-16-16,-2-2-16 15,3 3 0-15,0-4 4 16,3 4 4-16,0-6 0 16,3 5 0-16,3-8 16 15,0 3-8-15,3-7-4 16,0 1 0-16,0-2-16 0,3 3 8 0,-4 0 4 31,4 2 0-31,-6 4 8 16,0 1-4-16,-6 4-4 15,0 4 4-15,-12 9-16 0,3 2 8 16,-12 13 4-16,3 4 0 0,-6 7 24 16,4-3-12-16,-1 0 32 15,6-4-28-15,0-1 4 16,3-3-12-16,0 1-16 16,6-4 4-16,-3 6 20 15,6-2-8-15,-3 2-12 16,0 0 0-16,0 3 4 15,3-6 0-15,0-7 0 16,3-3 0-16,0-11 60 16,0-2-32-16,3-9-12 15,3 1-8-15,-3-8-8 16,2 5 0-16,-5-3 16 16,3 3-8-16,-9 0-28 15,3 3 8-15,-6 0 24 16,3 2-8-16,-3 1-8 15,3 2 0-15,-3 0-4 16,3 2 0-16,-3 1-64 0,0 2 40 16,-3 0-172-1,1 1 112-15,-7 2-336 16,0 0 240-16,-15 2-292 0,3 3 272 16,-9 3-28-16,7 0 144 15,-4 0 64-15,9 0 20 0,3-5 360 16,6-1-188-16,3-7 248 15,9-1-236-15,9-4 148 16,6 2-188 0,12-8 16-16,6 3-88 0,8-9-16 15,1 1-28-15,3-3 16 16,-7 6-24-16,-8-1-32 16,-3 6 12-16,-12-1-200 15,-3 6 112-15,-6 3-356 16,-3 2 256-16</inkml:trace>
  <inkml:trace contextRef="#ctx0" brushRef="#br0" timeOffset="169885.25">13042 9401 1048 0,'-21'-27'388'0,"21"27"-300"0,-6-16-28 0,6 8 252 31,6 6-184-31,0-6 72 16,6 3-120-16,3-6-28 15,6 6-32-15,12-6-8 0,-1 3-4 0,7-2-16 16,0 4 4-16,-1-2-348 16,-2 6 192-16,-6-1-528 15,-6 6 388-15</inkml:trace>
  <inkml:trace contextRef="#ctx0" brushRef="#br0" timeOffset="170066.16">13015 9525 800 0,'-9'11'296'0,"9"-11"-232"0,3 2-16 0,0-4 316 16,6 2-208-16,3-6 108 15,6 1-160-15,9-6-4 16,3 6-60-16,5-5-36 16,1 4-4-16,0-2 24 15,0 6-12-15,-4-4-216 16,-2 6 112-16,-12 0-496 0,-6 3 332 0</inkml:trace>
  <inkml:trace contextRef="#ctx0" brushRef="#br0" timeOffset="170234.06">12989 9795 1048 0,'14'24'388'0,"-14"-24"-300"0,21-11-28 0,-6 1 200 16,0-1-156-16,12-13-32 15,6 0-48-15,8-5-32 16,-2 5 4-16,3-2-216 16,-1 7 120-16</inkml:trace>
  <inkml:trace contextRef="#ctx0" brushRef="#br0" timeOffset="171133.37">14379 9062 892 0,'-3'-3'332'0,"3"3"-260"0,-39 3-20 0,12 0 152 16,6-1-124-16,-20 1 80 15,5 0-92-15,-9-1-28 16,10 4-24-16,-1-1 48 15,12 0-36-15,0 0 52 16,12 1-48-16,0-4 48 16,9 1-48-16,-2-3 12 15,2 3-28-15,-3-3-8 16,6 2-4-16,-6 1-4 16,3 2 0-16,-6 0 8 15,3 3-4-15,-9 3 8 16,3 0-8-16,-3-1-4 0,3 3 4 0,-3-5-16 15,6 0 8 1,0-2 48 0,6 2-24-16,0-1 8 0,6 4-16 0,12 0 36 15,3 2-24 1,24 11-24-16,3 2 0 16,14 9 8-16,-2 2-4 15,-13 0-4-15,-5-3 4 0,-30 3 48 16,-6-5-28-16,-36 5 8 15,-6-8-20-15,-23-5 12 16,2-6-16-16,-2-15-20 16,11-6 4-16,1-13-244 15,8 3 140-15,9-5-388 16,9 4 284-16</inkml:trace>
  <inkml:trace contextRef="#ctx0" brushRef="#br0" timeOffset="171450.48">15281 8938 1352 0,'-9'42'500'0,"9"-42"-392"0,-60 95-28 0,24-31 300 16,4-1-224-16,-7 30 0 15,9-3-96-15,15 8-8 16,15-8-32-16,24-6-36 16,6-15 8-16,20-16-132 15,1-16 80-15,12-16-340 16,-7-10 224-16,-2-14-652 15,-10 1 464-15</inkml:trace>
  <inkml:trace contextRef="#ctx0" brushRef="#br0" timeOffset="172067.52">15602 9292 872 0,'0'-2'324'0,"0"2"-252"0,6 45-20 16,-3-22 252 0,0 1-176-16,0 11 88 15,0-1-124-15,3 8 32 16,0 1-68-16,0-4 44 0,0-4-56 0,0-9 84 15,0-5-72-15,0-15 44 32,2-4-60-32,1-18 8 0,0-2-32 0,3-17-8 31,3 4-4-31,3-17-24 0,0 8 12 16,-3-2 12-16,0 10 0 0,-3 8-12 15,-4 14 4-15,-2 10-16 16,3 10 12-16,0 9 4 15,3 5 4-15,0 2 0 16,3-2 0-16,-3-3 0 16,3-2 0-16,-3-9-12 15,0-2 8-15,-4-13 48 16,1-6-24-16,0-12-20 16,3 1 0-16,3-15-44 15,0 3 24-15,0 5-4 16,3 10 16-16,-3 19-12 15,-3 11 12-15,-4 15 48 16,4 6-20-16,-6 8 88 16,3-3-60-16,-3 3 20 15,0-9-36-15,-6-4-4 16,3-3-16-16,-3-14-8 16,0-2 0-16,0-18-84 15,0-4 44-15,12-12-356 16,3 2 216-16,12-5-568 15,0 2 420-15</inkml:trace>
  <inkml:trace contextRef="#ctx0" brushRef="#br0" timeOffset="172285.09">16370 9342 728 0,'24'-29'268'0,"-24"29"-208"0,9 27-16 0,-3-17 168 0,6 1-124 0,2 7 168 0,1 1-148 0,0 7 132 15,0 4-136-15,-9 4 132 16,-3 3-136-16,-12-5 100 15,3-3-116-15,-15-5 52 16,0-6-76-16,-8-10-36 16,5-3-12-16,-3-13-4 15,6-2-4-15,3-14-196 16,9 0 104-16,4-5-456 16,5 5 300-16</inkml:trace>
  <inkml:trace contextRef="#ctx0" brushRef="#br0" timeOffset="172735.03">16837 9438 696 0,'18'-11'256'0,"-18"11"-196"0,9-16-20 15,-12 8 288 1,3 3-188-16,-15 0 216 15,0 2-204-15,-17 11 64 16,2 5-128-16,-9 11 64 16,9 5-88-16,1 6-32 15,8-1-20-15,6 0-4 0,9-2-4 16,9-5 16-16,6-4-12 0,12-12-4 16,2-3 0-16,10-19-112 15,0-2 60 1,3-13-96-16,-1-1 84 0,7-20-140 15,-3-1 116-15,2-26-60 16,-2 2 84-16,-6-12 44 16,-3 10 12-16,-12 7 60 15,-4 17-32-15,-11 16 140 16,-3 18-92-16,-9 21 180 16,3 14-144-16,1 26 56 15,2 8-96-15,0 15-40 16,3-1-16-16,-3 1-12 15,0-7 0-15,-9 5-88 16,0-2 48-16,-9-1-348 16,6-4 216-16</inkml:trace>
  <inkml:trace contextRef="#ctx0" brushRef="#br0" timeOffset="173251.81">17879 9107 1268 0,'21'18'468'0,"-21"-18"-364"0,18 67-28 0,-15-28 160 15,3 1-144-15,-6 13-36 16,3-3-36-16,-6 0-20 0,3-7 0 0,-3-6-44 31,0-5 24-31,-3-17-424 16,3-1 244-16</inkml:trace>
  <inkml:trace contextRef="#ctx0" brushRef="#br0" timeOffset="173651.94">18266 9377 880 0,'0'34'328'0,"0"-34"-256"0,-9 19-16 0,3-14 248 16,0 3-176-16,-9-3 100 15,0 1-136-15,-11-6 12 16,5 0-64-16,-6-8 28 16,6 0-36-16,-3-16-8 15,9 0-16-15,4-18 12 16,8 5-12-16,15-6-20 16,5 9 4-16,19 13 4 15,3 13 4-15,5 26 44 16,1 9-24-16,-9 20 36 15,-6 1-32-15,-19 8 20 16,-2-3-24-16,-18 2-8 16,1-5-8-16,-16-7 4 15,0-6-4-15,-12-19-100 16,3-7 52-16,1-22-456 0,8-5 276 0</inkml:trace>
  <inkml:trace contextRef="#ctx0" brushRef="#br0" timeOffset="173852.07">18373 9004 1756 0,'51'29'648'0,"-51"-29"-500"0,74 74-44 0,-38-21 48 16,0 0-104-16,-1 26 44 15,-2 1-56-15,-18 12-20 16,-6-5-8-16,-21 1-20 15,0-11 8-15,-18-11-84 16,1-11 48-16,-25-10-348 16,6-10 216-16</inkml:trace>
  <inkml:trace contextRef="#ctx0" brushRef="#br0" timeOffset="183625.43">14542 13264 384 0,'9'-6'140'0,"-9"6"-108"0,-6-5-8 0,3 2 188 16,3 6-120-16,-6-3 52 15,3 5-84-15,-3 3 32 16,1 5-52-16,-7 6 52 15,0 2-56-15,-6 3 100 16,3 2-80-16,0-4 48 16,3-1-64-16,3-3 84 0,3-2-68 0,0-3 68 31,3-2-68-31,3-6 40 16,3 1-56-16,3-9-12 15,3 0-16-15,9-7 8 16,6 2-12-16,12-11 4 15,-1 3-4-15,16-15-24 0,3 4 8 0,20-15 32 32,-3 5-16-32,10-8-8 15,-7 10-4-15,1-2-244 0,-13 11 136 0</inkml:trace>
  <inkml:trace contextRef="#ctx0" brushRef="#br0" timeOffset="195066.58">17989 14200 1216 0,'-50'50'448'0,"50"-50"-348"0,-66 61-28 0,33-24 304 0,10 0-220 0,-16 22 36 31,9-4-116-31,6 9-60 16,9-9-12-16,12-2-32 16,6-5 16-16,6-3-136 15,6-8 80-15,0-5-268 16,3-6 188-16,-3-5-496 15,3-2 360-15</inkml:trace>
  <inkml:trace contextRef="#ctx0" brushRef="#br0" timeOffset="195934.02">18177 14420 808 0,'-3'-13'300'0,"3"13"-232"0,3 2-20 0,-6 6 116 16,0 3-100-16,-6 23 28 16,0 6-56-16,-6 18 120 15,6 0-88-15,-3 0 120 16,3-2-108-16,0-8 120 16,3-9-116-16,0-10 92 15,6-5-100-15,6-18 64 16,6-4-80-16,9-23-32 15,6 0-16-15,9-27-40 16,2 1 16-16,4-12-64 16,0 12 40-16,-10 10-8 15,-5 10 24-15,-9 14-4 16,-3 8 12-16,-12 21 0 16,0 7 4-16,-12 17 16 15,3 2-4-15,-6 6-4 16,6-6 4-16,-3-5 100 15,6-5-56-15,-3-8 16 16,6-5-40-16,0-14 56 16,6-3-44-16,0-17 0 15,6-1-20-15,3-19-4 16,0 4-4-16,6-14-8 0,6 5 4 16,-1 0-32-16,4 11 16 15,-3 11-12-15,-3 10 12 0,-3 16 8 16,-1 10 4-16,-8 11-12 15,-3 3 8-15,-9 8 64 16,-3-6-32-16,-6-2 52 16,0-6-48-16,-3-7-24 15,6-6-8-15,-2-10 16 16,5-3-8-16,0-11-100 16,6 3 48-16,0-5-264 15,3 5 172-15,2-5-292 16,7 2 244-16,0-2-276 15,3 2 264-15,6-7-104 16,3 2 176-16,11-16 76 16,1 8 36-16,3-7 188 15,-1 4-92-15,1 6 148 16,-3 8-132-16,-4 13-16 16,-2 10-52-16,-9 17 92 15,-3 2-68-15,-15 5 284 16,-3 3-188-16,-18-2 256 15,-3-3-232-15,-12-6 28 16,4-2-124-16,-4-14 12 0,6-2-52 16,6-16-24-16,9-2-8 0,6-25-88 15,9 4 44-15,12-14-232 16,6 5 148-16,9 6-292 16,-1 7 236-16,4 11-288 15,0 11 264-15,-4 13-400 16,-5 8 336-1</inkml:trace>
  <inkml:trace contextRef="#ctx0" brushRef="#br0" timeOffset="196384.17">19338 14743 600 0,'23'-14'224'0,"-23"14"-176"0,24-29-12 0,-15 19 96 0,3 2-80 0,-3-5 96 0,3 2-88 0,-6-2 140 31,3 5-116-31,-6 0 104 15,0 3-108-15,-9 2 64 16,0 6-84-16,-12 7 92 16,0 6-88-16,-12 8 140 15,4 0-120-15,-4 10 44 16,9-5-80-16,0 3-24 16,9-3-16-16,0-3-8 15,9 1 0-15,3-6 8 16,6-5-4-16,9-11-12 15,3-2 4-15,9-16-16 16,0-1 12-16,11-23-4 0,1 0 4 0,9-29-44 31,-1 0 24-31,1-11-20 16,-3 11 28-16,-10 3 0 16,-2 12 12-16,-12 9 0 15,-6 13 0-15,-15 18 96 0,0 11-48 0,-15 27 140 16,0 10-100-16,-6 21 8 15,3 3-52-15,6 8-36 16,6-6 0-16,6 1-28 16,9-11 16-16,6-14-240 15,3-7 136-15,9-13-304 16,3-9 240-16</inkml:trace>
  <inkml:trace contextRef="#ctx0" brushRef="#br0" timeOffset="196751.07">20016 14565 892 0,'0'-21'332'0,"0"21"-260"0,21 0-20 0,-6 0 256 0,0 0-180 0,12-2 132 16,2 2-148-16,10-11 36 15,3 3-88-15,8-8-16 16,-2 3-28-16,6-6-4 16,-7 6-4-16,-2-3-8 15,-9 8 4-15,-13 6-24 0,-5 4 12 0,-15 19 84 16,-6 6-44-16,-18 23 148 16,-2 3-100-16,-7 11 16 15,3-4-56-15,0 1-28 16,9-10-4-1,1-12-8-15,8-7 0 0,0-13-256 16,6-6 140-16,-3-13-324 16,6 0 248-16,-9-8-288 15,3 3 276-15</inkml:trace>
  <inkml:trace contextRef="#ctx0" brushRef="#br0" timeOffset="196902.37">20210 14825 912 0,'-3'-14'340'0,"3"14"-264"0,9-2-24 0,-3-1 316 15,3 0-212-15,5-4 124 16,7 1-164-16,6-7 56 16,3 0-100-16,9-6-36 15,-4 6-24-15,4-8-4 16,0 5-4-16,-1-5-336 16,-5 5 180-16</inkml:trace>
  <inkml:trace contextRef="#ctx0" brushRef="#br0" timeOffset="197135.06">20897 14153 1204 0,'9'10'448'0,"-9"-10"-348"0,39 77-32 0,-18-27 484 15,0 0-316-15,5 35 76 16,1-3-192-16,-6 16-72 15,0-5-32-15,-9 5-28 16,-12-14 8-16,-6-7 12 16,-12-14-4-16,-9-12-284 15,-6-14 152-15,-5-11-416 0,-4-7 308 16,-9-3-840 0</inkml:trace>
  <inkml:trace contextRef="#ctx0" brushRef="#br0" timeOffset="200553.69">3836 14507 696 0,'38'0'256'15,"-38"0"-196"-15,-71-3-20 0,50 1 180 16,12 2-128-16,-9-3 140 0,12 6-132 0,0-3 68 31,6 0-96-31,-6 0 96 16,6 2-96-16,-3-2 32 0,3 3-60 0,-3-3 12 15,6 0-36-15,-3 0 16 16,0 0-20-16,3 0-24 16,3 3 0-16,6-3 12 31,6 2 0-31,3-4-4 0,0-1 4 0,12-5-4 16,2 3 0-16,10-6 0 15,-3 3 0-15,5 0-20 16,-2 3 12-16,0 2-12 15,-4 3 8-15,-8 0 16 16,-3 3 0-16,-3 0-20 16,-7-1 8-16,-2-2-32 15,0 3 24-15,-9-3-12 16,0 0 16-16,-6 0 8 16,3 3 4-16,-15-1-20 15,6 4 12-15,-6 2 12 16,-6 0 0-16,0-1-20 15,0 4 8-15,-5-3 12 16,5 0 0-16,-6 3-4 16,-3-1 4-16,-3 9-16 15,-3 2 8-15,-5 8 72 16,8 3-36-16,-3-1-4 16,9-2-16-16,6 1-12 15,9-9 4-15,18-5 4 16,0 0-4-16,27-3 8 15,-3-3-8-15,8 4-4 16,-8-1 4-16,-12 3 48 16,-9 0-28-16,-24 7 184 0,-3 1-116 15,-33 5-12-15,-2-2-52 0,-22-1-20 16,7 1-4-16,-13-11-136 16,10-3 72-16,2-11-252 15,22-2 176-15</inkml:trace>
  <inkml:trace contextRef="#ctx0" brushRef="#br0" timeOffset="201254.25">4869 14444 352 0,'17'-8'132'0,"-17"8"-104"0,-14 5-8 0,-1-2 8 0,6 5-20 0,-24-1-4 15,6 4 0-15,-6 0-16 16,7-1 8-16,2-2-92 15,6 3 48-15,6-9 16 16,12 4 16-16,3-9 8 16,15 3 0-16,0-8 208 15,9 3-108-15,-1-6 228 16,-2 3-180-16,0-2 160 16,0 2-172-16,0-3 56 15,-4 6-108-15,-5 0 40 16,0 2-72-16,-12 0 48 15,0 3-52-15,-21 6 60 16,0 2-60-16,-26 7 132 16,2 7-96-16,-38 7 60 15,2 2-76-15,4 1-24 16,17-3-24-16,31 0-12 16,20 1 4-16,32 1-32 15,16 4 16-15,18-1-4 16,5 0 8-16,-8 1 8 15,-7-6 0-15,-23 0 120 16,-9-2-64-16,-27-6 24 16,-6-3-48-16,-27-10-48 15,-2-3 8-15,-22-10-264 0,4-3 152 16</inkml:trace>
  <inkml:trace contextRef="#ctx0" brushRef="#br0" timeOffset="202021.72">5369 14666 488 0,'-15'26'180'0,"15"-26"-140"0,-12 6-12 0,6-6 208 0,6 2-136 0,-3-7 188 15,6 0-164-15,0-11 140 16,6 3-152-16,0-9 84 15,3 7-112-15,2-7 68 16,7 4-88-16,6-1-24 16,3 9-24-16,15 4-16 15,-4 6 4-15,7 19-104 16,-7 5 56-16,-8 13-52 16,-6 0 56-16,-24 3 12 15,-6-3 16-15,-30-3 56 16,-2-2-24-16,-34-3 88 15,1-5-60-15,-7-8 100 16,13-3-84-16,11-19-20 16,12-1-28-16,7-23-24 15,14 1 4-15,21-21-304 16,15 0 168-16,23-6-464 0,10 11 340 0</inkml:trace>
  <inkml:trace contextRef="#ctx0" brushRef="#br0" timeOffset="202321.64">6009 14412 860 0,'-27'0'320'0,"27"0"-248"0,6 47-20 0,0-12 428 15,3-1-272-15,3 24 112 16,-1 1-192-16,1 7-76 16,0-5-32-16,-6 0-20 15,3-9 0-15,-3-1-12 16,0-6 8-16,-6-8-456 15,0-5 252-15</inkml:trace>
  <inkml:trace contextRef="#ctx0" brushRef="#br0" timeOffset="203088.83">7312 14452 976 0,'21'-11'360'0,"-21"11"-280"0,3 5-20 0,-9 6 80 16,3 2-88-16,-21 27 76 15,1 7-72-15,-22 20 92 16,6-1-84-16,-8 5-20 16,5-10-28-16,0-3 4 15,9-10-12-15,4-9-84 16,11-4 44-16,3-19-344 15,9-6 212-15,6-18-620 16,9 0 440-16</inkml:trace>
  <inkml:trace contextRef="#ctx0" brushRef="#br0" timeOffset="203322.37">6994 14631 788 0,'18'-26'292'0,"-18"26"-228"0,6-11-16 0,-3 3 212 16,6 3-152-16,2-5 140 15,1 2-140-15,-3 0 100 16,3 2-120-16,-6 6 80 16,3 3-100-16,0 10-24 15,0 6-28-15,3 15 4 16,0 6-12-16,6 13-20 16,2 0 4-16,1 0 20 15,3-8-4-15,0 2-92 16,-3-7 48-16,-3 0-280 15,-1-6 176-15</inkml:trace>
  <inkml:trace contextRef="#ctx0" brushRef="#br0" timeOffset="207791.94">8232 14785 600 0,'-9'13'224'0,"9"-13"-176"0,0-2-12 16,0-1 220 0,0 0-148-16,0-2 168 15,3 0-160-15,0-6 48 16,0 3-96-16,0-8 40 15,3 3-64-15,0-11 24 16,3 6-40-16,0-6-36 0,3 5 4 16,9-2 16-16,-1 5-4 0,7 0-4 15,3 6 0-15,3 2-16 16,-1 8 8-16,1 10-4 16,-3 9 0-16,-9 13 0 15,-3 0 0-15,-15 10 0 16,-3 0 0-16,-18 11 16 15,3-3-4-15,-15 14-12 16,6-6 4-16,-11 0 12 16,5-7-4-16,-6-9-12 15,9-8 4-15,-2-7 28 16,8-6-12-16,0-5 4 16,6-3-8-16,-3-2-24 15,9-1 8-15,-3-5-12 16,6 3 8-16,-3-5 44 15,6 2-20-15,-3-2 52 16,6 0-36-16,-3-3 48 0,3 2-44 0,-3-2-8 31,3 0-12-31,-2-2-12 16,2-1 4-16,-3-2-4 16,6 2 0-16,-3-2-12 15,2 5 8-15,1-6 20 16,0 6-8-16,-3-2-4 15,0 4 0-15,0-4-16 16,6 2 8-16,0-3 64 0,0 1-32 16,6-4-4-1,0 4-12-15,9-6-20 0,3 2 4 16,11-2 4 0,1 3 0-16,9-3 8 0,0 6-4 15,-1-6-12-15,-2 5 4 0,-6-2 20 16,-4 5-8-16,-8-6-4 15,-3 6 0-15,-6-5-24 16,-3 5 12-16,-6-5 12 16,3 5 0-16,-3-3-4 15,0 3 4-15,-4-2 4 16,1 4-4-16,-3-2-4 16,0 0 4-16,0-2-4 15,3 2 0-15,-6 0 0 16,3 2 0-16,-3-2 32 15,3 3-16-15,-2-1-12 16,-1 1-8-16,-3 0 4 16,6-1 0-16,-3-2 8 15,3 0-4-15,0-2-4 16,6 2 4-16,-3-3-4 16,0 0 0-16,-3-2 0 15,2 5 0-15,-2-2-12 16,0 4 8-16,0-2 12 15,0 0-4-15,0 0-4 16,0 0 4-16,0 0 4 16,0 0-4-16,0 0 16 0,0 0-12 15,0 0-4 1,0 0 0-16,-2 0-4 0,2 0 0 0,-3 0-64 16,0 3 36-16,-3-3-296 15,3 2 180-15</inkml:trace>
  <inkml:trace contextRef="#ctx0" brushRef="#br0" timeOffset="208543.14">8973 14745 748 0,'3'6'276'0,"-3"-6"-216"0,3 2-16 0,-3-2 164 15,0 0-124-15,0-2 160 16,6-1-140-16,0-5 72 15,3 3-104-15,6-14 76 16,6 6-84-16,8-11 12 16,4 3-44-16,9-6-4 15,-3 6-16-15,2-3-16 16,4 6 0-16,-9 5 4 16,-4 5 0-16,-14 18-20 15,-3 9 12-15,-21 23 12 16,0 6 0-16,-21 29 40 15,1-6-20-15,-13 14 20 16,6-9-24-16,0-1 0 16,10-12-12-16,-1-10-8 0,9-13 4 15,0-11 20-15,9-8-12 0,0-11-268 16,3-4 140-16,-3-9-256 16,6 0 212-16,-6-2-732 15,3 0 496 1</inkml:trace>
  <inkml:trace contextRef="#ctx0" brushRef="#br0" timeOffset="208776.07">8994 15007 1380 0,'9'-5'512'0,"-9"5"-396"0,33-5-36 0,-12 2 224 15,2 0-184-15,13-5 56 16,3 0-104-16,5-5-44 15,-2 3-16-15,3-4-12 16,-10 4 0-16,-5-3 8 16,-3 2-4-16,-9 0-232 15,-3 6 124-15,-6 0-272 16,-3 2 208-16,-6 1-392 16,3 2 316-16</inkml:trace>
  <inkml:trace contextRef="#ctx0" brushRef="#br0" timeOffset="209576.69">10122 14761 456 0,'24'-8'168'0,"-24"8"-128"0,30-5-16 0,-21 2 288 0,3 3-176 0,-9 3 124 31,3 2-152-31,-15 3 72 0,0 5-104 16,-12 1 124-16,0 1-112 0,-12-1 116 15,6 2-116-15,-11-3 36 16,5-3-76-16,-3-4-16 16,10-4-20-16,-1-10-12 15,6 3 4-15,3-11 4 16,6 0-4-16,6-10 8 16,9 2-8-16,9-10-4 15,6-1 4-15,12 1-4 16,2 10 0-16,10 8 0 15,0 11 0-15,-1 18-12 16,-5 8 8-16,-9 22 4 16,-3 7 0-16,-21 13 44 15,-6 1-24-15,-27 10 104 16,-3-5-68-16,-23 2-32 16,5-10-20-16,-8-8-4 15,8-11 0-15,0-13-372 16,13-2 204-16,5-14-652 15,9-2 456-15</inkml:trace>
  <inkml:trace contextRef="#ctx0" brushRef="#br0" timeOffset="210210.3">10694 14806 340 0,'21'-16'128'0,"-21"16"-100"0,8-8-8 0,-8 6 140 0,3 2-92 0,-3 0 228 16,0 5-168-16,-9 0 48 16,4 6-104-16,-16 5 124 15,0 0-112-15,-15 2 120 16,3 1-116-16,-8-4 124 0,5 1-124 0,0-8-32 16,9 0-36-16,4-13 60 15,11-3-44-15,9-16-4 16,6 0-20-16,21-31-56 31,5 2 28-31,19-16-128 16,3 14 80-16,11 17 0 0,1 17 40 0,-7 32-8 15,-8 13 16 1,-27 34 308-16,-9 8-160 0,-39 24 144 16,-9-3-160-16,-26 9-36 15,2-12-52-15,-14-4-20 16,11-14-4-16,-2-13-192 15,14-8 104-15,6-19-544 16,19-7 344-16</inkml:trace>
  <inkml:trace contextRef="#ctx0" brushRef="#br0" timeOffset="211678">11253 15020 820 0,'18'-31'304'0,"-18"31"-236"0,18-19-20 16,-6 9 204-1,0 2-148-15,6-8 80 16,2 3-108-16,7-9-4 16,0 4-48-16,9-14 12 15,2 6-20-15,4-17-8 16,0 4-4-16,-6-14 72 0,-4 13-40 0,-5 0-32 15,-3 9-4 1,-9 1-4-16,-3 9 4 0,-9 3 16 16,0 5-8-16,-9-3 24 15,0 8-20-15,-9 0 12 16,0 2-12-16,-12 4-16 16,6 4 0-16,-8 1 28 15,2 2-12-15,-12 6 4 16,12 5-8-16,-11 0 36 15,5 2-20-15,-6 3-12 16,9 1-8-16,-2 1-16 16,8 1 8-16,-3 0-4 15,6 0 0-15,0-6 16 16,6 1-4-16,1-6 8 16,5 0-8-16,3-7 32 15,6 2-20-15,3-6 20 16,3 4-20-16,3-6 0 15,5 2-8-15,7-2-16 16,0 5 4-16,12 3 12 16,3 6-4-16,11 7-64 15,1 0 32-15,8 13-84 16,1 1 60-16,-6 15 8 16,-10 0 28-16,-23 6 20 15,-6-6 0-15,-24-2 16 16,-3-6-12-16,-18-5 192 0,1-8-112 0,-19-10 44 31,6-6-80-31,-5-13 32 0,8-5-48 0,1-19-12 31,11-3-12-31,6-20-12 0,9 4 4 0,15-9-84 32,9 9 44-32,15-2-304 0,6 13 188 0,17 1-628 15,1 10 436-15</inkml:trace>
  <inkml:trace contextRef="#ctx0" brushRef="#br0" timeOffset="-201974.68">23582 14428 912 0,'-12'-3'340'0,"12"3"-264"0,6 0-24 15,-3-3 272-15,0 3-188 16,9-5 140-16,3 0-160 0,12-8 60 15,0 2-104-15,11-7 0 16,1 4-48-16,9-2 4 16,-1 6-16-16,-2-1-16 15,-6 9 0-15,-10 4-4 16,-2 9 0-16,-18 13 8 16,-6 2 0-16,-18 24 0 15,0 3 0-15,-18 16-12 16,4-5 8-16,-13 4 4 15,9-7 0-15,-5-5 8 16,5-11-4-16,0-6 8 16,12-4-8-16,0-11-136 15,7-3 76-15,-1-8-168 16,9-2 128-16,-3-6-252 0,3-2 196 0</inkml:trace>
  <inkml:trace contextRef="#ctx0" brushRef="#br0" timeOffset="-201690.99">23514 14909 696 0,'6'-8'256'0,"-6"8"-196"0,9-8-20 15,0 3 332-15,-1 2-212 0,10-4 144 0,0 4-176 0,12-8 108 31,0 6-136-31,11-3-8 16,-2 3-56-16,3-3-24 0,-4 5-8 16,1-2 4-16,-6 5-4 0,0-5-4 15,-7 5 4-15,-5-6-4 16,0 6 0-16,-6-2-72 16,0 2 40-16,-6 2-364 15,-3 4 216-15,-9 4-796 16,3 6 548-16</inkml:trace>
  <inkml:trace contextRef="#ctx0" brushRef="#br0" timeOffset="-201421.14">23535 15401 1268 0,'-3'11'468'0,"3"-11"-364"0,-3 37-28 16,0-11 180-1,3 1-156-15,-6 13-24 16,3 2-48-16,-6 0-4 16,3-2-16-16,-6-3-20 15,3-5 4-15,-3-3-384 0,3-5 216 0,-9-6-712 16,6 1 496-16</inkml:trace>
  <inkml:trace contextRef="#ctx0" brushRef="#br0" timeOffset="-201040.51">23788 15483 964 0,'32'-39'360'0,"-32"39"-280"0,30-11-24 0,-21 11 192 15,-3 3-148-15,-9 10 12 16,0 3-68-16,-15 16 32 16,3 2-44-16,-6 8 4 15,7-2-24-15,2 2 12 16,9-5-16-16,6-7-4 16,3-4 0-16,8-7 4 15,4-6-4-15,3-13-20 16,0 0 8-16,3-13-136 15,-3 2 76-15,-1-10-136 16,-2 2 116-16,-3-2-12 16,-3 8 60-16,-9 5 36 15,0 5 4-15,-12 14 232 16,3 7-128-16,-6 11 212 16,3 3-180-16,0 8 84 15,3-3-128-15,1 8-24 16,5-8-44-16,3 0-8 15,2-5-8-15,1-8-140 16,0-3 76-16</inkml:trace>
  <inkml:trace contextRef="#ctx0" brushRef="#br0" timeOffset="-199322.42">23231 16632 624 0,'-6'0'228'0,"6"0"-176"0,3 0-16 15,-3 0 132-15,0 0-100 0,0 0 96 32,0 0-96-32,3 0 48 0,6 0-72 0,3-3 68 15,0 3-64 1,3-5 28 15,-1 2-44-31,7-5 16 16,0 3-28-16,6-3-28 0,0 5 4 0,2-2 0 0,1 2 4 15,0 3 16-15,0 3-8 0,-6 5-12 16,-1 5 0-16,-11 6 4 16,-3 2 0-16,-21 11 0 15,0-1 0-15,-23 12 0 16,2-1 0-16,-12-2 88 16,7-3-48-16,-4-8 36 15,12-5-44-15,0-8 88 16,10-3-68-16,5-5 48 15,6-3-60-15,6-2 52 16,6-1-56-16,3-2 20 16,3 0-36-16,6 0 0 15,2 3-12-15,1-3 12 16,0 3-12-16,0-3-4 16,-3 0 0-16,0 0-16 0,-3 0 8 0,-3 0 28 31,-1 0-12-31,1-3-12 15,3 3-4-15,-3-3 20 16,3 1-8-16,-3-1-4 16,0 3 0-16,-3-3-4 0,0 6 0 15,-6-3 0-15,0 0 0 0,3 0-12 16,0 0 8-16,0 0 12 16,3 0-4-16,0-3 8 15,3 3-8-15,-3-2 32 16,3-1-20-16,-6 0 12 15,0 3-16-15,-3-2-16 16,0 2 0-16,-3-3 4 16,3 6 0-16,-3-3 16 15,0 2-8-15,-3-2-40 16,6 3 20-16,-3-3-184 16,3 3 108-16,0-1-244 15,6 1 188-15,0 0-336 16,0 2 268-16,-1-2-576 0</inkml:trace>
  <inkml:trace contextRef="#ctx0" brushRef="#br0" timeOffset="-199056.12">23779 16637 1216 0,'9'-5'448'0,"-9"5"-348"0,3 2-28 0,-3 1 148 0,3 5-136 0,-1 5 64 31,7 6-88-31,-3 7-8 0,0 3-32 0,0 8-4 16,0-2-8-1,3 2 12-15,0 0-12 0,-9-3-260 16,0-5 140-16</inkml:trace>
  <inkml:trace contextRef="#ctx0" brushRef="#br0" timeOffset="-198505.51">23210 17463 1120 0,'-15'-8'416'0,"15"5"-324"0,3-2-24 16,0 2 156-16,3 0-136 16,3-2 88-16,6 0-104 15,6-3 44-15,6 0-72 0,5 0-12 0,7 3-20 16,3 2 8-16,2 6-12 16,1 7-56-16,-9 6 24 15,-12 5-120-15,-10 6 80 16,-17 4-28-16,-14 9 56 15,-22 5-48-15,0 5 48 16,-3-10 16-16,10-8 16 16,5-8 312-16,6-6-168 15,3-7 100-15,9-1-140 0,6-7-4 16,12 0-56 0,6-9-8-16,12 1-20 15,3-3 0-15,8 0-4 16,1 0-96-16,3 3 52 15,-4 2-228-15,1 3 148 0,-3 6-344 16,-9 2 260-16,-1-1-500 16,-8 7 396-1,-9-1-148-15</inkml:trace>
  <inkml:trace contextRef="#ctx0" brushRef="#br0" timeOffset="-197755.03">23916 17642 644 0,'17'-18'236'0,"-8"10"-180"0,0-5-20 16,-3 7 60-16,3 1-60 16,3-3 32-16,0 0-40 0,3 3 72 15,0-3-56-15,3 0 128 0,-1 0-96 16,4 0 104-16,0 0-100 0,-3 0 44 15,-3 3-68 1,-3 0 0-16,-3-1-32 16,-3 1 4-1,0 0-16-15,-3 2 12 0,0 1-16 16,-3-4-4-16,3 1 0 16,-3 0-16-16,0-3 8 0,-3-3 12 15,-3-2-4-15,-3 0 24 16,0-3-16-1,-3 0-12-15,-3 3-4 0,0-3-4 16,0 3 0-16,0 5 32 16,-3 0-12-16,1 5-4 15,-4 3-4-15,0 3 4 16,3 2-4-16,0 6-4 16,0 2 4-16,0 5-16 15,1 1 8-15,-1-1 28 16,3 1-12-16,0 0-4 15,3-4-4-15,3-1-4 16,3-4 0-16,0 1 8 16,6-3-4-16,3-3 16 15,3 0-12-15,0-2 40 0,3-3-24 16,0 0 4-16,0 0-16 16,3 0 20-16,3 3-20 15,3-1-12-15,2 4-4 16,7 4 4-16,3 6 0 15,0 8-72-15,2 15 40 16,-5 1-120-16,-6 3 88 16,-9-6 28-16,-6-6 24 15,-9-7 12-15,-12-8 0 16,-6-8 88-16,-8-8-48 16,-1-5 168-16,0-9-116 15,9-7 20-15,3-8-68 16,6-5 0-16,9-9-28 15,3 1-8-15,6 2-4 0,0 11-180 16,0 11 96-16,0 5-384 16,0 10 260-16,-6 3-840 15</inkml:trace>
  <inkml:trace contextRef="#ctx0" brushRef="#br0" timeOffset="-196887.75">23127 18259 384 0,'9'18'140'0,"-6"-26"-108"0,0 8-8 16,3 0 180-16,-6 0-116 15,6 0 148-15,0 3-132 16,-4 2 148-16,-2-5-144 16,6-2 124-16,6 4-132 0,3-4 0 15,6 2-60-15,6-6-28 16,9 6-4-16,8-2 8 0,4 4-8 16,-1-2-64-16,1 6 28 15,-6-1-4-15,-7 0 16 16,-2 1-16-16,0 2 20 0,-6 0 12 15,-3-6 4 1,-4 3-4-16,-2-2 4 16,-3-3 4-16,-6 3-4 15,-3-6-12-15,0 6 4 16,-6-3 20-16,-6 0-8 16,-9-3 24-16,-6 3-20 15,-2 0 48-15,-7 5-32 16,-6-2-16-16,0 2-4 15,1 1 0-15,-1 2-4 0,6 2-4 16,9 3 4-16,9 3-4 16,12 5 0-16,9 3 60 15,6 3-32-15,0 2 112 16,-3-3-80-16,-3 1 80 16,-9-6-80-16,-6 0 92 15,-9-10-88-15,-9-3-20 16,-11-6-28-16,-16-4-172 15,-9-1 84-15,-2 3-296 16,5 5 204-16,10 1-424 16,17-4 328-16,6 9-464 15</inkml:trace>
  <inkml:trace contextRef="#ctx0" brushRef="#br0" timeOffset="-196404.05">24079 18301 624 0,'3'16'228'16,"-3"-11"-176"-16,-3-5-16 0,0 6 236 0,-6-4-156 0,-8 4 60 0,-16 4-104 15,-12 3 64-15,-8 1-80 16,8-1 80-16,12 3-80 0,15 2-28 16,15 6-16-16,21 0 32 15,15 2-24-15,6 1 44 16,-4-3-36-16,-8-6-4 16,-12-2-16-16,-15-5 48 0,-15-6-32 15,-15-8-12 1,-17-7-4-16,-10-6-264 0,-2-3 140 15,-1 1-484-15,4 7 340 16,14 1-352 0</inkml:trace>
  <inkml:trace contextRef="#ctx0" brushRef="#br0" timeOffset="-191083.17">2609 16092 704 0,'30'13'264'0,"-30"-13"-208"0,15-2-12 16,0-1 204 0,-3 0-144-16,6-7 56 15,5 2-96-15,4-3-28 16,6 6-24-16,-3-3-20 15,2 3 4-15,-2-1 12 16,-6 6-4-16,-9 3-4 16,0 2 4-16,-6 1 4 15,0 2-4-15,-3-3-56 16,0 0 28-16,-6-2-288 16,6 2 172-16,-12-5-408 15,6 3 308-15</inkml:trace>
  <inkml:trace contextRef="#ctx0" brushRef="#br0" timeOffset="-190766.45">2618 16232 632 0,'6'-5'236'0,"-6"5"-184"0,27-8-16 0,-9 3 220 16,-3 5-148-16,12-6 28 16,-4 4-84-16,7-4-32 15,-3 6-12-15,3-5 0 16,-7 5-4-16,4-2 8 15,-6 4-8-15,-6-2-256 16,0 3 136-16,-9-1-308 16,0 4 244-16</inkml:trace>
  <inkml:trace contextRef="#ctx0" brushRef="#br0" timeOffset="-190533.58">2684 16367 912 0,'15'3'340'0,"-15"-3"-264"0,20-3-24 15,-8 0 184 1,0 3-140-16,9-5 8 16,6 3-64-16,-3-6-20 15,2 5-12-15,4-5 4 16,-6 3-8-16,3-1-124 15,-6 4 64-15,-9-1-348 16,0 6 224-16</inkml:trace>
  <inkml:trace contextRef="#ctx0" brushRef="#br0" timeOffset="-189482.52">3705 16148 832 0,'0'-8'308'0,"0"8"-240"0,3-3-20 0,-3 0 140 16,0 6-112-16,0-3 52 16,0 0-80-16,6 0 12 15,-3 0-40-15,6-3 28 16,8 1-32-16,4-4 20 15,3 1-20-15,6-6 8 16,3 6-12-16,-1-8 12 16,1 5-16-16,0-5 60 15,0 5-40-15,-4-5-4 16,1 5-12-16,-3 0-12 16,-6 2 4-16,-3 1-16 15,2 5 8-15,-8 3 12 16,0 2-4-16,-3 0-20 15,0 3 8-15,-6-2 12 16,3 2 0-16,-9 0 24 16,0 2-16-16,-12 1-12 15,0-1-4-15,-9 3 4 0,-2 3 0 0,-7 0-12 32,9 0 8-32,6 3 20 15,0-1-8-15,15 3-12 0,6-2 0 16,9 2 4-16,6 0 0 0,0 3-12 15,-3-3 8 1,-9-2 136-16,-6-1-72 0,-21-2-8 16,0-3-32-16,-15-2-16 15,4 2 0-15,-10 0-268 16,6 1 144-16</inkml:trace>
  <inkml:trace contextRef="#ctx0" brushRef="#br0" timeOffset="-188947.97">4598 16084 788 0,'12'-8'292'0,"-12"8"-228"0,38-8-16 0,-32 3 196 31,3 5-144-31,-15-5 64 0,3 5-96 0,-12-3 4 31,3 6-40-31,-17-1-12 0,5 6-12 0,-6 3-16 16,3 5 4-16,3 2 12 16,7 3-4-16,5 3-12 15,9 0 4-15,9 2 92 16,6-2-48-16,2 0 72 15,1-3-64-15,-9-2 28 16,3-1-44-16,-21-5 36 16,3-2-40-16,-20-3 4 15,8 0-20-15,-15-5-96 16,6-1 48-16,1-4-208 16,5 2 136-16,6-3-404 15,9 6 288-15</inkml:trace>
  <inkml:trace contextRef="#ctx0" brushRef="#br0" timeOffset="-188565.29">4877 16158 768 0,'12'-10'284'0,"-12"10"-220"0,33-16-20 0,-18 8 216 16,3 5-152-16,9-2 72 16,-1 2-108-16,7 6-32 15,-3 2-24-15,0 8-16 16,-6 3 4-16,-10 3 56 15,-2 2-32-15,-24-3 40 16,0 1-36-16,-20-3 16 16,2 0-28-16,-12-6 0 15,7 1-12-15,-4-6-16 16,12-2 4-16,3-9-48 16,6 1 24-16,7-5-188 15,8-1 120-15,9-2-380 16,5 5 264-16</inkml:trace>
  <inkml:trace contextRef="#ctx0" brushRef="#br0" timeOffset="-188248.19">5217 16158 872 0,'27'-13'324'0,"-27"13"-252"0,20-11-20 16,-8 3 224-1,3 6-160-15,9-9 44 16,0 6-96-16,12 0-32 0,-4 5-20 16,7 7-12-1,-3 7 4-15,-4 7 4 0,-2 0-4 0,-12 6 84 16,-3-4-44-16,-24-2 92 16,-3 1-76-16,-24-6 24 15,1-3-48-15,-13-5-32 16,9-3-4-16,1-8 8 15,8 3-4-15,6-10 8 16,9-1-8-16,9-10 8 16,6 0-8-16,9-3-240 15,6 6 128-15</inkml:trace>
  <inkml:trace contextRef="#ctx0" brushRef="#br0" timeOffset="-186997.61">5887 16251 540 0,'-3'0'200'0,"3"0"-156"0,5-6-12 0,-2 4 192 16,0 4-128-16,3-2 132 15,6 0-136-15,6 0 80 16,-6 0-104-16,12-2 20 16,3 2-52-16,11-6-12 15,-2 4-16-15,6-3 4 16,-4 2-8-16,-2-2-4 15,-6 2 4-15,-6-2-68 16,-6 5 36-16,-9-3-236 16,-4 3 148-16,-10 0-444 15,-1 3 312-15</inkml:trace>
  <inkml:trace contextRef="#ctx0" brushRef="#br0" timeOffset="-186763.65">6128 16169 600 0,'12'-11'224'0,"-12"11"-176"0,-6-8-12 15,6 3 280-15,6 2-180 16,-6-2 132 0,0 2-156-16,-12 3 36 0,3 6-88 0,-9 4 88 15,6 3-84-15,0 9 8 16,3-1-48-16,3 10-12 15,6 1-8-15,0 8-16 16,6-3 8-16,0 0 48 16,0-3-24-1</inkml:trace>
  <inkml:trace contextRef="#ctx0" brushRef="#br0" timeOffset="-186413.85">6318 16071 892 0,'9'-16'332'0,"-9"16"-260"0,6-11-20 16,-3 11 212-1,0 3-156-15,0 5 44 16,0 5-88-16,3 11 152 16,0 2-120-16,0 6-36 15,3 3-36-15,-6 4-32 0,3-2 4 16,-6 3 20-16,3-3-8 0,-6-3-392 15,3-2 212-15</inkml:trace>
  <inkml:trace contextRef="#ctx0" brushRef="#br0" timeOffset="-185695.45">6649 15782 612 0,'-12'-13'228'0,"12"13"-180"0,0-5-12 0,0 2 272 16,0 6-176-16,9 7 124 15,5 6-148-15,19 35 176 16,6 7-160-16,0 32-52 16,-1-3-44-16,-14 27-16 15,-9-8-8-15,-21 7-12 16,-6-9 4-16,-24 9 20 0,-11-15-8 16,-13-24-4-16,-17-18 0 15,-9-14-280-15,-19-13 152 0,-32-15-548 16</inkml:trace>
  <inkml:trace contextRef="#ctx0" brushRef="#br0" timeOffset="-185146.2">3654 15825 788 0,'21'-45'292'0,"-21"45"-228"0,18-8-16 0,-15 10 272 16,3 6-184-16,-12 27 204 16,3 7-200-16,-12 38-8 15,0-1-80-15,-6 29-28 16,6-2-12-16,3 5 0 15,9-13-8-15,12 3-108 0,12-9 56 16,9-10-164-16,12-13 116 16,2-13-376-16</inkml:trace>
  <inkml:trace contextRef="#ctx0" brushRef="#br0" timeOffset="-184112.34">7437 16214 652 0,'-6'2'244'0,"6"-2"-192"0,-6 3-12 0,6-3 232 15,6 0-156-15,-3 0 124 16,0 0-144-16,-3-3 20 16,3 1-68-16,0-4 0 15,6 4-32-15,0-4 0 16,3 4-8-16,0 2-24 16,0 2 8-16,-6 4 4 15,-3 2 4-15,-9-3 44 16,0 3-24-16,-9-5 8 15,3 2-16-15,-6-5 12 0,6 0-16 0,-3-3 4 16,4 3-4-16,-1-2-208 16,6 2 108-16,0-3-472 15,6 6 312-15</inkml:trace>
  <inkml:trace contextRef="#ctx0" brushRef="#br0" timeOffset="-183711.93">8548 15753 808 0,'-12'6'300'0,"12"-6"-232"0,-48 55-20 0,24-10 300 16,6 3-200-16,-11 21 144 16,5-3-172-16,0 13-56 0,6-5-40 0,9 8-24 15,12-10 4-15,18-9-40 16,9-7 20-16,8-19-204 16,4-8 120-16</inkml:trace>
  <inkml:trace contextRef="#ctx0" brushRef="#br0" timeOffset="-182494.36">8848 16134 456 0,'-21'-5'168'0,"21"5"-128"0,-9 0-16 0,6-3 200 15,6 3-128-15,0-5 148 16,6 0-140-16,3-6 132 16,0 3-136-16,6-13 28 15,0 3-76-15,6-9-12 16,2 6-24-16,4 2-36 16,-3 9 8-16,-3 12 24 15,-3 6-8-15,-12 16-8 16,0 3 0-16,-18 7 20 15,-3 3-8-15,-18 3-56 16,3 0 24-16,-9-1-8 16,7-2 20-16,-1-5 8 0,12-3 4 15,6-13 200-15,9-3-108 0,9-13 60 16,6-2-88-16,9-6 16 16,3 0-48-16,2-3-8 15,4 3-16-15,3 0 4 16,-3 3-8-16,-3 0-12 15,-1 2 4 1,-8-2-112-16,0 5 64 0,-6-6-244 16,-3 6 168-16,-3-5-396 15,3 2 296-15</inkml:trace>
  <inkml:trace contextRef="#ctx0" brushRef="#br0" timeOffset="-181911.22">9435 16206 924 0,'6'-6'340'0,"-6"6"-260"0,17-7-28 0,-5-1 152 15,0 5-124-15,9-8 72 16,3 1-88-16,0-9 52 16,2 6-64-16,1-13 32 15,-3 4-48-15,-6-7-12 16,0 5-12-16,-9-5 44 0,0 8-32 0,-6-3 8 16,0 6-20-16,-9-1-8 15,0 9 0-15,-12-1-4 16,0 6 0-16,-12 2 0 15,3 3 0-15,-11 6 0 16,5 1 0-16,-6 7-20 16,10-1 12-16,-1 3 32 15,9 0-16-15,6 2 28 16,6 1-24-16,12-1 4 16,9 3-8-16,18 3-8 15,2 3 4-15,13 4-4 16,-3 1 0-16,-6 3-20 15,-7-4 12-15,-14 6-4 16,-6-2 4-16,-21 2 0 16,0-5 0-16,-20-6 0 15,2-2 0-15,-12-8 24 0,6-6-8 0,1-10-12 32,11 0 0-32,6-16 20 15,9-2-8-15,15-17-4 16,6 6 0-16,12-5-92 15,3 8 48-15,5 2-400 16,1 8 244-16</inkml:trace>
  <inkml:trace contextRef="#ctx0" brushRef="#br0" timeOffset="-181510.59">10086 16179 976 0,'-11'-10'360'0,"11"10"-280"0,0-8-20 0,0 0 212 16,3 5-160-16,2-7 60 15,7 2-100-15,9-6 28 16,6 6-60-16,6-2-12 15,2 2-16-15,4 8-28 16,0 5 8-16,0 14-12 16,-7 2 8-16,-8 8 24 15,0 0-4-15,-21 0 16 16,-6 0-16-16,-24-5 16 16,3-5-16-16,-17-9 4 15,2-2-4-15,-6-10 36 16,10-4-20-16,-1-10-4 15,9 3-12-15,3-11 4 16,12 6-8-16,3-6-124 16,9 8 64-16,9 0-364 15,9 8 232-15</inkml:trace>
  <inkml:trace contextRef="#ctx0" brushRef="#br0" timeOffset="-181210.31">10619 16169 800 0,'33'-14'296'0,"-33"14"-232"0,33-15-16 0,-18 7 212 16,0 2-152-16,11-2 20 15,1 3-80-15,6 5 4 16,3 3-32-16,2 10-8 16,1 3-8-16,-6 8-4 15,-4 2 0-15,-11 3 76 16,-6 0-40-16,-21-2 100 15,-6-3-76-15,-20-8 60 16,-1-6-68-16,-12-7-4 16,7-3-28-16,-4-8-12 15,12 3-4-15,4-9 4 16,11 1-4-16,9-5-188 16,9 2 100-16,6-3-556 15,9 9 356-15</inkml:trace>
  <inkml:trace contextRef="#ctx0" brushRef="#br0" timeOffset="-180909.72">11289 16150 956 0,'30'-8'352'0,"-30"8"-272"0,47-2-24 0,-20 2 128 16,0 5-112-16,9 3 76 15,-1 2-84-15,-2 6 88 16,-3 5-88-16,-18 3 148 16,-3 0-120-16,-24-3 60 15,-3-2-88-15,-21-9 16 16,1-2-44-16,-16-8-4 16,6-2-20-16,-2-6-8 15,11 0 0-15,3-8-4 16,13 3 0-16,8-14-72 15,9 3 40-15,18-13-320 16,8 6 192-16</inkml:trace>
  <inkml:trace contextRef="#ctx0" brushRef="#br0" timeOffset="-180525.39">12063 16251 1248 0,'36'0'460'0,"-36"0"-356"0,50-6-32 0,-23 1 112 15,3 5-116-15,8-5-20 16,-2 0-28-16</inkml:trace>
  <inkml:trace contextRef="#ctx0" brushRef="#br0" timeOffset="-179959.38">12596 16153 904 0,'6'-5'332'0,"-6"5"-256"0,6-11-24 0,-3 3 176 16,3 5-136-16,-3-5 44 16,2 3-84-16,4-3 52 15,0 3-64-15,6-3 0 16,0 5-24-16,12-2-12 15,-3 5 0-15,5 3-4 16,-2 2 0-16,-3 6-12 16,-3 2 8-16,-12 5 20 15,0 3-8-15,-24 3 4 16,-3-3-4-16,-18 3-16 16,4-3 4-16,-7 1 4 15,6-4 0-15,6-5 68 16,9 1-36-16,7-9 60 15,8 0-56-15,6-5 44 16,8 0-44-16,16-5-20 16,3 2-8-16,12-5-20 15,-4 6 8-15,4-4 12 0,-3 6-4 0,2-5-180 16,-5 5 100 0,-6-5-264-16,-3 2 192 15</inkml:trace>
  <inkml:trace contextRef="#ctx0" brushRef="#br0" timeOffset="-179592.5">13066 15745 1008 0,'9'-8'372'0,"-9"8"-288"16,9 14-24-16,0 2 256 0,6 5-184 0,11 32 140 16,7 5-156-16,3 24-20 15,-3-3-56-15,-4 19-4 16,-5-11-20-16,-12-2 8 15,-6-13-12-15,-18-9-8 16,0-15 0-16,-23-14 28 16,2-7-16-16,-15-9 4 15,9-2-12-15,-2-3-112 16,8-2 56-16,0-6-296 16,13 3 188-16</inkml:trace>
  <inkml:trace contextRef="#ctx0" brushRef="#br0" timeOffset="-176323.37">2853 17515 1080 0,'-3'3'400'0,"18"-3"-312"0,3 0-24 0,0 0 132 0,3 0-120 0,6-3 16 16,-4 1-56-16,4-1-24 16,0 0-8-16,0 1-24 0,-3-1 12 15,-1 1 32-15,-5 2-16 0,0 0-132 16,-9 2 68 0,0 1-288-16,-6 2 192 15,-3 0-516 1</inkml:trace>
  <inkml:trace contextRef="#ctx0" brushRef="#br0" timeOffset="-176090.13">2955 17656 788 0,'9'-3'292'0,"5"6"-228"0,4-3-16 16,-9 0 168-16,3-3-128 15,0 0 80-15,3 1-100 0,0-4-8 32,3 4-40-32,5-1-4 0,1-2-8 0,0 2-8 15,3 1 4-15,-6 2 4 16,0 0-4 0,-1 0-188-16,-2 5 100 0,-6-3-236 0,-6 4 176 15</inkml:trace>
  <inkml:trace contextRef="#ctx0" brushRef="#br0" timeOffset="-175806.03">3026 17841 644 0,'0'-5'236'0,"0"5"-180"0,18 2-20 0,-12-2 236 0,9 0-156 15,-3 0 148-15,6 0-152 16,-10 0 12-16,4 0-76 16,0 0-28-16,0 0-12 0,0 0-8 15,3 0 0-15,6-2 24 16,-3-1-12-16,8-2-108 16,10-3 48-16,0-3-112 15,11-5 92-15,1-5-244 16,-3 3 176-16,-4-4-508 15</inkml:trace>
  <inkml:trace contextRef="#ctx0" brushRef="#br0" timeOffset="-172370.88">5303 17412 904 0,'12'-29'332'0,"-9"19"-256"0,6-9-24 0,-3 8 256 0,0-2-180 16,3 3 168-16,-3 2-168 16,0 8 44-16,-3 8-100 15,0 8 120-15,0 15-112 0,3 12-20 16,-3 7-36-16,2 3-28 15,1-3 0-15,3 3-4 16,-3-8 0-16,-3-5 16 16,-3-6-4-16,0-8-188 15,-3-4 100-15,-6-6-360 16,3-3 248-16</inkml:trace>
  <inkml:trace contextRef="#ctx0" brushRef="#br0" timeOffset="-171934.98">6705 17605 1120 0,'3'-2'416'0,"0"4"-324"0,0 9-24 16,0-3 340-16,0 2-236 15,3 1 232-15,0-3-236 16,0 0-76-16,0 0-60 16,-3-5-32-16,3-1 4 0,-3-4-244 15,0-4 132-15,-3 1-500 16,-3 2 336-16</inkml:trace>
  <inkml:trace contextRef="#ctx0" brushRef="#br0" timeOffset="-171203.33">7720 17211 520 0,'0'-18'192'0,"0"18"-152"0,-9 8-8 0,0 7 236 0,-9 20-152 15,-11 10 332-15,-1 5-252 16,3 8 296-16,9 3-284 15,3-3 12-15,9 3-132 0,6-3-20 16,9-7-44-16,6-12-56 16,3-4 16-16,3-9-228 15,-3-7 136-15,0-3-296 16,-4-6 228-16,1-2-428 16,3-5 340-16,-3 2-352 15</inkml:trace>
  <inkml:trace contextRef="#ctx0" brushRef="#br0" timeOffset="-171001.75">7809 17584 664 0,'-12'0'244'0,"18"3"-188"0,6 2-16 0,-3-2 288 16,6 2-188-16,0 0 196 15,9-2-192-15,3 2-4 16,-1-5-84-16,7-8-44 0,3 0-12 16,-3 1 8-16,2-1-4 15,4 0-292-15,0 2 156 0</inkml:trace>
  <inkml:trace contextRef="#ctx0" brushRef="#br0" timeOffset="-170436.17">8303 17534 808 0,'3'-3'300'0,"-3"1"-232"0,9-4-20 0,-3 4 220 15,0-1-156-15,6-2 104 16,3-1-124-16,3-1 0 15,3-1-52-15,3 2-8 0,5 1-20 16,1 2-8-16,-3 3 0 0,-3 6-4 16,-6 4 0-1,-7 6 0-15,-11 3 0 16,-14 4 0-16,-16 7 0 16,-9 1-12-16,3 4 8 0,1-4 4 15,5-1 0-15,9-7 68 16,6-7-36-16,6-3 136 15,6-7-92-15,9-6 52 16,6-8-72-16,6 0-24 16,6-3-20-16,6 1 0 15,5-1-8-15,1 3-12 16,3 3 4-16,-7 2-136 16,-2 3 72-16,-6 0-296 15,-6 6 204-15,-6-6-500 16,-3 8 372-16,-9 2-284 15</inkml:trace>
  <inkml:trace contextRef="#ctx0" brushRef="#br0" timeOffset="-170146.96">8723 17232 768 0,'6'-26'284'0,"0"23"-220"0,6 11-20 0,-3 3 296 16,3 20-196-16,0 12 364 16,6 12-288-16,-1 12 44 15,-2 7-156-15,-6 2-4 0,0 4-64 16,-3-9-32-16,-6-7-8 16,-6-9 8-16,-6-10-4 0,-6-10 16 15,-5-9-12-15,-7-10-152 16,-6-5 76-16,0-6-296 15,4-3 200 1,5-2-408-16,6 0 324 0,3 6-536 16</inkml:trace>
  <inkml:trace contextRef="#ctx0" brushRef="#br0" timeOffset="-169451.56">11060 17555 956 0,'3'0'352'0,"6"3"-272"16,3-3-24-16,2 0 200 0,1 2-152 0,6-2 132 15,3-2-132-15,6-4-24 16,5-1-48-16,4-1-20 0,0 0-8 16,0 2-4-16,-10 1 0 15,-8 2 8-15,-9 1-4 0,-3 2-180 16,-9 2 100-16,-6 4-344 16,-6 4 236-16,-6 4-620 15</inkml:trace>
  <inkml:trace contextRef="#ctx0" brushRef="#br0" timeOffset="-169249.37">11155 17775 1196 0,'15'-24'440'0,"6"19"-340"0,0-14-32 0,-4 11 144 0,10 0-132 15,6-2-16-15,0 2-40 16,-6 0-12-16,-7 5-4 15,-2 0-8-15,-9 6 4 0,-3 0-156 16,-3 5 84-16,-3 0-280 0,0 8 196 16,6-3-524-1</inkml:trace>
  <inkml:trace contextRef="#ctx0" brushRef="#br0" timeOffset="-168650.54">11941 17634 1132 0,'18'-5'420'0,"3"5"-328"0,-4 3-24 0,-2-3 228 0,3 0-176 0,6-3 40 16,3-2-96-16,5 0-32 16,4-1-20-16,0-4-12 0,0 2 4 0,-7 3-128 15,-2-1 68 1,-3 1-296-16,-6 0 196 15,-3 2-404-15,-3 0 316 0,-6 1-284 16</inkml:trace>
  <inkml:trace contextRef="#ctx0" brushRef="#br0" timeOffset="-168198.88">12524 17539 768 0,'6'0'284'0,"-3"0"-220"0,6-2-20 0,-3-1 252 16,0-2-172 0,0-3 152-16,3-3-160 0,6-2 28 15,6 0-84 1,2 2-20-16,4 1-24 0,-3 4-12 0,0 4 0 15,-6 10-16-15,-12 7 8 16,-12 9 4-16,-15 8 0 16,-15 5-12-16,0 5 8 15,4-2 4-15,5-6 0 16,9-4 96-16,3-9-52 16,9-5 124-16,9-6-96 15,6-2 8-15,9-11-44 16,6 1-16-16,9-6-12 0,2 3-8 15,-2-3 4-15,-6 0-4 32,0 5 0-32,-7-2 16 0,-2 2-8 15,-6 6-128-15,0-1 68 16,-3 4-160-16,3 2 124 16,0-3-244-16,0 3 188 0,0 0-468 15,3 0 340-15,2 0-268 16</inkml:trace>
  <inkml:trace contextRef="#ctx0" brushRef="#br0" timeOffset="-167648.1">14102 17478 736 0,'6'-13'272'0,"9"8"-208"0,-12 18-20 0,3-10 328 0,6-3-212 16,2-3 120-16,4 0-164 0,3-2 56 16,3 0-100-1,0 0 8-15,2 2-48 0,1 0-20 16,-3 3-8-16,-3 0-4 0,-3 0 0 15,-6 6-308-15,-3-1 168 16,-3 3-340-16,-9 2 272 16</inkml:trace>
  <inkml:trace contextRef="#ctx0" brushRef="#br0" timeOffset="-167400.68">14099 17576 976 0,'6'0'360'0,"3"3"-280"0,9-3-20 0,-6 0 188 0,5 0-148 16,4 0 144-16,6-3-140 16,0-2 88-16,6-3-112 15,-1 0 12-15,1-2-56 0,0 2-24 16,-3 0-4-16,-7 2-20 16,-5 4 8-16,-6 2-112 15,-6 2 64-15,-6 4-244 16,-6-1 168-16,-6 3-288 0,-9 5 236 15,-8 3-600 1</inkml:trace>
  <inkml:trace contextRef="#ctx0" brushRef="#br0" timeOffset="-167183.02">14102 17719 1204 0,'0'-2'448'0,"6"-1"-348"0,6 6-32 16,0-3 188-16,5 0-156 0,4 2 224 15,0-2-184-15,6-2 20 16,-3-1-96-16,3-2-52 0,-4-1-8 16,-5 1 4-16,0 0-4 15,-6-1-124-15,0 1 64 16,-6 0-276-16,3 2 184 16,-3 3-252-16,6 3 228 15,2 2-264-15,7 0 248 16,3 1-404-1</inkml:trace>
  <inkml:trace contextRef="#ctx0" brushRef="#br0" timeOffset="-165032.55">15670 17132 540 0,'15'-8'200'0,"-15"5"-156"0,0 1-12 0,3-1 184 0,3-2-124 16,0-1 124-16,0 1-128 15,0 2 72-15,-3 1-96 16,-3 2 48-16,-6 0-68 0,-3 5 4 16,-6 3-28-16,-5 0 48 15,-10 2-36-15,-3 1-8 16,0 0-12-16,4-1 52 15,-1-2-36-15,0 0 16 16,3-3-28-16,3 1-24 0,4-4 0 16,2 1 4-16,3 2 4 15,3-2 8-15,3 0-4 16,3-1 32-16,0 4-20 16,3-4 64-16,0 3-44 15,0-2 80-15,3-3-64 16,0 0 16-16,-3 3-36 15,0 2-32-15,-6 3 0 16,0 3 8-16,-3 2-4 16,1 0-12-16,-1 0 4 0,0 3 4 15,3-3 0 1,0 1 0-16,6-6 0 16,3-1-12-16,6-1 8 15,9 2 12-15,20 0-4 0,19 5-4 16,8 11 4-16,1 7 4 15,-9 6-4-15,-13 0 8 16,-14 1-8-16,-12-4 32 16,-12 0-20-16,-15-5 92 0,-15-5-60 0,-17 0-32 31,-19-3-12-31,-2-10 4 16,-4-6-4-16,1-10-168 15,2-6 88-15,7-2-216 16,8 0 164-16,9 2-528 15,10 9 364-15,14-9-432 16</inkml:trace>
  <inkml:trace contextRef="#ctx0" brushRef="#br0" timeOffset="-135312.15">7729 15700 496 0,'-9'-5'184'0,"12"2"-140"0,0 3-16 0,-3 0 136 15,3 0-96-15,0-2 68 16,3-1-76-16,-3 1 0 0,3-1-36 16,-3 0 56-16,0 1-44 15,3-1 100-15,3 0-80 16,-3 3 56-16,0 0-68 0,3 0 32 15,11 6-44-15,4-4 60 0,21-2-52 16,23-2 52 0,28-4-52-16,29 1-20 15,29-6-12-15,25-2 0 16,26 3-4-16,16-1-20 16,26 3 8-16,15-3 12 15,5 6 0-15,4-3-4 16,0 6 4-16,-18-1-4 15,-9-2 0-15,-23-1-12 16,-28 1 8-16,-23-3-4 16,-24 0 0-16,-15 0 24 0,-21 3-8 15,-12 2-28 1,-18 3 8-16,-11 0-4 0,-4 3 8 16,-5 2 16-16,-7 1-4 15,-5-1-20-15,-6 5 8 16,-7-4-4-16,-8-1 4 15,-3 0 32-15,-3 1-12 16,-9-4-4-16,-3 1-4 16,-3 0-16-16,-6-3 8 15,-3 2 20-15,-3 1-8 0,0-6-100 16,-6 1 48-16,-3-1-528 16,-6-5 316-16,6-26-392 15</inkml:trace>
  <inkml:trace contextRef="#ctx0" brushRef="#br0" timeOffset="-125071.77">4172 16865 476 0,'9'0'176'0,"3"0"-136"0,0-3-12 0,3 3 268 16,3-3-168-16,2-2 196 0,1 2-188 16,-6-5 80-16,-3-2-124 15,3-6 28-15,-3-3-72 0,9-7 0 16,2-14-28-16,10-10 24 15,15-14-28-15,17-4-12 32,7-1-8-32,35-18-16 15,-3 13 12-15,24-6-4 16,-12 14 4-16,0 0 8 16,-15 13 0-16,-8 0 8 15,-16 16-4-15,-14 0 76 0,-13 13-44 16,-11 0 56-16,-9 6-52 15,-10 2 24-15,-2 5-36 16,-6 1-8 0,-3 4-12-16,-3-1 20 15,0 4-16-15,-3-2-20 16,0 5 0-16,0-6 20 0,0 6-4 16,-3-2-12-1,3 2 0-15,0-6-84 0,3 1 48 0</inkml:trace>
  <inkml:trace contextRef="#ctx0" brushRef="#br0" timeOffset="-124283.83">9363 16677 852 0,'-3'10'316'0,"3"-7"-248"0,3 5-16 0,-3-3 164 0,6 3-128 16,-3 0 140-16,3-3-128 16,0 1 148-16,9-9-140 15,6-5 80-15,17-13-108 0,19-14 0 16,23-10-48-16,39-13-12 31,6 0-12-31,78-32 4 16,-4 13-8-16,45-7-12 15,-26 15 4-15,2 0 4 16,-39 16 0-16,-17 0 0 16,-33 14 0-16,-24-4 88 15,-23 9-48-15,-22-6 88 16,-14 11-72-16,-16-3-20 0,-11 6-20 0,-9-1-16 16,-3 9 4-16,-9 2-24 15,-3 5 12 1,-3 4-312-16,0 1 172 0,0 1-464 15,3 2 344-15</inkml:trace>
</inkml:ink>
</file>

<file path=ppt/ink/ink4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09T16:58:45.781"/>
    </inkml:context>
    <inkml:brush xml:id="br0">
      <inkml:brushProperty name="width" value="0.05292" units="cm"/>
      <inkml:brushProperty name="height" value="0.05292" units="cm"/>
      <inkml:brushProperty name="color" value="#FF0000"/>
    </inkml:brush>
  </inkml:definitions>
  <inkml:trace contextRef="#ctx0" brushRef="#br0">16933 1781 1172 0,'23'-22'436'0,"-23"22"-340"0,-6 30-24 16,3-20 196-16,6-7-160 0,-3-6 96 15,6 3-116-15,-6-13 56 16,3 0-84-16,-3-14 32 15,0-2-56-15,0-13 44 16,3 2-48-16,-3-23-16 16,3 10-8-16,3-13 16 15,6 2-12-15,0-2-20 16,3 13 0-16,3 3-4 16,0 10 4-16,0 0 16 15,-1 14-4-15,1 7-28 16,0 6 12-16,-3 13 12 15,3 0 4-15,-3 19-28 16,3-3 12-16,-7 21-4 0,1-3 8 0,-3 6 0 31,0 2 0-31,-3-8 0 16,0-7 0-16,0-3 16 16,0-3-4-16,-3-8-4 0,3-5 4 15,0-8 20-15,0-3-12 0,6-15-4 16,3-9-4-16,3-18-16 15,2 6 8-15,4-19-4 16,0 10 0-16,0-2 8 16,-3 2 0-16,-1 3 0 15,-2 5 0-15,0 14-20 16,-3 7 12-16,0 19 12 16,0 14 0-16,-6 25 52 15,3 6-32-15,-6 29 44 16,3 3-40-16,-6 8 40 15,3-9-40-15,-6-1 20 16,0-17-28-16,-6-8 52 16,3-8-40-16,-3-5-8 15,3-10-12-15,-3-9-12 16,3-4 4-16,-3-12-40 16,0-2 20-16,-3-8-292 15,3 0 168-15,3-5-540 16,6 0 380-16</inkml:trace>
  <inkml:trace contextRef="#ctx0" brushRef="#br0" timeOffset="775.72">17930 971 652 0,'-9'0'244'0,"9"0"-192"0,21 0-12 0,-12 0 216 15,-1 0-148-15,4 0 176 16,0 0-160-16,3-5 68 16,0 5-112-16,3-3 24 15,3-2-60-15,3-8 28 16,2 7-40-16,4-15-20 16,3 3-4-16,3-14 0 0,-1 5-4 15,1-12 8-15,-3 7-8 0,-6-2-36 16,-7 7 16-16,-14 1 112 15,-3 2-52-15,-24 8 12 16,1 0-36-16,-28 21 60 16,3 9-48-16,-5 23 128 15,8-3-88-15,12 16 44 16,12 3-68-16,27 0 36 16,9-5-48-16,24-3 8 15,3-6-28-15,8-7 8 16,1-8-12-16,-4-16-32 15,-8 0 8-15,-3-11-4 16,-7-2 8-16,-8-8-44 16,-6 5 24-16,-9-8-64 15,0 8 52-15,-9 0-104 16,3 3 80-16,-9-3-200 16,3 8 148-16,-3-6-324 15,6 6 248-15</inkml:trace>
  <inkml:trace contextRef="#ctx0" brushRef="#br0" timeOffset="1867.75">19722 1265 1776 0,'-36'53'660'0,"33"0"-516"0,12 18-36 0,0-39-72 15,3-1-40-15,0 4-32 16,2 2 20-16,7-3-152 16,3-10 92-16,3-8-276 15,3-3 200-15</inkml:trace>
  <inkml:trace contextRef="#ctx0" brushRef="#br0" timeOffset="2451.61">20082 1310 964 0,'-9'-40'360'0,"9"40"-280"0,9-13-24 0,-3 13 128 31,6 0-112-31,2 13-28 16,1 8-28-16,-3 14 28 0,0 7-24 15,-6 6 68-15,0-3-48 0,-6 7 36 16,0-7-44-16,0-10 124 16,0-3-88-1,0-14 92-15,3-5-92 0,6-31 4 16,3-1-48-16,9-23-48 16,6-3 12-16,2-21-96 15,1 2 60-15,0 6-12 16,-3 18 36-16,-4 22-4 15,-2 23 16-15,-3 22 8 16,0 12 4-16,-6 20-28 16,0-1 16-16,-6 0 100 15,3-5-44-15,-6-13 112 16,3-3-84-16,0-24 52 16,2 0-72-16,7-26 32 15,3-6-48-15,12-20-28 16,3-6-8-16,5-14 0 15,-2 7 0-15,3-1-20 16,-3 21 12-16,-10 19-12 16,-5 18 8-16,-6 24 0 15,-3 13 4-15,-6 1 104 16,0-1-52-16,0 0 52 16,0-5-56-16,-3-5 24 0,0-11-36 15,0-13-28-15,3-2 0 0,-3-14 0 16,3-3 0-16,0-5-196 31,0 0 108-31,-4 0-324 0,1 6 228 16,0 2-300-16,0 0 276 15,6 3-416-15,6-3 352 0</inkml:trace>
  <inkml:trace contextRef="#ctx0" brushRef="#br0" timeOffset="2701.73">21272 1408 944 0,'-6'-24'352'0,"6"24"-276"0,21 37-20 0,-15-19 128 0,3-2-112 0,-3 11 120 15,3 4-108-15,-9 1 160 16,0 3-140-16,-9 2 128 16,0-6-132-16,-12-4 96 15,0-6-112-15,-8-16-16 16,2-5-44-16,-6-18 20 15,9-1-28-15,-2-15-12 16,8 2-8-16,6-8-104 0,6 3 60 0,21-5-228 31,6 10 156-31,14 1-264 16,4 9 216-16</inkml:trace>
  <inkml:trace contextRef="#ctx0" brushRef="#br0" timeOffset="3185.33">21900 1439 872 0,'30'-18'324'0,"-30"18"-252"0,-39 21-20 0,10-10 216 15,5-3-156-15,-27 5 140 16,4 0-144-16,-16 8 64 15,13 3-100-15,5 2-28 16,12-4-28-16,15 1 12 0,12 4-16 0,24-9 24 31,9-4-24-31,27-6-48 16,5-8 20-16,19-8-120 16,-1-6 76-16,6-15-80 15,-11 8 80-15,-7-27-128 16,-8 6 108-16,-7-37-16 15,-8 5 56-15,-9-11 80 16,-6 8-20-16,-13 14 240 16,-5 15-144-16,-18 14 120 15,0 15-140-15,-14 27 128 16,2 11-128-16,-6 28 64 16,9 9-92-16,3 23-8 15,6 1-40-15,3 4-4 0,6-7-8 16,0-6-16-1,3-10 4-15,0-2-112 16,6-14 64-16,0-11-368 16,0-8 236-16,3-12-628 0,0-4 460 15</inkml:trace>
  <inkml:trace contextRef="#ctx0" brushRef="#br0" timeOffset="3819.14">23055 1310 728 0,'12'34'268'0,"-12"-34"-208"0,3 58-16 0,-3-31 196 0,0 5-140 0,-6 7 28 16,0-2-76-16,-9 11 128 15,1-8-104-15,-13-3 128 16,6-11-120-16,0-13-12 15,6 1-48-15,9-28 80 16,6 1-56-16,15-24-32 16,9 3-12-16,12-33-68 15,5 9 36-15,4-13-24 16,-3 13 32-16,-1 18 0 16,-5 13 12-16,-3 35 68 15,-3 11-32-15,-7 21 68 16,-5 5-56-16,-6 15 20 15,0-4-40-15,-6 5-16 16,0-11-8-16,-3-2 20 16,0-14-8-16,0-10-224 15,6-6 120-15</inkml:trace>
  <inkml:trace contextRef="#ctx0" brushRef="#br0" timeOffset="4019.25">23493 1050 1236 0,'-15'24'456'0,"15"-24"-352"0,12 72-32 15,0-30 472-15,6 3-312 0,11 26-32 16,7 1-124-16,0 20-52 16,0-10-12-16,-7 3 8 15,-5-11-12-15,-15-2-56 16,-6-19 24-16,-21-3-260 15,0-16 152-15</inkml:trace>
  <inkml:trace contextRef="#ctx0" brushRef="#br0" timeOffset="160326.56">6169 2069 808 0,'21'-21'300'0,"-21"21"-232"0,-6-5-20 16,3 5 196 0,0 5-144-16,-6-5 152 15,0 8-144-15,-6 2 60 16,4-2-100-16,-7 14 0 15,6 7-44-15,0 5-20 16,3 6-8-16,0 5 20 16,6-6-8-16,0 6-160 15,6-5 80-15,-3-3-140 0,0-3 124 16</inkml:trace>
  <inkml:trace contextRef="#ctx0" brushRef="#br0" timeOffset="160693.94">6431 2111 904 0,'18'16'332'15,"-18"-16"-256"-15,-15 40-24 0,9-22 132 16,3 1-112-16,-3 2 0 15,3 3-48-15,-3 2-8 16,3 1-8-16,3-1 4 0,0 1-8 0,-6-1-188 16,6-5 100-16</inkml:trace>
  <inkml:trace contextRef="#ctx0" brushRef="#br0" timeOffset="161343.76">7539 2289 736 0,'-6'8'272'0,"6"-8"-208"0,0 5-20 0,3-5 220 16,2 0-152-16,4 0 124 15,0 0-140-15,0 0-12 16,3 0-56-16,3 0 80 15,0-5-60-15,3-3-32 16,3 2-12-16,-1-7 4 16,4 8-4-16,-3-3-144 15,0 0 76-15,0-5-192 16,-3 2 144-16,-6-2-320 16,-1 5 244-16</inkml:trace>
  <inkml:trace contextRef="#ctx0" brushRef="#br0" timeOffset="161627.67">7664 1945 984 0,'8'-3'368'0,"-8"3"-288"0,9 8-20 0,-6-8 88 16,3 5-92-16,0 3-12 16,0-2-28-16,-6-6-24 15,0 2 4-15</inkml:trace>
  <inkml:trace contextRef="#ctx0" brushRef="#br0" timeOffset="161877.88">7717 2506 1080 0,'-12'-3'400'0,"12"3"-312"0,-6 8-24 15,3-3 88 1,3 3-96-16,-3 0-4 0,0 3-32 0,0 2-16 16,3 0 0-16,-3 0-104 15,6 3 56-15</inkml:trace>
  <inkml:trace contextRef="#ctx0" brushRef="#br0" timeOffset="162244.34">8756 1995 280 0,'12'-19'104'0,"-12"19"-84"0,27 0 0 0,-18 0-4 15,-3 0-12-15,-12 0-20 16,3 6 8-16,-6-6 76 15,3 2-40-15,-12 4 108 16,3-1-80-16,-15 21 168 0,6-4-124 16,-8 23 112-1,5 5-124-15,0 8 0 16,6-5-52-16,9 5 44 0,6-5-44 16,12 0-16-1,6-5-12-15,6 2-152 0,6-10 80 0</inkml:trace>
  <inkml:trace contextRef="#ctx0" brushRef="#br0" timeOffset="162981.09">9051 2297 852 0,'3'23'316'0,"-3"-23"-248"0,9 8-16 16,-7-8 76 0,4 0-80-16,3 6 96 15,0-6-84-15,3 0-20 16,3 0-24-16,0 0-32 16,3 0 8-16,0-6-128 0,3 1 76 0</inkml:trace>
  <inkml:trace contextRef="#ctx0" brushRef="#br0" timeOffset="163478.51">9574 1969 800 0,'-11'-19'296'0,"11"19"-232"0,0 8-16 16,3 3 96 0,3-4-88-16,-6 28 16 15,2 2-48-15,-4 16-12 0,2 0-8 0,-3 0 4 16,0-3-4-16,-3-13-212 15,6-3 112-15,-3-2 36 16,3-11 44-16,-3-2 16 16,3-6 0-16,0-5 0 15,3-3 0-15,-3-5 24 16,0 0-12-16,0 0-32 16,0 0 12-16</inkml:trace>
  <inkml:trace contextRef="#ctx0" brushRef="#br0" timeOffset="164029.07">9429 2029 540 0,'0'-13'200'0,"0"13"-156"0,-18 5-12 0,12 1 140 0,6 2-100 0,-3 0 52 15,0 10-76-15,-3 9 36 16,3-1-48-16,0 11 120 16,3-3-84-16,3-7 80 15,6-1-88-15,-3-2 20 16,3-8-48-16,3-5-12 16,0 2-16-16,5-13 28 15,1 3-20-15,0-6-12 16,3 3-8-16,6-8 4 15,0 3 0-15,5-1-132 16,-2 1 72-16</inkml:trace>
  <inkml:trace contextRef="#ctx0" brushRef="#br0" timeOffset="164413.09">9822 1886 768 0,'14'11'284'0,"-14"-11"-220"0,3 8-20 16,0-3 164-16,0 3-124 0,0 16 8 15,0 3-52-15,6 25-12 16,3 7-16-16,0 20 0 16,0-2-4-16,-6 7-8 15,3-4 4-15,-9-6 12 16,0-11-8-16,-9-4 4 15,3-20-4-15,-9-7-128 16,3-6 64-16</inkml:trace>
  <inkml:trace contextRef="#ctx0" brushRef="#br0" timeOffset="180707.27">11673 2035 808 0,'-21'5'300'0,"21"-5"-232"0,9-19-20 0,-9 14 204 16,3 2-148-16,-6 1 108 15,3 2-124-15,-3-3 24 16,0 3-68-16,0 0-24 16,6 5-12-16,0 9 8 15,3-1-8-15,0 13-4 16,0 1 0-16,0 13-216 15,3-9 116-15,-3 4 56 16,3-4 28-16,-6-9 0 16,3 1 4-16,0-9-4 15,3 2 4-15,-9-6 8 16,2 3 0-16,-4-7 0 0,2 2 0 0,-3-3 0 31,6-5 0-31,-1 0 8 16,1 3-4-16,0-6-72 15,3 3 36-15,0-11 4 16,3 9 16-16,-3-17-24 16,3 6 20-16,0-14-4 0,0 4 12 0,0 1 24 31,3 4-8-31,-6 10 32 0,3 0-24 0,-6 5 40 16,0 3-32-16,0 3 12 31,0 5-20-31,0-5-16 0,3 7-4 0,0-4 20 15,-1 1-8-15,4-1-20 16,3 7 4 0,3-5-4-16,0 5 4 0,3-5 16 15,0 3-4 1,0-3-20-16,2 2 8 0,-8-2 12 16,0 5 0-16,-9-7 8 15,0 7-8-15,-6-10 8 16,0 7-8-16,-6-10 8 15,3 3-8-15,-3-3-4 16,7 0 4-16,-4-3-4 16,3 3 0-16,0-10-12 15,3 2 8-15,3-6 12 16,3-4-4-16,5-3 8 16,7 2-8-16,-3-2-20 15,3 8 8-15,-3-6 12 16,-3 9 0-16,-3-1-4 15,3 8 4-15,-3 1-4 16,0 2 0-16,-4 0-20 16,1 8 12-16,0 2 20 15,3 4-4-15,-3-1-4 16,3 0 0-16,-3-5 4 16,3 5-4-16,-3-8 52 15,0 3-32-15,-3-2 16 16,3 2-24-16,-3-3 20 0,0 3-24 15,-3 2-4 1,3-2-4-16,-3-2-16 0,0 2 8 0,-3 0-180 16,3 2 96-16,-6-7-312 15,6 2 224-15</inkml:trace>
  <inkml:trace contextRef="#ctx0" brushRef="#br0" timeOffset="181273.94">12381 2315 808 0,'15'-24'300'0,"-15"24"-232"0,-6 11-20 0,3-16 196 0,6 2-144 0,0-13 92 16,3 3-112-16,3-8 68 16,3 0-84-16,6-6-32 15,3 9-20-15,0-1-4 16,-4 6-4-16,-2 18-100 16,0 8 52-16,-6 16-316 15,3 3 200-15,-12 5-452 16,0-8 348-16,-18 0 132 0,3-2 88 0,-8-6 212 31,5 0-92-31,-6-8 252 16,6-2-184-16,-3-11 116 15,6 0-148-15,0-13 124 16,6 0-136-16,1-14 12 16,5 9-68-16,0-9-52 15,3 9 0-15,-3 4-200 16,6 6 112-16,-3 8-568 15,6 8 372-15</inkml:trace>
  <inkml:trace contextRef="#ctx0" brushRef="#br0" timeOffset="182241.37">12923 2185 652 0,'3'-31'244'0,"-3"31"-192"0,-3 18-12 0,6-18 180 15,3 6-128-15,-6-6 132 16,3 0-132-16,-9 0 52 16,3 0-84-16,-9 2-8 15,0 9-32-15,-9 5 16 16,7 7-24-16,-10-4-48 15,3 2 20-15,-3 0-112 16,9 3 72-16,3-5-88 16,6 2 80-16,3-8-56 15,6 6 72-15,3-12 24 16,3 4 16-16,3-3 32 16,0-3-12-16,0-5 24 0,0 3-24 0,-3-6 12 15,0 3-12-15,0-2-8 31,3-1 0-31,2-2 40 0,1-1-24 16,0-4 36-16,3 5-32 0,-6-14 84 16,0 6-60-16,0-22 92 15,0 9-80-15,0-16 24 16,2 2-48-16,-5-5 56 16,3 11-52-16,-6-3 80 15,0 10-68-15,0 1-16 16,0 10-24-16,-3-3-20 15,3 6 4-15,-6 0 64 16,3 7-32-16,-6-1-4 16,0 7-12-16,-6-11 8 15,6 8-12-15,-3-2 24 16,6 5-20-16,-6-5 4 16,3 5-8-16,-3-3 4 15,6 3-8-15,-3 0-4 16,3 0 4-16,-3 0-16 15,6 0 8-15,-6 0 20 16,0 0-8-16,-3 0-28 16,1 0 8-16,-1 0 32 15,3 0-12-15,3 3-8 16,3 7-4-16,0 4-16 16,5 7 12-16,1 24-4 15,3-6 4-15,9 14 0 16,3-2 0-16,3-6-36 15,0-11 24-15,-1-2-80 16,-2-1 56-16,-6-9 8 0,-3-4 24 0,-6-5-76 16,-3-5 48-16,-6-2-4 15,0-1 28-15,-6-8-128 16,3 3 76-16,-3-2-188 16,3 2 144-16,-3 0-336 15,3 0 252-15</inkml:trace>
  <inkml:trace contextRef="#ctx0" brushRef="#br0" timeOffset="131604.35">24672 16960 456 0,'-21'13'168'0,"18"-13"-128"0,-3 5-16 0,3-2 148 16,0-3-100-16,0 0 44 15,0 0-72-15,3-3 64 0,0 1-60 16,-3-1 52-16,3-2-56 16,0-1 76-16,-3-1-68 0,0-7 36 15,-3 1-52 1,0-5 8-16,0-6-28 16,0-5-8-16,0-3-4 0,0-5-4 15,0-8 0-15,3-5 0 16,0-6 0-16,0 3 52 15,0 3-28-15,0 10 0 16,0 8-16-16,3 9 64 16,0 9-40-16,3 12 16 15,3 7-32-15,6 8-24 16,6 14 0-16,6 4 12 16,12 14 0-16,8 6-12 15,1 2 4-15,-3-6 4 16,-7 6 0-16,-2-8 0 0,-3-5 0 15,-3-11 44 1,-6-8-24-16,-4-8 44 0,-2-7-36 16,0-9 92-1,-3-8-68-15,-6-5-4 16,-3-2-32-16,-3-3 8 0,-3-3-16 16,0-2-4-16,-3-1 0 15,3-2-4-15,0-3 0 16,0 0 16-16,0 1-8 15,3 2-20-15,0 0 4 16,0 2-40-16,-3-2 28 16,0 2-152-16,0 4 96 15,0-4-248-15,3 9 180 16,0 4-300-16,0 1 248 0,0 5-388 16</inkml:trace>
  <inkml:trace contextRef="#ctx0" brushRef="#br0" timeOffset="132022.04">24957 16354 548 0,'-9'5'204'0,"6"-7"-156"0,0-1-16 16,3-5 8-16,-3-3-28 15,1-4 4-15,-1-9-8 16,-3-3 72-16,0-7-44 15,0-3 112-15,-3-3-88 0,-3 0 64 16,0 3-72-16,-6 3 84 0,0 2-76 16,-9 6 44-16,4 2-64 15,-4 8-20-15,6 3-12 16,0 5 8 0,3 8-8-16,3 8 4 0,9 13-4 15,3 8 12-15,12 6-12 16,6 4 24-16,15 1-20 15,0-8 24-15,6-9-24 0,-1-9 32 16,1-9-28 0,-3-10-4-16,-1-9-8 15,-2-7 28-15,0-5-16 16,-6-3 4-16,-3-3-12 16,-6 0-208-16,-7 0 108 0,-5 1-296 15,-3 2 216 1,-3 2-272-1,-5-2 256-15,-1 5-164 0</inkml:trace>
  <inkml:trace contextRef="#ctx0" brushRef="#br0" timeOffset="132671.81">24832 15650 268 0,'15'11'100'0,"0"-9"-76"0,12 4-8 16,-12-6 140-16,3-3-88 16,-1 0 104-16,1 1-96 0,-3 2 168 15,-3-3-136-15,-3 3 232 16,-9 0-192-16,-6 3 124 0,-9 2-160 15,-12-2 28-15,-17-6-80 16,-13-2-12-16,4-9-28 16,5-1 16-16,9-7-24 15,10 1-20-15,8-3 0 16,9-5 4-16,9-2 4 16,6-9-44-16,9-2 24 15,3-1-212-15,14 1 128 16,-2 0-220-16,3 7 184 15,-6 1-188-15,-6 13 188 0,-3 2-152 32,-7 3 172-32,-2 3 60 0,-6 2 40 15,-6 3 28-15,0 3-4 16,1-5 184-16,-1-4-104 16,3-4 108-16,3-3-112 15,6-3 36-15,8-5-68 16,4-3-44-16,9 6-4 0,-3 7 4 15,0 8 0-15,0 14 228 16,-4 16-128-16,-5 10 132 16,-6 13-132-16,-6 8 64 15,-9 6-96-15,-6-1 60 0,-6-7-76 16,-5-14-4-16,-7-18-32 16,-9-18-20-1,0-19-4-15,4-11-48 0,5-16 24 16,9-2-144-16,9-3 96 15,15 3-268-15,12 2 196 16,6 8-488 0</inkml:trace>
  <inkml:trace contextRef="#ctx0" brushRef="#br0" timeOffset="133055.51">24829 14401 508 0,'-9'-10'188'0,"9"10"-148"0,-8 2-8 0,2 4 184 0,3 2-124 16,-3 0 80-16,3 2-104 15,0 6 44-15,0 2-68 16,3 6 40-16,-3 5-48 0,3 1 24 16,3 4-32-16,0-8-28 15,6-2 0-15,5-5 0 0,10-3 0 16,3-8 44-16,6-8-24 0,0-3 184 31,-1 3-112-31,-5 0 112 0,-6 8-120 16,-3 0 20-16,-6 5-64 15,-6 3-16-15,-6 2-12 16,-6-2-232-16,-6 3 124 16,0-1-740-16,0 1 464 15</inkml:trace>
  <inkml:trace contextRef="#ctx0" brushRef="#br0" timeOffset="134372.94">23023 14004 320 0,'-15'-15'120'0,"15"9"-96"0,-6 4-4 16,3 2 124-16,0 0-84 0,3 0 96 15,0 0-88 1,-3 0 48-16,3 0-72 0,0 8 16 15,3 13-40-15,3 21 16 0,0 32-20 16,-3 43-24-16,0 47 0 0,0 55 12 16,-3 54 0-1,-12 26 8-15,-21 26-8 16,-12 11 184-16,-2 19-104 16,5-6 96-16,6-24-100 15,10-34-44-15,2-34-24 16,6-21-4-16,6-33-4 15,0-15 32-15,3-24-20 0,3-42 12 32,3-6-16-32,-3-13-24 15,6-18 4-15,-6-8-32 16,3-11 24-16,-9-13-172 16,3-11 108-16,-5-10-400 0,-4-11 268 15,9-8-284-15</inkml:trace>
  <inkml:trace contextRef="#ctx0" brushRef="#br0" timeOffset="136240.87">22624 18389 384 0,'-3'-24'140'0,"3"16"-108"0,-3 5-8 0,3 1 84 0,0 2-64 16,0 0 68-16,0 0-60 15,0 0-4-15,0 10-28 16,0 3 24-16,6 8-28 16,0 9 4-16,0 7-12 0,3 8 56 15,-3 2-36-15,-1 1 96 16,4 2-72-16,0-2-16 15,0-3-20-15,0 2-24 16,0-4 4-16,3-4 20 16,0 1-8-16,3-6-4 15,0-4 0-15,0-1 4 0,-4-11-4 0,1-5 40 32,-3-7-20-32,-3-9 64 15,-3-10-48-15,-3-8-8 16,-3-11-20-16,0-5 0 0,-3-11-8 15,0-2 16-15,3-6-12 16,0 1 4-16,3 7-4 16,0 3-8-1,6 6 4-15,0 4 12 0,3 6-8 16,0 5-4-16,0 8 0 16,-3 11-4-16,3 5 0 15,-3 3 8-15,0-1-4 16,-6-2-12-16,0 0 4 15,0 0 12-15,3-2-4 16,-3-4-12-16,6-1 4 16,-6-1 12-16,3 2-4 0,-3 4 8 15,0-1-8-15,0 3-212 16,0 0 112-16,0 0-656 16,12 5 416-1,-6-2 84-15</inkml:trace>
</inkml:ink>
</file>

<file path=ppt/ink/ink4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02:31.427"/>
    </inkml:context>
    <inkml:brush xml:id="br0">
      <inkml:brushProperty name="width" value="0.05292" units="cm"/>
      <inkml:brushProperty name="height" value="0.05292" units="cm"/>
      <inkml:brushProperty name="color" value="#FF0000"/>
    </inkml:brush>
  </inkml:definitions>
  <inkml:trace contextRef="#ctx0" brushRef="#br0">2279 6641 860 0,'-15'13'320'0,"15"-13"-248"0,0 8-20 0,0-8 236 16,0 0-168-16,0-2 116 16,3-1-136-16,0-2 80 15,3 2-104-15,3-8 12 16,0 1-52-16,12-3-24 15,-1 5-4-15,4-8 0 16,6 5-4 0,-3 1-4-16,-3-1 4 0,2 3-16 15,-5 3 8-15,0-3-4 16,-6 5 0-16,9-5-28 16,-9 6 20-1,3-6-136-15,-1 2 84 0,4-4-100 16,0 5 96-16,0-6-284 15,-6 6 200-15</inkml:trace>
  <inkml:trace contextRef="#ctx0" brushRef="#br0" timeOffset="618.28">2234 6816 852 0,'3'0'316'0,"-3"0"-248"0,12-6-16 0,-6 4 128 15,3 2-108-15,-3-3 96 16,3 3-100-16,-3-3 80 15,3 3-84-15,-6-2 28 16,6 4-52-16,0-2 12 16,-3 0-32-16,8 0 8 15,1 0-16-15,15-2 12 16,0 2-16-16,6-5 16 16,-10 2-16-16,1-5 60 15,0 0-40-15,-6-3 24 16,0 6-32-16,-6-3 36 15,-1 6-32-15,-8-6-24 16,0 5 0-16,-6 0 8 16,3 3-4-16,3-2-4 15,-3 2 4-15,6-3-76 16,0 6 40-16,0-3-144 16,3 0 96-16,-9 0-140 15,3 2 128-15,-3 1-212 0,0 0 172 16,-6-1-424-16,3 6 316 15</inkml:trace>
  <inkml:trace contextRef="#ctx0" brushRef="#br0" timeOffset="1017.41">2347 7022 664 0,'0'-3'244'0,"0"3"-188"0,3 0-16 0,-3 0 136 16,0 0-104-16,-3 0 120 15,3 6-108-15,-3-1 20 16,3 3-64-16,-9 0 40 15,9 0-48-15,-8 0 36 16,8 0-36-16,3-6 36 16,5 1-40-16,10-8 40 0,0 2-40 0,15-13-4 31,6 3-16-31,14-14 20 16,-2 6-16-16,2-5 12 15,-2 7-12-15,-3 1-32 16,-10 7 8-16,-8 1-4 15,-6 4 8-15,-6 1-28 16,-9 2 20-16,-6 1-160 0,0 4 96 16</inkml:trace>
  <inkml:trace contextRef="#ctx0" brushRef="#br0" timeOffset="2144.13">3422 6657 1060 0,'9'-11'392'0,"-9"11"-304"0,9-8-28 16,-6-2 148-1,3 7-128-15,0-2 12 16,3 2-56-16,0 1-44 16,-1 2 4-16,4-3 8 15,6 0 0-15,0-5-4 16,3 0 4-16,0-5 4 0,3 5-4 15,2-5 8 1,-2 2-8-16,3-2 68 0,0 5-40 16,3-2 24-1,-4 4-36-15,4-2 36 0,0 3-32 16,-9 0-32-16,2 2 4 16,-5-2-8-16,0 5 4 15,-9-5 32-15,3 5-12 0,-3 0-20 16,-3 2 0-1,-3 1 12-15,3 2 0 0,0 3-12 16,-3 0 4-16,-3 3 12 16,0-1-4-16,-3 4 24 15,-3-1-16-15,-9 3 24 16,6 2-24-16,-18-2 24 16,6 3-24-16,-2-1 12 15,2-2-12-15,-3-5 12 16,12-1-16-16,-3-2 4 15,9 0-4 1,3 3 12-16,6-1-12 0,9 3-28 16,6 1 8-16,9 4 40 15,-6 3-16-15,-1 0 44 16,-5 1-32-16,-18-1 76 16,0-3-56-16,-20-4 4 15,-1-1-28-15,-15-11 4 0,3 1-12 16,-2-11-52-1,-1 3 24-15,0-8-272 0,15 2 160 16,-2 0-360-16,11 3 276 16</inkml:trace>
  <inkml:trace contextRef="#ctx0" brushRef="#br0" timeOffset="2694.33">4526 6694 1632 0,'12'11'604'0,"-12"-11"-472"0,15 2-32 0,-9 1 108 0,3-1-132 0,0 1 76 15,0 0-88-15,0-3 8 16,0 0-40-16,-9 0-20 16,0 0-8-16,-9 0-180 15,9 0 96-15,-15 0-268 16,9 2 196-16</inkml:trace>
  <inkml:trace contextRef="#ctx0" brushRef="#br0" timeOffset="4194.05">5068 6697 1184 0,'12'-19'440'0,"-12"19"-344"0,9-24-24 0,-3 8 144 16,3 3-132-16,3-11 80 15,2 3-96-15,7-5-36 16,-3 5-20-16,9-3-4 15,3 5-4-15,2 3-12 16,1 6 4-16,0 4-4 16,-3 6 0-16,-6 14-12 15,-7 7 12-15,-8 16 4 16,-6 3 4-16,-15 5-12 16,-2 0 8-16,-10-8 64 15,6-3-32 1,-6-8-4-16,6-2-12 0,0-5 16 15,6-3-16-15,6-3 24 16,6-3-24-16,6-2 56 16,6-2-36-16,6-4-8 0,0 1-12 15,0-3 32 1,3 0-20-16,-9-3 12 16,0 3-20-16,-7-2 0 0,4 4-8 15,-3-2-8 1,0 0 4-16,-6 0-24 0,0 0 12 0,3 0 12 31,0 3 0-31,-3 0 8 16,3-1-8-16,-3-2-4 15,0 0 4-15,0 0-4 16,0 0 0-16,0 0 8 0,0 6-4 0,-3-4-12 31,3 4 4-31,-3-6 4 0,6 0 0 16,-3-3-12-16,0 3 8 15,0-3-48-15,0 3 24 0,0-2-108 16,3-1 76 0,3-2-124-16,3 5 104 15,3-6-208-15,3 6 164 0,0-5-356 16,3 5 268-16</inkml:trace>
  <inkml:trace contextRef="#ctx0" brushRef="#br0" timeOffset="4881.95">6693 6517 880 0,'6'-3'328'16,"-6"3"-256"-16,18 0-16 0,-9-3 204 0,3 3-152 0,3-2 132 16,3-1-136-16,2-2 64 15,4 2-96-15,3-5-28 16,-3 3-28-16,0-3-24 16,-1 5 4-16,-2-5 12 0,3 6-4 15,-12-4-180 1,0 6 100-16,-9-2-236 0,0 2 176 0,-6 2-332 15,0 4 264-15</inkml:trace>
  <inkml:trace contextRef="#ctx0" brushRef="#br0" timeOffset="5230.52">6696 6699 736 0,'-3'0'272'0,"3"0"-208"0,6 6-20 0,0-4 256 15,3 1-172-15,6-3 124 0,3 2-144 0,6-4 72 16,2-1-104-16,4-2-16 31,-3 0-36-31,0-3-44 16,-1 2 12-16,-5-2 28 0,-3 6-12 0,-3-1-116 31,-6 3 60-31,-6-2-152 16,0 4 116-16,-6 1-244 15,0 2 184-15,-3 3-408 0,6 0 312 16</inkml:trace>
  <inkml:trace contextRef="#ctx0" brushRef="#br0" timeOffset="5432.58">6791 6810 1248 0,'36'-10'460'0,"-36"10"-356"0,57-5-32 0,-31-1 96 15,-2 6-108-15,6-5-36 16,-6 2-16-16,-6-2 8 16,0 5-8-16,-7-3-240 15,1 6 124-15</inkml:trace>
  <inkml:trace contextRef="#ctx0" brushRef="#br0" timeOffset="6114.88">8027 6355 964 0,'26'-10'360'0,"-26"10"-280"16,12-6-24-16,-12 4 156 15,0 4-128-15,-15 4 88 0,1 4-100 0,-25 14 44 16,3 3-72-16,-17 20 84 31,5 6-72-31,-3 11 8 0,13-11-40 16,5-1 32 0,12-7-32-16,9-8 4 15,9-5-16-15,9-8 20 0,6-5-20 16,9-9-12-1,3-2-4-15,5-13-32 0,4-1 20 16,0-12-84 0,-3 2 60-16,-6-10-64 0,-7 4 60 15,-14-4-24-15,-6 7 44 0,-14 4 36 16,-1 7-4-16,-9 0 36 16,3 8-28-16,0 0-24 15,9 2 4-15,1 1-124 16,8 0 72-16</inkml:trace>
  <inkml:trace contextRef="#ctx0" brushRef="#br0" timeOffset="6567.87">8673 6493 1308 0,'9'-8'484'0,"-9"8"-376"0,23-8-28 0,-11 3 104 16,0 5-116-16,3-6-52 15,0 1-16-15,3-3-8 16,0 6 8-16,-1-4-12 15,4 4 8-15,-3-1-48 16,-3 3 24-16,0 0-100 16,-3 3 72-16,-3-1-152 15,3 4 120-15,-3-4-244 16,0 3 188-16</inkml:trace>
  <inkml:trace contextRef="#ctx0" brushRef="#br0" timeOffset="6864.77">8670 6628 964 0,'-6'-13'360'0,"6"13"-280"0,3-6-24 0,-3 4 216 15,0 4-160 1,3-2 88-16,3 0-116 0,2 0 28 15,7 3-64-15,3-3 0 16,0 3-28-16,9-6-20 16,0 3-4-1,2-3-24-15,1 1 16 16,-6-1-84-16,-3 3 56 16,-6 0-136-16,0 3 100 0,-6-1-148 31,-4 6 124-31,-5-5-204 0,3 0 172 0</inkml:trace>
  <inkml:trace contextRef="#ctx0" brushRef="#br0" timeOffset="7085.85">8640 6773 904 0,'6'-13'332'0,"-6"13"-256"0,21 16-24 15,-6-13 228 1,2 2-164-16,16-5 16 0,0 0-80 0,6-5-28 31,-1-1-12-31,-2-2 0 0,-6 3-8 0,-3-3-124 16,-7 6 64 0</inkml:trace>
  <inkml:trace contextRef="#ctx0" brushRef="#br0" timeOffset="9230.81">9920 6683 1196 0,'6'-15'440'0,"-6"15"-340"0,15-51-32 0,-6 27 248 16,2 6-188-16,4-16 28 15,0 2-96-15,3-11-28 16,3 9-20-16,-6-6 8 15,0 9-12-15,-3 1 4 16,-4 12-4-16,-5 5 4 16,0 7-8-16,-6 12-28 15,0 7 12-15,-2 13 24 16,5 9-8-16,0 10 0 16,3 8 0-16,-1 0 4 15,4-3-4-15,-6-5 32 16,3-5-20-16,-6-11 56 15,0-6-40-15,-2-4-16 16,-1-6-8-16,-6-2-20 16,6-3 8-16,-6-3-136 15,3 0 72-15,-3-2-144 16,6 0 120-16,-6-1-108 16,3 1 116-16,-6 2-104 15,6 1 104-15,-8-1-16 16,5 3 56-16,-6-3-8 15,3 0 32-15,0-2 36 16,6 2-8-16,0-5 88 16,6 3-52-16,3-6 172 0,3 3-120 15,6-2 88 1,3 2-104-16,6-6 60 16,3 1-80-16,5-3-4 0,4 5-36 15,3-4 24-15,0 4-28 16,-1-2-12-16,-2 5-8 15,-3-3 28 1,0 3-12-16,-6 0-20 0,-4 3 0 0,1-1 12 16,-3 1 0-1,0 0-20-15,3-1 8 0,-3-2-112 16,-3 0 68-16,-3-2-128 16,3 2 100-1,-3-6-172-15,-1 4 144 0</inkml:trace>
  <inkml:trace contextRef="#ctx0" brushRef="#br0" timeOffset="10083.71">12084 5995 1276 0,'0'-21'472'0,"0"21"-364"0,-27-2-32 0,6 4 180 15,3 6-156-15,-20 16 124 16,2 8-128-16,-9 23 20 15,9-4-68-15,7 12-12 16,8-5-20-16,15 6 8 16,9-9-16-16,6 6-56 15,6-5 24-15,-3-3-96 16,2-8 68-16,-5-6-188 16,0-9 136-16</inkml:trace>
  <inkml:trace contextRef="#ctx0" brushRef="#br0" timeOffset="10733.94">12206 6279 652 0,'15'-37'244'0,"-15"37"-192"0,6 18-12 16,-3-10 172-16,0 0-124 0,-3 8-36 15,0 2-32-15,-3 11 92 16,3 1-60-16,-3 7 84 16,3-3-76-16,-3 3 136 15,6-3-112-15,-3-10 120 16,3-3-116-16,0-13 52 16,5-2-80-16,1-22-8 15,3 0-32-15,3-11-4 16,3 4-8-16,0-7-8 15,0 9 4-15,3-2-48 16,-1 7 24-16,1 2-56 16,-3 9 44-16,0 2 24 15,-3 9 8-15,-3 7-32 16,0 3 16-16,-3 5 16 16,0 0 0-16,-6-2 0 15,2-1 4-15,-5-7 40 16,0-1-24-16,0-10 16 15,6-2-20-15,0-14 8 16,6 3-12-16,3-11-16 16,3 3 0-16,6-6-60 15,0 9 36-15,2 2-40 0,1 3 36 0,-3 5 28 32,3 5 4-32,-9 8-44 0,-3 9 28 15,-4 7 64-15,-2 3-24 16,-6 5 64-1,0 0-52-15,-3-8 64 0,0 3-60 16,0-8 20-16,3-1-40 16,-3-7 0-16,3 0-12 15,-3-2 12-15,0-6-12 16,0 0-72-16,0 0 32 0,0-8-200 16,0 5 132-16,0-5-256 15,6 5 200-15,0-7-500 16,0 5 372-16</inkml:trace>
  <inkml:trace contextRef="#ctx0" brushRef="#br0" timeOffset="11017.26">12932 6392 800 0,'30'-18'296'0,"-30"18"-232"0,30-13-16 0,-19 7 160 16,4 6-124-16,3 0 36 15,3 3-72-15,-3 5 24 16,0 5-40-16,-9 8 124 0,0 6-88 0,-15 4 144 31,0-1-116-31,-15-4 84 0,0 1-104 16,-9-12-24-1,6-1-32-15,-2-20 12 16,8 1-20-16,9-21 12 16,6 2-12-16,12-13-176 0,6 0 92 0,6 0-152 15,2 13 132 1,-2-3-160-1,-3 14 144-15,-3 5-228 16,0 8 188-16</inkml:trace>
  <inkml:trace contextRef="#ctx0" brushRef="#br0" timeOffset="11534.47">13462 6414 676 0,'12'-11'248'0,"-12"11"-192"0,15-5-16 0,-9 2 156 16,3 3-116-16,-1-3 108 15,1 1-108-15,-3-4 132 16,3 4-116-16,-9-6 84 16,3 8-104-16,-18-5 36 15,3 5-64-15,-20 5-8 16,2 0-24-16,-12 6-20 15,7 2 0-15,-1 5-16 16,12 1 12-16,3-1 40 0,12 1-20 16,9-3-20-1,6-3 4-15,18-10-36 16,3-1 24-16,12-12-4 16,-1-3 12-16,4-14 24 0,-3 1-8 15,-1-25 4 1,-2 6-4-16,-3-26-16 0,-3 7 4 15,-10-4-24-15,-5 12 16 16,-9 6-4-16,0 18 8 16,-12 6 8-16,3 12 0 0,-6 12-20 15,3 10 12 1,3 23 120-16,3 7-64 0,3 22 100 16,6 1-88-16,0 0 0 15,0-5-40-15,-6-3-12 16,0-8-4-16,-9-6 4 15,3-7-4-15,-6-8-116 16,0-3 60-16,0-10-260 16,3-1 172-16</inkml:trace>
  <inkml:trace contextRef="#ctx0" brushRef="#br0" timeOffset="12235.78">14358 6080 696 0,'21'-29'256'0,"-21"29"-196"15,6 0-20-15,-3 0 188 0,0 0-132 0,0 5 68 16,2 1-96-16,-5 7-48 15,0 5-16-15,-2 9 20 16,-1 7-12-16,-6 3-4 16,0-5-4-16,-3-3 136 15,3-5-76-15,0-6 116 16,3-4-104-16,0-9 16 16,6 0-56-16,6-10 32 15,3-3-40-15,9-16 4 0,6 3-20 16,5-8-68-16,1 8 28 15,3 10 28 1,0 11 4-16,2 16-44 0,-2 8 24 0,-6 8 12 16,-6 2 4-16,-15 0 116 15,-3 1-64 1,-18-6 32-16,0-3-48 0,-18-10 20 16,0-5-28-1,-11-14-104-15,5 1 40 16,-3-14-332-16,10 2 204 0</inkml:trace>
  <inkml:trace contextRef="#ctx0" brushRef="#br0" timeOffset="12520.4">14414 6025 1152 0,'9'-3'428'0,"-9"3"-332"0,21 0-28 15,-6 0 172-15,0 0-144 16,15-3 52-16,-1 3-88 16,7-5-12-16,0 2-28 0,0-5-4 15,-7 3-8-15,-8-5-208 16,-3 4 108-16,-9-4-352 15,0 7 252-15</inkml:trace>
  <inkml:trace contextRef="#ctx0" brushRef="#br0" timeOffset="12837.7">14971 5884 696 0,'-6'-18'256'0,"6"18"-196"0,0 8-20 0,0-8 252 15,6 0-168-15,6 0 144 16,6 5-156-16,6 6 100 15,2 5-124-15,7 23 88 16,3 11-100-16,-6 22-8 16,-4 2-40-16,-14 8 0 15,-3-5-16-15,-12-3 20 16,-3-8-20-16,-9-13-56 16,1-11 20-16,-7-18-288 15,3-8 172-15</inkml:trace>
  <inkml:trace contextRef="#ctx0" brushRef="#br0" timeOffset="67505.93">3237 10821 1164 0,'9'-5'428'0,"-9"5"-332"0,6-5-24 15,-3 2 168-15,0 1-144 0,6-6 132 16,-6 0-136-16,6-8 16 16,0 5-64-16,6-7-8 15,0 2-24-15,9-3-16 16,2 9 0-16,10 7-16 16,3 6 12-16,8 18-40 15,-2 5 28-15,-9 19-48 16,-6 0 40-16,-30 16 16 15,0 0 8-15,-30 0 80 16,0-8-40-16,-27-11 32 16,13-7-40-1,-13-17 60-15,16-5-48 0,5-21 96 16,12-2-76-16,3-33-44 16,12-2-16-1,3-10-92-15,6 10 52 0,0 5-172 16,6 11 120-16,0 5-160 15,3 8 144-15</inkml:trace>
  <inkml:trace contextRef="#ctx0" brushRef="#br0" timeOffset="67826.5">4226 10885 1704 0,'14'-5'632'0,"-14"5"-492"0,15-6-40 0,-12 4 24 16,3 2-88-16,-6-3-4 16,0 3-20-16,0-3-212 15,0 6 108-15,6 0-508 16,-3 2 332-16</inkml:trace>
  <inkml:trace contextRef="#ctx0" brushRef="#br0" timeOffset="69257.53">5357 10440 852 0,'-9'-2'316'16,"-3"12"-248"-16,-18 20-16 0,6 1 312 16,3 6-208-16,-8 19 228 0,2-3-220 0,6 8 20 15,6-6-108 1,9 6-20 0,9-5-36-16,6-1 16 15,6-5-24-15,3-10-20 0,3-5 0 16,3-12-68-16,-10-1 44 15,4-9-252-15,0-3 160 0</inkml:trace>
  <inkml:trace contextRef="#ctx0" brushRef="#br0" timeOffset="69540.31">5470 10832 1360 0,'-3'3'504'0,"3"-3"-392"0,21 2-32 0,-9-4 116 16,2 2-124-16,10-3 24 15,0 0-56-15,6-5-28 0,6 1-4 0,-4-4-124 31,1 3 64-31,-3 0-324 16,-6 3 212-16,-4-1-580 16,-2 6 416-16</inkml:trace>
  <inkml:trace contextRef="#ctx0" brushRef="#br0" timeOffset="69758.16">6086 10485 1276 0,'12'0'472'0,"-12"0"-364"0,3 48-32 0,-3-16 152 15,0 2-140-15,-3 11 8 16,3 3-56-16,3-3-4 16,6-6-20-16,3-1-60 15,6-7 20-15,-1-7-236 16,4-5 144-16,-3-9-524 15,3-2 360-15</inkml:trace>
  <inkml:trace contextRef="#ctx0" brushRef="#br0" timeOffset="70007.43">6276 10348 932 0,'24'26'348'16,"-24"-26"-272"-16,57 56-20 0,-27-8 392 16,-1 2-256-16,4 24 92 0,0-3-172 0,-18 9-12 15,-3-12-60-15,-24 7-16 31,0-12-16-31,-30-2-24 16,6-11 8-16</inkml:trace>
  <inkml:trace contextRef="#ctx0" brushRef="#br0" timeOffset="70726.22">8235 10761 1028 0,'30'0'380'0,"-30"0"-296"0,30-6-20 0,-19 4 236 16,4-1-176-16,0-5 12 16,3 3-84-16,0-3-52 15,0 3-4-15,-3-3-8 16,0 2 4-16,-4 1-256 16,1 2 144-16,-3 6-332 15,3 2 256-15</inkml:trace>
  <inkml:trace contextRef="#ctx0" brushRef="#br0" timeOffset="70974.13">8232 10821 780 0,'-6'8'288'0,"6"-8"-224"0,18 3-20 0,-6-3 340 16,0 0-220-16,6 0 84 15,-1 0-148-15,4 0-16 16,3 0-48-16,-3-3-8 16,0 3-16-16,0-5-8 15,-3 5 0-15,-1-3-136 16,1 6 72-16,0-3-276 16,0 3 188-16,0-1-420 15,-3 1 324-15</inkml:trace>
  <inkml:trace contextRef="#ctx0" brushRef="#br0" timeOffset="71176">8309 10972 820 0,'3'3'304'0,"-3"-3"-236"0,24 3-20 16,-9-6 228-16,3 3-160 0,3-5 36 15,3 2-96-15,-1-2-16 16,-2 2-24-16,-3-2 8 16,0 2-16-16,-6-2-180 31,-3 5 96-31</inkml:trace>
  <inkml:trace contextRef="#ctx0" brushRef="#br0" timeOffset="72292.31">9452 10681 840 0,'9'21'312'0,"-9"-21"-244"0,0-8-16 0,0 3 112 16,3 5-100-16,-3-5 72 15,3 5-80-15,0-5 32 32,0 5-52-32,-3-8 52 0,3 8-52 0,-6-6 56 15,3 4-56-15,-3-4 56 16,3 6-56-16,-6-5 80 15,3 2-64-15,-3-4-16 16,6 4-24-16,-6-8 68 16,6 6-44-1,0-11 40-15,3 3-44 0,3-11-20 16,3 6-4-16,6-4 0 16,3 7-4-1,9-1-20-15,3 8 8 0,5 13-32 16,1 6 24-16,0 23-12 15,-3 6 16-15,-13 13-8 16,-5 2 8-16,-21-2 8 16,-3-8 4-16,-23-5 16 15,-4-6-8-15,-30-10 40 16,4-6-24-16,-15-12-24 0,11-6 0 16,6-13 0-1,16 2 0-15,11-18 0 16,18 2 0-16,18-20-108 15,9 2 60-15,21-11-68 16,0 9 68-16,2 2-64 16,1 13 64-16,-9 5-372 15,-6 9 232-15</inkml:trace>
  <inkml:trace contextRef="#ctx0" brushRef="#br0" timeOffset="73192.89">11223 10200 1040 0,'3'-27'384'0,"-3"27"-300"0,-35 40-20 0,5-11 304 0,6 0-212 0,-23 24 140 16,2 3-172-16,-6 18 4 15,10-6-80-15,11 7-36 16,12-9-12-16,21 0 0 15,9-11 0-15,18-4-56 16,2-12 32 0,13-15-192-16,0-5 120 0,-1-14-336 15,-2-2 240-15,-9-11-448 16,-3 2 360 0</inkml:trace>
  <inkml:trace contextRef="#ctx0" brushRef="#br0" timeOffset="73793.48">11512 10374 592 0,'-3'-2'220'0,"3"2"-172"0,9 0-12 0,-3-3 200 16,6 3-136-16,9-5 144 15,-3-1-140-15,6-4 32 16,2 2-76-16,7-11 16 16,3 4-44-16,8-12 16 15,-2 6-28-15,3-8-16 16,-4 5-8-16,-2 3 12 15,-6 10-4-15,-15 19-36 16,-3 11 16-16,-18 20 104 16,0 6-48-16,-18 22 92 15,3-4-76 1,-9 11 24-16,6-8-44 0,-2-8 20 16,8-7-28-16,0-9 16 15,9-8-24-15,-3-7-28 16,3-6 4-16,-6-5 16 15,6-3-4-15,-9-2-128 16,6-3 68-16,-3-6-272 16,6 1 180-16,0-6-596 15,6 1 416-15</inkml:trace>
  <inkml:trace contextRef="#ctx0" brushRef="#br0" timeOffset="74028.48">11640 10684 1216 0,'6'-13'448'0,"-6"13"-348"0,18-19-28 0,-6 6 184 16,3 5-156-16,9-8 72 15,2 3-100-15,7-3-32 16,-3 5-24-16,3 1-16 16,-4 2 4-16,1 0-32 15,-3 5 16-15,0-2-32 16,-3 5 28-16,-1-5-108 15,1 2 68-15,-3-2-196 16,-3-1 144-16,-3-4-332 16,-3-1 248-16</inkml:trace>
  <inkml:trace contextRef="#ctx0" brushRef="#br0" timeOffset="74260.45">12170 10118 1048 0,'6'-14'388'0,"-6"14"-300"0,12 11-28 16,-3 5 180-1,3 5-144-15,9 13 184 16,5 6-160-16,7 18 36 0,3-2-92 0,-6 18 4 16,-4-3-36-16,-14 6-20 15,-3-11-8-15,-27 0-4 31,-5-13 0-31,-25-2-168 16,3-12 92-16</inkml:trace>
  <inkml:trace contextRef="#ctx0" brushRef="#br0" timeOffset="86868.99">4303 16314 1648 0,'9'0'0'0,"-6"8"-4"0,-3 3 244 0,0 2-132 0,-6 19 124 16,3 5-136-16,-9 18 40 0,3-2-80 16,0 0-24-16,3 0-20 15,0 0 16-15,6-3-16 16,0-5 12-16,0-5-12 0,0-8 12 16,6-9-16-16,-3-4-108 15,3-6 52-15,0-5-384 0,3-3 236 16,6 1-864-1</inkml:trace>
  <inkml:trace contextRef="#ctx0" brushRef="#br0" timeOffset="90621.9">5297 16722 852 0,'-3'5'316'0,"3"-5"-248"0,9 8-16 0,-9-5 112 16,0 2-100-16,0 0 96 15,0 3-92-15,0 0 48 16,0 0-72-16,-6-3 48 16,6 3-52-16,-3-3 40 15,6 3-44-15,-6-2-12 16,3 2-12-16,-3-3-20 16,6 3 4-16,-3-8 4 15,9 3 0-15,-3-17-256 16,9 4 140-16,15-17-572 15,5 3 388-15</inkml:trace>
  <inkml:trace contextRef="#ctx0" brushRef="#br0" timeOffset="90888.46">6211 16523 852 0,'12'-18'316'0,"-12"18"-248"0,3 2-16 0,-3 1 208 16,3 5-152-16,-3 10 88 16,0 4-112-16,-3 15 28 15,0 5-64-15,0 14 0 16,6-1-28-16,0-2-4 15,6-5-8-15,-3-11-148 16,0-6 76-16</inkml:trace>
  <inkml:trace contextRef="#ctx0" brushRef="#br0" timeOffset="91552.08">8887 16661 520 0,'0'2'192'0,"0"-2"-152"0,0 3-8 0,0-3 160 16,6 3-112-16,0-3 100 0,3 0-104 0,3-3 116 15,3 3-108-15,5-3 12 16,1 1-56 0,6-6-28-16,0 3-4 0,0-3 8 31,-1 5-8-31,-5-2-12 0,0 5 0 0,-6-3 12 15,-3 3-4-15,-9-3-224 16,0 6 124-16,-9-3-416 16,3 5 288-16</inkml:trace>
  <inkml:trace contextRef="#ctx0" brushRef="#br0" timeOffset="91768.66">8845 16894 852 0,'30'10'316'0,"-30"-10"-248"0,30 6-16 0,-15-9 192 16,0 3-144-16,8-8 20 15,4 0-72-15,3-5 4 16,-3 2-32-16,-4 1-28 15,-2 4 4-15,-6 1-168 0,0 5 96 0</inkml:trace>
  <inkml:trace contextRef="#ctx0" brushRef="#br0" timeOffset="92641.32">8920 17063 768 0,'15'-5'284'15,"-13"2"-220"-15,13 0-20 0,-6 3 144 0,9-2-112 16,3-1 40-16,6 0-68 0,6 1-20 16,5-3-16-16,7 2-12 0,0-5 4 15,-7 3-4-15,-5-1 0 16,-9 1-152-16,-3 2 84 15,-7 1-308-15,-5 2 212 16</inkml:trace>
  <inkml:trace contextRef="#ctx0" brushRef="#br0" timeOffset="92941.6">9961 16529 1132 0,'6'-6'420'0,"-6"6"-328"0,3 13-24 15,-3-2 236 1,0 2-180-16,-9 11 36 15,3 5-92-15,-5 11-28 16,5 0-24-16,-3 10-4 16,3-3-4-16,3 6-52 0,0-8 28 15,0-10-288-15,0-6 168 16,3-8-656-16</inkml:trace>
  <inkml:trace contextRef="#ctx0" brushRef="#br0" timeOffset="93557.78">12167 16140 904 0,'-3'5'332'16,"3"-5"-256"-16,-27 26-24 0,3 1 248 0,1 2-176 0,-22 32 168 15,6 2-164-15,-2 14 0 16,11 2-76-16,12 9-32 15,15 2-12-15,12-14-20 16,12-12 8-16,9-14-76 16,-1-8 44-16,1-12-180 0,0-9 120 15,-3-8-300-15,-4-5 224 0,-2-5-616 32</inkml:trace>
  <inkml:trace contextRef="#ctx0" brushRef="#br0" timeOffset="94357.83">12358 16417 852 0,'-9'-2'316'0,"9"2"-248"0,-9-6-16 0,6 4 128 16,3 4-108-16,-6-2 104 15,6 0-100-15,-3 0 12 16,6 0-52-16,-3-2 40 16,0 2-44-16,0-3-16 15,0 1-8-15,0-4 0 16,6 4-4-16,0-6 40 16,0 5-20-16,6-5-12 15,2 5-8-15,10-5-16 16,0 6 8-16,3-6 20 15,0 5-8-15,2-5-12 16,1 6 0-16,0-6 12 16,0 2-4-16,-6-1-12 15,-1 4 4-15,-5 0 12 16,0 3-4-16,-6 0-28 16,3 3 12-16,-9 0 4 15,3 2 8-15,-12 3 8 16,3 2-4-16,-6 6-4 15,0 0 4-15,-9 3-4 16,6 2 0-16,-12 0 0 0,6 0 0 16,-9-5 0-16,7 0 0 0,-4-3-20 31,9-2 12-31,-3-3 20 0,6 0-4 16,0-3 32-1,3 0-24-15,6-2 12 0,6-1-16 0,6 4-8 16,3-1 0-16,3 3-4 15,3 3 0-15,-6 4-20 16,-1 1 12-16,-14 3 136 16,-3 2-68-16,-17 0 44 15,-1 0-60-15,-18-5-24 16,0 0-12-16,-14-5-52 16,8-3 24-16,0-6-276 15,13 3 164-15,5-7-444 16,9-1 320-16</inkml:trace>
  <inkml:trace contextRef="#ctx0" brushRef="#br0" timeOffset="94676.77">12771 16113 756 0,'12'-5'280'0,"-12"5"-216"0,24 5-20 0,-9 0 216 0,0 6-152 0,15 13 160 16,2 5-156-16,7 29 136 15,0 6-140-15,-10 18 52 16,-5-3-96-16,-15 3 16 15,-3-11-44-15,-15 4-24 16,0-12-4-16,-15-2 0 16,-5-16-4-16,-7-13-168 15,-6-11 88-15,1-5-400 16</inkml:trace>
  <inkml:trace contextRef="#ctx0" brushRef="#br0" timeOffset="103180.09">2571 16658 880 0,'-18'3'328'0,"18"-3"-256"0,0 5-16 0,-3-2 80 0,3-1-84 16,-3-2 68-16,3 3-68 0,0-3 68 15,6 0-68-15,0-3 44 16,3 3-56-16,3-2-4 16,5-1-20-16,7-5 16 15,3 3-20-15,6 0-12 16,-3 2-4-16,-1 0 20 16,-5 6-8-16,-3-3-20 15,0 3 4-15,-3-3 12 16,-1 2 0-16,-8-2-4 15,3 0 4-15,-3-2-136 16,3 2 72-16,-9-3-224 16,6 0 160-16,-3 1-200 15,6 2 188-15</inkml:trace>
  <inkml:trace contextRef="#ctx0" brushRef="#br0" timeOffset="103647.73">2600 16878 696 0,'-9'2'256'0,"9"-2"-196"0,-8-5-20 0,5 2 208 16,6 6-144-16,2-6 100 15,-2 3-120-15,6-5 52 16,3 3-80-16,9-6 56 16,0 2-60-16,9-4 16 15,0 2-40-15,5-3-28 16,-2 3 0-16,6-2 0 16,-10 2 0-16,4-3 8 15,-3 6-4-15,-15-3-108 16,0 5 56-16,-6-2-148 15,-3 5 112-15,-6 0-164 16,6 3 140-16,-12-3-184 16,6 5 164-16</inkml:trace>
  <inkml:trace contextRef="#ctx0" brushRef="#br0" timeOffset="103997.7">2684 17013 892 0,'9'-6'332'0,"-3"6"-260"0,0-2-20 0,0 2 228 15,2-3-164-15,4 0 36 16,6-2-96-16,3 0 20 0,6 0-44 15,3-1-28-15,8-2-4 0,4-2 0 16,-3 2 0-16,-1-3 8 16,-5 1-4-16,-3-1 8 15,-3 3-8-15,-12 0-4 16,-4 6 4-16,-2-4-24 16,-3 4 12-1,-6 2-120-15,-6 0 72 0,3 2-164 16,0 4 124-16,3-1-444 15</inkml:trace>
  <inkml:trace contextRef="#ctx0" brushRef="#br0" timeOffset="134933.09">5217 15735 520 0,'9'0'192'16,"-9"0"-152"-16,-15 0-8 0,18 0 88 0,3 0-72 0,0 0 120 15,3 0-92-15,-9-3 148 16,3 3-128-16,-3-3 60 16,6 3-92-16,-3-2 60 15,3-1-68-15,-12-2-12 16,3 5-28-16,-3-3 16 15,0 3-20-15,-6-2-4 16,6 4-4-16,-3-2-4 16,6 6 0-16,-3-4 8 15,6 1-4-15,0-3-4 16,6 2 4-16,0-4 40 16,6-1-24-16,9-10 36 15,2 2-32-15,19-23-4 16,6 2-12-16,23-18 4 0,4 2-8 15,17-10 8-15,-6 8-8 0,-2-3-36 16,-7 11 16 0,-12-3 40-16,-14 16-12 0,-9 2-8 15,-7 11-8-15,-14 3 4 16,0 5 0-16,-9 0 16 16,-3 5-8-16,-6-2-20 15,0 5 4-15,0-5 12 16,0 5 0-16,-6-3 16 0,0 3-12 15,-3-2-188 1,3-1 96-16,-3-2-696 16,3 5 432-16</inkml:trace>
  <inkml:trace contextRef="#ctx0" brushRef="#br0" timeOffset="136566.64">6265 15573 332 0,'-9'11'120'0,"9"-11"-92"0,-12 8-8 0,6-3 96 0,3 3-68 16,-9 0 44-16,0 3-56 0,0-3 60 15,3 0-56-15,-3-3 8 32,6 3-28-32,-9-6-4 0,6 4-8 0,-8-6 36 15,2 2-20-15,0-2 92 31,6 0-64-31,-3-2 136 0,3 2-108 0,3-3 104 16,3 0-104-16,12-7 80 16,3-1-92-16,18-21 36 15,2 3-60-15,16-21 4 16,3 2-32-16,20-10 0 16,-2 8-8-16,14-8 4 15,-6 5-8-15,-2 0-28 16,-13 11 12-16,-14 2 24 15,-9 13-8-15,-16 6 0 16,-5 8 0-16,-12 5 4 16,-3 6-4-16,-12 4-116 15,0 6 60-15,-6 3-280 16,4-1 188-16</inkml:trace>
</inkml:ink>
</file>

<file path=ppt/ink/ink4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06:34.570"/>
    </inkml:context>
    <inkml:brush xml:id="br0">
      <inkml:brushProperty name="width" value="0.05292" units="cm"/>
      <inkml:brushProperty name="height" value="0.05292" units="cm"/>
      <inkml:brushProperty name="color" value="#FF0000"/>
    </inkml:brush>
  </inkml:definitions>
  <inkml:trace contextRef="#ctx0" brushRef="#br0">6875 6313 976 0,'0'-8'360'0,"0"8"-280"16,-3-5-20-16,0 2 168 0,3 3-136 0,-3-3 104 15,0 1-112-15,-3-1 60 16,6 3-84-16,-3-2 32 15,3 2-56-15,-3-3 60 16,6 3-56-16,0-3 0 16,3 1-24-16,3-1 40 15,0-2-28-15,3-3-4 16,2 2-16-16,7-2-8 16,3 3 4-16,15-8-4 15,0 2 0-15,14-7-12 16,-2 7 8-16,5-7 12 15,-2 7-4-15,-7 1-4 16,-5 2 4-16,-3 0-16 16,-6 5 8-16,-1-2 40 15,-5 2-24-15,3-2-36 16,-3 2 12-16,2-2 12 16,-2 2 0-16,3-2-8 15,0 5 4-15,-3-3 12 16,-1 3-4-16,-2 0-4 15,-3 3 4-15,-6 0-16 0,0 2 8 16,-9 3 4-16,-3 2 0 16,-12 6 0-16,3 0 0 15,-18 5 0 1,0 3 0-16,-15 5-12 0,4-2 8 16,-16 2 12-16,9-3-4 15,-5-2-4-15,11-3 4 16,6-2-4-16,10-3 0 15,11 2 0-15,9 1 0 0,17 7 0 16,7 1 0-16,6 10-12 16,3-3 8-16,-12 3 4 15,-7-3 0-15,-19 4 0 0,-4-12 0 0,-27-2 24 32,-3-3-12-32,-23-5-56 15,2 0 20-15,-8-8-120 16,8 0 80-16,7-11-220 15,14 3 160-15,12-5-332 16,15-1 260-16</inkml:trace>
  <inkml:trace contextRef="#ctx0" brushRef="#br0" timeOffset="300.64">8065 6461 820 0,'9'-8'304'0,"-9"8"-236"0,9 8-20 0,-3-8 272 0,3 3-184 0,15-1 104 15,3 4-140-15,14-6 4 16,1 0-60-16,15-6-28 15,-1 4-8 1,7-6 8-16,-7 3-8 0,1-6-64 16,-10 6 28-16,-8-3-208 15,-9 5 132-15,-12-5-364 16,-3 3 264-16</inkml:trace>
  <inkml:trace contextRef="#ctx0" brushRef="#br0" timeOffset="518.13">8539 6276 800 0,'-6'-8'296'0,"6"8"-232"0,-6 11-16 15,0-1 284 1,3 3-192-16,-6 14 224 16,6 5-208-16,0 15 36 15,3 1-116-15,0 10-28 16,6-2-28-16,-3-9-8 15,0 4-4-15,-3-17 12 16,0-2-12-16,-3-6-232 16,0-2 120-16,-6-8-344 15,6 0 252-15</inkml:trace>
  <inkml:trace contextRef="#ctx0" brushRef="#br0" timeOffset="970.47">8946 6350 880 0,'-6'3'328'15,"6"-3"-256"-15,-3 2-16 0,3-2 232 16,3 0-168-16,0-2 56 16,6-1-104-16,6-2 20 15,6-1-56-15,6-7 8 16,3 5-28-16,8-5-8 16,1 2-4-16,6-7-4 15,-4 5 0-15,1-6 0 16,-3 3 0-16,-15 11-12 15,-4 5 8-15,-11 16 4 16,-3 8 0-16,-15 23 112 16,0 4-60-16,-8 23-12 0,2 0-24 15,-3 5 4-15,6-5-12 16,0-10 16 0,0-11-16-16,3-8-4 0,6-8 0 15,-3-8-4-15,3-8 0 16,-6-10-232-16,6-6 128 15</inkml:trace>
  <inkml:trace contextRef="#ctx0" brushRef="#br0" timeOffset="1272.02">9098 6694 1256 0,'12'-13'464'0,"-12"13"-360"0,27-19-28 0,-12 9 144 15,0 2-136-15,6-11 64 16,2 9-88-16,4-4 8 16,6 4-36-16,0-3-20 15,-1 5-8-15,4 0-4 16,-3 2 0-16,6 1 8 16,-4 5-4-16,1-3-4 15,-6 6 4-15,-3-6-16 16,-7 1 8-16,-5-3 20 15,0 2-8-15,-9-5-224 0,0 3 120 16,-6-3-292-16,0 2 220 16</inkml:trace>
  <inkml:trace contextRef="#ctx0" brushRef="#br0" timeOffset="2018.29">11003 6448 1224 0,'24'-5'456'0,"-24"5"-356"0,24-3-28 0,-12 0 76 16,0 3-96-16,6-5 8 16,-1 2-40-16,7-2-40 15,3 2 12-15,3-2 64 16,0 3-32-16,-1-4-104 15,-2 4 40-15,-3-1-160 16,-3 3 112-16,-9 0-224 16,0 5 176-16</inkml:trace>
  <inkml:trace contextRef="#ctx0" brushRef="#br0" timeOffset="2265.46">11033 6620 860 0,'-9'16'320'0,"9"-16"-248"0,15 0-20 0,-3-6 236 16,0 6-168-16,9-5 92 16,2 0-124-16,4-6-24 15,-3 6-40-15,0-6 12 16,-3 6-24-16,-3-5 12 16,-4 4-12-16,-2-2-16 15,-3 6 0-15,-3-4-48 16,3 6 24-16,0-2-180 15,3 4 116-15,3-2-180 16,3 0 156-16,8 0-200 16,1 0 180-16</inkml:trace>
  <inkml:trace contextRef="#ctx0" brushRef="#br0" timeOffset="2920.72">11962 6421 964 0,'6'-10'360'0,"-6"10"-280"0,6-8-24 0,-3 0 180 16,0 5-140-16,0-7 104 16,2 4-116-16,4-7-36 15,3 5-32-15,6-2 12 16,3 4-16-16,9 4-4 15,3 7-4-15,2 14-24 16,1 4 12-16,-6 20 12 16,-6 4 0-16,-16 6-28 15,-2-2 12-15,-20-6 144 16,-1-6-68-16,-21-10 36 0,0-8-60 16,-14-13 12-16,5-2-32 15,-6-22 16-15,10 0-20 16,2-21 44-16,9-3-32 15,6-7-24-15,13 7-4 16,5 3-124-16,9 8 68 0,8 5-224 16,7 11 156-16,12 5-392 15,3 8 288 1</inkml:trace>
  <inkml:trace contextRef="#ctx0" brushRef="#br0" timeOffset="3604.56">11340 6805 684 0,'3'-3'252'0,"-3"3"-192"0,-6 3-20 16,0-3 268-16,0 3-176 0,-15-3 96 16,0 2-132-1,-18-2 32-15,7 3-72 0,-13-3-44 32,9 0-8-32,-5-3 12 0,8 3-8 15,-3-2-216 1,12 4 116-16,3-2-484 15,10 6 320-15</inkml:trace>
  <inkml:trace contextRef="#ctx0" brushRef="#br0" timeOffset="4470.56">14328 6003 1236 0,'-9'-13'456'0,"9"13"-352"0,-36 29-32 0,10 3 164 0,2 10-144 16,-27 19 44-16,4 3-84 0,-4 15-20 16,12-7-20-16,10 7 8 15,11-8-12-15,18-5-48 16,12-7 24-16,11-14-148 16,7-11 92-1,15-7-312-15,2-9 216 16</inkml:trace>
  <inkml:trace contextRef="#ctx0" brushRef="#br0" timeOffset="5805.26">14611 6321 644 0,'9'-19'236'0,"-9"19"-180"0,6-8-20 0,-6 11 228 15,0 2-152-15,-3 9-60 16,0 1-40-16,-6 12 36 16,3-1-24-16,-3 9 88 15,3-1-64-15,0 3 128 16,6-5-100-16,0-8 88 0,3-6-96 16,0-12 92-16,6-4-96 0,0-12 40 15,3-4-60-15,0-9-24 31,0 1-12-31,2-4-8 0,1 5 0 0,6-6 16 32,3 6-8-32,3-3-40 0,0 9 20 15,-1-1-52-15,-2 5 36 16,-3 3-4-16,0 8 20 0,-9 8 16 16,0 3 0-16,-6 10-12 15,0-5 4 1,-6 5 4-16,0 0 0 0,0-2 32 15,0-4-16-15,0-4 48 16,6-3-36-16,-1-11 48 16,4-2-44-16,6-14 20 15,6 4-32-15,6-12 0 16,6 3-12-16,-1-5-60 16,-2 8 28-16,0 3-24 15,0 7 28-15,-7 8 0 16,-2 9 12-16,-6 9 0 15,-3 4 0-15,-6 7 8 16,0 4 0-16,-6-1 68 16,3 0-36-16,-3-5 40 15,0-1-40-15,0-7 8 16,3-2-24-16,-3-12 0 16,3 1-8-16,0-11-68 0,3 0 32 15,0-5-260 1,0 5 156-16,3-3-268 15,0 3 228-15,3-2-232 16,-1 2 228-16,7-6-268 16,0 7 248-16,6-9 48 15,0 5 88-15,3-5 84 0,2 6-16 0,7-1 268 16,-3 8-152-16,3 6 104 16,-1 2-132-16,-5 9 140 15,-3 4-132-15,-12 6 220 16,-3 2-180-16,-12 3 140 15,-3-2-164-15,-12-6 52 16,0-2-100-16,-15-17-12 16,6 1-40-16,-8-16 4 15,5-1-12-15,3-15 20 16,12 3-20-16,9-11-76 16,6 5 36-16,9 0-148 15,6 14 96-15,6-3-148 16,-1 10 128-16,7 6-124 15,3 5 128-15,0 2-148 16,-1 6 140-16,1 0-64 16,0 0 100-16,3 3-44 15,-1-3 68-15,1 0 12 16,0 2 20-16,-1-4 20 16,1 2-4-16,3-6-4 15,-3 1 4-15,2-6 152 16,-5 1-84-16,-3-6 208 15,-3 2-156-15,-13-4 116 16,-2 4-136-16,-21 1 32 0,-5 2-80 16,-28 3-8-16,6 3-28 15,-14 8 40-15,5 5-32 0,3 10 12 32,10 0-24-32,14 9-8 0,9-1-4 0,15 1 20 15,9-6-12-15,14-8 4 16,4-5-8-16,12-19-16 15,2-5 4-15,7-21-24 16,0-3 16 0,-1-15-64-16,-5 2 40 0,-1-27 8 15,-2 6 16-15,-3-16 12 16,-4 16 0-16,-5-3-20 16,-3 22 12-16,-12 2 4 15,-3 16 4-15,-15 13 0 16,0 13 0-16,-9 24 44 15,0 11-24-15,-3 29 44 16,6 0-36-16,-3 10-4 16,6-7-16-16,-3 2 4 15,6-8-8-15,-3-3 8 16,3-10-8-16,0-10-28 16,6-3 12-16</inkml:trace>
  <inkml:trace contextRef="#ctx0" brushRef="#br0" timeOffset="6824.31">17275 6033 612 0,'-3'5'228'0,"3"-5"-180"0,-3 50-12 0,0-18 308 15,3 2-196-15,-6 11 100 16,3 0-148-16,-3 0-48 16,6-3-32-16,-6-4-8 15,6-4-8-15,-3-5 16 16,3-5-12-16,0-8-172 16,3-11 92-16</inkml:trace>
  <inkml:trace contextRef="#ctx0" brushRef="#br0" timeOffset="7119.94">17450 6292 880 0,'15'-21'328'0,"-15"21"-256"0,24-43-16 0,-9 25 168 31,0 7-132-31,9-5 44 0,3 6-84 0,5 15-28 16,4 8-16-16,-3 16-8 31,-4 6 0-31,-8 7 96 16,-6-2-52-16,-15 2 156 0,-3-5-108 0,-18-8 68 31,1-2-92-31,-16-14-8 16,6-2-40-16,-6-11 4 15,10-3-12-15,2-10-8 0,6-1 0 16,9-15-68-16,9 0 36 15,12-21-312-15,3 5 184 16</inkml:trace>
  <inkml:trace contextRef="#ctx0" brushRef="#br0" timeOffset="7380.46">17793 5932 580 0,'18'-11'216'0,"-18"11"-168"0,29-2-12 0,-11 2 164 16,0 5-116-16,12 8 204 15,0 3-164-15,11 34 232 16,-2 9-204-16,0 31 88 16,-4-3-144-16,-14 21 20 15,-3-10-72-15,-18 0 28 16,-6-13-40-16,-12-8 8 15,0-17-24-15,-2-12 0 16,2-14-8-16,0-15-172 16,9-8 88-16</inkml:trace>
  <inkml:trace contextRef="#ctx0" brushRef="#br0" timeOffset="17945.8">3217 12607 684 0,'-6'6'252'0,"6"-6"-192"0,6 2-20 0,-6-2 144 15,3 3-108 1,-3-3 84-16,2 5-92 0,1 1 96 16,3-1-92-16,0-2 40 15,3 2-64-15,-9 0 0 16,6 3-28-16,0 3-4 15,3-1-8-15,3 3 36 16,0 1-20-16,9-4 32 16,6 3-32-16,8-5 20 31,4 3-24-31,18-8 36 0,5 2-32 0,21 0-24 16,1 1 0-16,5-4 0 0,9 1 0 15,6 2 8-15,4 0-4 16,14-2 60-16,21 0-36 15,17-3-4-15,28 0-12 0,14-3-12 16,30 3 4-16,-14-3 4 31,11 3-4-31,77-5 8 0,7-3-8 16,2 0 16-16,25 6-12 16,-16-4 24-1,-8 4-20-15,86-4-4 16,-39 4-4-16,98-4 4 15,-50 4-4-15,92-4-4 16,-66 6 4-16,87-2 4 16,-71 4-4-16,100 1-4 15,-73 2 4-15,76 6 12 0,-77 2-8 16,78 6 4-16,-78-1-4 16,57 9-8-16,-57-1 4 15,72 3-4-15,-45 0 0 16,-51-5 8-16,-41 0-4 0,-42-8-20 15,-35 0 8-15,-25 0 12 16,-20-8 0-16,-15 2-20 0,-18-5 8 16,-27 3-24-16,-21-2 20 0,-29-6-100 15,-25 0 60-15,-34 0-188 16,-34-3 136 0,-33-2-456-16,-38-3 312 0</inkml:trace>
  <inkml:trace contextRef="#ctx0" brushRef="#br0" timeOffset="18729.53">5181 11300 560 0,'9'-18'208'0,"-9"18"-164"0,12-11-8 0,-12 6 188 16,3 5-128-16,0-3 132 15,3 6-136-15,-3 2 44 16,0 3-80-16,3 29 144 16,0 8-112-16,-6 66 108 15,3 8-112 1,-12 88 0-16,0-1-48 15,-3 80 52-15,9-16-48 16,3 16 0-16,3-43-24 0,3-18 96 16,0-43-64-1,-3 1 24-15,0-35-40 16,3-13 12-16,0-26-24 0,0-17-16 16,6-20-8-16,-7-19-120 15,4-14 68-15,0-18-144 16,3-10 112-1,3-22-408-15,-3-2 276 0</inkml:trace>
  <inkml:trace contextRef="#ctx0" brushRef="#br0" timeOffset="19913.7">4443 11750 852 0,'3'-10'316'0,"-3"10"-248"0,6-11-16 0,-6 3 164 0,0 5-128 0,-9-7 72 16,3 5-96-16,-9-6 28 15,3 3-56-15,-15 0 8 16,4 3-28-16,-16 7-24 16,6 4 0-16,-15 15-12 0,7 3 8 0,-7 18 68 15,15 6-28-15,1 13 68 31,14-9-56-31,9-1 0 16,6-9-24-16,15-5 8 16,0-8-16-16,12-5 32 15,2-5-24-15,7-9-4 0,3-5-8 16,-3-13-32-16,-1 1 16 16,4-23-40-16,-9-1 32 15,0-20-36 1,-4 4 32-16,1-4 0 0,-9 9 16 0,-3 0 16 15,3 5-4-15,-12 5-20 16,3 11 8-16,-6 5 12 16,0 8 0-16,-6 13 40 15,3 9-20-15,-3 20 56 16,6 3-44-16,6 16 12 16,-3-3-32-16,3 0 8 15,3-5-12-15,-3-2 0 16,0-9-4-16,-3-2 4 0,0-3-8 15,-6-3 8 1,0-4-8-16,-3-6 8 16,6-3-8-16,-3-8-152 15,3-2 80-15,0-9-264 16,9 4 188-16</inkml:trace>
  <inkml:trace contextRef="#ctx0" brushRef="#br0" timeOffset="21247.99">3455 13526 880 0,'3'-11'328'0,"-6"8"-256"16,3 6-16-16,0 2 88 0,0 6-88 0,-3 28 192 16,3 4-144-16,-3 26 88 15,3-1-112-15,-6 6 32 16,6-5-64-16,0 3 0 16,6-9-28-16,0-10-4 15,9-8-8-15,-7-16 56 16,7-10-36-16,12-27-12 15,-6-5-8-15,0-22 0 16,9 3-4-16,-10-7-56 0,-5 7 28 16,-6-5 20-1,-3 10 4-15,-12 1-44 16,0 8 28-16,-12 2-24 0,1 5 24 16,-7 0 0-1,-3 6 8-15,3-3 16 0,-3 6-4 16,7-4-204-1,8 4 108-15,3-4-448 0,9 4 304 16</inkml:trace>
  <inkml:trace contextRef="#ctx0" brushRef="#br0" timeOffset="21566.21">3895 13867 976 0,'-6'2'360'0,"6"-2"-280"0,6 3-20 0,-6-3 188 0,6 0-148 0,9-5 20 16,-3 2-72-16,6-10-4 0,3 2-28 16,-1-7-16-1,1 5-4-15,0-6-48 16,0 3 24-16,-3 0-160 0,0 8 104 16,-3 0-196-16,-4 8 160 0</inkml:trace>
  <inkml:trace contextRef="#ctx0" brushRef="#br0" timeOffset="21943.15">4026 13922 684 0,'0'0'252'0,"0"0"-192"0,-21 8-20 0,12-2 100 15,3 2-84-15,-2-3 76 16,2 3-76-16,0-6 40 16,6 1-56-16,6-6 128 15,0 3-92-15,8-5 52 16,1 0-72-16,3-3 64 0,0 3-68 0,-3-3 0 31,3 5-32-31,0 0 16 16,-9 3-24-16,2 0-20 15,-2 3 0-15,0-3-32 16,3 3 24-16,0-3-240 16,0 0 140-16,0-3-304 15,3 3 240-15</inkml:trace>
  <inkml:trace contextRef="#ctx0" brushRef="#br0" timeOffset="25100.51">6279 11753 600 0,'3'-8'224'0,"3"5"-176"0,-6-2-12 0,0 2 168 16,3 3-120-16,-3-2 20 16,3 2-64-16,-3-3 16 15,0 6-28-15,0-3 60 16,0 0-48-16,0 0 36 16,0 0-44-16,0-3-8 15,3 3-16-15,-3-3 80 16,0 3-44-16,0-5 12 15,0 2-32-15,0-5 76 16,9 1-56-16,-3-7-12 16,9 4-20-16,9-6 0 0,3 5-8 15,20 3-12 1,4 8 4-16,8 14 4 16,1 4 0-16,-9 16-12 15,-10 6 8-15,-23 16-32 16,-9-1 20-16,-27 1 208 15,-3-9-104-15,-26-7 56 0,2-5-84 0,-20-14 8 16,5-3-40-16,-8-12 36 31,11-6-36-31,0-27 12 0,16-5-24 0,8-23-16 16,15 2-4 0,21-16-84-16,9 6 48 0,18-1-180 15,3 16 124-15,-4 14-308 16,1 16 228-16</inkml:trace>
  <inkml:trace contextRef="#ctx0" brushRef="#br0" timeOffset="25952.02">8354 11480 1068 0,'21'32'396'0,"-21"-32"-308"0,6 69-24 0,0-35 292 15,3 1-208-15,0 18 4 16,3-3-96-16,-3 8-20 0,-1 0-24 0,-2-8-8 31,3-5 0-31,0-13 12 16,0-5-8-16,3-14-304 16,0-5 164-16</inkml:trace>
  <inkml:trace contextRef="#ctx0" brushRef="#br0" timeOffset="26573.34">9845 11655 1016 0,'15'-13'376'0,"-15"13"-292"0,27-21-20 0,-9 7 148 16,0 6-128 0,12-10-8-16,2 5-48 0,4 2-20 15,-3 8-4-15,-1 11-32 16,-2 8 16-16,-9 11 4 16,-3 4 8-16,-21 14-20 15,-3 0 12-15,-24 11 136 16,0-1-68-16,-11-4 124 15,5-9-104-15,0-10 40 16,13-6-72-16,-1-7 12 16,6-3-40-16,3-8 8 15,6 0-16-15,6-8 0 16,9 2-4-16,6-4-8 16,6 2 4-16,9-6 4 15,2 4-4-15,4-6-12 16,-3 5 4-16,0-2-16 15,-4 5 12-15,-5-3 12 16,0 3 0-16,-6-3-28 16,-3 3 12-16,-3-2-56 15,-3 2 36-15,-3-5-116 16,0-1 84-16,3-4-192 16,0-1 144-16,8-5-520 0,7 6 352 15</inkml:trace>
  <inkml:trace contextRef="#ctx0" brushRef="#br0" timeOffset="27669.27">19144 11710 632 0,'-3'-2'236'0,"3"2"-184"0,-9 5-16 0,3-2 88 15,0 2-76-15,-9 3 104 16,1 0-88-16,-10 3 148 16,6-1-120-16,-9-2 104 15,3 0-112 1,-5-3 0-16,5 1-48 0,-6-9 28 16,9 3-36-1,-3-11 4-15,6 3-20 0,4-10-8 16,8 2 0-16,9-24 12 15,5 1-8 1,16-14-12-16,3 8 0 0,15 5-24 16,2 14 16-16,7 18-12 15,-3 13 12-15,-1 27 0 16,-5 7 4-16,-9 17 120 16,-10-1-60-16,-20 17 60 15,-6-3-68-15,-20 2 32 16,-4-13-44-16,-18-7 16 15,4-9-28-15,-4-5-16 16,9-8-8-16,0-8-68 16,13-2 40-16,2-6-332 0,12-2 204 15,6-3-648 1,6 2 452-16</inkml:trace>
  <inkml:trace contextRef="#ctx0" brushRef="#br0" timeOffset="33289.72">11727 11713 384 0,'-3'-5'140'0,"3"5"-108"0,-3 0-8 0,0 0 108 15,6 0-76 1,-6 0 40-16,3 2-56 0,-6-2 72 16,6 3-60-1,-6-3 80-15,6 0-76 0,-6 0 88 16,6 3-84 0,-3-3 68-16,3 0-72 0,-3 0 40 15,0 0-56 1,0 0 16-16,3 0-36 0,0-3 36 15,3 3-32-15,0-3-12 16,6 1-8-16,3-3 12 16,5 2-8-16,4-5-12 15,0 5 0-15,3-5 20 16,3 6-8-16,-3-4-4 16,-4 4 0-16,4-1 12 15,-3 3-8-15,3-3-12 16,0 6 0-16,-1-3 40 15,1 0-24-15,-3-3-8 16,0 3-8-16,-3-2-16 16,-3 4 12-1,-3-2 20-15,-3 0-4 16,-3 0-28-16,-1 3 8 0,-2 0 12 16,0 2 4-16,-9 0-12 15,3 1 4-15,-8 4 20 0,-1 3-8 16,-12 1 4-1,3 2-4-15,-12 2-16 16,6 3 4-16,-5 3 28 16,5-3-12-16,3 6 4 0,6-6-8 0,6 0 4 15,9 0-8-15,6 0-12 16,6 1 4-16,0-1 12 16,0-3-4-16,-9 1 60 15,0-3-36-15,-18-1 52 16,-3 1-48-16,-14 0-24 15,2 0-8-15,-6 0 8 16,7-3-4-16,2-2-196 16,9-1 104-16,6-4-244 15,6-1 184-15</inkml:trace>
  <inkml:trace contextRef="#ctx0" brushRef="#br0" timeOffset="34138.68">13289 11676 800 0,'12'-16'296'0,"-12"16"-232"16,6-8-16-16,-6 6 160 0,3 2-124 0,-6 2 36 0,3 4-72 0,-9 7 0 16,0 5-32-16,-6 6 52 15,6 3-36-15,-2 7-16 16,2 0-8 0,3 6 0-16,6-6-4 0,3-4 16 15,6-4-12-15,-1-7-4 16,4-6 0-16,0-13 12 15,0 0-8-15,3-16-4 16,3 0 0-16,0-13-200 16,0 5 108-16,0-5-156 15,-1 8 136-15,-5 0 40 16,0 10 40-16,-6 6 8 16,-3 7 8-16,-6 17 228 15,3 7-116-15,-3 14 180 16,0 0-160-16,0 5 8 15,3-3-76-15,0-5-24 16,6-5-16-16,-3-8-12 16,3-3 4-16</inkml:trace>
  <inkml:trace contextRef="#ctx0" brushRef="#br0" timeOffset="34890.67">14894 11665 572 0,'20'-7'208'0,"-20"7"-160"0,18-6-12 16,-9 4 112-16,0 4-88 0,0-4 108 16,3 2-96-16,-3-3 52 15,0 0-72-15,0-2 84 16,-3 5-76-16,-9-5 60 15,3 5-68-15,-24-3 4 16,6 3-32-16,-18 3 4 16,4 2-16-16,-7 6-8 15,9 2 0-15,6 3-4 16,9 2 0-16,12 9 24 16,6-1-12-1,6 9 120-15,3-4-76 0,-6 6 40 16,0-5-56-16,-18 0-4 15,0-6-24-15,-17-2-32 16,2-3 8-16,-9-5-120 16,6-3 76-16</inkml:trace>
  <inkml:trace contextRef="#ctx0" brushRef="#br0" timeOffset="35549.94">15992 11520 808 0,'-6'21'300'0,"6"-21"-232"0,-30 48-20 16,12-22 256 0,3 1-176-16,-8 15 64 0,2 0-116 0,0 11 60 31,6 3-76-31,6-1-4 16,9-7-36-16,3-8 48 15,6-9-36-15,6-7 28 16,3-5-32-16,6-11-28 15,-1 0 0-15,4-11-20 0,0-2 12 16,3-14-4 0,0 3 4-16,-4-7 0 0,-2 1 0 15,-12 1-20 1,-3 5 16-16,-18-2-20 0,-3 7 16 0,-18-5 8 16,4 3 8-1,-16 0-20-15,6 5 12 16,1-3-76-16,8 6 48 15,3-6-328-15,9 1 200 16</inkml:trace>
  <inkml:trace contextRef="#ctx0" brushRef="#br0" timeOffset="36855.18">16888 11665 520 0,'0'0'192'0,"0"0"-152"0,12 0-8 0,-6 0 160 15,3 3-112-15,0-3 132 16,0 0-120-16,5-3 80 16,4 3-104-16,6-5 36 15,3 3-60-15,6-6 20 16,-1 2-36-16,1 1 0 15,0 2-16-15,-9 6-16 16,-3 5 0-16,-16 10-16 16,-2 6 12-16,-23 19 12 0,-1 4 0 0,-15 17-4 31,3-6 4-31,-8-2-4 16,8-9 0-16,-3-7 16 15,9-6-8-15,1-7 4 16,8-6-4-16,3-8-228 15,6 0 124-15</inkml:trace>
  <inkml:trace contextRef="#ctx0" brushRef="#br0" timeOffset="37093.53">16864 11951 1048 0,'18'-5'388'0,"-18"5"-300"0,33-3-28 0,-12 1 164 16,-1 2-136-16,13-6 44 15,3 4-80-15,8-6-12 0,-2 0-24 0,6-3-20 32,-4 6 0-32,-2-3 20 15,-6 5-8-15,-3-5-180 16,-7 3 96-16</inkml:trace>
  <inkml:trace contextRef="#ctx0" brushRef="#br0" timeOffset="37808.01">17924 11970 860 0,'47'-29'320'0,"-47"29"-248"0,48-27-20 0,-24 11 180 15,-3 6-136 1,5-11 60-16,4 5-92 0,-3-8 16 16,0 8-48-16,-3-3-36 15,-4 6 0-15,-8-3 36 16,0 6-20-16,-9-3 0 16,-3 2-8-16,-12 0-4 15,0 6 0-15,-17-3-12 16,2 6 8-16,-12-4 12 15,6 6-4-15,-8 0 8 16,8 6-8-16,-6-4-12 16,13 3 4-16,-1-2 12 15,9 2-4-15,-3-2-12 16,9 2 4-16,-3-2-4 16,6 2 0-16,-3 1 16 15,6-1-4-15,-2-2 40 16,5 2-20-16,0-5-12 15,3 2-8-15,6 1 4 0,5 5-4 16,13 3 8-16,3 4-8 16,9 15-12-1,2 7 4-15,4 13 12 16,0 3-4-16,-12 0-20 0,-7-6 8 0,-20-7 4 16,-3-6 4-16,-23-4 44 15,-1-7-24 1,-21-7 88-16,6-5-60 0,-8-11-4 15,5 0-28-15,6-13 32 16,16 2-24-16,11-18 4 16,9 2-16-16,14-20-32 15,7 2 8-15,12-5-172 16,0 10 104-16,5 5-436 16,1 12 288-16</inkml:trace>
  <inkml:trace contextRef="#ctx0" brushRef="#br0" timeOffset="45501.68">8381 13533 788 0,'-15'6'292'0,"15"-6"-228"0,-30 16-16 0,15-8 132 0,6 2-108 0,-14 1 96 15,2-1-100-15,-6-2 28 32,3 0-56-32,-3-5 72 15,7 2-60-15,-1-13 52 16,6 3-60-16,3-14 16 15,9 1-40-15,6-22 0 0,6 6-12 16,15-14-84 0,5 8 40-16,13 9-32 15,0 10 44-15,2 28-16 0,-5 12 24 16,-12 26 8-16,-6 5 8 16,-24 32 228-16,-3 3-124 0,-21 2 36 15,3-7-84-15,-12-9-16 31,4-13-24-31,-7-10-4 0,9-8-4 16,-2-17-76-16,11-7 36 0</inkml:trace>
  <inkml:trace contextRef="#ctx0" brushRef="#br0" timeOffset="46733.55">9756 13766 996 0,'6'-2'368'0,"-6"2"-284"0,9-19-24 0,0 11 116 15,0 6-108-15,6-12 52 16,0 4-72-16,5-14 44 16,4 3-52-16,6-8-28 15,3 5-12-15,5-5 0 16,-2 2 0-16,0-7 16 15,0 5-8-15,-4-8-12 16,-5 5 0-16,-6-2-4 16,-6 4 0-16,-6 1 8 15,-3 8 0-15,-12 3 0 16,0 7 0-16,-15 1-20 16,3 7 12-16,-12 3 4 15,7 3 4-15,-13 7 0 16,6 3 0-16,-9 3-12 15,7 3 8-15,-10-1 4 16,9-2 0-16,-8 0 8 0,8-3-4 16,0 0-20-1,12-2 8-15,6-3 12 0,9 3 0 0,12-4 24 32,9 4-16-32,21 2-20 0,6 1 0 0,17 15 4 15,1 2 4-15,-4 30-72 16,-8-3 40-16,-21 9 4 15,-13-9 16-15,-25-5 160 16,-7-11-80-16,-27-5 132 16,0-5-116-16,-14-14-4 15,8-2-52-15,1-16 28 16,14-2-32-16,6-22 4 16,15-3-16-16,18-26-44 15,9 3 20 1,15-8-192-16,3 8 112 0,3 5-208 15,-1 13 172-15</inkml:trace>
  <inkml:trace contextRef="#ctx0" brushRef="#br0" timeOffset="48033.68">11343 13467 728 0,'20'-8'268'0,"-20"8"-208"0,33-10-16 0,-15 2 256 15,0 5-172-15,15-13 12 0,2 3-88 16,19-16-16 0,-6 5-24-16,-1-2 20 15,-2 5-20-15,-12 7 68 16,-4 12-48-16,-11 15-4 16,-3 8-16-16,-15 19 24 15,-3 2-20-15,-18 27 32 16,3 0-32-16,-8 10 4 15,2-8-12-15,0-7-8 0,9-14 4 16,0-10 12 0,6-8-8-16,-3-11-92 0,6-5 48 15</inkml:trace>
  <inkml:trace contextRef="#ctx0" brushRef="#br0" timeOffset="48301.51">11506 13700 1360 0,'48'-16'504'0,"-48"16"-392"0,56-26-32 0,-26 13 56 15,3 2-92-15,12-8-20 16,-1 6-12-16,-2-3-4 16,-3 8-4-16,-13 0-4 15,-2 1 4-15,-9 7-48 16,0 5 24-16,-6 3-36 15,3 5 32-15,0 3-16 16,3 0 24-16,5 2 8 16,1 3 8-16,9-5-72 15,0-2 40-15,6-9-136 16,-4 0 92-16</inkml:trace>
  <inkml:trace contextRef="#ctx0" brushRef="#br0" timeOffset="49074.73">18861 13634 736 0,'3'-48'272'0,"-3"48"-208"0,9-23-20 0,-6 15 212 0,3 2-148 0,-6 1 124 16,3 5-136-16,-3 8 32 15,0 8-80-15,0 18 108 16,3 9-88-16,0 15 28 15,3 0-56-15,0 3 20 16,0-8-32-16,0-6 0 16,0-4-16-16,-3-9 12 15,3-7-16-15,-3-12 4 16,0-1-4-16,-3-12-68 16,3 1 32-16,-3-8-384 15,0 2 228-15</inkml:trace>
  <inkml:trace contextRef="#ctx0" brushRef="#br0" timeOffset="55271.91">6413 13557 1060 0,'9'-10'392'0,"-9"10"-304"0,6-8-28 0,-3 0 236 15,3 3-176-15,0-9 144 16,3 1-152-16,3-11 36 16,0 3-84-16,9-13-4 15,3 2-36-15,14-5-32 16,1 8 4-16,12 13 0 15,-1 13 4-15,4 24-80 16,-4 9 44-16,-14 17-56 16,-6 3 52-16,-21 11 48 15,-9 0-4-15,-27 0 120 16,-3-5-72-16,-23-11 104 16,2-8-92-16,-9-16 8 15,13-8-48-15,-4-24 68 16,13-4-56-16,5-33-20 15,15 0-16-15,12-36-160 16,9-1 88-16,21-5-244 16,6 13 176-16,8 16-788 0,1 22 516 15</inkml:trace>
</inkml:ink>
</file>

<file path=ppt/ink/ink5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07:43.101"/>
    </inkml:context>
    <inkml:brush xml:id="br0">
      <inkml:brushProperty name="width" value="0.05292" units="cm"/>
      <inkml:brushProperty name="height" value="0.05292" units="cm"/>
      <inkml:brushProperty name="color" value="#FF0000"/>
    </inkml:brush>
  </inkml:definitions>
  <inkml:trace contextRef="#ctx0" brushRef="#br0">8929 6527 444 0,'0'-8'164'0,"0"8"-124"0,-6-8-16 0,3 6 124 16,0 2-88-16,-6-3 80 15,6 3-80-15,-6-3 76 0,3 6-80 16,-9-3 80 0,6 3-80-16,-6-3 0 15,6 2-36-15,-3 1 16 16,3 0-24-16,3-3 76 0,3 2-52 0,6-2 24 15,6 3-40 1,12-6 28 0,3 3-32-16,21-5 12 0,-1 2-16 15,10-2 12-15,-6 5-16 16,-4-3-4-16,-5 6 0 16,-9-3 28-16,-4 3-16 15,-8-6 64 1,-3 3-44-16,-3-5-16 0,0 2-12 0,-9-5 8 15,0 6-8 1,-3-6-4-16,0 2 0 16,3-2-192-16,3 3 104 0,6-3-448 15,3 6 296-15</inkml:trace>
  <inkml:trace contextRef="#ctx0" brushRef="#br0" timeOffset="683.04">10107 6697 652 0,'-24'-8'244'0,"24"8"-192"0,-17-11-12 0,11 3 172 0,3 6-124 0,-6-4 80 16,6 6-100-16,-6-5 68 16,6 5-76-16,-6-5 32 15,6 2-56-15,-3-5 60 16,6 5-56-16,0-5 36 16,6 6-44-16,18-6 44 15,6 3-44-15,26-9-40 16,4 6 0-16,23 0 28 15,-3 3-12-15,13-3 0 16,-16 6-4-16,3-4-16 16,-11 4 8-16,-4-6 4 15,-11 5 0-15,-9-5-12 16,-10 6 8-16,-5-6 20 16,-3 5-8-16,-9-5-4 15,0 5 0-15,-4-2 12 16,-2 5-8-16,-3-5-20 0,0 5 4 15,-3-3 4-15,3 6 4 16,-3-6-12 0,0 3 8-16,-3-3 20 0,0 6-8 15,0-3 4-15,0 0-4 16,0 0-24-16,0 0 8 16,-3 0 20-16,0 0-4 0,-3 0-28 15,0 3 8 1</inkml:trace>
  <inkml:trace contextRef="#ctx0" brushRef="#br0" timeOffset="134126.25">12459 6961 476 0,'6'-8'176'0,"-6"8"-136"0,0 6-12 0,3-4-12 16,6 3-16-16,3 3 112 15,-1 0-60-15,4 0 8 16,0 0-40-16,3 0 4 15,3 0-12-15,0 0-332 32,0 0 172-32</inkml:trace>
  <inkml:trace contextRef="#ctx0" brushRef="#br0" timeOffset="139310.84">19320 3662 956 0,'27'-11'352'0,"-27"11"-272"0,5-2-24 0,-5-1 236 0,0 6-172 0,-2-3 48 16,2 0-100-16,-18 0 64 15,3 0-76-15,-21 0 44 16,3 0-60-16,-17 0 52 15,5 5-56-15,-14 0-8 16,11-5-16 0,-9 3-20-1,10-1 4-15,-10 6 4 0,13-2 0 0,-7 7 0 16,9 0 0 0,1 6-12-16,11 5 8 15,9-1 20-15,12 4-8 0,21 5-12 16,9-3 0-16,35 13 4 15,10-8 0-15,14 6-12 16,-5-3 8-16,-16-5 28 16,-14-3-12-16,-33 0 84 15,-15-2-52-15,-42-4 24 16,-3 1-40-16,-32-5-140 16,3-3 60-16,-10-11-248 15,13 0 172-15,3-15-624 16,14 7 420-16</inkml:trace>
  <inkml:trace contextRef="#ctx0" brushRef="#br0" timeOffset="139621.18">20281 3622 1224 0,'27'-2'456'0,"-27"2"-356"0,12 29-28 0,-15-3 140 16,-3 6-132-16,-27 31 108 15,-3-4-108-15,-23 12-8 16,5-5-44-16,-8-5-24 15,8-8-8-15,4-8-200 16,11-8 112-16,9-11-252 16,9-7 192-16,7-19-296 15,5-5 252-15</inkml:trace>
  <inkml:trace contextRef="#ctx0" brushRef="#br0" timeOffset="139785.2">19897 3744 1424 0,'24'-32'528'0,"-24"32"-412"0,18 8-32 0,-9 3 288 31,3 7-220-31,6 17 80 0,2-1-136 0,10 24-40 16,0 0-36 0,3 9-24-16,-1-4 0 0,-2-10-164 15,0-8 92 1,-3-11-332 0,-3-5 228-16,-4-13-640 15,1-2 460-15</inkml:trace>
  <inkml:trace contextRef="#ctx0" brushRef="#br0" timeOffset="140012.26">20811 3297 1236 0,'3'-14'456'15,"-3"14"-352"-15,9 16-32 0,-3-2 272 16,0 1-204-16,3 17 172 0,6 3-180 0,2 12-16 31,4 1-72-31,0 2-32 16,-3 0-4-16,-6-5-116 15,0-5 60-15,-9-3-464 16,0-5 284-16</inkml:trace>
  <inkml:trace contextRef="#ctx0" brushRef="#br0" timeOffset="140245.06">20653 4178 1276 0,'27'-16'472'0,"-27"16"-364"0,42-24-32 0,-16 8 276 32,-2 3-208-32,24-11 100 0,3 3-144 0,14-3-40 15,1 8-36-15,8-2-12 16,-9 7-4-16,4 9-104 15,-10 2 52-15,-2 5-324 16,-6 8 204-16,-7-5-448 16,-8 5 344-16</inkml:trace>
  <inkml:trace contextRef="#ctx0" brushRef="#br0" timeOffset="140682.07">21329 4299 644 0,'-6'6'236'0,"6"-6"-180"0,-21-19-20 0,-3 19 192 0,3 0-132 0,-23 6 120 16,5 1-124-16,-3 17 144 15,13 3-132-15,11 12 56 16,9 4-96-16,15 7 204 16,9-2-152-16,0 2 100 15,2-5-128 1,-11-5 40-16,-3-9-72 16,-17-4-60-16,-1-11 0 0,-15-14-216 15,3-2 124-15</inkml:trace>
  <inkml:trace contextRef="#ctx0" brushRef="#br0" timeOffset="141011.99">22067 3993 1300 0,'30'-19'480'0,"-30"19"-372"0,27-5-32 0,-12 2 160 16,2 3-144-16,10-5 68 15,3 2-92-15,9-2-20 16,-4 5-32-16,1 0-12 15,0 5 0 1,0 3-136-16,-4 0 72 0,-5 5-312 16,-6 1 208-16,-18 1-360 15,-3 7 300-15</inkml:trace>
  <inkml:trace contextRef="#ctx0" brushRef="#br0" timeOffset="141147.59">22052 4194 904 0,'-41'18'332'0,"41"-18"-256"0,0 13-24 0,6-5 316 15,5-5-212-15,7-3 0 16,6 0-96-16,12-8 0 16,0 3-32-16,11-8-28 15,-2 2 0-15,17-5-416 16,1 8 228-16</inkml:trace>
  <inkml:trace contextRef="#ctx0" brushRef="#br0" timeOffset="141321.84">23034 3815 1848 0,'-11'59'684'0,"11"-59"-528"0,-6 100-48 0,3-44 12 16,6-1-88-1,-3 27 16-15,6 0-32 0,3 6-88 16,-4-14 40-1</inkml:trace>
</inkml:ink>
</file>

<file path=ppt/ink/ink5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08:23.329"/>
    </inkml:context>
    <inkml:brush xml:id="br0">
      <inkml:brushProperty name="width" value="0.05292" units="cm"/>
      <inkml:brushProperty name="height" value="0.05292" units="cm"/>
      <inkml:brushProperty name="color" value="#FF0000"/>
    </inkml:brush>
  </inkml:definitions>
  <inkml:trace contextRef="#ctx0" brushRef="#br0">6651 7916 1132 0,'-11'6'420'0,"11"-6"-328"0,-9 8-24 0,3-3 156 15,6 0-136-15,-3-2 96 16,3-1-104-16,0-7 44 16,3 3-72-16,-3-6 40 15,3 2-52-15,0-4 52 16,3 4-56-16,0-4-8 15,2 5-16-15,4-6-12 16,3 3 4-16,9-3 4 16,3 3-4-16,6-2-12 15,-1 5 4-15,4-3 4 16,0 2 0-16,-3-2 16 16,-1 6-8-16,1-3-20 15,-6 2 4-15,-3-5 4 16,-1 5 4-16,1-2 0 15,0 5 0-15,0-8 0 16,-3 8 0-16,-3-3 0 16,-1 6 0-16,-2-3 8 15,0 8-4-15,-6-5-12 16,0 2 4-16,-6-2 12 16,0 2-4-16,-9 0-12 15,3 3 4-15,-15 3 12 16,3 2-4-16,-14 8-4 15,5 3 4-15,-9 5-4 16,6 0 0-16,0 0-12 16,10-2 8-16,5 4 12 0,6-1-4 15,12 1-4-15,6 1 4 0,2 0-16 16,1-6 8-16,-9-2 108 16,-3-3-56-16,-21 0 24 15,1-2-40-15,-28-3-40 16,0-3 4-16,-11-10-124 15,8-3 72-15,0-11-288 16,16 3 196-16</inkml:trace>
  <inkml:trace contextRef="#ctx0" brushRef="#br0" timeOffset="382.51">7190 7541 1300 0,'0'-6'480'0,"0"6"-372"0,15-2-32 0,-3-1 116 0,0 3-120 0,12-8 32 16,0 3-60-16,5-8-8 15,-2 2-24-15,3-2-16 16,-3 2 0-16,-1-5-172 15,-2 6 96-15,-3-6-296 16,0 5 212-16,-6-5-524 16,-3 6 388-16</inkml:trace>
  <inkml:trace contextRef="#ctx0" brushRef="#br0" timeOffset="549.6">7643 7207 832 0,'15'-8'308'0,"-15"8"-240"0,17 0-20 0,-8 6 316 16,0 4-208-16,0 9 96 16,0 2-148-16,-3 5 0 15,0 3-60-15,-3 6-28 16,0-1-8-16,-6 6-108 16,0-3 56-16</inkml:trace>
  <inkml:trace contextRef="#ctx0" brushRef="#br0" timeOffset="923.74">8178 8001 1328 0,'9'-3'492'0,"-9"3"-380"0,15-5-32 0,-6 2 132 15,0 3-132-15,3-5 80 16,3 2-92-16,0-4 68 15,3 4-76-15,3-5-48 16,-1 5-12-16,1-5-4 16,0 3 4-16,0-3-132 15,3 3 72-15,-3-3-196 16,-4 3 144-16,-5 2-320 16,-3 6 244-16</inkml:trace>
  <inkml:trace contextRef="#ctx0" brushRef="#br0" timeOffset="1146.4">8187 8139 1040 0,'-17'2'384'0,"17"-2"-300"0,-6 0-20 0,6 0 272 16,6 3-196-16,8 0 92 15,4-1-136-15,15-2 40 16,3 0-76-16,8-5-24 15,-2 2-24-15,6-5 0 16,-7 0-8-16,-2-2-248 16,-3 4 132-16</inkml:trace>
  <inkml:trace contextRef="#ctx0" brushRef="#br0" timeOffset="2363.94">9226 7715 696 0,'-15'3'256'0,"15"-3"-196"0,-6 5-20 0,3-5 164 0,6 0-120 0,0 0 152 16,0 0-136-16,3-2 92 31,6 2-112-31,15-11 44 16,0 3-68-16,11-13 28 0,1 2-48 16,9-10-20-16,-4 5-8 15,1-5-8 1,-3 8 0-16,-9 3 0 0,-4 10 0 15,-11 13-20-15,-3 11 12 16,-18 21 4-16,0 5 4 16,-21 30 0-16,3-1 0 15,-8 16 60-15,5-10-32 0,0-5 40 16,9-14-36-16,0-5 16 16,9-11-28-16,-3-8-8 15,6-4-8-15,-3-12 4 16,6-2-4-16,-3-8-188 15,3-3 100-15,-3-5-212 16,6 0 168-16</inkml:trace>
  <inkml:trace contextRef="#ctx0" brushRef="#br0" timeOffset="2600.63">9333 8080 1164 0,'3'-8'428'0,"-3"8"-332"0,18-13-24 0,-9 8 168 16,0 2-144-1,6-7 96-15,3 2-112 0,6-8 8 16,-1 5-52-16,4-2-40 16,0 2 0-1,0 1 0 1,-3 5 4-16,-1-1-132 0,1 4 72 15,3-4-196-15,0 4 144 0</inkml:trace>
  <inkml:trace contextRef="#ctx0" brushRef="#br0" timeOffset="3152.52">8062 8467 676 0,'-9'2'248'0,"9"-2"-192"0,9 0-16 0,0-5 208 16,3 2-144-16,18-15 132 16,3 2-132-16,14-8 92 15,4 3-112-15,0-5 20 16,-4 10-64-16,-11-3-16 15,-6 9-12-15,-9-1-28 16,-4 6 8 0,-5 2-136-16,-3 3 76 0,0 3-304 15,0 2 208-15</inkml:trace>
  <inkml:trace contextRef="#ctx0" brushRef="#br0" timeOffset="3791.09">11860 7525 1248 0,'-29'24'460'0,"29"-24"-356"0,-60 71-32 0,30-31 260 0,7-1-196 15,-7 28-16-15,9 1-80 0,12 4-28 16,9-9-8-16,15-7-104 16,9-11 56-1,14-13-132-15,7-6 100 16,15-13-352-16,-1-2 240 16</inkml:trace>
  <inkml:trace contextRef="#ctx0" brushRef="#br0" timeOffset="4418.37">12295 7718 1204 0,'9'-8'448'0,"-9"8"-348"15,6 5-32-15,-3 3-16 16,0 3-44-16,-3 13 16 15,3 7-16-15,-3 12-12 16,3-1 0-16,-3 0 84 16,3-2-48-16,-3-8 140 15,0-6-96-15,0-10 36 16,3-3-68-16,3-15 72 16,3-1-64-16,3-23-8 0,2-1-28 15,4-13-12 1,0 6 0-16,0-3 4 15,3 11-4-15,-3 4-20 16,-3 9 8-16,-3 8 4 0,2 5 4 16,-2 18-12-16,3 6 8 15,-6 13-4-15,3 0 0 16,-3 0 8-16,0-5 0 0,-3-5 52 16,0-6-28-16,-3-11 60 15,3-2-48-15,0-21 12 16,0 0-32-16,12-27-16 15,2 0-4-15,10-13-32 16,3 8 20-16,-3 8-40 16,-1 11 36-16,-2 10 8 15,-3 13 8-15,-3 19-8 16,-3 6 8-16,-3 12-16 16,-1 6 12-16,-2 2 108 15,0-2-52-15,-3-9 52 16,3-2-60-16,-3-7-12 0,0-6-16 15,-3-11 0 1,0-3-8-16,0-9-92 16,0 1 52-16,0-7-280 15,0 0 176-15,0 0-336 16,0 2 272-16</inkml:trace>
  <inkml:trace contextRef="#ctx0" brushRef="#br0" timeOffset="4671.32">13343 7742 716 0,'53'0'264'0,"-53"0"-204"0,27 24-16 0,-18-6 220 16,0 3-152-16,-9 14 228 15,0 2-192-15,-12 2 216 16,0-4-208-16,-12-6 100 16,1-3-148-16,-13-7 36 15,3-6-84-15,0-13-52 16,10-3-8-16,5-23-4 15,9-3 4-15,6-19-160 16,9 6 88-16,3 0-164 16,3 10 132-16,0 8-212 15,2 8 180-15,4 11-192 16,3 7 188-16</inkml:trace>
  <inkml:trace contextRef="#ctx0" brushRef="#br0" timeOffset="5103.84">13849 7879 704 0,'33'-18'264'0,"-33"18"-208"0,23-19-12 15,-17 11 272-15,0 6-180 0,-6-6 176 16,0 5-180-16,-18 0 28 16,-2 6-96-16,-19 8 84 15,6 5-84 1,-6 13-20-1,7 2-28-15,2 6-16 0,12-2 4 16,9-3 4-16,12-3-4 16,18-8-12-1,6-3 4-15,14-15 4 0,4-3 0 16,12-26-36-16,-4-4 20 0,1-22 24 16,-4 1-4-1,-2-18-68-15,-9 6 32 16,-4-27-12-16,-5 11 24 0,-9 2-32 15,-3 19 32-15,-15 18 8 16,-3 16 8-16,-12 27 12 16,3 13-4-16,-6 31 172 15,6 6-92-15,3 21 32 16,6-2-68-16,6 10-12 16,6-5-20-16,0-6-20 15,3-13 0-15,-3-10 12 16,0-11-4-16,-3-13-268 15,3-6 148-15</inkml:trace>
  <inkml:trace contextRef="#ctx0" brushRef="#br0" timeOffset="5801.77">15804 7546 1152 0,'-3'26'428'0,"3"-26"-332"0,-11 48-28 0,2-22 140 0,6 1-128 0,-6 13 28 16,3-1-64-16,-3 12 44 16,6-9-52-16,0-2-8 15,6-9-16-15,-3-9-20 16,6-9 4-16,0-11-200 16,3-2 112-16</inkml:trace>
  <inkml:trace contextRef="#ctx0" brushRef="#br0" timeOffset="6137">16049 7676 880 0,'35'-22'328'0,"-35"22"-256"0,39-26-16 0,-18 13 116 15,-6 2-104-15,5-5 88 0,1 3-92 0,6 2-16 16,3 9-28-16,3 12-24 15,-1 9 0-15,-2 10-4 32,-6 5 0-32,-12 9 60 15,-3-1-28-15,-24 8 184 16,0-5-116-16,-21-2 200 0,1-6-168 0,-16-11 56 16,6-7-108-1,1-19 40-15,5-3-68 16,15-26 16-16,12 0-40 0,15-21-72 15,9 5 28-15,9-6-168 16,9 12 108 0,2 7-248-16,1 11 188 15</inkml:trace>
  <inkml:trace contextRef="#ctx0" brushRef="#br0" timeOffset="6594.86">16950 7430 1672 0,'87'108'620'0,"-87"-108"-484"0,59 122-36 0,-38-59 112 16,-3-2-136-16,-15 29 40 15,0-8-68-15,-18-3 0 16,0-10-32-16,-15-11-24 16,7-13 0-16,-13-16-136 15,3-7 76-15,-3-14-320 16,10-6 216-16,-1 1-488 15,9 0 372-15</inkml:trace>
  <inkml:trace contextRef="#ctx0" brushRef="#br0" timeOffset="8371.03">9057 9443 892 0,'26'-19'332'0,"-26"19"-260"0,30-45-20 0,-15 16 196 0,0 6-148 0,0-17 56 16,3 5-92-16,-9 1 40 16,-1 8-60-16,-10-3 4 15,-1 10-28-15,-18 6-20 31,0 5-4-31,-18 16 4 0,3 5 0 16,-11 27 96-16,8 7-52 0,-6 22 112 16,10 0-84-16,-1 18-12 15,12 1-36-15,0 4-24 16,13-10-4-16,2-2 20 16,6-14-8-16,3-11-20 15,3-10 4-15,-3-13-32 16,0-8 24-16,0-16-172 15,0-3 108-15,-6-16-252 16,3-2 188-16,-12-11-804 16,3 1 528-16,-15-9 136 31,9 11 188-31,0 5 856 16,3 5-412-16,-2-13 188 15,8 3-316-15,18-5 28 16,8 7-148-16,22-7 24 15,3 2-76-15,17-8-16 16,-2 8-20-16,5-2 0 0,-2 5-8 16,-6 2-72-1,-7 6 36-15,-8 5-232 16,-6 5 144-16,-4 6-264 0,-2 2 216 16,6 3-120-1,-3 6 168-15,-1 1-4 16,1 4 72-16,0 7 40 0,-3 4 12 15,-6 4 248 1,-1-2-136-16,-17-1 292 0,-3-1-232 16,-17-4 212-16,-4 0-224 15,-12-7 140-15,6-1-172 16,-6-10 28-16,10 0-92 0,-1-13-28 16,9-3-24-16,0-16-72 15,9 0 32-15,12-15-244 16,9 2 152-16,6-3-284 15,3 11 228-15,2 3-268 16,4 7 256-16,-3 0-76 16,0 9 156-16,-1 2 52 15,-2 5 36-15,6 17 132 16,0 4-60-16,6 14 252 16,-4 5-168-16,4 3 156 15,-3-1-164-15,-3-2 196 16,-7-5-184-16,-8-8 176 15,0-6-180-15,-12-10 48 16,0-5-112-16,-6-14 4 16,3-2-44-16,-3-16-32 0,6 0 0 15,0-19-52-15,3 6 24 16,3-8-72 0,3 10 56-16,3 0-88 15,3 14 76-15,5 2-104 0,1 8 92 16,3 3-76-16,3 5 84 15,5 3-136 1,4 5 112-16,6 2-252 0,-1 4 188 0</inkml:trace>
  <inkml:trace contextRef="#ctx0" brushRef="#br0" timeOffset="9506.4">11149 9554 704 0,'-9'0'264'0,"9"0"-208"0,-12 3-12 0,9-3 184 0,3 0-132 0,-3 0 176 16,6 0-160-16,0 0 72 15,0 2-112-15,0-2 68 16,0 0-80-16,3-2 64 15,3 2-68-15,3-6 24 16,3 1-48 0,9-5-28-16,-1-1-4 0,16-5 0 15,0 6 0-15,6-1 0 16,-4 6 0-16,1-1 0 16,-3 4 0-16,-4-1 0 15,-5 3 0 1,-3 0 8-16,-6 3-4 0,-3-1-4 15,-4 1 4-15,-5 0-24 16,0 2 12-16,-3 0 32 16,0 1-16-16,-6-1-16 15,3 3 0-15,-6-3-4 16,0 6 4-16,-9-1 8 16,0 1 0-16,-11 2 8 15,-1 3-4-15,-15 0 8 16,9 0-8-16,-2 0-12 0,5 2 4 15,6 6-4 1,12 0 0-16,12 7 8 0,9 1 0 0,6 3 0 31,6-4 0-31,-7-2 96 16,-2-2-52-16,-18-6 140 0,0 0-104 16,-29-8 8-1,-1 1-52-15,-18-6-16 0,7-3-12 16,-7-8-52-1,12 1 28-15,1-12-184 0,11 1 112 16,6-5-356-16,9 4 248 0,15-1-880 16,9 7 600-16</inkml:trace>
  <inkml:trace contextRef="#ctx0" brushRef="#br0" timeOffset="9690.75">11789 9827 1320 0,'33'5'488'0,"-33"-5"-380"0,36 0-28 0,-22-3 340 0,-2 3-244 0,-3-5-24 16,3 5-96-16,-9-3-36 16,0 6-12-16,-6-3-184 15,3 3 100-15</inkml:trace>
  <inkml:trace contextRef="#ctx0" brushRef="#br0" timeOffset="10203.49">12447 9512 684 0,'-42'5'252'0,"42"-5"-192"0,-3 5-20 0,3-5 252 16,6 3-168-16,3-6 180 16,3 3-176-16,12-10 4 15,6 4-80-15,11-7-24 16,1 3-16-16,6-4 0 16,-4 4-8-16,1-1-4 15,-9 6 4-15,-10 5-4 0,-2 5 0 16,-12 16 0-16,-3 6 0 0,-21 26 112 31,0 2-60-31,-21 17 40 16,1-3-52-16,-7-1-16 15,12-7-12-15,0-10-12 0,13-9 4 16,2-13 4 0,9-8-4-16,3-13-124 15,3-3 64-15,3-13-188 0,0-2 136 16</inkml:trace>
  <inkml:trace contextRef="#ctx0" brushRef="#br0" timeOffset="10399.04">12497 9776 944 0,'-32'-13'352'0,"32"13"-276"0,6 0-20 0,0 0 348 16,3 0-232-16,11-3 136 16,4 1-184-16,18-3 56 15,3-1-108-15,11-4-20 16,4 4-32-16,-4-9-40 15,-2 4 8-15,-1-8-164 16,-5 6 100-16,-3-3-260 16,-7 8 188-16,-8 0-416 15,-6 6 320-15</inkml:trace>
  <inkml:trace contextRef="#ctx0" brushRef="#br0" timeOffset="10753.91">13727 9581 1204 0,'12'10'448'0,"-12"-10"-348"0,12 8-32 0,-6-5 212 16,2 2-168-16,4-2 72 15,3 2-112-15,0-5 4 16,3 3-44-16,3-6-20 16,0 3-8-16,2-5-4 15,4 2 0-15,0-2-12 16,0 2 8-16,-6-5-180 15,0 6 96-15,-7-4-244 16,-2 6 188-16,-12-2-356 16,-3 4 284-16</inkml:trace>
  <inkml:trace contextRef="#ctx0" brushRef="#br0" timeOffset="10956.02">13670 9835 956 0,'-6'10'352'0,"6"-10"-272"0,12 5-24 15,-3-5 236-15,0 3-172 0,9-3 136 32,3 0-148-32,6-8 100 15,2 3-120-15,7-8 16 16,3 5-60-16,2-8-20 16,-2 5-12-16,0-2-36 15,-4 5 12-15,-5 0-136 16,-6 3 80-16</inkml:trace>
  <inkml:trace contextRef="#ctx0" brushRef="#br0" timeOffset="11159.72">13667 10033 1196 0,'-3'0'440'0,"3"0"-340"0,24-3-32 0,-6 1 204 15,0-1-164-15,12-8 88 16,-1 4-112-16,10-9-60 15,3 5-16-15,-4-2 0 16,-5 5-4-16,-6-3-100 16,-6 6 52-16,-9-3-340 15,-6 5 208-15</inkml:trace>
  <inkml:trace contextRef="#ctx0" brushRef="#br0" timeOffset="12645.74">14906 9517 996 0,'14'-13'368'0,"-14"13"-284"0,27-13-24 16,-12 5 64 0,3 5-80-16,9-2-28 15,-3 2-12-15,-1 8-4 16,-2 3 0-16,-12 13 0 15,0 6 0-15,-21 18 8 16,0 5-4-16,-18 6 112 16,1-3-64-16,-10-6 140 15,12-7-112-15,0-8 44 16,13-8-76-16,8-11 36 0,12-3-48 16,17-10 0-16,10-2-24 15,15-9-8-15,-1 3 0 16,-2-2-4-16,-3 4 0 0,-10-2 0 15,-5 6 0-15,-6-1-108 16,-6 6 60-16,-6-1-216 16,0 6 144-1,-3-2-288-15,3-1 232 16</inkml:trace>
  <inkml:trace contextRef="#ctx0" brushRef="#br0" timeOffset="12855.06">15542 9544 1016 0,'18'-19'376'0,"-18"19"-292"0,9 0-20 16,-6 8 156 0,3 3-132-16,-3 12 140 15,0 6-128-15,-6 16 88 0,3 0-108 0,-3 11-68 32,6-6-12-32,0-2-8 0,6-6 8 0,3-7-80 31,0-6 44-31,3-5-276 15,3-6 172-15</inkml:trace>
  <inkml:trace contextRef="#ctx0" brushRef="#br0" timeOffset="13159.09">16557 9536 1204 0,'15'-3'448'0,"-15"3"-348"0,9 3-32 0,-3-3 176 16,0 2-148-16,6-2 140 16,3 0-136-16,6-2-44 15,3-1-36-15,11-2-8 16,1 2-8-16,3-5-4 15,-3 8 4-15,-7-5-312 16,-2 5 168-16,-12 0-296 0,-3 2 248 0,-15-2-304 31,-3 8 280-31</inkml:trace>
  <inkml:trace contextRef="#ctx0" brushRef="#br0" timeOffset="13325.94">16650 9633 860 0,'-18'16'320'0,"18"-16"-248"16,-9 11-20-16,6-11 268 15,6 3-184-15,3-6 132 0,3 0-156 0,12-2 60 16,3 0-100-16,5-6-20 16,4 6-32-16,0-6-24 15,0 6 0-15,-7 0-120 16,-5 2 68 0,-9 3-332-16,0 3 220 0,-18 10-424 15,-3 5 336 1</inkml:trace>
  <inkml:trace contextRef="#ctx0" brushRef="#br0" timeOffset="13472.38">16534 9898 1204 0,'12'-3'448'0,"-12"3"-348"0,26-13-32 0,-8 3 152 16,3 4-136-16,12-10 28 16,3 6-68-16,5-3-28 15,-2 5-8-15,-3 0-8 16,-4 2 0-16,-5 6-344 15,-3 3 188-15</inkml:trace>
  <inkml:trace contextRef="#ctx0" brushRef="#br0" timeOffset="13893.48">17474 9401 1120 0,'33'-6'416'0,"-33"6"-324"0,12 24-24 0,-3-8 360 16,0 3-248-16,3 12 156 15,0 1-196-15,0 13-36 16,2-3-60-16,-5 9-44 15,0-6 0-15,0 0-152 16,0-6 84-16,-3-4-296 16,0-4 200-16,-6-4-488 15,3-6 368-15</inkml:trace>
  <inkml:trace contextRef="#ctx0" brushRef="#br0" timeOffset="14675.59">21391 9157 976 0,'-17'-8'360'0,"17"8"-280"0,-60 43-20 0,27-9 248 15,9 3-180-15,-11 24 196 16,5 0-188-16,3 13 4 15,12-3-88-15,9 6-24 16,9-11-16-16,9-5-56 16,6-11 28-16,9-10-172 15,0-8 104-15,5-14-228 16,-2-2 176-16,0-5-596 16,-3-3 408-16</inkml:trace>
  <inkml:trace contextRef="#ctx0" brushRef="#br0" timeOffset="15560.12">21493 9496 1040 0,'0'-3'384'0,"0"3"-300"0,6 8-20 0,-6-3-12 0,3 6-40 0,-3 10 4 16,3 0-8-16,-3 11-16 16,3 3 4-1,-1-1 92 1,7-2-48-16,-3-8 132 16,0-6-96-16,0-13 60 15,3-2-76-15,0-19 64 16,0 0-72-16,3-13-8 0,0 3-28 0,6-9-12 31,0 6 0-31,2-3 4 0,1 9-4 16,0 1-4-16,-3 12 4 0,-3 7-24 15,0 6 12 1,-3 10-4-16,0 8 4 16,-4 8 8-16,1 0 0 15,-6 3-20-15,0-3 12 0,-3-8 32 16,0-2-16-16,0-16-8 15,0-3-4-15,3-14 20 16,6 1-8-16,6-13 16 16,6 2-16-16,6-5-20 15,3 5 4-15,-4 3-12 16,1 5 8-16,-6 11-8 16,0 10 8-16,-3 11 8 15,-3 2 4-15,-4 9 104 16,-2-1-56-16,-3 3 120 15,3 0-92-15,-6-7-48 16,0-4-20-16,-3-10-8 16,0-3 0-16,-3-10-36 15,3 0 20-15,-3-6-304 16,0 1 180-16,-3-1-332 16,0 6 268-16,-3-1-528 15,6 6 412-15</inkml:trace>
  <inkml:trace contextRef="#ctx0" brushRef="#br0" timeOffset="15799.69">22183 9551 464 0,'45'-34'176'16,"-45"34"-140"-16,44-11-8 0,-23 9 136 0,-3 4-96 0,6 4 80 0,0 7-88 0,-3 6 64 16,-1 4-68-16,-11 9 200 15,0 0-144-15,-15 0 188 16,0-3-172-16,-11-11 96 15,2-2-132-15,-12-13-12 16,6-1-52-16,-3-12-36 16,9-1 4-16,3-10 28 15,9 0-16-15,9-8-80 16,6 5 40-16,3 0-288 16,3 6 176-16</inkml:trace>
  <inkml:trace contextRef="#ctx0" brushRef="#br0" timeOffset="16276.49">22677 9644 1144 0,'6'-26'420'0,"-6"26"-324"0,-21-11-28 0,7 8 120 15,2 3-116 1,-18 3 16-16,3 5-52 0,-9 5-24 15,7 6-8-15,-1 7-4 16,12 3 0-16,6 3 16 16,9 0-8-16,15-8-20 15,6-3 4-15,15-11 4 16,2 1 4-16,7-16-20 16,0-1 12-1,-1-23 32-15,-2 0-16 16,-3-18-8-16,-4 2-4 15,-5-14-48-15,-6 6 24 0,-12-18-48 16,0 10 44-16,-12 3 16 16,0 16 12-16,-6 12 72 15,3 17-36-15,0 19 164 16,6 9-108-16,3 22 108 16,6 8-112-16,3 14-24 15,0-1-40-15,0 11-24 16,3-6 0-16,0 1-4 15,-1-11 0-15,-2-8-240 16,-3-11 136-16,0-5-264 16,0-5 216-16,6-6-480 15,6-4 360-15</inkml:trace>
  <inkml:trace contextRef="#ctx0" brushRef="#br0" timeOffset="16477.08">23481 9393 1268 0,'3'-11'468'0,"-3"11"-364"16,-6 16-28-16,3-3 204 0,6 0-168 0,-3 14-8 15,3-1-68-15,0 9-16 16,3 2-12-16,-3 3-24 16,3-3 8-16,0 0-180 15,3-3 100-15,-3-2-296 16,3-6 216-16</inkml:trace>
  <inkml:trace contextRef="#ctx0" brushRef="#br0" timeOffset="16726.71">23627 9639 800 0,'21'-45'296'16,"-21"45"-232"-16,18-45-16 0,-7 26 212 0,4 6-152 0,9 0 64 15,0 5-104 1,6 8 4-1,2 8-40-15,1 18-4 16,-3 1-16-16,-3 12 72 16,-6 1-48-16,-12-3 180 15,-4-2-120-15,-13-9 108 16,-1-5-120-16,-12-10-24 16,0-6-40-16,-6-16-40 15,6 1 8-15,0-14-144 16,10 0 84-16,2-13-364 15,6 3 244-15</inkml:trace>
  <inkml:trace contextRef="#ctx0" brushRef="#br0" timeOffset="16943.91">24020 9200 1100 0,'32'-11'408'0,"-32"11"-316"0,39 61-28 0,-15-27 388 16,3 1-260-16,14 31 204 15,-2 3-228-15,3 28-12 16,-3-4-96-16,-7 8-20 16,-2-11-24-16,-18-3 8 15,-3-16-16-15,-18-10-28 16,-3-8 8-16,-21-16-196 16,4-8 112-16,-19-13-452 15,9-3 304-15</inkml:trace>
  <inkml:trace contextRef="#ctx0" brushRef="#br0" timeOffset="30770.38">3874 16015 696 0,'-9'-5'256'0,"30"-6"-196"0,-24 17-20 0,0-6 172 15,3 2-124-15,-3 1 116 16,3 2-120-16,-3 1 20 16,3-1-64-16,3-5-4 15,3 0-24-15,6-3 28 16,0 3-24-16,6-8 40 16,3 0-32-16,9-8 56 15,-4 3-44-15,19 0 20 16,-6 2-36-16,11 3 44 15,1 8-36-15,14-2 4 16,-2 4-20-16,23-2-8 16,-5 6 0-16,32-9 12 15,-3 3-8-15,36-8-4 16,-9 3 0-16,53-11-16 16,-14 3 8-16,56-8 12 15,-18 2-4-15,60 1 40 0,-33 4-20 0,63-2 40 16,-30 6-36-1,83-6 48 1,-42 5-44-16,102-4-16 16,-42 1-8-16,110-4 0 0,-50 2-4 0,101-5-12 31,-63 8 4-31,92-3-4 0,-79 5 0 0,76-2 8 16,-83 5 0-16,102-3 0 15,-81 3 0 1,59 3 60-16,-82 5-32 0,79 5-12 15,-79 3-8-15,61 6 16 16,-73 1-12-16,50 7-20 16,-75-1 0-16,33 5 20 15,-74 1-4-15,45 2-4 16,-75-3 0-16,-9 3-4 16,-62 0 0-16,2 6 8 15,-53-6-4 1,-8-3-12-16,-43-4 4 0,-20-9-40 15,-36 0 24-15,-24-10-124 16,-30-3 80-16,-24-14-168 16,-17 4 132-16,-24-9-452 15,-12 3 304-15</inkml:trace>
  <inkml:trace contextRef="#ctx0" brushRef="#br0" timeOffset="32038.6">5729 14534 872 0,'9'-19'324'0,"0"19"-252"0,-12 16-20 0,3 10-48 16,3 6-12-16,-3 50 172 0,0 11-92 0,-9 73 232 31,0 1-176-31,-6 74 164 16,6-19-168-16,3 11-32 16,6-27-56-16,15-10 144 0,3-40-104 15,6-31 8-15,-1-25-56 16,-2-18-24-16,-3-16-8 15,-6-10 4-15,-12-14 0 0,0-7 16 16,-9-12-8-16,0-4-248 16,-3-6 128-16,3-8-396 15,-3-2 288-15,0 2-816 16</inkml:trace>
  <inkml:trace contextRef="#ctx0" brushRef="#br0" timeOffset="33122.06">4940 14967 528 0,'18'-15'196'0,"-18"15"-152"0,21-14-12 16,-15 6 168-1,3 3-116-15,-3-8 152 16,2 5-136-16,-2-8 152 16,0 6-144-16,-9-6 0 15,3 5-64-15,-15 0-40 16,1 9-4-16,-22 7 0 0,3 6 0 16,-17 13 0-16,8 2 0 0,-6 16 0 31,10 3 0-31,2 8-12 0,12-5 8 15,6-1 12-15,6-7-4 0,9-3 8 16,9-8-8-16,9-5-4 16,3-5 4-16,9-11 12 15,0 0-8 1,8-22-4-16,-8 4 0 16,9-27-16-16,-3 0 8 15,-1-24 4-15,1 5 0 16,-3-5-20-16,-3 11 12 0,-10 5 32 15,1 13-16-15,-9 11 0 16,3 11-4-16,-18 15 20 16,3 8-12-16,-6 22 76 15,0 2-52-15,-3 13 84 16,6 0-68-16,3 6 16 16,3-3-36-16,3-3-20 15,3-5-8-15,0-5 4 16,0-9-4-16,0-10 8 15,-6-5-8-15,0-8-152 16,0 0 80-16,-9 0-516 16,6 3 320-16</inkml:trace>
  <inkml:trace contextRef="#ctx0" brushRef="#br0" timeOffset="33938.75">4711 16618 1040 0,'9'-21'384'0,"-9"11"-300"0,6-6-20 0,-12 13 112 16,0 1-108-1,-6 4 24-15,0 4-52 0,-12 12-36 31,3 8-4-31,-14 22 0 0,5 13 0 0,6 0 8 16,12-3-4-16,0-10 32 16,9-6-20-1,3-10-24-15,6-8 4 0,3-6 60 0,3-5-28 16,0-2 24-16,3-6-32 16,-3-7 28-16,3-9-32 15,-1-2 20-15,1-8-20 16,3-22 0-16,6-7-8 15,-3-3 12-15,-3 5-12 0,-3 3 4 16,-4 6-4 0,-2 7-16-16,-3 8 4 0,-6 8-16 31,3 3 12-31,-9 10-24 16,0 9 20-16,0 10 4 15,-2 5 8-15,5 13-12 0,3 6 8 16,3 5-4-16,5-3 0 0,4-5 8 15,-3-5 0 1,0-8 8-16,0-6-4 16,-3-4 16-16,0-4-12 0,-6-5-72 15,0-5 32-15,6-2-224 16,0-6 140-16,-3-5-380 16,3-6 280-16,6-5-404 15</inkml:trace>
  <inkml:trace contextRef="#ctx0" brushRef="#br0" timeOffset="34273.17">4952 16415 808 0,'18'0'300'0,"-18"0"-232"0,18-3-20 0,-6 0 184 16,-7 1-136-16,10-3 88 16,0 2-112-16,0-2 8 15,3 2-48-15,-3-2-12 16,3 5-12-16,-6-6 4 15,2 4-8-15,4-6 8 16,3 2-8-16,-3-7-248 16,0 5 132-16,-3-2-308 15,-3 2 240-15</inkml:trace>
  <inkml:trace contextRef="#ctx0" brushRef="#br0" timeOffset="34455.87">5324 16177 1112 0,'6'5'412'0,"-6"-5"-320"0,-6 32-28 0,3-14 132 15,3 1-120-15,-3 12-4 16,0 1-44-16,0 5-4 16,6-2-12-16,0-1 12 15,6-5-16-15,-3-5-356 16,3-6 192-16</inkml:trace>
  <inkml:trace contextRef="#ctx0" brushRef="#br0" timeOffset="36957.41">6675 14920 964 0,'-3'-16'360'0,"12"8"-280"0,3-3-24 0,-3 4 92 15,3 4-92-15,12-2 16 16,6 2-48-16,11 8-20 16,4 8-8-16,6 25 4 15,-4 4 0-15,-2 13 8 16,-12-2-4-16,-16 0 60 15,-8-8-36-15,-18-5 156 16,-6-8-104-16,-26-9 28 16,-7-1-64-1,-17-6-36-15,8-6-8 0,-2-15 16 16,11-3-8-16,9-27 48 16,15 4-28-16,16-27-16 15,8 5-4-15,23-11-212 16,10 11 112-16</inkml:trace>
  <inkml:trace contextRef="#ctx0" brushRef="#br0" timeOffset="37447.57">8113 14867 1068 0,'18'5'396'0,"-18"-5"-308"0,33 48-24 0,-19-19 284 0,1 0-204 0,3 16-4 0,3 0-88 0,-3 8-28 16,0-5-16-16,-9-3-8 15,0-6 4 1,-9-7-4 0,3-6 0-16,-6-7-440 0,0-6 240 15</inkml:trace>
  <inkml:trace contextRef="#ctx0" brushRef="#br0" timeOffset="38124.85">9503 14888 716 0,'-3'-8'264'0,"3"8"-204"0,9-5-16 0,-6 0 196 0,3 5-140 0,3-6 48 16,0 4-88-16,6-6-4 16,0 5-32-16,5 0-12 15,1 6-8-15,0 2 4 16,3 6-4-16,-3 10-12 16,0 3 4-16,-13 18 4 15,-2 1 0-15,-15 7 24 16,-2-5-12-1,-10-3 92-15,3-7-56 0,0-6 128 16,6-6-100-16,6-4 96 16,9-6-96-16,9-7-8 15,3-4-40-15,9-7-16 16,0 2-8-16,5-5 4 16,4 3-4-16,3-3-20 15,-3 3 8-15,-1 2-100 16,-5 3 56-16,-6 0-144 15,-6 5 112-15,-6 1-216 16,0-1 168-16,-12 3-676 16,3 0 448-16</inkml:trace>
  <inkml:trace contextRef="#ctx0" brushRef="#br0" timeOffset="39075.89">10905 14811 924 0,'0'3'340'0,"0"-3"-260"0,9 0-28 0,-3-3 124 0,0 3-108 0,6-5 36 15,0 2-64-15,0-4 48 16,2 1-52-16,4-4-8 31,3 4-16-31,0-4-12 0,3 4 4 0,-3-1-24 16,-1 4 12-16,1-2 12 15,3 2 0-15,0-2-4 16,0 5 4-16,0-3-4 31,-1 6 0-31,-2-3 0 0,0 0 0 0,-3 0 0 16,0 2 0-16,-6 1 8 16,-3 2-4-16,-6 3-12 15,3 0 4-15,-12 3 4 16,3-1 0-16,-12 4 16 15,0 1-8-15,-12 1 16 16,6 0-16-16,-9-3 32 16,7 1-24-16,-4-4-4 0,9 1-8 15,-3-3-32 1,9 2 16-16,3-2 32 16,6 0-12-16,9 3 0 15,3 2-4-15,12 11-16 0,3 0 8 16,3 7 72-1,2-2-36-15,-11 1 224 16,-3-7-140-16,-21-4 12 0,-6-6-80 16,-20-5-4-16,2 0-28 15,-15-8-16-15,6 0-4 0,-5-5-16 16,11 2 12 0,-3-10-216-16,10 0 124 0,5-11-288 15,12 3 220 1</inkml:trace>
  <inkml:trace contextRef="#ctx0" brushRef="#br0" timeOffset="39818.05">10804 16396 716 0,'3'-24'264'0,"-3"24"-204"0,12-21-16 0,-3 11 220 16,0 4-152-16,5-4 80 15,4 2-116-15,9-3 64 16,0 6-80-16,6 0 20 16,2 2-44-16,4 0-24 15,-3 3-4-15,-4 0-28 16,-2 6 12-16,-9 10 12 16,-3 2 0-16,-12 22 16 15,-3 2-12-15,-18 19 40 16,0-3-24-16,-12 8 40 0,1-2-36 15,-1-6 56-15,3-5-48 16,3-11-8-16,3-7-16 0,6-9 8 0,0-7-12 16,6-6 4-16,6-5-4 15,3-3-68-15,-3-5 32 16,6-3-156-16,-3 1 104 0,3 2-220 16,-6-3 168-1,0 1-272-15,-3-6 228 16</inkml:trace>
  <inkml:trace contextRef="#ctx0" brushRef="#br0" timeOffset="40176.61">10941 16745 704 0,'-12'-23'264'0,"12"20"-208"0,6-2-12 0,0 2 204 0,0 0-144 15,3 1 160-15,0 2-152 16,-1 0 112-16,4 0-132 15,3 0 124-15,0 0-128 0,3-3 48 0,3 1-80 16,3-4-24-16,5 1-20 16,4-3 0-16,9 0-8 15,-1 0-4-15,-2 0 4 16,-3 0-4 0,-6 3 0-16,-9 0 0 15,-7-1 0-15,-2 4 8 0,-6-1-4 16,-3 0-4-16,-3 3 4 15,0-2-68-15,0-1 36 16,-3 0-68-16,0 1 56 16,-3-1-124-16,0 1 92 15,0-1-228-15,0 0 168 16,1 1-400-16,-1 2 300 16</inkml:trace>
  <inkml:trace contextRef="#ctx0" brushRef="#br0" timeOffset="41395.8">12608 14801 632 0,'9'-19'236'0,"-9"19"-184"0,5-18-16 15,-2 10 132 1,3 3-100-16,-3-3 68 0,3 5-76 0,-6 6 28 31,0 2-52-31,-6 13-12 16,0 4-12-16,-8 15 88 15,2 0-56-15,3 10 68 16,3-2-60-16,9 0 48 16,3-5-56-16,9-8 60 15,5-6-64-15,4-10 8 16,3-3-28-16,6-15-20 15,-3-1-4-15,-1-18-4 0,-2 0 0 0,-6-8-176 16,-3 2 96-16,-6 1-112 16,-3 4 116-1,-9 4 28 1,3 7 32-16,-6 9-8 0,3 7 20 0,-3 16 188 16,6 6-92-16,-3 12 248 15,3 1-188-15,0 2-32 16,3-2-72-1,-4-3-12-15,4-3-16 0,-3-7-16 16,3-6 0 0,0-8-180-16,0 1 96 0,-3-9-552 15,0 0 356-15</inkml:trace>
  <inkml:trace contextRef="#ctx0" brushRef="#br0" timeOffset="42210.68">14641 14798 684 0,'14'-2'252'0,"-14"2"-192"0,12 0-20 0,-3 0 164 15,0 0-120-15,0-3 80 0,0 3-96 0,-6-5 52 32,3 5-68-32,-15-3 16 15,0 3-40-15,-27-3-28 0,4 3 0 16,-25 3 36-16,7 2-24 16,-7 6 8-16,12 2-12 0,16 8 4 31,14 3-8-31,21 8 8 0,12 0-8 0,20 10 84 15,7 0-44-15,0-2 156 16,-4-3-112-16,-14-11 48 16,-6-4-80-16,-27-9-8 15,-3-3-28-15,-33-7-48 16,1 0 16-16,-28-6-164 16,4 0 96-16,-16 6-220 15,16 2 168-15,-7 9-360 16,19 1 276-16</inkml:trace>
  <inkml:trace contextRef="#ctx0" brushRef="#br0" timeOffset="46832.33">16069 14761 904 0,'36'-26'332'0,"-27"-3"-256"0,9-3-24 0,-6 13 184 16,-3 6-140-16,-3-5 76 0,0 2-100 0,-9 5 40 31,3 8-68-31,-12 19-12 15,-3 5-20-15,-15 19-20 16,3 5 4-16,-14 11 4 16,8-6 0-16,0 8 16 0,12-2-8 15,6 2-4-15,12-8 0 16,9-5 4-16,9-8-4 16,6-10 8-16,3-6-8 0,6-13-12 15,-1-6 4-15,7-15 12 16,0-3-4-16,3-10 16 15,-7 2-12 1,-11-5-28-16,-3 8 8 0,-18 2 4 16,-6 6 8-16,-18 0-20 15,3 8 12-15,-11-1 4 16,2 4 4-16,-3-4 8 16,9 4-4-16,-2-4-100 15,5 4 52-15,-3-6-272 16,9 2 176-16</inkml:trace>
  <inkml:trace contextRef="#ctx0" brushRef="#br0" timeOffset="48049.4">17498 14846 880 0,'3'0'328'0,"-3"0"-256"15,0 0-16-15,0 0 168 0,6 0-132 0,0-3 68 16,6 0-92-16,3-4-4 15,3 1-40-15,8-7 4 16,1 5-16-16,3-5-16 16,0 2 0-16,-6 3 28 15,-4 6-12-15,-8 7 32 16,-3 8-28-16,-18 22 12 16,0 2-16-16,-14 21-16 15,-1 3 0-15,-3 5 12 16,9-8-4-16,-3-5-4 15,6-8 4 1,3-8 4-16,7-8-4 0,-1-10 8 16,6-1-8-16,0-13-56 15,6-2 28-15,-4-6-304 16,4 1 176-16,0-3-512 16,0 2 368-16</inkml:trace>
  <inkml:trace contextRef="#ctx0" brushRef="#br0" timeOffset="48216.54">17412 15219 780 0,'-9'-8'288'16,"9"8"-224"-16,15-5-20 0,3-1 224 0,2 4-156 0,19-12 140 15,3 1-144-15,20-11 4 16,4 3-68-16,11-8-36 16,-5 8-8-16,-4-5 8 15,-11 4-4-15,-13 1-424 31,-11 8 228-31</inkml:trace>
  <inkml:trace contextRef="#ctx0" brushRef="#br0" timeOffset="49431.12">19219 15079 424 0,'11'-8'156'0,"-11"8"-120"0,12-8-8 0,-9 5 36 16,0 6-40-16,6-6 96 16,6 3-68-16,6-3 152 15,3 3-112-15,3-7 184 16,-1-1-156-16,7-8 100 15,3 0-128 1,5-5 84-16,1 2-100 16,3-2 20-16,2 2-56 15,-5-4 48 1,-3 1-52-16,-6-1 0 0,-7 4-20 0,-5-2 32 16,-6 5-24-16,-6-2 4 15,-3 7-16 1,-12-2-16-16,3 7 0 0,-12 1-4 15,0 3 0-15,-12-1 8 16,4 3 0-16,-10 0 8 16,3 3-4-16,-9-1-12 15,4 1 4-15,-1-3 4 16,6 2 0-16,0-2 16 16,7 0-8-16,-1 0-20 15,9 0 4-15,0 0 12 16,9 3 0-16,3 0-12 15,6 2 4-15,6 6-4 16,6 2 0-16,15 11 0 0,5 2 0 16,10 14 8-16,0 2 0 15,-1 11 0-15,-5-3 0 0,-15-2 0 16,-6-6 0 0,-18-7 0-16,-3-6 0 15,-21-11 16-15,0-4-8 0,-15-12 4 16,1 1-4-16,-1-14 12 15,12 3-12 1,3-18 4-16,13-1-4 16,11-15-8-16,8 2 4 0,13-5-60 15,6 11 32-15,6 2-288 32,6 8 172-32,2 6-744 0,1 10 492 0</inkml:trace>
  <inkml:trace contextRef="#ctx0" brushRef="#br0" timeOffset="50134.82">20784 14949 632 0,'3'-5'236'0,"-3"5"-184"0,0-8-16 0,0 5 184 16,3 3-128-16,-6 0 168 16,3 3-152-16,-9 2 0 15,3 3-64-15,-12 5 24 16,4 0-40-16,-13-2 116 16,9 0-76-16,-6-6 44 15,3 0-64-15,-3-7 0 16,10-1-28-16,-4-8 40 15,6 1-32-15,3-11-4 16,9-1-16-16,9-9-16 16,3 2 4-16,12-16 12 15,5 2-4-15,7 1 32 16,3 7-20-16,2 25 12 16,-2 13-16-16,-3 34-8 15,-6 5 0-15,-13 27 28 0,-5 2-16 16,-21 11-4-1,0-8-8-15,-17-2-16 16,2-11 8-16,-12-9 4 0,6-4 0 16,-17-16-396-16,8-6 216 15</inkml:trace>
  <inkml:trace contextRef="#ctx0" brushRef="#br0" timeOffset="124151.51">2773 9946 1276 0,'18'5'472'0,"-18"-5"-364"0,21 48-32 0,-18-19 328 15,6 2-236-15,0 17 56 16,-6 0-136-16,2 5-8 15,-5-6-48-15,0 1-12 16,-5-8-12-16,-4-6-148 16,3-8 76-16,-9 1-432 15,6-6 276-15</inkml:trace>
  <inkml:trace contextRef="#ctx0" brushRef="#br0" timeOffset="124467.21">2368 10882 1216 0,'-21'-2'448'0,"21"2"-348"0,9 10-28 0,-6-4 316 15,12-1-228-15,6-5 144 0,6 2-176 16,26-15 44-16,10 3-100 16,17-14-12-16,1 5-40 0,11-4-12 15,-6 4-4-15,9 0-16 32,-14 9 8-32,2 2-40 0,-17 5 24 15,-1 1-328-15,-8 2 192 16,-7 0-368-16,-5 2 300 0</inkml:trace>
  <inkml:trace contextRef="#ctx0" brushRef="#br0" timeOffset="125084.28">2669 11300 912 0,'-18'0'340'0,"18"0"-264"0,-12 6-24 0,3-4 220 31,9 1-160-31,-9 0 96 0,6-1-120 0,3-2 48 31,3 0-80-31,6-2 68 16,0-1-72-16,0-5 96 16,6 3-84-16,3-9 16 0,3 7-48 15,2-7 12-15,1 1-24 16,0 0 0-1,0 5-12-15,3-3-8 0,-4 3 4 16,4 0-4-16,0 3 0 16,6 0-12-16,-3 2 8 15,-7 1 12-15,4 4-4 0,-6 1-4 16,0 5 4-16,-12 0-16 16,0 2 8-16,-18 4 20 15,-6 1-8-15,-9 9-4 16,3-3 0-16,0 3-16 15,1-3 8-15,11 6 12 16,6-3-4-16,15 10 60 16,-1 0-36-1,7 4 112-15,3-1-80 0,-12-3 12 16,-6-5-48-16,-12 0-4 16,-3-5-12-16,-15-6-76 15,4-4 36-15,-10-14-188 16,3-3 120-16</inkml:trace>
  <inkml:trace contextRef="#ctx0" brushRef="#br0" timeOffset="125419.62">3940 10734 1204 0,'15'-13'448'0,"-15"13"-348"0,27-11-32 0,-13 3 248 16,-2 3-188-16,9-8 100 15,3 0-136-15,0-6-8 16,3 6-48-16,-4-3-24 16,1 3-8-16,-3-3-76 15,0 5 40-15,0 3-376 16,-3 8 228-16</inkml:trace>
  <inkml:trace contextRef="#ctx0" brushRef="#br0" timeOffset="125601.54">3955 10872 1092 0,'-3'16'404'0,"3"-16"-316"0,27 10-24 16,-7-7 248-16,1-1-184 0,12-4 132 31,3-1-148-31,2-7-36 0,-2 2-48 0,0-6-28 16,-9 4-4-16,-4-3-208 15,-2 2 116-15,-9-2-448 16,0 5 308-16</inkml:trace>
  <inkml:trace contextRef="#ctx0" brushRef="#br0" timeOffset="126000.1">4589 10329 1424 0,'21'0'528'0,"-21"0"-412"0,20 3-32 0,-5-3 280 16,-6 3-216-16,12-3 56 15,0 0-124-15,9-3 12 16,-7 0-52-16,19-7-24 16,0 2-8-16,11-11-8 15,-2 6 0-15,3-11-44 16,-7 3 24-16,-2-5-80 15,-9 7 56-15,-10 3 8 16,-2 8 24-16,-15 14 12 16,-3 9 0-16,-15 36 104 15,0 4-56-15,-27 41 32 16,7 1-44-16,-16 15-32 0,9-9-4 16,4-5-8-1,11-16 0-15,3-11 16 16,9-13-4-16,3-10-56 15,3-8 28-15,0-14-208 0,-3-7 128 16,-3-11-308 0,6-6 232-16</inkml:trace>
  <inkml:trace contextRef="#ctx0" brushRef="#br0" timeOffset="126269.4">4776 10848 984 0,'12'-11'368'0,"-12"11"-288"0,18-5-20 0,-9 2 308 15,3 1-212-15,9-9 184 16,0 3-196-16,8-8 92 16,4 6-140-16,9-9 32 15,-1 6-80-15,4-3-16 0,-3 3-20 16,-1-3 0 0,-2 5-8-16,0 1-12 15,-6-1 4-15,-4 3-4 16,-5 6 0-16,-3-1 8 15,-3 3 0-15,-6-3-44 16,0 6 24-16,-3-6-196 16,-1 3 120-16,-2-2-328 15,0-1 236-15</inkml:trace>
  <inkml:trace contextRef="#ctx0" brushRef="#br0" timeOffset="210378.81">17242 16243 748 0,'-6'-6'276'0,"6"6"-216"0,0 3-16 0,0-3 164 31,0 0-124-31,0 3 116 0,0-1-116 0,0 1 52 16,0 0-76-16,0-1 80 15,3 1-80-15,-3-3 44 16,6 0-64 0,0-3 32-1,3 3-40-15,0-2 8 16,3-1-24-16,9-2-16 0,-4-1-4 15,10-1 28-15,3 4-12 0,6-2-4 16,-3 2-4 0,2-2 4-16,-2 2-4 15,-3-2-4-15,0 2 4 0,-4-2 4 16,1 5-4-16,-3-5 8 16,0 5-8-1,0-3-20-15,-4 3 8 0,-2 0 20 16,0 3-4-16,-3-3-4 15,-3 2 0-15,0 1-16 16,0 2 8-16,-6-2 12 16,0 2-4-16,-9-2-12 15,3 2 4-15,-9 3 12 16,0 0-4-16,-12 5-4 16,3 0 4-16,-18 6-16 15,7-1 8-15,-13 6 20 16,6 0-8-16,0 0-12 15,10 0 0-15,2-3 12 16,6 0-4-16,3 0-12 16,9-5 4-16,6 0 4 0,9 2 0 0,6 4-12 31,3 1 8-31,0 4 4 0,0-1 0 16,-10 1 8-16,1-3-4 15,-18-3 104 1,1 0-60-16,-19-8 0 0,3 0-32 0,-24-7-12 15,4-4 0-15,-25-7-112 16,10 0 60-16,-16-9-184 16,16 4 132-16</inkml:trace>
  <inkml:trace contextRef="#ctx0" brushRef="#br0" timeOffset="-191450.26">20737 16431 696 0,'17'-6'256'0,"-17"6"-196"0,0 0-20 0,0 0 136 16,6 0-104-16,-3 3 96 15,3 0-100-15,-6-3 92 16,0 0-96-16,0 0 24 16,0 0-52-16,0 0 20 15,0 5-28-15,-6 0-16 16,3 3-8-16,-9 3 4 16,1-3-4-16,-13 0 8 15,6 2-8-15,-6-2 24 16,6 0-16-16,-6-5 48 15,10-1-32-15,-4-7 84 16,6 0-64-16,0-16 48 16,3 2-56-16,3-15 60 15,6 5-60-15,3-3 80 16,6 5-68-16,3-2-28 16,3 5-12-16,3-2-12 15,2 5 0-15,1 0-12 16,0 7 8-16,3 4 28 15,-3 5-12-15,5 7-20 16,-2 9 0-16,-3 18-4 16,-3 5 4-16,-15 25 16 15,-6-1-4-15,-18 13-4 16,-3-2 4-16,-8-3 92 16,-1-10-52-16,-6-3 68 15,9-8-60-15,-8-6-12 0,8-4-24 16,-6-6-12-16,9-5 0 0,1-6-4 15,5-2 0 1,0-3-12-16,6 0 8 0,0-5-156 16,6 0 88-1,-3-2-236-15,6-1 176 0,-5-2-400 16,5 2 300-16</inkml:trace>
  <inkml:trace contextRef="#ctx0" brushRef="#br0" timeOffset="-149062.68">8500 16407 768 0,'3'-24'284'0,"-3"24"-220"0,3-16-20 0,0 8 180 16,0 6-132-16,0-6 176 16,0 5-156-16,-3-5 72 15,0 5-112-15,0-2 76 16,0 5-84-16,0-3 40 15,0 6-64-15,-3 5 8 16,3 5-32-16,-6 19 20 16,0 2-24-16,-3 19 12 15,3-2-12-15,-3 9-8 16,6-1 0-16,-3 7 48 16,6-8-28-16,-3 0 24 15,3-10-28-15,0-6 28 16,3-7-32-16,-3-9 32 15,0-2-32-15,0-8 32 16,0 0-32-16,0-6 12 16,3-2-16-16,-3-8 0 15,0 0-4-15,0 0-76 16,0 0 36-16,-3 0-188 16,3 0 120-16,-6 0-352 15,3 5 256-15</inkml:trace>
  <inkml:trace contextRef="#ctx0" brushRef="#br0" timeOffset="-42165.78">6589 16626 632 0,'-6'3'236'0,"6"-3"-184"0,-9 0-16 0,3 0 220 15,6 0-148 1,-6 0 108 0,6 0-128-16,-6 0 60 0,6 0-88 0,-6 0 48 15,3 0-64 1,-6 0 4-1,3 3-28-15,6-3 24 16,3 2-28-16,-6 1 4 0,3 0-12 0,-11-3 36 16,2 2-20-16,-3 1 20 15,6 0-24-15,0-3 28 16,6 2-32-16,-6-2 40 16,3 3-32-1,-6-3-4 1,3 3-12-16,0-3-8 0,6 2 4 15,-6-2 12-15,12 0-8 0,0 0-28 16,6 0 8-16,15 0 4 16,5 0 8-1,19-2 8-15,0-1-4 16,17-2-4-16,-2 2 4 0,17 0-4 16,-6 3 0-16,10-5 0 15,-13 2 0 1,-3-2 0-16,-11 5 0 0,-6-3 0 15,-10 6 0-15,-5-3 32 16,-6 0-16-16,-10 0 32 16,-5 0-32-16,-9-3-4 15,0 3-8-15,0-2 4 16,0 2-4-16,-6-3-36 16,0 3 16-16,-15-3-284 15,3 1 164-15,-12 2-576 16,0 2 396-16,-8 6-304 0</inkml:trace>
  <inkml:trace contextRef="#ctx0" brushRef="#br0" timeOffset="-2704.8">9548 16642 800 0,'3'-2'296'0,"-3"2"-232"0,-3 0-16 0,3 0 168 16,0 5-128-16,-3 0 52 0,-3 3-80 16,0 0 32-16,3 0-52 15,3 0 76-15,9-3-64 0,9-2 36 16,11 0-52-16,16-1-12 16,6-2-12-16,2-2-12 15,1-1 4-15,-7-2-4 16,-8 2 0-16,-9 0 16 15,-6 3-8 1,-6 0-4-16,-4 0 0 0,-2 0-16 16,-3-2 8-16,6-1-48 15,3 0 24-15,9-2-300 16,6 0 176-16</inkml:trace>
  <inkml:trace contextRef="#ctx0" brushRef="#br0" timeOffset="-2020.34">12611 16618 624 0,'-12'6'228'0,"12"-4"-176"0,0 4-16 0,0-6 212 16,6 5-144-16,6-2 124 15,2-1-132-15,10-2 92 16,9 0-108-16,6 0 28 0,-1 3-64 0,7-3 12 16,0-3-36-1,-7 1 0-15,1-4-12 16,0 1-8-16,-1 0 4 16,-5-1-4-16,-6 4 0 15,-3-1 8-15,-6 1-4 16,-6-1-312-16,-4 0 172 15,1 3-820-15</inkml:trace>
  <inkml:trace contextRef="#ctx0" brushRef="#br0" timeOffset="-1621.34">14129 16476 748 0,'6'-3'276'0,"-6"3"-216"0,29 5-16 0,-14-5 232 15,3 0-160-15,12-2 60 16,3 2-104-16,11-8 0 16,-2 2-40-16,6-7-20 15,-7 5-8-15,1 3 4 16,-3 2-4-16,2 3 8 15,-5 3-8-15,9 0-144 16,-4-1 76-16,13 4-256 16,-1-1 180-16</inkml:trace>
  <inkml:trace contextRef="#ctx0" brushRef="#br0" timeOffset="-1262.34">15605 16513 756 0,'6'-8'280'0,"-6"8"-216"0,12 0-20 0,-3 0 208 15,3 0-148-15,9-3 108 16,2 3-124-16,10-3 16 16,0 1-64-16,8-1 4 15,1 3-28-15,6-3 0 16,-4 6-8-1,10-3 12-15,-6 0-12 0,11-3-72 16,-2 3 32 0</inkml:trace>
  <inkml:trace contextRef="#ctx0" brushRef="#br0" timeOffset="-537">18867 16576 832 0,'-9'3'308'0,"9"-3"-240"0,3 2-20 0,3-2 212 15,3 3-152-15,6-6 132 16,6 3-136-16,15-2 32 15,5-1-80 1,19 1-16-16,-1 4-24 0,7-2-4 16,-7 0-4-16,4 0 12 15,-9 0-12-15,-7 0-4 16,-5 3 0-16,-9-3-16 16,-7 0 8-16,-5 0-136 15,-3 0 72-15,-6-3-208 16,-3 1 156-16</inkml:trace>
</inkml:ink>
</file>

<file path=ppt/ink/ink5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15:52.699"/>
    </inkml:context>
    <inkml:brush xml:id="br0">
      <inkml:brushProperty name="width" value="0.05292" units="cm"/>
      <inkml:brushProperty name="height" value="0.05292" units="cm"/>
      <inkml:brushProperty name="color" value="#FF0000"/>
    </inkml:brush>
  </inkml:definitions>
  <inkml:trace contextRef="#ctx0" brushRef="#br0">3139 8752 892 0,'-15'-15'332'0,"15"12"-260"0,0 0-20 0,0 3 140 0,3 0-116 15,6 0 104-15,6 0-104 16,0 0 144-1,6 3-124-15,9-3 24 16,-1 5-72-16,22 0 44 16,-6 1-56-16,26-6-16 15,-3 0-12-15,37-6 36 16,2 4-24-16,45-11 0 16,20-1-12-16,13-1 28 0,14 1-20 15,10 1 12-15,14 0-16 16,6 2 20-16,21-2-20 15,21 2 12-15,44 1-12 0,19-3-16 16,35-1 0-16,21 1 20 16,35 0-8-16,22 0-4 0,35-1 0 15,-35-1-32 1,-16-1 16 0,87-3-4-16,-62 6 8 15,97 0 52-15,-71 7-24 16,96 1 8-1,-84 5-16-15,104 0 12 0,-86 5-16 0,104 3-12 16,-89 6 0-16,80 4 4 16,-92 1 0-16,36 2-28 15,-75 3 16-15,48-1-12 0,-62-1 12 16,-87-4 8 0,-21 1 4-16,-27-3-20 15,-62-1 12-15,12-4-32 16,-51-3 24-16,-11-5-64 15,-49-1 44-15,-11-2-184 16,-33 0 120-16</inkml:trace>
  <inkml:trace contextRef="#ctx0" brushRef="#br0" timeOffset="1054.64">5235 7131 1048 0,'12'-16'388'0,"-12"16"-300"0,6-8-28 0,-6 2 180 16,0 4-144-16,0-1 52 15,0 3-88-15,-6 3-28 16,12 5-20-16,-12 8 16 16,6 5-16-16,-3 24 136 15,0 5-80-15,-12 64 84 16,3 5-88-16,-6 93 28 15,6-3-52-15,0 92 20 16,3-18-32-16,6 53 28 16,9-39-32-16,6-4 4 0,6-49-16 15,0-22 36 1,3-45-24-16,-3-5 20 0,-1-34-24 0,-2-11 8 31,-3-27-16-31,-6-10 0 0,-6-13-4 16,0-13 4-1,-6-12-8-15,-3-12-48 0,3-8 28 0,-6-14-148 16,6-7 92-16,-5-11-196 16,2 0 148-16,0-5-344 15,3 2 256-15</inkml:trace>
  <inkml:trace contextRef="#ctx0" brushRef="#br0" timeOffset="3472.75">4377 7731 780 0,'6'-5'288'0,"-6"5"-224"0,12-3-20 0,-6 1 188 16,-6 2-136-16,6-6 104 16,0 4-116-16,-6-6 16 15,3 2-60-15,-6-4 48 16,0 5-52-16,-6-6 20 15,0 6-36-15,-9-3 16 0,4 5-20 0,-10 3-8 32,3 3-4-32,-15 7 20 0,6 4-12 15,-14 9-12 1,8 6-4-16,-6 19 28 16,7 5-12-16,5 3 24 0,9-6-24 15,6-5-4-15,9-6-4 0,6-7 48 16,9-5-28-1,3-9 16-15,6-5-24 16,3-5 28-16,0-2-28 0,-1-9 20 16,7 0-20-1,-3-13 28-15,3 1-28 0,6-25-12 16,-4 3-8-16,4-16 4 16,-3 5 0-16,-3 1-20 15,-7 10 12-15,-5 2-4 16,0 9 4-16,-9 7-20 15,-3 11 16-15,-12 14-12 16,3 10 12-16,-12 26 8 16,6 5 4-16,1 12 16 15,8-1-8-15,-3-5-4 16,6-8 0-16,6-6 20 16,-3-4-12-16,3-9-144 15,5-4 68-15,-8-7-420 16,6-1 264-16</inkml:trace>
  <inkml:trace contextRef="#ctx0" brushRef="#br0" timeOffset="5957.95">4077 9745 664 0,'0'-22'244'0,"0"22"-188"0,3-7-16 16,-3-1 172-16,3 2-124 0,-9-7 148 16,6 5-132-16,-18-2 52 15,6 2-92-15,-15 2-36 16,6 4-16-16,-11 10 4 15,2 5-8-15,-9 11-4 16,9 5 0-16,-2 8-4 16,5-3 0-16,6 3 16 15,12-2-8-15,6-1-12 16,6-2 0 0,12 0 4-16,0-6 0 0,9-2 0 15,2-6 0-15,4-10 16 16,-3-2-8-16,3-12 4 15,-6 1-4-15,2-8 20 16,-5 2-16-16,-3-10-4 16,0 5-4-16,-3-16-4 15,0 6 0-15,-6-19-100 16,3 3 56-16,-6-6 12 16,2 11 16-16,-5 8-12 15,3 13 16-15,-12 19-4 16,3 10 8-16,-3 13-20 15,4 6 16-15,-1 2 92 16,6 1-40-16,-3-1 0 16,8-2-24-16,-5 0-4 0,3-6-4 15,-6-2 12 1,3-6-12-16,-3-2 4 16,0-2-4-16,-3-6-128 0,3-1 64 15,0-9-200-15,-6-1 148 16</inkml:trace>
  <inkml:trace contextRef="#ctx0" brushRef="#br0" timeOffset="6275.44">4047 9424 1144 0,'6'3'420'0,"-6"-3"-324"0,15 0-28 0,-3 0 112 0,0 0-112 0,6 0 36 16,-1 0-64-16,4-3-4 15,3 3-24 1,-3-2 0 0,-3 4-4-16,-6-2-96 0,0 0 52 15</inkml:trace>
  <inkml:trace contextRef="#ctx0" brushRef="#br0" timeOffset="6508.48">4401 9086 1068 0,'6'8'396'0,"-6"-8"-308"0,6 34-24 0,3-5 72 15,-6 3-88-15,6 13 8 16,3-3-36-16,0 1 4 15,3-6-12-15,-6-6 0 16,2-1-4-16,-11-7-472 16,3-4 252-16</inkml:trace>
  <inkml:trace contextRef="#ctx0" brushRef="#br0" timeOffset="7293.6">7419 7697 1132 0,'18'-3'420'0,"-24"6"-328"0,12 10-24 0,-3 0 216 15,6 3-168-15,0 18 132 16,3 6-144-16,0 16-32 15,0-3-44-15,0 0-12 16,0-6-8-16,-6-7 12 16,3-8-12-16,-9-6-260 15,3-5 140-15,-6-2-708 16,0-3 460-16</inkml:trace>
  <inkml:trace contextRef="#ctx0" brushRef="#br0" timeOffset="7825.98">7577 9686 1456 0,'30'96'536'0,"-30"-96"-416"0,15 66-32 0,-9-40 20 15,3 1-76-15,-3 4 4 16,3 1-20-16,-6-3-12 16,0-2 0-16,-6-6-324 15,0-3 176 1</inkml:trace>
  <inkml:trace contextRef="#ctx0" brushRef="#br0" timeOffset="9693.7">6196 7861 1008 0,'3'-29'372'0,"-3"29"-288"0,6-27-24 0,0 14 144 0,3 2-124 0,6-4 64 16,6 1-84-16,5 1-24 16,7 8-24-16,9 10-28 15,-3 6 8-15,-7 18 12 16,-2 8 0-16,-15 8 76 16,-6 0-44-16,-18-3 144 15,0-8-100-15,-21-7 80 16,3-3-96-16,-23-14-4 15,8-2-40-15,-8-21 24 16,8 0-28-16,0-30 20 16,9 4-20-16,4-19 8 15,11 5-12-15,9 0-132 0,9 13 68 16,12 14-236 0,6 12 160-16,14 14-548 15,7 11 376-15</inkml:trace>
  <inkml:trace contextRef="#ctx0" brushRef="#br0" timeOffset="11510.48">6086 9887 924 0,'3'3'340'0,"6"-3"-260"0,15 5-28 0,-6-5 308 16,-1 3-208-16,16-6 160 15,6 3-180-15,14-2 24 16,-2-1-92-16,12-2-40 16,-7 5-12-16</inkml:trace>
  <inkml:trace contextRef="#ctx0" brushRef="#br0" timeOffset="16655.68">8783 7863 964 0,'0'-10'360'0,"0"10"-280"0,9-11-24 0,-6 6 252 16,3 2-180-16,0-5 72 15,2 3-120-15,1-3 60 16,3 3-80-16,0-6-4 16,3 6-36-16,9-11-20 15,3 8-4-15,8-2-4 16,4 2 0-16,0 5 24 16,-1 6-8-16,-11 10-12 15,-6 5 0-15,-15 19-16 16,-3 3 12-16,-18 8 20 15,-3-1-4-15,-11-4 60 16,5-9-40-16,-3-5 60 16,6-2-52-16,3-9 20 15,6-5-36-15,6-5 44 16,6 0-36-16,9-10 40 16,6 2-40-16,9-6 20 15,6 1-28-15,3-3-28 16,-4 5 4-16,-2-4 0 0,-3 4 4 15,-3-2-44 1,0 2 24-16,-4 0-92 16,1 3 64-16,3-2-152 15,3 4 112-15,6-4-244 0,2 2 188 16</inkml:trace>
  <inkml:trace contextRef="#ctx0" brushRef="#br0" timeOffset="17465.72">10435 7734 548 0,'-3'0'204'0,"3"0"-156"0,3 0-16 0,-3 0 204 0,0 0-136 0,0 0 180 15,0 0-160-15,0-3 168 16,6 3-164-16,0-5 44 15,3 2-100-15,2-2 76 16,4 2-84-16,3-5 32 16,0 3-52-1,9-3-40-15,0 5-4 0,8-4 16 16,-2 1-4-16,3-2-4 16,-3 6 0-16,-1-6-16 15,-2 5 8-15,-6-2 4 16,0 5 0-16,-6-3-12 15,-1 6 8-15,-5-1 12 16,0 4-4-16,-3-1-4 16,3 0 4-16,-6 1-4 15,3-1 0-15,-9 0 0 16,0 3 0-16,-9 0-20 16,0 0 12-16,-9 3 12 15,3-1 0-15,-6 1 32 16,4-1-20-16,-1 4 4 15,6 1-12-15,6 7-8 16,6-1 4-16,3 5-4 16,6 3 0-16,-3 3 16 15,3 0-8-15,-12-3 136 16,3-5-76-16,-15-6 32 16,0 1-60-16,-15-9-24 0,6 1-8 15,-11-11-168-15,8 0 88 16,-9-21-392-16,9-3 256 15</inkml:trace>
  <inkml:trace contextRef="#ctx0" brushRef="#br0" timeOffset="18233.53">12459 7652 1248 0,'18'-8'460'0,"-18"8"-356"0,-24 8-32 0,9-3 96 0,6 3-108 0,-15 5 72 16,3 6-76-16,-5 5 68 16,8-1-72-16,0 9 8 15,9 5-36-15,3 3 4 16,9-3-16-16,9-3 0 16,3-2-4-16,3-11-24 15,2-2 8-15,4-11-84 16,0-3 52-16,3-16-224 15,0-2 148-15,-1-19-168 16,-2 3 164-16,-3-10-152 16,-3 7 156-16,-3 0 68 15,-3 8 32-15,-3 3 336 0,-3 13-176 16,-3 13 196 0,0 11-196-16,-3 19 104 0,3 4-144 0,0 12-32 15,2-1-44 1,-2-2-4-16,3-9-12 0,3-2-68 15,0-8 28-15</inkml:trace>
  <inkml:trace contextRef="#ctx0" brushRef="#br0" timeOffset="19117.75">14423 7654 1120 0,'0'-8'416'0,"0"8"-324"0,0-5-24 0,-3 3 120 16,0 2-116-16,-9-3 76 16,1 3-84-16,-19-3 16 15,3 6-44-15,-21-3 12 31,4 3-28-31,-10 2 16 0,9 3-20 0,7 5-24 16,14 0 0 0,18 11 32-16,12 0-16 0,21 13 72 15,6 3-48-15,-1 5 104 16,1 0-80-16,-12-6 80 16,-6-4-76-1,-15-12 20-15,-6-4-44 0,-21-6-112 16,0-2 44-1,-17-3-160-15,5-3 108 16</inkml:trace>
  <inkml:trace contextRef="#ctx0" brushRef="#br0" timeOffset="19834.24">15804 7541 1080 0,'9'-19'400'0,"-9"19"-312"0,15-21-24 0,-9 13 160 0,0 5-136 0,-9 9 52 16,3 4-80-16,-15 14-4 15,0 5-32-15,-8 11 12 16,2 2-20-16,-6 8 36 16,6 1-28-16,0 10 4 15,6-9-16-15,4 1-16 16,8-5 0-16,6-11 28 0,2-5-12 16,7-11 40-1,6-2-28-15,6-12 4 16,0-1-16-16,6-14-8 15,-1-3 0-15,1-18-40 0,0 0 20 16,-6-11-20-16,-6 9 20 16,-12-1 16-16,-3 11 4 15,-18-1-4-15,-3 12 4 16,-15 2-24-16,0 8 12 16,-8 3 12-16,8 2 0 0,-3 3-56 15,12 0 28 1</inkml:trace>
  <inkml:trace contextRef="#ctx0" brushRef="#br0" timeOffset="21038.1">17081 7718 1016 0,'9'-3'376'0,"-9"3"-292"15,21-2-20-15,-9-1 208 0,0 0-160 0,9-2 104 16,3 0-124-16,8-6 44 0,4 3-76 0,12-2-44 15,-7 4-12-15,-2 1-12 32,-3 2 0-32,-9 6 16 15,-7 2-4-15,-11 11-12 16,-6 5 4-16,-15 16 12 0,0 6-4 16,-11 15 16-1,-1-2-12-15,-6-1-4 16,3-7 0-16,1-9 12 0,5-4-8 15,-3-11-48-15,12-3 24 16,0-11-216 0,9-2 128-16,0-10-144 0,6-4 144 15,-6-10-200-15,3 1 172 16,-9-9-104-16,3 5 136 16,-9-2 116-16,3 5-4 0,-8 6 260 15,5 4-152-15,0 9 188 16,9 2-176-16,12 1 84 15,6-1-128-15,23-2 76 16,10-1-96-16,21-10 4 16,-1 3-48-16,15-19-48 15,-5 0 12-15,17-15-448 16,-9 4 252-16</inkml:trace>
  <inkml:trace contextRef="#ctx0" brushRef="#br0" timeOffset="22151.97">18772 7850 704 0,'21'-5'264'0,"-21"5"-208"0,39 0-12 0,-22-3 184 15,1 3-132-15,9-5 112 16,0 0-120-16,9-6 32 15,-1 6-72-15,7-6 44 16,-3 3-52-16,2-8 60 16,-2 6-60-16,-3-6 28 15,-6 5-40-15,-7-5 52 16,-2 6-44-16,-9-6 36 16,-3 5-40-16,-9-2 8 15,-3 3-24-15,-9-4-16 16,3 6-4-16,-12-2 4 15,6 5 0-15,-14-1-12 16,5 6 8-16,-15 0 12 16,6 3-4-16,-8 0-20 15,8 5 8-15,-3-3 20 16,10 3-4-16,-1-3-4 16,9 0 0-16,6 1-4 0,6-1 0 0,12 0 8 31,6 3-4-31,18 3-4 0,5 2 4 0,16 16-40 31,3 3 20-31,2 23-20 0,-2 1 20 0,-13 2 8 16,-8-8 8-16,-18-7 88 15,-9-6-48-15,-18-11 80 16,-3-5-68-16,-18-13-8 16,1-2-28-16,-19-12-12 15,6 1 0-15,-2-16 4 16,8 2-4-16,3-20-28 15,10-1 12-15,8-10-180 16,12 10 104-16,21 0-252 16,8 11 192-16,28 5-496 15,6 9 364-15</inkml:trace>
  <inkml:trace contextRef="#ctx0" brushRef="#br0" timeOffset="23153.51">20588 7744 716 0,'18'0'264'0,"-18"0"-204"0,15-2-16 0,-7-1 152 0,1 6-116 0,0-3 44 16,3 2-72-16,-3 1 32 16,0 0-48-16,-6 2 32 15,0 3-36-15,-12 2 80 16,0 6-64-16,-15-5 76 16,1 2-72-16,-16-8 28 15,3 3-48-15,-6-5 0 16,7 2-20-16,-1-7-8 15,12-1 0-15,3-5 48 16,9 0-28-16,9-10 0 16,6-1-16-16,15-7-32 15,3 2 12-15,15-5-40 16,0 5 32-16,5 5 8 16,1 9 8-16,-3 12-16 15,-7 6 12-15,-8 19 84 0,-6 5-44 16,-15 23 88-1,-3 6-68-15,-18 3 44 0,0-6-56 16,-14-5-20-16,2-11-12 0,-9-8-64 16,6-7 32-16,-5-9-376 15,8-4 220-15</inkml:trace>
  <inkml:trace contextRef="#ctx0" brushRef="#br0" timeOffset="24104.59">21903 7654 880 0,'6'0'328'0,"-6"0"-256"0,3 24-16 16,-3-5 220-16,0 2-160 0,0 21 192 15,3 9-176-15,0 7-24 16,6-5-64-16,0-6-16 16,0-7-16-1,-3-8-8-15,3-8 0 0,-9-11-164 16,3-3 88-16,-3-10-244 15,0-2 176-15</inkml:trace>
  <inkml:trace contextRef="#ctx0" brushRef="#br0" timeOffset="24420.18">22192 7832 1144 0,'9'-51'420'0,"-9"51"-324"0,18-29-28 16,-6 19 140-16,3 2-128 0,6 2 20 15,2 4-60 1,4 10-36-16,0 8-4 16,-6 18 16-16,0 8-8 0,-12 9 76 15,-4-1-48-15,-16-5 92 16,-4-8-72-16,-21-8 36 15,3-5-56-15,-14-11-20 16,5-5-8-16,-6-16 8 16,13 0-8-16,-1-26 4 15,9-3-4-15,3-21-128 16,12 5 64-16</inkml:trace>
  <inkml:trace contextRef="#ctx0" brushRef="#br0" timeOffset="25634.54">20228 8782 320 0,'-36'5'120'15,"36"-5"-96"-15,-15 0-4 0,12-3-20 16,3 3-4-16,3-2-32 16,6-1 20-16,-3-2-12 15,0 2 16-15,-6-5 124 16,3 5-64-16,-9-2 36 16,3 2-48-16,-9-2 48 15,3 5-48-15,-6-3-16 16,6 6-12-16,-3-3-8 15,3 3 0-15,0-3 8 16,6 2-4-16,-5-2-4 0,2 0 4 16,-6 0 188-16,3 3-104 0,-6 0 168 15,3-1-148-15,-3 1 132 32,3 0-136-32,0-1 68 15,6 1-100-15,9 0 120 0,6-1-108 16,45-4 12-16,8-1-56 0,84-10 16 15,6 2-28-15,98-2-16 16,-6 2-8-16,72 9-148 16,-28 4 80-16,7 12-68 15,-45 1 72 1,-36 1 36-16,-47 3 16 0,-30-6 104 16,-36-2-52-16,-20-6 8 15,-22 3-32-15,-14-3 4 16,-10 0-12-16,-11-2-132 15,-3 0 68-15,-6-3-272 16,-3 0 180-16,-6-3-480 16,0 0 348-16</inkml:trace>
  <inkml:trace contextRef="#ctx0" brushRef="#br0" timeOffset="30808.08">10536 9443 548 0,'24'-13'204'0,"-24"13"-156"0,18-6-16 0,-9 4 256 15,-1-1-164-15,4-2 240 16,0 2-208-16,-6 3 40 15,0 3-120-15,-15 5 0 16,0 5-44-16,-15 11 76 16,1 2-60-16,-10 11 12 15,9-5-36-15,3 3 40 16,9-4-36-16,9 1 40 16,6-6-40-16,12-7 20 15,3-3-28-15,9-11-8 16,3-2-8-16,-1-8 4 15,1 2-4-15,-6-5-20 16,0 0 8-16,-3-3-144 16,-3 3 80-16,-4-2-196 15,1 2 148-15,-6-3-224 16,0 3 196-16,-6-2-156 16,0 2 172-16,-6-5 44 15,3 2 56-15,-3-5 24 16,6 6 8-16,-3-6 220 15,6 5-120-15,-3 3 212 16,3 6-176-16,-3 7 32 0,3 3-100 16,-6 18 80-16,0 9-84 15,0 12-20 1,0 4-28-16,0-1 4 0,3-3-12 0,0-4-56 16,6-6 24-16</inkml:trace>
  <inkml:trace contextRef="#ctx0" brushRef="#br0" timeOffset="34494.18">12355 9395 696 0,'3'-5'256'0,"-3"5"-196"0,6 0-20 0,-6-3 200 16,2 3-140-16,-2-2 124 15,0 4-128-15,0-2 92 16,0 0-108-16,-2 0 56 16,2 0-80-16,-3 0 76 15,3 3-76-15,-6-3 8 16,6 0-40-16,-3-3 4 15,6 3-16-15,-3-5 12 16,6 5-16-16,2-3-12 16,4 3 0-16,3-5 20 15,3 0-8-15,3-3-20 16,0 3 4 0,6-3 32-16,-1 2-16 0,4-1-8 15,-3 4-4-15,3 0-16 16,-4 3 12-16,-2-2 12 15,0 4 0-15,-3-2-12 16,3 6 4-16,-3-1 12 16,-1 0-4-16,-2-5 8 15,0 3-8-15,-3-3-12 16,-3 2 4-16,0-2 12 16,0 0-4-16,-3 0-12 15,0 6 4-15,-6-4-16 16,0 4 12-16,-6 2 12 15,0-1 0-15,-3 4-12 16,0 0 4-16,-6-1 4 16,6 3 0-16,-9-2 0 15,6 2 0-15,-9-2 0 0,3-1 0 16,-6-2 60-16,7 0-32 16,-7-2-4-16,3 2-12 15,-3-3-20-15,12 3 4 16,0 5 12-16,9-2-4 0,9 7-4 15,9 6 4-15,12 13 4 16,-3 0-4-16,-4 3 52 16,-2-3-32-16,-12-6 68 15,-3-1-52-15,-21-9 28 16,-3-3-40-16,-23-4-44 16,-1-1 8-16,-12-5-80 15,7-3 52-15,-7-8-172 16,13 1 116-16,2-9-284 15,12 3 212-15,12-8-760 16,9 6 516-16</inkml:trace>
  <inkml:trace contextRef="#ctx0" brushRef="#br0" timeOffset="37243.82">14355 9313 520 0,'9'8'192'0,"-9"-8"-152"0,-6-2-8 15,3-1 116 1,6 6-88-16,0-3 132 16,0 0-108-16,0 0 180 15,0 2-148-15,-3 1 48 16,3 2-96-16,-6 3 4 0,3 3-40 16,-12 2 32-1,3 0-36-15,-12-2 56 0,0 2-48 0,-6-5 20 16,4 0-36-16,-10-3 8 15,9 0-16-15,-6-5-16 16,6 3 0-16,1-6 4 16,5 3 0-16,0-7 68 15,9 1-36 1,3-15 48-16,6 0-44 0,6-16-12 16,3 2-12-16,6-4 0 15,6 7-8-15,5 0-12 16,4 8 4-16,6 6-16 15,-3 7 12-15,-1 11 4 16,1 11 4-16,-6 26-28 16,-6 8 16-16,-15 18 48 15,-6-2-16-15,-15 11 68 16,-3-6-48-16,-6 8 28 16,3-13-40-16,-5-6-16 15,5-10-8-15,-6-10-4 16,9-9 0-16,0-7-116 15,6-3 64-15,-3-3-288 0,7-3 192 16</inkml:trace>
  <inkml:trace contextRef="#ctx0" brushRef="#br0" timeOffset="57559.37">8789 9850 2768 0,'-3'16'0'0,"21"8"-4"0,-4-16 8 0,1 3-4 0,12-9 8 16,6 4-4-16,9-12-12 16,2 1 4-16,4-14 12 15,-7 1-4-15,-2-19-28 16,-3 0 12-16,-9-8 24 16,-4 5-8-16,-14 1-16 15,-6 9 4-15,-15 1-48 16,-2 11 28-16,-19 2 24 15,3 8 4-15,-12 0 0 16,7 5 4-16,-7 3-112 16,9 3 60-16,-5 0-164 15,11-1 116-15,0 1-216 0,12 2 176 16,3 1-256-16,6-1 224 0</inkml:trace>
  <inkml:trace contextRef="#ctx0" brushRef="#br0" timeOffset="58026.86">9205 9022 780 0,'-26'-16'288'0,"26"16"-224"15,-12-2-20-15,3 7 136 0,3 3-108 0,-15 18 244 16,0 6-176-16,-21 37 180 31,1 2-184-31,-7 25 72 16,6-9-120-16,4 8-8 15,-13 75-52 1,39-104-32-16,0-11-52 16,6-12 28-16,6-12-152 0,9-7 100 15</inkml:trace>
  <inkml:trace contextRef="#ctx0" brushRef="#br0" timeOffset="59527.24">15596 9366 964 0,'3'0'360'0,"-3"0"-280"0,-18-5-24 0,12 0 200 16,3 2-152-16,-3-10 64 16,3 2-100-16,0-7 76 15,3 2-84-15,6-5 44 16,3 5-64-16,9-5-12 15,6 7-16-15,6-1-20 16,2 7 4-16,10 2 4 16,-3 9 0-16,-1 13-72 15,-2 8 40-15,-15 13 20 0,-6 2 12 16,-18 6-24-16,-3-2 12 16,-15 2-4-16,0-3 8 0,-8 3 16 31,5-8-4-31,-6-3 40 0,6-5-20 15,-3-2 4 1,10-3-16-16,-4-8 44 0,9 0-28 16,0-6 12-16,9-2-24 15,0-3 64-15,3 1-48 0,6-6 16 16,6 2-32 0,6-4 28-16,2 2-28 0,13-8-4 15,0 2-8-15,12-4 4 16,-4 5-4-1,4-3 8-15,-3 5-8 0,-7-2-4 16,-2 2 4-16,-6 3-16 16,-3 3 8-16,-6-3 12 15,-4 5-4-15,1-2-12 16,-3 2 4-16,-3-2 12 16,3-1-4-16,-3-2-12 15,0 3 4-15,3-6 4 16,-3 3 0-16,-3-2 8 15,3 2-4-15,-9-3-36 16,3 3 16-16,-6 0-180 16,3 3 108-16,-3-1-376 0,3 6 260 15</inkml:trace>
  <inkml:trace contextRef="#ctx0" brushRef="#br0" timeOffset="78357.63">17796 5091 996 0,'3'-8'368'0,"-3"8"-284"0,0 0-24 0,-6 5 232 16,3-2-172-16,-24 15 48 15,0 6-100-15,-23 29 72 16,2 0-80-16,-15 18-12 16,10-5-28-16,-7 11-16 15,16-3 0-15,11 3 28 16,12-14-16-16,15 1-4 0,9-9-8 16,18-10-76-1,9-2 40-15,14-9-200 0,1-5 132 16,9-13-432-16,-1-3 296 15</inkml:trace>
  <inkml:trace contextRef="#ctx0" brushRef="#br0" timeOffset="78797.57">17837 5702 696 0,'-17'-11'256'16,"17"11"-196"-16,-18 3-20 0,12-1 156 0,6 4-116 0,-3-1 188 15,6 3-152-15,0-13 136 32,6 5-144-32,6-3 52 15,5 0-96-15,13-5 36 0,0 3-60 16,12-8-12-16,-4 5-16 0,4-3-12 31,-4 6 4-31,-5-3 4 16,-3 3-4-16,-12 0-48 0,-3 5 28 15,-9-6-200-15,0 6 120 0,-7-5-240 16,1 5 188 0</inkml:trace>
  <inkml:trace contextRef="#ctx0" brushRef="#br0" timeOffset="79474.93">18689 5376 788 0,'12'0'292'0,"-12"0"-228"0,15-10-16 0,-10 4 228 0,1 6-160 0,-6-2 88 15,0 4-120-15,-9 6 4 16,4 6-52-16,-22 12 32 16,0 1-40-16,-12 7 100 15,9 3-72-15,1 3 36 16,8-3-52-16,3 0-4 15,9-3-24 1,9 1 36-16,6-9-24 0,12-7 12 16,6-4-20-16,5-7 0 15,4-2-8-15,0-9 4 16,-3-2-8-16,-6-9-100 16,-1 1 52-16,-8-5-192 15,-3 2 132-15,-6-3-228 16,0 3 188-16,-3-5-316 0,0 5 260 0</inkml:trace>
  <inkml:trace contextRef="#ctx0" brushRef="#br0" timeOffset="79641.92">18814 5519 964 0,'3'-5'360'0,"-3"5"-280"0,3 18-24 0,-6-2 128 16,3 3-112-16,-3 18 192 16,0 5-148-16,-3 8 40 15,6 1-92-15,-6 2-48 16,6-14-12-16,-3-2 20 15,6-5-12-15,-3-8-4 16,6-3-4-16,0-13-244 16,0-3 132-16</inkml:trace>
  <inkml:trace contextRef="#ctx0" brushRef="#br0" timeOffset="80044.1">19058 5260 1112 0,'9'-32'412'0,"-9"32"-320"0,15-2-28 16,-6 9 160-16,-1 4-136 0,7 21 124 16,0 5-124-16,9 40 52 31,0 5-80-31,6 37 72 0,-1-16-76 0,-5 19 0 31,-6-17-36-31,-15 1-20 16,0-16-4-16,-18-13 20 0,0-16-8 15,-17-16-152-15,-1-14 76 0,-15-12-704 16,6-8 428 0</inkml:trace>
  <inkml:trace contextRef="#ctx0" brushRef="#br0" timeOffset="89320.84">20359 5162 964 0,'17'-34'360'0,"-17"34"-280"0,21-27-24 0,-15 17 312 15,3 2-212-15,-12-3 152 16,3 3-184-16,-24 11 60 16,-2 5-112-16,-37 23 16 15,1 7-52-15,-22 25-12 16,10 3-16-16,8 11-8 15,16-6 4-15,17 14 4 16,18-16-4-16,21 5-4 16,9-8 4-16,15-10-84 15,2-9 44-15,10-4-172 16,0-6 116-16,5-16-256 16,1-3 196-16,-6-10-380 0,-4-3 300 15</inkml:trace>
  <inkml:trace contextRef="#ctx0" brushRef="#br0" timeOffset="89548.24">20439 5628 1412 0,'12'-8'524'0,"-12"8"-408"0,27 0-32 0,-7 0 132 15,1 0-136-15,15-3 20 16,0 3-60-16,8-5-8 16,1 2-20-16,3-2-16 15,-4-6 0-15,-2 1-304 16,-3 4 168-16</inkml:trace>
  <inkml:trace contextRef="#ctx0" brushRef="#br0" timeOffset="90182.93">21159 5284 728 0,'-3'-11'268'0,"3"11"-208"0,3-5-16 0,-3 2 184 31,0 3-132-31,0-2 132 16,6-1-136-16,-3-2 104 15,3 5-112-15,-3-6 108 0,0 4-112 0,3-4 56 16,0 4-76-1,3-6 20-15,3 5-48 16,6-5-20 0,0 6-4-16,8-4-8 15,1 1 0-15,6 0 8 16,0 5-4-16,-1-3-4 0,-2 6 4 16,-3-3-16-16,0 2 8 0,-9-2 4 15,-1 8 0-15,-2-5-20 16,-3 8 12-16,-3 2 32 15,-3-3-16-15,-9 6-16 16,-3 3 0-16,-15-1 12 16,0 3 0-1,-17-5-12-15,2 3 4 0,-3-1 12 16,10 4-4-16,14 4-20 16,12 0 8-16,21 17 4 15,8-4 4-15,4 14 24 16,0 0-12-16,-12-2 32 15,-6-6-28-15,-24-11 40 16,-6-2-32-16,-21-16 4 16,4-1-16-16,-10-9-132 15,6-4 68-15,0-25-236 16,10-7 160-16,11-20-848 16,9 3 540-16</inkml:trace>
  <inkml:trace contextRef="#ctx0" brushRef="#br0" timeOffset="90399.67">21665 5017 1172 0,'27'18'436'0,"-27"-18"-340"0,57 71-24 0,-25-7 312 15,4 5-224-15,3 50 76 16,2 3-140-16,-20 5-16 15,-9-16-44-15,-24-6 28 16,-3-17-36-16,-26-9-4 16,2-10-16-16,-15-19-52 15,10-10 28-15</inkml:trace>
  <inkml:trace contextRef="#ctx0" brushRef="#br0" timeOffset="106609.57">17123 9459 756 0,'12'0'280'0,"-12"0"-216"0,6 0-20 0,-3-3 296 15,6 3-196-15,3-2 188 16,0 2-192-16,3-6 44 15,2 1-112-15,4-6 40 16,0 6-68-16,6-11-20 16,6 3-16-16,2-13 16 15,-2 2-12-15,0-11-4 16,0 6-4-16,-7-5-4 16,-2 7 0-16,-6-2-12 15,-3 8 8-15,-6 0 20 16,0 5-8-16,-9-2-12 15,0 7 0-15,-6-2-4 16,0 5 0-16,-6 0 8 16,3 3 0-16,-9-1 24 0,3 4-12 15,-9-1-20-15,7 3 0 16,-13 0 12-16,3 3 0 0,-6-1 40 16,9 4-20-16,-2-1-24 15,2 3 0-15,3 0 16 16,6 2-8-16,3-2 24 15,6 0-20-15,3 0-12 16,3 0-4-16,6 0 4 16,3 0 0-16,6 0 16 15,3 0-8-15,12 8-12 16,-4 0 0-16,10 13-32 16,-3 5 20-16,0 11-4 15,-4 0 12-15,-11 5 24 16,-6-5-8-16,-18 8-4 15,-3-3 0-15,-14-2 40 16,-1-8-24-16,-18-6 52 16,6-7-40-16,-8-14 80 15,5-3-60-15,6-20 36 16,9-6-52-16,4-18 0 16,8-1-24-16,9-10 0 15,6 6-4-15,6-6-60 16,5 10 28-16,4 3-128 15,0 9 80-15,0 1-256 16,0 7 184-16</inkml:trace>
  <inkml:trace contextRef="#ctx0" brushRef="#br0" timeOffset="130109.4">18748 9170 1132 0,'6'-7'420'0,"-6"7"-328"0,33-11-24 0,-18 6 148 16,3 2-132-16,5-5 44 15,1 0-76-15,6-2 24 16,0 2-44-16,3-6-52 15,-1 6 8-15,4-2 28 16,-3 2-8-16,0 0 8 0,-1 3-8 0,-2-1-32 31,-3 4 12-31,-6-1 12 16,-3 6 4-16,-10 5 8 16,-2 5-8-16,-9 16 40 15,-3 3-20-15,-11 21 76 16,-1 2-56-16,-9 9 56 15,6-6-56-15,-6 0 24 16,7-8-40-16,-1-2 0 16,6-6-16-16,0-5-16 15,9-2 0-15,0-9 12 16,3-5-4-16,0-7 16 16,6-1-12-16,-3-10-196 15,6-1 100-15,-3-10-200 16,3 3 160-16,-6-6-228 15,0 3 204-15,-3-2-280 0,0 5 248 16</inkml:trace>
  <inkml:trace contextRef="#ctx0" brushRef="#br0" timeOffset="130443.98">18900 9483 696 0,'-3'-6'256'0,"3"6"-196"0,-9-2-20 0,6-1 216 15,6 6-148-15,0-3 116 16,0 0-132-16,6-3 84 16,3 3-100-16,18-5 36 15,2 0-64-15,16-1 44 16,0 4-52-16,8-4 8 15,-2 4-32-15,-4-6 0 16,-8 5-8-16,-3-5-8 16,-6 5 4-16,-10-2 4 15,-2 5-4-15,-6-5-72 16,0 5 36-16,-6-5-288 16,0 5 180-16,0-3-620 15,3 3 424-15</inkml:trace>
  <inkml:trace contextRef="#ctx0" brushRef="#br0" timeOffset="131443.88">20686 9125 728 0,'6'-2'268'0,"-6"2"-208"0,12-3-16 0,-9 1 96 0,0 4-84 0,0-2 148 15,0 0-120-15,-6 3 76 16,3-1-92-16,-9 1 24 16,0 0-52-16,-12-1 12 15,0 1-32-15,-9-3 8 16,4 3-16-16,-10-3 12 15,9 2-16-15,-9-2 32 16,10 6-24-16,-4-1 32 16,9 0-32-16,-3-2 48 15,6 2-36-15,-2-2-4 16,8 2-16-16,-6 0 4 16,3 1-8-16,-3-1 8 15,3 3-8-15,-3-3 68 16,6 1-40-16,1-4 32 15,2 3-36-15,0-2-16 16,6 0-8-16,0-1-24 0,6 4 12 16,3-1 32-1,3 3-16-15,8 2 16 16,4 1-12-16,15 10-24 0,6 3 4 16,8 13 12-16,1 0 0 0,-7 8 32 15,-5-3-20-15,-18 3 208 16,-6-2-128-16,-24-9 68 15,-6-2-96 1,-30-8-12-16,1-3-36 0,-16-11-20 16,10-2-4-16,-7-13-76 15,12-3 44-15,1-16-144 16,11 3 100-16,3-13-360 16,9 5 248-1,10 0-576-15,11 7 432 0</inkml:trace>
  <inkml:trace contextRef="#ctx0" brushRef="#br0" timeOffset="132712.34">19710 12634 1196 0,'-36'18'440'0,"36"-18"-340"0,-95 96-32 0,50-36 396 15,6 1-268-15,-11 35 72 16,11-1-160-16,6 11-24 16,12-11-48-16,19-2-44 0,7-17 4 15,28-7-8 1,6-13 4-16,14-11-116 16,1-14 68-16,6-15-224 15,-7-5 156-15,-5-11-296 16,-7-3 240-16</inkml:trace>
  <inkml:trace contextRef="#ctx0" brushRef="#br0" timeOffset="132978.34">19733 13359 1216 0,'15'-5'448'0,"-15"5"-348"0,21-8-28 15,-6 0 208 1,0 2-168-16,15-7 80 16,5 3-116-16,13-6-32 15,-3 5-28-15,5-2-4 16,-5 2-8-16,6-5-284 16,-7 6 152-16,1-3-396 15,-3 2 292-15</inkml:trace>
  <inkml:trace contextRef="#ctx0" brushRef="#br0" timeOffset="133194.53">20472 12819 788 0,'9'-40'292'0,"-9"40"-228"16,17-5-16-16,-8 10 212 15,3 3-152-15,0 19 64 16,3 2-104-16,0 21 164 15,3 3-132-15,-9 24 96 0,0-6-112 0,-9 9-48 32,-3-6-20-32,-9-3 0 0,3-13-8 15,-6-10-4-15,6-11 0 0,0-16-252 16,3-8 136 0,0-13-580-16,3-5 384 0</inkml:trace>
  <inkml:trace contextRef="#ctx0" brushRef="#br0" timeOffset="133462.18">20766 12695 1392 0,'33'26'516'0,"-33"-26"-400"0,77 90-36 0,-35-29 344 15,-3 0-248-15,11 50 100 16,-2-5-168-16,-15 16-68 16,-9-14-32-16,-27 0 0 15,-9-15-4-15,-36-8-4 16,-2-16 4-16,-31-11-40 16,10-13 20-16,-16-16-336 15,10-11 192-15,6-7-552 16,17-6 404-16</inkml:trace>
  <inkml:trace contextRef="#ctx0" brushRef="#br0" timeOffset="142304.94">14679 5006 800 0,'-15'-8'296'0,"15"8"-232"0,-6-8-16 16,6-3 152-16,3 9-120 0,0-9 36 31,3 6-68-31,3-8 16 0,3 5-36 0,0-5 44 16,0 5-40-16,-3-6 56 15,3 1-52-15,0 0 56 16,0 2-56-16,0-2 88 15,-1 5-68-15,4-5 60 16,3 2-64-16,6 1 40 16,3 4-52-16,20-7 8 15,4 5-32-15,44-5-16 16,1 5-4-16,40-2 4 16,-5 4 0-16,27 1-12 15,-15 2 8-15,3-2-4 16,-21 5 0-16,-12-5 24 15,-18 2-8-15,-17-2 16 16,-16 5-16-16,-11-11-4 16,-13 9 0-16,-5-6 12 15,-6 2-8-15,-6-4-40 16,0 2 20-16</inkml:trace>
  <inkml:trace contextRef="#ctx0" brushRef="#br0" timeOffset="149556.29">22368 12904 540 0,'21'-29'200'0,"-21"29"-156"0,11-32-12 0,-2 16 184 15,0 3-124-15,-6-8 228 16,0 5-180-16,-21 3 8 16,-2 5-88-16,-34 18 164 15,0 9-124-15,-17 26 264 16,9 2-204-16,2 25 20 15,12 2-108-15,19 18-36 16,14-7-24-16,21 10 0 16,9-13-8-16,11-2-20 15,7-14 8-15,3-3-156 16,0-12 92-16,-4-14-208 16,-2-11 156-16</inkml:trace>
  <inkml:trace contextRef="#ctx0" brushRef="#br0" timeOffset="149823">22332 13364 1184 0,'15'24'440'0,"-15"-24"-344"0,53 3-24 0,-29-3 188 16,0 0-156-16,6-3 80 15,-3 0-108-15,2 1-32 16,-2 2-28-16,3-3-4 16,-3 6-8-16,3-3-92 15,-4 0 52-15,1-6-296 16,0 4 184-16,-6-17-440 16,0 3 332-16</inkml:trace>
  <inkml:trace contextRef="#ctx0" brushRef="#br0" timeOffset="149995.9">22898 13052 904 0,'9'5'332'15,"-9"-5"-256"-15,8 35-24 0,-8-12 240 16,3 4-172-16,-6 18 48 16,3 0-100-16,-6 8-32 0,4-6-24 0,-4-2 16 31,6-8-16-31,0-5 12 15,3-8-12-15,8-13-288 16,7-4 148-16</inkml:trace>
  <inkml:trace contextRef="#ctx0" brushRef="#br0" timeOffset="150290.21">23198 12888 808 0,'9'-37'300'0,"-9"37"-232"0,3-29-20 0,-3 18 256 15,0 6-176-15,-3 2 28 16,3 3-96-16,-3 11 52 16,6 2-64-16,12 16 204 15,3 6-140-15,15 23 108 16,2 5-128-16,1 27 32 15,0-3-76-15,-18 17 44 16,-6-12-52-16,-24 4-28 16,-6-9-12-16,-36-5-8 0,-14-16 0 15,-4-21-284 1,7 0 160-16</inkml:trace>
  <inkml:trace contextRef="#ctx0" brushRef="#br0" timeOffset="151025.04">20576 15023 904 0,'12'-8'332'0,"-12"8"-256"0,33 0-24 0,-19-3 248 15,4 3-176-15,12-5 116 16,0 3-140-16,17-6 88 16,-2 5-108-16,6-5 0 15,-4 5-44-15,1-5-24 16,-3 6-8-16,-4-4-4 15,-5 4 0-15,-6-3-64 16,-4 2 36-16,-5 0-216 16,0 3 132-16</inkml:trace>
  <inkml:trace contextRef="#ctx0" brushRef="#br0" timeOffset="151281.64">20743 15195 748 0,'-33'11'276'0,"33"-11"-216"0,-3 5-16 0,6-5 304 16,3 0-200-16,6-5 124 16,8 2-156-16,13-5 76 0,3 0-112 0,12 0 20 15,-4 3-60-15,1 0-24 16,-6 2-8-16,-10 0 0 16,-5 6-4-16,-9 0-4 15,0 5 4-15,-9-3-172 16,0 0 92-1,3 0-92 1,0 1 96-16,9-4-140 16,-1 1 124-16,1-3-172 0,3 3 148 15,-3-6-96-15,3 3 120 16</inkml:trace>
  <inkml:trace contextRef="#ctx0" brushRef="#br0" timeOffset="151724.44">21725 14809 1040 0,'18'-11'384'0,"-18"11"-300"0,9 5-20 0,-9 3 104 0,3 6-104 0,-6 15 176 16,3 2-136-16,-9 20 136 16,3 2-136-16,0 8 24 15,3-6-76-15,-3 1-28 16,6-9-16-16,-3-7-8 16,3-6 0-16,-6-10 0 15,0-8 0-15,-6-13-344 16,3-3 188-16</inkml:trace>
  <inkml:trace contextRef="#ctx0" brushRef="#br0" timeOffset="152591.59">21957 9210 1328 0,'0'-21'492'0,"0"21"-380"0,9 5-32 0,-6 1 184 16,0 4-160-16,0 11 196 15,3 6-172-15,-6 12 60 16,3 1-112-16,-3 5-40 16,3 0-24-16,-3 0-24 15,3-3 8-15,-3-2 4 16,0-11 0-16,0-8-168 16,0-5 92-16,3-10-304 15,0-1 212-15,3-10-380 16,6 2 308-16</inkml:trace>
  <inkml:trace contextRef="#ctx0" brushRef="#br0" timeOffset="152902.6">22216 9414 1248 0,'15'-21'460'0,"-15"21"-356"0,18-61-32 0,-6 34 112 15,2 6-116-15,7-3 88 16,3 6-92-16,3 10-16 15,3 8-28-15,5 21-16 16,-2 8 0-16,-3 22 4 16,0 1-4-16,-12 4 208 15,-7-6-116-15,-17-2 164 16,-2-11-148-16,-16-11 24 16,0-7-84-16,-12-16-4 15,3-3-28-15,1-22-20 16,5-1-4-16,6-25-4 15,9-2 0-15,9-14-132 16,9 9 72 0,3-1-240-16,3 16 168 0,-3 11-356 15,3 13 280-15</inkml:trace>
  <inkml:trace contextRef="#ctx0" brushRef="#br0" timeOffset="155612.21">7315 12107 1380 0,'-18'6'512'0,"18"-6"-396"0,-9 10-36 0,7-4 188 16,4-1-164-16,1 0 64 16,3 3-100-16,6-3 68 0,6 1-80 15,6-9 44 1,3 0-60-16,11-18 8 0,4 3-32 15,18-33-8-15,-4 1-4 0,4-24 12 16,-4 5-8-16,-2-26-64 16,-6 10 28-16,-10-10-16 15,-5 16 28-15,-15 5-52 16,-3 15 36-16,-15 4 0 16,0 15 16-16,-6-5-4 15,0 16 8-15,-6-8 8 16,3 11 4-1,-3-6 8 1,3 5-4-16,-3-4-4 0,3 4 4 0,0-5-4 16,3 9 0-1,0-4 8-15,6 6-4 0,-3 2-12 16,6 6 4-16,-6-3 4 16,3 6 0-1,-3-1-12-15,6 6 8 0,-6 0 4 16,3 2 0-1,-5 6 8-15,-1 5-4 0,-6 10-48 16,3 6 28-16,-9 18-8 16,3 3 16-16,-6 8 0 15,3-5 0-15,-3-6 8 16,7-8 0-16,-4-7 0 16,6-3 0-16,0-11 60 15,6-5-32-15,3-13 68 16,6-1-56-16,6-23 20 0,6 0-40 0,6-21-8 15,-1 5-8 1,4-3-24 0,0 9 12-16,0 4-4 15,-3 14 4-15,-3 8 0 16,-1 7 0-16,-2 14-12 0,3 6 12 16,0 15-24-16,0 2 20 15,0 9 12-15,0 0 4 16,-3-3-4-16,-1-5 4 15,-2-6 4-15,0-2-4 0,-3-6-12 16,0-2 4-16,-3-2 4 16,0-4 0-16,-6 3 16 15,0-2-8-15,-3-1-12 16,3 1 0-16,0-3-24 16,3 0 16-16,-3-5-84 15,0-1 56-15,0-7-188 16,3 2 128-16,0-5-660 15,3 3 424-15</inkml:trace>
  <inkml:trace contextRef="#ctx0" brushRef="#br0" timeOffset="156917.87">23183 11240 904 0,'18'-3'332'0,"-18"3"-256"0,12 3-24 0,-6-1 116 0,3 6-104 0,-3 3 80 15,3-3-84-15,-12 2 84 16,0 1-84-16,-18-1 52 15,0 4-68-15,-26-4 32 16,-1 1-44-16,-32-9 8 16,11-2-24-16,-20-8 36 15,8 3-28-15,1-8 32 16,15 2-32-16,11-10 4 16,15 3-16-16,7-30 20 15,14 6-20-15,6-19 4 16,6 5-8-16,3-10-8 15,3 13 4-15,-3-8-4 16,3 11 0-16,-9-8 8 16,3 13-4-16,-9-3-12 15,6 17 4-15,-6 1-4 16,6 9 0-16,1 5 16 16,2 6-4-16,0-1 8 15,6 6-8-15,0 0-12 16,6 2 4-16,-3 0 4 0,2 6 0 0,-5 2 0 15,0 6 0-15,-5 7-12 16,2 6 8 0,-9 5 12-16,3 0-4 0,-6-2-4 15,3-3 4-15,0-6-16 16,6-2 8-16,-3-5 20 16,6-3-8-1,-3-11 60-15,6-2-40 0,-3-16 16 16,3-1-28-16,0-15-8 15,3 6-4-15,3-6-4 16,3 7 0-16,3 1-20 16,3 11 12-16,3 2-4 15,3 8 4-15,-1 8 8 16,4 5 0-16,-3 14-20 16,0 5 12-16,-6 5-4 15,-3 2 4-15,-12-1 8 16,0-4 0-16,-18-2 0 15,3-6 0-15,-18-7 0 16,3 0 0-16,-17-9-276 16,2-2 152-16,-26-10-748 15,2 2 480-15</inkml:trace>
  <inkml:trace contextRef="#ctx0" brushRef="#br0" timeOffset="159097.25">5684 11927 2768 0,'15'-8'0'0,"3"-15"-4"0,-3 4 60 16,0 1-32-16,17-27 68 15,1 2-52-15,12-31-8 0,-4 5-20 16,7-26-12 0,0 11 4-16,-1-25-16 15,-5 14 8-15,-6 2-32 16,-4 19 20-16,-8 13-48 0,-6 19 36 15,-3 8-28-15,-3 12 32 0,-6 6 0 16,-3 11 16 0,-9 5-28-16,3 5 20 0,-15 9 16 15,0 4 0-15,-15 9-8 0,7-1 4 0,-10 1 4 32,6-1 0-32,-6-13 0 15,10-2 0-15,-4-16 24 16,9-1-12-1,6-12-12-15,9 2-4 16,18-3-16-16,6 9 12 0,18 5-32 16,5 5 24-16,1 10 4 15,0 6 12-15,-13 8-12 16,-5 0 8-16,-15-1 20 16,-6 1-8-16,-18-5 16 15,0-1-16-15,-14-5-56 16,-1-2 24-16,-12-6-252 15,4-2 152-15</inkml:trace>
</inkml:ink>
</file>

<file path=ppt/ink/ink5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18:53.436"/>
    </inkml:context>
    <inkml:brush xml:id="br0">
      <inkml:brushProperty name="width" value="0.05292" units="cm"/>
      <inkml:brushProperty name="height" value="0.05292" units="cm"/>
      <inkml:brushProperty name="color" value="#FF0000"/>
    </inkml:brush>
  </inkml:definitions>
  <inkml:trace contextRef="#ctx0" brushRef="#br0">7833 9636 416 0,'9'-8'152'0,"-9"8"-116"0,-3 3-12 0,0-3 84 16,6 0-64-16,-3 0 68 15,0 0-60-15,3 0 84 0,0 2-76 0,3-2 8 32,3 3-44-32,0 0-20 15,3-1-8-15,0 1-4 0,0 5 0 0,3-3 24 16,2 3-8 0,1-2 48-16,0 1-28 15,6-1 84 1,0-1-64-16,5-2 48 0,4 2-56 15,6-5 24-15,-3 3-36 16,8-3 0-16,-2 0-16 0,12 0 12 16,-1 0-16-1,16 0-12-15,-1 0 0 16,9 5-4-16,-5 3 0 16,11 0 8-16,-8 0 0 0,11-3 16 15,-6 3-8-15,7-8-12 16,-13 3 0-16,9-9 4 15,-8 1 0-15,5-6 52 16,-5 4-28-16,2-7 8 16,-12 6-20-16,10-5-32 15,-10 5 8-15,13-2 24 16,-7 2-8-16,7 0 0 16,-7 2 0-16,12-2-16 15,-5 3 8-15,8-3 12 16,-6 6-4-16,7-6-12 15,-13 5 4-15,7-5 12 16,-10 3-4-16,6-3-4 16,-5 5 4-16,2-2-4 0,-8 5 0 15,8-5 0-15,-5 5 0 16,14 0-12 0,-9 2 8-16,10 1 12 0,-7 0-4 0,12-1 8 15,-5 1-8-15,8 0-4 16,-9 2 4-16,13-5 4 15,-13 0-4-15,9 0 16 16,-11 0-12 0,5-3-12-16,-9 3 0 15,4-2-4-15,-10-1 0 16,3-2 16-16,-8 2-4 0,8-2 16 16,-5 5-12-16,2-6-4 15,-5 4 0-15,2-1-16 16,-5 3 8-16,5 0-4 15,-8 5 0-15,-4-2 24 16,-5 2-8-16,-3-2-4 16,-10 0 0-16,-2-1-16 15,-6 1 8-15,-4-3 12 16,-2 3-4-16,-9-1-4 16,0 1 4-16,-12-1-24 15,0 4 12-15,-18-1 20 16,0 3-4-16,-35-8-4 15,-1 3 0-15,-38-6 4 16,2 0-4-16,-41-2-4 16,9 0 4-16,-56-6 4 15,14 6-4-15,-47-6-4 0,23 3 4 0,-65-5-24 16,24 5 12 0,-57-5 4-16,36 5 4 15,-45-3-28-15,39 6 16 16,-12 5 4-16,54 3 8 0,12 7-20 15,47 4 12 1,-15-4 20-16,33 3-4 0,-21-2-20 16,24 2 4-16,-20 0-32 31,20 1 24-31,-24-1-40 0,21 0 36 16,-21 0-12-16,24 1 20 0,-6-1 16 15,24 3 0-15,0-6-4 16,21 4 4-16,-6-4 4 15,17 3-4-15,-2-2-12 16,14-1 4-16,4-4-4 16,14 2 0-16,7-8 8 15,14 2 0-15,9-4 88 16,12-1-48-16,12-5-8 16,9 0-20-16,18-8 8 15,3 3-12-15,26-5-4 16,7 2 0-16,20-3 12 15,-6 9-8-15,27-4-12 16,-2 4 0-16,26-3-16 16,-9 2 12-16,26 0 20 15,-14 6-4-15,36-5-4 0,-15 4 0 16,35-4-4 0,-17 2 0-16,35-6 16 15,-26 7-8-15,26-7-4 0,-26 1 0 16,23 2 4-16,-23 4-4 15,23-4-12-15,-26 6 4 0,14-3 12 16,-26 5-4 0,14-2 16-16,-23 2-12 0,9-2-12 15,-30 5 0-15,6-5 12 16,-21 5-4-16,3-6 16 16,-18 6-12-16,3-5 4 15,-15 2-4-15,4-2 4 16,-16 2-8-16,0-2-12 15,-5 5 4-15,-4-5 12 16,-9 5-4-16,1 0-4 16,-9 5 4-16,-1-2-16 15,-5 5 8-15,-4 0 12 16,-5 2-4-16,3 1-20 16,-7-1 8-16,1-2 20 15,-6 0-4-15,0-2 4 16,-1 1-4-16,1-1-24 15,0-1 8-15,-4 3 4 16,-2-3 4-16,0-5 8 16,-3 3-4-16,-6-3-152 15,0 0 80-15,-12 0-704 16,0 0 428-16</inkml:trace>
</inkml:ink>
</file>

<file path=ppt/ink/ink5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20:00.507"/>
    </inkml:context>
    <inkml:brush xml:id="br0">
      <inkml:brushProperty name="width" value="0.05292" units="cm"/>
      <inkml:brushProperty name="height" value="0.05292" units="cm"/>
      <inkml:brushProperty name="color" value="#FF0000"/>
    </inkml:brush>
  </inkml:definitions>
  <inkml:trace contextRef="#ctx0" brushRef="#br0">3541 15076 912 0,'-15'-21'340'0,"15"21"-264"0,15-21-24 0,-15 13 176 16,3 5-136-16,-6-5 60 15,-6 3-88-15,-3-3 40 16,3 3-60-16,-12-1-12 15,7 6-20-15,-7 3 0 16,6 2-8-16,-12 11-20 16,6 3 8-16,-9 10 12 15,10 0 0-15,-4 5-4 16,9-2 4-16,3 2-16 16,9 1 8-16,6-1 4 15,3-2 0-15,15-3 8 16,0-5-4-16,-1-11 52 15,4-2-32-15,-3-14 0 16,0 0-16-16,-3-15 12 16,-3 2-12-16,-3-18-4 15,-4 7 0-15,-2-18-128 16,3 5 68-16,-3-5-56 16,6 11 64-16,-3 10-36 15,0 11 48-15,12 24 4 16,-6 12 16-16,12 25 260 15,-7 5-136-15,1 26 180 16,0 3-164-16,-12 6 48 16,0-12-100-16,-24-2-24 15,3-13-28-15,-18-5-8 16,7-11-4-16,-19-19-156 0,12-10 80 16</inkml:trace>
  <inkml:trace contextRef="#ctx0" brushRef="#br0" timeOffset="516.16">4121 14933 736 0,'21'-3'272'0,"-21"3"-208"0,6-18-20 0,-6 10 168 16,0 5-124-16,-6 1 132 15,3 2-128-15,-9 13 60 16,3 5-88-16,-11 17 96 16,5 2-88-16,3 5-4 15,9-2-40 1,-6-3-8-16,6-5-12 15,0-8 4-15,3-3-8 0,0-5 8 16,3-3-8-16,-3-5-12 31,3-3 4-31,-3-5-156 0,9 0 88 0,-6 0-200 16,9 0 152-16,3-3-240 16,-3 3 204-16</inkml:trace>
  <inkml:trace contextRef="#ctx0" brushRef="#br0" timeOffset="1032.2">4523 14928 728 0,'6'-24'268'0,"-6"24"-208"0,6-8-16 0,-6 5 152 31,0 6-116-31,-6 5 116 0,0 3-112 0,-9 20 36 16,0 9-72-16,-5 13 20 16,2-3-40-16,-3 0-8 15,9-7-12-15,3-6-8 16,9-8 4-16,9-8 20 15,-3-5-12-15,18-13-12 16,-3-6-4-16,8-10 4 16,1 0 0-1,-3-25 0-15,0 1 0 0,0-23-72 16,-4 1 40-16,4-12-156 16,-3 13 108-16,3-19-44 15,-3 8 72-15,-4-5 40 16,1 19 8-16,-9 12 136 15,0 14-68-15,-12 24 48 16,0 13-64-16,-12 29 160 16,0 10-116-16,-3 22 124 15,3-5-124-15,6 10-52 16,-2-3-32-16,5 3 8 16,14-10-8-16,-5-14 4 0,9-13-4 15,-3-8-208-15,6-8 108 16,0-7-316-16,0-6 232 0</inkml:trace>
  <inkml:trace contextRef="#ctx0" brushRef="#br0" timeOffset="1996.59">5571 14507 1144 0,'-45'27'420'0,"45"-27"-324"0,-41 100-28 0,26-50 280 16,6-2-204-16,6 26 12 15,6 0-96-15,12 11 4 16,3-11-36-16,5-5-44 16,4-11 8-16,6-5-132 15,-9-8 80-15,3-3-128 16,-4-10 108-16,-5-11-232 16,0-2 172-16</inkml:trace>
  <inkml:trace contextRef="#ctx0" brushRef="#br0" timeOffset="2432.44">5857 14843 880 0,'-3'11'328'0,"3"-11"-256"0,0 37-16 0,0-11 132 16,0 1-112-16,0 12 84 15,3 1-92-15,0-6 36 32,0-4-64-32,0-12 96 15,3-5-80-15,3-21 4 16,2-5-40-16,7-24 4 0,3 0-12 15,0-8-120-15,3 5 56 16,6 3-24 0,2 8 48-16,-5 11-20 0,0 10 28 0,-9 13 108 15,-3 8-48-15,-12 16 100 16,0 6-80 0,-9 10 0-16,0 0-40 0,-3-6-20 15,6-2-4-15,0-10 4 31,6-6 0-31,0-13-344 0,3-3 188 16,6-13-588-16,3 0 416 0</inkml:trace>
  <inkml:trace contextRef="#ctx0" brushRef="#br0" timeOffset="2583.87">6324 15018 1372 0,'0'61'508'0,"0"-61"-396"0,-9 63-32 0,0-39 188 15,0 0-164-15,-6 5-44 16,1-3-36-16,-7 1-60 0,6-9 20 16,6-2-392-16,-3-11 228 15,9-2-880-15</inkml:trace>
  <inkml:trace contextRef="#ctx0" brushRef="#br0" timeOffset="4001.16">6893 14605 716 0,'3'19'264'0,"-3"-19"-204"0,-6 52-16 0,3-22 256 0,6-1-172 0,-9 16 124 15,3 2-144-15,-9 17 52 16,6-1-92-16,0 1-20 16,3-6-28-16,3-13-32 15,3-8 4 1,3-11 84-16,6-7-44 0,3-11 28 16,2-5-40-16,7-19-8 15,6-3-8-15,-3-18-16 16,-3 5 8-16,-12-5 4 15,-1 8 0 1,-14 3-44-16,-2 7 24 0,-10 3 8 16,0 8 8-16,-6 3 4 15,6 5 0-15,-6-3-64 16,9 3 36-16,0-5-252 16,6 3 156-16</inkml:trace>
  <inkml:trace contextRef="#ctx0" brushRef="#br0" timeOffset="4284.92">7244 14507 1028 0,'18'5'380'0,"-18"-5"-296"0,41 109-20 0,-20-51 516 0,0-2-328 0,6 28 48 15,0 1-180-15,-10 16-52 16,-8-12-44-16,-12-12-16 16,-3-13-4-16,-5-11-40 15,-10-8 20-15,-3-16-268 0,-6-13 156 16,0-6-544-16,-2-7 376 0</inkml:trace>
  <inkml:trace contextRef="#ctx0" brushRef="#br0" timeOffset="4918.39">8289 14883 912 0,'6'0'340'0,"-6"0"-264"0,17 0-24 0,-5 0 308 15,0 0-208-15,9-3 72 16,0 3-132-16,3-5 12 16,0 2-60-16,-1-2-32 15,1 2-12-15,-3-2 8 16,-3 2-4-16,0-2-12 16,-3 5 4-16,-1-3-192 15,-2 6 108-15,-3-3-124 16,0 0 124-16,0 0-228 15,0 3 176-15</inkml:trace>
  <inkml:trace contextRef="#ctx0" brushRef="#br0" timeOffset="5286.45">8321 15124 872 0,'-6'10'324'0,"6"-10"-252"0,3 8-20 0,0-5 268 16,3-1-184-16,3-2 88 15,6 3-132-15,0-6 44 16,3 1-80-16,6-6-12 15,-1 0-28-15,7-5-12 16,3 2 0-16,-3-2-4 16,0 5 0-16,-7 3 16 15,1 5-8-15,-6 2-108 16,0 4 52-16,-6-1-112 16,-3 3 92-16,-3-3-120 15,0 3 108-15,-6-5-164 16,3-1 140-16,-6-2-240 15,3 0 192-15</inkml:trace>
  <inkml:trace contextRef="#ctx0" brushRef="#br0" timeOffset="8787.9">10107 14698 684 0,'-9'13'252'0,"6"-11"-192"0,3-4-20 0,-3 2 100 15,3 2-84-15,-9-2 92 16,4 3-84-16,-13 0 40 16,0 5-64-16,-15 0 40 15,6 2-44-15,-11 1 24 16,8 2-32-16,-6 0 16 16,9 1-24-16,1-1-8 15,11 3-8-15,12 2-4 16,12 3 0-16,17 6 52 31,7 2-28-31,3 3 96 0,0-3-68 0,-13 0 100 16,-5-3-88-16,-24-5 68 15,-3-2-76-15,-26-6-32 16,2-2-12-16,-24-9-136 16,7-2 68-16,-10-5-216 15,13 2 152-15,2 3-280 16,12 6 228-16</inkml:trace>
  <inkml:trace contextRef="#ctx0" brushRef="#br0" timeOffset="9009.48">10220 14978 1536 0,'42'0'572'0,"-42"0"-448"0,15 8-32 0,-9-8 232 16,0 3-196-16,0-3-44 15,0 0-52-15,-3-3-32 16,0 3 4-16,3-3-296 16,0 6 160-16</inkml:trace>
  <inkml:trace contextRef="#ctx0" brushRef="#br0" timeOffset="9435.23">10968 14467 1112 0,'2'-37'412'0,"-2"37"-320"0,18-8-28 0,-12 8 168 32,0 3-140-32,-6 10-44 0,3 6-36 0,-12 26 100 15,3 8-60 1,-3 18 76-16,3-2-72 0,3 8 40 16,6-11-56-1,3 0-4-15,3-8-20 16,3-8 40-1,3-10-28-15,3-16 40 0,0-8-40 16,3-21-16-16,3-6-4 0,-4-18-8 16,1 0 0-16,-6-3-64 15,-3 6 36-15,-15 2-60 16,0 8 52-16,-21 3-8 16,3 5 24-16,-20 2 12 15,5 9 8-15,-12 2-100 16,7 3 56-16,-4 3-220 15,12-1 148-15,6 1-468 16,10 0 328-16</inkml:trace>
  <inkml:trace contextRef="#ctx0" brushRef="#br0" timeOffset="9990.16">12191 14899 964 0,'-18'-3'360'0,"18"3"-280"0,-3 3-24 0,3-3 268 15,6 2-188 1,6-4 104-16,6 2-140 0,15-3-4 31,5 0-56-31,16-2-8 0,-1 0-20 16,7-6-16-16,-4 3 0 15,-5-2-208-15,-6 4 116 0,-10 1-208 16,-5 2 172 0</inkml:trace>
  <inkml:trace contextRef="#ctx0" brushRef="#br0" timeOffset="10289.29">12319 14740 1256 0,'15'-8'464'0,"-15"8"-360"0,18 3-28 16,-6 2 92 0,-1 3-108-16,1 13 88 0,3 3-84 0,-9 13 12 31,0 3-44-31,-6 10 4 16,0 0-20-16,-6 3 0 15,3-8-8-15,-6-8-96 16,3-5 52-16,-3-8-384 15,3-6 232-15</inkml:trace>
  <inkml:trace contextRef="#ctx0" brushRef="#br0" timeOffset="10827.09">12864 15243 1100 0,'11'-6'408'0,"-11"6"-316"0,3-5-28 0,3 0 256 15,3-1-188-15,6-15 116 16,6 0-148-16,6-24-16 16,0 3-56-16,8-22-16 15,-2 6-8-15,6-29 4 16,-3 7-4-16,-1-17-56 15,-2 15 28-15,-6 10 4 16,-6 19 8-16,-12 16-16 16,-1 16 16-16,-16 24-4 15,-1 10 8-15,-12 34 132 16,3 12-72-16,-3 25 44 16,9 1-56-16,3 8 48 15,9-11-52-15,0-6 20 16,6-12-36-16,0-14 36 15,3-13-32-15,0-13 12 16,3-5-20-16,0-14 20 16,3-5-24-16,0-8-20 0,2 3 0 15,-5-6-68-15,3 3 44 0,-3-5-48 16,0 2 44-16,-3-5-32 16,0 3 36-1,-6-3-96-15,3 3 72 16,-6-5-116-16,0 4 96 0,0-4-156 15,0 2 132-15,-3-3-268 16,0 3 204-16,-6 1-632 16,0 7 440-16</inkml:trace>
  <inkml:trace contextRef="#ctx0" brushRef="#br0" timeOffset="11037.57">13045 14851 1100 0,'12'-3'408'0,"-12"3"-316"0,21-2-28 0,-12-1 248 16,3 3-184-16,3-5 124 15,2 2-144-15,4-5-16 16,3 0-56-16,3-2-24 16,3 4-8-16,5-4-104 15,1 5 56-15,3-3-244 16,0 2 160-16,-4 1-352 15,-5 2 272-15</inkml:trace>
  <inkml:trace contextRef="#ctx0" brushRef="#br0" timeOffset="11289.42">13905 14819 1620 0,'6'6'600'0,"-6"-6"-464"16,3 8-40-16,-3-6 176 16,6 1-168-16,0 2-52 15,0 0-36-15,0-2-16 16,0 0 0-16,0-6-220 15,0 3 120-15</inkml:trace>
  <inkml:trace contextRef="#ctx0" brushRef="#br0" timeOffset="13774.61">14462 14666 464 0,'3'26'176'0,"-3"-26"-140"0,0 45-8 15,0-24 180-15,0 1-120 0,-3 7 116 16,0 2-120-16,-3 7 88 15,0-4-96-15,-3-2 116 16,3-3-108 0,-3-11 64-16,6-4-84 0,0-14 80 15,6-6-84-15,6-15 0 16,6 0-40-16,9-19-20 16,6 3-4-16,5-21-48 15,4 8 24-15,3-6-28 16,-4 16 32-16,1 25 0 15,-3 15 16-15,-12 21-20 16,-3 8 16-16,-13 16 180 16,-2-3-88-16,-6 3 100 15,3-3-104-15,-6-4-40 16,0-7-24-16,-2-10-4 16,-1-2-4-16,3-16-116 15,6-3 60-15,5-14-472 16,7 4 288-16</inkml:trace>
  <inkml:trace contextRef="#ctx0" brushRef="#br0" timeOffset="14292.64">15941 14745 780 0,'-3'24'288'0,"3"-24"-224"0,15-3-20 0,-3 3 200 0,0 3-144 0,3-3 136 15,3 0-136-15,6-3 68 16,2 3-96-16,7-2 8 15,-3-1-48 1,9-2 24-16,-7 2-32 16,4-5 20-16,0 6-24 0,-3-4 0 15,-7 4-12-15,-5-4-8 32,0 6 4-32,-9-2-4 0,0 4 0 0,-9-2-144 15,-3 6 80-15,-6-1-228 16,0 0 164-1,-9 3-312-15,0 0 248 16</inkml:trace>
  <inkml:trace contextRef="#ctx0" brushRef="#br0" timeOffset="14610.2">16016 14885 932 0,'12'0'348'0,"-12"0"-272"0,12 6-20 0,-6-6 200 31,-1 2-152-31,7 1 80 0,0 2-108 0,-3-2 64 31,3 0-80-31,-3-1-24 16,3 1-20-16,0-3-24 16,6 3 4-16,0-6-4 0,2 3 0 15,7-3 16 1,0 1-4-16,0-1 16 15,-3 3-12-15,-4-3-20 16,1 3 4-16,-6-2 20 16,-3 2-4-16,-6-3-172 0,-3 0 92 0,-3-2-256 15,0 5 184-15,0-5-388 16,6 5 296-16</inkml:trace>
  <inkml:trace contextRef="#ctx0" brushRef="#br0" timeOffset="18511.16">21299 14364 600 0,'6'-10'224'0,"-6"10"-176"0,-3-11-12 0,-6 11 316 16,3 3-200-16,-21 13 132 0,1 2-164 0,-19 30 268 15,3 5-220-15,-5 29-32 16,8-3-84-16,9 19-24 31,9-13-16-31,15 7-8 16,9-12 0-16,15-4 28 0,3-12-16 15,3-14-12-15,3-10-8 16,0-14-48 0,-4-7 24-16,-2-11-80 0,0-3 56 15,0-5-184-15,0 3 132 16,0-6-156-16,-1 3 148 0,1-5-288 16,0 2 228-1</inkml:trace>
  <inkml:trace contextRef="#ctx0" brushRef="#br0" timeOffset="19494">21448 14796 580 0,'0'-6'216'0,"0"6"-168"0,6-2-12 0,-3 2 180 0,3 2-124 0,3 1 52 31,3 5-84-31,-3 2-48 16,0 4-8-16,-3 7-24 16,-1 3 12-16,-5 5 12 15,3-3 0-15,-6 3 84 16,0-2-44-16,-2-3 76 15,-1-1-68-15,-3-12 44 16,6-3-56-16,-3-11 24 16,6-2-36-16,0-11 52 15,6 0-44-15,0-8 44 0,6 6-44 16,2-9 16-16,4 9-32 16,3-6-8-16,0 8-8 15,0 0-4 1,-3 6 0-16,-3 4 0 0,-1 6 0 15,-5 6-12-15,3 2 8 16,-6 8 4-16,3 5 0 16,-3 3-12-16,0 2 8 15,-3 0 20-15,3-2-8 16,-3-5-20-16,3-3 4 0,-3-11 48 16,3-2-20-16,-3-11 44 15,3 0-36 1,3-11 28-16,0 3-28 0,3-8 0 15,-1 3-16-15,4-2-16 16,3 4 0-16,-3 3 12 16,3 8-4-16,-6 6-12 15,3 7 4-15,-6 8 4 16,6 3 0-16,-10 8 0 16,1 2 0-16,0 3 0 15,0 0 0-15,-3-2 112 16,0-3-60-16,0-6 40 15,0-2-52-15,-3-5 12 16,3-1-32-16,0-4 0 16,3-1-12-16,-6-5-16 15,0 0 4-15,0 0-128 16,0 0 72-16,0 0-284 16,0 0 192-16</inkml:trace>
  <inkml:trace contextRef="#ctx0" brushRef="#br0" timeOffset="19845.88">22133 14962 716 0,'17'-29'264'0,"-17"29"-204"0,24-18-16 0,-9 10 184 16,0 5-132-16,3-2 68 16,3 2-96-16,0 3 48 15,2 5-64-15,-2 9-48 16,0 4-4-16,-6 14 12 15,-3 0-4-15,-9 2 120 16,-3 0-72-16,-15-7 92 16,-3-3-84-16,-15-11 108 15,1-3-96-15,-7-10-4 16,6 0-44-16,0-13-16 16,10 0-8-16,5-13-4 15,9 2 0-15,6-8-20 16,6 8 12-16,6-2-144 15,3 7 80-15,6 3-240 16,-1 8 172-16,7 6-224 16,0 7 208-16,3 6-380 15,0 4 300-15</inkml:trace>
  <inkml:trace contextRef="#ctx0" brushRef="#br0" timeOffset="20495.75">22642 15110 664 0,'9'-21'244'0,"-9"21"-188"0,5-21-16 0,-2 8 224 16,0 5-152-16,-3-8 148 16,3 5-148-16,-9-4 48 15,3 1-96-15,-14 1 0 16,2 8-40-16,-15 2 32 16,6 8-32-16,-3 11-24 15,7 3 0-15,5 10 0 16,6 3 0-16,3-1-12 15,9 1 8 1,3-3 20-16,6-5-8 0,0-5-12 16,2-6 0-16,4-8 20 15,0-2-8-15,3-11-4 16,0 0 0-16,3-21-16 16,-1 2 8-16,7-20 4 15,-3 4 0-15,0-12 8 16,-3 7-4-16,-7-18-4 15,-2 10 4-15,-6-10 40 16,0 8-24-16,-9 5-20 16,3 16 0-16,-9 8-8 0,3 11 0 15,-3 7 68 1,3 8-32-16,0 19 140 16,3 5-96-16,0 19 32 15,6 2-64-15,3 19 40 16,3-3-48-16,0 14 80 15,3-3-60-15,0 2-16 0,0-7-24 0,0-6 24 16,-1-8-20 0,-2-8 12-16,0-7-16 0,-6-9-8 15,3-2 0-15,-9-11 4 16,3 1-4 0,-3-7 8-16,0-1-8 0,0-6-4 15,0 0 4-15,0 0-4 16,0 0 0-16,0 0 0 15,0 0 0-15,0-3 0 16,3 3 0-16,-3-5-144 16,3 2 80-16,-3-5-228 15,3 3 164-15,-3-6-328 16,0 6 256-16,0-3-612 16,0 6 460-16</inkml:trace>
  <inkml:trace contextRef="#ctx0" brushRef="#br0" timeOffset="21246.92">23490 14880 528 0,'0'-5'196'0,"0"5"-152"0,3 3-12 0,0-3 184 16,0 2-124-16,0-2 156 15,0 5-140-15,0 3 16 16,0 3-76-16,0 8 32 16,0 4-44-16,0 9 52 15,0 2-52-15,0 4 56 16,0-4-56-16,-3-5 28 16,3-3-36-16,-3-4 44 15,3-6-40-15,-3-6 48 16,3 1-48-16,0-9 64 15,-1 1-56-15,-2-8 20 16,3 2-40-16,0-5 8 16,0 3-16-16,0-6-16 15,3 6 0-15,-3-8 12 16,3 5-4-16,3-11-4 16,0 3 4-16,0-10-4 15,3 5 0-15,0-8 0 16,0 5 0-16,0-5 0 15,0 5 0-15,0 0 0 16,2 6 0-16,-2 2-12 16,3 8 8-16,0 8 4 0,0 5 0 15,-3 11 8-15,3 5-4 16,-9 13-20-16,3 1 8 16,-6 5 32-1,3-3-16-15,-6-3 132 0,3-5-76 0,-3-5 40 16,0-3-60-16,0-5-8 15,0-3-20-15,0-5-28 16,2 0 4-16,-2-8 4 16,0 3 4-16,-2-3-300 15,-1 0 164-15,-3 0-332 16,3 0 264-16,0-3-376 16,3 3 328-16</inkml:trace>
  <inkml:trace contextRef="#ctx0" brushRef="#br0" timeOffset="21817">23856 14391 1172 0,'-9'-3'436'0,"9"3"-340"0,6 8-24 0,-3-3 144 16,3 1-132-16,3 7 176 16,3 3-148-16,3 2 116 15,0 3-136-15,-4 1 0 16,4-1-56-16,-3 0 36 15,0-3-40-15,-6-2 20 16,3 0-32-16,-3-3 0 16,0-2-12-16,0 5-16 15,3 2 4-15,3 14 4 16,3 0 0 0,0 29 0-16,-1-3 0 0,-5 27-20 15,0-1 12-15,-12 14 12 16,0-11 0-16,-18 3-20 15,1-8 8-15,-16-7-4 16,6-15 4-16,-9-7 24 16,10-10-8-16,-4-12-4 15,9-7 0-15,3-8-4 16,6-3 0-16,1-5-80 16,8-2 44-16,-3-4-32 15,3 1 44-15,-3-3-68 16,3 0 52-16,-3 0-60 15,3 0 56-15,-6-3-180 16,3 3 124-16,-6-2-316 16,6-1 232-16</inkml:trace>
  <inkml:trace contextRef="#ctx0" brushRef="#br0" timeOffset="23185.96">8491 16727 600 0,'-9'-5'224'0,"9"5"-176"15,-9-6-12-15,3 4 160 0,6 4-116 0,-6-2 176 16,6 3-144-16,-3 0 116 16,3-1-136-16,0 1 96 15,3 2-108 1,0 1 124-16,6-1-116 0,3-3 64 15,6 4-88-15,6-6-8 16,0 2-36-16,8-4-40 16,4-1 12-16,6-5 20 15,-4 0-8 1,1-2-176-16,-3 2 96 0,-9-3-96 16,-4 6 100-16,-11-3-120 15,-3 5 108-15,-12 1-56 16,0 2 80-16,-6 0-72 15,0 2 76-15,-2 1-184 16,2 5 136-16</inkml:trace>
  <inkml:trace contextRef="#ctx0" brushRef="#br0" timeOffset="23698.05">8559 16989 852 0,'-8'0'316'0,"8"0"-248"0,0 3-16 16,0-3 156-16,5-3-124 15,1 0 108-15,0 1-112 0,-3-1 36 16,0 0-68-16,0 1-24 0,3 2-16 15,3 0 8-15,3 0-8 16,3-3 24-16,6-2-20 16,0 2 40-16,5-2-28 15,1 0-24-15,6-3 0 16,0 0 24 0,-3 0-12-16,-4 2 24 0,-2 1-24 15,0 0-12-15,-3 0-4 16,-6 2 20-16,-3 0-8 15,-1 3 40-15,-2-2-24 0,0 2 4 16,-3 0-16-16,0 0-24 16,0 0 4-16,0 0 12 15,0 2 0-15,0-2-4 16,-6 0 4-16,6 3-16 16,-3 2 8-16,-3-5-4 15,0 5 0-15,-3 1-116 16,0 2 68-16,3-3-216 0,0 3 152 15,0 0-280 1,0-3 228-16,6 3-516 16</inkml:trace>
  <inkml:trace contextRef="#ctx0" brushRef="#br0" timeOffset="24448.38">10104 16618 664 0,'21'-5'244'0,"-21"5"-188"0,18-8-16 0,-9 3 156 15,0 2-116-15,0-2 124 0,0 2-116 0,-9-5 80 16,3 6-100-16,-15-3 36 16,3 5-60-16,-18-3 36 15,0 6-44-15,-17-1 0 16,2 6-24-16,-3 3 20 15,10-1-20-15,8 3-12 16,15 3-4-16,24 8-4 16,12 0 0-16,23 13 8 15,4 3 0-15,5 13 176 16,-17-6-96-16,-12-7 144 0,-21-6-128 16,-9-7 12-16,-15-6-64 0,-12-5-20 15,-14-6-12-15,-7-2-132 16,6-8 64-16,10-2-260 15,11-6 176-15,9-5-456 16,15-3 336-16,9 5-552 16</inkml:trace>
  <inkml:trace contextRef="#ctx0" brushRef="#br0" timeOffset="24681.95">10539 16846 1508 0,'21'-8'556'0,"-6"13"-432"0,-3-5-36 0,-4 0 220 16,-8 0-188-16,6 0-40 0,-6-2-52 15,0-1-88-15,-6 0 32 16,3 6-376-16,-5 8 224 0,-1 2-596 15,-3 11 436-15</inkml:trace>
  <inkml:trace contextRef="#ctx0" brushRef="#br0" timeOffset="25198.95">11101 16333 984 0,'27'-48'368'0,"-27"48"-288"0,6-16-20 15,-6 14 256-15,3 2-184 16,-3 8 44-16,3 2-104 0,-3 22 40 16,0 8-60-16,-3 20 48 15,0 4-56 1,-6 7-20-16,3-5-16 0,0 6-8 15,3-9 0-15,3 1-12 16,0-9 8-16,6-10 4 16,-3-10 0-16,6-6 0 15,-3-8 0-15,6-8 24 0,0-5-12 16,6-8 4-16,0-5-8 0,3-6-16 16,2-4 4-16,1-7 4 15,0-7 0-15,0-5 0 16,-3-1 0-16,-6 4-20 15,-7 4 12-15,-8 3 20 16,-8 6-4-16,-10 2-12 16,-9 5 0-16,0 4 28 31,0 1-12-31,-5 1-4 16,-1 0-4-16,6-1-4 0,0 4 0 15,6-4 0-15,7 1 0 16,2 0-132-16,3 0 72 0,9-1-284 15,0 6 192-15,9 3-604 16,6 8 424-16,-1-1-156 16</inkml:trace>
  <inkml:trace contextRef="#ctx0" brushRef="#br0" timeOffset="25933.04">12387 16796 912 0,'6'-3'340'0,"-3"0"-264"0,12 3-24 0,-3-2 264 0,9 2-184 16,0 0 116-16,6-3-148 16,11 1 80-16,13-4-104 15,14 1-16-15,7 0-36 0,-4-1-16 16,-5 1-4-16,-4-3-16 16,-8 0 8-1,-7 0-112-15,-8 0 64 16,-12 0-216-16,-9 0 148 0,-6 3-268 15,-12 3 216-15,-3 4-612 16</inkml:trace>
  <inkml:trace contextRef="#ctx0" brushRef="#br0" timeOffset="26184.12">12712 16526 1048 0,'-3'8'388'0,"6"0"-300"0,3 10-28 0,-3 1 192 16,6 5-152-1,6 26 108-15,2 16-120 0,-2 3-12 16,3 0-48-16,-6-9-24 16,-3-7-8-16,0-10 12 0,-6-9-4 15,-6-13-268-15,-3-7 148 16,-3-7-468-16,-6-4 328 0,-3-3-392 31</inkml:trace>
  <inkml:trace contextRef="#ctx0" brushRef="#br0" timeOffset="40077.08">13974 16756 540 0,'6'-5'200'0,"-3"5"-156"0,-3-3-12 0,0 0 132 0,0 3-96 15,-3-2 132-15,0-3-116 0,-3-3 152 16,3-3-132-16,0-5 72 0,3-2-104 16,0-11 68-16,12-11-80 15,9-18-24-15,14-9-20 16,13 7-4-16,15 15-8 16,5 18-20-1,9 17 8-15,1 31-12 16,-7 21 8-16,-17 11 16 0,-21 0 0 15,-28 0-12-15,-25 2 4 16,-22 1 180-16,-15-8-96 16,-11-9 132-16,-15-7-120 15,2-11 52-15,10-13-84 16,14-13-16-16,16-14-28 0,14-15-64 16,12-16 24-1,15-16-164-15,15-16 104 0,15 10-248 16,8 11 188-16,4 24-276 15,6 16 240-15,-1 21-672 16,7 21 476 0,-1 0 164-16</inkml:trace>
  <inkml:trace contextRef="#ctx0" brushRef="#br0" timeOffset="40476.05">15522 16513 872 0,'-21'-3'324'0,"15"-2"-252"0,3-1-20 0,3 4 296 16,0-4-200-16,6 1 116 15,9-3-152-15,6-2 4 0,11-6-68 16,4 3 8-16,9-1-36 0,8 4-16 16,7-3-8-16,-7 5 20 15,-5 0-8-15,-9 2-12 16,-10 4 0-16,-5-1-24 15,-6 0 16-15,-9 3-152 16,-9 0 88-16,-3 3-196 16,-6 8 152-16,0 2-168 15,-3 8 160-15,-3 0-172 16,-2 6 172-16</inkml:trace>
  <inkml:trace contextRef="#ctx0" brushRef="#br0" timeOffset="40744.94">15522 16637 912 0,'0'3'340'0,"0"-3"-264"0,6 5-24 0,-3 0 284 16,6 1-196-16,5 1 180 16,4-1-184-16,9-6 52 15,3-3-112-15,9-2-16 0,5-3-36 16,1-3-8-16,-7 3-8 0,-5 0-16 15,-6 3 4 1,-6 0-40-16,-9 0 24 16,-9-1-224-16,-6 4 136 15,0-1-180-15,-3 3 160 16,6 0-240-16,6 3 208 16</inkml:trace>
  <inkml:trace contextRef="#ctx0" brushRef="#br0" timeOffset="42107.38">15423 16939 572 0,'-3'-22'208'0,"6"17"-160"0,0 26-12 0,0-15 164 16,-3-6-116-16,6-3 36 0,0 3-72 15,3-5 68 1,6-1-64-16,3 1 28 0,3-5-48 16,3 2 44-16,2 2-44 15,7-2 64-15,9-2-56 16,-3-1 20-16,8 1-40 15,4-4 0-15,5 6-12 0,1 1 4 16,-4 1-8-16,-2-2-12 16,-6 3 4-16,-10 0 84 15,-5-1-48 1,-9 4 72-16,-3 2-64 0,-3-3 52 16,-9 3-52-16,3 0-20 15,-3 0-12-15,-6 0 0 16,6 3-4-16,-4 2-12 15,4 0 4-15,-3 1-68 16,-3-1 40-16,0-5-180 16,0 0 116-16,3 0-272 15,0-3 204-15,9 3-632 16</inkml:trace>
  <inkml:trace contextRef="#ctx0" brushRef="#br0" timeOffset="43328.73">18671 16010 1100 0,'18'-45'408'16,"-18"45"-316"-16,6-19-28 0,-15 22 336 0,3 5-232 0,-27 24 160 16,-3 5-188-16,-11 24 72 31,8 2-124-31,6 27-40 0,15 8-28 0,18-3 0 16,21 1-12-1,12-14-20-15,12-3 4 16,-1-8-128-16,-2-12 76 0,-6-12-304 15,-1-7 204-15,4-11-464 16,0-5 348-16,-4-8-556 16</inkml:trace>
  <inkml:trace contextRef="#ctx0" brushRef="#br0" timeOffset="43981.75">19210 16372 1068 0,'6'-31'396'0,"2"23"-308"0,-2 16-24 0,0 2 72 0,0 9-88 15,0 15-12-15,3 3-20 16,0 6-16-16,0-1 4 16,0-5 20-16,3 0-12 0,-6-5-20 15,3-6 0-15,-6-5 32 16,3-5-16-16,-3-8 104 15,-3-8-60-15,0-5 48 16,6-8-60-16,0-9-4 16,6-4-20-16,2-3-28 15,4-3 4-15,6 0 20 16,3 1-4-16,0 4 4 16,-1 6-4-16,1 8-8 0,0 10 4 15,-3 14-24-15,3 5 12 16,-10 7 4-1,-2 7 4-15,-6 1 0 16,-3 1 0-16,-3-6 0 16,-3-4 0-16,0-6 140 0,-3-6-76 15,3-5-16-15,0-7-32 16,6-9 12-16,3-7-16 0,3-9 4 16,9-5-8-1,3-10-16-15,0 5 4 16,-1 5-4-16,-5 9 0 15,-3 12 0-15,0 19 0 16,0 13 8-16,0 5 0 16,3 9 0-16,-1 2 0 0,4-3 16 15,0-2-8 1,-3-5 148-16,-3-6-88 0,-6-8 60 16,-3-5-72-16,-6-5-32 15,-6-3-16-15,-3-3 0 16,-3-2-4-16,0-1-72 15,3 1 36-15,3 2-268 16,3 1 164-16,6-1-328 16,6 0 264-16,6-2-576 15,6 2 436 1,3 1-88-16</inkml:trace>
  <inkml:trace contextRef="#ctx0" brushRef="#br0" timeOffset="44245.15">20219 16571 1008 0,'23'-24'372'0,"-8"16"-288"0,3 0-24 0,-3 6 144 0,6-1-124 0,6 8 28 0,5 11-64 0,1 8 24 15,-3 8-36-15,-6 2 68 0,-12-2-52 16,-15 0 132-16,-18-6-100 16,-12-5 60-16,-6-5-80 0,-2-11 8 15,-4-7-36 1,6-9-20-16,7-7-8 15,8-6-24-15,12-5 12 16,12-3-288-16,18 5 164 16,9 9-184-16,8 2 180 15,13 8-120-15,9 8 144 0,2 5-696 16,10 6 444 0,5 0 132-16</inkml:trace>
  <inkml:trace contextRef="#ctx0" brushRef="#br0" timeOffset="45550.7">22267 16444 780 0,'5'-13'288'0,"-5"13"-224"0,15 16-20 0,-12-1 24 15,3 1-48-15,-9 13 80 16,3 3-56-16,-9 13 56 0,0 5-56 16,1 1 104-16,-1-1-88 15,0-8 132-15,0-10-108 16,0-13 128-16,3-12-124 16,3-12 48-16,3-11-80 0,9-10-16 15,9-11-24-15,8-8-4 16,10-8-4-1,-3 8 4 1,0 3-8-16,-1 10-36 16,1 11 16-16,-6 21 16 15,-3 10 0-15,3 22 72 16,2 8-40-16,1 15 32 0,-9 3-36 16,-12-5-8-16,-6-5-12 15,-6-8-8-15,-3-6 4 16,0-10-16-16,0-8 8 0,-3-8-296 15,3-14 164-15,3-12-272 16,6-17 232-16</inkml:trace>
  <inkml:trace contextRef="#ctx0" brushRef="#br0" timeOffset="45848.06">22731 16166 840 0,'9'-5'312'0,"-9"5"-244"0,30 18-16 0,-10 1 260 15,1 2-180-15,18 32 272 16,0 5-228-16,11 32 116 16,4 11-172-16,5 34 60 0,-11-6-108 15,-21-15-28-15,-21-16-28 16,-18-16-4-16,-12-13-8 15,-6-11-4-15,-14-16 4 16,-4-10-200-16,-6-16 108 0,1-8-624 16,-1 0 396-16,13-6-676 15</inkml:trace>
  <inkml:trace contextRef="#ctx0" brushRef="#br0" timeOffset="57387.62">21240 16626 288 0,'3'-2'108'0,"6"-1"-84"0,5 0-4 0,-5 3-4 0,3 0-12 0,-3-2 8 16,-3-1-8-1,-3 1 228-15,-6-4-128 16,-6 1 248-16,-6 2-200 0,-8 1 104 16,-10-1-148-1,-9 6 72-15,-6 2-104 0,1 3-8 16,2 5-40-16,7 3 44 15,2 3-40-15,9 2 4 16,6 3-24-16,6-1-8 0,9 6 0 16,6 1-4-16,6-1 0 15,6 0 8-15,3-3-4 16,6-5-4-16,3 1 4 16,8-7-4-1,4-4 0-15,6-8 8 0,0-9-4 16,-4-17-28-16,4-20 12 15,-3-10 4 1,-4-5 8-16,-2-5 16 0,0-25-8 16,-9-2-20-16,-7 8 4 15,-11 21 56 1,0 6-24 0,-12 7 60-16,3 14-48 0,-5 5 12 15,2 13-32-15,0 13 36 16,3 19-28-16,9 18 12 15,8 33-20-15,4 9-16 0,0 4-4 16,-3-4 4-16,-6 4 0 16,-6-1 0-16,-6-7 0 0,-3-11 0 15,0-11 0-15,-3-11-72 16,0-7 40-16,3-8-708 16,0-3 404-16,3-5-468 15</inkml:trace>
  <inkml:trace contextRef="#ctx0" brushRef="#br0" timeOffset="59516.86">11015 17523 560 0,'21'0'208'0,"0"0"-164"0,26 0-8 0,-17-2-20 15,12-4-16-15,5 1 8 16,10 0-4-16,6 2-4 15,2 3 4-15,-8 0 12 0,-13 0-8 16,-14 0 120-16,-15 3-72 0,-27-1 180 16,-15-2-132-1,-14 0 100-15,-16 3-116 16,-9 0 76-16,-2-1-96 16,3-2 12-16,8-2-48 0,18-1-20 15,15 3-8 1,16 0 20-16,19 3-12 0,16-3-12 15,12 0-4-15,9 0 4 16,5 2 0 0,-2 4 16-16,-10-1-8 0,-14 0-12 15,-15 1 0-15,-18-4 100 16,-21 1-52-16,-17 2 68 16,-10-2-60-16,1-3 32 15,5 0-48-15,15 0-20 16,12 2-8-16,15-2 0 15,24 3-4-15,18-3-4 16,21 0 4-16,2 0 4 0,-5 5-4 16,-13 1-12-1,-11-1 4-15,-21 0 28 16,-24 3-12-16,-27 0 68 16,-11 0-48-16,-1-3 40 15,10 3-40-15,11-5 0 16,18-3-20-16,9-3-8 15,15-5 0-15,12 0-4 0,9 1 0 16,2-1-12-16,-2 0 8 16,-9 2-48-16,-6 1 24 15,-3 2-80-15,-6 1 56 0,0-1-148 16,-3 0 112-16,-3 3-268 16,6 0 200-1,3 3-324-15,2-3 272 0</inkml:trace>
  <inkml:trace contextRef="#ctx0" brushRef="#br0" timeOffset="60439.78">16379 17529 1060 0,'-18'-3'392'0,"18"3"-304"16,0 0-28-16,6 0 120 0,3 0-112 0,9-3 60 16,9 1-72-16,11-1-32 15,13 3-16-15,2-3-20 0,7 1 8 16,0 2 28-16,-7 2-12 16,-8 4-20-16,-18-4 0 15,-13 1 4-15,-25 2 4 0,-25 1 68 16,-24-4-36-1,-5-2 120 1,-4 0-84-16,10 0 20 0,17 3-52 16,18 0-12-16,18-1-16 15,21 1 4-15,27 2-8 0,14-2 8 16,16-1-8-16,-4-2-4 16,-8 3 4-16,-15-6-4 15,-19 1 0-15,-14-4 8 16,-18 1-4-16,-9 0 16 15,-5 0-12-15,-1 2-284 16,-3 0 148-16</inkml:trace>
  <inkml:trace contextRef="#ctx0" brushRef="#br0" timeOffset="68960.42">17147 14512 736 0,'3'-21'272'0,"-3"21"-208"0,0-10-20 0,3 4 240 15,3 4-164-15,3-6 128 16,3 5-144-16,2-5 76 15,1 6-104-15,0-1 72 16,0 6-84-16,-9 7 20 16,0 6-48-16,-9 29 56 15,3 8-52-15,-3 18 20 16,0 1-40-16,3 7 16 16,3-7-20-16,3-1 52 15,6-10-36-15,0-13 56 16,3-9-52-16,-3-12 0 15,0-6-20-15,-4-11 8 0,-2-4-16 16,-9-9-204-16,3 3 104 16,-6 0-464-16,1 3 308 15</inkml:trace>
  <inkml:trace contextRef="#ctx0" brushRef="#br0" timeOffset="69768.89">16903 16208 996 0,'12'-21'368'0,"-12"21"-284"0,3-13-24 0,0 5 144 16,6 5-124-16,-1-5 36 15,4 3-68-15,-3 0 52 16,3 2-60-16,-6 6 20 16,3 2-40-16,-9 11 36 15,0 3-32-15,-6 18 4 0,3 5-16 0,0 16-16 16,3-2 0-16,0-1 64 31,3-2-32-31,0-8 40 16,3-8-36-16,0-5 8 15,6-6-24-15,-6-7 8 16,3-3-12-16,-6-8 0 16,3 0-4-16,0-8-140 15,0 0 76-15,0 2-316 0,0 1 208 16</inkml:trace>
  <inkml:trace contextRef="#ctx0" brushRef="#br0" timeOffset="70297.25">16813 16841 632 0,'-11'2'236'0,"11"-2"-184"0,3 0-16 0,-3-2 184 16,3 2-128-16,2-6 124 15,4 1-128-15,3-3 104 16,3 3-108-16,6-3 52 16,0 3-76-16,9-3 44 15,-1 2-60-15,7-1-4 16,-3 4-24-16,0-2 60 16,-4 5-44-16,-5-6 24 0,0 4-36 15,-3-4 44-15,-3 4-36 0,-3-4-16 16,-1 6-4-1,-5-2 0-15,0 4-4 16,-6-2 8-16,0 0-8 0,-3 0-12 16,0 0 4-16,0 0-16 15,3 0 12-15,-3 0 12 16,0 0 0-16,0-2-4 16,0 2 4-16,-3-6-136 15,3 6 72-15,-3-2-268 16,0 4 184-16,0-2-444 15,3 0 328-15</inkml:trace>
  <inkml:trace contextRef="#ctx0" brushRef="#br0" timeOffset="72952.92">7544 17859 600 0,'-8'-10'224'0,"8"7"-176"0,8-2-12 0,-8 2 52 0,0 3-56 0,9 3 4 0,0 2-20 16,-3-2-28-16,3 5 4 15,0 0 64-15,0 0-28 0,0 0 68 16,0 2-56-16,6-2 116 15,3-3-88 1,8-2 72-16,4-3-80 16,9 0 32-16,12 0-56 0,2 0 24 15,1 0-32 1,-1-3 28-16,1 1-32 16,-1-1-12-16,4 3-8 0,2 0 4 15,13 0-4-15,8-3 16 16,13 1-12-16,5-4-12 15,12 4 0-15,6-3 56 16,6-3-28-16,6 2 52 16,-3-2-44-16,0 0 48 15,0 1-48-15,-6 1 4 16,0 1-24-16,6 0 12 16,9-1-16-16,9 4-4 15,18-4 0-15,5 4 4 16,13-6-4-16,-6 3 8 0,-7-3-8 15,-5-3-12 1,-9 8 4-16,-12 1 84 0,12 4-48 16,-7 4 0-16,-2 4-20 15,3-2-12-15,9 0 4 16,0 0-4-16,14-3 0 16,-2 3 8-16,6-2-4 15,-1-4-12-15,-8 4 4 16,-3-4 12-16,-3-2-4 15,-10 5 52-15,7-5-32 16,6 0 16-16,-3 3-24 16,2-3-8-16,10 5-4 0,-6-2-16 15,20 2 8-15,-2 1 4 16,11-4 0-16,-5 4 8 16,-4-4-4-16,-2-2 8 15,-9 3-8-15,-27-3-28 31,-4 2 12-31,1-2 12 16,-18 0 4-16,21-5 16 0,-3 5-12 16,-3-2-12-16,-6-1 0 15,3-2 4-15,-9-1 0 16,-3-2 0-16,6-5 0 0,-9-5 0 16,-15-1 0-16,-12-7-12 15,-5-1 8-15,-16 3 4 31,3 1 0-31,7-4 16 0,-7 9-8 0,-5 2-12 16,-4 2 0 0,-6 1 4-16,1 0 0 0,2 5 0 15,-8 0 0-15,-6 3 0 0,-10 2 0 16,-8 1 0-16,-6-1 0 16,-6 3 8-16,-6 0-4 15,-4 0-4 1,-2 0 4-16,-3-3-16 0,-3 1 8 15,-3-4-48-15,3 1 24 16,-3-6-300-16,3-2 176 0</inkml:trace>
  <inkml:trace contextRef="#ctx0" brushRef="#br0" timeOffset="132588.97">9982 15539 612 0,'18'-8'228'0,"-18"8"-180"0,12 3-12 0,-12-6 184 16,3 3-128-1,-9-3 112-15,3 1-116 0,-18-4 48 16,0 4-76-16,-29-3 64 16,2 5-72-16,-23 0 8 15,8 2-36-15,-8 6-20 16,11 3-8-16,4-1 4 16,11 4 0-16,6-4 32 15,13 1-16-15,5-6-12 16,9 3-8-16,3-3 20 15,9 0-8-15,9-2 16 16,6 0-16-16,20-3-12 16,4 2 0-16,21 1-4 15,-1 0 0-15,1-1 16 16,-10 4-4-16,-14-1-4 16,-9 0 4-16,-21-2 48 15,-6 2-28-15,-21 0 8 16,-3 1-20-16,-12-1 0 0,4 0-4 15,-1 1 4 1,9-1-8-16,3-2-224 16,12-1 124-16,15 1-292 15,6 0 220-15</inkml:trace>
  <inkml:trace contextRef="#ctx0" brushRef="#br0" timeOffset="133256.37">12795 15616 632 0,'-15'-3'236'16,"15"3"-184"-16,-12 8-16 0,6-5 256 0,6 2-168 0,0 0 160 0,6 1-164 0,0-4 88 15,6 3-120-15,9-5 60 16,3 0-88-16,12-2-4 16,2 2-36-16,25-3-12 15,-1 1-4 1,22-1-4-16,-4 3 0 0,-3-3 8 16,-8 6-4-16,-16-3-4 15,-8 0 4 1,-24 3 4-16,-12-1-4 0,-30-2 32 15,-3 0-20-15,-35-2 64 16,2 2-44-16,-17-3 0 16,11 0-20-16,4 1-12 15,14 2 0-15,12-3 12 16,12 0-8-16,10-5-4 0,8 0 0 16,8-7-92-16,7 1 48 15</inkml:trace>
  <inkml:trace contextRef="#ctx0" brushRef="#br0" timeOffset="143646.31">20323 15682 624 0,'-9'0'228'0,"9"0"-176"0,0 3-16 16,0-3 176-1,0 0-124-15,0 0 116 16,0 0-120-16,0 0 36 16,0 0-72-16,3 0 44 15,0 0-52-15,0 0 32 16,3 0-40-16,6 0 68 15,3 0-52-15,20 0 44 16,4 2-52-16,41 1 84 16,4-1-68-16,70 1-8 15,1 0-32-15,86-1-28 0,-11 4 4 16,70 2 32-16,-23 2-16 16,42 3-16-16,-43 3 0 15,19 5 12-15,-42 1 0 0,-12-6 8 16,-44-1-8-1,-13-4 8-15,-38-3-8 0,-15-5 60 16,-30-3-36 0,-9-6 8-16,-20 1-24 0,-10-3 28 15,-11 3-24-15,-9-1 4 16,-10 4-12-16,-5-1-24 16,-3 3 8-16,-9 0 12 15,0 5 0-15,-6 1 8 16,-3-1-8-16,-3-5-12 15,0 3 4-15,-3-3 12 16,0 0-4-16,0 0-20 16,0 0 8-16,0 0-12 15,0 0 8-15,0 0 0 16,6 2 4-16,-3-2-36 16,-1 0 24-16,-4 0-160 15,2 3 100-15,-12-3-264 16,3 0 192-16</inkml:trace>
  <inkml:trace contextRef="#ctx0" brushRef="#br0" timeOffset="146048.5">13450 17029 872 0,'-6'-27'324'0,"3"11"-252"15,0-26-20-15,6 8 208 0,6-14-152 16,0-8 36-16,9-7-88 16,6-22 56-16,11-23-64 15,10 15-24 1,3 3-16-16,23 0-20 16,3 19 8-16,40 7-16 15,-7 17 12-15,33 33 4 16,-9 17 4-16,20 61-44 15,-14 12 24-15,-9 64-36 16,-30 14 32-16,-47 39-8 0,-51 13 20 16,-39-39 52-16,-29-37-20 15,-30-24 244-15,-24-27-144 0,-15-18 100 16,-9-24-128-16,0-24 64 0,-6-16-92 16,12-18-4-1,24-29-40-15,24-27 4 0,26-13-12 16,19-10-60-16,29-11 24 15,18 8-16 1,18 18 24-16,9 13-8 0,2 14 12 16,1 13 0-16,0 8 4 15,-3 8-12-15,-6 8 12 16,-7 5 4-16,-2 5 4 16,-3 6-20-16,-3 0 12 15,-6 5 20-15,0 0-4 16,6 3-20-16,3 2 4 0,0 0-4 15,-3 3 4 1,0-3 24-16,-3 1-8 0,-3-1-4 16,0 0 0-16,-3 0-4 15,0 1 0-15,-3-1-12 16,3 0 8-16,0 1 12 16,3-1-4-16,0-5-12 15,6 3 4-15,0-1 12 16,0-2-4-16,0 0-4 15,0 0 4-15,-6 0-16 16,0 0 8-16,0 0 4 16,0 0 0-16,-3 0 0 15,3 0 0-15,-3 0 8 16,0 3-4-16,3-3 8 0,0 0-8 16,0 0-108-1,0 0 56-15,12-3-288 16,9 3 188-16,20 0-660 15,34 0 452-15,8 6-192 16</inkml:trace>
  <inkml:trace contextRef="#ctx0" brushRef="#br0" timeOffset="175442.23">8893 12618 840 0,'3'-8'312'0,"-3"8"-244"0,-18-5-16 0,6 2 192 16,3 3-144-16,-9-3 108 0,3 1-120 0,1-3 16 31,8 5-64-31,3-6-4 16,9 6-24-16,14-5 28 16,4 5-24-16,27-5 76 15,2 2-56-15,28-2 40 16,-4 2-44-16,39 0 36 15,-3 3-40-15,39-2 40 16,0 2-40-16,50 0 20 16,28 0-28-16,14-6 16 0,18 1-20 15,14-5-16-15,22-6-4 16,0-5 4-16,29-1 0 0,3-1 68 16,19-9-36-16,2 3-20 0,6 5-12 15,-3 0 8 1,7 0-4-16,-28 0-4 0,-12 3 4 15,-11-2-4-15,-24 1 0 16,-18-4 0-16,-36-3 0 16,-21-8 0-16,-23-3 0 15,-25-10 0-15,-32 0 0 16,-21-3 16-16,-8-3-8 16,-10-2-12-16,-6-3 0 0,-2 3 4 15,-10-11 0 1,-9 3-12-16,-5 5 8 15,-6 3-24-15,-1 5 16 0,-11 11-12 32,0 4 12-32,-4 4 0 15,-5 5 4-15,-3 3-36 16,-12 7 24-16,-7 6-4 0,-8 5 16 16,-9 3 0-1,1 5 0-15,-16 0 16 16,-3 2-4-16,-18-2-4 0,-5 3 4 15,-10-6-16-15,-11-5 8 16,-25-8 20-16,-20-2-8 0,-9-6-12 16,3 0 0-1,-54-8-4 1,16 9 0-16,-55-6 0 16,28 7 0-16,-54-1 16 15,29 7-4-15,-53-5-20 16,27 7 8-16,-53-2 4 15,37 6 4-15,-82-3 0 0,38 5 0 16,-56-3 8-16,51 3-4 16,-49-2-28-1,52 4 12-15,-31 6 12 0,54 3 4 0,-26 2-4 16,50 3 4-16,-15 3-32 16,48-1 16-1,-10 1 24-15,37-1-8 0,-19 4-60 16,22 2 28-16,17-1-40 0,18 7 36 15,19-1 12 1,19 0 8-16,13 5-8 0,12 1 12 0,6-1 20 16,11 3-4-16,1 6-20 15,2 7 4 1,4 6 100-16,-1 13-48 16,13 13 80-16,23 13-72 0,24 14 44 15,30 18-56-15,23 8 8 16,43 5-32-1,20-5-68-15,12 5 24 0,3-15-244 16,-6-14 152-16,-3-11-556 16,-12 9 376-16</inkml:trace>
</inkml:ink>
</file>

<file path=ppt/ink/ink5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24:41.350"/>
    </inkml:context>
    <inkml:brush xml:id="br0">
      <inkml:brushProperty name="width" value="0.05292" units="cm"/>
      <inkml:brushProperty name="height" value="0.05292" units="cm"/>
      <inkml:brushProperty name="color" value="#FF0000"/>
    </inkml:brush>
  </inkml:definitions>
  <inkml:trace contextRef="#ctx0" brushRef="#br0">4142 4421 736 0,'12'-5'272'0,"-12"5"-208"0,9-8-20 16,-3 5 176-16,-3 3-128 15,3 3 8-15,0 5-60 0,-9 0 32 16,3 5-40-16,-12 0 64 16,0 6-56-16,-12-6 116 15,3 6-88-15,-8-6 36 16,5 5-60-16,-6-4 36 16,6-4-44-16,1-5 44 15,8 1-48-15,-3-17 28 16,15 1-32-16,3-27 16 15,6-1-24-15,12-22-8 16,8 7-8-16,7-8-40 16,6 19 20-16,3 10-12 15,2 16 16-15,1 24 24 16,-9 13-4-16,-10 32 76 16,-8 10-48-16,-21 17 84 15,-3-6-68-15,-21 5 44 16,4-10-56-16,-13 0-4 15,3-16-20-15,-6-8-20 16,10-11 0-16,-4-7-224 16,9-4 120-16,-3-7-472 15,7 0 324-15</inkml:trace>
  <inkml:trace contextRef="#ctx0" brushRef="#br0" timeOffset="865.4">5449 4038 1288 0,'6'-14'476'0,"-6"14"-368"0,3 6-32 0,0 4-24 0,6 3-44 0,3 19 120 16,3 5-72-16,2 29-4 15,4-5-32-15,0 16 64 16,-6-8-48-16,-3-8 12 16,-3-8-28-16,-6-9 40 15,3-9-32 1,-6-9 48-16,0-7-44 0,-3-11 4 16,3-3-24-16,-3-13-8 15,3 0 0-15,3-16 4 16,3 3-4-16,3-18-20 15,0 7 8-15,3-11 12 16,-1 14 0-16,4 3 8 16,3 13-8-16,-3 13-36 15,3 5 16-15,3 19 4 16,3 2 12-16,-1 9-12 16,1-1 8-16,-3-2 4 15,-3 2 0-15,-6-2 0 16,0-6 0-16,-9-4 8 0,0-7-4 15,-3-4-20-15,0 0 8 16,0-9-136 0,0 1 76-16,3-6-252 0,3 3 180 0</inkml:trace>
  <inkml:trace contextRef="#ctx0" brushRef="#br0" timeOffset="1316.39">6270 4509 892 0,'6'-14'332'0,"-6"14"-260"0,3-16-20 16,-3 8 132-16,3 6-112 0,-9-6 104 16,3 3-100-16,-11 5-8 15,-1 0-40-15,-18 5 8 16,0 5-20-16,-11 9 8 15,8 5-12-15,3-6-16 16,12 6 0-16,9 0 20 16,6 0-8-16,6-3-12 15,9-3 0-15,6-4 40 16,6-1-24-16,6-10 0 16,0-3-8-16,2-14 4 15,-2 1-4-15,0-13-36 16,0-1 16-16,-3-5-56 15,-4 11 40-15,-2-3 0 16,0 9 16-16,-6 9 56 16,0 6-20-16,-3 11 124 15,3 2-80-15,-3 3 24 0,3 2-52 16,-3 1-12-16,2 0-16 0,-2-4 4 16,0 4-8-1,-3-11-160-15,0 0 84 16,-3-3-296-16,3 0 204 15</inkml:trace>
  <inkml:trace contextRef="#ctx0" brushRef="#br0" timeOffset="1983.08">6809 4434 572 0,'3'16'208'15,"-3"-16"-160"-15,9-8-12 0,-6 0 180 0,3 6-124 0,-3-1 96 16,3-2-108-16,-3 0 96 16,3 5-100-16,0-3 84 15,0-2-92-15,-3-1 12 16,3 6-48-16,-6-2 92 16,0 4-68-16,-9-2 48 15,3 6-64-15,-12-1-12 16,3 8-16-16,-9-8 0 15,4 6-8-15,-4 0-20 16,6-3 8-16,3-1 32 16,9 4-16-16,6-3-16 15,9 3 0-15,12-3 48 16,3 5-20-16,5 5 36 16,4-5-32-16,-3 3 92 15,0 3-64-15,-15-3 40 16,-4 0-56-16,-17-6-12 15,1-2-12-15,-22-5-124 16,0 2 60-16,-18-8-268 16,7 3 176-16</inkml:trace>
  <inkml:trace contextRef="#ctx0" brushRef="#br0" timeOffset="7387.86">8598 4352 912 0,'18'-42'340'0,"-18"42"-264"0,18-21-24 0,-9 13 220 15,0 5-160-15,3-2 88 16,0 5-116-16,-1 13-76 16,1 6-8-16,-3 15 72 15,0 6-40-15,-3 5 8 16,0 0-24-16,-3-8 40 16,0 0-28-1,0-8 48-15,3-3-44 0,-3-7 28 16,3-3-32-16,-3-11 72 15,3-2-56-15,0-14 32 16,3 1-44-16,3-17-28 16,3 1-4-16,2-14 0 15,4 0 0-15,-3 3-20 16,3 8 12-16,-3 13-12 16,3 14 8-16,-1 15-8 15,4 3 8-15,0 8 8 16,0 2 4-16,-6 6 8 15,0-6-4-15,-3-5-4 16,-1 1 4-16,-5-7-4 16,0-1 0-16,0-14 24 15,0 2-12-15,0-10-232 16,3 3 116-16</inkml:trace>
  <inkml:trace contextRef="#ctx0" brushRef="#br0" timeOffset="7686.96">9420 4429 840 0,'21'-34'312'0,"-21"34"-244"0,26-19-16 0,-14 14 236 0,3 0-168 15,6 10 28-15,0 8-88 0,3 11 88 16,-1 5-88-16,-5 3 88 16,-3 0-84-16,-12-3 56 15,0-3-68-15,-15-5 112 16,0 0-92-16,-17-13-8 15,2 3-40-15,-12-8 0 16,9-3-12 0,-2-8 0-16,8-3-4 0,6-10-8 15,9 2 4-15,6-7-120 16,6 5 64-16,9-3-192 16,3 11 140-16,12 7-280 15,-1 6 216-15,10 6-464 16,3 2 352-16</inkml:trace>
  <inkml:trace contextRef="#ctx0" brushRef="#br0" timeOffset="8376.02">10747 4318 984 0,'3'-8'368'0,"-3"8"-288"0,3 21-20 0,0-5 176 16,6 8-140-16,0 8 176 15,0-1-160-15,0 4-60 16,3-3-40-16,-3-6 12 15,0 0-12-15,-6-7 4 16,0-3-8-16,-6-6-296 16,0-4 156-16</inkml:trace>
  <inkml:trace contextRef="#ctx0" brushRef="#br0" timeOffset="8537.5">10700 4188 1216 0,'9'-13'448'0,"-9"13"-348"0,6-8-28 0,-4 6 164 16,1 2-144-16,3-3 24 0,0 3-68 0,-6 0-56 15,3 0 0 1,-3 0-288 0,3 5 160-16</inkml:trace>
  <inkml:trace contextRef="#ctx0" brushRef="#br0" timeOffset="9254.79">10923 4260 424 0,'6'0'156'0,"-6"0"-120"0,0-5-8 16,0 2 184-1,0 6-120-15,0 2 88 16,6 3-108-16,0 13 60 15,3 3-76-15,0 13 136 16,0-3-108-16,-1 3 88 16,4-2-104-16,-3-6 56 15,0 0-72-15,-3-11 48 16,3-2-56-16,-6-5 40 16,0-3-48-16,-3-6-20 15,3-2-8-15,-3-8-8 16,3 3 0-16,0-8 0 15,6 2 0-15,0-12 0 16,0 1 0-16,0-9 16 0,0 4-8 16,0 1 40-16,2-1-24 15,-2 9-12-15,0-1-8 16,-3 3 4-16,0 3-4 0,-3 8-12 16,0-3 4-1,-3 3 20-15,3 5-8 0,-3 5-12 16,6 3 0-16,0 10-4 15,0 3 0-15,0 6-12 16,3-1 12-16,-3 6 40 16,3-5-20-16,0-4 60 0,0 1-40 0,-3-5 4 31,3-1-24-31,-4-10 0 16,1 0-4-16,-3-3 12 15,3 3-12-15,-6-8-4 16,0 0 0-16,0 0 4 15,0 0-4-15,0 0-80 16,0 6 40-16,0-1-180 16,3 0 120-16,-3-5-220 15,0 0 180-15,0-2-212 16,6-1 200-16</inkml:trace>
  <inkml:trace contextRef="#ctx0" brushRef="#br0" timeOffset="9904.81">11286 4252 996 0,'6'3'368'16,"-6"-3"-284"-16,12 21-24 0,-6 0 80 0,3 5-88 0,3 11 128 16,0 0-100-16,-1 0 100 15,4-2-100-15,-3-9 12 16,0-2-56-16,-3-3 84 15,3-8-68-15,-3 1-16 16,0-9-20-16,0-5 40 16,0-3-32-16,0-10-20 15,0 0-4-15,2-16 16 16,1 0-8-16,0-8-20 16,0 8 4-16,0-3 12 15,0 8 0-15,0 0-4 16,0 8 4-16,-3 0-32 15,0 8 16-15,-3 3-32 16,0 5 28-16,-3 3-232 16,0 5 136-16,2 5-244 15,1 8 204-15,0 3-76 16,0 0 132-16,3-3 48 16,0 0 28-16,3-8 88 15,0-5-36-15,3-2 120 16,3-6-84-16,3-14 88 15,2 4-88-15,1-11 48 16,3-1-72-16,0-7 32 0,-3 3-44 16,-7-3-20-16,1 2-4 15,-15 4 80-15,-3 4-48 0,-15 6-28 16,4 10-8-16,-7 8-24 16,3 11 12-1,3 19 12-15,6 2 0 0,6 10 16 16,9-2-12-1,3-5 4-15,6-3-4 0,-3-5 28 16,2-6-20-16,-2-10-112 16,0-3 52-16,-3-7-144 15,-3-4 108-15,-3-10-288 16,3 6 204-16,6-25-348 16,0 6 292-16</inkml:trace>
  <inkml:trace contextRef="#ctx0" brushRef="#br0" timeOffset="10739.17">12105 4371 912 0,'-12'37'340'0,"12"-37"-264"0,-3 53-24 0,0-35 220 15,6 4-160-15,-3-7 184 0,0 4-168 0,0-6 108 16,3 0-132 0,0-7 48-16,0-6-88 0,0-14 0 15,0 1-40-15,3-21 4 31,2-1-16-31,4-20-16 0,3 10 0 0,3-13-40 32,0 18 24-32,3 3-80 0,0 13 56 15,-1 6-96-15,4 12 80 16,0-2-192 0,0 11 144-16,-3-3-112 0,-3 5 128 0,-1 1-100 15,-2 2 108-15,0-3-36 16,3 0 72-1,-3-2 16-15,0 2 20 0,0-5 12 16,3 0 0-16,-4-5 60 16,1 5-32-16,0-3 76 15,3 3-56-15,-3-2 140 16,3 4-104-16,-6-4 52 16,-3 2-80-16,-9-3 88 15,-3 6-80-15,-12-1-12 16,3 6-32-16,-9 5-24 15,6 1 0-15,-3 1-4 16,9 4 0-16,0 10-12 16,6 5 12-16,-2-2 32 15,2-3-16-15,-6-2 0 16,3-3-4-16,-6-9-4 16,3 1 0-16,-3-2-80 15,6-1 44-15,6-11-208 16,3 9 140-16,9-11-292 15,6 0 224-15,3 0-192 16,-1-5 208-16,1-1 92 0,-3 4 44 16,3-6 12-16,-3 3 4 15,0-11 136-15,-3 5-72 16,2-2 116-16,1 2-100 0,0 3 104 16,3-2-104-1,6 7 92-15,-3-2-92 0,5 0 48 16,4 5-72-16,3-3 76 15,-3-5-72-15,-4-8 36 16,-2 3-56-16,-9-8 24 16,-6 0-32-16,-18-3 16 15,-6 8-24-15,-15 8 0 16,3 5-12-16,-2 14 92 16,5 10-56-16,3 5 36 15,9 4-48-15,6 1 16 16,6 1-28-16,6 0 0 15,6-6-12-15,6-2-16 16,-1-3 4-16,7-5-68 0,0-3 40 16,6-2-200-1,-3-3 132-15</inkml:trace>
  <inkml:trace contextRef="#ctx0" brushRef="#br0" timeOffset="11440.85">14349 4220 1320 0,'3'13'488'0,"-3"-13"-380"0,9 45-28 0,-6-16 112 15,3 3-120-15,0 11-20 16,3-4-32-16,-3-2-8 16,2-2-8-16,-2-9-80 15,0-5 40-15,-3-8-260 16,0 1 164-16</inkml:trace>
  <inkml:trace contextRef="#ctx0" brushRef="#br0" timeOffset="11573.8">14379 4165 1300 0,'3'-14'480'0,"-3"14"-372"0,6-8-32 16,-3 3 100-1,3 5-112-15,-1-3-52 16,1 6-12-16,3-3-104 0,3 5 56 15</inkml:trace>
  <inkml:trace contextRef="#ctx0" brushRef="#br0" timeOffset="11923.02">14638 4239 1040 0,'6'8'384'0,"-6"-8"-300"0,11 29-20 0,-2 0 104 0,3 0-104 0,3 13 96 15,0-2-92 1,0-6 48-16,0-2-72 0,-3-8 120 16,0-3-92-16,-3-13 36 15,-3 0-64-15,-6-11 28 16,0-5-40-16,0-15-28 16,0 1-4-16,3-17 8 15,2 7-4-15,4-5-4 16,3 10 4-16,6 12-4 15,3 9 0-15,6 19-28 16,3 6 16-16,-1 13 4 16,1 2 8-16,-3-5-12 15,3 3 8-15,-13-6 20 16,-2-2-8-16,-3-8 4 16,-3 0-4-16,-3-8-104 15,0 0 52-15</inkml:trace>
  <inkml:trace contextRef="#ctx0" brushRef="#br0" timeOffset="12873.88">16897 4389 820 0,'9'0'304'0,"-9"0"-236"0,9 27-20 0,-3-14-16 15,0 3-28-15,0 8 24 16,2 2-16-16,-2 1 120 16,3-1-76-16,-3-5 128 15,0-2-104-15,-3-6 68 16,3 0-88-16,0-10 100 16,0 0-88-16,6-11 40 15,0-3-64-15,6-15 20 16,0 4-40-16,2-22-16 31,4 6-8-31,-3-1-24 0,0 10 12 0,0 15 4 16,-3 12 4-1,-3 18-20-15,-1 10 12 0,-5 1-4 16,-3 2 4-16,-3 0 24 16,0-3-8-16,-3-10 60 15,0 0-40-15,0-11 24 16,0 1-32-16,3-12 16 15,3-2-20-15,6-18-8 16,3-1-4-16,9-18 4 16,3 3-4-16,2 2-20 15,-2 11 8-15,3 13-4 16,0 9 4-16,-1 17 16 16,-2 9-4-16,-3 7 40 15,-3 3-20-15,-3 0 12 0,0 0-20 16,-7-5 0-16,1-5-8 15,-3-6-8 1,0 0 4-16,-3-8-148 0,0 1 80 16,-6-6-288-16,3 0 192 0</inkml:trace>
  <inkml:trace contextRef="#ctx0" brushRef="#br0" timeOffset="13091.74">17837 4442 932 0,'51'-21'348'0,"-51"21"-272"0,48-13-20 0,-30 16 136 16,-1 5-116-16,-5 7 76 16,0 7-88-16,-9 1 96 15,-3 1-88-15,-18 0 68 16,0-3-80-16,-17-2 48 16,2-9-64-16,-6-4-4 15,10-1-24-15,2-8-4 16,9 3-4-16,9-13-40 15,6 2 16-15,9-15-292 16,9 0 168-16</inkml:trace>
  <inkml:trace contextRef="#ctx0" brushRef="#br0" timeOffset="13607.46">18471 4450 808 0,'21'-13'300'0,"-21"13"-232"0,6-18-20 0,-9 10 220 16,3 2-156-16,-15 4 72 16,0 2-112-16,-23 5-12 15,2 8-40-15,-12 8 16 16,10-5-24-16,-4 5 12 15,9 1-12-15,4-7-8 16,11 1 0-16,9-2 12 16,12-1-8-16,6-3-4 15,6 1 0-15,5-6-4 16,1 1 0-16,3-12 8 16,3 4-4-16,3-14-4 15,-4-3 4-15,10-26-128 16,-3 0 68-16,3-24-112 15,-4 11 100-15,-5-13 12 16,-3 10 36-16,-9 5 192 16,-3 17-92-16,-6 12 44 15,3 17-72-15,-3 20 140 16,2 9-112-16,7 26 56 16,0 8-80-16,6 18 28 15,0 1-48-15,0-4-20 0,-3-4-8 0,-4-17 24 16,-2-4-16-16,-6-14-216 15,0-5 108 1,-6-11-548-16,0-5 356 16</inkml:trace>
  <inkml:trace contextRef="#ctx0" brushRef="#br0" timeOffset="19144.43">19742 4196 892 0,'-11'0'332'0,"11"0"-260"0,-6 0-20 16,6-2 264-16,3 2-184 16,0-6 160-16,5-2-172 0,4-5 88 15,0 3-120-15,9-9-4 16,0 6-48-16,15-3-36 31,-1 3 0-31,7 2-8 0,0 6 0 0,-4 8 8 16,-5 7 0-1,-15 11-12-15,-3 6 8 16,-27 20-4-16,-6 4 0 16,-15 7 32-16,1-3-12 0,-1-4 12 15,9-12-12-15,3-12 44 16,9-3-28-16,9-11 40 16,6-3-40-16,15-7 40 15,3 0-40 1,15-3-4-16,-1 0-16 0,13 0 4 15,-3 5-8-15,2-5 16 16,-5 0-12-16,-3-5-108 16,-7 2 52-16,-5-7-244 15,-6 2 164-15,0-14-440 16,-3 4 320-16</inkml:trace>
  <inkml:trace contextRef="#ctx0" brushRef="#br0" timeOffset="19593.99">20365 4149 1112 0,'8'-11'412'0,"-8"11"-320"0,30-10-28 0,-9 4 124 15,3 1-116-15,18-3 88 16,-1-5-96-16,7-3-40 16,-1 3-20-1,1-3 56-15,-3 3-32 0,-1-1 60 16,-5 6-52-16,-12 11-8 15,-3 8-16-15,-18 12 52 16,-6 4-36-16,-21 23 8 16,-3 3-24-16,-9 16-8 15,6-3 0-15,-5 0-24 16,8-8 12-16,-3-15 32 16,9-9-16-16,-3-7-132 15,10-6 68-15,-4-13-236 16,6-3 164-16,-6-10-408 15,6-1 300-15,3-10-464 32,6 3 400-32,12 0 944 15,9 0-332-15,5-16 268 16,4 8-344-16,6-1 28 16,-3 1-156-16,11-3-8 15,-5 6-60-15,3-3-16 16,-1 7-16-16,4-7-120 15,-6 8 60-15,5 0-376 16,-5 5 240-16</inkml:trace>
  <inkml:trace contextRef="#ctx0" brushRef="#br0" timeOffset="19945.41">22085 4233 964 0,'18'14'360'0,"-18"-14"-280"0,15 26-24 0,-9-13 180 0,0 0-140 0,-6 6 164 15,0 7-148-15,-9-10 112 16,0 0-132-16,-15-8 36 15,3-3-80-15,-12-10 20 16,4 0-40-16,-7-8-44 16,9 5 8-16,0-6 28 15,12 1-12-15,4 0 0 16,5 2-4-16,9 1-192 16,5 5 104-16,13-1-236 15,3-2 176-15,6 3-236 16,3-3 216-16</inkml:trace>
  <inkml:trace contextRef="#ctx0" brushRef="#br0" timeOffset="20185.24">22272 4178 652 0,'3'10'244'0,"-3"-10"-192"0,15 45-12 0,-6-16 304 16,0 6-196-16,-3 12 224 16,3-9-216-16,-9-4 192 15,3-8-196-15,-9-7 80 16,0-6-136-16,-9-13 0 15,3 0-56-15,-3-16-16 16,4 0-16 0,5-15 12-16,6-1-12 0,6-10-84 31,5 4 44-31,10 4-96 0,6 10 72 0,9 3-132 16,0 8 108-16,11 2-192 15,-2 9 152-15,-1-4-256 16,-2 6 208-16</inkml:trace>
  <inkml:trace contextRef="#ctx0" brushRef="#br0" timeOffset="23947.52">23273 4135 664 0,'-3'0'244'0,"3"0"-188"0,0 0-16 0,0-5 252 16,0 5-168-16,0-2 124 0,0 2-140 0,0-6 44 16,0 6-88-16,0-8 72 15,3 6-80-15,3-6 68 16,3 5-68-16,2-2 24 15,1 2-48-15,6-5 16 16,3 6-28-16,6-4 8 16,0-2-16-16,5 3 12 15,-2 0-16-15,3 2-12 16,0 3 0-16,-7-3 12 16,1 6-4-16,-6-3-4 15,-3 3 4-15,-3 2-4 16,0-5 0-16,-6 3-12 15,-3 2 8-15,-6 0 4 16,2 1 0-16,-10 1-12 16,-1 1 8-16,-9 3 20 15,0-3-8-15,-6 0-4 16,3 2 0-16,-3-2 4 16,7 3-4-16,-4-3-20 15,6 0 8-15,0 0 12 16,6 2 0-16,6 1-12 0,6 2 4 15,9 8 4 1,6-2 0-16,12 18 0 16,2 5 0-16,1 6 52 0,0-6-28 15,-15-5 76-15,-6-5-52 16,-18-8 28-16,0-8-44 0,-24-11 0 16,3 0-20-16,-15-18-104 15,4 2 48 1,-10-20-308-16,9 2 196 0</inkml:trace>
  <inkml:trace contextRef="#ctx0" brushRef="#br0" timeOffset="24381.49">23972 4178 976 0,'24'-13'360'0,"-24"13"-280"0,42-3-20 0,-22 3 116 16,4 3-108-16,9 7 36 15,3 3-64-15,8 24 28 16,-5 6-36-16,-3 15 24 16,-6-2-28-16,-16-4 160 0,-2-7-104 0,-24-10 84 15,-5-9-96 1,-28-13 16-16,0-10-52 0,-23-13-4 31,8-1-20-31,4-10-24 16,14-6 4-16,12-10 12 0,15 3 0 15,18-11-72-15,9 5 36 16,21 1-136-16,3 12 92 0,8 9-212 16,1 10 164-16,0 8-568 15,-4 8 384-15</inkml:trace>
  <inkml:trace contextRef="#ctx0" brushRef="#br0" timeOffset="32787.15">2121 5898 1120 0,'-18'-22'416'0,"18"22"-324"0,-21-13-24 0,1 5 60 15,5 6-84-15,-18-6 8 16,0 5-32-16,-8 8 4 16,2 3-12-16,-9 16-16 15,13 5 0-15,-13 32 116 16,15 5-60-16,-3 21 104 16,13-5-92-16,5 6 32 15,6-6-56-15,3-5-16 16,6-11-12-16,3-5-12 15,3-9 4-15,3-7 12 16,0-10-8-16,0-11-92 16,3-6 48-16,-9-13-264 15,0-2 168-15,0-21-276 16,-6-1 232-16,-6-15-592 16,3 5 428-16,-9-6 288 0,3 11 52 15,3 3 536-15,6 5-296 16,12-2 188-16,6 5-252 0,9-6 96 15,9 3-156 1,9-5 68-16,-4 2-104 0,7-2-20 16,-6 8-36-1,-4-3 28-15,-5 8-28 0,-6 0-84 16,0 3 32-16,-6 2-236 16,0 6 144-16</inkml:trace>
  <inkml:trace contextRef="#ctx0" brushRef="#br0" timeOffset="33020.18">2133 6392 860 0,'15'-5'320'0,"-15"5"-248"0,15 5-20 0,-15 1 172 16,9 4-132-16,-6 11 156 15,6 6-140-15,0 7 140 16,-6 1-144-16,0-1 12 15,3-2-72-15,-4-6 0 0,4 1-28 16,-6-11-8 0,0-6-4-16,3-12-104 15,3-6 56-15,-6-24-252 0,3 5 160 0</inkml:trace>
  <inkml:trace contextRef="#ctx0" brushRef="#br0" timeOffset="33154.82">2246 6292 996 0,'9'-11'368'0,"-9"11"-284"0,9-5-24 0,-6 5 248 15,3 0-180-15,-6 3 20 16,0-1-92-16,0 1-36 16,0 5-12-16,0 0-20 15,3 2 8-15,0 1-172 16,3-1 96-16</inkml:trace>
  <inkml:trace contextRef="#ctx0" brushRef="#br0" timeOffset="33904.25">2458 6448 872 0,'8'3'324'0,"-8"-3"-252"0,0 26-20 0,0-7 148 16,3-1-120-16,3 11 64 16,6 0-84-16,-9-2 168 15,3-1-128-15,0-5 104 16,0-5-116-16,-3-10 48 15,3-6-76-15,0-16 8 16,0 0-36-16,3-19-20 16,3 9-8-16,6-8-16 15,-3 7 8-15,2 1 12 16,4 10-4-16,0 8-12 16,-3 5 4-16,3 14 4 0,-9-1 0 15,0 14-12-15,2 0 8 0,-11 2 20 16,6 1-8-1,-6-6-4-15,3 0 0 0,-12-5-16 32,6-5 8-32,-3-9-224 0,6-2 120 15,3-2-244-15,-3 2 200 0,9-6-272 16,6 4 244-16,9-6-56 16,0-3 140-16,8-5 184 15,-5 3-48-15,0-8 232 16,0 5-152-16,-7-2 128 15,1 4-140-15,-6-2 72 16,0 3-100-16,-9 3 68 16,0 4-84-16,-12 6 28 15,-3 8-52-15,-15 11-4 16,3 5-24-16,-12 13 0 16,4-3-4-16,-1 6-8 15,9-6 4-15,6-5-24 16,12-5 12-16,3-8 20 15,15-3-4-15,3-13-4 16,0 0 0-16,8-21-4 16,1-3 0-16,6-23 0 15,0-1 0-15,-4-16 8 16,1 9-4-16,-3-27-20 16,-3 10 8-16,-7-4 4 15,1 12 4-15,-9 19-20 0,-3 16 12 16,-9 26-12-16,-3 17 8 0,-6 28 168 31,0 8-88-31,6 24 56 0,-3-2-76 16,12 4-32-16,-3-7-16 0,9-5 24 15,0-9-12-15,3-12-4 16,-3-12-4-16,6-12-252 16,3-8 136-16</inkml:trace>
  <inkml:trace contextRef="#ctx0" brushRef="#br0" timeOffset="34888.4">4711 6276 580 0,'27'-13'216'0,"-27"13"-168"0,17 2-12 0,-8 1 120 16,3 0-92-16,0 2 124 15,0-2-108-15,-6 5 100 16,-3 5-100-16,-15 0 132 16,0 3-116-16,-15-3 152 15,1 0-140-15,-10-2 52 16,-3-1-92-16,-2-4-4 15,8-1-40-15,3-8-20 16,6 3-8-16,9-10 4 16,12-3 0-16,15-22-56 15,9 1 32-15,9-9-68 16,3 6 52-16,8 19 28 16,1 10 8-16,-6 26 40 15,-10 9-20-15,-14 21 180 16,0 4-108-16,-24 15 104 15,0-4-112-15,-14 1-8 16,-1-6-44-16,-9-5-16 16,0-11-8-16,4-13-180 15,5-8 96-15</inkml:trace>
  <inkml:trace contextRef="#ctx0" brushRef="#br0" timeOffset="35156.25">4880 5943 1204 0,'0'0'448'0,"0"0"-348"0,9 5-32 0,0-3 160 0,-3 1-140 0,9-3 88 16,6 3-104-16,6-6-12 15,0 0-36-15,-4-2-8 16,1 0-8-16,-9-3-104 16,0 3 52-16</inkml:trace>
  <inkml:trace contextRef="#ctx0" brushRef="#br0" timeOffset="35355.18">5187 5818 1060 0,'15'-5'392'0,"-15"5"-304"0,15 5-28 15,-9 0 244 1,0 3-180-16,0 3 168 16,3 5-164-16,0 2-44 15,-4 4-52-15,1-1-24 16,0-3-4-16,-3 1 4 15,0-1-4-15,-9 6-356 0,0 0 196 16,-5 24-496-16,-4-3 368 0</inkml:trace>
  <inkml:trace contextRef="#ctx0" brushRef="#br0" timeOffset="36006.18">6631 6080 1276 0,'-24'-8'472'0,"24"8"-364"0,-60 66-32 0,28-23 372 0,2 2-260 0,-18 26 144 15,7 1-192-15,5 12-56 16,12-4-52-16,21-1-8 15,12-8-12-15,24-7-68 16,8-14 28-16,16-15-148 16,2-9 100-16,7-15-240 15,-7-6 176-15</inkml:trace>
  <inkml:trace contextRef="#ctx0" brushRef="#br0" timeOffset="36623.17">6863 6384 1164 0,'15'-15'428'0,"-15"15"-332"0,21 5-24 0,-13 0 28 0,4 6-68 0,0 7-12 15,0 6-12-15,3 16 52 16,0-3-32-16,-6 10 76 15,3-4-56-15,-6-4 52 16,3-9-56-16,-9-9 48 16,3-3-52-16,-3-13 40 15,0 1-44-15,3-19-12 16,3-3-12-16,3-19 24 16,2-2-20-16,4-5-4 31,0 8-8-31,0 2-16 0,0 11 8 0,-3 7-4 15,0 12 0-15,-3 4 8 16,3 9 0 0,-3 13 0-16,-1 5 0 0,-2 3 0 15,0-3 0-15,-3-5 0 16,3-1 0-16,-3-12 8 16,3 0-4-16,0-17 16 15,3-2-12-15,6-21-12 16,0 3 0-16,6-11 20 15,0 5-8-15,2 3-28 0,1 8 8 16,-3 13-4 0,0 2 8-16,-6 17 24 15,0 5-8-15,-6 10 84 16,-1 3-48-16,1 3 48 0,0-3-52 16,0-2 24-16,0-9-36 15,-3-4 8-15,3-9-20 16,-3-5-8-16,0 0-4 0,-3-5-120 15,3-1 64-15,-3-2-252 16,0 3 168-16,0-3-236 16,6 5 212-16</inkml:trace>
  <inkml:trace contextRef="#ctx0" brushRef="#br0" timeOffset="36907.83">7672 6554 1028 0,'15'-29'380'16,"-15"29"-296"-16,18-29-20 0,-6 15 112 0,0 6-108 0,6-2 68 0,3 2-76 0,0 8-8 16,-4 5-32-16,1 11 60 15,-3 5-48-15,-6 11 120 16,0 0-84-16,-9-1 144 16,0 1-120-16,-12-8 68 15,3-5-92-15,-12-14-28 16,0 0-24-16,-2-13-4 15,5 0-8-15,0-16-4 16,9 1 4-16,0-12-208 16,9 6 112-16,3-3-208 15,3 9 168-15,6 4-128 0,6 8 148 16,6 3-196 0,2 8 176-16</inkml:trace>
  <inkml:trace contextRef="#ctx0" brushRef="#br0" timeOffset="37340.61">8232 6501 756 0,'30'-3'280'0,"-30"3"-216"0,24 0-20 0,-15 0 288 15,-1 0-192-15,-5 0 164 16,0 0-176-16,-14 3 64 16,2 2-112-16,-24 8 68 15,3 3-84-15,-15 11 20 16,10-1-48-16,-1 6-32 15,9 0-4-15,9-3 16 16,12-5-8-16,15-6 16 16,6-2-16-16,12-8-48 15,3-3 24-15,5-10-16 16,-2 0 20-16,6-25 8 16,0 1 4-16,2-24-56 15,-2 6 32-15,0-17-24 16,-7 9 28-16,-8-19-16 15,-3 8 20-15,-12 5-8 16,0 13 12-16,-12 24 16 16,3 11 0-16,-9 21 84 15,3 16-44-15,-3 26 208 16,3 6-140-16,3 18 28 0,6-6-84 16,3 4-40-1,3-9-16-15,0-2 8 0,3-13-4 16,-6-11-4-16,3-8 4 15,-6-13-260-15,3-3 140 16</inkml:trace>
  <inkml:trace contextRef="#ctx0" brushRef="#br0" timeOffset="44497.33">9173 6379 696 0,'3'-5'256'16,"-3"5"-196"-16,3 0-20 0,-3-5 244 0,6 10-164 16,-3-10 136-16,2 5-148 0,-2-6 100 15,3 4-120-15,3-6 52 31,0 2-80-31,6-2-8 0,0 3-32 0,9-5-12 16,0 4-4-16,-1-2 4 16,1 3-4-16,3 2 16 15,-3 3-12-15,-3 3-20 16,-3 5 4-16,-12 3-4 16,-3 4 4-16,-18 7 0 15,0 1 0 1,-15 7 16-16,6-1-4 0,-6 0-4 15,10 0 4 1,-1-3 48-16,9-5-28 0,3-5 8 16,9 0-20-16,3-5 44 15,3-1-28-15,6-4 12 16,3 2-24-16,-1-6-8 16,4 1-4-16,0-6 12 15,0 3-8-15,-3-2 16 16,3-1-16-16,0-2 4 15,3-1-4-15,-1-4-8 16,4 4 4-16,0-4-24 16,-3 5 12-16,0-11-32 15,-3 8 24-15,-1-5-152 16,-2 2 92-16,0 0-180 16,3 6 148-16,-3-3-144 15,-3 3 144-15,-3-3-112 16,3 3 128-16,-3-3 12 0,2 8 48 0,-5-8 12 31,0 5 12-31,0-2 8 0,3 2 0 16,-6-5 8-1,3 6-4-15,0-6 128 16,0 5-68-16,0-5 120 0,3 3-104 16,-3-3 68-16,3 3-88 0,3-3 12 15,0 2-40 1,3 1 32-16,-1 2-36 0,7 6-48 15,0 5 8-15,-3 5 20 16,0 3-4-16,-9 3 36 16,-3 2-24-16,-15 0 84 15,0 0-56-15,-15-2 84 16,3-3-72-16,-15-11 8 16,7 0-40-16,-4-10-4 15,9 2-12-15,3-10 36 16,9 0-20-16,9-6-24 15,6 6 0-15,6 0-160 16,6-1 88-16,3 4-324 16,3 2 224-16,0 0-576 15,0 5 420-15</inkml:trace>
  <inkml:trace contextRef="#ctx0" brushRef="#br0" timeOffset="44795.2">9988 6064 956 0,'6'-5'352'0,"-6"5"-272"0,18 5-24 0,-3 11 216 16,0 0-160-16,15 21 264 15,5 8-212-15,10 13 16 16,-3 0-108-16,-7 22 24 16,-2-11-56-16,-21 7 24 15,-3-10-36-15,-15-5 8 16,-3-10-20-16,-15-12-24 16,3-10 0-16,-11-10-252 15,2-6 144-15</inkml:trace>
  <inkml:trace contextRef="#ctx0" brushRef="#br0" timeOffset="53735.2">1716 8514 1152 0,'0'-5'428'0,"0"5"-332"16,3-13-28-16,6 2 184 0,0 6-152 0,3-14 116 16,6 1-124-1,3-9-4-15,3 4-52 0,5-1-8 16,1 3-16-16,9 5-32 15,-9 8 8-15,5 10 4 16,1 6 8-16,-15 19-20 16,0 7 12-16,-21 11-4 15,0 3 4-15,-21 2 16 16,-6-5-4 0,-6 0-20-16,7-5 8 0,-1-6 64 15,9-5-28-15,6-5 52 16,3-5-48-16,0-6 72 15,12-3-56-15,3-7 8 16,6 0-32-16,6-9 40 16,3 1-36-16,2-8-16 15,4 5-4-15,3-3 0 16,0 3-4-16,-6-2-12 16,2 2 4-16,-2-3 4 15,-3 6 0-15,-3-6-56 16,0 6 32-16,-3-3-156 15,-3 6 100-15,-4-9-204 16,1 6 160-16,0-6-352 16,3 3 264-16</inkml:trace>
  <inkml:trace contextRef="#ctx0" brushRef="#br0" timeOffset="53998.94">2538 8509 984 0,'15'-32'368'0,"-15"32"-288"0,27-42-20 0,-16 21 168 0,7 8-136 0,6-6 16 0,3 8-64 0,3 17-12 16,-1 10-20-16,-8 13-24 15,3 5 4-15,-12 6 180 16,3-3-92-16,-24 3 132 16,3-3-120-16,-21-6 68 15,3-2-92-15,-11-10 16 16,5-3-48-16,-6-16 12 15,12 0-28-15,4-16-8 16,8 0-8-16,3-18-4 16,3 2 0-16,12-18-256 15,6 7 140-15</inkml:trace>
  <inkml:trace contextRef="#ctx0" brushRef="#br0" timeOffset="54703.08">3868 8533 1152 0,'-17'0'428'0,"17"0"-332"0,3 0-28 0,-3-3 140 0,5 3-128 0,4-2 44 16,3 4-72-16,9-4 40 16,3-1-52-16,6-5-12 15,2 3-16-15,7-1 8 16,3 4-12-16,-9-4-20 16,-4 6 4-16,-2-2-156 15,-6 2 92-15,0 0-228 16,-9 5 172-16,-3 0-216 15,-3 1 196-15</inkml:trace>
  <inkml:trace contextRef="#ctx0" brushRef="#br0" timeOffset="54968.71">3999 8647 1172 0,'3'0'436'0,"-3"0"-340"0,3 8-24 0,-6-3 108 16,3 0-112-16,-6 6 60 16,-3-1-72-16,-2 1-24 0,5 2-20 0,3-5 52 31,6 3-36-31,11-9 8 0,4 1-24 0,15-8 20 31,0-1-20-31,9-4-4 0,-1 2-4 0,1-3-4 16,-3 3 0-16,-10-2-72 15,-2 4 40-15,-12 1-276 16,-3 2 168-16</inkml:trace>
  <inkml:trace contextRef="#ctx0" brushRef="#br0" timeOffset="55803.59">4931 8879 880 0,'-3'24'328'0,"3"-24"-256"0,-6 11-16 0,6-6 240 0,6 0-172 15,0-5 144-15,9 0-156 0,15-2 64 32,-1 2-104-32,34-8 16 15,5 0-52-15,37-8 4 0,-1 5-24 16,30-7-8-1,-9 2-4-15,6-2-16 0,-12 4 8 0,-12 1-4 16,-21 5 0 0,-8-2 8-1,-19 4 0-15,-8-2-12 0,-13 3 8 16,-8-3-68-16,-9 5 40 0,-6-5-172 16,0 6 112-16,-15-6-536 15,0 3 344-15</inkml:trace>
  <inkml:trace contextRef="#ctx0" brushRef="#br0" timeOffset="56037.12">6556 8443 1392 0,'21'-5'516'0,"-21"5"-400"0,15 0-36 16,-9 0 188-16,0 0-164 0,-3 0-8 31,0 2-60-31,-3-2-32 16,3 6-8-16,-3-1-244 16,0 3 136-16</inkml:trace>
  <inkml:trace contextRef="#ctx0" brushRef="#br0" timeOffset="56503.54">7384 8258 1120 0,'21'-3'416'0,"-21"3"-324"0,8 8-24 0,-10-3 32 15,2 1-68-15,-12 4 84 16,0 1-64-16,-15-1 28 0,0 4-48 0,-15-1 8 31,4 0-24-31,-4-2-8 16,9-4-4-16,1-1 20 15,11-6-12-15,6-13-12 16,9 2-4-16,9-13 28 16,6 0-12-16,12-7 12 15,2 4-12-15,7 1-24 0,3 10 4 16,0 11-4-16,-3 10 4 16,-7 29 60-1,-5 9-28-15,-12 20 60 0,-6 6-48 16,-15 0 80-1,3-9-64-15,-6-1-16 16,4-9-24-16,-1-10 16 0,6-9-16 0,3-17-208 16,3-6 108-1,6-19-584-15,6 0 376 16</inkml:trace>
  <inkml:trace contextRef="#ctx0" brushRef="#br0" timeOffset="56787.6">7827 8543 1360 0,'12'0'504'0,"-12"0"-392"0,24 0-32 0,-9-2 160 0,3 2-148 0,11-6 8 15,4 1-60-15,12-5-12 16,0 4-16-16,2-4 0 16,1 2-4-16,-7-3-112 15,-5 3 56-15,-15-2-368 16,-3 2 232-16,-15-3-556 16,-3 6 416-16</inkml:trace>
  <inkml:trace contextRef="#ctx0" brushRef="#br0" timeOffset="56971.66">8110 8252 1144 0,'-18'-26'420'0,"18"26"-324"0,-15 8-28 0,9 0 280 16,3 5-204-16,0 16 108 16,3 3-148-16,6 13 40 15,3 2-84-15,9 1-24 16,6-6-24-16,-3-2 16 15,3-3-16-15,-10-10-172 16,-2-4 88-16</inkml:trace>
  <inkml:trace contextRef="#ctx0" brushRef="#br0" timeOffset="57375.38">8369 8782 1224 0,'0'5'456'0,"0"-5"-356"0,3 2-28 0,6-2 184 15,3 0-156-15,24-5 28 16,2 3-76-16,37-9-16 16,-1 3-20-16,39-11-12 15,0 1 0-15,33-6-180 31,-12 8 96-31,18 6-92 0,-24 4 100 0,-15 1 36 16,-21 5 28-16,-20-3 104 16,-16 6-52-16,-14-3 0 15,-9 3-28-15</inkml:trace>
  <inkml:trace contextRef="#ctx0" brushRef="#br0" timeOffset="62760.11">5497 8226 892 0,'0'-5'332'0,"0"5"-260"16,9-6-20-16,-9 4 220 15,5 2-160-15,10-6 124 0,-3 4-140 16,9-6 12 0,0 0-64-16,12-3 0 0,-1 3-28 0,7-2-8 31,-3 4-4-31,0 4-16 16,-7 4 8-16,-11 12-16 15,-3 2 12-15,-21 13 32 16,-3 2-16-16,-15 14 44 15,-2-2-28-15,-7 2 56 16,6-8-44-16,3-8 36 16,6-5-40-16,6-6 44 15,7-5-44-15,7-5 36 0,7-2-36 16,9-9 0-16,3 0-20 0,6-7 0 16,3 2-4-1,-1-11-16-15,1 6 4 0,0-3 12 16,-3 3-4-16,-3 0-28 15,-7 5 12 1,-2-3-100-16,-3 6 60 0,-3 2-144 16,-3 3 112-16,-6 6-280 15,0 4 204-15</inkml:trace>
  <inkml:trace contextRef="#ctx0" brushRef="#br0" timeOffset="63725.48">8926 8141 1092 0,'3'-5'404'0,"-3"5"-316"0,8-5-24 0,-2-1 152 16,3 4-132-16,6-9 64 16,3 3-88-16,9-5 0 15,0 2-36-15,5 3-20 16,-2 3-8-16,0 8 4 16,-3 2 0-16,-9 6-20 15,-3 5 12-15,-15 2-4 16,-3 3 4-16,-15 3 16 15,0 0-4-15,-6 2 84 16,6-2-44-16,0-3 68 16,6-2-64-16,6-9 96 15,9-2-80-15,12-8 8 16,3-2-48-16,9-4-4 16,0 1-12-16,2 0 4 15,-2 5-8-15,-3-5-12 16,0 5 4-16,-9-3-48 15,0 3 24-15,-6-3-212 16,2 6 128-16,1-6-204 16,3 3 180-16</inkml:trace>
  <inkml:trace contextRef="#ctx0" brushRef="#br0" timeOffset="68244.75">2669 10054 872 0,'6'-5'324'0,"-6"5"-252"0,9-3-20 16,-3 3 148-16,-6 3-120 0,0 0 36 15,0 4-68 1,0 4 32-16,-6 2-44 0,-6 6 68 16,3-1-56-1,-12 1 52-15,9 2-56 0,-15-2 4 16,7-4-28-16,-4-4 24 15,6-3-28-15,3-16 64 16,9 0-44-16,6-18 0 16,6 2-20-16,18-16 52 15,9 0-40-15,14 6-28 16,4 8-4-16,2 12-8 16,-5 12 4-16,-9 20-20 15,-13 9 16-15,-17 26 12 16,-3 5 4-16,-32 5 60 15,2-5-36-15,-24 1-4 16,6-6-12-16,-8-8 0 16,8-6-8-16,0-10-188 15,4-5 100-15</inkml:trace>
  <inkml:trace contextRef="#ctx0" brushRef="#br0" timeOffset="68811.69">3848 10118 728 0,'20'-14'268'16,"-20"14"-208"-16,9-10-16 0,-3 7 292 0,6 6-192 0,-6-3 108 16,9 0-148-16,-6-3 84 15,3 3-108-15,6-5 12 16,3 2-56-16,2-2-12 15,4 2-16-15,-6-5-8 16,3 6 4-16,-6-4-156 16,0 4 84-16,-4-1-236 15,-2 6 172-15,-6-1-312 16,-3 4 252-16,-12 4-216 16,3 6 236-16,-9 8 32 15,1-3 88-15,-7 6 64 16,-3-4-4-16,-9 1 116 15,3-3-72-15,-5-5 84 16,8 0-76-16,6 0 128 0,9-3-108 16,12-2 244-16,0-1-180 15,9-4 128 1,3 2-160-16,9-6 48 0,9 1-96 16,-1-6 44-16,1 1-64 15,0-4 4-15,-3 4-28 16,-6-4-12-16,-4 4-4 15</inkml:trace>
  <inkml:trace contextRef="#ctx0" brushRef="#br0" timeOffset="72012.48">5175 10364 1256 0,'-6'-3'464'0,"6"3"-360"0,12 3-28 0,-6-3 180 16,0 2-156-16,9-2 12 15,6 3-68-15,23-8 56 16,4-1-52-16,35-4-16 16,-5 5-20-16,26-9-20 15,-9 6 4-15,9-2-4 32,-8 2 0-32,-13 3 16 0,-15 2-4 0,-14 0 32 15,-9 6-20 1,-10 0 4-16,-5-1-12 15,-3-4-8-15,0 2 4 0,-4-3 20 16,-2 0-12-16,-6-5-56 16,0 3 20-16,-9-3-236 15,0 5 144-15</inkml:trace>
  <inkml:trace contextRef="#ctx0" brushRef="#br0" timeOffset="72317.48">6526 10033 956 0,'15'-5'352'0,"-15"5"-272"0,15 2-24 0,-9-2 340 16,0 6-228-16,-3-1 216 15,3 0-224-15,-6-5-12 16,3 3-92-16,-3-3-36 16,0 0-12-16,-3-3-72 15,3 3 36-15,-3-5-400 16,0 2 232-16</inkml:trace>
  <inkml:trace contextRef="#ctx0" brushRef="#br0" timeOffset="73416.36">6991 9906 652 0,'6'-3'244'0,"-6"3"-192"0,9 0-12 0,-6-2 200 15,3 2-140-15,3-6 196 16,-1 1-168-16,4-5 96 16,0 2-132-16,3-8 24 15,3 3-72-15,3-6-16 16,3 6-16-16,0 0-20 16,2 7 4-16,1 9 4 15,-3 5 0-15,-6 10 0 16,-3 6 0-16,-15 5-20 15,-3 0 12-15,-15 8-48 16,0 0 28-16,-9 3 52 16,3 0-16-16,1-3 64 15,5-3-40-15,3-7 64 16,6-6-56-16,3-5 52 16,3-3-52-16,3-5-4 15,6-3-20-15,3-7 8 16,3 2-16-16,6-8 24 15,2 2-20-15,7-7-4 0,0 5-4 16,3-5-16-16,-3 2 8 16,-4 1 12-16,-2 4-4 15,-6 1-12-15,-3 3 4 0,-6-1-4 16,-3 3 0 0,-6 0-212-16,3 5 120 0</inkml:trace>
  <inkml:trace contextRef="#ctx0" brushRef="#br0" timeOffset="73766.45">8134 9919 1276 0,'-12'0'472'0,"12"0"-364"0,3 3-32 0,0-3 136 0,3 3-132 0,3-6 100 0,6 3-104 0,8-3 28 16,1 1-60-16,9-4-24 31,3 1-12-31,5-6 0 16,-2 3-4-16,3-5-196 0,-4 5 104 15,-5-5-280 1,-6 5 204-16</inkml:trace>
  <inkml:trace contextRef="#ctx0" brushRef="#br0" timeOffset="73948.64">8363 9657 1360 0,'0'29'504'0,"0"-29"-392"0,-3 64-32 0,3-38 188 16,3 1-164-16,-3 7-16 15,6-2-56-15,0 2-16 16,0-2-8-16,-3-5-60 15,3-4 28-15</inkml:trace>
  <inkml:trace contextRef="#ctx0" brushRef="#br0" timeOffset="74297.38">8598 10033 1276 0,'3'-19'472'0,"-3"19"-364"0,6 3-32 0,-3-3 180 16,0 3-156-16,3-1 72 15,6 1-100-15,3-3 12 16,0 0-48-16,11-3-4 31,1 3-20-31,21-8 12 0,2 3-16 0,43-8-12 16,-1 5 0-16,42-3-156 15,-3 6 88-15,6-5-32 16,-21 4 60-16,-12-2 20 16,-21 6 12-1,-14-4 28-15,-15 6-8 0,-10-5-28 16,-11 5 8-16,-6-3-172 16,-3 3 104-16,-4-2-620 15,-2 2 388-15</inkml:trace>
  <inkml:trace contextRef="#ctx0" brushRef="#br0" timeOffset="82285">5642 9641 560 0,'3'-13'208'0,"-3"13"-164"0,24-10-8 15,-15 4 128 1,-3 6-96-16,-3-2 88 16,3 2-92-16,-6-3 116 15,0 6-100-15,0-1 48 16,0 6-72-16,-9 5 44 15,3 3-56-15,-12 11 76 16,3 2-68-16,-2 3 96 16,2-1-84-16,0-4 32 15,6-3-56-15,0-3 4 16,6-3-28-16,-3-2 20 16,12 0-24-16,-3-5 12 15,6-1-12-15,6-4 12 16,0 2-16-16,5-6-4 15,1 3 0-15,0-5-84 0,-3 0 44 0,0 0-136 16,0 0 96-16,-6 0-112 16,0 0 104-16,-4 0-132 15,4 0 124-15,-3-2-212 16,3 2 172-16,0-3-168 16,-3 3 172-16</inkml:trace>
  <inkml:trace contextRef="#ctx0" brushRef="#br0" timeOffset="82523.2">5818 9813 840 0,'18'8'312'15,"-18"-8"-244"-15,6-16-16 0,-3 11 224 16,0 5-160-16,-3 0 104 0,3 3-128 0,-6 5 0 31,3 2-52-31,-6 9 80 16,3 5-68-16,-3 2-16 15,6 3-20-15,-3 3 4 0,3-3-12 16,0-2-108-16,0-1 52 16</inkml:trace>
  <inkml:trace contextRef="#ctx0" brushRef="#br0" timeOffset="83604.39">9333 9356 748 0,'-15'-11'276'0,"15"11"-216"0,-8-10-16 0,5 7 208 15,6 3-148-15,-3 3 28 16,3 4-80-16,0 7 136 16,-1 2-108-16,1 7 36 0,3 1-68 0,0 5-20 31,3 0-16-31,-6 0-12 15,3 3 4-15,-6-3-60 16,3-2 32-16,-6 5-404 16,3-3 236-16</inkml:trace>
  <inkml:trace contextRef="#ctx0" brushRef="#br0" timeOffset="91495.92">11084 9596 600 0,'23'-10'224'0,"-23"10"-176"0,21-8-12 0,-15 5 88 16,3 3-76 0,-6 0 76-16,3 6-68 0,-15-4 68 15,3 4-72-15,-21-1 104 16,1 0-84-16,-31-2 40 16,0-1-64-16,-29-2 20 15,9 3-40 1,-15-3-16-16,11 0-8 15,4 0-4-15,17 5 0 0,7-2 68 16,14 2-36 0,0-2 24-16,15 0-36 0,1-3 52 15,8 2-40-15,-3-4-8 16,9 2-12-16,-6-6 0 16,6 4-8-16,-6-4-12 15,6 4 4-15,-3-4 4 16,6 6 0-16,-2-5 0 15,5 5 0-15,0-5 16 16,6 2-8-16,0-2-4 16,5 2 0-16,4-5-4 15,3 3 0-15,6-3 0 16,0 3 0-16,0-3 16 16,3 5-8-16,-4 1-20 15,1 2 4-15,-3 0 4 16,0 2 4-16,-9 1-12 15,0 2 8-15,-12 0 12 0,-3 3-4 16,-15-2-20 0,3 2 8-16,-12 2 12 0,7 3 0 15,-10 1-12-15,9 1 4 16,-3 1-4-16,9 3 0 0,4-3 24 16,5-3-8-16,6-2-4 15,9 2 0-15,5-5 20 16,7 0-12-1,3-6-12-15,3 4-4 0,0-4 4 16,-3 4 0 0,-1 1-308-16,-2 1 168 0</inkml:trace>
  <inkml:trace contextRef="#ctx0" brushRef="#br0" timeOffset="92241.06">11536 9657 572 0,'24'-18'208'0,"-24"18"-160"0,6-16-12 0,-3 11 128 0,0 2-96 0,-3-5 52 16,3 5-72-16,-6-2 12 15,0 5-40-15,-9-3 36 16,0 3-32-16,-6 0-24 16,3 6 0-16,-12 2 16 15,7 2-8-15,-7 3-20 16,9 3 4-16,0 0-4 16,6 3 4-16,3-1 24 15,6 1-8 1,3-3 16-16,3 0-16 0,3-6-4 15,3-2 0-15,0-5 4 16,3 2-4-16,-3-5 8 16,0 3-8-16,0-6 60 15,0 3-36-15,-3-5-4 16,3-1-12-16,2-4-20 0,19-14 12 31,-12 13 0-31,0-7 8 16,6 2-8-16,-9-2 60 15,0 2-36-15,-7 0-20 16,4 8-8-16,-9 0-20 16,3 8 12-16,-6 10 4 0,0 6 4 15,0 21-20-15,3 3 12 16,-6 10 48-16,3-2-20 16,-9 2 60-16,0-5-44 15,-8 0 72-15,-1-8-60 16,-12-8-16-16,6-5-20 15,-9-11 0-15,10-5-8 0,-7-16-160 16,9 0 84-16,3-10-516 16,6-1 324-16</inkml:trace>
  <inkml:trace contextRef="#ctx0" brushRef="#br0" timeOffset="92661.73">11929 9623 540 0,'27'-11'200'0,"-27"11"-156"0,12-8-12 0,-6 6 104 0,0 2-80 0,-9-6 128 0,0 6-104 16,-12 0 92-16,0 3-96 0,-15 2 48 15,6 6-72-15,-11 5 84 16,5 2-76-16,-3 9 32 16,9-1-52-16,3 3-24 15,9 0-8-15,7-5 0 16,5 0-4-16,5-5-4 15,7-1 4-15,6-5 12 16,3-2-8-16,0-6-84 16,0 3 44-1,0-5-184-15,-4-1 120 16,4-2-236-16,0 0 184 0,0-2-252 16,3 2 224-16</inkml:trace>
  <inkml:trace contextRef="#ctx0" brushRef="#br0" timeOffset="93130.18">12155 9803 456 0,'24'-19'168'0,"-24"19"-128"0,27-5-16 0,-15 2 60 16,3 1-52-16,-1-6 148 15,1 2-104-15,-3-4 172 16,3 2-144-16,-6-3 100 16,0 3-116-16,-9-2 48 15,0 2-76-15,-18-3-16 16,3 6-28-16,-18 5 8 15,4 8-16-15,-10 11-12 16,6 2 0-16,-2 5-4 0,11 3 0 16,3-2 16-1,9-1-4-15,6-5-4 0,9-2 4 16,9-9 20-16,3 1-12 16,9-6 12-16,-1-2-12 0,7-8-16 15,-3-1 0-15,3-10 12 16,-3 1-4-1,2-20-4-15,-2 1 4 16,-3-14-4-16,0 6 0 0,-3-6 8 16,-4 9-4-16,-2-6-4 15,0 10 4-15,-6-5-24 16,0 14 12-16,-9 2-12 16,0 11 8-16,-9 13 16 15,3 8 0-15,-6 16 112 16,3 2-64-16,0 27-12 15,6 3-24-15,0 12 48 16,6-4-36-16,0-1-4 16,6-10-12-16,-3-8-108 15,0-8 52-15,-3-10-316 16,3-6 200-16</inkml:trace>
  <inkml:trace contextRef="#ctx0" brushRef="#br0" timeOffset="100049.59">13307 9843 1132 0,'9'7'420'0,"-9"-7"-328"0,6 0-24 0,0 0 184 15,6 3-152-15,12-6 124 16,5 3-128-16,28-5 64 0,5 0-92 0,28-6 8 31,-1 6-44-31,15-6-4 16,-9 3-16-16,-5-2-8 15,-13 5 0-15,-14-3-4 16,-13 5 0-16,-11 0 0 16,-9 3 0-16,-9-2-36 15,-4 4 20-15,-5-2-196 16,-3 6 116-16,-3-1-240 16,0 0 188-16,3-5-316 0,0 3 264 15</inkml:trace>
  <inkml:trace contextRef="#ctx0" brushRef="#br0" timeOffset="101172.79">11197 8210 1236 0,'12'-11'456'0,"-12"11"-352"0,32-2-32 0,-8-1 140 16,0 3-132-16,27-5 124 15,5 5-116-15,27-5 16 16,4-1-60-16,17-4-20 16,-6 2-12-16,15-5-20 15,-11 5 4-15,2-3 4 16,-12 6 0-16,-3-3 8 15,-11 2-4-15,-7-1-4 16,-11 4 4-16,-7-2-16 16,-8 5 8-16,-6-3 12 15,-10 6-4-15,-5-3-4 16,-3 2 4-16,-3-2-84 16,-6 3 44-16,-3-6-268 15,0 3 168-15</inkml:trace>
  <inkml:trace contextRef="#ctx0" brushRef="#br0" timeOffset="101676.71">13331 7956 560 0,'-6'3'208'0,"6"-3"-164"0,-9-11-8 16,3 6 32-16,3 5-44 0,-3-5-12 15,3 2-4-15,-3-2 0 16,3 5-4-16,0-6 52 16,3 6-32-16,0-2 200 15,3 2-124-15,0-3 180 16,0 3-160-16,0-3 132 16,3 1-144-16,-3-4 68 15,3 6-104-15,-3-5 16 16,3 5-52-16,-6-3 12 15,3 3-28-15,0 6 8 16,0 4-16-16,-3 12-8 16,3 1 0-16,-3 9-16 15,0 2 8-15,0 1 12 16,3-6-4-16,-3-3-92 16,0-4 52-16,-3-7-200 15,3-1 132-15,-6-4-288 16,6 1 220-16</inkml:trace>
  <inkml:trace contextRef="#ctx0" brushRef="#br0" timeOffset="102103.78">12938 8154 1276 0,'-9'-21'472'0,"9"21"-364"0,9-37-32 0,3 6 116 16,3-1-120-16,18-24 16 16,2 6-52-16,25 2-24 15,-1 14-8-15,22 13-4 16,-4 13 0-16,6 34-20 16,-5 14 12-16,-19 21-24 15,-11 0 20-15,-30 2-12 16,-12-5 12-16,-30 1 156 15,-3-9-76-15,-32-10 104 16,2-11-96-16,-32-21-24 16,5-8-32-16,-5-19-16 15,15 1 0-15,11-17-180 16,19 3 96-16,11-36-736 16,18-1 452-16</inkml:trace>
  <inkml:trace contextRef="#ctx0" brushRef="#br0" timeOffset="102952.38">14587 9623 1008 0,'9'-8'372'0,"-9"8"-288"0,12-3-24 15,-3 1 152-15,3 2-128 0,3-3 36 16,-1 3-72-16,10-3-28 16,0 6-12-16,3 0 8 31,-3 5-8-31,-9 10-20 15,-1 6 4-15,-14 10 108 0,-3 1-52 16,-5-1 104-16,2-2-88 0,-3-6 60 16,3-4-72-1,6-9 24-15,3 0-44 0,6-10 8 16,3-3-24-16,5-8-16 16,1 0-4-1,3-3-40-15,0 3 24 16,0 0-160-16,0 3 100 15,-1 2-220-15,1 3 168 16</inkml:trace>
  <inkml:trace contextRef="#ctx0" brushRef="#br0" timeOffset="103335.67">14551 9803 1040 0,'-53'-35'384'0,"53"35"-300"0,-48-45-20 15,30 27 244 1,6 5-180-16,3-14 80 16,6 6-120-16,21-13-28 0,9 5-36 15,36-8-16 1,8 2-4-16,33 11-76 0,-3 11 40 15,18 21-48 1,-5 11 44-16,-16 41-76 16,-18 4 60-16,-41 21 8 15,-21-3 28-15,-39 2 224 16,-9-12-116-16,-32-9 152 16,-1-13-140-16,-26-18 8 0,5-11-68 0,-8-26-20 15,15-8-12 1,2-16-20-16,22 0 4 0,2-27-304 31,18 1 168-31</inkml:trace>
  <inkml:trace contextRef="#ctx0" brushRef="#br0" timeOffset="104544.8">1526 11843 1060 0,'-33'-24'392'0,"33"24"-304"0,-30-8-28 0,12 5 104 16,7 6-104-16,-10 8 64 15,0 7-72-15,-3 17 136 16,9 4-104-16,3 17 112 0,3-1-112 0,9 14-36 31,0-3-28-31,0 6-28 0,9-6 4 0,-6-3 4 16,6-4 0-16,-6-14 0 31,3-8 0-31,-6-11 16 0,0-5-8 16,-9-10-172-1,9-3 92-15,-12-11-264 16,12 0 188-16,-15-7-300 16,12-1 252-16,-17-5-152 0,8 3 204 15,-6-5 208-15,0 4-24 16,-3-1 304-16,0 1-192 15,9 1 220 1,3 2-212-16,9-2 96 0,9 0-148 16,12-3-8-16,-3 3-60 0,15-8-28 15,-3 2-4-15,8-2-28 16,-5 5 12-16,0 0-216 16,-6 6 124-16,-4-1-268 15,4 6 208-15</inkml:trace>
  <inkml:trace contextRef="#ctx0" brushRef="#br0" timeOffset="105022.98">1579 12298 612 0,'6'32'228'0,"-6"-32"-180"0,9 74-12 0,-3-45 228 0,0-5-152 0,3-1 256 0,-3-1-212 0,0-9 228 15,3-3-224-15,-9-10 124 16,9 0-164-16,-6-18 68 15,6-1-108-15,0-15-36 0,-3 2-28 16,9-10-16 0,-4 7 4-16,-2 1-120 0,3 8 64 15,0 2-136 1,6 11 104-16,-9 2-196 16,3 8 156-16,0 6-168 0,0 2 164 15,3 3-56-15,0 5 108 0,2-2 32 16,1 0 28-1,3-6 32-15,3 0-8 16,3-2 84-16,2 2-48 16,1 11 12-16,0 3-32 15,-9 12-32-15,0 1 4 0,-12 8 184 16,2-6-96-16,-19-2 140 16,5-3-124-16,-15-5 80 15,-3-6-104-15,0-7 36 16,3-1-64-16,-3-15 12 15,9 0-40-15,4-19 0 16,2 0-12-16,3-21-76 16,3 3 36-16,3-8-200 15,3 10 132-15,2 8-204 16,4 11 172-16</inkml:trace>
  <inkml:trace contextRef="#ctx0" brushRef="#br0" timeOffset="105520.47">2246 12335 996 0,'9'3'368'0,"-9"-3"-284"0,9 23-24 0,-9-4 64 31,3 2-80-31,-3 8 176 0,3-2-124 0,-3-1 80 16,0-2-104-16,0-3 88 16,0-2-96-16,0-6 52 15,0-3-72-15,0-12 40 16,6-1-48-16,3-15 8 16,-6-1-28-16,9-15-16 15,3 5-4-15,5-3-40 16,-5 3 24-16,6 10 8 15,-6 9 8-15,-3 12-8 16,6 9 8-16,-12 7 4 16,9 6 0-16,-12-3 76 15,6-2-40-15,-6-3 24 16,3-3-40-16,2-10 8 16,-5-1-16-16,6-15-8 15,3 0 0-15,9-16-128 16,6 0 68-16,3-3-144 15,2 13 112-15,-2 11 24 16,0 8 40-16,-9 11 116 16,-3 5-48-16,-3 8 88 15,2-3-76-15,-8 0-36 16,-3-3-16-16,3-2-188 0,6-2 96 16</inkml:trace>
  <inkml:trace contextRef="#ctx0" brushRef="#br0" timeOffset="106234.43">3464 12229 1164 0,'6'-13'428'0,"-6"13"-332"0,20-11-24 0,-11 3 124 0,-3 6-120 0,12-9 24 16,0 6-60-16,3-3-28 16,3 3-4-16,5 2-20 15,-2 3 8-15,-6 5 4 16,0 6 0-16,-12 5 8 15,-3 5-4-15,-18 5-20 16,0 1 8-16,-12 4 172 16,0-1-92-16,-2-4 80 15,5 1-88-15,6-6 28 16,12-3-56-16,6-13 68 16,12 1-56-16,11-12-16 15,10 4-20-15,0-6-56 16,3 5 28-16,-4-5-128 15,-2 6 80-15,-3-1-212 16,-9 6 156-16,-3-1-236 16,2 6 204-16</inkml:trace>
  <inkml:trace contextRef="#ctx0" brushRef="#br0" timeOffset="107305.47">3312 12351 1092 0,'-39'-13'404'16,"39"13"-316"-16,-6-30-24 0,6 17 160 15,0 3-136-15,9-12 52 0,6 4-80 0,15-19-36 16,5 2-16-16,28-20-72 31,-1 2 36-31,31 3-76 0,-4 13 60 16,6 31 8-1,-8 17 24-15,-7 29-60 0,-15 5 40 16,-23 34-68-16,-15 0 60 16,-30 11 132-16,-6-8-48 15,-30-8 268-15,-2-15-172 16,-25-17 68-16,4-10-120 0,-13-19-44 15,4-8-28-15,8-21-4 16,16-2-8 0,14-38-204-16,9-2 108 0,3-32-264 15,15 8 204-15,6-16-240 16,3 16 228-16,6 11-80 16,6 21 144-16,0 18-312 15,-3 16 228-15</inkml:trace>
  <inkml:trace contextRef="#ctx0" brushRef="#br0" timeOffset="108090.4">4627 12187 1100 0,'6'2'408'0,"-6"-2"-316"0,15 6-28 0,-6-4 220 15,9 4-168-15,-12-1 168 16,9 3-168-16,-12-3 48 16,3 0-96-16,-9-5-48 15,0 3-16-15,-6-6-120 16,3 3 64-16,-9-5-456 15,3 5 284-15</inkml:trace>
  <inkml:trace contextRef="#ctx0" brushRef="#br0" timeOffset="108222.24">4675 12335 1320 0,'6'26'488'0,"-6"-26"-380"0,15 24-28 0,-12-19 396 15,6 3-276-15,-3-5-12 0,0 2-116 16,-6-7-80-16,0 2 4 15,-6-6-216-15,3 1 124 0,-6 0-464 16,3 5 312-16</inkml:trace>
  <inkml:trace contextRef="#ctx0" brushRef="#br0" timeOffset="108805.95">6771 11806 1048 0,'3'-14'388'0,"-6"17"-300"0,3 16-28 0,0 4 208 16,6 4-160-16,2 21 316 15,4 4-236-15,3 12 16 16,0-6-124-16,-3 0-52 16,0-5-16-16,-3-2-4 15,0-6-4-15,-6-6-108 16,3-7 56-16</inkml:trace>
  <inkml:trace contextRef="#ctx0" brushRef="#br0" timeOffset="109256.43">7378 12033 912 0,'6'0'340'0,"-6"0"-264"0,18 6-24 0,-7-6 176 16,1 0-136-16,9-3 88 16,0 0-108-16,3-2 16 15,3 0-52-15,2-6 12 16,1 6-28-16,0-8-16 15,-3 5-8-15,-3-3 20 16,-1 3-8-16,-8 3-12 16,0 2 0-16,-9 3-348 0,-3 5 192 0</inkml:trace>
  <inkml:trace contextRef="#ctx0" brushRef="#br0" timeOffset="109561.45">7464 12195 1196 0,'9'5'440'0,"-9"-5"-340"0,12 3-32 0,-6-3 144 16,0 2-132-16,6-2 44 15,0 3-72-15,3-6-4 16,2 3-28-16,7-5 16 16,0 2-24-16,3-5-12 15,0 6-4-15,-1-4 4 16,-2 4 0-16,-3-1-108 16,0 3 60-16,-6-3-164 15,-3 6 116-15,-3-3-148 16,-3 3 140-1</inkml:trace>
  <inkml:trace contextRef="#ctx0" brushRef="#br0" timeOffset="110640.51">9244 11896 652 0,'15'-3'244'0,"-27"6"-192"0,24 2-12 16,-21 0 188-16,3 6-132 0,-12 5 132 15,3 2-136-15,-17 1 88 16,5-1-104-16,-15-2 64 16,3 0-80-16,-5-5 100 0,8-3-88 15,-3-8 32-15,13 0-60 0,2-16 36 31,12 0-44-31,9-19 0 0,9 1-24 0,15-14-16 32,8 9 0-32,16-6-4 15,0 13 0-15,5 8 16 0,-5 14-4 16,0 20-20 0,-7 9 8-16,-8 31 4 15,-6 11 4-15,-21 16 96 16,-6-3-52-16,-21 5 88 0,3-10-76 15,-11-6 16-15,2-7-40 0,-6-11-20 16,9-11-8-16,-3-13-24 16,10-2 12-1,2-16-208-15,6-3 120 0,0-3-376 16,6 0 264-16</inkml:trace>
  <inkml:trace contextRef="#ctx0" brushRef="#br0" timeOffset="115493.75">9973 12131 624 0,'0'0'228'0,"0"0"-176"0,6 0-16 0,-3 0 212 16,0 0-144-16,0 0 168 15,0 0-156-15,3-2 92 16,6 2-120-16,0-3 40 16,0 3-72-16,6-3 28 15,3 1-48-15,8-4-36 16,1 4-4-16,9-4-8 16,-1 4 4-16,4-4 32 15,-3 4-12-15,-3-1 4 16,-7 3-8-16,-2-3-8 15,-3 6 4-15,-9-3-16 0,0 0 8 16,-6-3 12 0,0 3-4-16,-3-2-168 15,-1-1 88-15</inkml:trace>
  <inkml:trace contextRef="#ctx0" brushRef="#br0" timeOffset="115895.18">11051 11726 944 0,'18'-10'352'0,"-18"10"-276"0,18-6-20 0,-12 4 104 16,-1 4-100-16,-7 1-36 15,2 5-16-15,-9 11 52 16,0 2-32-16,-15 18 156 16,0 6-104-16,-9 8 108 15,6-2-108-15,1-6 56 16,8-6-80-16,9-7 68 16,9-6-72-16,15-7-36 15,6-6-12-15,14-10 40 16,4-3-24-16,9-11-44 15,-4 3 12-15,1-5-96 16,-3 5 60-16,-7-2-116 16,-2 2 88-16,-9-3-172 15,-3 6 140-15,-9-8-248 16,0 2 200-16,-6-10-244 16,-1 5 228-16</inkml:trace>
  <inkml:trace contextRef="#ctx0" brushRef="#br0" timeOffset="116046.88">11357 11869 1100 0,'-6'29'408'0,"6"-29"-316"0,-5 69-28 0,2-37 440 16,0-3-288-16,-6 13 56 16,3-2-164-16,-3 5-28 15,6-5-44-15,-3-3-36 16,6-6 0-16,0-9-196 16,3-7 108-16,0-12-420 15,3 0 280-15</inkml:trace>
  <inkml:trace contextRef="#ctx0" brushRef="#br0" timeOffset="116449.68">11917 12118 1880 0,'12'8'696'0,"-12"-8"-540"0,3 3-44 0,-3-1-44 16,0 1-60-16,0-1-12 15,0 1 0-15,-3-3-500 16,3 0 276-16</inkml:trace>
  <inkml:trace contextRef="#ctx0" brushRef="#br0" timeOffset="117291.3">12524 11917 756 0,'0'-19'280'16,"0"19"-216"-16,0-10-20 0,3 2 268 0,3 5-180 0,0-7 176 16,3-1-176-16,0-5 140 15,0 3-156-15,3-6 56 16,0 6-100-16,3-3-4 16,2 6-44-16,4-1-12 15,3 3-8-15,0 6-32 16,3 7 16-16,-6 11 4 0,-1 2 8 15,-8 19-12 1,0 6 8-16,-15 4 4 16,-3 1 0-16,-12-3 0 15,1-3 0-15,-10-5 0 16,3-8 0-16,3-5 8 16,6-3-4-16,9-5 76 15,9-3-44-15,12-5 40 16,9 0-44-16,12-2-8 0,-1-1-16 0,4-3 48 15,0 1-32 1,-3-6 16-16,-7 3-24 0,-2-2-8 16,-6-1-4-16,-3 1-4 15,-3 2 0 1,-6-3 0-16,0 6 0 0,-4-6 0 16,4 3 0-1,0-3-116-15,0 3 64 0,0-2-164 16,3-1 120-16,-3-2-324 15,0 5 236-15,-3 0-680 16,3 5 480-16</inkml:trace>
  <inkml:trace contextRef="#ctx0" brushRef="#br0" timeOffset="122729.4">7619 13563 1152 0,'30'-11'428'0,"-30"11"-332"0,15-3-28 0,-7 1 140 0,4 2-128 0,3-6 44 31,3 4-72-31,3-4-56 16,3 4 0-16,0-3 4 16,2 5 4-16,4-6 8 15,-3 6-8-15,-3-2-56 16,-3 4 28-16,-1-2-148 0,-2 3 96 0,-3 0-188 31,0 2 152-31</inkml:trace>
  <inkml:trace contextRef="#ctx0" brushRef="#br0" timeOffset="123050.22">7637 13819 1144 0,'9'5'420'0,"-9"-5"-324"0,9 6-28 0,-3-6 84 16,5 2-96-16,10-2 92 16,6 0-84-16,9-2-40 15,0-1-20-15,2-5-4 16,1 6 0-16,0-4-20 16,-7 4 12-16,4-4-296 15,-6 4 168-15</inkml:trace>
  <inkml:trace contextRef="#ctx0" brushRef="#br0" timeOffset="123966.03">9283 13438 984 0,'9'-13'368'0,"-9"13"-288"0,26-5-20 15,-17-1 144-15,3 6-124 0,-3-5 12 16,3 0-56-16,-3 0-16 15,0 5-12-15,-9 5-24 16,3 3 8-16,-15 8 56 16,0 5-24-1,-12 3 68-15,1-1-52 16,-7 1 72-16,0 0-64 16,-3-5 0-16,9-1-28 15,-2-10 16-15,5-3-24 16,0-10 68-16,9-3-48 15,0-13 4-15,9 2-20 16,3-15-4-16,6 2-4 0,9-15-16 16,6 4 4-16,6 4-24 15,2 9 16-15,7 23 12 16,0 9 4-16,0 25-36 16,-4 4 16-16,-8 20 16 15,-3 2 0-15,-15 15 44 16,-3 4-20-16,-15-3 84 15,-3-11-60-15,-9-11 20 16,3-7-36-16,-2-8 4 0,5-6-20 16,-3-7 0-1,6-3-8-15,-3-3-32 16,3 0 12-16,-2-2 12 16,2 2 4-16,0-5-4 15,6 3 4-15,0-9-104 16,3-2 56-16,3-5-176 0,6 0 124 15,0-6-412-15,6 6 280 16</inkml:trace>
  <inkml:trace contextRef="#ctx0" brushRef="#br0" timeOffset="124351.43">10262 13541 1456 0,'0'-8'536'0,"0"8"-416"0,9-5-32 0,-3 0 100 0,3 5-120 0,9-5 24 16,3 2-52-16,5-2-28 15,4 5-4-15,9-3 8 16,-6 3-8-1,11 0-204-15,1 3 104 0</inkml:trace>
  <inkml:trace contextRef="#ctx0" brushRef="#br0" timeOffset="125000.27">11482 13118 944 0,'12'-3'352'0,"-12"3"-276"0,0 0-20 0,-6 6 60 15,3 2-76-15,-14 10 116 16,2 6-88-16,-15 16 132 16,6-1-112-16,-6 4 64 15,7-4-88-15,2-4 52 16,6-3-64-16,12-9-4 16,6-2-28-16,12-7 32 15,6-1-28-15,8-5-24 16,1-3 0-16,9-5 8 15,-4 0-4-15,4-2-124 16,3-1 64-16,-9-2-156 16,-7 5 124-16,-5-6-252 15,-6 6 192-15</inkml:trace>
  <inkml:trace contextRef="#ctx0" brushRef="#br0" timeOffset="125201.83">11676 13200 840 0,'-6'-5'312'0,"6"5"-244"0,-3 50-16 0,0-18 332 16,0 0-220-16,-3 15 188 15,3-2-204-15,-3 5-8 16,3-5-84-16,0 6-44 16,3-1-12-16,0-5-80 15,6-8 44-15,0-8-364 16,3-8 220-16</inkml:trace>
  <inkml:trace contextRef="#ctx0" brushRef="#br0" timeOffset="125552.45">12709 12898 820 0,'3'-18'304'0,"-3"18"-236"0,-12 24-20 0,-12-3 248 15,6 3-172-15,-20 31 380 16,5 1-284-16,-6 29 24 31,9-3-152-31,6 10-40 0,10-7-32 16,8 5-16-16,9-11 0 0,14-5-16 15,7-13 8-15,12-11-164 16,0-13 92 0,8-8-180-16,-2-5 144 15,6-8-220-15,-7-5 188 0</inkml:trace>
  <inkml:trace contextRef="#ctx0" brushRef="#br0" timeOffset="140828.6">13390 13150 1152 0,'-14'-5'428'0,"14"5"-332"0,6-3-28 0,-6 0 156 16,0 6-136-16,0-6 80 16,5 3-100-16,4-5 36 15,3 2-64-15,9-5 8 16,3 0-32-16,9-2-16 16,2 2-4-16,4 3-4 15,0 2 0-15,-3 8 24 16,-7 3-8-16,-11 13-12 15,-3 3 0-15,-18 18-16 16,-3 1 12-16,-21 10 12 16,1-6 0-16,-16-2 52 15,6-5-32-15,0-6 24 16,10-4-28-16,2-9 28 16,12-5-32-16,3-6 76 15,6 1-56-15,9-6 12 0,9-2-28 0,6-6-4 16,5 3-8-1,4-3-8-15,0 1 4 0,0-4 4 16,-3 6-4 0,-4-5-12-16,1 5 4 0,-3-5-40 15,-3 5 24-15,0-5-64 16,0 2 48-16,5-5-160 16,1 3 112-16,3-6-228 15,3 6 176-15,-3-6-264 16,-1 6 228-16,-2-6-252 15,-3 3 244-15,-3-5 28 16,-3 3 92-16,-3-14 292 16,-3 5-128-16,2-15 176 15,1 2-164-15,3-5 92 16,0 8-120-16,9 3-4 0,3 10-48 0,8 8-36 31,4 8 0-31,3 18-8 16,-1 6 0-16,-8 13 16 0,-6 3-4 0,-18-1 184 31,-3-1-104-31,-21-4 184 16,-3-2-148-16,-18-6 52 15,4-5-100-15,-10-10-24 16,9-3-28-16,4-16 12 0,11 0-20 16,9-26-40-16,12-4 16 0,15-17-228 15,5 7 132 1,19 1-348-16,0 10 256 0</inkml:trace>
  <inkml:trace contextRef="#ctx0" brushRef="#br0" timeOffset="141178.28">14935 13396 1204 0,'12'-8'448'0,"-12"8"-348"0,18-5-32 0,-6-1 204 0,0 6-164 0,9-5 88 16,0 0-112-16,2-3 20 15,1 3-60-15,6-3-16 16,0 5-16-16,5-5 0 0,-2 3-8 0,3-1 8 31,-3 4-8-31,-1-1-204 16,1 3 108-16,0-3-192 0,-3 6 160 16,-4-6-244-16,1 3 208 15,3 0-508 1,-3 6 376-16</inkml:trace>
  <inkml:trace contextRef="#ctx0" brushRef="#br0" timeOffset="142445.47">16019 13025 932 0,'6'-5'348'0,"-6"5"-272"0,24-10-20 0,-10 2 208 15,1 2-156-15,9-7 0 16,3 5-64-16,6-2-32 16,-4 4-8-16,-2 4-4 15,-3 4 0-15,-6 6 8 16,-3 5-4-16,-15 11-20 16,-3 3 8-16,-18 7 20 15,0 1-4-15,-12 4 92 16,4 1-52-16,-10 0 120 15,12-3-96-15,0-11 28 16,9-2-60-16,4-8 64 0,5-3-56 16,0-5 36-1,6 0-48-15,3-3-12 16,3 0-12-16,6 1 0 16,3-1-8-16,2-2 8 15,4 2-8-15,3-5-4 0,3 3 4 16,3-6-4-16,-6 3 0 15,2-5 0-15,1-1 0 0,0-2 0 32,-3 3 0-32,0 0-28 0,-3 2 16 0,-1-2-48 15,-2 5 32-15,0-3-64 16,3 6 52-16,-3-3-184 16,-3 5 124-1,0-2-244-15,3 0 192 16,-1-1-640-16,4 3 440 0</inkml:trace>
  <inkml:trace contextRef="#ctx0" brushRef="#br0" timeOffset="142725.78">16819 13139 1300 0,'12'0'480'0,"-12"0"-372"0,15 11-32 0,-9-6 256 0,3 0-196 0,0 1 116 15,3 2-152-15,-3-3 8 16,3 0-64-16,-3-2-28 0,0-1-8 15,-6-2-184-15,0 0 96 16,-3 0-472-16,0 0 308 16</inkml:trace>
  <inkml:trace contextRef="#ctx0" brushRef="#br0" timeOffset="153220.15">17593 13102 704 0,'21'-5'264'0,"-21"5"-208"0,12 0-12 0,-6-3 220 15,0 3-152-15,0-2 80 16,0 2-116-16,0-3 20 16,0 3-56-16,-6-3 40 15,3 6-48-15,-6-3 12 16,3 0-28-16,-6 0-36 16,0 5 12-16,-6-2 0 15,0 2 8-15,-12 0 16 16,3 3-8-16,-8 0-12 15,5 0 0 1,-6-2 12-16,9-1-4 0,-3-2 24 16,10-1-16-16,-1-4 48 15,6 2-32-15,0-8 84 16,3 2-64-16,6-7 76 16,3 0-72-16,3-11 8 15,3 3-36-15,3-6 24 16,3 9-32-16,5-1 4 0,4 3-12 15,3 6-16-15,3 5 4 16,2 13-4 0,1 5 0-16,0 21 8 15,-3 1 0-15,-15 20 0 0,-4 1 0 16,-19 5 32-16,-1-6-16 0,-18-2 76 16,3-5-56-1,-12-9-4-15,7-4-20 16,-10-11-44-16,6-3 16 15,-3-11-224-15,10-2 132 16,2-5-420-16,9-3 296 0</inkml:trace>
  <inkml:trace contextRef="#ctx0" brushRef="#br0" timeOffset="153671.29">17834 12623 664 0,'-3'-10'244'0,"3"10"-188"0,12-3-16 0,-3 3 224 16,0 3-152-16,6 5 104 15,6 2-124-15,15 25 64 16,-1 4-92-16,13 35 128 15,0 6-112-15,-7 26 132 16,-8-1-124-16,-21 1 100 16,-6-13-108-16,-24-6-8 15,0-13-44-15,-15-5-8 16,4-11-12-16,-13-5-16 16,9-13 4-16,-2-14-192 15,8-5 108-15</inkml:trace>
  <inkml:trace contextRef="#ctx0" brushRef="#br0" timeOffset="159540.9">7818 15023 756 0,'3'-3'280'0,"-3"3"-216"0,3-10-20 0,-6 7 112 15,3 6-96-15,-3-3 108 16,3 0-96-16,0 0 40 16,6 0-64-16,3 0 44 15,6 0-52-15,6-3 16 16,6 3-36-16,2-2 16 16,4-1-20-16,0-2 8 15,0 2-12-15,-1-2 12 16,-2 2-16-16,-3-2-4 15,-3 2 0-15,-6-2 4 16,-3 5-4-16,-4-6-12 16,-2 6 4-16,-3-2 12 15,0 2-4-15,-6-3-224 16,0 6 124-16,0-1-220 16,3 1 180-16,0 0-332 15,0-1 268-15</inkml:trace>
  <inkml:trace contextRef="#ctx0" brushRef="#br0" timeOffset="160141.2">7842 15269 416 0,'0'3'152'0,"0"-3"-116"0,6-3-12 0,-3 0 128 16,0 6-88-16,3-3 104 16,3 3-92-16,3-3 100 15,3 2-100-15,0-2 104 16,2 3-104-16,1-3 76 15,0 0-88-15,3-3 20 0,3 1-48 16,3-4-12-16,-1 4-16 16,1-3-8-16,0 2 4 15,-6-2-16 1,0 5 8-16,-6-6 100 0,-4 6-52 16,-2-2-20-16,0 4-12 15,-6-2-4-15,0 0-4 16,-3 0 16-16,0 0-12 15,0 0-12-15,0 0 0 0,0 0 4 16,0 0 0-16,0 0 8 16,0 3-4-16,0 0-152 15,3-1 80-15,3-2-288 16,6 3 196-16</inkml:trace>
  <inkml:trace contextRef="#ctx0" brushRef="#br0" timeOffset="164316">8812 15139 832 0,'-2'-5'308'15,"10"8"-240"-15,-8-6-20 0,9 1 72 0,3 2-76 16,6-6 104-16,3 4-84 16,6-6 68-1,0 0-76-15,8-3 56 16,-2 3-60-16,0 0 16 0,-1 3-40 15,-2 0 0-15,-3 2-16 0,-3 0 28 16,0 3-24 0,-6-2 20-16,-1 2-20 15,-5-6-8-15,0 6-4 16,-6-2 4-16,-3 4-4 0,-6-4-4 16,3 2 4-1,-3-3-200-15,3 6 108 16,-3-3-344-16,0 2 244 0</inkml:trace>
  <inkml:trace contextRef="#ctx0" brushRef="#br0" timeOffset="164995.81">9679 14782 676 0,'12'-5'248'0,"-12"5"-192"0,11 0-16 0,-11-3 156 15,3 3-116-15,-3-2 144 16,0 4-128-16,-3-2 4 16,3 6-60-16,-8-1-16 15,2 6-16-15,-6 4-16 16,6 4 4-16,-3 2 4 15,6 3 0-15,-3 2 44 16,6-2-24-16,0 3 36 16,3-1-32-16,0-5 56 15,6 0-44-15,0-5 44 16,0 0-44-16,0-8 16 16,2 0-32-16,1-8 0 15,3 3-12-15,0-6-8 16,3 3 4-16,0-5-4 0,3-1 0 15,-3-4-160 1,2 5 88-16,-2-6-200 16,-3 6 152-16,-6-3-188 0,0 2 176 0</inkml:trace>
  <inkml:trace contextRef="#ctx0" brushRef="#br0" timeOffset="165495.99">9955 14899 464 0,'3'2'176'0,"-3"-2"-140"0,3-10-8 0,-3 4 100 16,0 4-76-16,0-3 76 15,0 5-72-15,-3-3 76 16,3 3-76-16,-5 0 24 16,5 3-44-16,-3-3 100 15,6 0-76-15,-3 0 44 0,0 0-60 16,0 0 64-1,0 0-60-15,0 0 52 16,0 0-56-16,0 0 60 16,0 0-64-16,0 0 44 15,0 0-48-15,0-3 16 16,2 3-32-16,-2-3-8 16,0 6-8-16,-2-3 28 15,2 0-16-15,-3 0 4 16,6 0-12-16,-3 0 4 15,0 0-8-15,0 3 52 16,0-1-32-16,-3 3 32 16,3 3-28-16,-6 11-8 0,3 2-12 15,0 13 20-15,3 4-16 16,0 7-4-16,3-1-4 16,0-1-4-16,6-3 0 15,-4-6 8-15,1-2-4 0,-3-9-4 16,0-4 4-16,-6-8-136 15,0 2 72-15,-6-11-232 16,1 1 164-16,-4-3-428 16,3 0 316-16</inkml:trace>
  <inkml:trace contextRef="#ctx0" brushRef="#br0" timeOffset="165782.71">10325 15026 956 0,'11'-19'352'0,"-11"19"-272"16,0 3-24-16,0-1 252 0,3 4-180 0,-3 2 144 0,0 0-160 0,0-3 100 15,3 3-124-15,0-3 0 16,6 0-52 0,-3-5-24-16,3 3-8 0,-3-6-68 15,0 3 36 1,-3-5-348-16,3 5 204 16</inkml:trace>
  <inkml:trace contextRef="#ctx0" brushRef="#br0" timeOffset="166328.54">10777 14923 528 0,'-6'0'196'0,"6"0"-152"0,-9 0-12 0,6 0 148 16,6 0-104-16,-6-3 148 15,3 0-128-15,-3-2 116 16,6 0-120-16,-3-6 52 0,6 6-84 16,0-8 36-1,3 5-56-15,3-3-12 16,6 3-16-16,6-3-20 15,-1 6 4-15,4 0 20 16,0 2-8-16,-3 6-4 16,-3 5 0-16,-9 5-16 15,-1 3 8-15,-20 10 12 0,-2 4-4 16,-16 12-4-16,0 0 4 16,-6 3 4-16,6-5-4 15,1-6 120-15,5-2-68 0,3-8 92 16,6-6-84-16,6-7 108 15,6-3-96 1,9-8-20-16,6 0-36 0,9-5-16 16,3-1 0-16,2-4 12 15,1 4-8 1,0-2-28-16,0 3 8 0,-4 0 24 16,-2 2-8-16,0-2-80 15,-3 5 44-15,-3-3-308 16,0 3 188-16,-4-5-364 15,1 2 292-15</inkml:trace>
  <inkml:trace contextRef="#ctx0" brushRef="#br0" timeOffset="166729.84">11438 14994 932 0,'3'-11'348'0,"-3"11"-272"0,-3-10-20 15,3 4 156-15,6 6-128 0,0-5 108 0,0 3-112 0,3-6 28 16,0 5-64-16,5-8 64 16,1 6-60-16,12-5-16 15,3 4-20-15,6 4 8 16,2 2-12-16,4 10-12 15,0 3 0-15,-10 14-4 16,-5 2 0-16,-15 5 140 16,-6-2-72-16,-21-5 88 15,-3-4-84-15,-20-7-4 16,2-3-40-16,-9-10-4 16,9 0-8-16,-2-14-8 15,8 1 4-15,3-17-48 16,9 1 24-16,6-11-64 15,9 5 48-15,6-3-140 16,3 12 96-16,6 2-360 16,3 7 248-16</inkml:trace>
  <inkml:trace contextRef="#ctx0" brushRef="#br0" timeOffset="194531.75">12622 14952 260 0,'3'-3'96'0,"-3"3"-76"0,0-5-4 0,0 2 104 15,0 6-68-15,-3-3 120 16,3 0-96-16,-2 0 60 15,2 0-80-15,-3 0 120 16,3 2-100-16,-6 1 124 16,6 0-116-16,-3-3 128 15,6 0-124-15,3-3 40 16,5 3-80-16,10-5 28 0,6-1-44 0,15-2 16 31,-1 3-28-15,7-3-16-16,0 3-8 15,-4-3 12-15,-2 5-4 16,-6-2-12 0,-7 5 4-16,-5-3 20 0,-6 3-8 15,-6 0-224-15,-3 3 120 0,-6-3-272 0,0 0 208 16,-3 0-464-16,0 0 352 16</inkml:trace>
  <inkml:trace contextRef="#ctx0" brushRef="#br0" timeOffset="194965.23">12864 14785 372 0,'-18'24'140'16,"18"-24"-112"-16,-6-3-4 0,3 0 152 0,3 6-100 0,-3-6 184 15,6 3-152-15,0-5 180 16,3 3-164-16,3-6 140 16,0 2-152-16,-3-2 112 15,2 3-132-15,-5-3 44 16,3 5-80-16,-6-2-8 0,3 5-28 15,-6 5-20 1,3 3-4-16,-3 11 12 0,0 2-4 0,3 13-4 16,3 1 4-1,3 13-4-15,3-1 0 16,3 1 0-16,3-3 0 16,-3-8 16-16,0-8-8 15,-3-8-48-15,3-5 24 0,-9-5-304 16,3-4 176-16,-12-1-444 15,3-1 332-15</inkml:trace>
  <inkml:trace contextRef="#ctx0" brushRef="#br0" timeOffset="-206445.8">14057 14809 92 0,'-6'-19'32'0,"6"22"-24"0</inkml:trace>
  <inkml:trace contextRef="#ctx0" brushRef="#br0" timeOffset="-205862.88">14230 14777 592 0,'18'-8'220'0,"-18"8"-172"0,26-8-12 0,-17 3 112 15,3 5-88-15,-3-5 88 16,3 2-84-16,-3-2 40 15,0 5-64-15,-6-3 40 16,0 3-44-16,0 0 68 16,0 3-56-16,-6-3-24 15,3 5-16-15,-12 0 0 16,3 0-4-16,-15 1 24 16,3-1-16-16,-5-5 24 15,2 3-24-15,-6-6 32 16,6 0-28-16,-3-7 84 15,10 2-56-15,-1-21 40 16,9 5-48-16,9-16 8 16,9 6-28-16,12-6 0 15,5 11-8-15,7 8 12 16,0 8-12-16,3 15-20 16,-4 9 4-16,-5 23 20 15,-3 9-4-15,-15 20 128 16,-6 3-72-16,-15 3 120 15,0-8-104-15,-15 0-20 16,3-8-40-16,-11-6-16 16,5-4 0-16,-3-14-200 0,6-8 108 0,4-21-324 15,8-3 228 1</inkml:trace>
  <inkml:trace contextRef="#ctx0" brushRef="#br0" timeOffset="-205644.11">14679 14838 1456 0,'18'5'536'0,"-18"-5"-416"0,21 5-32 0,-12-2 136 0,0 0-140 0,0-3-24 15,3 0-40-15,-3 0 0 16,0 2-12-16,-4-2-320 16,4 0 168-16</inkml:trace>
  <inkml:trace contextRef="#ctx0" brushRef="#br0" timeOffset="-204761.46">15534 14713 684 0,'6'0'252'0,"-6"0"-192"0,2 3-20 0,-2 0 112 16,3 2-92-16,0-2 88 15,0-1-84-15,-6 4 92 16,3-1-92-16,-11-2 60 15,2 2-72-15,-15 0 24 16,3 0-44-16,-15-2 36 16,6 2-40-16,-5-2-4 15,8 0-16-15,-3-6 56 16,9 3-36-16,1-11 96 16,8 4-72-1,0-20 28-15,9 1-44 0,6-17-4 16,9 6-20-16,8-10 0 15,7 4-4-15,9 4 4 16,0 9-8-16,5 15 52 16,-2 12-32-16,0 24-12 15,-4 8-4-15,-8 29 52 16,-6 6-32-16,-18 15 96 16,-3 1-72-16,-18-1 84 15,0-10-80-15,-17-3-28 16,5-10-16-16,-9-9-12 15,6-7 0-15,1-14-188 16,8-4 104-16,0-15-440 16,9-4 292-16</inkml:trace>
  <inkml:trace contextRef="#ctx0" brushRef="#br0" timeOffset="-189233.86">9470 16327 392 0,'18'-7'148'16,"-18"7"-116"-16,15-11-8 0,-6 6 172 0,0 2-112 0,0-2 160 0,0 5-140 0,-6-6 144 15,3 6-144-15,-9-5 36 32,0 5-80-32,-15 0-4 15,0 3-32-15,-15 2-12 0,4 3-8 16,-4 11-4-16,6 4 0 0,15 17-12 16,12 0 8-1,21 10 28 1,9-5-12-16,8 3 128 0,1-6-76 0,-12-5 104 15,-3-5-96-15,-21-8 40 16,-6-6-64-16,-24-7-24 16,0-3-16-16,-12-11-96 15,7-2 48-15,5-9-172 16,9 1 120-16</inkml:trace>
  <inkml:trace contextRef="#ctx0" brushRef="#br0" timeOffset="-188949.51">9944 16499 1360 0,'6'-8'504'0,"-6"8"-392"0,23-5-32 0,-8 3 124 16,0 2-128 0,3-3-12-16,3 0-40 0,-3 1 0 15,0 2-16-15,-4 0-144 16,-2 5 72-16,-9 0-412 16,-3 3 264-16</inkml:trace>
  <inkml:trace contextRef="#ctx0" brushRef="#br0" timeOffset="-188815.69">9911 16650 1164 0,'27'0'428'0,"-27"0"-332"0,50-8-24 0,-26 3 56 16,0 5-84-16,3-5 16 16,-4 2-36-16,-8-2-12 15,0 5-8-15,-6-3-304 16,-3 3 164-16</inkml:trace>
  <inkml:trace contextRef="#ctx0" brushRef="#br0" timeOffset="-188297.04">10819 16407 728 0,'-12'8'268'0,"12"-8"-208"0,-30 13-16 0,15-2 88 16,6-1-80-16,-9 6 128 15,3-3-100-15,4-5 112 16,5 3-112-16,-3-9 84 16,6 1-96-16,-6-16-8 15,6 0-36-15,3-19-32 16,6 5 0-16,9-12 32 15,2 7-16-15,16-8 8 16,6 9-8-16,6 4-24 16,-4 11 8-16,1 16 4 15,-6 11 4-15,-16 28 68 16,-5 6-36-16,-21 16 16 16,-3-2-32-16,-23 1 44 15,2-7-32-15,-18-5-4 16,7-6-16-16,-25-7-216 15,10-6 112-15</inkml:trace>
  <inkml:trace contextRef="#ctx0" brushRef="#br0" timeOffset="-187681.96">11658 16634 1068 0,'21'-5'396'0,"-21"5"-308"0,3 3-24 0,-9-1 240 15,0 6-180-15,-12 6 72 16,0 1-116-16,-17 7-52 16,2 1-24-16,-18 6-32 15,13 3 16-15,-7 5-524 16,9 0 296-16</inkml:trace>
  <inkml:trace contextRef="#ctx0" brushRef="#br0" timeOffset="-186999.52">12548 16671 860 0,'30'-2'320'0,"-15"2"-248"0,6-6-20 0,-13 1 312 0,4 3-208 0,6-14 140 16,3 2-172-16,9-15 72 15,-3 0-112-15,2-21-20 16,-2 2-40-16,3-23 72 16,0 7-52-16,-3-7-32 15,-4 10-8-15,-8 6-24 16,-3 12 12-16,-15 17-4 15,0 13 4-15,-21 20 0 0,4 12 0 16,-16 18 16 0,6 3-4-16,0 18-12 15,12 0 4-15,6 6-16 0,12-6 12 0,6-5 12 32,6-11 0-32,6-8 8 15,0-7-8-15,0-11 8 0,0-3-8 16,0-10 24-16,0-3-16 15,-4-8-48-15,4 2 20 0,-6-4-120 16,0 5 76 0,-6-3-240-1,0 5 172-15,-12-2-360 0,3 5 276 0</inkml:trace>
  <inkml:trace contextRef="#ctx0" brushRef="#br0" timeOffset="-186832.65">12646 16320 860 0,'3'-14'320'16,"-3"14"-248"-16,30 0-20 0,-6 0 368 16,0 3-240-16,11-3 68 15,1 3-148-15,15-6-28 16,-4 3-44-16,13-5-24 16,-4-1-8-16,1-2-464 0,-9 3 256 0</inkml:trace>
  <inkml:trace contextRef="#ctx0" brushRef="#br0" timeOffset="-186381.92">13575 16364 912 0,'9'-5'340'0,"-9"5"-264"0,9-5-24 0,-3 2 248 16,0 3-176-16,6-5 92 15,6 2-128-15,2-2 48 16,4 5-80-16,0-3-32 16,0 6-12-16,-6-3-24 15,0 5 8-15,-7-2 12 16,-2 2-4-16,-6 3-136 15,0 3 76-15,-12 7-308 16,3 1 204-16,-17 2-324 16,2 3 276-16,-18 5-324 31,9-8 304-31,4-5 772 16,5 0-280-16,-9 5 268 15,6 0-312-15,15-10 84 16,12-1-176-16,12-7 28 15,6 0-92-15,9-6-48 16,-1 3-12-16,1-3-32 16,0 3 16-16,3-2-496 15,-4-1 276-15</inkml:trace>
  <inkml:trace contextRef="#ctx0" brushRef="#br0" timeOffset="-185913.87">14664 16515 1392 0,'15'3'516'0,"-15"-3"-400"0,42-5-36 0,-24 2 152 0,3 0-144 0,11-5 16 16,4 3-60-16,9 0-20 15,-1 2-16-15,1-2-96 16,0 2 52-1,-4-2-500-15,-5 5 296 16</inkml:trace>
  <inkml:trace contextRef="#ctx0" brushRef="#br0" timeOffset="-185512.69">15542 16153 808 0,'6'-11'300'0,"-6"11"-232"0,3-8-20 0,-3 6 212 16,0 4-152-16,-3-2 64 16,3 6-104-16,-6 2 32 15,1 5-60-15,-7 3 84 0,6 2-68 16,-6 9 24-1,3-1-44-15,0 8 12 0,6 1-28 0,0 2-16 32,6-5-8-32,3-3 48 15,3-5-24-15,3-3 8 16,3-3-16-16,-1-5 0 16,1-2-4-16,0-6 4 0,3 1-8 15,-3-6-4-15,0 0 4 16,-3-3-16-16,3 3 8 15,-3-3-68-15,2 3 40 16,-5-2-312 0,3 2 188-16</inkml:trace>
  <inkml:trace contextRef="#ctx0" brushRef="#br0" timeOffset="-185247.99">15837 16267 800 0,'9'-22'296'0,"-9"22"-232"0,-6-8-16 0,0 8 256 16,0 6-176-16,-9 4 152 15,0 4-164-15,-5 17 116 0,5 4-132 16,-3 12 24 0,9 1-72-16,0 10 60 15,9-5-64-15,6 3-8 16,3-6-24-16,6-2 8 15,0-6-16-15,-3-5-20 16,2-8 4-16,-8-13-180 16,-3-3 100-16,-12-10-420 15,4-3 284-15</inkml:trace>
  <inkml:trace contextRef="#ctx0" brushRef="#br0" timeOffset="-184214.27">6866 17616 1112 0,'12'0'412'0,"-6"5"-320"0,3 6-28 0,0-1 160 0,-1 4-136 0,1-1 116 0,0 0-120 16,0 0 0-16,-3 1-48 16,0-4-8-16,3-5-16 0,-3-5 0 15,0-2-4-15,0-1-252 16,-3-2 132-16,-3 0-388 16,-3-1 284-16</inkml:trace>
  <inkml:trace contextRef="#ctx0" brushRef="#br0" timeOffset="-183863.5">7232 17656 1300 0,'12'-14'480'0,"-3"12"-372"0,6-4-32 0,-6 4 188 15,0-1-160-15,-4 1-8 16,4-1-60-16,-3 0-24 15,0 1-8-15,-6-1-120 0,0 0 64 16,-3-2-412-16,-6 2 260 16,-5 1-408-1,-4-4 348-15,-6-1-184 16,-3-1 820 15,0-6-200-31,9 1 364 0,9 3-296 16,6-4 100-1,6 1-196-15,6 0-40 16,3 0-60-16,0-1-16 0,0 4-16 0,-3-1-308 16,0 6 164-16,-3 2-920 15</inkml:trace>
  <inkml:trace contextRef="#ctx0" brushRef="#br0" timeOffset="-183113.73">8693 17952 780 0,'12'-3'288'0,"-18"6"-224"0,-11 10-20 0,-1-2 188 0,-15 10-136 15,-15 5 176-15,-11 4-160 0,-1-7 116 16,4 1-136-1,-1-5 44-15,12-3-80 0,10-9 20 0,14-9-44 16,15-11 0-16,15-11-20 16,12-5-24-16,20-11 4 15,13 0-68 1,8 3 44-16,1 11-24 0,-6 13 36 16,-10 15 8-16,-8 14 12 15,-12 13-20-15,-15 16 12 16,-27 19 32-16,-24 2-16 15,-15 0 16-15,-5-10-12 0,-1-11-44 16,1-11 20-16,5-10-544 16,13-6 304-1,8-7-616-15</inkml:trace>
  <inkml:trace contextRef="#ctx0" brushRef="#br0" timeOffset="-182761.91">8759 17793 748 0,'0'-8'276'0,"-3"6"-216"0,6-4-16 0,-3 6 164 0,6 3-124 0,3 0 96 16,3-3-100-16,0-3 24 0,5 0-60 15,7-5-16-15,3-2-16 0,6-3 8 16,8-3-12-1,1-3-216-15,0-2 116 16,-1 3-440-16,-8-1 296 16</inkml:trace>
  <inkml:trace contextRef="#ctx0" brushRef="#br0" timeOffset="-182545.22">9318 17473 880 0,'0'-8'328'0,"3"11"-256"0,-8 2-16 0,2 3 212 16,-9 8-156-1,-3 8 96-15,-3 7-120 16,0 12-24-16,0 12-40 0,6 1-16 0,3-6-4 16,3-5-48-1,6-5 24-15,6-8-504 0,6-3 288 16,12-3-500-1</inkml:trace>
  <inkml:trace contextRef="#ctx0" brushRef="#br0" timeOffset="-181311.54">10420 18113 788 0,'-9'-5'292'0,"12"2"-228"0,0 3-16 16,3 0 204-16,3 3-148 0,3-3 168 15,3 0-156 1,5-3 4-16,1 1-72 16,6-3-40-16,6-1-8 0,2-2 16 15,1 0-8-15,-6-2 4 0,-3 2-4 16,-3 3-216 0,-7-1 112-16,-5 4-200 0,-6 2 168 15,-9 5-156 1,-6 3 164-16</inkml:trace>
  <inkml:trace contextRef="#ctx0" brushRef="#br0" timeOffset="-181110.99">10393 18322 1120 0,'9'3'416'0,"3"-8"-324"0,15-1-24 0,-7 4 128 0,16-6-120 16,6-5 24-16,6 2-60 15,-4-7-16-15,-2 4-16 0,-6-4-40 0,-7 7 16 16,-8-5-372 0,-12 11 212-16,-9 0-412 15,-9 13 336 1,-9-3-156-16</inkml:trace>
  <inkml:trace contextRef="#ctx0" brushRef="#br0" timeOffset="-178926.79">10509 17957 184 0,'0'-2'68'0,"6"2"-52"0,0-3-4 0,-6 3-16 0,0 0 0 16,6 0 108-16,-6 0-56 16,0 0 148-16,-3 0-112 15,-3 0 112-15,-3 3-112 16,0-3 116-16,0 2-116 16,0 1 20-16,3 0-60 15,3-3 36-15,3 0-48 0,6-3 12 16,3 0-28-16,3 1 52 0,-3-1-36 15,0 0 56-15,-3 1-52 16,0 2 20 0,0 0-36-16,0 0-8 15,6 0-8-15,3 0-16 16,14 0 8-16,4-3 4 16,6 0 0-16,0-2 16 15,-1 2-8-15,-5-2-4 0,-3 3 0 16,-6-4-16-1,-4 1 8-15,-5 0 84 0,-6 2-48 16,-3 0 16-16,0 1-28 16,0-1-12-16,-6 3-4 15,0 0 4-15,0 0-4 0,6 0-4 16,0 0 4 0,-6 0 4-16,6 0-4 15,-6 0-168-15,0 0 88 16,0 0-324-16,6 0 228 15</inkml:trace>
  <inkml:trace contextRef="#ctx0" brushRef="#br0" timeOffset="-178176.51">12099 17952 384 0,'3'-3'140'0,"8"1"-108"0,4-1-8 0,-9 3 120 0,0-3-84 0,-3 1 168 15,-3 2-128 1,0 0 120-16,0 5-128 0,-6 3 16 0,-9 3-64 15,-8 2 96 1,-10 0-80-16,0-2 44 16,-3-1-60-16,1-2 64 15,-4 0-60-15,3-3-8 16,1-5-24-16,5-5-4 16,12-3-4-16,12-5 12 15,12-6-12-15,12-4 4 0,12-9-4 16,11-8-32-16,7-2 12 15,-1 7-4 1,-2 12 8-16,-6 20 32 0,-12 16-12 16,-13 16 136-16,-16 16-80 0,-19 13 84 15,-15 9-88 1,-9 7-32-16,-8-6-20 16,-7 1 4-16,4-11-8 15,11-10-172-15,6-8 92 0,10-11-432 16,5-8 280-1</inkml:trace>
  <inkml:trace contextRef="#ctx0" brushRef="#br0" timeOffset="-177662.57">13611 17576 1080 0,'-3'-8'400'0,"-6"19"-312"0,-24 26-24 0,3-5 300 0,-8 26-212 0,-4 8 44 0,6 3-116 15,9 0-44-15,10 2-20 16,11 3-4-16,12-8-8 0,14-10-124 15,16-11 64-15,6-13-364 16,-1-9 232-16</inkml:trace>
  <inkml:trace contextRef="#ctx0" brushRef="#br0" timeOffset="-177013.53">14018 17825 820 0,'-5'8'304'0,"2"5"-236"0,-6 16-20 0,3-8 96 0,-3 9-88 16,0 1 16-16,0 9-48 15,3 0-4-15,3-1-12 16,0-7 144-16,0 0-84 0,3-19 148 16,-3-5-120-1,3-16 4-15,0-5-60 0,3-11 0 16,3-5-24-16,3-5 8 16,3-1-12-16,3 1-24 15,0 2 4-15,2 3-4 16,1 8 4-16,0 5 8 15,3 5 0-15,3 9-20 16,0 10 12-16,2 5-4 16,1 5 4-16,-3 6 0 15,-3 5 0-15,-3 0 16 16,-6-2-4-16,-3-6 8 16,-4-3-8-16,-5-7 96 15,0-6-56-15,-3-7 0 16,3-9-28-16,6-5 16 15,6-5-20-15,6-8-12 16,6-8-4-16,6-5-24 16,0 5 16-16,-1 10-4 0,-5 14 8 15,-3 13-28-15,-3 13 20 16,-6 8 16-16,-3 11 0 16,0 2 56-16,-3 3-32 15,0 0-12-15,-1-5-4 16,1-5 0-16,0-6-4 0,0-8 16 15,0-13-12-15,3-8-172 16,-3-5 92-16,0-6-380 16,0 1 252-16</inkml:trace>
  <inkml:trace contextRef="#ctx0" brushRef="#br0" timeOffset="-176724.99">14795 17894 756 0,'48'-19'280'0,"-27"11"-216"0,6 6-20 0,-10 4 144 0,7 6-112 0,6 8 120 0,3 8-112 16,0 5 88-16,-7 5-96 16,-8 1 80-16,-9-1-88 0,-6-5 108 15,-9-5-100-15,-12-8 48 16,-9-11-68-16,-8-10 0 15,-10-6-32-15,12-4-12 0,-2-7-8 16,8-1-32 0,9-4 16-16,6 1-152 0,0-1 88 15,6 3-268 1,0 9 196-16,-3 4-320 0,9 6 264 16</inkml:trace>
  <inkml:trace contextRef="#ctx0" brushRef="#br0" timeOffset="-176219.23">15453 17957 684 0,'12'-8'252'0,"-3"6"-192"0,-3-4-20 16,0 4 208-16,-3-4-144 15,-6 1 116-15,-6 0-128 16,-6-3 56-16,-15 5-84 0,-8 9 72 0,-4 4-80 16,3 3 24-16,4 6-44 15,8 2-24 1,9 6-4-16,6-1 8 16,9 0-8-16,9 1 24 0,6-6-20 15,3-5-20 1,6-5 0-16,2-11 32 15,7-8-16-15,0-8-8 16,3-8-4-16,-4-3-84 16,1-2 48-16,0-5-40 15,0-11 48-15,-3-24 20 0,2-5 8 16,-2 3-16 0,3 7 12-16,-9 9 56 0,-3 4-24 15,-9 17 16-15,-1 13-24 16,-5 13 52-16,0 16-36 15,-3 18 80-15,3 19-60 16,-3 24 36-16,0 0-52 16,0 2-12-16,0-5-12 15,0-5 0-15,-3-5-8 16,-3-9-56-16,-2-10 28 16,-7-13-348-16,0-3 200 0</inkml:trace>
  <inkml:trace contextRef="#ctx0" brushRef="#br0" timeOffset="-175142.66">16537 17806 436 0,'9'-13'160'0,"2"8"-124"0,10-8-8 0,-9-1 272 16,-3-7-168-16,0 3 132 0,0-3-152 15,0 2 60-15,3 3-100 16,3 0 60-16,-3 3-76 16,6 0-20-16,2 5-24 15,4 0 0-15,3 16-8 16,0 3-12-16,-3 15 4 0,-4 14-4 16,-8 5 0-1,-15-6 96-15,-12 1-48 16,-8-6 28-16,-10-4-40 15,0-7 88-15,3-1-64 16,4-7 20-16,8-1-40 0,6-6-12 16,3-3-12-16,6 0 28 15,12-5-20-15,6 0 12 16,12 0-16-16,5 0-16 16,10 3 0-16,3-1 20 15,-1 1-8-15,1 0-12 16,0-3 0-16,-7 0 4 15,-2 0 0-15,-9-3 0 16,-3 0 0-16,-7 1 16 16,-5-1-8-16,0 1-4 15,-6-1 0-15,0 0-16 16,-3 1 8-16,0-1-4 16,0 0 0-16,0 1-168 0,0-1 96 15,-3 3-224-15,0-3 172 16,3 1-352-16,0-1 272 15,6 0-456 1</inkml:trace>
  <inkml:trace contextRef="#ctx0" brushRef="#br0" timeOffset="-174840.75">17272 17754 592 0,'12'-40'220'0,"0"29"-172"0,6-10-12 0,-4 13 136 0,7 0-100 0,9 3 68 0,12 2-80 0,2 11 88 0,4 13-84 0,0 16 68 0,-7 8-76 0,-8 0 128 16,-15-2-104-16,-15-6 132 16,-15-5-124-16,-12-9 64 15,-12-7-88-15,-2-8 0 0,-10-10-40 16,-5-9 4-1,-7-8-16-15,3-2 0 16,7-3-4-16,14-7-16 16,15-9 4-16,15-5-180 15,15 0 96-15,15 8-348 16,9 11 244-16,14 4-408 0,10 12 340 16</inkml:trace>
  <inkml:trace contextRef="#ctx0" brushRef="#br0" timeOffset="-174524">17820 17306 1016 0,'32'8'376'0,"-17"8"-292"0,18 8-20 16,-12-5 384-16,12 12-256 16,14 22 4-16,19 35-124 15,-1 17-24-15,-5-1-28 16,-16-12-4-16,-17 1-8 0,-15-14 4 15,-18-10-8-15,-21-14-36 16,-17-12 16-16,-10-9-452 16,-23-13 256-16</inkml:trace>
</inkml:ink>
</file>

<file path=ppt/ink/ink5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30:25.434"/>
    </inkml:context>
    <inkml:brush xml:id="br0">
      <inkml:brushProperty name="width" value="0.05292" units="cm"/>
      <inkml:brushProperty name="height" value="0.05292" units="cm"/>
      <inkml:brushProperty name="color" value="#FF0000"/>
    </inkml:brush>
  </inkml:definitions>
  <inkml:trace contextRef="#ctx0" brushRef="#br0">19424 3540 832 0,'6'-29'308'0,"-6"29"-240"0,12-26-20 0,-3 18 256 0,0 0-176 0,0 2 188 15,0-2-184-15,-7 11 12 16,4 8-88-16,-12 13 48 15,4 5-64-15,-10 13 28 32,3 0-40-32,-6 11 0 15,3-8-16-15,0 16-8 0,6-8 0 0,-3 0 4 16,6-6-4-16,-3-7-48 31,3-5 28-31,0-12-184 0,3-1 112 16,3-15-208-1,6-1 168-15,3-27-440 0,3 2 316 0</inkml:trace>
  <inkml:trace contextRef="#ctx0" brushRef="#br0" timeOffset="254.35">19677 3588 704 0,'21'-27'264'0,"-21"27"-208"0,9-39-12 0,-3 28 264 15,3 8-176-15,0-2 176 16,-1 10-176-16,-5 14 36 16,0 5-100-16,-6 15 56 15,0 4-68-15,-3 10-32 0,4-3-12 16,-1 16 4 0,3-13-8-16,-3 0 4 15,3-5-4-15,-3-11 12 16,3-14-12-16,-3-7-204 15,6-3 104-15,-3-20-352 0,0-12 252 16</inkml:trace>
  <inkml:trace contextRef="#ctx0" brushRef="#br0" timeOffset="600.37">19728 3276 560 0,'3'-3'208'0,"-3"3"-164"0,0-3-8 0,2 1 244 16,7 4-160-16,-3-2 116 15,3 0-136-15,0 0 88 16,0 0-108-16,0 0 72 16,3 0-88-16,0 0 12 15,0 0-44-15,3 0-20 16,0 0-8-16,-1 0-32 16,1 3 16-16,0 0-12 15,3 2 12-15,-3-5-248 16,0 0 144-16</inkml:trace>
  <inkml:trace contextRef="#ctx0" brushRef="#br0" timeOffset="885.11">20254 2908 860 0,'0'-13'320'0,"0"13"-248"0,3 0-20 16,-6 2 216 0,3 6-156-16,-6 11 140 15,0 4-144-15,-2 12 48 16,2 10-92-16,0 2-8 16,3 4-36-16,0 2-20 15,3-8-4-15,0 0 28 16,3-6-12-16,-3-4-328 15,0 2 168-15,0-6-732 16,6 1 492-16</inkml:trace>
  <inkml:trace contextRef="#ctx0" brushRef="#br0" timeOffset="11708.05">22329 3143 956 0,'-3'-26'352'0,"3"26"-272"0,-18-27-24 0,3 25 260 16,0 4-184-16,-17 14 168 15,-1 8-172-15,-12 29 8 16,10 0-80-16,2 24-16 15,12-3-24-15,9 16 8 16,12-6-16-16,6 1 4 16,6-8-4-16,9 5-40 0,0-16 16 0,-1-5-196 31,4-14 116-31,0-7-276 16,0-8 208-16,6-14-456 15,-4-2 344-15</inkml:trace>
  <inkml:trace contextRef="#ctx0" brushRef="#br0" timeOffset="13392.21">22380 3556 392 0,'-3'-8'148'0,"3"8"-116"0,-6-13-8 0,3 8 144 16,3 2-96-16,-3-2 164 15,6 5-132-15,-3-6 80 16,0 12-104-16,0-1-28 16,3 8-32-16,0 11 92 15,6 0-64-15,0 8 52 16,-1-6-60-16,1 0-20 16,0 1-12-16,-6-6 0 15,0 3-4-15,-3-8-4 16,0-3 4-16,-3-2-4 15,3-4 0-15,-3-1 24 16,6-6-12-16,0-6-12 16,6 1-4-16,3-8 12 0,0 0-4 15,0-11 52 1,0 8-32-16,-3-5-12 0,0-3-4 16,-3 0-20-1,0 6 8-15,-3-1 12 0,0 6-4 16,-3 0-20-16,3 13 8 0,0 0 4 15,2 13 4-15,4 0 0 16,3 6 0-16,-3-3 60 16,3 7-32-16,-3-9 68 15,0 4-56-15,-3-5 36 16,0-5-44-16,-6-2-8 16,3-4-16-16,0-4 20 15,0-4-16-15,0-7-12 16,3 5-4-16,-3-10 4 15,3-1 0-15,0 1 0 16,3 4 0-16,0-1-12 16,-1 9 8-16,1-2 4 0,3 3 0 15,-3 5 0 1,3 0 0-16,-3 5 0 16,0 9 0-16,0-1-12 15,3 3 8-15,-3 2 92 16,0 3-48-16,-3-2-16 15,3-1-16-15,-3-4 68 0,-1 4-40 16,1-13 24-16,0 6-40 16,-3-6 0-16,3 3-12 0,-3-5 4 15,3 5-8-15,-3-8-20 16,0 0 8-16,3 0 4 31,0 0 4-31,-3-8-240 0,0 3 132 16,-3-3-248-16,0 5 204 0,0 0-140 15,0-2 172 1,0 0-88-16,3 2 120 0,0-2-12 16,6 2 56-16,3-7 28 15,0 7 12-15,3-2 4 16,0-3 0-16,-1 2-12 16,4 1 8-16,-3 0 28 15,3 2-12-15,0-2 100 16,3 5-60-16,2 0 56 15,1 5-64-15,-3 3 40 16,0 0-48-16,-6 5 76 16,0 6-60-16,-12-1 140 15,0-2-108-15,-15-5 104 16,3 2-108-16,-12-8 20 16,0-5-60-16,-6-5-24 15,1 5-8-15,-1-13 8 16,9 2-8-16,-3-5-12 15,9 6 0-15,3-3-60 0,6-1 36 16,9 6-104-16,3 6 76 16,6-1-64-16,3 6 72 15,3-1-76 1,0 4 72-16,5-1-96 16,-5 3 84-16,0-5-4 0,-3-1 40 15,0-2 0-15,0 3 16 0,-3-3-28 16,-1 0 24-1,4-3 16-15,3 3 0 16,0-2-8-16,0-1 4 0,0-5-4 16,-4 8 0-16,-2-5 68 15,-3 5-32 1,-6-8 156-16,0 8-104 0,-12-3 4 16,-3 6-56-16,-12 5 20 15,1-3-32-15,-7 8 20 16,6 0-20-16,3 3-8 15,9 3-4-15,3-1 12 16,9-2-8-16,9 0 24 16,3-3-20-16,6-10-4 15,0 2-4-15,3-18 12 16,2 5-8-16,-2-16 4 16,0 3-4-16,-3-19 4 15,0 3-8-15,-7-16-12 16,1 1 4-16,-6-12-4 15,-3 16 0-15,-3 6 88 16,0 13-48-16,-6 10 0 16,0 11-20-16,-3 8-12 0,3 14 4 15,3 15 128-15,3 8-72 0,3 13-24 32,6 0-24-32,3 6-12 0,3-8 0 15,-3-6 24-15,0-5-12 16,-6-8-48-16,2-8 20 0,1-10-280 31,0-3 164-31,3-16-456 0,3 3 332 0</inkml:trace>
  <inkml:trace contextRef="#ctx0" brushRef="#br0" timeOffset="13909.66">23850 3731 840 0,'-3'-6'312'16,"3"6"-244"-16,-3-5-16 0,3 2 164 0,6 3-128 0,0-5 88 15,0 0-104-15,6-3 8 16,0 0-48-16,6-3-12 15,0 6-12-15,2 2-8 16,4 3 4-16,-6 6-16 0,0 4 8 16,-12 9-4-1,0 5 0-15,-9 2 96 16,0 1-48-16,-6-1 124 16,0-7-92-16,-3-1 44 15,3 3-68-15,0-13-8 0,3 3-24 16,0-3-12-16,3-3 0 15,0-5 12-15,3 0-8 0,6 0 48 16,3 0-28 0,9 0-16-16,6 0-4 0,9-5 0 15,-1 5-4-15,1 0-20 16,0-6 8-16,-6 1 12 16,-1 2 0-16,-8-2-4 15,0 5 4-15,-3-2-16 16,-3 2 8-16,-6-3-136 15,3 3 72-15,-6-3-172 16,3 3 136-16,-6-8-284 16,3 8 216-16,-6-5-508 15,0 5 380-15</inkml:trace>
  <inkml:trace contextRef="#ctx0" brushRef="#br0" timeOffset="14443.45">24523 3537 696 0,'6'0'256'0,"-6"0"-196"0,6 3-20 0,-9 0 164 15,3 5-120-15,-15 8 88 16,3 5-100-16,-15 5 148 16,6 1-124-16,-5 10 60 15,5-3-92-15,0 6 60 16,9-6-68-16,3-2 4 15,6-3-36-15,3-2 32 16,3-1-32-16,6-5-24 16,6 0 0-16,6-5-20 15,2-3 12 1,4-5 4-16,0-5 4 0,0-6 8 16,0-5-4-16,-7-5-4 15,-2 0 4-15,-3-6-16 16,-3 1 8-16,-6-3-4 15,0 8 0-15,-9-6 0 0,0 6 0 16,-3 0-36 0,0-1 24-16,-3 1-108 15,6 2 72-15,-3 4-220 16,3-4 152-16,-3 3-700 16,3 5 456-16</inkml:trace>
  <inkml:trace contextRef="#ctx0" brushRef="#br0" timeOffset="14932.77">24588 3159 832 0,'15'11'308'0,"-15"-11"-240"0,21 13-20 0,-6 0 256 16,3 6-176-16,17 28 284 0,4 12-236 0,21 38 32 15,-1 7-128-15,1 23-20 16,-7-6-40-1,-14-4-20 1,-12-19-4-16,-15-6 4 0,-6-20 0 16,-18-11-72-16,0-11 40 15,-15-5-296-15,3-13 184 16,-20-9-664-16,2-4 452 0</inkml:trace>
  <inkml:trace contextRef="#ctx0" brushRef="#br0" timeOffset="155552.68">1374 6816 944 0,'-9'0'352'0,"9"0"-276"0,0-3-20 0,0 0 164 0,3 3-132 0,3-5 132 16,-3 2-128-16,3-4 68 15,-3 4-92-15,6-8 44 16,0 6-68-16,3-6-20 16,0 3-16-16,5-2-8 15,1 5 0-15,3-1 16 16,3 6-8-16,3 3-20 31,-6 5 4-31,-9 8 4 0,5 2 4 16,-23 14 8-16,3 0-4 0,-17 13-4 15,2 2 4-15,-6 4-24 16,-3-6 12-16,-3-6 40 16,7-7-20-16,-7-3 52 15,9-2-36-15,0-9-4 16,6-2-16-16,0-3 12 15,9 0-12-15,6-7 24 16,6-1-20-16,9-5 12 0,6 3-12 16,3-6 28-1,3 3-24-15,2-5-4 16,-2 2-8-16,-3-2-16 16,3 5 8-16,-9-5 12 15,-6 5-4-15,-3-8-12 16,2 8 4-16,-2-3-32 15,0 3 20-15,-3-3-108 0,9 1 68 16,-9-4-188 0,9 4 140-16,-3-6-316 15,6 0 236-15,-3-5-572 16,5 5 424-16</inkml:trace>
  <inkml:trace contextRef="#ctx0" brushRef="#br0" timeOffset="155967.12">2091 6805 696 0,'15'-21'256'0,"-15"21"-196"0,15-16-20 0,-9 8 136 15,3 5-104-15,-3-2 96 16,6 3-100-16,-18 2 28 16,6 5-56-16,-15 11 40 15,3 2-48-15,-24 22 72 16,13 2-56-16,-13 16 52 15,12-2-56-15,3 0 76 16,3-9-68-16,9-7 36 16,7-6-52-16,4-7 76 15,7-1-60-15,9-10 0 16,-3-5-32-16,9-9-12 16,3 1-4-16,3-11 12 0,-4 3-8 15,4-9-12 1,0-1 0-16,-9-7 4 15,0 4 0-15,-13-6 0 16,-5 3 0-16,-6-3-36 16,-5 8 20-16,-13-2-4 15,3 5 12-15,-6-3-20 0,3 5 16 16,-3 0-32 0,9 6 28-16,-2-3-144 0,8 6 88 15,15-6-248-15,3 2 176 16</inkml:trace>
  <inkml:trace contextRef="#ctx0" brushRef="#br0" timeOffset="156341.22">3065 6842 1288 0,'24'-8'476'0,"-24"8"-368"0,29-10-32 0,-11 2 80 0,-6 5-100 0,9-5-28 0,6 5-24 0,-6-2-12 15,-7 3 0-15,4-4 0 16,0 6 0-16,-9-2-124 16,3 4 72-16,-12-2-180 15,3 0 136 1</inkml:trace>
  <inkml:trace contextRef="#ctx0" brushRef="#br0" timeOffset="156676.07">3053 6937 904 0,'0'-2'332'0,"0"2"-256"0,3 2-24 16,0-2 196 0,3 0-148-16,3-2 108 15,6 2-120-15,2-3 40 16,4 0-72-16,6-2-8 15,0 0-28-15,3-3-20 16,-4 5-4-16,4-2-32 16,-9 2 20-16,0 1-144 15,0 2 88-15,-3-3-188 16,-10 6 148-16</inkml:trace>
  <inkml:trace contextRef="#ctx0" brushRef="#br0" timeOffset="160093.15">3895 7387 956 0,'12'3'352'0,"6"-3"-272"0,9 0-24 0,3-3 224 15,5 1-164-15,31-6 176 16,8 2-168-16,27-4-4 15,-2 2-72-15,8-5 4 16,-12 5-32-16,-3-3-16 16,-11 3-8-16,-13 0 12 15,-11 3-4-15,-10-3-36 16,-11 5 16-16,-9-2-128 0,-3 5 84 0,-7-3-172 16,-2 6 132-1,-3-6-296-15,-3 3 224 16</inkml:trace>
  <inkml:trace contextRef="#ctx0" brushRef="#br0" timeOffset="160427.68">5434 7004 1684 0,'6'15'624'0,"-6"-15"-488"0,15 6-36 0,-15-6 60 16,3 0-108-16,3 0 24 16,0 2-44-16,-6-2-40 15,0 0 4-15,0 0-248 16,0 0 140-16</inkml:trace>
  <inkml:trace contextRef="#ctx0" brushRef="#br0" timeOffset="161009.54">6163 6670 984 0,'12'8'368'0,"-12"-8"-288"0,6-5-20 0,-6 10 188 16,3 6-148-16,0 10 108 15,0 3-120-15,0 10 76 16,3 3-96-16,-3 11-40 16,3-1-24-16,-3 6 20 15,0-5-12-15,-3-6-4 16,0-5-4-16,0-8-112 15,0-5 60-15,0-8-252 16,6-5 164-16</inkml:trace>
  <inkml:trace contextRef="#ctx0" brushRef="#br0" timeOffset="161227.22">6440 6649 1092 0,'9'-3'404'0,"-9"3"-316"0,0 35-24 0,0-14 132 15,0 3-120-15,-3 10 120 16,3 3-112-16,-3 11-36 16,6-1-28-16,-3 9 0 15,3-6-12-15,0-5-128 16,3-8 68-16</inkml:trace>
  <inkml:trace contextRef="#ctx0" brushRef="#br0" timeOffset="161928.79">7202 6871 904 0,'3'-5'332'0,"-3"5"-256"0,15-3-24 0,-6 1 300 16,3 2-204-16,6-3 136 15,0 6-168-15,5-3-20 16,4 0-56-16,6-3-20 15,3 3-12-15,2-3 12 16,1 3-12-16,3-5-152 16,-4 0 76-16,4-3-296 15,-3 5 200-15,-6-2-524 16,-7 2 388-16</inkml:trace>
  <inkml:trace contextRef="#ctx0" brushRef="#br0" timeOffset="162178.84">7437 6755 1184 0,'12'-3'440'0,"-12"3"-344"0,15 8-24 0,-12 0 124 15,0 5-120-15,-6 8 112 16,0 3-108-16,-3 8 0 15,6 0-44-15,-3 5-36 16,6 0 0-16,0 0 24 16,3-3-12-16,0-7-296 15,0-3 156-15</inkml:trace>
  <inkml:trace contextRef="#ctx0" brushRef="#br0" timeOffset="162628.25">7595 7258 1380 0,'-9'2'512'0,"9"-2"-396"0,3 8-36 0,-3-8 56 15,0 0-92 1,12 0 44-16,3 0-52 0,21-3 16 16,5 3-32-16,31-7 8 15,2 1-16-15,42-4-16 16,-3 2 0-16,36-3-48 15,-15 6 24-15,6-8-4 16,-18 7 20-16,-6-2-36 16,-21 3 28-16,-14-3-4 15,-16 3 16-15,-11-3-20 16,-10 5 16-16,-8-5 4 16,-9 6 8-16,-6-4-12 15,-3 6 8-15,-6-5-68 16,-1 5 40-16,-8-5-112 15,3 5 84-15</inkml:trace>
  <inkml:trace contextRef="#ctx0" brushRef="#br0" timeOffset="165513.56">4488 6715 912 0,'-6'-13'340'0,"3"16"-264"0,6-14-24 0,-3 6 212 0,3 5-156 0,0-6 88 16,2 1-112-16,4-5-16 15,-3 2-40-15,3-3 8 16,0 3-20-16,3-5 8 15,3 8-12-15,6-1 0 16,-6 4-4-16,6 4-16 16,-1 4 4-16,1 9 12 15,3 4-4-15,-12 5-20 16,-3 2 8-16,-21 3 12 16,3-2 0-16,-21-1-12 15,12 1 4-15,-5-4 92 16,2 1-48-16,3-5 52 0,6-3-52 15,3-11 32 1,9 0-40-16,9-5 8 16,3 0-24-16,9 0-16 15,0 0-4-15,2 0 4 16,1 0 0-16,3 0 16 16,-6 0-8-16,3 0-20 15,-9 0 4-15,-1 0 12 16,-2 0 0-16,-3-2-36 15,0 2 16-15,-3-3-268 0,3 3 156 16</inkml:trace>
  <inkml:trace contextRef="#ctx0" brushRef="#br0" timeOffset="167416.81">8318 6503 840 0,'6'-2'312'15,"-9"-1"-244"-15,6-5-16 0,0 6 84 0,3 2-84 0,-6-3 84 16,0 6-76-16,-3-1 56 0,0 4-64 15,-6 4-20 1,0 3-20-16,-8 9 24 0,2 7-20 16,-6 0 40-16,6 0-32 15,0 0 56 1,6-8-44-16,3-2 44 16,3-4-44-16,9-1 44 15,3-4-48-15,6-2-24 16,3 0-8-16,3-3 24 15,3 1-12-15,2-1-12 16,-2 0-4-16,0-2-164 16,-3 2 92-16,0-2-236 0,-4 2 180 15</inkml:trace>
  <inkml:trace contextRef="#ctx0" brushRef="#br0" timeOffset="167748.31">8440 6564 808 0,'27'-2'300'0,"-27"2"-232"0,9-3-20 0,-6 14 196 16,0-1-144-16,3 14 4 16,0 8-64-16,0 2-4 15,0-2-20-15,-6 2 0 16,3-2-8-16,-6 0-32 15,3-3 12-15</inkml:trace>
  <inkml:trace contextRef="#ctx0" brushRef="#br0" timeOffset="186115.04">1666 8255 612 0,'0'-11'228'0,"0"11"-180"0,3-5-12 0,-3 2 212 15,0 6-144-15,0 2 108 16,9 3-124-16,-9 14 104 16,9 1-112-16,-6 20 56 0,5 2-76 15,-8 0 64 1,3-3-72-16,-3-2-8 16,0-3-28-16,-3-3-4 15,3-2-4-15,-2-3-8 0,-4-3 4 16,3-4-216-1,3-4 116-15</inkml:trace>
  <inkml:trace contextRef="#ctx0" brushRef="#br0" timeOffset="186431.37">1990 8197 892 0,'-9'8'332'0,"9"-8"-260"0,-9 37-20 16,6-8 160-1,-3 3-128-15,6 15 36 16,6 4-72-16,-6-6 32 15,6-3-44-15,0-5 8 16,3-5-28-16,-9-9 0 16,6-1-8-16,-6-9-252 15,6 0 132-15</inkml:trace>
  <inkml:trace contextRef="#ctx0" brushRef="#br0" timeOffset="187085.18">2987 8467 944 0,'6'-11'352'16,"-6"11"-276"-16,9-8-20 0,-3 3 244 0,0 2-176 0,3-5 92 16,3 3-128-16,-3-8 20 15,3 5-64-15,6-3-16 16,-6 3-16-16,2-2 8 15,4 2-12-15,0-3-20 16,-6 6 4 0,0 0-4-16,3 5 4 0,-9-3-144 15,3 6 84-15,0-3-132 32,0 2 116-32,-6 1-224 0,3 0 176 0</inkml:trace>
  <inkml:trace contextRef="#ctx0" brushRef="#br0" timeOffset="187482.19">3014 8573 612 0,'3'0'228'0,"-3"0"-180"0,-3 5-12 16,3-3 220 0,0 1-148-16,0 0 132 0,0-1-136 0,0 1 48 15,0 0-88-15,0-1 16 32,0 1-44-32,3-3 40 15,3 0-44-15,6-3-8 0,-3 3-12 0,0-2-12 16,3-1 4-16,3-2-4 15,0 2 0 1,-1-5 0-16,4 6 0 0,0-4 8 16,-6 6-4-16,0-5-12 15,0 5 4 1,-3-3-24-16,0 6 16 16,-6-3-172-16,0 0 104 15,-3 0-188-15,0 0 152 0,0 0-324 16,0 0 248-16</inkml:trace>
  <inkml:trace contextRef="#ctx0" brushRef="#br0" timeOffset="188530.56">3901 8660 912 0,'24'-3'340'0,"-24"3"-264"0,45-5-24 15,-13 2 272 1,1 3-188-16,30-5 88 16,-7 5-132-16,19-3 60 15,-4 1-88-15,6-4-4 16,-2 6-40-16,-4-2-12 16,-14 4-4-16,-4-2 12 15,-2 0-8-15,-9 0-12 16,-7 0 0-16,-5 0 4 15,-6 0 0-15,-3 0-80 16,0 0 44-16,-6-2-136 16,-1 2 96-16,-2-3-192 0,-3 6 148 15</inkml:trace>
  <inkml:trace contextRef="#ctx0" brushRef="#br0" timeOffset="188830.61">5559 8430 1424 0,'12'-3'528'0,"-12"3"-412"0,12-3-32 16,-6 3 132-1,0 3-136-15,3-3 28 16,0 3-64-16,-6-3-28 16,0 0-8-16,-3 2 0 15,0 1-4-15,-3 0-256 16,3 2 136-16,-9 0-440 16,3 3 316-16</inkml:trace>
  <inkml:trace contextRef="#ctx0" brushRef="#br0" timeOffset="190766.73">6458 8141 872 0,'12'-10'324'0,"-12"10"-252"0,9-11-20 0,-9 8 208 16,3 3-152-16,-6 0 52 15,0 6-92-15,-9-1-32 16,0 6-24-16,-12 4 52 15,6 4-36-15,-5 2 60 16,2 0-52-16,3 6-16 16,6-3-12-16,3-1 0 15,6-1-4-15,3-4 8 16,6-2-8-16,3-3 16 16,3 0-12-16,0-5-48 15,0-2 24-15,3-9-128 0,2 3 80 0,1-8-184 16,3 3 140-1,3-8-196-15,3 7 172 0,0-10-236 32,-1 6 212-32</inkml:trace>
  <inkml:trace contextRef="#ctx0" brushRef="#br0" timeOffset="190933.29">6678 8205 676 0,'3'-11'248'0,"-3"11"-192"0,0 0-16 0,-6 3 144 15,3 2-108-15,-9 6-4 16,3 2-44-16,-8 16 40 15,5 3-36-15,-6 10 48 16,3 0-48-16,0 1 4 16,6-6-24-16,3-5-8 15,3-6 0 1,6-5-260-16,6-2 140 0</inkml:trace>
  <inkml:trace contextRef="#ctx0" brushRef="#br0" timeOffset="191298.05">7217 8363 1068 0,'6'-13'396'0,"-6"13"-308"0,18-5-24 0,-6 2 212 16,3 1-164-16,11-6 36 15,7 2-92 1,9-1-8-16,2 1-28 0,4-2-20 15,-6 3-4-15,-4-6-60 16,-2 6 36-16,-6-3-280 16,-3 6 172-16,-12-4-436 15,-3 6 320-15</inkml:trace>
  <inkml:trace contextRef="#ctx0" brushRef="#br0" timeOffset="191532.3">7533 8189 1320 0,'-9'-3'488'0,"9"3"-380"16,-6 11-28-16,3-3 32 16,0 2-76-16,-3 11 100 15,3 3-76-15,0 11-20 16,6 2-24-16,0 5-24 0,3-8 4 15,3-4-104 1,0-4 60-16,-3-5-316 16,2-5 204-16</inkml:trace>
  <inkml:trace contextRef="#ctx0" brushRef="#br0" timeOffset="192081.6">8024 8509 1008 0,'-3'-3'372'0,"3"3"-288"0,-3-2-24 0,0-1 196 15,6 6-152-15,-6-3 72 16,3 0-104-16,-3 0 12 16,0 0-48-16,0 0 20 15,3 0-28-15,0 0 0 16,6 0-16-16,3 0 12 16,6 0-16-16,5-3 24 0,7 0-20 0,18-2-4 31,0 0-4-31,17-8-4 15,1 2 0-15,14-7 16 16,-3 4-8-16,4-2-12 16,-13 6 0-16,4-1-4 15,-10 3 0-15,-2-2 16 16,-7 4-4-16,-2-4-4 16,-6 7 4-16,-4-2-4 15,-2 5 0-15,-6-5 0 0,-3 5 0 0,-4-3-12 31,-2 6 8-31,-3-3 4 0,0 0 0 16,-6 0 0 0,0 0 0-16,-6-3 8 0,3 3-4 0,-9-3-20 15,3 1 8 1,-6-4-180-16,0 4 100 16,-3-4-376-16,0 4 260 0</inkml:trace>
  <inkml:trace contextRef="#ctx0" brushRef="#br0" timeOffset="197122.19">4249 8197 912 0,'-9'-5'340'0,"18"5"-264"0,-3 0-24 0,-3 0 176 0,0 0-136 0,0-3 68 16,3 3-92-16,-3-3 24 0,6 1-56 0,3-4 0 31,3 4-24-31,3-4-8 16,0 4 0-16,2-6-16 15,1 5 8-15,0-2 4 16,-3 5 0-16,0 2 8 15,-9 4-4-15,-6 2-28 16,0 5 12-16,-15 8 24 16,-3 0-8-16,-9 8-8 15,3 3 0-15,-8 0 12 16,2-3-4-16,0 0-4 16,6-5 4-16,9-6-4 0,3-2 0 15,6-8 60-15,6 0-32 16,9-10 32-16,3-1-32 15,9-5 52-15,3 3-44 16,5-6 20-16,-2 6-36 0,-3-3 36 16,3 5-32-16,-6-2-4 15,-4 2-12-15,1-2 12 16,-9 2-12 0,0-2-4-16,-3 2 0 15,-6 1-4-15,3 2 0 0,-9-3-196 16,3 0 108-16,-6 1-256 15,3 4 196-15</inkml:trace>
  <inkml:trace contextRef="#ctx0" brushRef="#br0" timeOffset="198435.95">8482 7927 924 0,'-3'3'340'0,"3"-3"-260"0,12-6-28 0,-9 4 152 15,0 4-124-15,0-2 64 16,3 0-84-16,0 0 44 0,3 0-60 16,0-2 24-16,0 2-40 0,3-6 28 15,-1 1-32-15,4-3 4 32,0 5-16-32,3-4-8 0,0 4 0 15,0-5-16 1,3 5 8-16,-1 1 12 0,-2 2-4 15,0 0-4 1,-3 2 4-16,0 1 4 0,-3 0-4 0,-3-1-4 16,3 4 4-1,-9-1-4-15,3 3 0 16,-9 2 8-16,3 1-4 0,-6 2-20 16,0 0 8-1,-9 1 4-15,3 1 4 16,-6-1-12-16,3-1 8 0,-6-5 4 15,6 2 0-15,1-4 16 16,8 2-8 0,0-6-20-16,6 1 4 0,3-3 20 15,6 3-4-15,3-1 4 16,2 6-4-16,1 3-16 16,0-1 4-16,-3 4-24 15,-3-1 16-15,-6 0 136 16,-3 0-64-16,-9-2 36 15,0-3-56-15,-12-6-24 16,0 1-8-16,-8-6-64 0,5 3 32 16,-6-5-140-16,9 3 92 0,0-4-160 15,7 4 128-15,-4-1-396 16,9 3 276 0</inkml:trace>
  <inkml:trace contextRef="#ctx0" brushRef="#br0" timeOffset="-207653.85">2026 9581 872 0,'6'-6'324'0,"-6"6"-252"0,9 0-20 0,-9 0 216 16,6 0-156-16,0 0 80 16,-6 0-116-16,0 6-40 15,0 2-24-15,-12 15 4 16,6 4-8-16,-9 12 68 16,0 1-44-16,-6 2-4 15,6-4-16-15,-2-4 52 16,5-2-36-16,3-6 16 15,3-5-28-15,12-5 44 16,-3 0-32-16,15-11 28 16,5 1-28-16,13-12-8 0,-3 4-12 15,5-9-8-15,1 3 4 16,3-2-164 0,-12 2 88-16,-1 0-172 15,-8 2 136-15,0 1-220 16,-9 5 184-16</inkml:trace>
  <inkml:trace contextRef="#ctx0" brushRef="#br0" timeOffset="-207458.98">2318 9760 652 0,'9'-15'244'0,"-9"15"-192"0,8-3-12 0,-8 8 200 16,0 6-140-16,-5 10 92 15,2 3-112-15,-3 8 8 16,0-1-52-16,-3 6 4 15,9 0-24-15,-9 6 0 16,9-1-8-16,-3 3-76 31,6-3 36-31</inkml:trace>
  <inkml:trace contextRef="#ctx0" brushRef="#br0" timeOffset="-207027.16">3282 9824 768 0,'6'3'284'0,"-6"-3"-220"0,-9-3-20 0,6 0 208 16,6 6-148-16,-3-3 88 15,0 0-108-15,3 0 20 16,3 3-60-16,3-3 4 15,6 2-32-15,3-7-8 16,2 2-4-16,4-5 12 16,0 6-8-16,0-6-4 15,-3 3 0-15,-3-3-68 16,-1 2 36-16,-2 4-120 16,-3 2 84-16,-6 0-256 15,6 2 180-15,-9 1-508 16,0 5 364-16</inkml:trace>
  <inkml:trace contextRef="#ctx0" brushRef="#br0" timeOffset="-206677.29">3217 9930 664 0,'-21'13'244'0,"21"-13"-188"0,-6 5-16 0,6-2 172 16,6 0-124-16,-3-3 176 15,6 2-152-15,5-2 72 16,10 3-112-16,0-6 16 15,3 3-52-15,6-5-4 16,-1 2-20-16,-2-5-16 16,0 6 0-16,-3-4-172 15,-6 4 96-15,-7-1-332 16,1 3 232-16</inkml:trace>
  <inkml:trace contextRef="#ctx0" brushRef="#br0" timeOffset="-205641.4">4133 10102 1152 0,'36'-8'428'0,"-36"8"-332"0,51-8-28 0,-19 0 184 15,4 5-152-15,27-7 72 16,2 2-100-16,21-3-12 16,-2 3-40-1,14-2-4-15,-15 2-8 0,1 2 4 16,-16 4-8 0,-5-1-12-16,-10 3 4 15,-2-2-180-15,-10 4 96 16,-2-2-156-16,-3 0 140 0</inkml:trace>
  <inkml:trace contextRef="#ctx0" brushRef="#br0" timeOffset="-205318.37">5648 9800 1372 0,'9'-13'508'0,"-9"13"-396"0,3-8-32 0,-3 5 144 15,0 6-140-15,-3-3-44 16,3 0-28-16,-6 3-92 16,3 2 44-1,-3 3-436-15,6 0 260 0</inkml:trace>
  <inkml:trace contextRef="#ctx0" brushRef="#br0" timeOffset="-203624.65">6241 9485 540 0,'-6'-2'200'0,"6"2"-156"0,-3 0-12 15,0 0 168 1,6 0-116-16,-3 0 96 0,0 0-100 0,-3 0 60 31,3 0-80-31,-6 0 4 16,3 0-40-16,-3 0 40 15,6 0-36-15,-6 0 64 16,3 0-52-16,0 0 20 16,3 0-40-16,-3 0 52 15,6 0-40-15,-6 0 20 0,3 0-32 16,-3 0 8-16,6 0-16 16,-3 0-8-16,0 0 0 15,0 0-4 1,0 0 0-16,0 0 8 0,0 0-4 15,0 0-20 1,3 0 8-16,-3 0 20 0,0 0-4 16,0-3 4-16,3 3-4 15,-3-3-24-15,0 3 8 0,0-2 84 16,0-1-44-16,0 0-8 16,0 3-16-16,0-2-8 15,0 4 0-15,0-2-28 16,0 0 16-16,0 0 4 15,0 0 8-15,0 0 0 16,6 0 0-16,0-2-12 16,3-1 8-16,6-2 20 15,0 2-8-15,2-5 4 16,4 6-4-16,0-1-8 16,0 3 4-16,0 0-16 15,0 3 8-15,-1-1 12 16,1 6-4-16,0-2-12 15,-3 1 4-15,-3-1 20 16,0 2-8-16,-6 0-40 16,3 0 20-16,-12-3 20 15,3 0-4-15,-6-2 20 0,-6-1-16 16,-9-2-12-16,3 3 0 16,-12 2-4-16,6-2 0 15,-2 2 16-15,5 1-4 16,3 2-4-16,9 5 4 15,-3 8-24-15,9 3 12 16,-3 7 12-16,6 1 0 16,-6 3 120-16,3-4-68 0,-9-4 60 15,0-6-72-15,-12-2-12 16,3-4-20-16,-8-4-20 16,5-3 4-16,-3-11-180 15,9-2 96-15,-3-16-216 16,9 0 172-16,3-11-688 15,9 5 460-15</inkml:trace>
  <inkml:trace contextRef="#ctx0" brushRef="#br0" timeOffset="-202789.8">7360 9657 716 0,'6'8'264'0,"-6"-8"-204"0,3-2-16 0,-3-1 264 15,6 6-176-15,0-3 168 16,6 0-172-16,0-3 44 15,2 0-100-15,4-2 32 16,3 2-64-16,9-7-12 16,0 2-16-16,8-5-12 15,1 2 4-15,3-2-76 16,-4 5 40-16,-2 0-216 16,-3 3 136-16,-3-3-336 15,-7 5 252-15</inkml:trace>
  <inkml:trace contextRef="#ctx0" brushRef="#br0" timeOffset="-202536.38">7619 9472 1248 0,'3'0'460'0,"-3"0"-356"0,0 8-32 0,0-3 52 15,3 6-84-15,-3 5 60 16,3 8-56-16,-3 2-20 16,3 3-16-16,0 6-20 15,0-4 8-15,0 1-76 16,3-3 44-16,-3-8-384 16,3-2 236-16</inkml:trace>
  <inkml:trace contextRef="#ctx0" brushRef="#br0" timeOffset="-202157.44">7771 9872 1196 0,'9'0'440'0,"-9"0"-340"0,29 0-32 0,-11 0 64 16,0 0-88-16,21-3 44 15,5 0-52-15,31-5-12 16,2 3-12-16,36-5 0 15,-5 2-8-15,14-3 8 16,-12 3-8-16,-6-3-12 16,-15 4 4-1,-8-9 48-15,-19 5-24 16,-8-2-8-16,-13 5-8 0,-8-3-16 16,-9 3 8-16,-9-2-120 15,-6 2 68-15</inkml:trace>
  <inkml:trace contextRef="#ctx0" brushRef="#br0" timeOffset="-201372.42">4749 9387 1204 0,'3'0'448'0,"-3"0"-348"0,-3 22-32 0,0-7 80 16,3 1-96-16,-8 13 52 16,5 1-64-16,-3 15-20 15,3-6-12-15,-3 9-8 16,3-6 0-16,0 1-264 15,3-9 144-15</inkml:trace>
  <inkml:trace contextRef="#ctx0" brushRef="#br0" timeOffset="-199251.58">8500 9221 872 0,'9'-24'324'0,"-9"24"-252"0,9-11-20 0,-9 6 120 16,3 5-104-16,-6 3 112 0,3 5-100 0,-3 13-16 31,6 3-40-31,-3 10 44 16,3 0-36-16,0 3-8 16,3-5-12-16,0-3 8 15,3-5-12-15,0-5-216 16,-1-3 116-16</inkml:trace>
  <inkml:trace contextRef="#ctx0" brushRef="#br0" timeOffset="-191883.73">11003 9549 832 0,'12'-3'308'15,"-12"6"-240"-15,0-3-20 0,0 0 108 0,0 0-96 16,-3 0 64-16,0 5-72 0,-12-2-20 15,3 5-20-15,-23 2 32 16,-1 6-20-16,-35 0 20 31,5 3-24-31,-23-1 0 16,8-2-12-16,-11 0 4 16,15 0-8-16,-4-3 24 0,25-2-16 0,2-6-20 15,18 0 0 1,4-8 76-16,8 3-40 0,6-7 140 15,6 1-92-15,0-7 52 0,9 5-72 16,-3-8 0 0,3 6-32-16,-3-9 12 15,3 6-20-15,-3-6 0 16,6 6-8-16,0-8-8 16,3 5 4-1,3-10 12-15,6-1-8 0,6-7-4 16,3 5 0-16,0-16-4 15,3 5 0-15,-1-5-12 16,-2 11 8-16,-3-1 12 16,-3 11-4-16,-6 1-4 15,0 7 4-15,-12 0-24 16,3 8 12-16,-9 0 12 16,0 5 0-16,-12 1 8 15,3 4-8-15,-11-2-12 16,2 6 4-16,-9-4-4 15,3 4 0-15,-14-1 8 16,8 0 0-16,-9 3-12 16,10 0 8-16,-1 0 12 0,9 3-4 15,0-6 8 1,10 3-8-16,2-6-12 0,6 4 4 16,3-6 20-16,6 0-8 15,0-3 4 1,6 0-4-16,0-2-16 0,6 0 4 15,0-6 20-15,3 3-8 16,0-2-4-16,0 2 0 16,-1-3-16-16,4 6 8 15,-3-3 12-15,3 3-4 0,-3-3-12 16,3 2 4-16,-3-2 20 16,3 6-8-16,0-6-12 15,-1 5 0-15,1-5 4 16,0 6 0-16,-3-4 0 15,3 6 0-15,-6-2-12 16,0 4 8-16,-9-2 12 16,3 6-4-16,-15-4-20 15,3 6 8-15,-15 3 12 16,0 2 0-16,-8 3-4 16,5 0 4-16,-9 0 12 15,9-3-8-15,-5 0-20 16,8 0 4-16,0-2-4 15,6 2 4-15,3-2 16 16,9-1-4-16,9 1 8 0,9 0-8 16,12-1 8-16,6 3-8 15,5-5 8-15,1 3-8 16,0-3-20-16,-6 2 8 0,-7-2 12 16,-5 3 0-16,-6-3-100 31,-3 0 52-31,-3-3-264 0,0 3 172 0</inkml:trace>
  <inkml:trace contextRef="#ctx0" brushRef="#br0" timeOffset="-191081.53">11625 9483 704 0,'-23'-8'264'0,"23"8"-208"0,-27-3-12 0,12 0 108 16,0 6-92-16,-9-3-8 15,6 0-32-15,-6 0 36 16,7 5-28-16,-4 1-4 16,6 2-16-16,0 0 56 15,6-1-36-15,3 1 24 16,9 6-32-16,0-6 28 16,6 0-32-16,0-6-4 15,0 3-8-15,3-5-16 16,3 3 8-16,0-6 12 0,-1 1-4 15,1-6 8 1,3 3-8-16,-6-6-12 16,3 0 4-16,-3 1-4 15,0 5 0-15,-9-1 0 0,0 6 0 16,-3 3-20 0,0 5 16-16,0 16-32 15,6 2 28-15,0 22 76 0,3 2-32 16,-6 6 176-16,0-4-112 15,-9-7 132-15,0-5-124 16,-12-8-8 0,3-8-56-16,-15-8-88 0,6-6 28 15,-5-12-284-15,5-1 172 16</inkml:trace>
  <inkml:trace contextRef="#ctx0" brushRef="#br0" timeOffset="-190616.05">12116 9454 820 0,'0'-8'304'0,"0"8"-236"0,-17-3-20 0,-1 3 160 15,0 3-124-15,-18-3 20 16,6 5-64-16,-8 0 0 15,8 6-24-15,-3-1 8 16,12 4-12-16,4-1-8 16,5 5 0-16,6-4 84 15,9 1-48-15,6-4-16 16,2 2-16-16,4-5 24 16,0 3-16-16,0-9-4 15,0 1-8-15,-3-6-216 16,3 1 116-1,0-3-228-15,3 5 188 0</inkml:trace>
  <inkml:trace contextRef="#ctx0" brushRef="#br0" timeOffset="-190042.37">12352 9501 580 0,'12'-5'216'0,"-12"5"-168"0,2-5-12 0,-2 2 188 32,0 3-128-32,-5-5 60 15,2 5-92-15,-15 0-12 0,0 2-32 0,-15 4-20 16,6 4-4-16,-8 3 12 15,5 6-4-15,-3-1-4 16,9 1 4-16,3 0-4 16,10-1 0-16,5 1 16 15,9 2-8-15,5-3-12 32,7 1 0-32,6-6 20 0,3-2-8 0,3-14 32 15,0 0-24-15,2-15 56 16,1 2-40-16,3-13 4 15,0 5-24-15,-1-16 0 16,1 6-4-16,0-24-16 16,-3 10 4-16,-4-13-24 15,-2 8 16-15,-9 6 12 16,0 10 4-16,-6 8 76 16,-3 10-44-16,-9 8 24 15,3 11-40-15,-6 19 140 16,3 7-88-16,-3 22 48 15,3 0-72-15,-3 10 44 16,6-3-52-16,-3 9-20 16,6-6-12-16,-3 0 0 15,0-7-4-15,0-9 8 16,0-5-8-16,0-11-212 16,0-7 112-16,-3-8-456 15,0-4 308-15</inkml:trace>
  <inkml:trace contextRef="#ctx0" brushRef="#br0" timeOffset="-175138.88">1407 11478 520 0,'12'-16'192'0,"-12"16"-152"0,6-13-8 0,-6 5 228 15,0 2-148-15,0-7 132 16,0 5-140-16,0-5 100 16,-6 2-116-16,0-2-44 15,-3 5-28-15,-9 0-16 16,6 3 0-16,-9 5 0 15,3 3 0-15,-11 12-12 16,5 4 8-16,-6 21-4 16,3 5 0-16,-8 15 8 15,14-1 0-15,-9 9 8 16,12-1-4-16,-3 4 84 16,12-2-44-16,0-11 56 15,6-10-56-15,-3-11-4 16,3-6-24-16,0-7 8 15,3-5-16-15,-8-9 16 16,8 1-16-16,-6-6-40 16,3-2 20-16,-3-3-220 15,3 0 132-15,0-3-244 16,-3 3 196-16,-3-5-176 16,6 2 188-16,-6-2-204 0,6 2 192 0,-12-7-84 15,9 2 136-15,-9-11 96 16,9 3 8-16,-3-5 380 15,0 3-212-15,3-1 132 16,6 9-184 0,0-4 108-16,6 7-132 0,-6-4 36 15,3 3-80 1,3-3 72-16,6 6-72 0,0-5 36 16,6 4-56-16,3-4 8 15,-3 2-28 1,6-3 36-16,2 3-28 0,-5-2-24 15,0 2 0-15,0-3 16 16,0 6-8-16,-9-6 4 16,5 6-4-16,-8 2-112 15,3 3 56 1,-9-2-120-16,6 4 92 0,-3-4-156 16,0 2 132-16,0-3-200 15,-3 3 172-15,-3-3-228 16,6 6 200-16</inkml:trace>
  <inkml:trace contextRef="#ctx0" brushRef="#br0" timeOffset="-174521.67">1303 11766 404 0,'9'-3'148'0,"-9"3"-112"15,3 6-12-15,-3-4 84 0,2 6-64 0,-2 8 24 0,6 5-36 0,-6 14 156 0,0-4-104 0,0 4 156 16,0-6-136-16,-6-8 88 15,6-5-108-15,-2-5 60 16,2-3-84-16,-3-8 56 16,6-3-64-16,-3-8 16 15,0 1-40-15,2-9-8 16,4 3-12-16,3-5 28 16,3 5-20-16,6-5-32 15,-3 5 8-15,3-2 20 16,0 2-8-1,-3-5-8-15,0 7 0 0,-4-1 20 16,1 4-8-16,-3 0-224 16,3 6 120-16,-3 0-160 15,0 2 148-15,0 1-164 16,-3 2 156-16,0 0-164 16,3 5 160-16,0-3-48 15,3 4 100-15,-3-1-12 16,2 0 44-16,7 1 32 15,-6 2 4-15,3-3 168 0,3 3-92 16,-6 2 128 0,3 1-116-16,-12 5 124 15,0 0-124-15,-9 0 128 16,6 2-128-16,-15 1 72 16,9 2-92-16,-12-8 8 0,6 0-44 15,-6-10 92 1,6-3-68-16,3-13 36 0,1 2-52 0,5-10 4 15,6 2-28 1,5-2-8-16,1 8-4 16,0-3-4-16,-3 6 0 15,0 2-108-15,-3 2 60 0,-3 4-172 16,6 2 120-16,-6 0-180 16,6 2 156-16,3 1-208 15,6 0 184-15</inkml:trace>
  <inkml:trace contextRef="#ctx0" brushRef="#br0" timeOffset="-173973.63">1773 11803 612 0,'0'-5'228'0,"0"5"-180"0,6-3-12 0,-3 0 168 0,3 6-120 0,-3-3 116 0,6 3-116 15,0 2 0-15,-6 3-48 0,3 5 20 16,0 3-32 0,-1 3 76-16,-5-1-56 15,0 3 68-15,3-2-64 0,-3-3 64 16,0-3-64-16,0-8 28 16,0 1-44-16,0-12-8 15,0-2-16 1,0-8 12-1,6 6-12-15,-3-3 4 0,6 2-4 16,0-2-24-16,3 5 8 0,0 0 12 16,0 3 0-16,3-1-20 15,-3 6 8-15,-3 3 20 16,3 2-4 0,-3 6-20-16,-1 2 4 0,-8-2 20 15,3 2-4 1,-3-3-12-16,0 1 0 0,0-8 20 15,6-1-8-15,-6-10-12 16,3 0 0-16,6-7 12 16,3-1-4-16,6 0-4 15,-3 3 4-15,0 2-16 16,6 8 8-16,-9 6-16 16,5 5 12-16,-5 5-4 15,0 3 4-15,0 0 16 16,3 2-4-16,-9-4 16 15,9-1-12-15,-6-8-4 16,-3-2 0-16,0-8-260 16,3 2 140-16</inkml:trace>
  <inkml:trace contextRef="#ctx0" brushRef="#br0" timeOffset="-173354.32">2630 11758 984 0,'-6'-5'368'0,"6"5"-288"0,6-5-20 0,-3 2 116 0,3 3-108 0,-3-5 68 16,9 2-76-16,3-5-16 15,-3 5-28-15,6-5-28 16,-3 6 4-16,2-1 12 15,4 3 0-15,0 0-4 16,-3 3 4-16,-3-3 4 16,0 5-4-16,-3 0-12 15,-1 1 4-15,-2-1 4 16,0 0 0-16,-9-5-12 0,0 0 8 0,-6 0 12 16,6 6-4-16,-9-1-4 31,3 0 4-31,-14 0-16 0,5 1 8 15,-6-1 12-15,6 0-4 0,-3 1-12 16,9 1 4-16,6 1-60 16,6 3 36-1,6 2-4-15,9 3 16 0,-6 0-16 16,6 3 20-16,-6-1 12 16,-3 3 4-16,-15 0 68 15,3-2-40-15,-12-3-4 16,0 0-16-16,-12-6-12 15,3 1 4-15,-8-3-236 16,2 0 128-16</inkml:trace>
  <inkml:trace contextRef="#ctx0" brushRef="#br0" timeOffset="-173021.07">2335 12057 924 0,'3'-24'340'0,"-3"24"-260"0,33-71-28 0,-9 36 96 0,-3 6-92 0,15-24 32 0,8 3-52 0,10-16 4 16,-1 10-24-16,16 1-36 15,-1 15 12-15,4 27 0 16,-13 13 8-16,4 24-36 31,-10 8 20-31,-14 23-12 0,-9 6 16 0,-21 13 80 16,-15-3-40-1,-18-7 256-15,-3-8-156 16,-17-14 48-16,5-10-104 16,-15-14-16-16,4-5-36 15,-16-15-4-15,16-1-8 16,-1-21-120-16,15 0 60 16,6-15-340-16,4 4 216 0,2 1-668 15,9 7 472-15</inkml:trace>
  <inkml:trace contextRef="#ctx0" brushRef="#br0" timeOffset="-171834.94">11176 7218 768 0,'-69'8'284'0,"69"-8"-220"0,-53 2-20 0,32-2 208 16,6 3-148-16,-3-3 132 16,6 0-132-16,15-3 100 15,6 3-116-15,36-8 60 16,11 1-84-16,55-15 16 15,2 4-44-15,50-11-12 16,-2 5-16-16,42-3 4 16,-19 9-8-16,27 5-56 0,-23 10 28 15,5 8-24 1,-26 6 28-16,-6 0 8 16,-27 2 12-16,-6-5 8 15,-24 0-4-15,-6-8 8 0,-20 2-8 16,-7-4-20-16,-14-1 8 15,-10-2 12 1,-11 2 0-16,-6-5-4 0,-6 5 4 0,-10-4-4 16,-2 4 0-1,-9-2-28-15,0 5 16 0,-9-3 4 16,3 3 8-16,-6-3-12 16,0 3 8-16,-2-2-4 15,2-1 0-15,-3 0 16 16,6 3-4-16,-3 0-20 15,3 6 8-15,-3-1-4 16,6 6 4-16,-3-4 0 16,3 1 0-16,-6 0-116 15,0 0 68-15</inkml:trace>
  <inkml:trace contextRef="#ctx0" brushRef="#br0" timeOffset="-171234.67">14554 6760 1132 0,'18'-3'420'0,"-18"3"-328"0,9 30-24 0,-9-15 104 16,3 4-108-16,-6 13 28 16,0 2-56-16,-3 8-12 15,3 1-16-15,-3-1 12 16,6-5-12-16,-6-8-312 0,6-5 168 0,-6-5-584 31,3-4 404-31</inkml:trace>
  <inkml:trace contextRef="#ctx0" brushRef="#br0" timeOffset="-170935.41">14096 7120 1236 0,'3'-71'456'0,"-3"71"-352"0,24-88-32 0,-3 49 68 16,2 9-92-16,28-12 8 15,5 8-36-15,28 13-12 16,-1 10-4-16,15 27 4 16,-8 8-4-16,-10 34-12 15,-11 5 4-15,-34 14-16 16,-14-6 12-16,-33-4 64 15,-9-12-28-15,-29-12 84 16,2-12-60-16,-20-15 8 16,8-5-36-16,-11-19 12 15,14 0-20-15,-2-29-96 16,11-3 44-16</inkml:trace>
  <inkml:trace contextRef="#ctx0" brushRef="#br0" timeOffset="-170136.97">11902 8517 892 0,'-30'-11'332'0,"30"11"-260"0,-17-8-20 0,14 3 240 0,6 5-172 16,11-5 92-16,7 5-124 0,39-11 72 16,8 3-92-16,63-10 28 15,0 5-56-15,63-3-16 16,-7 2-12-16,45 1 0 16,-23 8-8-16,-1 0-4 15,-35 2 4-15,-16-2-4 16,-29 5 0-16,-14-6 8 15,-28-2-4-15,-15 1-12 16,-17 1 4-16,-15-2-4 16,-13 6 0-16,-8-4 8 15,-6 6 0-15,-12-5-36 0,0 5 20 16,-9-3-84-16,3 3 60 16,-6-2-188-16,3 2 128 15,1-5-308-15,5-1 232 0</inkml:trace>
  <inkml:trace contextRef="#ctx0" brushRef="#br0" timeOffset="-169735.08">14593 8199 1048 0,'3'3'388'0,"-3"-3"-300"0,9 5-28 0,-3-2 128 16,0 0-116-16,6-1 60 16,0 4-76-16,2-4-8 15,1 1-28-15,3 0-12 16,0 2-4-16,0 0-16 16,0 3 8-16,0 0-4 15,0 0 0-15,-10 3 16 16,-2-1-4-16,-20 9-20 15,-4-1 8-15,-18 9 108 16,0 2-52 0,-2-5 60-16,5-1-64 0,6-7 4 15,9 0-28-15,9-3 16 16,9 1-24-16,12-7 4 16,6 4-8-16,12-6-32 15,5 1 12-15,4-6-180 16,0 0 104-16,-3 0-252 15,-4 0 192-15,-5 0-328 16,-3 2 272-16</inkml:trace>
  <inkml:trace contextRef="#ctx0" brushRef="#br0" timeOffset="-169419.98">14152 8506 1100 0,'-65'-23'408'15,"65"23"-316"-15,-30-35-28 0,24 17 176 0,6 2-144 0,15-13 88 16,6 0-112-16,38-8-12 16,7 5-36-16,44-11-76 15,0 6 24-15,33 6-40 16,-12 7 36-16,15 16-32 15,-21 11 32-15,-9 26-8 16,-27 10 24-16,-35 25-28 16,-21 2 28-16,-42 5 4 15,-15-10 12-15,-33-13 68 16,1-8-36-16,-39-17-4 16,5-4-16-16</inkml:trace>
  <inkml:trace contextRef="#ctx0" brushRef="#br0" timeOffset="-168768.07">14066 9448 1224 0,'-9'14'456'0,"9"-14"-356"0,12 2-28 0,6 1 140 0,3 2-132 16,35-5 88-16,7 3-96 15,56-3-12 1,3 0-36-16,57 0-8 16,-10 2-8-16,40 1 4 15,-28 2-8-15,7-5-4 0,-31 3 4 16,-5-6-4-16,-27 1 0 15,-12-9 8-15,-20 1-4 16,-16-4 8-16,-12 4-8 16,-17-4-4-16,-12 7 4 15,-12-4-16-15,-6 6 8 0,-13-3-16 16,1 5 12-16,-9 0-128 16,0 3 76-16,-2 0-284 15,5 3 192-15,0 0-620 16,2-1 432-16</inkml:trace>
  <inkml:trace contextRef="#ctx0" brushRef="#br0" timeOffset="-168170.26">16453 9170 600 0,'3'0'224'0,"-3"0"-176"16,9 3-12-16,-6-3 148 0,3 3-108 0,3-1 164 16,0 4-136-16,0-4 80 15,0 1-104-15,0-3 8 16,3 0-52-16,6-3 48 16,-1 1-48-16,1-4 20 15,3 4-36-15,0-4-8 16,0 6-8-16,0-2-16 15,-4 2 8-15,1 0 20 16,-3 5-8-16,-3 0-28 16,-3 1 8-16,-9 2 4 15,0 2 8-15,-12 6 8 16,0 0-4-16,-9 5-4 16,4 0 4-16,-1 6-24 15,9-3 12-15,6 2 4 16,6 0 4-16,3 1 0 15,6-3 0-15,-6-6-12 16,3 1 8-16,-12-3 20 16,0-3-8-16,-21-5-20 15,3 0 4-15,-15-3-144 16,3 3 80-16,-2-3-188 0,5 1 148 16,0-1-328-16,9 0 248 15</inkml:trace>
  <inkml:trace contextRef="#ctx0" brushRef="#br0" timeOffset="-167897.49">16355 9115 696 0,'51'-58'256'0,"-51"58"-196"0,86-19-20 0,-38 17 164 0,-1 2-120 0,28 18 116 16,-1 9-116-16,9 39 8 15,-8 5-52-15,-13 38-36 16,-11-6-4-16,-27 5 124 16,-12-18-72-16,-30-16 108 15,-3-16-96-15,-33-20 96 16,1-12-96-16,-28-21-12 16,7-7-32-16,-15-35-16 15,11-3 0-15,-2-24-180 16,17 9 96-16</inkml:trace>
  <inkml:trace contextRef="#ctx0" brushRef="#br0" timeOffset="-166715.31">4610 11639 1040 0,'9'-21'384'0,"-9"21"-300"0,17-16-20 0,-14 13 156 16,3 3-132-16,-6 6-8 15,0 4-52-15,-6 14-28 16,6 2-4-16,-3 14-4 16,6 3 0-16,-3 12 16 15,6 1-4-15,-6-3 8 16,0-8-8-16,0-11 16 15,-6-8-12-15,0-10-160 16,6-3 80-16,-3-10-360 16,3-3 244-16</inkml:trace>
  <inkml:trace contextRef="#ctx0" brushRef="#br0" timeOffset="-166378.86">5166 11729 1112 0,'18'0'412'0,"-18"0"-320"0,24-3-28 0,-12 1 72 15,3 2-88-15,3-6 0 0,-7 4-32 0,7-4-20 32,3 4 0-32,-6-6 20 15,3 5-8-15,0-2-188 16,-6 5 96-16,0-3-228 15,-1 3 176-15</inkml:trace>
  <inkml:trace contextRef="#ctx0" brushRef="#br0" timeOffset="-165915.95">5202 11864 932 0,'18'0'348'0,"-18"0"-272"0,24 3-20 0,-13-3 192 15,1 0-148-15,6-3 36 16,0 0-80-16,-3-2-16 16,3 2-24-16,0-5-20 15,-6 6 0-15,3-4-224 0,-1 4 120 16,7-6-472 0,0 8 324-16</inkml:trace>
  <inkml:trace contextRef="#ctx0" brushRef="#br0" timeOffset="-163714.36">6928 11456 716 0,'-12'11'264'0,"6"2"-204"0,9 6-16 0,-6-3 160 15,0 0-120-15,-5 10 184 16,2 0-148-16,-6 4 96 15,3-1-124-15,-3 0 24 16,6-3-72-16,3-2 4 16,3 0-32-16,6-6 64 15,3 1-48-15,6-9 4 16,3 1-20-16,5-8-12 16,1-1 0-16,6-4-32 15,-6-1 16-15,0-2-172 16,-1-1 104-16,-2-1-224 15,-3 4 172-15,-6-5-184 16,0 5 180-16,-3-5-196 16,0 3 192-16</inkml:trace>
  <inkml:trace contextRef="#ctx0" brushRef="#br0" timeOffset="-163546.78">7178 11621 860 0,'6'-6'320'0,"-6"6"-248"0,0 16-20 0,-6-3 104 15,3 3-96-15,-6 11 72 0,1 2-76 0,-7 8-20 16,6 2-24-16,0 9 0 16,6-6-8-16,3-5-116 15,3-5 60-15,6-8-524 16,6-5 316-16</inkml:trace>
  <inkml:trace contextRef="#ctx0" brushRef="#br0" timeOffset="-163247.29">7708 11740 1008 0,'9'0'372'0,"-9"0"-288"0,18 0-24 16,-3 0 220-1,3 2-164-15,11-2 52 16,1 0-100-16,12-5-44 16,-3 2-12-16,2-5-4 15,1 3-4-15,-3-3-100 16,-4 3 52-16,-2 0-272 15,-3 2 176-15</inkml:trace>
  <inkml:trace contextRef="#ctx0" brushRef="#br0" timeOffset="-161128.04">9054 11422 528 0,'0'-8'196'0,"-3"5"-152"0,6 1-12 0,-3-1 124 16,0 6-92-16,0-6 116 0,3 3-104 0,-3-2 60 15,6 2-80-15,-1 2 56 32,1 3-60-32,-3 14-40 0,3 5-8 15,-9 13 56-15,0 3-32 16,-3 5-12-16,3-6-8 0,-5 1 8 31,2-6-8-31,-6-2 24 0,6-5-20 16,-3-9-136-16,6-2 68 0,-3-8-344 15,6-3 224-15</inkml:trace>
  <inkml:trace contextRef="#ctx0" brushRef="#br0" timeOffset="-160861.92">9313 11671 1268 0,'11'-6'468'0,"-11"6"-364"0,9 0-28 0,-9 0 144 16,0 0-136 0,0 0-16-16,0 0-44 15,-3 0-12-15,3 6-4 0,-3-4-192 31,3 1 100-31,0 0-336 0,6-1 236 16</inkml:trace>
  <inkml:trace contextRef="#ctx0" brushRef="#br0" timeOffset="-159760.39">9783 11456 508 0,'3'-5'188'0,"-3"5"-148"0,-15 8-8 0,9-5 132 16,6 2-96-16,-6-2 104 16,3-1-96-16,-3 1 100 15,3 2-100-15,-3-5 84 16,6 3-92-16,-6-3 64 15,6 0-76-15,-6 0 48 16,6 0-60-16,-3-3 40 16,3 3-48-16,-3-5 16 15,6 5-32-15,-3-3-16 16,3 3-8-16,3-5 20 16,3 2-8-16,0-5-20 15,0 6 4-15,0-3 12 16,3 2 0-16,0-5-4 15,0 5 4-15,3-5-16 16,2 6 8-16,4-6 20 16,3 5-8-16,0-2 4 0,0 5-4 15,2-3-32-15,-2 3 12 16,0-2 12-16,-3 4 4 16,-3-2-4-16,0 3 4 0,-3-3 4 15,-4 2-4-15,-5 1-12 16,3 5 4-16,-6 0-4 15,0 3 0-15,-9 4 24 16,3 1-8 0,-12 3-28-1,1 2 8-15,-10-2 32 0,6-1-12 0,-6-5-16 16,3 1 0-16,-3-4 4 16,10 1 4-16,-4-6 0 15,9 3 0-15,0-5 0 16,9 2 0-16,6 0-56 15,3 6 32-15,3 5-8 16,3-1 20-16,-4 4 24 16,1 2-4-16,-12 0-4 15,-3-2 0-15,-12-3 12 16,1-3-8-16,-13-2 4 16,3-4-4-16,-6-7-24 15,6 0 8-15,-5-7-244 16,8 1 140-16,0-7-508 15,9 5 344-15</inkml:trace>
  <inkml:trace contextRef="#ctx0" brushRef="#br0" timeOffset="-156110.52">5113 13028 340 0,'9'-21'128'0,"-9"21"-100"0,-15 21-8 0,12-13 132 16,3-3-88-16,-3-5 88 15,3 3-88-15,0-3 28 16,0 0-52-16,-6 0-4 16,12 0-24-16,-6 0 80 15,0 0-48-15,0 0 68 16,0 0-64-16,0 0 52 15,0 0-56-15,0 0 84 16,0 0-72-16,0 0 36 16,3 0-56-16,3-3 0 0,6 3-24 0,-1-2-16 31,7 2 0-31,-3-6 4 0,3 4 0 16,3-4 0-1,3 4 0-15,-6-3 0 0,-1 2 0 0,-2-2-12 31,0 5 8-31,-6-3 20 0,3 6-8 0,-3-3-28 16,0 0 8-16,-3 0 12 16,0 0 4-16,3-3-4 15,-6 3 4-15,0-3-4 16,3 3 0-16,-9-2 8 16,3 4-4-16,-3-2-12 15,3 0 4-15,-6 0-68 16,6 0 40-16,0 0-200 15,0 0 132-15,0 3-320 16,0 0 236-16</inkml:trace>
  <inkml:trace contextRef="#ctx0" brushRef="#br0" timeOffset="-155673.08">5133 13166 820 0,'18'2'304'0,"-18"-2"-236"0,6 3-20 0,0-3 264 16,6 0-180-16,6 0 108 15,0 0-144-15,0-3 36 16,6 3-76-16,-10-5-16 15,4 5-24-15,0-3-12 16,-9 3 0-16,0-2 4 16,3-1-4-16,-3-2-180 15,3 5 100-15,-9-5-248 16,6 5 184-16,0-3-600 16,-6 3 408-16</inkml:trace>
  <inkml:trace contextRef="#ctx0" brushRef="#br0" timeOffset="-146552.28">6890 12708 808 0,'3'0'300'0,"-3"0"-232"0,-9 18-20 0,0 4 44 15,3 1-60-15,-12 17 164 16,6 0-108-16,0 0 64 16,6-3-88-16,6-3 8 15,3 0-40-15,3-10 12 16,6-3-24-16,3-7 44 15,0-1-36-15,-3-5-16 16,3-3-4-16,-1-2 0 16,1-1-4-16,0-4-72 15,6 2 36-15,-9-3-244 16,0 0 156-16,-3-2-284 16,3 5 228-16</inkml:trace>
  <inkml:trace contextRef="#ctx0" brushRef="#br0" timeOffset="-146372.54">7095 12949 684 0,'-3'-6'252'0,"3"6"-192"0,3 6-20 0,-3 2 200 15,0 5-140-15,-3 13 152 16,0 1-144-16,-3 7 32 16,3 3-80-16,0 6-12 15,3-1-28-15,0 0-4 16,3-2-8-16,3-8-184 0,3-6 100 0,3-10-476 15,6-3 308 1</inkml:trace>
  <inkml:trace contextRef="#ctx0" brushRef="#br0" timeOffset="-146018.28">7687 13073 1028 0,'15'5'380'0,"-15"-5"-296"16,24 6-20-16,-12-4 208 15,0 1-160-15,9-3 80 16,5 0-116-16,4-3 20 16,3 3-56-16,0-2-32 15,-4-1-8-15,1-2 0 16,-3 5 0-16,3-6 8 16,-3 6-4-16,-4-2-232 15,1 2 124-15,-6-3-416 16,3 6 292-16</inkml:trace>
  <inkml:trace contextRef="#ctx0" brushRef="#br0" timeOffset="-145235.34">8866 12655 860 0,'9'-3'320'0,"-9"3"-248"0,0 24-20 0,-3 0 92 16,3 5-88-16,-3 19 84 16,3 2-80-16,0 6-32 15,3-4-16-15,0-7 4 16,0-2-8-16,-3-11 32 15,3-6-24-15,-6-5-320 0,3-2 160 16</inkml:trace>
  <inkml:trace contextRef="#ctx0" brushRef="#br0" timeOffset="-144816.54">9735 12557 832 0,'-3'-5'308'0,"3"5"-240"0,-35 13-20 0,5 3 212 16,0 2-152-16,-21 25 316 15,4 4-236-15,-1 22-72 16,9 0-76-16,13 5-8 16,14-8-20-16,18 11 12 0,9-11-12 15,17 0-68-15,4-8 28 16,9-5-148 0,-4-10 100-16</inkml:trace>
  <inkml:trace contextRef="#ctx0" brushRef="#br0" timeOffset="-141933.28">10384 12663 976 0,'6'3'360'0,"-6"5"-280"0,-9 13-20 0,3 0 28 15,3 5-60-15,-3 17 32 16,6-1-32-16,-6 0-8 15,3-2-12-15,-3-6 4 16,3-4-8-16,-3-4-12 16,3-5 4-16,-2-5-120 15,5-3 68-15,-3-5-332 16,6 0 220-16</inkml:trace>
  <inkml:trace contextRef="#ctx0" brushRef="#br0" timeOffset="-141599.71">10720 12650 800 0,'-5'-6'296'0,"5"6"-232"0,2 3-16 0,-4 0 124 16,2 2-104-1,-3 6 24-15,0 2-52 0,-6 11 72 16,3 5-64-16,-6 8 48 16,6 2-56-16,-3-1-4 15,3-4-20-15,-6-5 16 16,3-5-20-16,-3-6-4 15,6-4-4-15,0-6-376 16,6-1 204-16</inkml:trace>
  <inkml:trace contextRef="#ctx0" brushRef="#br0" timeOffset="-141182.86">11221 12811 956 0,'-3'-5'352'0,"3"5"-272"0,3 5-24 0,-3-5 180 15,5 3-140-15,1-1 88 16,6 4-112-16,3-6 52 16,3 2-72-16,6-4 40 15,3 2-52-15,5-3-28 16,-2 3-12-1,0-3 16-15,0 3-8 0,-1-2-12 16,-2-1 0-16,0-2-68 16,3 0 40-16,-3-3-224 15,-4 2 140-15,4-4-388 16,-3 2 284-16</inkml:trace>
  <inkml:trace contextRef="#ctx0" brushRef="#br0" timeOffset="-140599.05">12158 12618 1068 0,'3'-8'396'0,"-3"8"-308"0,18-11-24 0,-9 6 124 0,3 3-116 0,3-6 0 15,3 5-48-15,5-2-24 16,4 2-4-16,0 6-4 16,-3 2 0-16,0 3 16 15,-4 5-4-15,-8 8 8 16,-3 0-8-16,-18 11-12 16,0 0 4-16,-14 8 20 15,-1-3-8-15,-6-3 68 16,6-5-44-16,-3-5 48 15,10-3-44-15,2-8-20 16,6-2-8-16,6-6 52 16,6 1-32-16,3-9 52 15,6 3-48-15,8-5-16 16,7 2-8-16,3-5 0 16,-3 3-4-16,-3-3-4 15,-1 5 4-15,-5-5 4 16,0 6-4-16,-6-1-4 15,0 3 4-15,-6 0-192 16,0 5 104-16,0 1-264 16,3 1 196-16</inkml:trace>
  <inkml:trace contextRef="#ctx0" brushRef="#br0" timeOffset="-140315.25">12825 12750 1352 0,'6'3'500'16,"-6"-3"-392"-16,12 3-28 0,-6-3 124 0,0 2-128 0,-3-2-36 16,0 3-32-16,0-3-16 15,0 0 0-15,-3 0-344 16,0 0 192-16</inkml:trace>
  <inkml:trace contextRef="#ctx0" brushRef="#br0" timeOffset="-139780.09">13307 12533 880 0,'-3'0'328'0,"3"0"-256"0,-12 11-16 0,3-3 100 15,3 0-96-15,-6 8 160 16,3 0-124-16,-2 2 60 16,2 1-92-16,0-1 0 15,3 1-40-15,3-4 12 16,3-1-20-16,0-4 0 0,3-2-8 15,0-2 4 1,6 1-8-16,3-4 16 16,-1 0-12-16,7-6-4 15,0 3 0-15,3-5-60 16,3 2 32-16,3-2-128 16,-4 2 80-16,4-2-160 15,-3 2 132-15,0-2-156 0,0 5 148 16</inkml:trace>
  <inkml:trace contextRef="#ctx0" brushRef="#br0" timeOffset="-139563.68">13477 12594 984 0,'0'21'368'0,"0"-21"-288"0,0 37-20 0,0-15 204 16,3-1-156-16,0 13 0 16,0 1-64-16,0 2-8 15,0-6-20-15,-3-2 8 16,3-2-12-16</inkml:trace>
  <inkml:trace contextRef="#ctx0" brushRef="#br0" timeOffset="-139174.78">13661 12412 652 0,'-6'-27'244'0,"6"27"-192"0,6-16-12 0,0 14 244 16,3 4-164-16,9 14 108 15,6 11-132-15,18 15 184 16,-1 6-156-16,13 28 92 15,-7 4-128-15,-11 7-20 16,-9-10-44-16,-24-8 0 16,-6-11-12-16,-21-5-24 15,-3-11 4-15,-14-13-216 32,-1-5 124-32,-3-11-516 0,13-5 344 0</inkml:trace>
  <inkml:trace contextRef="#ctx0" brushRef="#br0" timeOffset="-136545.83">15075 12676 684 0,'-24'-8'252'0,"24"8"-192"0,3 0-20 0,0 0 216 15,0 3-148-15,-3-3 80 32,0 0-112-32,3 0 56 0,3 3-76 0,0-3-20 15,0 2-24-15,0 1 32 16,3-1-20-16,0-2-4 15,0 0-12 1,3 0 4-16,3 0-8 16,3 0-12-16,-1 0 4 0,1-2 28 15,3 2-12 1,0-3-4-16,3 3-4 0,0-5-24 16,-1 5 12-16,-2-3 4 15,-3 6 4 1,-3-3 8-16,-3 0-4 15,-3 0 16-15,0 0-12 16,-6 0 4-16,0 0-4 0,-3 0-84 16,0 0 40-16,0 0-108 15,0 0 80-15,3 0-180 16,0 0 136-16,0 0-304 16,0 0 236-16</inkml:trace>
  <inkml:trace contextRef="#ctx0" brushRef="#br0" timeOffset="-135811.9">14998 12962 600 0,'0'0'224'0,"0"0"-176"0,-3-3-12 0,-3 3 88 16,6 3-76-16,-3-3 44 15,0 3-56-15,0-3 60 16,3 0-56-16,-3 0 96 16,6 0-76-16,0 0 44 15,9 0-64-15,0 0 16 16,3 0-36-16,2-3 28 16,1 3-32-16,6-3-4 0,3 1-8 0,6-4-16 31,-4 6 8-31,1-2 12 15,-3 2-4-15,-3-3-20 16,0 6 8-16,-7-3 32 0,1 0-16 16,-3 0 0-16,-3 0-4 0,-6 0-16 31,3 0 8-31,-3 0-4 16,0 0 0-16,-6-3 16 0,3 3-4 15,-3-3 8-15,3 3-8 0,-3-2-12 16,0 4 4-16,-3-2 12 15,3 3-4-15,-6 0-48 16,3-1 28-16,-3 1-128 16,6 2 80-1,-3-5-168-15,6 0 132 0,-3 0-348 16,3 3 252-16</inkml:trace>
  <inkml:trace contextRef="#ctx0" brushRef="#br0" timeOffset="-119150.08">16236 12774 1120 0,'12'-5'416'0,"-12"5"-324"0,9-8-24 0,-6 3 184 16,3 5-152-16,0-3 72 15,0 3-100-15,6 0 32 16,0 3-64-16,5-3 52 15,4 0-56-15,6 0 20 16,0 0-36-16,0-3-8 16,-4 3-8-16,1-3 4 15,0 3-4-15,-3-2-100 16,0 4 52-16,-3-2-200 16,-1 0 136-16,1-2-260 15,3 2 208-15,-3-3-304 16,0 3 264-16</inkml:trace>
  <inkml:trace contextRef="#ctx0" brushRef="#br0" timeOffset="-118482.28">17049 12435 1016 0,'6'-31'376'0,"-6"31"-292"0,6 8-20 0,-6-3 156 16,3 5-132-16,-1 12 116 16,4 4-120-16,-3 9 116 15,0 2-116-15,0 5 20 16,0 0-60-16,-3 3-28 16,3-2-8-16,-3-1 8 15,0-5-8-15,0-8-4 16,0-3 0-16,0-10-280 15,6-5 152-15,0-6-452 16,3 1 324-16</inkml:trace>
  <inkml:trace contextRef="#ctx0" brushRef="#br0" timeOffset="-118300.23">17465 12621 1588 0,'6'0'588'0,"-6"0"-456"0,3 5-36 0,-6-2 8 15,3-1-76-15,-3 4-12 16,6-1-8-16,-3 0-108 16,6 0 56-16</inkml:trace>
  <inkml:trace contextRef="#ctx0" brushRef="#br0" timeOffset="-118025.46">17927 12430 956 0,'12'-37'352'0,"-12"37"-272"0,6 3-24 0,-6 5 180 15,0 8-140-15,-3 7 104 16,3 6-116-16,-3 9 32 16,0-4-68-16,-3 3 12 15,3-3-40-15,-3 1 8 16,3-6-16-16,-6-5-8 16,3-3 0-16,-6-8-244 15,3-2 132-15</inkml:trace>
  <inkml:trace contextRef="#ctx0" brushRef="#br0" timeOffset="-117766.14">18272 12311 892 0,'9'-21'332'0,"-9"21"-260"0,6 0-20 0,-6 5 256 15,3 3-180-15,0 16 80 16,0 5-120-16,-3 11 112 16,0 5-112-16,0-3-4 15,0-2-56-15,-6-1 0 16,3-2-16-16,-6-2 0 16,0-6-4-16,-3 0-192 15,3-2 100-15,0-1-368 16,6 0 248-1</inkml:trace>
  <inkml:trace contextRef="#ctx0" brushRef="#br0" timeOffset="18894.72">19001 12605 364 0,'-3'-3'132'0,"3"0"-100"0,-6 3-12 0,3 0 168 15,3 0-108-15,-6 0 116 16,3 0-112-16,-3 0 88 16,3 0-96-16,1-2 116 15,2 2-108-15,0-3 32 16,5 3-72-16,-2-2 48 16,6 4-56-16,3-2 28 15,6 0-36-15,9 0 28 16,0 3-32-16,8-1 12 15,1 1-20-15,6-3 20 16,-3 3-24-16,2-6 56 16,1 3-36-16,0-3-16 15,-4 3-8-15,-2-2-20 16,-3 2 8-16,-4-3-4 16,1 6 0-16,-6-3 16 15,0 0-4-15,-6 0-4 0,3 0 4 0,-10 0-92 31,-2 2 48-31,-6-2-232 16,-3 3 152-16,-9 0-324 0,3-1 248 16</inkml:trace>
  <inkml:trace contextRef="#ctx0" brushRef="#br0" timeOffset="19331.62">19311 12404 664 0,'0'-16'244'0,"0"16"-188"0,12-21-16 15,-6 13 164-15,0 5-120 0,0 0 108 16,3 3-112-16,-4 0 72 0,1 6-88 0,-6 7 48 31,3 5-68-31,-3 14 156 16,0 0-112-16,0 10 56 15,0-2-84-15,0 5 28 16,6-5-52-16,-3-1-28 16,0-4-8-16,0-4 24 15,0-4-12-15,-3-6-56 16,0-5 20-16,-3-5-272 0,3-4 164 16,-3-1-544-1,3-1 380-15</inkml:trace>
  <inkml:trace contextRef="#ctx0" brushRef="#br0" timeOffset="57737.25">20144 12486 320 0,'-9'2'120'0,"9"-2"-96"0,0-8-4 0,0 6 132 16,0 2-88-16,0-3 160 15,3 0-128-15,0-4 140 16,0 4-136-16,0-5 136 16,0 3-136-16,-3-3 28 15,0 5-76-15,-3 0 16 16,0 3-40-16,-3-2-8 15,6 2-12-15,-6-3 72 16,6 0-44-16,0-2 24 16,3 3-40-16,9-6 16 15,3 0-20-15,12-3 20 16,0 3-24-16,5 0 4 16,1 3-8-16,3 0-8 15,0 2 4-15,-1 3-16 0,-2 3 8 16,0 2 4-16,-6 3 0 15,-4-3 0-15,-2 3 0 16,-3 0 8-16,-3 3-4 16,-3-3-4-16,-3-1 4 15,0-1-16-15,0-1 8 16,-3-2 4-16,0-1 0 16,-3-2 8-16,0 0-4 15,0 0-4-15,0 3 4 0,-3 0-16 16,2-1 8-1,-2 1 4 1,0 2 0-16,0 1 8 0,0 1-4 0,-2-1-4 16,2-1 4-16,-6 0-4 15,3 1 0-15,-6-4 0 16,0 4 0-16,-6-1 8 16,6 0-4-16,-9 0-4 15,3 1 4-15,-6-1-16 16,3 3 8-16,-5-3-4 15,5 3 0-15,-6-3 0 16,9 3 0-16,-3-2 16 16,6-1-4-16,0 0 16 0,6 3-12 0,-2 0-12 31,5 0 0-31,0 3-4 16,6-1 0-16,3 4 24 15,2 1-8-15,4 7 4 16,3-1-4-16,-3 3 48 15,3-3-32-15,-9 0 24 0,0-3-28 16,-12-2 36-16,3-3-32 16,-15-5 4-16,3-2-16 15,-12-9-8-15,7 3 0 0,-13-8-60 16,6 0 32-16,-3-5-156 16,7 5 100-1,2-5-144-15,6 5 132 16,9-5-328-16,9 5 236 0</inkml:trace>
  <inkml:trace contextRef="#ctx0" brushRef="#br0" timeOffset="57989.75">20737 12681 1224 0,'11'6'456'0,"-11"-6"-356"0,9 10-28 15,-6-4 156-15,3-1-140 16,0 0 28-16,3 1-72 0,-3-6-20 16,3 2-12-1,-3-2-20 1,0 3 4-16,0-3-348 0,0 2 192 0</inkml:trace>
  <inkml:trace contextRef="#ctx0" brushRef="#br0" timeOffset="58421.16">21204 12512 696 0,'18'-5'256'0,"-18"5"-196"0,9-5-20 0,-6 2 208 16,0 6-144-16,-3-3 72 16,0 2-104-16,-6 1 20 15,0 5-52-15,-9 2 56 16,3 6-56-16,-6 3 20 15,3-1-40-15,0 1 72 16,6-1-56-16,0 1-40 16,6-3 0-16,1-3-4 15,2 0 8-15,-3-2 8 16,6 2-4-16,-1-5 8 16,7 0-8-16,6-3-12 15,3 3 4-15,6-8 12 16,0 3-4-16,3-6-36 0,-1 3 16 15,4-5-108 1,-3 2 68-16,0-5-188 0,-3 0 140 16,-7-2-208-16,1 4 176 15,-3-7-232-15,-3 5 208 0</inkml:trace>
  <inkml:trace contextRef="#ctx0" brushRef="#br0" timeOffset="58622.61">21436 12512 768 0,'-6'-8'284'0,"6"8"-220"0,0 8-20 0,-3-3 164 16,0 6-124-16,-6 10 184 15,3 6-148-15,-3 12 124 16,6 1-140-16,3 13 8 16,3-3-68-16,3 6-8 15,3-6-24-15,-3-2-16 16,0-6 0-16,-6-5-112 15,3-8 64-15</inkml:trace>
  <inkml:trace contextRef="#ctx0" brushRef="#br0" timeOffset="78418.08">5110 14796 644 0,'3'0'236'0,"-3"0"-180"0,9 0-20 16,-6-3 256 0,2 3-168-16,4-3 124 15,3 3-140-15,-3-2 28 16,3-1-80-16,0-2 44 15,6 5-56-15,-3-6 16 0,6 4-40 16,8-6 16-16,1 5-20 0,3-5-16 31,0 6-4-31,-1-6 20 16,-2 5-8-16,0-5 48 16,-6 5-28-16,-6-2-4 0,-1 5-16 15,-5-8-24-15,-3 8 8 16,-3-3 12-1,0 6 0-15,-6-3-72 16,0 0 36-16,0 3-180 0,0 5 116 16,0-3-292-16,0 3 220 15</inkml:trace>
  <inkml:trace contextRef="#ctx0" brushRef="#br0" timeOffset="79156.66">5119 14923 372 0,'-6'-3'140'0,"6"3"-112"0,3 3-4 0,0-3 56 16,0 2-48-16,-3-2 84 16,0 0-64-16,3 0 72 15,2 3-72-15,4-3 44 16,3 2-56-16,-3 1 52 15,6 0-56-15,0-1 20 16,3 1-36-16,3-3 36 16,3 0-32-16,-1-3 76 15,4 1-56-15,-6-4 12 16,3 4-32-16,-6-3-4 16,-1 5-12-16,-2-3 4 15,0 6-8-15,-3-3 8 16,-3 0-8-16,0 0 68 15,3 0-40-15,-3 0-12 16,3 0-12-16,0 0 88 16,0 0-52-16,-1-3 44 15,4 3-52-15,-12-3-12 0,6 3-12 16,-6-5-20 0,3 5 4-16,-9-3 12 0,3 6-4 15,-3-3-12 1,3 0 4-16,-6 0 12 0,3 0-4 15,-3-3-56-15,6 3 28 16,-12-2-244 0,6-1 148-16,-2 0-568 15,5 6 388-15</inkml:trace>
  <inkml:trace contextRef="#ctx0" brushRef="#br0" timeOffset="99532.19">6247 14920 436 0,'-3'-3'160'0,"3"3"-124"0,3 3-8 0,-3-3 80 15,0 0-64-15,3 3 44 16,3-1-52-16,-6-2 112 16,3 3-80-16,-3-3 88 15,0 0-88-15,3 0 80 16,0 0-84-16,0 0 40 16,2 2-64-16,7-2 32 15,3 0-40-15,9-2 24 16,0 2-28-16,6-3 28 15,2 3-32-15,1-2 4 16,0 4-16-16,-6-2-8 16,-1 0 0-16,-5 0 12 0,0 3-8 0,-6-1 40 15,0 1-24 1,-3-3-4-16,0 0-12 0,-3-3 4 16,3 3-8-1,-4-2-12-15,1 2 4 0,0-3 20 16,0 1-8-16,-6-1 4 15,0 3-4-15,-3-3-244 16,0 6 128-16,0-3-360 16,6 3 260-16</inkml:trace>
  <inkml:trace contextRef="#ctx0" brushRef="#br0" timeOffset="100217.11">7226 14613 496 0,'3'-13'184'0,"-3"13"-140"0,3-14-16 0,-3 9 240 0,3 3-152 0,0-6 124 16,0 5-144-16,-3 0 56 15,0 3-88-15,0 3 16 16,0 5-44-16,0 10-12 15,0 4-16-15,0 9 56 16,0 4-36-16,3 10-12 16,3-3-8-16,3 6 8 15,0-6-8 1,0 8 76-16,0-5-48 0,-4 0 68 0,1-8-64 16,-3-5 36-1,3-3-44-15,-6-8-8 16,3-2-16-16,-3-6 12 15,0-2-12-15,0-3-12 16,0 0 0-16,0-3 12 16,3 0-4-16,-3-5-4 15,0 0 4-15,0 0 12 16,0 0-8-16,0 0-160 16,0 0 80-16,0 0-200 0,0 0 152 15</inkml:trace>
  <inkml:trace contextRef="#ctx0" brushRef="#br0" timeOffset="100566.83">7592 14938 964 0,'12'-5'360'0,"-12"5"-280"0,6 0-24 0,-3 0 280 0,0 3-196 0,0-1 108 15,0 1-144-15,0-3-20 0,0 3-56 0,0-6-8 32,0 3-12-32,-3-3-128 0,3 3 64 15,-3-2-488-15,0 2 300 0</inkml:trace>
  <inkml:trace contextRef="#ctx0" brushRef="#br0" timeOffset="100935.46">8116 14594 768 0,'-3'-2'284'0,"3"2"-220"0,0 0-20 16,0 2 224-16,0 6-156 0,0 6 8 31,0 4-72-31,0 9 28 16,6 2-44-16,0 8-16 15,3-3-8-15,0 3 68 16,3 0-40-16,-3-2-12 15,2-4-16-15,-2-2 0 0,0-2-4 16,-6-6 24 0,3-2-16-16,-3-1-120 15,0-2 60-15,-3 0-344 0,0 0 216 0</inkml:trace>
  <inkml:trace contextRef="#ctx0" brushRef="#br0" timeOffset="101450.73">8458 14547 676 0,'-6'-3'248'0,"6"3"-192"0,3 13-16 0,-3 1 84 0,3 4-76 0,-3 14 148 0,3 0-112 0,-3 13 60 31,6 0-84-31,0 8 44 0,3-6-60 0,-3 3 112 16,3-2-88-16,-3 0 36 15,3-9-60-15,-3-2 48 16,0-5-56-1,-3-5 36-15,0-6-40 16,-3-3-8-16,0-2-16 0,0-5 4 16,0-3-8-1,0-6-12-15,0 1 4 0,3-3-268 16,0 0 144-16,-3 0-288 16,0 0 236-16</inkml:trace>
  <inkml:trace contextRef="#ctx0" brushRef="#br0" timeOffset="114192.37">9262 14925 488 0,'-3'-5'180'0,"3"5"-140"0,-9-3-12 0,9 1 136 31,6 2-96-31,-6-3 132 0,0 3-116 0,0-3 100 16,0 3-104-16,0-2 100 15,0 4-104-15,3-2 68 16,6 0-84-16,3 0 48 16,6 0-64-16,2-2 24 15,4 2-40-15,6-6 16 16,3 4-24-16,6-6 44 16,-1 5-36-16,-2-5-24 15,-3 6-4-15,-4-4 0 16,-5 6 0-16,-6-2 8 15,-3 2-4-15,-3-3-36 16,-3 3 16-16,-3-5-188 16,3 5 112-16,-3-3-252 15,3 3 196-15,-3-3-256 16,-1 1 228-16</inkml:trace>
  <inkml:trace contextRef="#ctx0" brushRef="#br0" timeOffset="114511.52">9527 14753 704 0,'-3'16'264'0,"3"-16"-208"0,-3-5-12 0,0 2 152 0,6 6-116 0,-3-3 220 0,0 0-168 0,3 2-36 16,3 6-60-16,3 6 88 16,0 1-72-16,0 9 112 15,3 3-92-15,-7 7 8 16,4-2-48-16,-9 5-12 16,3 0-12-16,-6-3-8 31,3-2 4-31,-3-8 12 0,0-6-8 0,-2-7-260 15,2-3 140-15,-3-8-476 16,3 3 328-16</inkml:trace>
  <inkml:trace contextRef="#ctx0" brushRef="#br0" timeOffset="115493.61">10083 14729 904 0,'3'-10'332'0,"-3"10"-256"0,9-8-24 0,-3 5 124 0,0 3-108 0,0-2 80 16,3-1-88-16,0-2 12 15,3 2-40-15,0-5 48 16,0 0-44-16,3-2 56 16,0 4-56-16,-1-4-8 15,1 4-16-15,3-4 52 16,3 4-36-16,0-1 24 16,0 1-32-16,0 1 16 15,-1 2-20-15,1-2-8 16,-3 5-4-16,3-3-4 0,-3 3 0 15,0 0 0-15,-3 3 0 16,-1 0 8-16,1-1-4 16,-3 4-4-16,0-1 4 15,0 0-4-15,0 0 0 16,-3 1-12-16,0 2 8 16,-3 0 12-16,3 0-4 15,-9 2-20-15,0 3 8 16,-6 1 20-16,3-1-4 15,-9 3 40-15,0-3-24 0,-9 0 4 16,6 0-16 0,-12 1 36-16,7-1-24 0,-10-3-12 15,3 4-8-15,3-4-4 16,6 3 0-16,3-5-12 16,7 3 8-16,5 0 4 15,9-1 0-15,8 3 0 16,4 3 0-16,9 8-12 15,6 3 8-15,-9 7 28 16,-1 0-12-16,-14 1 40 16,-3-4-28-16,-18-1 12 15,-3-4-20-15,-20-5 8 16,-1-2-12-16,-12-9-132 16,4-2 68-16,-13-10-212 15,7-1 148-15,-1-5-252 16,15 0 208-16,7-2-772 15,8 4 520-15</inkml:trace>
  <inkml:trace contextRef="#ctx0" brushRef="#br0" timeOffset="116310.67">11378 14372 664 0,'21'-16'244'0,"-21"16"-188"0,-3 0-16 0,0 0 296 16,6 0-192-16,-9 6 128 16,3 2-160-16,-18 18 112 15,1 8-124-15,-10 38 68 16,3 2-96-16,6 29-28 16,12-2-28-16,12 2-4 15,6-11-8-15,9-7 8 16,3-16-8-16,3-11-20 15,2-10 8-15,-2-9-100 16,0-2 56-16,0-10-124 16,-3-6 96-16,0-8-224 0,-4-2 172 15,1-6-292-15,0-2 240 0</inkml:trace>
  <inkml:trace contextRef="#ctx0" brushRef="#br0" timeOffset="121231.17">11798 14766 800 0,'-3'6'296'0,"3"-6"-232"0,9-3-16 0,-6-2 196 16,3 2-144-16,3-7 124 15,3-1-128-15,6-10 56 16,-1 8-88-16,7-11-8 15,3 5-36-15,6-2-12 16,-1 5-4-16,4 6-4 16,0 7 0-16,-6 14 0 15,-6 4 0-15,-19 15 8 16,-2 1-4-16,-23 12-4 16,-4-4 4-16,-15 4-4 15,6-6 0-15,-5 2 52 16,8-4-28-16,3-6 112 15,12-5-76-15,9-11 44 16,9-3-60-16,12-10 4 16,3-2-32-16,12-6 0 15,2 3-8-15,1-3-16 16,0 2 4-16,-6 1 4 0,-6 5 0 16,-4 0-56-1,-2 5 32-15,-6-2-236 16,-3 0 144-16</inkml:trace>
  <inkml:trace contextRef="#ctx0" brushRef="#br0" timeOffset="121697.89">12753 14512 664 0,'21'-15'244'0,"-21"15"-188"0,15-3-16 0,-12 0 180 0,0 6-128 0,-12 7 44 16,0 4-84-16,-21 20 68 16,1 6-68-16,-16 13 88 15,9 0-80-15,-2 5 16 16,11-5-44-16,3 0 56 15,12-8-48-15,6 0 8 16,9-6-28-16,3-7 48 16,3-8-36-16,6-16 48 15,0-3-48-15,6-15-8 16,0-4-12-16,5-10-12 16,1 3 4-16,0-5-16 15,-3 7 8-15,-12-2 4 16,-1 5 0-16,-16 0 0 0,-1 8 0 15,-21 1-12 1,0 1 8-16,-6 1-76 0,6 5 44 16,-2-3-144-16,8 6 100 15,3-3-236-15,6 0 176 16,12-3-380-16,6 3 288 0</inkml:trace>
  <inkml:trace contextRef="#ctx0" brushRef="#br0" timeOffset="122597.59">13146 14875 684 0,'-3'0'252'0,"3"0"-192"0,3 0-20 0,0 0 188 0,0 3-132 0,0-3 88 31,0 0-112-31,0 0 44 0,3 0-72 16,3 0 16-16,0 2-40 0,6-2 36 16,0 0-32-16,6 0 12 15,2 0-20 1,7 0 8 0,0 0-12-16,3-2 64 0,-1 2-44 15,-2-3 16-15,0 3-32 0,-3-3 72 16,-3 1-52-1,-4-1 4-15,1 3-24 16,-6-3 16-16,0 6-20 0,-3-3-4 16,-3 0-4-16,-6 0 4 15,0 0-4 1,-3 0-4-16,0 0 4 0,-3-3-60 16,0 3 32-16,-3-2-200 15,3 2 124-15</inkml:trace>
  <inkml:trace contextRef="#ctx0" brushRef="#br0" timeOffset="123782.58">14021 14745 612 0,'0'21'228'0,"0"-21"-180"0,3-8-12 16,0 1 212-16,3 4-144 0,3-8 108 16,0 3-124-16,6-13 60 15,0 8-88-15,6-3 12 16,0 3-40-16,5 5 12 15,1 5-24-15,0 9 0 16,0 2-12-16,-3 7-16 16,-1 7 4-16,-11 7 12 15,-3 0-4-15,-21 5 8 16,-3-2-8-16,-20 5-4 0,2-3 4 16,-6 3 4-16,10-2-4 15,-4-1 8-15,6-5-8 16,3-5 84-16,6-3-44 0,3-8 84 15,7 1-72-15,2-9 52 16,6-2-64 0,6-3 4-16,5 0-28 0,10-6 4 15,3 4-12-15,6-6 12 16,3 0-16-16,-1-3 4 16,1 3-4-16,0-2 4 15,-3 4-8-15,-7-1-12 16,1 1 4-16,-6-2 12 15,0 3-4-15,-6-3-204 16,0 3 108-16,-3-1-368 16,0 4 256-16</inkml:trace>
  <inkml:trace contextRef="#ctx0" brushRef="#br0" timeOffset="124054.5">14903 14838 1276 0,'5'0'472'0,"-5"0"-364"0,15 8-32 0,-6-6 256 0,0 4-196 0,3-1 36 16,3 0-104-16,-3 1-20 15,6-1-28-15,-9-2-12 16,0-1-4-16,-12-2-252 16,0 0 136-16,-6 0-704 15,3 3 456-15</inkml:trace>
  <inkml:trace contextRef="#ctx0" brushRef="#br0" timeOffset="124367.5">15465 14536 1028 0,'9'-34'380'0,"-9"34"-296"0,18 0-20 0,-9 2 236 15,0 4-176 1,3 7 152 0,0 3-160-16,-1 16-16 0,4 2-60 0,-6 14-20 31,3-1-12-31,-6 6 20 0,0-5-16 16,-6 2-4-16,0-5-4 0,-6 0-32 15,3-5 16-15,-6-3-224 31,6-5 128-31</inkml:trace>
  <inkml:trace contextRef="#ctx0" brushRef="#br0" timeOffset="124767.88">15769 14446 1100 0,'18'-5'408'0,"-18"5"-316"0,14 5-28 0,-5 3 132 0,0 5-120 0,0 19 120 0,3 5-112 0,-3 16 28 16,3 0-68-16,-3 3 4 15,0-1-32-15,-3-2-16 16,0-5-4-16,-6-1 28 15,3-7-12-15,-6-6-196 16,3-4 96-16</inkml:trace>
  <inkml:trace contextRef="#ctx0" brushRef="#br0" timeOffset="125196.88">15965 14293 624 0,'6'-16'228'0,"-6"16"-176"0,6-16-16 0,-3 11 228 31,6 5-152-31,3-3 160 0,0 6-160 0,3 2 128 32,0 3-136-32,5 8 120 0,4 5-124 0,6 21 16 15,3 6-68 1,-1 39-12-16,-2 1-20 15,-6 28-12 1,-3-2 0-16,-15-3-4 0,-3-18 0 0,-15-9 16 16,0-18-8-16,-12-7-4 15,6-14 0 1,-8-14 12-16,5-7-8 16,-9-13-204-16,12-6 104 0</inkml:trace>
  <inkml:trace contextRef="#ctx0" brushRef="#br0" timeOffset="129237.49">16733 14692 872 0,'9'16'324'0,"-9"-16"-252"0,3-8-20 0,0 6 128 15,0 2-108-15,3-3 112 16,0 3-104-16,3-3 56 16,0 3-80-16,6-5 76 15,0 5-76-15,5-3 44 16,4 1-60-16,3-4 8 16,0 4-32-16,2-3 20 15,1 5-24-15,0-6-4 16,0 4-4-16,-6-4 12 15,-1 6-8-15,-5-5-4 16,0 5 0-16,-6-5-16 16,-3 5 8-16,-6 0 12 15,3 5-4-15,-6-2-36 16,0 2 16-16,0 0-160 16,3 1 96-16,-6-4-188 15,3 1 156-15,-3 2-188 16,3 6 172-16,-6-3-304 15,0 2 240-15</inkml:trace>
  <inkml:trace contextRef="#ctx0" brushRef="#br0" timeOffset="129836.75">16775 14875 728 0,'6'0'268'0,"-6"0"-208"0,9 3-16 0,-6-3 168 16,3 2-124-16,3-2 60 16,-1 3-84-16,1-1 4 15,0 1-36-15,3 0 56 16,3-1-48-16,3 1 36 15,0 2-44-15,6-2 36 16,2 0-40-16,4-1 64 16,-3 1-52-16,3-3 20 15,-3 3-40-15,-1-6 44 0,-2 3-36 16,-6-3 28 0,0 6-28-16,-3-3-28 0,-3 0 0 15,-3 0 8-15,0 0-4 0,-4 0-4 16,1 0 4-1,-6 0-4 1,3 0 0-16,-3 0-12 0,0 0 8 16,0-3 20-16,0 3-8 15,0-2-12-15,0 2 0 0,0-6-148 16,0 4 84 0,-3-6-272-16,3 5 192 0</inkml:trace>
  <inkml:trace contextRef="#ctx0" brushRef="#br0" timeOffset="137477.61">17820 14452 424 0,'-6'0'156'15,"6"0"-120"-15,3 0-8 0,-3 0 104 16,0 0-76-16,-3 0 84 15,3 2-80-15,-3-2 152 16,6 0-116-16,-3 3 68 0,0-1-96 0,-3-2 36 16,3 3-64-16,-6-3 16 31,3 3-36-31,-3-3 16 16,6 0-20-16,-3 0 52 15,3 0-36-15,-3 0 12 16,6 0-28-16,-3-3 52 15,6 3-36-15,0-3 12 0,0 1-28 16,6-3 36-16,-1 5-28 16,4-6 32-16,3 4-32 0,3-4 12 15,0 4-20 1,6-6 8-16,-1 5-12 16,7-5 12-16,-3 6-16 15,3-4-4-15,-4 4 0 16,-2-4-16-16,0 6 8 15,-9 0 28-15,0 3-12 0,-6-3-20 16,0 3 0-16,-4-1-4 16,1 4 4-16,-3-4 16 15,0 3-4-15,-3-2-4 16,3 2 4-16,-6-2-16 16,0 0 8-16,-6 2 20 15,3 3-8-15,-9 2-12 16,1 1 0-16,-13 2-4 15,3 3 0-15,-6 0 24 16,3 0-8-16,-3 0-20 16,7 0 4-16,-1-3 12 15,6 0 0-15,0-2-4 0,9-3 4 16,6-3 4 0,9 3-4-16,12 2-20 15,3 1 8-15,8 8 12 16,4 2 0-16,0 5-20 15,-3 3 8-15,-10-2-4 0,-5-3 4 0,-12-3 60 16,-6-3-28-16,-18-2 8 16,0-3-20-1,-14-5-60-15,5 0 24 0,-12-8-192 16,9 3 120-16,-8-6-232 16,5 1 184-1,0-4-344-15,10 1 276 0</inkml:trace>
  <inkml:trace contextRef="#ctx0" brushRef="#br0" timeOffset="142981.15">18730 14653 1028 0,'-3'-11'380'0,"15"8"-296"0,-12-2-20 0,3 2 112 16,6 3-108-16,0-2 132 15,3 2-116-15,0-3 92 16,0 6-100-16,0-3 64 15,3 0-80-15,-3 0 48 16,-1 0-64-16,-2-3 16 16,0 3-40-16,-3-2-16 15,0 2-8-15,-3-3 4 16,3 3 0-16,-6-3 0 16,3 3 0-16,-3-2-212 15,0 4 116-15,-3 4-296 16,3 4 220-16</inkml:trace>
  <inkml:trace contextRef="#ctx0" brushRef="#br0" timeOffset="144997.53">19183 14465 632 0,'-6'-13'236'0,"6"13"-184"0,6-6-16 0,-6 4 140 15,3 2-104-15,0-6 96 16,3 4-100-16,0-6 144 16,0 2-120-16,3-4 132 15,-1 5-128-15,4-6-48 16,0 3-32-16,3 0 16 16,3 3-16-16,3 0-12 15,0 2-8-15,0 0 4 16,2 6 0-16,-2 0 0 15,0 2 0-15,-6 3 8 16,0 5-4-16,-3 3 8 16,-3 2-8-16,-6 4-4 15,0 1 4-15,-12 9 12 16,3 3-8-16,-12 7-4 16,0-2 0-16,-9-1-24 0,6-4 12 15,-8-1 12 1,2-5 0-16,-3-5-4 15,9-3 4-15,0-5-16 0,6 0 8 16,-2-6 4 0,8 1 0-16,-3-6 8 0,6 3-4 15,-3-2-20-15,6-1 8 16,-6-3-4-16,3 1 4 0,-3 0 52 16,3 2-24-1,-3-2-36 1,6-1 8-16,-3 1 0 0,6 0 8 15,0-3 0-15,6 0 0 0,3-3 0 16,6 3 0 0,9-3-20-16,0 3 12 0,5-2 32 15,4-1-16-15,3-2-16 16,-3 2 0-16,5-2 20 16,-2 5-4-16,0-5 68 15,0 5-44-15,-7-3 4 16,-2 3-20-16,-9-3-12 15,0 6 0-15,-9-3-16 16,3 0 8-16,-9 0 20 16,0 0-8-16,-6 0-4 15,0 0 0-15,-6 0-16 16,6 0 8-16,-6-3 12 16,6 3-4-16,-3-2-92 15,3 2 52-15,0-3-220 16,3 0 144-16,3-2-344 15,3 2 256-15</inkml:trace>
  <inkml:trace contextRef="#ctx0" brushRef="#br0" timeOffset="145930.07">20037 14385 548 0,'12'-5'204'0,"-12"5"-156"0,3-8-16 0,-3 6 132 0,6 2-96 0,-3-3 80 15,3 3-88-15,-3-5 64 16,0 2-68-16,0-2 84 16,3 5-80-16,-3-3 32 15,0 3-52-15,-6 0 48 16,3 5-52-16,-15 6 0 16,0 5-20-16,-18 10-20 15,0 1 0-15,-11 15 4 16,8 3 0-16,0 8 0 15,10-3 0-15,5-2 8 16,9-9-4-16,3-1 68 16,6-9-40-16,3-3 40 15,6-5-40-15,3-5-8 16,6-3-16-16,3-2 48 0,2-3-32 0,1-5-12 31,3 2-4-31,-3-8-28 16,0 3 12-16,0-2 64 15,-4 2-28-15,1-6-20 0,-3 4-8 16,0-6 8-16,3 2-4 0,-6-4-4 16,0 4 4-1,-3-7-16-15,0 5 8 16,-6-8 4-16,0 6 0 16,-9-3 16-1,0 2-8-15,-12-2-4 0,0 2 0 0,-15 3 4 16,6 3-4-1,-8 0-12-15,8 2 4 0,-3-5-4 16,6 8 0-16,3-3 16 16,7 3-4-16,2-5-12 15,6 3 4-15,0-4-224 16,3 4 120-16</inkml:trace>
  <inkml:trace contextRef="#ctx0" brushRef="#br0" timeOffset="157256.87">20606 14740 704 0,'6'-3'264'0,"-6"1"-208"0,3 4-12 0,-3-2 124 16,0 0-100-16,-3-2 88 16,3 2-92-16,-3-3 20 15,3 3-48-15,3-3 12 16,6 6-28-16,5-6 72 15,4 3-56-15,9-5 56 16,0 0-52-16,9-3 24 16,-7 5-36-16,4-5 44 15,-3 6-40-15,-3-4 4 16,-1 6-24-16,-5-2-16 16,-3 2 0-16,-6 0 4 0,-3 2 0 15,-6-2 16 1,3 3-8-16,-9-3-108 15,3 3 52-15,-3-3-252 16,6 0 164-16</inkml:trace>
  <inkml:trace contextRef="#ctx0" brushRef="#br0" timeOffset="159391.81">14650 15912 228 0,'-45'-42'84'0,"45"42"-64"0,-83-27-8 0,50 19 4 15,9 3-12-15,-9-3 16 16,6 5-12-16,-2 1 32 15,8 4-24-15,-3 1 12 16,6 5-16-16</inkml:trace>
  <inkml:trace contextRef="#ctx0" brushRef="#br0" timeOffset="170469.25">21457 14425 372 0,'9'-8'140'0,"-9"8"-112"0,-15 5-4 0,9-2 152 15,6 0-100-15,-6-3 96 16,3 2-104-16,-3-2 100 16,6 3-96-16,-3-3 128 15,3 0-112-15,6-3 72 16,3 3-92-16,12-5 68 16,3 2-76-16,5-4 20 15,1 1-44-15,3-7 4 16,0 2-24-16,2-4 28 15,-2 1-28-15,0-2-12 16,0 6-8-16,-7-1 28 0,-2 6-12 16,-6 0 4-1,-3 5-8-15,-9 5-16 16,-3 3 4-16,-15 10-16 0,0 6 12 16,-15 16 20-1,4 2-4-15,-7 16 4 16,9 1-4-16,-3 2-24 0,9-6 8 15,-3-2 20-15,6-11-4 16,1-5 4-16,8-5-4 0,-3-8-16 16,6-3 4-1,-3-8 20-15,3 1-8 0,-6-6-108 16,3-3 52 0,-3-3-216-16,3 1 144 0,-6-6-216 15,6 3 188-15</inkml:trace>
  <inkml:trace contextRef="#ctx0" brushRef="#br0" timeOffset="171047.96">21478 14735 260 0,'-30'16'96'0,"30"-16"-76"0,6-3-4 0,-6 0 96 0,0 6-64 0,3-3 132 0,3 0-104 0,3-3 148 0,0 3-124 0,0-2 92 16,3 2-112-16,-1-3 72 16,1 0-88-16,3-2 20 15,3 5-48-15,0-5 40 16,0 5-44-16,0-3 36 15,0 3-36-15,-1-5-8 16,1 10-16-16,-3-5 36 16,0 0-20-16,-3 0 12 15,0 3-20-15,-3-3 72 16,3 0-52-16,-3-3-20 16,0 3-16-16,-1-5 16 15,1 5-8-15,-3-3-4 16,0 6 0-16,-3-3-4 15,0 0 0-15,0 0 8 0,0 0-4 16,0 5-232 0,0-2 124-16,0-1-316 15,3 1 232-15</inkml:trace>
  <inkml:trace contextRef="#ctx0" brushRef="#br0" timeOffset="171530.87">22275 14679 652 0,'6'-13'244'0,"-6"13"-192"0,-3 10-12 0,0-7 216 0,6 0-148 0,-6 2 116 15,3 3-132-15,-3-3 136 16,3 1-128-16,0-4 56 16,3 1-92-16,-3-3 16 15,0 0-44-15,0 0 12 0,0 0-28 16,0 0 0 0,6 0-12-16,0 0-8 0,0 0 4 0,-3 0 4 15,0 0-4-15,-3 0-48 16,3 2 28-16,-3-2-260 15,3 6 152-15,0 2-336 16,3 0 260-16</inkml:trace>
  <inkml:trace contextRef="#ctx0" brushRef="#br0" timeOffset="171981.94">22713 14475 352 0,'-3'-13'132'0,"3"13"-104"0,3-3-8 16,0 1 148 0,0 2-96-16,0-5 148 15,3 5-124-15,-3-3 152 0,3 6-140 0,0-3 108 16,3 0-128-16,-3 0 96 31,0 2-104-31,0 1 0 0,0 5-44 0,-3 8-8 16,-1 2-16-16,1 17 0 15,3 2-4 1,0 8-16 0,3-3 4-16,-3-2 12 15,0-3-4-15,0-6-4 0,0-4 4 0,-6-3-104 16,0-6 56-16,-3-5-156 16,0 1 112-16,-3-9-244 15,0 0 188-15</inkml:trace>
  <inkml:trace contextRef="#ctx0" brushRef="#br0" timeOffset="172516.18">22948 14531 320 0,'-9'-19'120'0,"9"19"-96"0,3-8-4 0,-3 3 104 0,3 5-72 0,0-8 148 16,0 6-116-16,0-4 88 15,0 6-104-15,0-2 168 16,0 2-132-16,0-3 100 16,0 6-116-16,3-3 32 15,0 5-72-15,-3 3 20 16,3 5-40 0,-3 14 52-16,3 2-44 0,3 10-24 15,0 4-12-15,3 2 0 16,-1-3 0-16,-2-2 0 15,0-6 0-15,-6-2 88 16,3-6-48-16,-6-2 8 16,3-5-28-16,-3-3-12 15,0-3-4-15,0-3 4 16,0-2-4-16,0-5 8 16,0 0-8-16,0-3-12 15,0 0 4-15,0-3-24 16,3 0 16-16,-6-2-232 15,3 2 132-15,-6-2-420 16,3 5 300-16</inkml:trace>
  <inkml:trace contextRef="#ctx0" brushRef="#br0" timeOffset="185894.94">17281 15756 572 0,'3'-5'208'0,"-3"5"-160"0,12-6-12 0,-9 4 224 15,0 2-148-15,0-6 124 16,0 4-140-16,-6-4 64 16,0 4-92-16,-3-1-28 15,0 3-24-15,-6 0 20 16,6 3-20-16,0-3 48 16,6 2-36-16,6-2 72 15,3 6-52-15,15-1 44 16,-1 0-52-1,13-2 8-15,3 2-32 16,23-2-8-16,1 0-4 0,20-1 28 16,-2 4-16-16,32-6 12 15,-6 0-16-15,48-8-8 16,-10 0 0-16,61-11 12 16,-13 3-8-16,66-5-12 15,-24 5 0-15,60 0 4 16,-30 6 0-16,42-1 0 15,-37 6 0-15,31-3 52 16,-39 5-28-16,24-5-12 16,-42 6-4-16,33-1 0 0,-36 3-4 0,45 5-12 15,-42 3 4 1,26 6 20-16,-37 1-8 0,8 4-20 16,-42-1 4-16,-2-2 4 15,-37 0 4-15,-14-5 16 16,-27-3-8-16,-17-6-4 15,-22 4 0-15,-12-9 12 16,-17 0-8-16,-9-5-4 16,-7 3 0-16,-11-5 12 15,-3 2-8-15,-12-3-20 16,0 6 4-16,-12-6 4 16,-3 6 4-16,-3 0 0 15,0 2 0-15,-9 0-100 16,6 3 56-16,0 0-236 15,3 3 156-15,6 2-520 16,9 3 364-16</inkml:trace>
  <inkml:trace contextRef="#ctx0" brushRef="#br0" timeOffset="-201476.15">22612 16161 780 0,'21'-13'288'0,"-21"13"-224"0,15-8-20 0,-10 5 224 16,4 3-156-1,-3-3 96-15,3 3-120 0,-3 3 28 16,0 2-68-16,-3 6-16 16,0 2-20-16,-3 6-12 15,3 2 4-15,0 5 4 16,0 1-4-16,0-1-4 16,0 1 4-16,-3-9 4 15,3-2-4-15,0-13 8 16,0-1-8-16,3-12 24 15,0-4-16-15,3-9-12 16,0-1-4-16,6-8 48 16,0 8-24-16,-1-2 0 15,4 7-12-15,-3 3-8 16,3 6 4-16,-6 5-16 16,0 7 8-16,-3 6-4 15,0 3 0-15,-3 7 32 16,0 1-12-16,-3-1-4 0,0 1-4 15,-3-6-16 1,3 0 8-16,-3-7 12 16,0-4-4-16,2-7 8 15,4 0-8-15,3-9-12 16,3 1 4-16,3-5 4 16,0 2 0-16,0-3 0 15,0 9 0-15,-3 2 0 0,3 8 0 16,-1 2-12-1,-2 6 8-15,-3 6 40 0,0 1-24 16,-3 4 60-16,0 2-40 16,0 0 28-1,0-2-32-15,0-6 80 0,3 0-60 16,-3-7-4-16,3-4-28 0,-6-4-4 16,3-1-4-16,-6-2 4 15,0 2-8-15,-6-5-212 16,3 3 112-16,-3-1-296 15,6 4 220-15,-3-4-412 16,6 6 328-16</inkml:trace>
  <inkml:trace contextRef="#ctx0" brushRef="#br0" timeOffset="-201225.91">23249 16222 852 0,'18'-14'316'0,"-18"14"-248"0,41-5-16 0,-23 2 180 0,3 3-136 0,0 0 16 0,3 6-68 0,-6-1-32 0,-1 6-4 0,-8 4 88 16,-3 1-52-16,-9 3 68 0,0 2-60 0,-9-2 68 0,1-4-68 0,-7-9 8 0,6-1-36 16,-9-13 12-16,6 0-20 0,-6-8 0 15,6 0-8-15,-3-5-128 31,4 5 64-31,-1-2-260 0,3 7 176 0,0 1-340 16,3 4 268 0</inkml:trace>
  <inkml:trace contextRef="#ctx0" brushRef="#br0" timeOffset="-200715.34">23588 16230 520 0,'6'0'192'0,"-6"0"-152"0,21-11-8 0,-12 6 132 16,0 5-96-16,0-6 112 15,3 6-100-15,-3-5 124 16,-1 5-116-16,-2-5 92 16,0 2-104-16,-6-2 12 0,0 2-52 15,-17-2 4-15,2 5-24 0,-18 0-8 31,6 5-4-31,-6 3 20 16,7 3-12-16,5 2-12 16,9 3-4-16,9 0-4 15,6 2 0-15,12 1 8 0,6-1 0 16,5-2-12 0,1-3 8-16,3-10 4 15,0 0 0-15,-4-17 24 16,1 4-12-16,0-14 4 0,-3 6-8 15,0-14-8-15,-1 3 4 0,-2-16-16 16,-3 5 8-16,-6-8 4 16,0 9 0-1,-3 4 24-15,0 11-12 0,-3 17-4 16,0 9-4-16,-3 14 20 16,3 8-12-16,-3 8 40 15,3 2-28-15,-6 3-24 16,3-3 0-16,-6 4 16 15,3-7-8-15,-9 1-224 16,3-6 120-16,-9-2-404 16,6-3 280-16</inkml:trace>
  <inkml:trace contextRef="#ctx0" brushRef="#br0" timeOffset="-200258.34">24195 16161 1048 0,'15'-8'388'0,"-15"8"-300"0,33-5-28 0,-18 2 60 0,0 3-80 0,3-3 16 0,-1 6-32 0,1 0 12 15,0 4-20-15,-3 4-8 16,0 0-4-16,-12 7-4 16,0 1 0-16,-18 7 16 15,3 1-8-15,-12 2 104 16,6 0-64-16,-2-3 96 16,5-2-84-16,0-8 60 15,9-5-68-15,0-6 48 16,6-3-56-16,0-4 32 15,6-1-44-15,3-2-20 16,3 5-4-16,0-3-8 16,3 3 0-16,2-2 0 15,4 4 0-15,0-2 0 16,-3 6 0-16,0-4-124 16,0 3 68-16,-1-2-156 15,1 0 124-15,0-6-260 0,0 3 196 16,-3-8-344-1,0 0 280-15</inkml:trace>
  <inkml:trace contextRef="#ctx0" brushRef="#br0" timeOffset="-199858.68">24678 16187 820 0,'17'-16'304'0,"-17"16"-236"0,27-10-20 15,-18 2 212 1,3 5-152-16,-3-5 44 15,0 3-88-15,-6 0 72 16,3 5-76-16,-15 2-28 16,0 6-20-16,-15 5 20 15,0 3-16-15,-8 8 12 16,5 3-16-16,0 10 0 16,9 2-4-16,3 6-16 15,6-5 4-15,3-6 28 16,6-2-12-16,3-5-12 15,3-9-4-15,3-5 20 16,3-2-8-16,3-11 4 16,0 0-4-16,0-11-8 15,3 3 4-15,-3-13-4 16,-4 3 0-16,-5-11 0 16,0 5 0-16,-9-3 0 15,0 9 0-15,-8-3-12 16,-1 5 8-16,-6 0 12 15,3 8-4-15,0-3-12 16,3 6 4-16</inkml:trace>
  <inkml:trace contextRef="#ctx0" brushRef="#br0" timeOffset="-153974.07">17617 16354 932 0,'6'-8'348'0,"-6"8"-272"0,3-11-20 0,-3 6 244 15,3 2-176-15,-3-2 124 16,0 3-140-16,0-4 8 16,3 6-68-16,0-5 24 15,3 5-40-15,0-5 44 16,6 2-44-16,9-5-8 16,5 0-12-16,10-2 8 15,3 2-12-15,6-6-4 0,-4 6 0 0,7-5 4 31,-1 5-4-31,4-2 32 16,-6 2-20-16,-4 0 4 16,-2 3-12-16,-6 2 20 15,-3 3-16-15,-7 0-12 0,-5 5-4 0,-3 0 12 16,-3 1-4-16,-9 2-20 31,-3 0 8-31,-18 5 4 16,0 0 4-16,-26 6 8 15,2-1-4-15,-15 6-4 16,7 2 4-16,-1 3-40 0,15-2 20 16,7 5-48-16,14-3 36 15,9 8-48-15,12-5 44 16,0 2 44-16,6-5-8 0,-9-5 128 16,3-3-76-16,-12-8 40 15,0 1-56-15,-12-9-60 16,0 0 12-16,-12-8-144 15,6 3 84-15,-2-5-276 16,5 3 192-16</inkml:trace>
  <inkml:trace contextRef="#ctx0" brushRef="#br0" timeOffset="-153669.25">18427 16571 1560 0,'18'0'576'0,"-18"0"-448"0,3-3-36 0,-3 1 196 0,6 4-176 0,-3-2 16 16,0 0-76-16,-3 0-28 16,2 6-12-16,-2-1-204 15,0 0 104-15,0 0-368 16,6 3 252-16</inkml:trace>
  <inkml:trace contextRef="#ctx0" brushRef="#br0" timeOffset="-153195.07">18912 16502 1392 0,'15'-34'516'0,"-15"34"-400"0,27-51-36 0,-7 33 160 15,7 7-148-15,15 1 16 16,0 7-64-16,-1 22-56 16,-2 4 4-16,-9 22-16 15,-6-2 12-15,-16 2 24 16,-5-3-4-16,-17-5 4 16,-4-8-4-16,-18-8 56 15,0-2-36-15,-2-14-4 16,5-2-12-16,3-14-20 15,12 1 4 1,6-17-48-16,6 1 24 0,12-14-152 16,6 6 100-16,9-3-460 15,3 10 300-15</inkml:trace>
  <inkml:trace contextRef="#ctx0" brushRef="#br0" timeOffset="-151602.66">19540 16579 528 0,'-6'-3'196'0,"9"3"-152"0,-6 3-12 0,0-3 184 0,6 0-124 0,-3-3 156 16,3 3-140-16,0-2 96 15,6-1-120-15,3-2 96 16,0 5-100-16,12-6 72 15,-4 6-88-15,7-5 64 16,3 5-72-16,3-5 12 16,-4 5-36-16,7-6-20 15,-3 6-8 1,0 0 12-16,-1 3-8 0,-5 0-4 16,0-1 0-16,-6 1-24 15,-3 2 12 1,-6 1-180-16,-3-1 100 0,-4-2-268 15,4-1 200-15</inkml:trace>
  <inkml:trace contextRef="#ctx0" brushRef="#br0" timeOffset="-151126.82">20275 16357 808 0,'0'-16'300'0,"0"16"-232"0,6 0-20 0,-3-3 212 16,6 3-152-16,3-5 140 15,3-1-140-15,6-1 100 16,3 1-120-16,8-2 44 16,4 3-76-16,0-3 28 15,-1 5-48-15,-5-2-20 16,-3 2-8-16,-6 3-20 16,-3 6 8-16,-9 4 12 15,0 4-4-15,-21 15-20 16,0 5 8-16,-18 11 12 31,3 3 0-31,-6 2-4 0,7-5 4 0,-1 0 4 16,6-5-4-16,0-3-12 15,6-6 4-15,0-7-4 16,6-3 0-16,-2-7-56 16,5-1 36-16,-3-8-236 15,3 0 148-15,-6-5-296 16,3 0 236-16,-6-5-360 15,6 2 308-15</inkml:trace>
  <inkml:trace contextRef="#ctx0" brushRef="#br0" timeOffset="-150858.02">20234 16703 780 0,'-3'-16'288'0,"3"16"-224"16,35-10-20-16,-20 2 288 0,-3 5-192 16,9-5 128-16,0 3-156 0,9-3 104 15,2 5-124-15,4 1 60 16,0 2-88-16,-1 0-28 15,-5 5-20-15,-3-2-4 16,-6 2-8-16,0 0 8 16,-3 3-8-16,-4-3-4 15,1 1 4-15,-3-4-24 16,0 4 12-16,-3-4-112 16,3 1 68-16,-3-3-128 15,0 0 100-15,0-3-164 16,3 3 140-16,-6-2-196 15,0-1 168-15,-1-2-524 16,1 2 364-16</inkml:trace>
  <inkml:trace contextRef="#ctx0" brushRef="#br0" timeOffset="-150623.68">20838 16592 1424 0,'18'-3'528'0,"-18"3"-412"0,20-5-32 0,-11 2 236 16,3 3-192-16,0-2 28 15,3 2-96 1,-3 0-28-16,0 2-20 0,-6 1-100 16,0 5 52-16,-9-3-324 15,3 3 200-15</inkml:trace>
  <inkml:trace contextRef="#ctx0" brushRef="#br0" timeOffset="-150358.32">21138 16420 820 0,'18'-37'304'0,"-18"37"-236"0,9-3-20 0,-6 6 292 16,0 2-196-16,3 6 92 16,3 5-140-16,-3 8 60 15,0 5-92-15,-3 5 12 16,3 3-44-16,-6 3-12 16,0-3-12-16,-3-3-8 15,3-2 4-15,-3-6-120 16,0-4 64-16,-3-7-120 15,6 1 96-15,-3-10-392 16,3-4 260-16</inkml:trace>
  <inkml:trace contextRef="#ctx0" brushRef="#br0" timeOffset="-150110.36">21397 16462 976 0,'18'-26'360'0,"-18"26"-280"0,24-8-20 0,-15 8 300 16,0 5-208-16,0 6 160 16,3 7-180-16,-3 6 24 15,0 3-92-15,-3 7-28 16,0 0-24-16,-4 3 0 16,1-2-8-16,-3-3-4 15,3-6 4-15,-6-5-84 16,0-2 44-16,-5-6-320 15,2 0 196-15,-3-2-496 16,6-1 372-16</inkml:trace>
  <inkml:trace contextRef="#ctx0" brushRef="#br0" timeOffset="-149473.66">17150 16608 1224 0,'-6'-5'456'0,"6"5"-356"0,-54 2-28 0,30 1 172 0,10 0-148 0,-16-3 52 16,3 2-88-16,-12-2-20 15,10 3-24-15,-4-1-20 16,12 1 0-16,3 0-104 15,9-1 60 1,6 1-340-16,9 0 212 0</inkml:trace>
  <inkml:trace contextRef="#ctx0" brushRef="#br0" timeOffset="-149302.04">17183 16793 1216 0,'17'11'448'0,"-17"-11"-348"0,-11 0-28 0,-1-3 272 16,3 3-204-16,-15-5 40 15,3-1-108-15,-15-1-56 16,7 1-12-16,-19-2-48 16,6 6 24-16,-14-1-328 15,8 6 192-15</inkml:trace>
  <inkml:trace contextRef="#ctx0" brushRef="#br0" timeOffset="-140934.69">17495 16309 1112 0,'-18'-29'412'0,"30"26"-320"0,12 3-28 0,-6 3 168 0,15-3-140 0,20 0 80 0,19 5-104 0,5 8-52 0,18 6-16 16,24 15 4-16,9 17 0 0,6 12-28 15,15 11 12 1,-9 5-4-16,-15 6 8 16,-9-5-12-16,-12-12 12 15,-17-12 12-15,-19-11 0 16,-14-13 112-16,-10-11-64 15,-5-8-12-15,-6-8-24 16,-7-5 4-16,1-2-12 16,-6-1 4-16,-6-2-4 0,0 2-8 15,-6 0 4 1,-3 1-208-16,0-1 112 16</inkml:trace>
  <inkml:trace contextRef="#ctx0" brushRef="#br0" timeOffset="-131556.81">5169 16714 780 0,'0'-3'288'0,"0"3"-224"0,24-8-20 0,-12 6 172 16,0 2-128-16,-3-3 132 15,3 0-128-15,-3 1 96 16,-1 2-108-16,-2 2 0 16,3 4-44-16,-9 12 20 15,3 3-32-15,-3 16 12 0,0 3-20 16,3 8 0 0,3-3-8-16,0-3-8 15,3-2 4-15,-3-3-4 16,0 0 0-16,-3-3 8 15,0-2-4-15,-3-3 32 16,0-3-20-16,-3-2-92 16,3-3 40-16,-3-2-148 15,0-3 104-15,3-11-176 16,3-2 148-16,0-11-188 16,3 2 168-16</inkml:trace>
  <inkml:trace contextRef="#ctx0" brushRef="#br0" timeOffset="-130994.33">5604 16714 728 0,'24'-11'268'0,"-24"11"-208"0,0-10-16 0,0 4 248 0,6 4-168 0,-4-1 152 15,1 3-160-15,0 11-52 16,0 2-40-1,-6 24 48 1,0 3-40-16,-2 12-4 0,5 1-16 16,-3 0 8-16,6-8-12 15,-1 3-12-15,4-11 0 0,0-3 4 32,0-2 0-32,-6-5 16 0,0-4-8 0,-3-7 24 15,0-5-20 1,-6-6-128-16,1 0 64 0,-4-7-368 15,6 2 232-15</inkml:trace>
  <inkml:trace contextRef="#ctx0" brushRef="#br0" timeOffset="-130488.55">5660 16447 560 0,'-3'0'208'0,"3"0"-164"0,9-6-8 0,-9 4 180 15,0 4-124-15,0-2 104 16,6 3-112-16,0-3 104 16,3 3-108-16,0-3 56 15,3 0-76-15,0-3 36 16,0 3-56-16,0-3 8 16,0 1-32-16,2-4-8 15,1 4-4-15,0-6 4 16,6 2-4-16,-9-4-4 15,3 5 4-15,-6-3-192 16,3 2 104-16</inkml:trace>
  <inkml:trace contextRef="#ctx0" brushRef="#br0" timeOffset="-130178">6032 16153 768 0,'6'-11'284'0,"-6"11"-220"0,30-10-20 0,-21 4 164 15,3 6-124-15,-6-2 96 16,3 2-100-16,-3 2 24 16,0 6-60-16,-3 11 12 15,0 2-36-15,-3 21 36 16,0 3-32-16,0 14-12 15,3-4-8-15,0-5 12 16,0-2-8-16,0-11-4 16,0-8 0-16,-3-5 12 15,3-6-8-15,-3-4-72 16,3-4 32-16,-1-4-384 16,1 1 232-16</inkml:trace>
  <inkml:trace contextRef="#ctx0" brushRef="#br0" timeOffset="-125171.53">6672 16907 768 0,'12'8'284'0,"-12"-8"-220"0,6 2-20 0,-3-4 224 16,3 2-156-16,3-5 148 15,0-1-148-15,6-7 72 16,0 2-104-16,6-2-28 16,-1 3-32-16,4-4-8 15,3 4-4-15,-3-3 20 16,0 5-16-16,-1-3-12 15,-2 6-4-15,0-3 4 16,0 5 0-16,-6-2 16 16,-3 2-8-16,-3 1-128 15,0 2 68-15,-9 0-168 16,3 5 124-16,-9 0-208 16,3 3 172-16</inkml:trace>
  <inkml:trace contextRef="#ctx0" brushRef="#br0" timeOffset="-124749.92">6750 17013 704 0,'18'13'264'0,"-18"-13"-208"0,9-3-12 0,-7 1 196 0,4 2-140 16,3-3 116-16,0 6-124 0,3-6 68 15,0 3-96-15,3-5 40 16,3 2-64-16,3-5-4 15,0 5-20-15,5-7-12 16,7 5 0-16,-3-6-16 16,-3 6 8-16,-7-3 40 15,1 5-24-15,-3-2-20 16,-3 2 4-16,-9 3-44 16,0 6 28-16,-9-4-196 15,3 3 120 1,-9 3-276-16,0 0 208 15,-3 3-528-15,0-1 388 0,-9 6 128 16</inkml:trace>
  <inkml:trace contextRef="#ctx0" brushRef="#br0" timeOffset="-124498.21">6774 17164 652 0,'0'10'244'0,"0"-10"-192"0,8 8-12 0,-2-5 288 15,3-1-188-15,6 1 128 16,3-3-156-16,3-3 60 16,3-2-100-16,0 0 24 0,-1-1-56 15,1 4-4-15,0-1-24 16,-3 1-8-16,-3-1 0 16,0 3-4-16,-4 0 0 15,1 0-64-15,0-3 36 0,0 1-296 16,3-1 180-1,6-2-620 1</inkml:trace>
  <inkml:trace contextRef="#ctx0" brushRef="#br0" timeOffset="-124039.26">7643 17015 904 0,'6'0'332'0,"-6"0"-256"0,6 0-24 0,-3-2 184 0,6 2-140 0,2-3 68 0,7 3-96 0,3-5 68 15,3-1-80-15,3-1-8 16,-1 1-32-16,4-2-4 15,-3 3-4-15,0-3-8 16,0 3 4-16,-4-3-4 16,1 5 0-16,-3-5-72 15,-3 6 40-15,-3-4-224 16,-3 4 140-16,-3-4-396 16,0 4 284-16,5 2-340 0</inkml:trace>
  <inkml:trace contextRef="#ctx0" brushRef="#br0" timeOffset="-123255.76">8247 16558 696 0,'3'-6'256'0,"-3"6"-196"0,12-5-20 0,-6 2 156 16,0 6-116-16,0-3 144 16,3 0-128-16,0-3 64 15,-1 3-92-15,1-2 60 16,3-1-72-16,-3-2 48 16,0 2-60-16,-3-5 24 15,3 3-40-15,-9-3 60 16,0 3-48-16,-6-3 8 15,0 5-28-15,0-2 16 16,6 2-24-16,3 1-20 16,3 2 0-16,0-3 32 15,3 6-16-15,-15-3 0 16,3 0-4-16,0 0 40 16,6 0-24-16,-9 0 16 15,3 0-20-15,-3 0-24 16,6 5 0-16,3 0 20 15,3 3-4-15,3-3 32 16,0 1-24-16,-6-4 12 16,0 4-16-16,3-9 20 15,6 0-20-15,12-5-20 16,2 0 0-16,10-7 20 16,0-1-4-16,3-8-12 15,-4 8 0-15,-2-3 12 16,-3 6-4-16,-6-3-20 15,-7 6 8-15,-2-3 4 16,0 5 4-16,-3 0 8 16,0 2-4-16,-6 1-4 15,-3 2 4-15,-6 1-16 0,0 4 8 0,-3 9-4 16,0 2 0 0,-12 19 8-16,3 5 0 15,-14 32 0-15,-1 0 0 16,-12 21 24-16,6-3-12 0,1 11-20 0,5-14 0 15,9-9-4 1,3-15 4-16,6-9 32 0,-3-14-12 16,4-8-20-16,2-11 0 15,0-7-32 1,3 2 24-16,0-2-152 16,3-3 92-16,-3 0-276 0,12-3 200 15,0-2-284-15,6-6 248 16,-3 0-596-1</inkml:trace>
  <inkml:trace contextRef="#ctx0" brushRef="#br0" timeOffset="-122755.45">8289 16939 696 0,'-15'-3'256'0,"9"8"-196"0,-3-7-20 0,9 2 112 0,0 0-92 0,6 2 160 16,3 1-124-16,6-6 84 0,8 3-100 15,4-2 32 1,3-1-64-16,6-5 44 16,-1 0-52-16,4-5 32 15,-3 5-40-15,0-5 36 16,-7 5-40-16,-2-3 12 16,-3 3-24-16,-3-2 8 15,0 4-12-15,-7-2 20 16,1 6-20-16,-6-3 4 15,0 5-8-15,-6-3-16 16,0 3 4-16,0-3 4 16,3 6 0-16,3-3-12 15,0 0 8-15,0 0 20 0,0 0-8 0,-3 0-12 32,0 0 0-32,-3 0-76 15,0 0 44-15,-6 0-320 16,3 3 196-16,-3-1-528 0,0 6 384 15,-9 3-204-15</inkml:trace>
  <inkml:trace contextRef="#ctx0" brushRef="#br0" timeOffset="-115149.86">9387 16753 600 0,'-3'-2'224'0,"3"2"-176"0,0 0-12 0,0 0 176 16,6 2-124-16,0 1 160 15,0 0-144-15,0-3 80 16,3 0-104-16,6-6 68 16,-1 4-84-16,10-6 28 15,0 3-52-15,6-6 12 16,0 6-32-16,-1-3 36 16,-2 5-32-16,-6 0 32 15,-3 3-32-15,-3-2 4 16,0 4-16-16,-3-2 0 15,-1 0-4-15,-5-2-16 16,0 2 4-16,-3-3 12 16,0 3-4-16,3-2 8 15,0 2-8-15,0-3-108 16,0 0 56-16,-3 1-148 16,0 2 112-16,-9 0-164 15,3 2 140-15,-9 1-204 16,3 2 180-16</inkml:trace>
  <inkml:trace contextRef="#ctx0" brushRef="#br0" timeOffset="-114518.16">9399 16949 664 0,'-24'-18'244'0,"24"18"-188"0,24 18-16 0,-15-12 180 15,0-1-128-15,0-5 88 16,0 2-108-16,2-4 88 16,1-1-96-16,3-2 8 15,3 2-48-15,0-2 12 16,0 2-20-16,0-2 20 15,0 5-24-15,-1-5 48 16,4 2-32-16,-3-5-32 16,3 5 0-16,0-4 52 15,0 4-24-15,-1-5 16 0,-2 5-24 16,0-5-16-16,-3 3-4 16,-3-3 12-1,0 5-4-15,-6 1-4 16,3 2 4-16,-6-3 12 0,0 6-8 15,0-3-12-15,0 5 0 16,3-2 12-16,0-1-4 16,0-4-4-16,-1 2 4 15,-2-6 4-15,3 4-4 0,-6-1-4 16,3 3 4-16,-6 0-120 16,3 5 64-1,-6 1-164-15,3 4 120 0</inkml:trace>
  <inkml:trace contextRef="#ctx0" brushRef="#br0" timeOffset="-113801.26">9390 17129 436 0,'3'5'160'0,"-9"-5"-124"0,9 3-8 0,-3-3 192 16,0 0-124-16,0 0 140 15,0 0-136-15,3-3 88 16,3 3-108-16,0-5 44 16,0 5-68-16,0-3 28 15,0 6-48-15,3-6 0 16,3 3-24-16,2-2 12 16,4-1-16-16,9-2 40 15,0 2-24-15,6-5-4 31,-4 6-12-31,4-4 72 0,0 4-44 0,-6-4 32 16,-4 6-40-16,-2-5 28 16,-3 5-32-16,-3-2-12 15,-3 4-8-15,-3-2 4 16,3 0-4-16,-6 0-4 16,3 0 4-16,-6 0-32 15,0 3 16-15,3-3 32 16,-1 0-12-16,-2 0-8 0,0 0-4 0,3-3 12 15,0 3-4 1,-6-2 16-16,3 2-12 0,-3-3-56 16,3 3 24-16,-3-3-172 15,6 3 104-15,3-2-228 16,6-1 176-16,6 0-308 16</inkml:trace>
  <inkml:trace contextRef="#ctx0" brushRef="#br0" timeOffset="-113131.14">10557 16581 456 0,'21'-21'168'0,"-21"21"-128"0,-6 14-16 0,3-12 132 0,6 1-92 0,-3-3 116 16,6 0-104-16,0-3 84 16,-1 3-92-16,-5-2 108 15,3 4-100-15,-6 6 4 16,1 5-44-16,-1 14 108 15,3 5-80-15,-3 15-4 16,6 3-36-16,-3 6-16 16,3-6-4-16,-3-2 56 15,0-8-32-15,-3-6 52 16,3-5-48-16,-6-2-40 16,3-6 0-16,-6-8 8 15,3-2 4-15,-3-6-292 16,6 0 156-16,0-5-820 15,3 3 532-15</inkml:trace>
  <inkml:trace contextRef="#ctx0" brushRef="#br0" timeOffset="-112581.38">11063 16772 748 0,'9'3'276'0,"-9"-3"-216"0,-3 10-16 16,0-2 56 0,0 0-64-16,-9 8 48 15,3 2-48-15,-15-2 76 16,3 0-60-16,-6-3 36 15,7-2-52-15,-7-6 76 0,9-2-60 0,-3-11 52 16,6 0-60-16,-3-13 48 16,9 2-52-16,1-10 24 31,8 5-36-31,6-13 44 16,5 8-40-16,13-8 20 15,6 8-32-15,3 0 8 16,-3 8-16-16,-1 8 36 0,1 7-24 15,6 17 4 1,-3 5-16-16,-7 24-32 16,-2 2 8-16,-18 19 24 0,-6 0-8 15,-15 2 28 1,-3-5-20-16,-8-2 112 0,2-6-72 0,-9-2 40 16,6-9-52-16,3-7 4 15,1-3-28-15,-1 3-24 16,3-6 0-16,0 1 12 0,3-3 0 15,0-3-4-15,3-5 4 0,4-3-172 16,5-5 92 0,3-3-200-16,6-10 156 15,6-11-400-15,11-10 292 0</inkml:trace>
  <inkml:trace contextRef="#ctx0" brushRef="#br0" timeOffset="-112064.46">12572 16489 976 0,'15'-19'360'0,"-15"19"-280"0,3-10-20 0,-12 12 220 0,3 9-164 0,-18 15 176 16,0 4-168-16,-14 15 32 16,5 2-92-16,-9 14-28 15,6 0-24-15,7 5-28 16,11-8 8-16,9-2 12 16,6-9 0-16,9-4-48 15,3-6 28-15,6-5-68 16,2-6 48-16,1-5-64 15,0-2 60-15,3-6-52 0,3-5 52 16,0-3-164-16,-3-5 112 16,-4-3-204-16,-2-2 168 15,-3-5-424-15,-3-1 312 16,-3 0-104-16</inkml:trace>
  <inkml:trace contextRef="#ctx0" brushRef="#br0" timeOffset="-110930.55">12807 16653 996 0,'12'-5'368'0,"-12"5"-284"0,3 0-24 0,-3 0 160 15,3 5-132-15,0 5 0 16,0 6-56-16,-3 11 68 16,0 5-56-16,-3 10-48 15,0-2 0-15,0-1 24 16,3-2-12-16,0-8 0 15,3-2-4-15,-3-9 64 16,0-4-36-16,0-12 68 16,0 1-60-16,0-11 8 15,0 0-28-15,0-13-4 16,6 0-8-16,0-11-8 0,0 3 4 16,3-3-24-1,0 8 12-15,3 0 12 16,2 6 0-16,-5-1-12 15,-3 9 4-15,0-3 20 16,0 7-8-16,6 1-28 16,0 5 8-16,-6 5 4 0,0 3 8 15,-12 13 8 1,-3 6-4-16,6 10-12 16,9 0 4-16,3 0 20 0,0-3-8 15,-6-4-12-15,0-7 0 0,-3-4-4 16,3-6 0-16,-6-5 16 15,3-3-4 1,0-10 16-16,3 2-12 0,3-13-4 16,3 3 0-16,3-18-16 15,2 1 8-15,4-7-16 16,3 6 12-16,0-1 20 16,0 8-4-16,0 3-12 15,-3 5 0-15,-1 5 12 16,1 6-4-16,-3 10-20 15,-3 9 8-15,-3 9 4 0,-3 4 4 16,-6 5-12 0,3-1 8-16,-6 1 116 15,0-3-60-15,-3-2 8 16,0-6-40-16,-3-5 24 16,3-3-28-16,-3-8-4 15,6 1-8-15,0-6-48 16,3 0 24-16,0-3-212 15,6 0 128-15,0-2-176 16,3 5 160-16,0-5-172 0,0 5 168 16,0-6-88-1,0 1 124-15,0-5-24 0,3 2 68 16,0-11 24-16,-1 3 16 0,1-13 12 16,3 5-4-1,6-7 60-15,0 4-36 0,3 1 52 16,0 4-48-16,2 4 72 15,1 7-56-15,-3 6 0 16,0 8-28 0,0 15-12-16,-4 9-4 0,-8 7 72 15,0 3-40-15,-9-2 164 16,0-4-112-16,-15-4 100 16,3-6-108-16,-12-8 88 15,4-2-92-15,-13-9-16 16,6 1-36-16,-3-11-24 15,6 0-4-15,4-10 12 16,8 2-4-16,6-16-152 16,9 6 80-16,3-4-280 15,5 7 196-15,1 12-656 16,3 8 452-16</inkml:trace>
  <inkml:trace contextRef="#ctx0" brushRef="#br0" timeOffset="-110429.39">13908 16902 860 0,'24'-22'320'0,"-24"22"-248"0,18-15-20 0,-12 7 216 0,3 5-156 0,-3-5 88 0,0 3-116 0,-9-3 12 16,0 3-56-16,-18 2-16 0,3 3-12 0,-18 10 0 0,4 4-8 0,-10 7-12 16,9 3 4-16,4 2 4 15,8-2 0-15,6 0 8 16,6 0-4-16,9-3 8 31,9 3-8-31,9-9 8 0,5-1-8 0,4-6 8 16,3-3-8-16,6-10-4 15,-4-3 4-15,4-14-16 16,0 1 8-16,0-24-4 16,-4 0 0-16,1-18 24 15,-6 5-8-15,-6-11 4 16,-3 11-4-16,-6-9-8 16,-4 15 4-16,-8 4-24 15,0 14 12-15,-5 15 4 16,2 11 4-16,-3 19 120 15,6 10-64-15,-6 21 76 0,6 6-76 16,-3 18 4 0,6-3-36-16,-3 9-32 15,0-9 4-15,-3-2 0 16,3-8 4-16,-6-11-232 0,0-4 128 0</inkml:trace>
  <inkml:trace contextRef="#ctx0" brushRef="#br0" timeOffset="-109629.25">14599 16719 872 0,'6'-5'324'0,"-6"5"-252"0,6-8-20 16,-3 3 252-16,3 2-176 0,0-2 80 16,0 2-120-16,3-2 80 15,0 2-96-15,2-5-4 16,1 5-40-16,6-2-16 16,0 5-8-16,6-3 28 15,3 6-16-15,2 0 4 16,1 5-12-16,0 2-16 15,-3 6 4-15,-9 5 12 16,-6 3-4-16,-18 8-4 16,0 0 4-16,-18-1-24 15,0-2 12-15,-6-2 12 16,6-6 0-16,1-5 16 16,5 0-12-16,3-6-28 15,6-2 8-15,3-5 76 16,3 0-36-16,3-3 36 15,6 0-36-15,0 0-8 16,6 0-12-16,3 0 12 16,0 0-12-16,8 0-28 15,4 2 8-15,3-2 32 16,-3 6-12-16,-3-1 0 0,-1 0-4 16,-5-2-200-16,0 2 108 15,-3-5-156-15,-3 3 136 0,0-6-216 31,-3 3 180-31</inkml:trace>
  <inkml:trace contextRef="#ctx0" brushRef="#br0" timeOffset="-109046.1">15364 16611 852 0,'3'-8'316'0,"-3"8"-248"0,3-6-16 0,-6 4 180 0,0 4-136 0,-9 4 68 0,0 2-96 0,-12 7 120 16,0 7-108-16,-5 9 36 15,8 4-72 1,-3 10 36-16,9-3-44 0,3 6-20 15,6-6-8 1,6-2 0-16,3-9-4 0,3-7 32 16,3-3-20-16,3-10 12 15,0 0-16-15,3-11-8 16,3-3 0-16,3-10 28 16,-1 2-16-1,1-7-32-15,0 4 8 0,-6-1 0 16,-3 1 8-16,-12 1 8 15,-3 5-4 1,-9 0-12-16,3 6 4 0,-9-1 4 16,6 3 0-16,-6-3-212 15,4 6 116-15,-4-8-172 16,6 2 152-16,-3-2-392 16,3 2 284-16</inkml:trace>
  <inkml:trace contextRef="#ctx0" brushRef="#br0" timeOffset="-108664.3">15477 16240 1196 0,'18'8'440'0,"-18"-8"-340"0,33 45-32 0,-19-11 308 16,4 3-220-16,3 38 124 15,0 4-164-15,-6 32-68 16,0-5-28-16,-12 10-12 16,-3-12-4-16,-6-4-12 15,0-18 4-15,-12-5 4 0,-6-16 0 16,-9-14 8-16,-5-12-4 16,-1-9-136-16,0-5 76 15,4-5-360-15,2-3 232 0</inkml:trace>
</inkml:ink>
</file>

<file path=ppt/ink/ink57.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22T22:36:41.291"/>
    </inkml:context>
    <inkml:brush xml:id="br0">
      <inkml:brushProperty name="width" value="0.05292" units="cm"/>
      <inkml:brushProperty name="height" value="0.05292" units="cm"/>
      <inkml:brushProperty name="color" value="#FF0000"/>
    </inkml:brush>
  </inkml:definitions>
  <inkml:trace contextRef="#ctx0" brushRef="#br0">18742 16145 528 0,'6'-5'196'0,"-6"5"-152"0,6 0-12 0,-9 2 212 16,3 4-140-16,-12 15 204 15,3 3-176-15,-11 28 156 16,5 7-164-16,-3 17-40 15,6 1-52-15,6-8-16 16,6 0-8-16,6-6-8 0,6-2 4 16,3-11 20-16,3-2-12 0,-4-11-152 15,4-8 72-15,0-5-200 16,0-6 148-16,0-2-336 16,0-2 256-16</inkml:trace>
  <inkml:trace contextRef="#ctx0" brushRef="#br0" timeOffset="950.67">19341 16193 820 0,'11'42'304'0,"-5"19"-236"0,3 52-20 0,-9-57 88 0,-6 10-84 0,-5 16 8 15,-7 8-40 1,-9-13 16-16,-3-14-24 15,0-10 12-15,4-10-12 0,2-9-280 16,3-8 144-16,0-4-548 16</inkml:trace>
  <inkml:trace contextRef="#ctx0" brushRef="#br0" timeOffset="7004.76">18724 14735 540 0,'-8'2'200'0,"8"-2"-156"0,2-2-12 0,-2-1 80 16,0 6-68-16,0-6 68 15,3 0-60-15,-3-2 84 16,3 5-76-16,-3-8 32 16,6 5-52-16,-3-4 28 15,3 4-36-15,-3-5 16 16,3 5-28-16,0-7-8 15,0 4-8-15,3-4-4 16,0 2 0-16,3-3-12 0,3 3 8 16,-3 0 12-1,3 6-4-15,-4-1-4 16,1 6 4-16,-3-3-24 16,0 2 12-16,-6 6 12 15,3 3 0-15,-12 2-12 0,3 3 4 16,-9-3 4-1,3 1 0-15,-2-7 44 0,2 4-24 0,-3-8 0 32,6-1-12-32,-3-4 20 0,6-1-16 0,-3-5 4 15,3 5-8-15,-3-2-8 16,6 5 4 0,-3-2-4-16,3 2 0 0,-3-3 8 15,6 6-4-15,0-3-28 16,3 0 12-16,3 0 12 15,0 0 4-15,0 0-12 16,0 2 4-16,-6 1 12 16,3 2-4-16,-3-5-4 15,-1 0 4-15,-4-3-4 16,2 3 0-16,-3-5 8 16,0 3-4-16,-6-4-4 15,3 6 4-15,-3-5-4 16,3 5 0-16,0-5 0 15,3-1 0-15,0-2-12 16,3 3 8-16,0 0 4 16,3 2 0-16,-3-2-12 15,0 2 8-15,0-5 12 16,0 6-4-16,0-6-12 16,0 5 4-16,-3-2-348 15,3 2 192-15</inkml:trace>
  <inkml:trace contextRef="#ctx0" brushRef="#br0" timeOffset="8105.64">18707 14764 508 0,'-6'0'188'0,"6"0"-148"0,-3 0-8 0,0 0 16 16,6 0-32-16,-3-3 32 15,3 3-32-15,-3-3-4 16,6 1-8-16,0-3 40 15,-1 5-24-15,1-6 44 16,3 6-36-16,-3-5 40 16,0 2-40-16,0-2 56 15,0 2-48-15,0-7 12 16,3 7-32-16,-3-5 28 16,3 6-28-16,0-6 32 0,3 5-32 0,-3-5-24 31,3 5 4-31,-3 1 8 15,-1 2 0-15,-5 0-12 16,3 5 4-16,-6 0 4 16,3 3 0-16,-3 3-12 15,0 2 8-15,-3-2 4 16,0-1 0-16,-6-2 16 16,4 3-8-16,-7-3 4 0,6 0-4 0,-6-6-8 15,3 4 4-15,-3-6 20 16,6 0-12-16,-3-3 24 15,6 0-24-15,-3-5-4 16,6 3-4-16,-3-3-16 16,3 5 8-16,0-4 4 15,3 1 0-15,-3-2 24 16,0 6-12-16,0-6-20 16,3 5 0-16,-3-5 4 15,3 8 4-15,-3-3 0 16,0 6 0-16,0-3 8 15,0 0-4-15,0 0-12 16,6 8 4-16,-3-5 12 16,3-1-4-16,-3-2-4 15,0 3 4-15</inkml:trace>
</inkml:ink>
</file>

<file path=ppt/ink/ink58.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44:51.093"/>
    </inkml:context>
    <inkml:brush xml:id="br0">
      <inkml:brushProperty name="width" value="0.05292" units="cm"/>
      <inkml:brushProperty name="height" value="0.05292" units="cm"/>
      <inkml:brushProperty name="color" value="#FF0000"/>
    </inkml:brush>
  </inkml:definitions>
  <inkml:trace contextRef="#ctx0" brushRef="#br0">18713 9308 520 0,'8'-24'192'0,"-8"24"-152"0,3-10-8 0,-6 4 140 0,3 4-100 0,-5-6 112 16,2 0-104-16,-3-5 56 0,3 5-80 0,-3-3 92 15,6 6-84-15,-6-3 32 16,6 3-56-16,-6-3 28 15,3 5-36 1,-6-2 16-16,3 5-28 0,-3-6 8 16,6 6-16-16,9-5-16 15,9 2 0-15,26-4 12 16,7 1-4-16,32 1 8 16,1 2-8-16,14 1-20 15,-9 2 8-15,-5-3 4 16,-13 3 4-16,-11-3 0 15,-13 3 0-15,-11-2 0 16,-6 4 0-16,-9-2 44 16,-3 0-24-16,-6-2-8 15,-3 2-8-15,0-3 4 16,0 6-4-16,-4-3-28 16,1 0 12-16,0 0 24 0,3 0-8 15,0 0 36 1,3 0-24-16,-3-3 12 15,3 3-16-15,-3-3 0 16,0 1-4-16,-3-4-8 16,3 6 4-16,-6-2-4 0,0 4 0 15,0-2 8 1,0 0-4-16,-3 0-12 0,3 0 4 16,-3 0 4-16,3 0 0 0,-6 0 0 15,3 0 0 1,-3-2 0-16,6 2 0 15,-3-3 0-15,3 3 0 16,9-2 8-16,3-1-4 16,15 0-28-16,9 3 12 0,11-2 32 15,1 4-12-15,14-2-28 16,-2 0 12-16,8 0 8 16,-5 3 4-16,-4-3-4 15,-5 3 4-15,-9-1-4 16,-10 1 0-16,-8-1-12 15,-6 4 8-15,-12-1 12 16,-3 0-4-16,-18 1-12 16,-3-1 4-16,-24-2 4 15,1-1 0-15,-25-2 24 16,7 3-12-16,-13-6-20 0,10 3 0 16,-7-2 4-1,15-1 4-15,4-2 8 16,11-1-4-16,9-2-4 15,9 3 4-15,12-3-4 16,9 3 0-16,15 0 8 16,9 2-4-16,18-2-12 0,-1 5 4 0,10-3 12 15,0 6-4-15,-10-3-12 16,-5 0 4-16,-18 0-4 31,-6 0 0-31,-30 0 16 16,-6 2-4-16,-21-2-12 0,1 3 4 15,-10-3 20-15,6 0-8 0,7-3-12 16,8 3 0-16,6-2 20 16,9 2-8-16,9-3 40 15,9 0-24-15,6-2 12 16,6 5-20 0,6-5-36-16,3 5 12 15,2-3 28-15,-2 3-12 0,3-2-8 16,-3 2-4-16,6-3 20 15,-1 3-8-15,10-3-4 16,0 3 0-16,11-2 4 16,1 4-4-16,14-4-4 15,-2-1 4-15,11-2-4 16,-2 5 0-16,2-6 0 0,-8 6 0 16,-1-2-20-1,-8 4 12-15,-7-2 20 16,-5 0-4-16,-9 0-20 15,-4 3 4-15,-11 0-4 16,-6 2 4-16,-15 0 16 0,-3 3-4 16,-21-3-4-1,-2 1 4-15,-28-6-4 16,3 2 0-16,-14-4 8 16,5 2-4-16,4-3-4 15,14 3 4-15,9-3 4 16,16 6-4-16,14-6-4 0,12 3 4 15,17 0-24 1,10 3 12-16,12-3 12 0,-4 3 0 16,-2-1-4-16,-6 1 4 15,-9-3 48-15,-4 0-28 0,-17-3 16 16,-3 1-24-16,-21-9 8 16,1 3-12-16,-10-2 0 15,3 2-4-15,3 2 4 16,6 6-8-16,9 3-212 15,9 2 112-15</inkml:trace>
  <inkml:trace contextRef="#ctx0" brushRef="#br0" timeOffset="6537.31">18495 9065 372 0,'-18'0'140'0,"18"0"-112"0,-17 5-4 0,14-5 144 16,3 3-96-16,0-3 156 15,5 0-128-15,1-3 124 16,0 0-124-16,-6-5 88 15,3 3-108-15,-9-6 20 16,3 4-60-16,-8-4-16 16,2 3-12-16,-9-5-12 15,9 5 4-15,-3-5 56 16,3 2-32-16,3-5 32 16,3 0-32-16,3-8 16 15,3 3-24-15,3-8 72 16,3 3-56-16,0-11 12 15,0 8-28-15,3-11 32 16,-3 8-28-16,0-5-12 16,2 5-8-16,1-2 4 0,0 8-4 15,6-4-12-15,0 9 4 16,6-5 4-16,3 7 0 16,2-5 8-16,4 6-4 0,0-1-12 15,-3 6 4-15,2-3 12 16,-2 3-4-16,3-3-4 15,-3 8 4-15,8-2-16 16,1 2 8-16,12 0 4 16,-4 5 0-16,4 1 0 15,-4 4 0-15,-5 3 0 16,-6 3 0-16,-6 3-20 16,-4 5 12-16,-5 8 12 15,0-1 0-15,-6 9-4 16,0 0 4-16,-6 10-4 15,0 1 0-15,-3 7-12 16,3 0 8-16,-9 8 20 16,3-2-8-16,-3 5-28 15,0-8 8-15,-6 0 12 16,3-6 4-16,-12-2 24 16,0-8-16-16,-15-2 48 0,0-6-32 15,-23-5-4 1,2-3-16-16,-14-5-24 0,11-3 8 15,-8-8 20-15,14 0-4 16,-15-10 24-16,13 0-20 16,-16-11 40-16,13 3-28 15,-7-11 12-15,16 3-20 0,-1-8 20 16,12 5-24 0,-3-8 4-16,13 8-8 0,-4-5 20 15,12 8-16-15,-3-5-20 16,9 2 0-16,0 0 12 15,3 8 0-15,3-5 16 16,3 2-12-16,0-4-4 16,6 4 0-16,0-7-104 15,6 2 56-15,6-8-332 16,6 6 208-16,15 2-644 16,-1 8 456-16</inkml:trace>
  <inkml:trace contextRef="#ctx0" brushRef="#br0" timeOffset="13264.85">19177 4625 676 0,'-24'-32'248'0,"24"32"-192"0,-21-32-16 0,12 14 200 16,3 2-140-16,-9-16 144 15,4 6-140-15,-4-6 32 16,3 11-76-16,0-6 52 16,3 12-64-16,3-1 20 15,6 8-40-15,-3 2 16 16,6 9-24-16,-3 16 36 15,3 4-32-15,-3 30 32 16,0 0-32-16,-3 24 12 16,0-3-20-16,-6 8 28 15,3-8-28-15,-6 0 4 16,3-5-12-16,-6-11-8 16,3-13 4-16,-2-2 4 0,2-6-4 15,0-8 8-15,3 0-8 0,0-13-4 31,6-3 4-31,-6-8 12 0,6 1-8 16,-6-14-12-16,6 2 0 16,-6-7 20-1,3 2-8-15,-9-7-4 0,3 2 0 16,-5-2-4-16,5 4 0 16,-3 6-20-16,3 0 12 15,3 6 4-15,6 4 4 16,3 9 8-16,3 5-4 15,12 10 32-15,3 1-20 0,11 5 40 16,4-3-32-16,6-5-4 16,-3-3-12-16,2-8 36 15,-5-5-20-15,-3-11 12 16,-3-5-20-16,-7-10 8 16,-2 2-12-16,-6-8-16 15,-3 6 0-15,-3-9 20 16,0 9-8-16,-6-4-12 15,3 9 0-15,-6-3 4 16,0 6 0-16,-6-1-20 16,3 3 12-16,-6-2-136 15,6 2 76-15,-3-3-224 16,3 3 164-16,-2 0-384 0,5 3 292 16</inkml:trace>
  <inkml:trace contextRef="#ctx0" brushRef="#br0" timeOffset="14415.24">11640 8983 756 0,'0'-8'280'0,"0"8"-216"0,-12-3-20 15,6 0 128 1,3 6-104-16,-6-3 80 16,1 0-88-16,-4 0 40 15,6 3-60-15,0-3 68 0,3 2-60 0,12-4 36 31,3 2-48-31,23-11 8 16,10 3-28-16,23-13 0 0,1 5-8 16,14-10-8-1,-5 4 4-15,5-1-4 0,-12 4 0 16,-2 1 16-16,-13 7-8 16,-8-2-12-16,-6 8 0 15,-7-3-4-15,-2 5 0 16,-6-2 8-16,-6 2 0 0,-3-2-20 15,-3 5 12-15,-4-3 20 16,1 3-4-16,-3-3-4 16,-3 3 0-1,-9-2-4-15,3 2 0 0,-6-3 16 16,0 6-8-16,-6-6 32 16,6 3-24-16,-5-3 4 15,2 1-12-15,-3-3-8 16,6 2 4-16,-3-2 4 15,6 5-4-15,3-3-20 16,6 3 8-16,9 3 20 16,3 2-4-16,11 5-20 15,4 6 4-15,-3 11 4 16,-3-1 4-16,-15 3 0 16,-7 0 0-16,-22-5 8 15,-4 0-4-15,-24-5 24 16,3-1-16-16,-17-7-4 0,5-3-4 15,-2-6-76-15,14 1 40 16,12-6-672-16,13 1 384 16</inkml:trace>
  <inkml:trace contextRef="#ctx0" brushRef="#br0" timeOffset="17479.82">16534 15169 312 0,'35'-90'112'0,"-20"45"-84"0</inkml:trace>
  <inkml:trace contextRef="#ctx0" brushRef="#br0" timeOffset="33754.94">3470 7707 528 0,'3'-2'196'0,"-3"2"-152"0,-3-3-12 0,3 0 60 16,-6 6-56-16,-3-3 112 15,6 0-88-15,0 0 124 16,3 0-104-16,-6-3 32 16,6 3-68-16,0-2 28 15,6 2-40-15,-3-6 8 16,3 4-24-16,0-3-8 15,3 5-4-15,2-6-4 16,4 4 0-16,6-4-12 16,0 4 8-16,9-4 4 15,2 4 0-15,7-4 16 16,-6 4-8-16,6-4-4 16,-10 6 0-16,-5-5-16 15,3 3 8-15,-6-4 4 16,-6 6 0-16,3-2-12 15,-1 2 8-15,-5 0 4 0,0 2 0 16,0 1 8 0,3 0-4-16,-6-1-20 0,6 3 8 15,0-2 20-15,0 0-4 16,2-3-20-16,1 0 4 16,3-3 12-16,0 3 0 0,0-3 8 15,3 6-8 1,2-3-12-16,-8 0 4 0,3 0 72 15,0 0-36-15,0-3-12 16,0 3-12-16,-3-2 0 16,-1 2-4-16,1-3-12 15,0 1 4-15,0-4 4 16,0 6 0-16,6-2 8 16,-4 4-4-16,1-2-12 15,0 0 4-15,3 0-4 16,-3 0 0-16,6 0 24 15,-4 0-8-15,4 0-12 16,0 3 0-16,0-3 4 16,-3 3 0-16,-1-3 0 15,4 2 0-15,-3-2 8 16,0 0-4-16,3-2-4 16,-4 2 4-16,4-6 40 0,0 6-24 0,6-2-8 31,-4 2-8-31,4-3-4 15,0 3 0-15,-3-3 0 16,-3 6 0-16,-7-3 16 0,1 0-8 0,-3 0-4 16,-3 0 0-1,0 0 40-15,0 0-24 0,-3 0 16 16,2 0-20-16,-2-3 20 16,3 3-24-1,0-2 12-15,3-1-12 0,3-2 0 16,0 2-4-16,8-2-16 15,1 5 4 1,6-6 4-16,0 6 0 0,5 0 60 16,-5 3-32-16,3 0-28 15,-4-1-4-15,7 1 44 16,-6 0-20-16,8-3 8 16,1 0-16-16,9-3-8 15,-4 3 0-15,7-3 4 16,-10 1-4-16,1-4-4 15,-3 6 4-15,8-5-4 16,-5 5 0-16,17-2 16 16,-2 2-8-16,11-3-12 15,-2 6 0-15,-1-6-16 16,-5 3 12-16,5-3 12 16,-5 1 0-16,11-4-4 15,-8 6 4-15,11-5 4 16,-9 2-4-16,25-2-4 15,-13 5 4-15,9-5-4 16,-8 5 0-16,8-5 16 16,-9 5-8-16,12-3-20 0,-11 6 4 0,2-3-4 15,-12 5 4 1,13-3 16-16,-7 4-4 0,15-4-4 16,-5 4 4-16,8-4 4 15,-12 4-4 1,10-4-20-16,-10 4 8 15,0-4 20-15,-8 3-4 16,2-2-12-16,-12 2 0 0,7-2-4 16,-10 2 0-16,-2 1 24 15,-7-1-8-15,-2 0-12 16,-9 1 0-16,2-6 4 16,-2 2 0-16,-1-2 8 15,-5 0-4-15,6 0-12 16,-6 0 4-16,-1 0 12 15,-2 3-4-15,-6-3 8 16,-4 2-8-16,-5-2-20 16,-3 3 8-16,-3-3 4 15,-3 0 4-15,-3-3 8 16,3 3-4-16,-3-2-12 16,0 2 4-16,0-3 12 0,0 3-4 15,-1-2-4-15,1 4 4 16,-3-2-16-1,3 3 8-15,-3-1 4 16,0 1 0-16,-6-3 0 16,0 0 0-16,0 0 0 0,0 0 0 15,0 0 16-15,0 0-8 16,0 0-20 0,0 0 4-16,0 0 12 0,6 0 0 15,-3 0-4-15,0 0 4 0,-3 0-16 16,0 0 8-16,0 0 12 15,0 0-4 1,0 0 8-16,0 0-8 0,0 0-20 16,0 0 8-16,0 0 4 15,0 0 4-15,0 0 8 16,0 0-4-16,0 0-12 16,0 0 4-16,0 0 4 15,0 0 0-15,3 0 0 16,0 0 0-16,-3 0 0 15,0 0 0-15,0 0 0 16,0 0 0-16,0-3 24 16,3 3-12-16,-3-2-20 15,3 2 0-15,-3-3-4 16,3 3 4-16,-3-2 0 16,3 2 0-16,-3-3 24 15,3 3-8-15,0-3-12 16,6 3 0-16,3-2 12 15,6 2-4-15,14-3-4 16,7 6 4-16,12-3-16 16,-1 2 8-16,4-2 4 15,-7 0 0-15,1-2 8 16,-3-1-4-16,2-2-12 0,-5 2 4 16,-3-2 12-1,-7 5-4-15,-5-6-12 0,-6 6 4 16,-3-2 12-16,-6 4-4 0,-6-2-20 15,3 0 8-15,-6 0 4 16,0 0 4-16,-3 0 8 16,0 0-4-16,3 0-4 15,0 3 4-15,-3-3-4 16,0 0 0-16,0 0 0 16,0 0 0-16,0 0-12 15,0 0 8-15,0 3 12 16,3-1-4-16,0 1-4 15,3 2 4-15</inkml:trace>
  <inkml:trace contextRef="#ctx0" brushRef="#br0" timeOffset="36093.03">2862 8342 372 0,'0'0'140'0,"0"0"-112"0,0-2-4 0,-6-1-12 0,12 3-12 0,-6-3 24 31,0 1-12-31,-6-4-4 16,6 4-4-16</inkml:trace>
  <inkml:trace contextRef="#ctx0" brushRef="#br0" timeOffset="36778.07">3621 5932 248 0,'6'-5'92'0,"-6"5"-72"0,0 0-4 0,0 0 24 15,0 0-24-15,0 2 64 16,0 1-44-16,0 0 44 0,3-1-44 0,-3 1 52 31,0 0-52-31,0-1 12 0,3 1-32 0,0-1 80 16,3 1-52-16,-6 0-20 15,9-1-16 1,-6 1 0 0,6 0-4-16,0-1-12 15,-6 4 4-15,0-4 12 0,3 6-4 0,-6-8-4 16,0 0 4 0,0 0-4-1,0 0 0-15,0 0-20 0,0 0 12 16,0 0 20-16,0 0-4 0,0 0-12 15,0 0 0-15,0 0 4 16,0 0 0-16,0 0 0 16,0 0 0-16,0 0 0 15,0 0 0-15,-3 0 8 16,3 0-4-16</inkml:trace>
  <inkml:trace contextRef="#ctx0" brushRef="#br0" timeOffset="37493.81">3151 8448 520 0,'-15'0'192'0,"15"0"-152"0,-9-8-8 0,9 0 280 16,9 3-176-16,-6-8 88 15,6 2-132-15,9-7 32 16,3 4-68-16,9-7 12 16,2 8-40-16,10-5-16 15,6 4-8-15,5-2-4 16,4 3 0-16,5 0 0 16,-8 8 0-16,-7-1 0 15,-5 6 0-15,-12-2 0 16,-9 4 0-16,-21-2 44 15,-3 6-24-15,-27-4 16 16,-6 4-20-16,-8-6 0 16,2 2-8-16,3-4-16 0,12 2 4 15,13-3 4 1,5 0 0-16,21-5 8 16,14 3-4-16,19-3-4 15,6 3 4-15,5-3-4 0,-8 5 0 16,2 1-476-16,-2 4 260 15</inkml:trace>
  <inkml:trace contextRef="#ctx0" brushRef="#br0" timeOffset="40477.21">5318 8244 372 0,'3'0'140'0,"-3"0"-112"0,0 3-4 0,-3-3 120 15,3 3-84-15,-3-3 36 16,0 2-56-16,-3-2 40 15,6 3-48-15,-3-3 12 16,3 0-28-16,-12 0-16 16,6 0-4-16,-15 0 56 15,4 3-28-15,-16-1 16 16,3 4-24-16,-21-4 64 16,7 4-48-16,-28 1 40 15,10 1-40-15,-36 0-8 16,11 3-16-16,-32-3 80 0,21 0-44 0,-30-3-12 31,24 0-20-31,-18-2 0 16,15 0-8-16,-6-1-12 15,20 1 4-15,1 0 12 16,12 2-4-16,8-2-4 0,13 2 4 16,5-3 12-1,15 6-8-15,10-5-12 16,11 2 0-16,9-2 12 15,15 2-4-15,12-2-80 0,14 2 40 16</inkml:trace>
  <inkml:trace contextRef="#ctx0" brushRef="#br0" timeOffset="41497.51">3574 8162 260 0,'3'-2'96'0,"-3"2"-76"0,15-3-4 0,-12 3 176 0,3 3-108 0,5-1 116 15,-2 4-116-15,3-4 52 16,6 4-76-16,-6 2 44 16,3 0-60-1,-12 2-40-15,0 1-4 0,-30 2 120 16,-3 3-68-16,-26 0 8 15,-4 0-36-15,-8-3 88 16,14 0-60-16,-5-2 4 16,17-1-36-1,9-2-12-15,15 0-4 0,9-3 12 16,12 3-8-16,21 0-4 16,9 5 0-16,12 1-4 15,2-1 0-15,7 0-12 16,-4 3 8-16,-2-5 20 15,-9 2-8-15,-18-3-4 16,-7 4 0-16,-8-6-76 16,-6 2 40-16</inkml:trace>
  <inkml:trace contextRef="#ctx0" brushRef="#br0" timeOffset="42823.31">9143 8350 332 0,'-24'3'120'0,"24"-3"-92"0,-12 8-8 0,9-6 96 0,3 6-68 0,6-5 184 16,3 0-132-16,15-9 60 16,3 4-92-16,17-11 12 15,4 5-44-15,17-8-4 32,-2 5-20-32,8-5-24 0,-2 6 4 15,-4-1 12-15,-8 3 0 16,-4 0 24-16,-8 3-16 0,-3 0 24 15,-7 5-24 1,-11 0-20-16,-3 5 0 0,-21 0 12 16,-3 3 0-16,-24 0 76 15,1 0-44-15,-28-5 32 16,3 2-40-16,-17-5 0 16,8 3-16-16,1-3 88 15,11 2-52-15,13-2-24 16,11 0-12-16,12-2 12 15,12 2-12-15,24-3-12 16,8 0-4-16,22-2 4 16,0 5 0-16,2-3-12 15,-5 6 8-15,-7-3 20 16,-8 0-8-16,-18 0-12 16,-9 0 0-16,-33 0 12 15,-3 0-4-15,-38-3 60 16,2 1-36-16,-11-4-4 15,14 6-12-15,10-5 8 16,17 5-12-16,12-2 16 16,15 2-16-16,21-3 4 15,12 0-4-15,20 1-24 0,4 2 8 0,9 0 20 16,-7 2-4 0,13 1-416-16,-7 2 220 15</inkml:trace>
  <inkml:trace contextRef="#ctx0" brushRef="#br0" timeOffset="44367.47">2466 8213 560 0,'-14'-8'208'0,"14"8"-164"0,0-11-8 0,0 3 172 0,6 3-120 0,-6-19 124 16,8 3-124-16,1-27 16 15,3 3-60-15,-3-16 0 16,3 11-28-16,9-11-16 15,0 8-4-15,12-10-4 16,2 15 0-16,16 1-12 16,-9 10 12-16,20 5-12 15,-2 13 8-15,20 19-28 16,-9 11 24-16,4 15-20 16,-10 9 20-16,-14 12 0 15,-15 4 8-15,-25 15 8 16,-5-5 0-16,-29 2 16 15,-7-7-8-15,-27-9-12 16,4-10 0-16,-28-5 20 16,1-8-8-16,-21-3 4 15,12-5-4-15,-4-8 12 16,19 0-12-16,2-8-4 16,19-3 0-16,5-10 56 15,12 0-32-15,13-14 8 0,14 1-24 16,3-16-16-16,12 2 0 15,3-5 12 1,0 8-4-16,-6 2-452 0,5 12 244 16</inkml:trace>
  <inkml:trace contextRef="#ctx0" brushRef="#br0" timeOffset="47037.56">9363 6152 300 0,'-18'-3'112'0,"18"3"-88"0,-12 5-8 0,9-5 180 0,3 3-112 0,0-6 124 16,3 1-120-16,0-6 104 15,3 0-108-15,-6-3 116 16,3 3-116-16,-6-5 48 15,3 2-76-15,-6-2 28 16,0-3-48-16,-6-5 24 16,4 5-32-16,-7-8 16 15,3 3-24-15,-6-11 16 16,3 6-20-16,3-14 20 16,9 1-24-16,6-12 4 15,9 6-8-15,15-8 20 16,3 11-16-16,20-3 4 15,7 13-8-15,17 6-24 16,-2 10 8-16,14 19-12 16,-9 7 8-16,4 22 8 15,-13 5 4-15,-17 16-20 16,-13-3 12-16,-23 6 48 16,-12-3-20-16,-27-3 52 0,-5-5-40 15,-19-8 20 1,3-3-32-16,-14-15-8 0,5-3-8 15,-17-13 4-15,11-1-4 16,-14-15-248-16,8 0 132 16,-2-8-696-1,17 5 452-15</inkml:trace>
</inkml:ink>
</file>

<file path=ppt/ink/ink59.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46:43.086"/>
    </inkml:context>
    <inkml:brush xml:id="br0">
      <inkml:brushProperty name="width" value="0.05292" units="cm"/>
      <inkml:brushProperty name="height" value="0.05292" units="cm"/>
      <inkml:brushProperty name="color" value="#FF0000"/>
    </inkml:brush>
  </inkml:definitions>
  <inkml:trace contextRef="#ctx0" brushRef="#br0">19605 4736 208 0,'-2'0'76'0,"2"0"-60"0,-6 0-4 16,3 0 92-16,3 3-60 0,-3-1 124 31,0 1-96-31,-6-3 96 15,9 5-92-15,-6-10 56 16,6 5-76-16,-3-3 12 16,3 3-36-16,-6-2 40 0,0-1-40 0,-6 3 20 15,6 0-32-15,-9 0 36 16,6 3-32-16,-6 2 32 16,3 0-32-1,-2-5 40-15,5 3-36 16,-3 0 12-16,6-1-24 15,0-2 64-15,3 6-48 16,-3-6 32-16,6 0-36 0,0 0 0 16,3 0-16-16,6 0 44 15,3 2-28-15,14-2 20 16,7 0-28-16,21 0-8 16,2 0-8-16,22-2 12 15,-4 2-8-15,15-11 24 16,-5 8-20-16,2-2-40 15,-11 2 16-15,2-2 12 16,-12 0 0-16,1-1-16 16,-10 4 8-16,-5 2-4 15,-6 0 4-15,-10 0 24 16,-2 5-8-16,-3-2-4 16,-6 2 0-16,-3 0-4 15,-1 3 0-15,-8-8 16 16,0 3-8-16,-6-3-20 15,3 3 4-15,-9-3 12 16,3 0 0-16,-12 0 16 16,3 2-12-16,-15-2-4 15,1 6 0-15,-19-6 12 0,3 7-8 16,-23-1 24-16,5-1-20 16,-20-5 56-16,8 0-36 15,-26-8-16-15,8 3-8 0,-26-8 16 16,12 2-12-1,-18-2 4-15,18 5-8 0,-3-5-8 16,17 7 4-16,13-2-4 16,17 8 0-1,7-10-28-15,17 7 16 0,3-2-180 16,12 2 104-16,9-2-428 16,6 5 288-16</inkml:trace>
  <inkml:trace contextRef="#ctx0" brushRef="#br0" timeOffset="15162.49">4761 7112 644 0,'-12'13'236'0,"12"-13"-180"0,-11 0-20 0,2 3 148 15,6 2-108-15,-6 0 84 16,6 3-92-16,0 0 44 16,6 0-68-16,0-2 68 15,6 2-64-15,3-6 36 16,5 1-48-16,10-6 8 16,3 3-28-16,12-5 44 15,2 2-32-15,19-5 20 16,-4 6-28-16,22-9 28 15,-4 0-32 1,24-7 84-16,-2 2-56 0,34-5-4 16,-8 5-24-16,45-8-12 15,-9 6 0-15,41-6-24 16,-14 8 12-16,44-3 4 16,-21 6 4-16,51 0 68 15,-30 5-36-15,48 0-20 16,-30 6-12-16,48-4 16 15,-39 6-8-15,36-2-20 16,-39 4 4-16,23-4 4 16,-38 2 4-16,6-3 16 15,-38 3-8-15,-7-3 68 16,-38 1-44-16,0-4 16 16,-30 4-32-16,-9-4-8 15,-24 6-4-15,-12-5-4 16,-20 5 0-16,-10-3 8 0,-8 3-4 15,-10-2-12-15,-5 2 4 16,-9-3-48-16,-6 1 24 16,-9-4-180-16,0 6 116 15,-12-2-152-15,0 2 136 16,-15-3-304-16,0 6 228 16</inkml:trace>
  <inkml:trace contextRef="#ctx0" brushRef="#br0" timeOffset="17014.91">6074 5884 592 0,'-9'3'220'0,"3"0"-172"0,-6 10-12 0,3-5 76 16,3 2-68-16,-6 4 96 15,4 1-80-15,-1 1 88 16,6 0-88-16,6 0 104 15,6-3-92-15,5-5 164 16,4 0-132-16,6-10 56 0,3-1-92 16,6-16 48-16,-4 1-64 15,7-19 24-15,0 5-44 0,5-13-8 32,-2 8-16-32,0 3-8 15,-6 2 4-15,-7 5-4 16,-2 12 0-16,-6 4-12 15,-3 0 8-15,-3 3-104 0,-3 6 60 16,0-1-200 0,0 3 140-16,3 3-252 0,2 5 204 15</inkml:trace>
  <inkml:trace contextRef="#ctx0" brushRef="#br0" timeOffset="17530.74">6717 5903 548 0,'6'0'204'0,"-6"0"-156"0,-6 8-16 0,3-3 104 0,3 6-80 0,-3 2 128 16,3 3-104-16,0 0 164 31,3 0-140-31,3-3 128 0,3-3-132 0,3-2 80 32,0-2-104-32,6-9 72 0,-1 0-84 15,4-7 40 1,3-1-64-16,3-10-4 15,-3 5-20-15,2-10-4 0,-2 4-4 16,12-7-8-16,-6 6 4 0,8-15-92 16,-2 4 48-1,6-6-304-15,-3 6 192 0,-7 8-612 16,-2 2 428-16</inkml:trace>
  <inkml:trace contextRef="#ctx0" brushRef="#br0" timeOffset="18115.39">7482 5943 716 0,'-18'13'264'0,"18"-13"-204"0,-21 18-16 0,12-10 88 16,3 5-80-16,-3-5 84 16,6 6-76-16,-2-6 136 15,5 0-112-15,2-8 96 16,7 2-104-16,6-7 36 16,3 0-64-16,9-11 44 0,0 2-52 15,8-17 24 1,4 4-36-16,9-10-28 15,-1 8 0-15,1-5 16 16,-6 5-8-16</inkml:trace>
  <inkml:trace contextRef="#ctx0" brushRef="#br0" timeOffset="18732.66">8128 5890 716 0,'-15'13'264'0,"15"-13"-204"0,-12 21-16 0,9-10 176 16,6 2-128-16,3 0 104 15,0 0-112-15,3 1 128 16,3-1-116-16,3-5 72 15,0-3-96-15,-1-2 32 16,1-1-60-16,0-4 36 16,3-1-44-16,-3-2-28 15,3-1-8-15,0-2 36 16,3-2-24-16,2-6 8 16,4 3-12-16,9-14-24 15,3 4 8 1,11-25 4-16,1 6 4 0,2-9-196 15,-5 9 108-15,-3 8-396 16,-10 4 272 0</inkml:trace>
  <inkml:trace contextRef="#ctx0" brushRef="#br0" timeOffset="19416.54">8872 5921 716 0,'-9'6'264'0,"9"-6"-204"0,-18 10-16 0,9-4 96 0,3-1-84 0,-3 3 128 31,3 0-104-31,3 0 24 0,3 2-64 16,-2 3 12-16,4-5-32 0,-2 6 96 15,6-1-64 1,0-3 28 0,0 6-44-16,3-8 76 15,0-2-64-15,3-9 56 16,0 3-60-16,6-16 24 0,3 5-40 0,8-12-8 31,1 1-12-31,9-17-16 0,0 7 4 0,2-8-112 16,-2 3 64-1,3-2-244-15,-1 10 168 16,4 2-340-16,-6 11 264 0</inkml:trace>
  <inkml:trace contextRef="#ctx0" brushRef="#br0" timeOffset="19999.62">9545 5892 840 0,'0'6'312'0,"0"-6"-244"16,-3 8-16-16,0-1 92 0,6 4-88 0,-3 2 156 16,6 0-120-16,0 3 68 15,3 3-92-15,2-3 88 16,1 0-92-16,0-6 40 15,3 1-60-15,0-6 36 16,0 3-44-16,0-8 44 16,3 0-48-16,0-5-8 15,-1 2-12-15,7-10-20 16,0 2 4-16,6-13 12 16,3 3-4-16,5-10-12 15,1 1 4-15,3-9-4 16,-4 4 0-16,-8-2-196 15,-3 11 112-15,-15-1-332 16,-6 12 236-16,-15 9-608 16,0 9 448-16</inkml:trace>
  <inkml:trace contextRef="#ctx0" brushRef="#br0" timeOffset="21104.34">16775 7183 956 0,'44'3'352'0,"-44"-3"-272"0,57 0-24 0,-21-3 172 0,-1 3-136 0,43-5 96 16,5 0-108-16,60-6 16 16,3 3-56-16,71-2-24 15,-11 4-8-15,76 1 8 16,-20 5-8-16,45 5 4 16,-42 3-4-16,9 0 4 15,-48 3-8 1,-3-6 8-16,-47 1-8 0,-4-6-12 15,-32 0 4 1,-12-6 12-16,-24 4-4 0,-14-6 68 16,-19 0-40-16,-5-3 32 15,-10 3-36-15,-8-2 0 16,-4 4-16-16,-8-2-8 16,-6 6 0-16,-3-1-16 15,-6 3 8-15,-4 0 20 16,1 5-8-16,-6 1-28 15,0 2 8-15,-6-3-84 16,0 3 56-16</inkml:trace>
  <inkml:trace contextRef="#ctx0" brushRef="#br0" timeOffset="25603.09">18076 9131 540 0,'-3'-6'200'0,"3"6"-156"0,-15-2-12 0,6-1 148 16,6 6-104-16,-9-3 32 15,6 5-64-15,-9-2-20 16,6 2-12-16,0-2 120 16,6 2-68-16,0-5 60 15,3 3-72-15,0-3 76 16,6 0-72-16,6 0 44 16,3 0-60-16,30 0-20 15,2 2-12-15,34-2 8 16,2 3-8-16,42-3-12 15,0 3 0-15,42-1 20 16,-13 6-8-16,40-5-12 16,-21-1 0-16,14-4 4 15,-26 2 0-15,6-3 16 16,-31 1-8-16,7-1-4 16,-21 3 0-16,-3 0-24 0,-17 3 12 15,-4-1 32 1,-15 3-16-16,-2 1-16 15,-13-1 0-15,3 0 4 16,-14 3 4-16,0-2 0 16,-7-1 0-16,1-5 16 15,-4 3-8-15,-2-3-12 16,-3 0 0-16,-7 0 12 16,-5 0-4-16,-3 0-4 15,-6 0 4-15,-3 0 4 16,-3 0-4-16,-4 0-12 0,1 0 4 15,-3 0 4-15,-3 2 0 16,-6 1 8-16,0-1-4 0,-6-2-20 16,3 3 8-1,-12 0 12-15,1-1 0 0,-13-2-4 16,3 3 4 0,-12-3-16-16,6 0 8 0,-11 0 4 15,8 3 0-15,-3-3 0 16,7 2 0-16,2-4-64 15,6 2 36-15</inkml:trace>
  <inkml:trace contextRef="#ctx0" brushRef="#br0" timeOffset="29039.93">3362 10007 736 0,'0'0'272'0,"0"0"-208"0,-20-3-20 0,17 0 248 16,3 6-168-16,0-3 160 15,0 0-164-15,-9 0 44 16,6 3-96-16,0-3 76 15,6 2-84-15,9-2 32 16,-1 0-52-16,13-5-16 16,3 2-12-16,21-10 16 15,2 2-16-15,16-4-4 16,-4 1-4-16,4-2-16 16,-13 6 8-16,-2-3 4 15,-3 2 0-15,-13-2 8 16,1 5-4-16,-12 0 8 15,3 5-8-15,-18 3-12 16,2 3 4-16,-16 8-16 16,-1 4 12-16,-24 25 12 15,-9 2 0-15,-29 33-20 16,5 1 8-16,-14 6 4 0,14-8 4 16,1-2 0-1,14-11 0-15,-2-3 52 0,14-11-28 16,0-4 0-16,9-9-16 15,0-5 20-15,10-5-16 0,2-8 32 16,0 0-28-16,3-11-172 16,3 0 84-16,-3-5-256 15,9 3 184-15,-9-3-292 16,9 0 244-16</inkml:trace>
  <inkml:trace contextRef="#ctx0" brushRef="#br0" timeOffset="29922.47">3827 9930 652 0,'27'-5'244'0,"-27"5"-192"0,3-3-12 0,-6 0 68 0,3 6-68 0,-9 2-8 16,0 3-20-16,-18 13 88 16,0 3-56-16,-29 32 176 15,2 2-124-15,-26 24 44 16,-1-8-80-16,-5 3 84 15,11-9-80-15,4 4 104 16,17-11-96-16,4-6 8 16,14-10-48-16,3-8 12 15,13-2-24-15,-1-11 16 16,9-6-20-16,3-7 44 16,3-1-32-16,-3-4-16 15,6 1-4-15,0-4-8 16,3 0 0-16,-6-3 8 15,6 2-4-15,0-4-4 16,6 2 4-16,0-6 12 16,3 4-8-16,6-6 4 15,6 3-4-15,8-9 4 16,7 4-8-16,21-6-4 0,-4 3 4 16,19-3 4-1,-4 3-4-15,1-3-12 0,-1 10 4 16,-2 1 4-16,-16 5 0 0,-5 0 0 15,-6 5 0-15,-1-5-12 16,-8 3 8 0,0-6 4-16,-9 3 0 0,2-8 0 15,-2 3 0-15,-3-5-12 16,0 4 8-16,-3-2 12 16,0 6-4-16,-3-4-4 15,0 6 4-15,-4-2-4 16,1 2 0-16,-3-3-12 15,0 3 8-15,3-2 12 16,-6 2-4-16,3-3 8 16,-6 0-8-16,0-2 8 15,3 2-8-15,-3-5-248 16,3 0 132-16,-3 3-396 16,0 2 288-16</inkml:trace>
  <inkml:trace contextRef="#ctx0" brushRef="#br0" timeOffset="30888.02">4380 10475 676 0,'9'5'248'0,"-9"-5"-192"0,-18 19-16 0,10-11 200 16,5 2-140-16,-15 3 72 16,3 3-100-16,-9-2-4 15,6 1-44-15,-6-1 4 16,6-1-16-16,1-8 44 16,5-2-28-16,0-11 48 15,9 0-44-15,3-11 56 16,3 1-52-16,3-9-8 15,6 6-16-15,3-5-12 16,-1 7 4-16,7-5-24 0,3 9 12 16,3-1 4-1,-6 8 4-15,0 10-28 0,-1 6 16 16,-8 24 100 0,0 5-44-16,-12 21 96 15,-3 1-80-15,-12-1 68 16,0-3-72-16,-5-10-12 0,2-5-28 15,-6-8 8 1,6-6-16-16,-6-10-40 0,6-3 20 16,-2-7-332-16,8-4 188 15,-6-7-560-15,15 2 400 16</inkml:trace>
  <inkml:trace contextRef="#ctx0" brushRef="#br0" timeOffset="37027.18">4851 10366 1100 0,'0'-10'408'0,"0"10"-316"16,9 0-28-16,-3-3 212 16,0 3-164-16,5-2 96 0,7-1-120 15,9-5 56-15,-3 0-84 0,9-3-32 16,-1 3-16-16,4-2-12 15,0 2 0-15,-3 0 0 16,-4 3 0-16,-8-3-196 16,3 5 108-16,-9-2-200 15,0 5 160-15,-12 2-304 16,0 4 240-16</inkml:trace>
  <inkml:trace contextRef="#ctx0" brushRef="#br0" timeOffset="37263.4">4937 10448 924 0,'-3'11'340'0,"3"-11"-260"0,15 5-28 0,-3-5 264 16,0 3-184-16,9-6 96 15,-1 3-132-15,7-5 8 0,0 0-64 0,6-6-32 16,-7 6-8-1,1-6 0 1,-3 3 0-16,0 0-300 16,-9 3 164-16,0 0-484 15,-3 5 348-15</inkml:trace>
  <inkml:trace contextRef="#ctx0" brushRef="#br0" timeOffset="37921.06">5887 9940 632 0,'0'-8'236'0,"0"8"-184"0,-3-5-16 0,0 3 96 16,3 2-80-16,-15 0 8 16,3 2-40-16,-12 1 68 15,6 2-52-15,-12 6 100 16,7 2-76-16,-7 3 88 16,6 0-88-16,-3 2 76 15,9 1-76-15,-3-3 56 16,10-1-64-16,-1-1 16 15,9-4-40-15,0-4-16 16,6 2-8-16,6-3 4 16,3-3-4-16,8-4 8 15,4-3-8-15,-6-1-4 0,6 6 4 16,0 0-4 0,-1 3 0-16,-2 15-20 15,-3 1 12-15,-6 10-4 0,-6 3 4 16,-15 2 16-16,-3 1-4 15,-9-4-4-15,1-4 4 16,-7-9 20-16,3-2-12 16,0-11 24-16,9 1-24 0,6-12-64 15,9 4 24 1,6-3-68-16,6 5 56 16,0 7 8-16,3 7 20 0,-3 17 124 15,3 6-60 1,-6 16 260-16,3-2-172 0,-1 2-36 15,1-6-68-15,6-2-12 16,6-8-12-16,0-10-16 16,3-6 0-16,-4-11-208 15,1-2 116-15,-6-8-236 16,-3 0 188-16,-6-5-420 16,-3 2 312-16</inkml:trace>
  <inkml:trace contextRef="#ctx0" brushRef="#br0" timeOffset="38727.64">6324 10268 684 0,'-9'6'252'0,"9"-6"-192"0,0-48-20 0,0 27 244 0,3 5-164 0,0-8 116 15,3 3-136-15,9 3 0 16,3 4-60-16,15 9 8 16,-1 8-28-16,10 15 0 15,0 6-12-15,-4 13-16 16,-2 0 4-16,-12 3 64 15,-3-3-32-15,-21-3 148 32,-3-2-100-32,-21-11 12 0,-3-2-52 0,-21-11-16 15,4-6-12-15,-10-10 4 16,13 3-8-16,2-13-20 16,9 2 8-16,6-19-68 15,9 4 44-15,9-9-172 16,9 5 112-16,15 9-184 15,9 7 152-15,12 17-264 16,-1 7 220-16</inkml:trace>
  <inkml:trace contextRef="#ctx0" brushRef="#br0" timeOffset="38912.53">6881 10390 1048 0,'9'29'388'0,"-9"-29"-300"0,-6 51-28 0,0-28 252 16,3-1-184-16,-9 7-44 16,0-3-52-16,-3-2-40 15,6-3 4-15,0-8-136 16,3 1 72-16</inkml:trace>
  <inkml:trace contextRef="#ctx0" brushRef="#br0" timeOffset="39220.98">7360 10358 984 0,'9'14'368'0,"-9"-14"-288"0,24 0-20 0,-9 0 240 31,-1 0-176-31,1 0 124 16,3 0-140-16,-3-3-44 0,0 3-40 0,-3-5-28 15,-3 2 0 1,-3-2-340-1,0 2 188-15</inkml:trace>
  <inkml:trace contextRef="#ctx0" brushRef="#br0" timeOffset="39360.24">7732 10361 1068 0,'27'8'396'0,"-27"-8"-308"0,24-3-24 0,-13 1 188 16,4-1-152-16,3-2-8 15,3 0-56-15,3-3-76 16,0 2 16-16</inkml:trace>
  <inkml:trace contextRef="#ctx0" brushRef="#br0" timeOffset="39495.9">8250 10361 1216 0,'18'-3'448'0,"-18"3"-348"0,27-5-28 0,-13 3 24 16,1-1-68-16,3-5-168 16,3 3 72-16</inkml:trace>
  <inkml:trace contextRef="#ctx0" brushRef="#br0" timeOffset="39646.6">8613 10414 1476 0,'-12'32'544'0,"12"-32"-420"0,-12 29-36 0,3-19 4 16,6 1-68-16,-12 0 8 15,7-1-20-15</inkml:trace>
  <inkml:trace contextRef="#ctx0" brushRef="#br0" timeOffset="40648.18">9101 10319 684 0,'12'16'252'0,"-12"-16"-192"0,36-3-20 0,-15-2 208 15,2 2-144-15,10-10 100 16,3 0-120-16,0-14-20 16,-1 1-40-16,-2-11-8 15,0 5-8-15,-6-5 4 16,-4 10-8-16,-8-2 24 15,-3 11-16-15,-12-1 12 16,-3 9-12-16,-15 2-16 16,4 5 0-16,-19 6 12 0,0 2-4 15,-12 3 32 1,7 5-20-16,-10 0 4 0,12 3-12 0,-2 5 28 16,8-2-20-1,3-1 4-15,9-2-12 16,6-2 4-16,9-1-8 15,9-3 8-15,9 1-8 16,15 2 8-16,3 0-8 16,14 9-4-16,7-1 4 0,-6 8 4 15,-4 0-4-15,-14 5-20 16,-9 1 8-16,-21-1 172 16,-3-2-92-16,-18-3 64 15,-3-5-80-15,-9-8-8 16,4-6-28-16,-1-10-20 15,3-2-4-15,9-14 20 16,9 0-8-16,9-16-64 16,6 6 28-16,12-11-216 15,6 5 132-15,-3-2-292 16,3 10 228-16</inkml:trace>
  <inkml:trace contextRef="#ctx0" brushRef="#br0" timeOffset="41346.18">9664 9959 904 0,'0'-8'332'0,"0"8"-256"0,6-8-24 0,-3 3 176 15,3 5-136-15,3-6 24 16,2 4-68-16,7-6-24 15,3 5-12-15,3-2-12 16,3 2 4-16,0 3-4 16,-1 3 0-16,1 2 0 15,-3 6 0-15,-6 5 0 16,0 2 0-16,-12 9-20 16,-3 2 12-16,-15 8 4 15,3-3 4-15,-12 6 120 16,6-8-64-16,-9-6 32 15,3-2-52-15,-2-8 4 16,5-6-24-16,3-2 20 0,6-2-24 16,6-9-12-1,6 0-4-15,9-5-32 16,3 3 20-16,9 2-72 0,2 6 48 16,4 8-8-16,-3 5 28 15,0 7 4-15,-4 4 8 0,-2 7 68 16,-3 3-32-16,-6 6 272 15,-3-1-168-15,-6 0 112 16,0-5-144-16,-9-5 8 16,0-3-64-16,-12-8-28 15,3-2-8-15,-6-3-36 16,4 2 16-16,-1-2-136 16,9 0 80-16,0 3-120 15,6-1 108-15,6 1-172 16,3-4 144-16,6 1-336 15,3-2 248-15</inkml:trace>
  <inkml:trace contextRef="#ctx0" brushRef="#br0" timeOffset="42715.18">15376 10073 1016 0,'12'-14'376'0,"-12"14"-292"0,18-10-20 0,-7 5 128 15,1 2-116-15,12-5 52 16,0 3-80-16,12-6 12 15,-1 6-40-15,10-8 0 16,0 5-12-16,5-6-16 16,-5 7 4-16,3-4 4 15,-4 6 0-15,-5-3-12 16,-3 5 8-16,-7 0 20 16,-5 3-8-16,-9 0-12 15,0 6 0-15,-12 7-4 16,-3 3 0-16,-21 26 8 15,0 6 0-15,-26 23 60 16,2-2-32-16,-12 2-4 16,7-10-12-16,-4 0 8 15,13-11-12-15,-1-5-4 16,12-8 0-16,0-7 12 16,13-9-8-16,-1-8-160 0,9-2 80 15,0-9-272-15,6-2 196 16,3-8-320-16,6 0 264 15</inkml:trace>
  <inkml:trace contextRef="#ctx0" brushRef="#br0" timeOffset="43315.25">15793 10022 404 0,'0'-13'148'0,"0"13"-112"0,2-5-12 0,-2 2 120 16,3 3-84-16,-3-2 80 15,0 4-80-15,-3 1 32 16,1 2-56-16,-10 11 76 16,3 5-60-16,-21 24 160 15,3 5-120-15,-26 14 144 16,2-1-136-16,-18 6 36 15,10-5-76-15,-1-1 32 16,16-10-52-16,-1-3 16 16,15-10-36-16,1-5-8 15,8-6-8-15,3-3 4 16,6-5-4-16,3-5 8 16,9-3-8-16,0-2 52 0,6-3-32 15,0-3 24-15,6 3-28 16,0-5 28-16,3-1-32 15,8-4 12-15,1-1-16 0,18-2 12 16,0 0-16 0,17-6 16-16,1 6-16 15,11-6-28-15,-2 6 8 0,8-6 32 16,-9 6-12-16,1-3-16 16,-10 5 0-16,-8-2 12 15,-9 2 0-15,-10-2 16 16,-5 5-12-16,-6-5-20 15,-6 5 4-15,-3-3 32 16,3 3-16-16,-9-2 44 16,3 2-28-16,-6-6-24 15,3 6 0-15,-6-2 0 16,0 2 0-16,0-6-56 16,0 4 32-16,0-4-252 15,0 6 152-15</inkml:trace>
  <inkml:trace contextRef="#ctx0" brushRef="#br0" timeOffset="43933.41">16525 10602 676 0,'47'-8'248'0,"-47"8"-192"0,36 5-16 0,-30 6 188 16,0 2-132-16,-12 11 156 15,-3 0-144-15,-12 5 148 16,3-3-148-16,-11-5 88 15,2 1-112-15,-6-9 52 16,6 0-80-16,-2-10-12 16,8-1-28-16,0-12-20 15,9-1 0-15,9-15 4 16,6-1 0-16,15-12-56 0,9 4 32 16,5 6-8-1,4 11 20-15,-6 12-8 16,0 12 8-16,-10 12 52 0,-5 6-20 15,-15 16 24 1,0-1-24-16,-20 6 8 0,-1-5-16 16,-18 0-8-16,3-6 0 15,-14-2-244-15,8-3 132 16,-21 0-256-16,7 0 208 16,-16 3-508-16,10 0 372 0</inkml:trace>
  <inkml:trace contextRef="#ctx0" brushRef="#br0" timeOffset="44814.16">16441 9766 644 0,'15'-8'236'0,"-15"8"-180"0,9 8-20 0,-9 0 124 0,0 2-96 0,-9 11 80 16,3 6-84-16,-17 7 144 0,2 3-112 0,-9 0 32 31,6 0-72-31,0-2-28 16,6-3-16-16,1-9-8 15,8-4 0-15,0-11 0 16,3 0 0-16,3-19-100 16,3 3 56-16,-3-10-120 0,6 2 88 15,-3-11-156-15,0 6 132 0,-3-5-84 32,3 5 108-32,-3-3 48 0,3 8 20 0,3 3 176 15,3 5-92 1,3 5 76-16,6 8-88 15,2 6 116-15,4 5-104 0,0 5 52 16,3 0-72 0,-3 0-24-16,-3 1-20 0,-6-4-12 15,-4-2 4-15,-8-5-68 16,0-1 36-16,-8-5-244 16,-1-2 152-16,-9-8-408 15,6 2 296-15</inkml:trace>
  <inkml:trace contextRef="#ctx0" brushRef="#br0" timeOffset="44988.13">16248 9970 768 0,'-3'-6'284'0,"3"6"-220"0,9 3-20 0,-3 0 276 15,3-1-184-15,15 1 148 16,2-1-164-16,7-2 16 16,3 3-84-16,-3-6-4 15,-1 3-28-15,-8-2-28 0,-3-1 0 0,-3-2-128 16,0 2 76-16,-3-2-340 15,2 5 224 1</inkml:trace>
  <inkml:trace contextRef="#ctx0" brushRef="#br0" timeOffset="45619.07">16971 10327 780 0,'3'-11'288'0,"-3"11"-224"0,21 0-20 0,-15-3 252 15,3 3-172-15,3-2 100 16,3 2-132-16,0-5 64 16,2 2-92-16,1-5 4 15,3 5-44-15,0-2-32 16,0 2 4-16,0-2 0 16,0 2 4-16,-4-2 8 15,-2 5-4-15,-6-3-152 16,0 3 80-16,-9 3-184 15,3 2 144-15,-9 3-328 16,0 0 244-16</inkml:trace>
  <inkml:trace contextRef="#ctx0" brushRef="#br0" timeOffset="45866.91">17016 10422 748 0,'3'3'276'0,"-3"-3"-216"0,12 5-16 0,-6-2 288 16,3 2-192-16,-3-3 84 16,0 1-132-1,2-3 44-15,1 3-80 0,3-3 24 32,0 0-48-32,6-3 0 0,0 3-20 0,3-5-8 15,0 2 0-15,-1-2 4 16,-2 2-4-16,-3-2-224 15,0 5 124-15,-3-3-256 16,-3 3 200-16</inkml:trace>
  <inkml:trace contextRef="#ctx0" brushRef="#br0" timeOffset="47899.59">17736 9819 600 0,'-3'2'224'0,"3"-2"-176"0,-9 8-12 0,3-5 80 15,0 2-72-15,-8 3 112 16,-1 3-84-16,-9-1 16 15,3 4-52-15,-6-1 92 16,6 0-72-16,-2-2 36 16,5 2-52-16,0-5 28 15,6 2-36-15,3-4-28 0,6 2-4 16,6-3 0 0,6 0 0-16,6-2 16 15,3-1-8-15,5 1 16 0,1 2-16 16,0 1-12-1,0-1 0-15,-9 3 4 0,0 2 0 0,-12 6 0 32,-3 0 0-32,-12 8 24 15,3 3-12-15,-12 7 84 0,0-5-52 0,-3 0 56 16,4-5-56-16,-1-6 40 16,9-2-48-1,0-8 32-15,6 0-36 0,6-8 24 16,3-2-28-16,12-14-16 15,6 2-8-15,5-1-4 16,4 4 0-16,-6 14-12 16,-3 5 8-16,-24 34 4 15,-3 11 0-15,-24 31 176 16,0 1-96-16,-2 18 144 16,5-7-128-16,9-1 12 15,9-13-64-15,15-11-36 0,9-15-8 16,15-14 0-1,2-10 0-15,10-14-36 16,0-4 20-16,-4-14-224 16,-2-3 132-16,-6-2-356 15,-6 2 256-15,-3 6-852 16,-1 5 592-16</inkml:trace>
  <inkml:trace contextRef="#ctx0" brushRef="#br0" timeOffset="113428.42">18076 10144 1008 0,'0'-24'372'0,"0"24"-288"0,5-10-24 0,-2 4 160 16,0 6-132-16,-3 3-8 15,3 2-52-15,0 17 8 16,0 7-24-16,0 10 136 16,0 1-80-16,-3 5 68 15,0-5-80-15,0 5-32 16,0-6-12-16,0 1-4 15,3-3-4-15,-3-3 16 16,3-4-12-16,0-9 16 16,0-5-16-16,3-11-100 15,0-2 48-15,6-11-308 16,0 0 196 0,3-6-432-16,0 7 328 0</inkml:trace>
  <inkml:trace contextRef="#ctx0" brushRef="#br0" timeOffset="113613.45">18448 10467 1028 0,'9'3'380'0,"-9"-3"-296"0,3 26-20 16,-6-10 172-16,3 2-140 16,-6 12 96-16,0 1-112 0,-9 4-36 15,6-4-28-15,-6 1 12 16,6-5-16-16,-3-6-12 15,6 0-4-15,-3-5-260 16,6-3 144-16</inkml:trace>
  <inkml:trace contextRef="#ctx0" brushRef="#br0" timeOffset="114480.1">18823 10414 624 0,'-12'-5'228'0,"12"5"-176"0,-6-3-16 0,6 0 176 0,3 1-124 0,0-4 160 15,3 1-144-15,0-5 64 16,3 4-100-16,0-7 36 16,2 5-64-16,4-5 8 15,3 5-32-15,0-3 0 16,0 3-8 0,0 1-16-16,0 4 4 15,-4 0 12-15,4 6-4 0,-3 2-12 16,-3 6 4-1,-9 2 4-15,-3 6 0 0,-15 7 0 16,0 0 0 0,-11 6-20-16,5-3 12 15,-6 3 120-15,9-3-64 0,3-2 44 16,6-6-52-16,3-5 72 16,6-3-60-16,0-8 16 15,6 0-36-15,3-5-4 16,3 0-16-16,6-5-8 15,0 3 0-15,3-4 4 16,2 4-4-16,1-4-12 16,-3 6 4-16,0-5 12 15,-3 5-4-15,0-5-56 16,-3 5 28-16,-4-6-96 16,4 6 68-16,-3-5-136 0,3 0 108 0,-3-6-220 15,3 6 172 1,-3-8-232-16,3 5 204 0,0-5-188 31,-1 5 200-31,4 0 0 16,0 2 88-16,0 4 160 0,-3 4-56 0,-6 9 320 15,0 5-204 1,-12 13 236-16,3 3-228 16,-9 2 60-16,0-2-136 0,-6 0-28 15,6-6-44-15,-9-5-16 16,6 0-4-16,-5-5-148 15,2-3 80-15,-3-2-500 16,6 0 312-16</inkml:trace>
  <inkml:trace contextRef="#ctx0" brushRef="#br0" timeOffset="115733.5">19728 10221 684 0,'3'-16'252'0,"-3"16"-192"0,-6 5-20 15,3 3 100 1,0 3-84-16,-9 7 156 15,0 6-120-15,-6 3 104 16,6-4-112-16,0 1 88 16,3 0-96-16,6-3 4 0,3 0-48 15,6-5 12-15,6 0-24 16,6-8 44-16,3-3-36 16,6-7-4-16,-1-1-16 15,1-8-24 1,0 1 8-16,-3-6-120 0,-3 3 72 15,-4-3-120-15,1 3 100 0,-6-3-68 16,-3 5 84-16,-6 1 16 16,0 7 24-1,-9 6-12-15,3 2 20 0,-6 8 4 16,0 6 8-16,-3 4 200 16,6 4-108-16,-2 5-8 15,5-3-56-15,-3 5-4 16,6 1-12-16,-3-4 12 15,6-4-16-15,0-9-348 16,3-4 188-16</inkml:trace>
  <inkml:trace contextRef="#ctx0" brushRef="#br0" timeOffset="115922.32">20106 10467 1040 0,'11'32'384'0,"-11"-32"-300"0,0 71-20 0,-3-39 332 0,1-3-228 0,-4 8-48 16,0 0-80-16,-3-3-36 16,3-4 0-16,-6-7 28 15,3-1-16-15,-3-9-420 16,3 0 220-16</inkml:trace>
  <inkml:trace contextRef="#ctx0" brushRef="#br0" timeOffset="116784.08">20367 10255 592 0,'-14'-42'220'0,"14"42"-172"0,12 26-12 0,-10-20 120 16,1-4-92-16,-3 4 28 15,0-1-56-15,-3 5 32 16,3 4-40-16,-5-1 84 15,5 3-64-15,-3 0 56 16,6 0-60-16,-3-3 68 16,5 0-64-16,1-5 8 15,0 3-32-15,3-6-4 16,3 0-12-16,6-5 12 16,3 3-12-16,0-1-12 0,3 4 0 15,-4 2-4 1,1 5 0-16,-6 5 76 0,0 1-36 15,-12 5 40-15,0 0-40 16,-9-1 36-16,0-1-40 16,-9-9 4-16,0 0-20 0,-9-10-96 15,7-1 48-15,-7-12-252 16,3 2 160-16</inkml:trace>
  <inkml:trace contextRef="#ctx0" brushRef="#br0" timeOffset="117034.97">20412 10271 624 0,'6'-10'228'0,"-6"10"-176"0,9-3-16 16,-6 0 212-1,3 3-144-15,3 0 116 16,3 3-128-16,3-3 48 15,3 0-80-15,2-3-24 16,1 3-24-16,0-8 8 16,0 3-12-16,0-8-12 15,0 2 0-15,-1 1-324 16,-2 2 180-16</inkml:trace>
  <inkml:trace contextRef="#ctx0" brushRef="#br0" timeOffset="117271.98">20817 10462 1224 0,'-6'37'456'0,"6"-37"-356"0,-12 42-28 0,3-18 60 16,6-3-88-16,-9 5-8 15,3 1-24-15,-11-1-20 16,-4 1 4-16,-9-6-200 16,6 0 112-16,-12-2-428 15,10-1 288-15</inkml:trace>
  <inkml:trace contextRef="#ctx0" brushRef="#br0" timeOffset="118390.83">21010 10343 704 0,'9'-3'264'0,"-9"3"-208"0,24-8-12 0,-12 3 196 15,3 2-140-15,9-5 80 16,0 0-104-16,5-8-24 15,4 0-32-15,3-7 4 32,-3 4-16-32,-1 1-40 0,-2 7 20 0,-6 6 12 15,-3 7 0 1,-9 9 0-16,-3 5 4 16,-18 8 48-16,0 5-28 0,-15 10 44 31,3 1-40-31,-9 10-4 0,9-2-16 0,1 5 4 15,8-5-8-15,-3-6 16 16,9-8-12-16,-3-5-4 16,3-2 0-1,-6-11-288-15,6-3 156 0</inkml:trace>
  <inkml:trace contextRef="#ctx0" brushRef="#br0" timeOffset="118567.96">21076 10586 1196 0,'9'-21'440'0,"-9"21"-340"0,30-13-32 16,-16 5 152 0,4 5-136-16,9-8 36 15,3 6-72-15,9-5-12 0,-4 4-20 0,1-2-20 16,-3 3 0-16,-6-3-224 16,-4 3 120-16,-5 0-392 15,-3 2 280-15</inkml:trace>
  <inkml:trace contextRef="#ctx0" brushRef="#br0" timeOffset="118735.4">21505 10655 1248 0,'-15'71'460'0,"15"-71"-356"0,-18 37-32 0,9-21 24 15,3-3-68-15,-6 3 8 16,3 0-24-16,-3-3-96 15,6 1 48-15</inkml:trace>
  <inkml:trace contextRef="#ctx0" brushRef="#br0" timeOffset="119467.58">21906 10552 728 0,'3'-11'268'0,"-3"11"-208"0,12-11-16 0,-3 3 116 16,0 6-96-16,6-9 36 16,0 6-60-16,9-8 28 15,0 2-36-15,5-7 36 16,-2 2-40-16,0-3 4 15,-3 6-20-15,-3-3 44 16,-1 3-28-16,-8 0-24 16,0 5-4-1,-9-3 0-15,-3 6 0 0,-12-3 24 16,0 3-12-16,-11-1-40 16,-1 4 16-16,-9-1 0 15,3 6 12-15,-3-3 0 16,7 2 0-16,-4-2 44 15,9 3-24-15,-3-3 0 16,9 3-12-16,-3-3-8 16,10 2 4-16,-4 1 4 15,6 0-4-15,3-1 8 16,6 4-8-16,3-4-4 16,6 3 4-16,2 3-4 15,7 3 0-15,3 7 0 16,3 6 0-16,3 19 8 0,-4 4-4 15,-5 11-12 1,-3-5 4-16,-15-5 28 0,0-3-12 16,-12-13 112-1,0-6-72-15,-9-7 68 0,3-6-68 0,-5-13-28 32,2 0-16-32,-3-16-8 0,3 0 0 15,3-21 24-15,6 0-12 0,3-16-136 16,9 11 68-1,3 2-220-15,6 14 156 0</inkml:trace>
  <inkml:trace contextRef="#ctx0" brushRef="#br0" timeOffset="120319.17">22305 10200 624 0,'-6'-19'228'0,"6"19"-176"0,-3-13-16 0,0 5 204 16,6 3-140-16,-3-3 124 16,3 2-128-16,0 1 4 15,6 3-60-15,3-1 16 16,3 6-28-16,3-3-8 15,0 5-12-15,8 0-16 16,1 3 4-16,3 5 12 16,-3 6-4-16,-6-1-4 15,-3 1 4-15,-10-1-32 16,1 1 16-16,-15-1 24 16,-2 1-8-16,-13-3-8 15,3 0 0-15,-6-3 20 16,6 0-8-16,0-2-20 15,6-1 4-15,0-2 20 16,9 0-4-16,3-3-4 16,3 1 0-16,0-1 4 15,6 0-4-15,0 1-4 16,0-1 4-16,3-2 4 16,0 2-4-16,3-2-4 15,0-1 4-15,0 1 4 0,0-1-4 0,-4 1-4 16,1 0 4-1,-3-3-4 1,0 2 0-16,-6-4 8 16,3 2-4-16,-9-3-12 0,0 3 4 15,-6-3 12 1,0 3-4-16,-6 3-12 0,7 2 4 16,-7 11-16-1,3 3 12-15,3 26 188 0,3 2-96 16,6 25 116-1,3 2-116-15,6 8 44 0,3-5-72 0,-6-3 44 16,3-11-56 0,-12-10 24-16,3-13-40 0,-6-11 0 15,0-5-16-15,-3-14-88 16,3-2 44-16,-6-24-212 16,3 1 140-16,-3-17-592 15,3 0 388 1</inkml:trace>
  <inkml:trace contextRef="#ctx0" brushRef="#br0" timeOffset="125805.43">1231 7924 768 0,'-27'-31'284'0,"27"31"-220"16,-12-11-20-16,4 3 224 15,5 5-156-15,-3-10 148 0,6 0-148 0,6-11 64 16,3 6-104-16,23-25 44 15,7 6-72-15,32-29-12 16,4 3-20-16,38-14 0 16,-3 11-8-1,18-3 32-15,-12 13-20 16,0 1-4-16,-24 15-8 0,-11 3-4 16,-22 13 0-16,-11 3-12 15,-9 8 8-15,-10 0 4 16,-8 7 0-16,-6-2 0 15,-3 6 0-15,-18-6 24 16,0 5-12-16,-12-7-12 16,-3 2-4-16,-5-8 20 15,5 5-8-15,-3-5-12 16,6 3 0-16,6 0 4 16,6 2 0-16,21 3-20 15,0 6 12-15,27 12-4 16,2 9 4-16,10 15 8 15,-3 6 0-15,-13 5 24 16,-8-3-12-16,-18 3 56 16,-9-8-36-16,-18-5 28 15,-3-3-32-15,-23-5-16 16,-1-6-8-16,-27-4-104 16,16-1 56-16,-28-11-184 0,13-2 128 15</inkml:trace>
  <inkml:trace contextRef="#ctx0" brushRef="#br0" timeOffset="131141.9">22281 12655 632 0,'30'8'236'0,"-30"-8"-184"0,9 3-16 0,-6-3 176 31,0 0-124-31,-12-6 60 0,3 4-84 0,-24-9-28 16,1 1-24-16,-37-12 60 31,4 4-40-31,-34-27 32 16,7 3-36-16,-42-25 44 0,15 7-40 15,-33-15 4-15,21 12-24 16,-3-14 64 0,24 14-44-16,9-3 112 15,26 13-84-15,4 2-16 0,17 17-28 16,-5-3-4-16,14 10-8 16,-8-2-4-16,5 13 4 0,-3-5 4 15,13 8-4 1,-7-3-20-16,12 6 8 0,0-1 4 15,10 6 4-15,2-3 16 16,9 5-8 0,3-2-4-16,9 5 0 0,9-3 4 15,3 6-4-15,11-3-4 16,1 3 4-16,6-3-16 16,3 2 8-16,8 1 12 15,-2 2-4-15,11 3-12 16,-8 3 4-16,6-1 12 15,-7 3-4-15,4-2-12 16,-6 0 4-16,-1-3 4 16,-5-1 0-16,-6-4 8 15,-3 2-4-15,-10-5-12 16,-5 3 4-16,-12-6 12 16,-3 1-4-16,-23-6 16 15,-1 3-12-15,-27-9-28 16,4 1 8-16,-19-3 4 0,7 3 8 15,-13 0 0 1,10 2 0-16,-7 1-12 16,13 4 8-16,-4 4 4 15,13 4 0-15,5 9-20 0,15 5 12 16,9 8-12-16,16 2 8 16,13 8 8-16,13 6 4 15,12 0 24-15,3-1-12 0,2-1-4 31,1-7-4-31,0-4 4 0,-6-6-4 0,-4-8-4 16,-2 0 4 0,-6-7-4-16,0-1 0 0,-3-10 8 15,0 2-4-15,-4-13 16 16,4 0-12-16,3-15-4 16,0 4 0-16,3-13-24 15,-3 6 12-15,-1-8 20 16,1 5-4-16,-3-3 16 15,0 8-16-15,-9 3-12 16,0 8 0-16,-9 2-4 16,-3 11 0-16,-6 6-168 15,0 4 96-15</inkml:trace>
  <inkml:trace contextRef="#ctx0" brushRef="#br0" timeOffset="144801.38">21990 1741 1144 0,'-21'0'420'0,"21"0"-324"16,-21 45-28-16,9-24 96 15,6 3-104-15,-9 5 124 16,6 3-104-16,3 5 100 16,3-3-100-16,6-2 12 0,3 0-56 15,6-6 56-15,6-5-52 0,3-2 0 16,0-6-24-16,3 0-20 31,2 1 0-31,4-14 12 16,-3 0-4-16,3-14-144 15,-3 4 76-15,-1-11-168 0,-2-1 132 0,-6-9-156 16,0 4 148-16,-6-5 8 16,-3 11 64-16,-3-3 12 15,3 9 16-15,-6 9 0 16,2 1 0-1,4 24 164-15,3-1-84 0,0 22 236 16,3-1-172 0,-3 14-20-16,0-8-72 0,-3 8-24 15,0-8-12-15,-6-5 4 16,3-3-8-16,-9-8-124 16,3-5 64-16</inkml:trace>
  <inkml:trace contextRef="#ctx0" brushRef="#br0" timeOffset="145051.71">21880 2537 1268 0,'6'0'468'0,"-6"0"-364"0,26 0-28 0,-8 0 196 0,3-5-164 0,15-3 160 16,2-2-156-16,25-6-20 0,2 2-60 0,13-4-20 31,-7 5-8-31,-2-1-4 0,-13 7 0 16,-2 1-12-16,-7 6 8 0,-2-8-112 15,-6 8 64 1,0-5-164 0,-7 5 120-16,-2-5-164 0,-3 2 148 0</inkml:trace>
  <inkml:trace contextRef="#ctx0" brushRef="#br0" timeOffset="145612.29">22478 2773 600 0,'30'-8'224'0,"-30"8"-176"0,15 0-12 16,-7-5 140-1,4 10-104-15,0-10 132 16,0 5-120-16,-3-6 120 0,0 4-120 0,-6-4 92 31,0 6-100-31,-9-8 72 0,0 8-84 0,-18-5 12 16,3 5-44-1,-14 0 48-15,2 0-44 16,3 13-16 0,12 1-12-16,15 17 88 0,12 9-52 0,15 10 132 15,6 3-100-15,-3 0 140 16,-4-8-120-16,-17-3 20 15,-3-4-68-15,-20-17-20 16,-4-3-16-16,-24-10-56 16,0-5 28-16,-8-22-280 15,8 1 164-15,4-22-576 16,8 3 392-16</inkml:trace>
  <inkml:trace contextRef="#ctx0" brushRef="#br0" timeOffset="147716.1">17394 11642 1888 0,'-12'-6'0'0,"-9"4"-4"0,15-1 120 15,6 6-64-15,3-6 68 16,3 0-68-16,9-4 68 16,3 1-68-16,24-18 0 15,5 3-32-15,54-16 16 16,7 3-24-16,73-11 12 15,1 8-12-15,77 0-24 16,-15 10 4-16,41 9 20 16,-32 10-4-16,9 8-20 15,-44 5 4-15,-16 3 32 16,-47 3-16-16,-27-3 36 0,-30 2-28 0,-32-2 4 31,-25 0-12-31,-38-5 12 16,-12 2-12-16,-68-5-4 15,-12 3 0-15,-87-9-4 16,6 1 0-16,-77-6 0 16,27 6 0-16,-33 0 0 15,39 2 0-15,8 9-20 16,49 4 12-16,23 6-216 16,41 0 124-16</inkml:trace>
  <inkml:trace contextRef="#ctx0" brushRef="#br0" timeOffset="176023.09">23043 2360 1008 0,'9'3'372'0,"-9"-3"-288"0,9 0-24 0,-3 0 144 15,0 0-124-15,6-3 116 16,0 3-112-16,3 0 20 16,0-5-64-16,3 0 48 15,2 2-52-15,-2-2 28 16,3-1-36-16,0 4 0 16,-3-4-16-16,0 1-8 15,0 2 0-15,2-2 12 16,1 5-8-16,-3-8-12 15,0 8 0-15,-3-5 4 16,0 5 0-16,-6 0 0 16,0 0 0-16,-6 0-160 15,0 0 88-15,-6 0-200 16,0 5 152-16</inkml:trace>
  <inkml:trace contextRef="#ctx0" brushRef="#br0" timeOffset="176474.36">23043 2641 572 0,'6'7'208'15,"-6"-7"-160"-15,15-18-12 0,-6 10 252 0,0 8-164 0,3-11 144 16,3 9-156-16,0-11 72 16,0 7-104-16,3-7-20 15,-1 5-36-15,4 3 0 0,0-3-12 0,0 3 12 16,-3 5-16-16,-3-8-4 31,0 8 0-31,-4 0 4 16,1 0-4-16,-3 0-92 15,0 0 52-15,-6-6-220 16,0 12 144-16</inkml:trace>
  <inkml:trace contextRef="#ctx0" brushRef="#br0" timeOffset="177558.77">22281 4117 788 0,'3'-8'292'0,"-3"8"-228"0,3 3-16 0,-6-1 168 0,0 6-128 0,-8 0 124 16,2 5-124-16,-9 6 80 16,3 2-100-16,-6 3 136 15,6-3-120-15,-3 6-36 16,9-4-32-16,0 4 36 16,9-6-28-16,6-3 24 15,3-4-28-15,9-6 8 16,6-3-16-16,6-5-8 15,-1 0 0-15,1-5 4 16,-3 2-4-16,-3-2-80 16,-3-1 40-16,-6-2-144 15,-4 1 100-15,-2-4-200 16,0 3 156-16,-6-5-264 16,3 7 216-16,-9-4-348 15,3 7 296-15</inkml:trace>
  <inkml:trace contextRef="#ctx0" brushRef="#br0" timeOffset="177741.44">22427 4154 768 0,'9'-3'284'0,"-9"3"-220"0,0 11-20 0,-3 2 200 15,3 3-144-15,-6 21 248 16,3 3-196-16,0 15 76 16,3-4-132-16,0-1-12 15,6-5-48-15,-3-8-8 16,3-3-16-16,-3-7-8 15,0-6 0-15,-3-5-180 16,3-6 96-16</inkml:trace>
  <inkml:trace contextRef="#ctx0" brushRef="#br0" timeOffset="178076.61">23008 4162 704 0,'15'-8'264'0,"-15"8"-208"0,9-3-12 0,-9 1 212 15,0 4-148-15,-12 9 0 31,6 2-64-31,-21 19 100 0,3 2-80 0,-15 14 16 16,4 2-48-16,-4-5-4 16,6-5-16-16,0-6 0 15,10-7-4 1,-1-9-128 0,6-2 64-16,0-13-244 0,9 2 172 0,0-31-552 15,9 2 380 1</inkml:trace>
  <inkml:trace contextRef="#ctx0" brushRef="#br0" timeOffset="178244.1">22761 4151 1120 0,'15'-2'416'0,"-15"2"-324"0,20 21-24 0,-8-3 172 15,0 4-144-15,6 17 96 16,0 4-112-16,3 9-28 16,3-7-32-16,-4-2 4 15,1-6-16-15,-6-5-4 16,0-11 0-16,-6-3-208 15,3-5 112-15,-3-10-464 16,0 0 308-16</inkml:trace>
  <inkml:trace contextRef="#ctx0" brushRef="#br0" timeOffset="182027.2">23606 4064 808 0,'12'13'300'0,"-12"-13"-232"0,18-13-20 0,-9 8 160 15,3 5-124-15,2-6 88 16,4 6-100-16,0-2 60 16,3 2-76-16,-6 0 84 15,-3 0-80-15,-6 0 8 16,-3 0-44-16,-12 0 48 15,-3 5-40-15,-15 3-8 16,3-3-12-16,-11 3 24 16,2-2-20-16,0 1-4 15,6-4-8-15,1 0 4 16,5 2-4-16,0 3-12 16,9-5 4-16,-3-1 12 15,9 6-4-15,-3-8-12 0,6 6 4 16,-3 1 4-16,6-1 0 15,-6 2-12-15,3 0 8 16,-6 2 12-16,3 1-4 16,-2-1 8-16,5-2-8 15,3-2-12-15,3 2 4 0,5-6 12 16,7 6-4 0,15-8 8-16,6 0-8 15,8 8 8-15,-2 5-8 16,0 14 40-16,-3 2-20 0,-16 11 100 15,-5-3-68-15,-21-3 36 16,-3 0-52-16,-21-7-24 16,-2-3-8-16,-22-8-80 15,6-3 40-15,-17-13-364 16,5 0 216-16</inkml:trace>
  <inkml:trace contextRef="#ctx0" brushRef="#br0" timeOffset="182379.6">23585 3757 684 0,'3'-5'252'0,"-3"5"-192"0,-3 5-20 0,0-5 180 0,3 3-128 0,-3 2 156 16,3 0-140-16,3 3 112 16,3 0-128-16,6-3 112 15,6 6-116-15,3-11 60 16,0 3-84-16,-1-6-28 15,-2 3-20-15,-3-5 4 16,-3-1-12-16,-6-1-216 16,0 1 116-16</inkml:trace>
  <inkml:trace contextRef="#ctx0" brushRef="#br0" timeOffset="182657.81">23913 3588 1120 0,'14'-11'416'16,"-14"11"-324"-16,9 11-24 0,-9-3 260 15,3 2-192-15,-3 11 116 16,0 3-152-16,0 5-28 0,0 3-44 16,-3 3-20-16,3-4-4 0,-3 1-92 15,0 0 48 1,-5 2-416-16,2-2 252 0</inkml:trace>
  <inkml:trace contextRef="#ctx0" brushRef="#br0" timeOffset="184205.23">22281 5480 612 0,'3'-6'228'0,"-3"6"-180"0,0 6-12 0,3-6 140 16,0 0-104-16,0-6 184 16,3 6-148-16,0-5 76 15,3 2-112-15,0-2 32 16,0 2-60-16,-3-2 48 16,0 5-56-16,-6-3 0 15,0 6-20-15,0-3-12 16,0 0 0-16,0 0 4 15,6 0-4-15,0-3 16 16,6 3-12-16,-3-2 48 16,3 2-28-16,-3-3 20 15,-1 0-28-15,-2-2 44 16,3 5-36-16,-3-2 12 16,0 2-24-16,-3-3-16 15,0 6-4-15,-3-3-4 16,0 0 0-16,0 0 16 0,0 0-4 15,-3 0-12-15,0 0 4 0,-12 0 64 32,0 0-32-32,-26 0 8 15,2 2-24-15,-20-2 0 0,8 3-4 16,-9-3-16-16,10 0 4 0,2 0-32 16,15 0 20-1,7 0-204-15,8 5 120 0,6-2-320 16,9 5 236-1</inkml:trace>
  <inkml:trace contextRef="#ctx0" brushRef="#br0" timeOffset="184412.91">22308 5538 1152 0,'-12'-3'428'0,"12"3"-332"0,-12 21-28 0,0-13 288 16,4 3-208-16,-16 5 136 0,0-3-168 0,-6-5-36 31,3 5-52-31,1-8-4 16,8-2-12-16,0-6-104 16,9 3 48-16</inkml:trace>
  <inkml:trace contextRef="#ctx0" brushRef="#br0" timeOffset="185042.69">22823 5371 932 0,'3'-18'348'0,"-3"18"-272"0,0-3-20 0,-6 3 208 16,3 5-156-16,-15 3 124 15,3 3-136-15,-11 10 128 16,5-3-128-16,-3 6-16 16,9 3-48-16,6 4-12 15,6-4-12-15,9-3 20 16,3-1-16-16,6-1 4 15,3-6-8-15,0-6-40 16,3 1 16-16,-7-6-160 16,1-2 96-16,-3-11-160 0,-3 2 136 0,-3-9-108 15,3 1 124 1,3-10-80 0,3 6 100-16,0-6 32 0,3 8 28 0,-4 0 200 31,1 6-104-31,-3 7 132 0,0 6-128 0,-6 10 156 15,3 8-140 1,-6 8 28-16,0 8-84 0,-3 8-28 16,0 0-16-16,-3 0 0 15,3-5-4-15,-3-6-204 16,6-7 108-16,-3-6-308 16,3-5 228-16</inkml:trace>
  <inkml:trace contextRef="#ctx0" brushRef="#br0" timeOffset="185246.34">23216 5596 1256 0,'21'-5'464'0,"-21"5"-360"0,30 8-28 15,-21-3 268-15,3 0-204 0,-4 3-24 0,1-3-72 0,-3 3 4 31,0 0-32-31,0 0-224 16,0 0 112-16,-3-3-696 16,3 3 440-16</inkml:trace>
  <inkml:trace contextRef="#ctx0" brushRef="#br0" timeOffset="185799.09">23543 5506 1328 0,'-5'-11'492'0,"5"11"-380"0,5-2-32 0,-2-4 32 16,3 4-76-16,3-9 56 15,6 3-52-15,6-5-12 16,3 5-16-16,3-2-12 15,-1 4 4-15,1 1-24 16,-3 5 12-16,-6 5-12 16,-3 6 8-16,-9 5 60 15,-3 8-24-15,-12 5 0 16,-3 0-16-16,-9 5 56 16,6 1-36-16,-3-4 32 15,9-4-32-15,0-3 8 16,4-9-20-16,2-4 44 15,3-3-32-15,3-5 12 16,2-3-24-16,7-6 0 16,3 4-8-16,3-6 4 0,0 2-8 15,6-4 8-15,3 5-8 0,-1-6-4 16,-2 6 4 0,-3-3-16-16,-3 2 8 15,-6 1 12-15,0 3-4 16,-9-1-20-16,0 6 8 0,-3-3 12 15,0 0 0-15,0 0-4 16,6 0 4-16,0-3-4 16,-1 3 0-16,-2-5 0 15,0 2 0-15,0-5-124 16,0 5 68-16,-6-5-320 16,3 6 208-16</inkml:trace>
  <inkml:trace contextRef="#ctx0" brushRef="#br0" timeOffset="186213.67">22216 6630 1236 0,'12'-10'456'0,"-12"10"-352"0,21-13-32 0,-6 5 296 0,-1 2-216 0,13-7 12 16,0 5-104-16,9-5-32 16,-1 2-16-16,4 1 0 15,-3 2-8-15,-3 0-276 16,-7 5 148-16</inkml:trace>
  <inkml:trace contextRef="#ctx0" brushRef="#br0" timeOffset="186396.51">22308 6771 1568 0,'3'8'580'0,"-3"-8"-448"0,18 0-40 15,-6 0 84 1,3 0-116-16,12-3 36 0,-1 3-56 0,7-5-24 15,3-1-8-15,0-2 0 16,-1 3-4-16,-5-5-188 31,-6 4 100-31,-6-2-316 0,0 6 224 16</inkml:trace>
  <inkml:trace contextRef="#ctx0" brushRef="#br0" timeOffset="187118.5">23029 6720 880 0,'11'-10'328'0,"-11"10"-256"0,27-11-16 0,-12 1 124 16,3 2-108-16,9-16 60 15,0-3-76-15,8-7 44 16,1 2-56-16,0-7 40 16,-1 7-48-16,-8-3 32 15,-3 12-36-15,-12-4 52 16,-3 9-48-16,-15 2 28 16,-3 0-36-16,-18 3-28 15,3 5 0-15,-17 5 0 16,5 3 0-16,-9 3-12 15,10 2 8-15,-4 3 20 16,9 3-8-16,0-3-12 16,13-1 0-16,-4 1 20 15,9 0-8-15,0-2 48 16,9-1-28-16,3 0-16 0,3 1-4 16,3-6-20-16,3 2 8 15,6 1 20-15,5-1-8 16,1 4-12-1,0-1 0-15,6 6-4 16,3 4 0-16,5 15 8 0,1 1 0 16,6 14 0-16,-3 3 0 15,-4 2 8-15,-2-5-4 0,-9-2-20 16,-6-6 8-16,-15-6 76 16,-3-2-40-16,-15-10 88 15,-3-6-64-15,-15-13 28 16,6 0-48-16,-8-16 8 15,5 3-24-15,3-13 20 16,9 2-24-16,6-19-20 16,9 4 0-16,6-11-68 15,6 5 44-15,3 0-180 16,3 13 116-16,6 5-352 16,0 11 252-16</inkml:trace>
</inkml:ink>
</file>

<file path=ppt/ink/ink60.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22T22:41:34.759"/>
    </inkml:context>
    <inkml:brush xml:id="br0">
      <inkml:brushProperty name="width" value="0.05292" units="cm"/>
      <inkml:brushProperty name="height" value="0.05292" units="cm"/>
      <inkml:brushProperty name="color" value="#FF0000"/>
    </inkml:brush>
  </inkml:definitions>
  <inkml:trace contextRef="#ctx0" brushRef="#br0">21606 4456 560 0,'-6'2'208'0,"6"-2"-164"15,0-10-8-15,3 4 100 16,3 6-80-16,-3 0 40 16,0 0-56-16,0-5 28 15,0 2-36-15,0-2 0 16,3 5-20-16,0-8-8 0,2 6 0 15,1-1 20-15,3 3-12 0,0 0-4 16,0-5-4-16,0-3 56 16,3 0-32-16,-6-3 32 15,3 6-32-15,-3-3-8 16,3 3-12 0,-4-3 4-16,1 2-8 0,0-2 16 15,0 1-12-15,-6 1-12 16,3-2 0-16,-6 3 28 15,3 5-12-15,-3 0-20 16,0 0 0-16,0 0-4 16,0 0 4-16,0 0-204 15,0 8 116-15</inkml:trace>
  <inkml:trace contextRef="#ctx0" brushRef="#br0" timeOffset="466.9">21540 4577 528 0,'12'-2'196'0,"-12"2"-152"0,36 0-12 0,-21-3 160 0,-3 3-112 0,3-5 80 15,-1 5-92-15,1-8 16 16,0 8-48-16,-3-6-4 15,0 6-20-15,-6 0-16 16,3 0 0-16</inkml:trace>
</inkml:ink>
</file>

<file path=ppt/ink/ink6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50:23.639"/>
    </inkml:context>
    <inkml:brush xml:id="br0">
      <inkml:brushProperty name="width" value="0.05292" units="cm"/>
      <inkml:brushProperty name="height" value="0.05292" units="cm"/>
      <inkml:brushProperty name="color" value="#FF0000"/>
    </inkml:brush>
  </inkml:definitions>
  <inkml:trace contextRef="#ctx0" brushRef="#br0">6696 8975 384 0,'-27'-27'140'0,"39"35"-108"0,3 16-8 0,-12-16 128 15,3-3-88-15,-6-5 96 16,0 0-92-16,-3 0 56 0,0 5-72 15,-3-2 32 1,6 0-48-16,-6-1 52 16,6 1-52-16,-6 0 36 15,3-1-40-15,-3 1 44 16,6 2-44-16,-3-2 28 16,3 2-32-16,-3-2 36 15,0 0-36-15,0-3 12 16,3 2-24-16,-3-2 20 0,6 0-24 15,-3 0 48 1,0 0-32-16,0 0 28 16,3 5-28-16,0 1-8 0,0-1-12 15,0 0 4 1,0 1-8-16,3-4 32 16,6 4-20-16,6-4 20 15,3 1-20-15,3-3 36 16,2 0-28-16,7 0-4 15,-3 0-12-15,6 0 28 0,-1 0-20 16,13-3-4-16,-3 1-8 16,17-4 12-16,-2 6-8 15,20-2-4 1,-3 4 0-16,22-2-16 0,-7 0 8 16,21 0 4-16,-12 6 0 0,21-4 0 15,-9 1 0-15,27-3 8 16,-9 0-4-16,30 0 24 15,-15 0-16-15,41-3 4 16,-17 3-8-16,44-2 20 16,-17-1-16-16,35-2-4 15,-24 5-4-15,42-6 4 16,-26 4-4-16,52-6 16 16,-34 5-12-16,40-2-12 15,-32 2 0-15,39-2 12 16,-33 5-4-16,36-5-12 15,-36 2 4-15,50-5 4 16,-35 3 0-16,45-6 0 0,-42 6 0 16,38-6 8-1,-41 6-4-15,30-6-12 16,-42 3 4-16,38-5 40 0,-35 3-24 16,36 2-20-1,-36 2 4-15,50 1 8 16,-32 5 0-16,48 0-12 0,-40 3 4 15,52-1 4-15,-46 4 0 0,31-1 8 16,-45 0-4-16,23 1-4 16,-47-4 4-16,15 1 4 15,-42 0-4 1,9-3-4-16,-35 0 4 0,5-3 4 16,-35 3-4-16,-1-5-4 15,-29-1 4-15,6 1-4 16,-21 5 0-16,0 0 0 15,-27 3 0-15,-3-3 0 16,-17 2 0-16,-4-2 0 16,-11 6 0-16,-10-6 0 15,-8 2 0-15,-9-2 44 16,-7 0-24-16,-5 0 0 16,-3 0-12-16,-6 0 4 15,0 0-8-15,-3 0-4 16,-4 0 4-16,-2 0-4 15,3 0 0-15,-3 0 0 16,3 0 0-16,-3 0 0 16,0 0 0-16,-3 0-12 15,3 0 8-15,-3 0 28 16,3 0-12-16,-3 0-56 0,0 3 20 16,0-3-208-16,0 3 128 0</inkml:trace>
  <inkml:trace contextRef="#ctx0" brushRef="#br0" timeOffset="9232.59">6967 10533 548 0,'-6'0'204'16,"6"0"-156"-16,0 0-16 0,3 0 168 0,0 0-116 0,-3 0 132 15,0 0-124 1,0 0 112-16,0 0-116 0,0 0 44 16,0 0-76-16,0 0 0 15,0 0-32-15,3 0-12 16,3 5-8-16,6 1 28 16,3-1-16-16,9-2 12 15,5 2-16-15,13-2-8 31,0-1 0-31,8 1 28 0,1-1-16 16,17 4 48-16,1-1-36 0,2-2-16 16,10-3-4-16,2 2-8 15,9-2 0-15,6 0-12 16,19-2 8-16,5 2 48 0,14-6-24 0,13-2 36 16,12 6-32-16,12-6 20 15,17 0-24-15,13-5-8 16,17 2-8-16,9-2 20 15,6 2-12-15,18-2 12 16,12 0-12-16,15 2-8 16,12-2 0-16,2 0-16 15,13 0 8-15,14-1 4 16,13-2 0-16,-1 1 0 16,15-4 0-16,10 3 16 15,14-2-8-15,9-3 4 16,0-1-4-16,-3 4 4 15,12-1-8-15,-12 3-4 16,3 9 4-16,11-4-16 16,-16 0 8-16,-22 3 12 0,0 8-4 0,-12 0-4 15,-11 3 4 1,-10 2-4-16,4 6 0 16,-22-6 0-16,-5 6 0 15,-21-9 16 1,-18 6-8-16,-27-8-12 0,-18 3 0 15,-26-8-4-15,-13-1 0 16,-17-4 16-16,-6 5-4 16,-6-3 60-16,0 8-36 0,-33 0-28 31,-3 5-4-15,9 0 28-16,-15 3-16 15,0-3 0-15,-17 3-4 0,-13-2 28 16,-12 2-16-16,-20-6 20 15,-9 1-20-15,-9-3 0 16,-6 0-8-16,-7-3-16 16,1 3 4-16,-6-2 4 15,0-1 0-15,-3-5-44 16,0 3 24-16,0-8-180 16,3-1 112-16,0-4-464 15,0 2 308-15</inkml:trace>
</inkml:ink>
</file>

<file path=ppt/ink/ink6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4T16:51:04.967"/>
    </inkml:context>
    <inkml:brush xml:id="br0">
      <inkml:brushProperty name="width" value="0.05292" units="cm"/>
      <inkml:brushProperty name="height" value="0.05292" units="cm"/>
      <inkml:brushProperty name="color" value="#FF0000"/>
    </inkml:brush>
  </inkml:definitions>
  <inkml:trace contextRef="#ctx0" brushRef="#br0">10512 4773 404 0,'-6'-3'148'0,"6"3"-112"0,-9-2-12 0,3-1 64 16,3 6-52-16,-3-3 112 15,3 0-88-15,-6-3 88 16,3 3-84-16,-5-2 64 16,2 2-72-16,-3 0 4 15,3 2-36-15,-3-2 4 16,3 3-16-16,-6-3-8 16,9 2 0-16,-3-2 12 15,6 3-8-15,-3-3 68 16,6 3-44-1,-3-3 40-15,3 2-40 0,-3-4 8 16,3 2-24-16,-3-6 0 16,6 6-8-16,-3-2-8 15,0 4 4-15,0-2 4 16,0 0-4-16,-3 0-4 16,3 6 4-16,-3-6-16 15,6 2 8-15,-6 1 72 16,3 0-36-16,-3-3-12 15,6 2-12-15,-3-2 52 16,0 0-32-16,0 0-28 16,0 0-4-16,0 0 60 15,0 0-28-15,0 0-12 16,0 0-8-16,0-2 52 0,3 2-32 16,0-3-4-1,3 3-12-15,-3-3-28 16,0 6 8-16,3-3 12 0,0 0 0 0,0 0 8 15,0 0-8-15,3 0 40 16,-3 0-20-16,0-3-12 31,0 3-8-31,0-5-4 0,0 5 0 16,0-3 0-16,0 6 0 0,0-3 0 16,0 3 0-16,-3-1 0 15,-1 1 0-15,-2 0-12 16,3-1 8-16,-3-2 12 15,0 0-4-15,3 0-4 16,0 3 4-16,0-3-16 16,0 0 8-16,3 0 28 15,0 0-12-15,-3-3 48 16,0 3-32-16,3-2-4 16,0 4-16-16,0-2-32 15,3 0 12-15,0 0 32 16,0 0-12-16,0 0-8 15,3 0-4-15,0 0 12 16,0 0-4-16,-1 0-12 0,1 0 4 16,-3 0-4-1,3 0 0-15,-3 0 32 16,3 0-12-16,-3 0-20 0,3 0 0 16,-3 0-4-1,3 0 4-15,-3 0 16 0,3 0-4 0,-1 0-4 16,1 0 4-1,3 0-4-15,0 0 0 16,0-2-12-16,0 2 8 16,3-3 12-16,0 3-4 0,-4-3 8 15,4 1-8 1,0-4-20-16,0 6 8 16,0-5 12-16,0 5 0 0,0-2 8 15,2 2-8-15,-2-8-12 16,-3 8 4-16,-3-3-4 15,0 6 0-15,-3-3 16 16,0 0-4-16,-3 0-4 16,3 2 4-16,0-2 12 15,3 6-8-15,0-6-28 16,2 0 8-16,1 0 12 16,3 2 4-16,0-2 8 0,0 3-8 15,0-3-4 1,3 0 4-16,-1-3-24 15,-2 3 12-15,0-2 20 16,3 2-4-16,0 0-12 16,3-6 0-16,-1 1 4 15,4 5 0-15,0-3 0 16,-3 3 0-16,-3-8-12 0,-4 8 8 16,-2-2 20-1,0 2-8-15,-6-3-20 0,3 6 4 16,-3-3 4-16,3 2 4 15,-3 1-12-15,0 2 8 16,-3-5 4-16,3 3 0 0,-3-3 24 16,0 3-12-1,-3-3-20-15,0 0 0 0,-1 0 12 16,1 0 0-16,0-3-20 16,0 3 8-16,0-3 12 15,0 6 0-15,-3-3-4 16,0 0 4-16,0 0 4 15,0 0-4-15,3 0-4 16,0 0 4-16,-3 0-4 16,0 0 0-16,0 0 8 15,0 0-4-15,3 0-4 16,0 0 4-16,-3 0-16 16,0 0 8-16,0 0-4 0,0 0 0 15,0 0 16-15,0 0-4 16,0 0-12-1,0 0 4-15,0 0 12 16,0 0-4-16,0 0 8 16,0 0-8-16,0 0-20 15,0 0 8-15,0 0 4 16,0 0 4-16,3 0 0 0,0 0 0 16,0 0 8-1,0 0-4-15,0 0-12 0,0 0 4 16,0 0-4-1,0 0 0-15,3 0 24 16,3 0-8-16,3 0-4 0,0 0 0 0,3 0-4 16,0 0 0-16,-1 0 0 15,4 0 0 1,-3 0-20-16,0 0 12 16,-3 0 20-16,3 3-4 0,0-3-4 15,0 2 0-15,0-2-16 16,-1 0 8-16,1 0 12 15,3 0-4-15,-3 0-4 16,0 6 4 0,-3-6-4-16,3 0 0 0,-3 2-12 15,2 1 8-15,1-1 12 16,0 1-4-16,0 0-20 16,3-1 8-16,3-4 20 15,0 2-4-15,2-3-12 16,4 0 0-16,3-2 4 15,-3 5 0-15,3-2 16 16,-4 2-8-16,1 0-40 16,0 0 20-16,0 0 20 15,0 5-4-15,-1-3 20 16,1 4-16-16,3-6-28 0,-3 2 8 16,2-4 12-16,1 2 4 15,3-3-4 1,-3 0 4-16,5-2-16 0,1 3 8 0,3-6 12 15,-6 5-4-15,-1-5-4 32,-2 5 4-32,6-2-16 15,-3 5 8-15,5-5 12 0,-2 2-4 16,6-2 8-16,-4 5-8 0,4-5-12 16,0 5 4-1,-4-6 20-15,-2 6-8 0,-3-2-12 16,-6 2 0-16,-1-6 12 15,-2 6-4-15,0-2-20 16,-3 4 8-16,0-2-12 16,-3 0 8-16,-4 0 36 15,1 0-16-15,-3 0 0 16,0 0-4-16,-3 0-16 16,0 0 8-16,0-2 4 15,0 2 0-15,-3-6 0 16,0 6 0-16,0-10 24 15,0 4-12-15,-3-1-64 16,0 1 24-16,0-2-180 16,3 3 112-16,-3-3-336 15,2 5 244-15</inkml:trace>
  <inkml:trace contextRef="#ctx0" brushRef="#br0" timeOffset="7809.23">11896 2781 1936 0,'0'-3'0'0,"12"-5"-4"16,-6 6 156-16,0 2-84 0,-6-3-44 15,0 6-20-15,-6 7 28 16,0-2-20-16,-15 19 36 16,0 4-32-16,-17 27 56 15,2 1-40-15,-15 15 20 16,10-3-32-16,-4 9-16 15,9-12-8-15,4-1 12 16,8-9-4-16,0 0 52 16,9-16-32-16,0 1 0 15,6-12-16-15,0-4 12 16,3-6-12-16,0-8 24 16,6-2-20-16,-2-9 48 15,2-2-32-15,0-13-16 16,2 5-4-16,1-18-8 15,3 7 0-15,3-7 0 16,3-1 0-16,6 4 8 16,0 4-4-16,9 6-28 15,0 5 12-15,2 5 32 16,1 6-12-16,-9 5-28 16,0 2 12-16,-15 6 0 15,-3 0 8-15,-21 0 0 0,-3-3 0 16,-12-7 60-1,3-1-32-15,-2-10 24 16,2-1-32-16,3-2 8 16,9 0-16-16,0-5-24 0,10 8 4 15,-1-8-100 1,3 7 56-16,0-2-136 16,6 8 108-16,-3 0-288 0,6 0 204 15,3 8-584-15,6 3 420 16</inkml:trace>
  <inkml:trace contextRef="#ctx0" brushRef="#br0" timeOffset="103988.68">8312 8557 1204 0,'9'2'448'16,"-9"-2"-348"-16,6 3-32 0,0-3 132 15,6 3-124-15,9-3 112 0,6 0-108 0,11-3 28 32,1 0-64-32,15-5 4 15,-1 6-32-15,10-4-8 0,-4 4-4 0,1-4-16 16,-9 4 8 0,-1-6 28-1,-8 5-12-15,-4-5-12 16,-2 3-4-16,-12-3-16 15,-3 5 12-15,-12-2-164 0,0 2 96 0,-9 1-244 16,3 4 180 0</inkml:trace>
  <inkml:trace contextRef="#ctx0" brushRef="#br0" timeOffset="104326.14">8405 8710 1068 0,'-48'0'396'0,"48"0"-308"0,-18 8-24 16,12-5 132 0,6 2-120-16,0 0 68 15,6 1-84-15,9-4 44 16,6 3-60-16,18-7 48 15,5-1-52-15,16-2-4 16,-4 0-20-16,7-3 8 16,-4 5-16-16,-5-5-4 15,-6 5 0-15,-4-4 4 16,-8 1-4-16,-6-2-152 16,-3 3 80-16,-13-6-148 15,-2 6 124-15,-9-3-328 16,0 3 236-16,-6-6-428 15,0 6 348-15</inkml:trace>
  <inkml:trace contextRef="#ctx0" brushRef="#br0" timeOffset="104822.5">8952 8573 632 0,'12'-11'236'0,"-12"11"-184"0,3-8-16 0,-3 3 280 16,0 5-180-16,-3-6 168 16,3 4-176-16,-3-4 44 15,0 4-100-15,-3-3 56 16,3 5-72-16,-3-6-12 15,3 6-28-15,-5-2 16 16,5 4-20-16,-3-2 32 16,6 0-28-16,-3 0 12 15,6 0-16-15,0-2 44 16,3 2-28-16,-1-6 20 16,4 6-28-16,0-2 36 15,3 2-32-15,3-3 4 16,3 6-16-16,3-3-8 15,0 2 0-15,5 1-16 16,4 2 8-16,3 1 12 16,-3 1-4-16,-6 1-12 15,-1 0 4-15,-8 3 20 16,0 2-8-16,-9 0-4 0,-3 3 0 16,-12 0-32-16,0 3 16 0,-18-1 24 31,4 3-8-31,-19 3 20 15,6 0-16-15,-5 0-4 0,8 0 0 16,-3-3-4 0,12 0 0-16,0-5 8 0,10 0-4 15,-1-3-4-15,9 0 4 16,-3-5-24-16,6 0 12 16,-3-5-164-16,6-1 96 15,-3-2-216-15,6 0 164 16,0 0-448-16,0 0 320 0</inkml:trace>
  <inkml:trace contextRef="#ctx0" brushRef="#br0" timeOffset="106894.06">10566 8493 1028 0,'21'-29'380'0,"-21"29"-296"16,50-13-20-16,-32 8-20 0,0 2-36 0,0 3-12 16,0 5 0-16,-10 11 4 15,-2 5 0-15,-17 14 44 16,-1 2-24-16,-24 18 80 16,3 1-56-16,-11 7 76 0,5-5-68 0,-3-5 80 31,9-8-76-31,1-10 0 15,11-3-36-15,3-14 32 16,3-5-28-16,9-13 56 0,6 0-44 16,6-16 0-1,9 3-20-15,6-24-12 0,3 5 0 0,11-15-4 16,4 7 0 0,12-8 8-1,-4 9-4-15,10-12-12 0,-7 12 4 16,1-11-4-16,-3 7 0 15,-4-4-12-15,-2 7 12 16,-6 5 4-16,-7 12 4 16,-11 7-28-1,-6 5 16-15,-27 30 4 0,-3 7 8 0,-32 24 68 16,2 6-36-16,-14 13 120 16,8-3-84-16,12 3-8 15,16-8-36-15,17-11 44 16,12-8-36-16,24-15 20 15,5-6-32-15,19-16-8 16,2-5-8-16,10-21-148 16,-6 0 80-16,-1-14-324 15,-5 4 216-15,-4-4-700 16,-8 9 488-16</inkml:trace>
  <inkml:trace contextRef="#ctx0" brushRef="#br0" timeOffset="107223.78">11697 8538 1216 0,'24'-8'448'0,"-24"8"-348"15,26-10-28-15,-11 2 208 0,3 5-168 0,3-5 44 16,3 3-92-16,0-3-32 16,-4 3-20-16,-2-3 16 0,0 5-16 0,-3 0-20 31,-3 3 0-31,-6 0-200 15,0 6 116-15,-9-4-252 16,0 6 192-16</inkml:trace>
  <inkml:trace contextRef="#ctx0" brushRef="#br0" timeOffset="107491.26">11661 8652 1068 0,'-3'3'396'0,"3"-3"-308"0,15 2-24 0,-3-4 176 16,3 2-144-1,9-6 68-15,-1 1-96 0,7-3 48 16,-3 3-64-16,0-3-20 16,0 5-20-16,-4-2-12 15,-2 5 4-15,-3-3-120 16,-3 6 64-16,-6-3-252 15,0 2 168-15,-6 1-384 16,0 2 288 0</inkml:trace>
  <inkml:trace contextRef="#ctx0" brushRef="#br0" timeOffset="107793.35">11747 8792 1008 0,'-6'-8'372'0,"6"8"-288"0,9 5-24 0,-6-5 300 15,0 0-208-15,0 0 28 16,6 3-108-16,3-3-32 0,6 3-24 15,3-3 8 1,3 0-16-16,2 0-12 16,-2 0 0-16,-3 0-236 15,0 0 132-15,0-3-248 16,-3 3 204-16,-1-5-480 16,1 5 352-16</inkml:trace>
  <inkml:trace contextRef="#ctx0" brushRef="#br0" timeOffset="114828.87">12980 8260 756 0,'9'-8'280'0,"-9"8"-216"0,0 0-20 0,-3 0 156 16,0 0-120-16,-12 0 36 15,3 6-68-15,-15-1 76 16,3 3-68-16,-8-3 24 15,5 3-44-15,-3 0 48 16,9 0-48-16,-3-3 20 16,9 1-36-16,1-4 28 15,5 1-32-15,0-3 40 16,3 0-32-16,0 0-24 16,3 3 0-16,-6 2 0 15,0 5 0-15,-6 6 0 16,0 8 0-16,-6 0 0 15,6 0 0-15,-5 0 60 16,5-3-32-16,-3-3 32 16,3 1-32-16,0-9 28 0,6 1-32 15,3-6 32 1,3 0-32-16,6-7 20 16,6 2-24-16,6-5-8 15,3 2-8-15,12 0-4 0,-1 3 0 16,10 11 0-16,0 2 0 0,-6 8-12 15,-7 0 8 1,-14 6-4 0,-6 2 0-16,-18 0 44 0,0 0-24 15,-14-2 24-15,-1-4-20 16,-9-7 20-16,12-5-24 0,0-14-40 16,7-2 16-16,-1-11-140 15,9 0 84-15,0-5-284 16,9 3 192-16</inkml:trace>
  <inkml:trace contextRef="#ctx0" brushRef="#br0" timeOffset="115046.83">13099 8641 1392 0,'9'-2'516'0,"-9"2"-400"0,12 10-36 0,-6-4 232 0,2-1-188 0,-2 0-8 16,0 0-68-16,0 1-12 15,0-1-20-15,-6-5-36 0,0 0 12 16,0-3-332 0,6 3 184-16</inkml:trace>
  <inkml:trace contextRef="#ctx0" brushRef="#br0" timeOffset="115779.39">13611 8398 840 0,'-6'-8'312'0,"6"8"-244"0,-6 0-16 15,3-3 236-15,6 3-168 0,-3-5 64 31,3 2-108-31,0-5 52 16,6 6-72-16,0-11-4 16,3 5-32-16,5-6 60 15,1 4-48-15,3-1 4 16,3 3-20-16,0-2-12 16,0 4 0-16,-1-2 4 15,1 6-4-15,-3-3-4 16,3 2 4-16,-6-2-4 15,-1 5 0-15,-2-3 8 0,0 3-4 16,-3 0-12-16,3 3 4 16,-3-3-4-16,0 2 0 0,0 1 8 15,0 0 0 1,0-1 0-16,-1 3 0 16,-2-2 16-16,0 2-8 15,-3-2-20-15,3 0 4 0,-6-3 12 16,0 2 0-1,-6 1-4-15,0 5 4 16,-9 3 4-16,0 4-4 0,-11 7 24 16,-1 1-16-16,-9 1 40 15,3 0-28-15,-2-3 12 16,8-2-20-16,-3-3 0 16,12-1-8-16,6-1 4 15,9-1-8-15,6 3-12 16,3 2 4-16,3 1 56 15,3 2-28-15,-9 0 96 16,-3 0-68-16,-9 0 64 16,0-2-64-16,-15-6-28 15,6 0-16-15,-12-10-80 16,4 0 40-16,-10-11-224 0,9 0 140 16</inkml:trace>
  <inkml:trace contextRef="#ctx0" brushRef="#br0" timeOffset="116229.52">13968 8030 1100 0,'0'-13'408'0,"0"13"-316"0,9 8-28 0,-6-8 160 0,0 0-136 0,0-3 52 0,0 1-80 15,3-4 32 1,6 6-52-16,-1-5 40 16,1 5-44-16,3-5-12 15,3 2-12-15,-3-5-20 16,3 5 4-16,-3-5-84 15,0 6 48-15,0-1-312 16,-1 3 196-16</inkml:trace>
  <inkml:trace contextRef="#ctx0" brushRef="#br0" timeOffset="116529.32">14319 7726 1028 0,'-6'2'380'0,"6"-2"-296"0,-3 11-20 15,0-3 40 1,3 5-68-16,0 19 76 15,3 2-64-15,0 14 8 16,3-3-32-16,-3 0-4 16,3-3-12-16,-6-7-68 0,0-6 32 15,-9-3-500-15,0-5 292 0</inkml:trace>
  <inkml:trace contextRef="#ctx0" brushRef="#br0" timeOffset="118714.68">15289 8504 716 0,'-5'-6'264'0,"5"6"-204"0,14 0-16 0,-8-2 204 16,3 2-144-16,0-3 144 15,0 0-144-15,3-2 68 16,3 5-100-16,3-5 44 15,3 2-72-15,-1-2-4 16,4 0-24-16,3-6 8 16,-3 3-16-16,0-2 4 15,-3 4-4-15,-1-4-8 16,-2 4 4-16,-3-2-24 16,-3 3 12-16,-3 0-56 15,-3 5 32-15,-9 3-204 16,3 2 132-16,-3 0-204 15,0 3 176-15</inkml:trace>
  <inkml:trace contextRef="#ctx0" brushRef="#br0" timeOffset="119164.71">15287 8628 780 0,'14'-3'288'0,"-14"3"-224"0,9-2-20 0,-6-1 224 16,3 3-156-16,3-3 80 16,0 1-116-16,3-3 4 15,0 5-48-15,3-6-20 16,0 6-8-16,0-2 4 16,2 2-4-16,-2-3-12 15,3 6 4-15,-3-3 12 16,0 0-4-16,-6-3-12 15,3 3 4-15,-6-3-76 16,3 6 44-16,-6-3-100 16,3 0 76-16,-3 0-128 15,0 0 104-15,2 0-152 16,1 0 132-16,-6 0-160 16,0 0 152-16</inkml:trace>
  <inkml:trace contextRef="#ctx0" brushRef="#br0" timeOffset="119718.1">15325 8731 392 0,'-9'6'148'0,"9"-6"-116"0,0 5-8 0,0-5 64 0,0 0-52 0,0 2 120 16,3 1-88-16,0-3 108 15,0 3-100-15,0-3 104 16,3 0-104-16,0-3 84 15,3 3-92-15,-3-3 48 16,3 3-72-16,-3-2 40 16,0 4-48-16,0-2 0 15,0 0-24-15,-3-2 36 16,3 2-24-16,3-3-12 16,-1 1-8-16,4-4-16 15,3 4 8-15,3-4 20 16,0 4-8-16,3-1-4 15,3 3 0-15,-4-3 4 16,1 6-4-16,-3-3 16 16,-3 0-12-16,-3 0-12 15,0 0 0-15,-6-3 20 16,3 3-8-16,-6-2-4 0,0-1 0 16,-6-2 12-1,0 5-8-15,-6-5-152 0,3 5 76 16,-3-6-324-16,3 6 220 15</inkml:trace>
  <inkml:trace contextRef="#ctx0" brushRef="#br0" timeOffset="128291.14">16715 8120 904 0,'30'-13'332'0,"-30"13"-256"0,30-8-24 0,-18 3 212 16,3 5-156-16,-1-6 36 15,4 4-88-15,-6-1 56 16,-3 3-64-16,-9 0-36 15,-3 3-8-15,-15 2 48 16,0 3-28-16,-14 0 88 0,5 0-64 16,-6-3-4-16,6 3-28 0,-5-3 8 31,8 1-16-31,-6-4-4 16,6 4 0-16,-3-4-4 15,7 1 0-15,-7-1 16 16,9 4-8-16,-6-1-20 15,6 0 4-15,-5 3-4 16,8 0 4-16,0 3 24 0,6-1-8 16,9 4-48-16,6-1 24 0,21 8-24 31,8 0 24-31,22 8 8 0,-1 3 8 16,-2 2-12-16,-9-2 8 0,-22-3 56 15,-5-2-28 1,-24-3 76-16,-3-3-52 0,-23-5-16 15,-1-1-20 1,-15-7 0-16,10-2-8 0,-7-9-4 16,12 0 4-16,3-7-92 15,13 2 48 1,8-11-248-16,9 6 160 0,15-8-384 16,8 2 288-16</inkml:trace>
  <inkml:trace contextRef="#ctx0" brushRef="#br0" timeOffset="128522.73">16933 8438 1392 0,'17'8'516'0,"-17"-8"-400"0,27 5-36 0,-18-3 180 16,3 4-160-1,-3-1-24-15,0 0-48 0,-3 1-32 16,0-1 0-16,0-2-164 16,0-1 92-16,3-2-444 15,3 3 288-15</inkml:trace>
  <inkml:trace contextRef="#ctx0" brushRef="#br0" timeOffset="129705.2">17647 8096 704 0,'6'-10'264'0,"-6"10"-208"0,-3 8-12 15,-3-3-8-15,0 3-28 0,-12 10 180 16,0 4-100 0,-6 7 200-16,7 0-164 0,-4 2 168 31,9 1-164-31,0-3 40 16,9-2-100-16,3-6 32 0,3-3-60 0,6-4 24 15,3-4-36 1,0-10-28-16,0 0 0 0,0-5-28 15,2 0 16-15,-2-3-48 16,3 2 32-16,-3 1-100 16,0 3 72-16,0-4-124 15,3 4 100-15,0-6-120 16,0 0 116-16,-1-5-160 16,4 2 136-16,0-5-96 15,3 5 116-15,-3-4-112 16,-3 4 116-16,-6-5-136 15,0 3 128-15,-9 0-64 16,3 2 92-16,-6 1-132 16,0 2 112-16,-6 0 56 15,3 5 20-15,-3-2 348 16,6 5-188-16,-3-3 160 16,6 3-180-16,-3 5 76 15,3 3-120-15,3 13 172 16,3 3-144-16,3 19 152 15,0 2-152-15,0 7 84 16,0-1-116-16,-4-4 8 16,4-7-56-16,-6-6 4 0,0-4-24 15,-6-9 0-15,3-3-8 16,-3-7 12 0,3-1-12-16,-3-4-172 15,0-4 92-15,0-4-272 0,3 2 192 16,-2-3-388-16,4 3 304 0</inkml:trace>
  <inkml:trace contextRef="#ctx0" brushRef="#br0" timeOffset="130255.56">18561 8215 976 0,'6'-2'360'0,"-6"2"-280"0,6 0-20 0,-3 0 100 16,0 0-100-16,0 0 28 15,3 0-52-15,2 0-4 16,4 0-20-16,3-3 0 16,0 3-4-16,6-3-8 15,0 3 4-15,0-5-24 16,-4 5 12-16,1-3 32 15,0 6-16-15,-3-6-44 16,-3 3 20-16,-6-2-200 16,3 2 120-16,-3-3-216 15,0 6 180-15</inkml:trace>
  <inkml:trace contextRef="#ctx0" brushRef="#br0" timeOffset="130544.5">18632 8321 1092 0,'12'-2'404'0,"-12"2"-316"0,12-3-24 0,-3 0 108 15,0 3-108-15,3-2 60 16,3 2-68-16,0-3-32 15,2 6-16-15,1-6-8 16,3 3 0-16,0-3 0 16,3 1 0-16,0-4 0 15,-1 4 0-15,-5-4-132 16,0 6 72-16,-6-2-260 16,0 4 180-16</inkml:trace>
  <inkml:trace contextRef="#ctx0" brushRef="#br0" timeOffset="130828.86">18635 8535 1016 0,'0'3'376'16,"0"-3"-292"-16,9 0-20 0,-3-3 128 15,3 3-116-15,9-5 40 0,3 3-68 16,5-6-20 0,4 2-16-16,3-2 16 0,0 6-16 15,-4-4-4-15,1 4-4 0,-9-4-172 16,0 6 92-16,-6 0-224 16,-3 3 168-16,-3 0-512 31,-3 5 364-31</inkml:trace>
  <inkml:trace contextRef="#ctx0" brushRef="#br0" timeOffset="131640.14">19314 8207 652 0,'3'-8'244'0,"-3"8"-192"0,21-10-12 0,-12 2 164 16,2 5-120-16,4-7 52 15,3 4-76-15,3-4-12 16,0 2-28-16,3 0-12 16,-3 5-4-16,-1 3-16 15,-2 6 8-15,-6 4-4 16,0 6 0-16,-18 11 24 16,0 4-8-16,-15 14-20 15,0 3 4-15,-5-1 172 16,5 1-92-16,-3-13 116 15,9-6-108-15,0-11 108 16,9-2-108-16,3-11 4 16,9 1-48-16,0-9 20 15,6 3-32-15,0-5-12 16,3 2-8-16,0-2 4 16,3 2-4-16,2-2-20 0,1 5 8 15,6-6 20-15,0 6-4 0,6-5 16 31,-7 3-16-31,4-9-56 0,0 3 24 16,0-10-184-16,-3 4 116 0,-7-7-284 16,1 3 208-1,-6-4-668-15,0 4 468 16</inkml:trace>
  <inkml:trace contextRef="#ctx0" brushRef="#br0" timeOffset="131936.62">19873 8194 852 0,'21'-16'316'0,"-21"16"-248"0,30-13-16 0,-15 8 128 16,3 5-108-16,9 0 16 15,-1 2-52-15,7 9-8 16,0 5-16-16,-6 10 44 16,-1 6-28-16,-11 10 116 15,-6 3-76-15,-12 0 132 16,-3-5-112-16,-15-13 56 15,1-6-84-15,-16-11-24 0,3-4-24 0,-3-9 24 32,7-2-20-32,2-14 12 15,9 1-16-15,6-14 12 16,6 3-16-16,9-8-4 16,9 8 0-16,0-1-136 15,3 9 72-15,-3 3-276 16,3 5 188-16</inkml:trace>
  <inkml:trace contextRef="#ctx0" brushRef="#br0" timeOffset="132375.29">20519 8207 696 0,'6'-2'256'0,"-6"2"-196"0,12-3-20 0,-9 0 244 15,3 6-164-15,3-3 116 0,6 0-136 0,3 0 8 16,0 0-64-16,5-3 16 16,1 3-32-16,3-2-8 15,0 2-12-15,0-3-24 31,-7 3 8-31,-2-2 12 0,0 2 0 0,-3-6-56 16,-3 6 28-16,-6-2-280 16,-3 4 168-1</inkml:trace>
  <inkml:trace contextRef="#ctx0" brushRef="#br0" timeOffset="132626.94">20561 8281 780 0,'3'-2'288'0,"-3"2"-224"0,15-3-20 0,-6 1 268 15,0 2-180-15,6-3 44 16,-1 0-104-16,4-2 40 16,3 5-60-16,0-5-12 15,3 5-24-15,3-3-36 16,-4 6 8-16,1-3 24 15,-3 0-8-15,-3 0 8 0,-3 2-4 0,-9-2-200 16,0 0 104-16,-12 3-396 31,3 2 272-31</inkml:trace>
  <inkml:trace contextRef="#ctx0" brushRef="#br0" timeOffset="132824.72">20585 8509 1184 0,'15'-3'440'0,"-15"3"-344"0,41-5-24 0,-23 2 152 16,3 1-136-1,6-6 16-15,3 3-60 0,-7-3-40 16,1 5-4-16,-6-2 8 16,-3 5-4-16,-6 0-256 15,0 5 136-15,-6 0-384 16,3 3 280-16</inkml:trace>
  <inkml:trace contextRef="#ctx0" brushRef="#br0" timeOffset="135492.69">21766 8136 716 0,'15'0'264'0,"-15"0"-204"0,12 3-16 0,-6-3 124 16,0 2-100-16,-6-2 96 16,0 0-96-16,-3 3 92 15,0 2-96-15,-9 0 32 16,0 3-56-16,-8 0 12 15,2 0-32-15,-9-2 44 16,3 2-36-16,-3-8 48 16,6 2-44-16,1-7 36 15,5 2-36-15,0-7 44 16,9-1-44-16,3-13 4 16,6 3-24-16,3-19-8 15,6 3 0-15,6-8 4 16,5 11-4-16,13 2-36 15,0 11 16-15,6 13 4 16,-4 11 12-16,1 23-28 16,-6 11 16-16,-9 19 56 0,-10-1-20 15,-17 14 68-15,0-3-52 16,-14 0 44-16,-4-10-48 16,-9-6 16-1,6-10-32-15,-9-6 8 0,4-7-16 16,-13-3-112-16,6-3 52 15,-8 0-184-15,5-2 132 0,0-4-300 16,9 1 228-16,16-3-504 16,8-2 380-16</inkml:trace>
  <inkml:trace contextRef="#ctx0" brushRef="#br0" timeOffset="136477.1">23094 7784 768 0,'12'-8'284'0,"-12"8"-220"0,-3 3-20 0,-9 10 180 16,0 0-132-16,-24 30 244 15,1 4-188-15,-10 22 148 16,6-3-168-16,4 13-8 16,11-7-72-16,9 7-24 15,9-10-12-15,6-3-12 16,9-13 4-16,3-11-24 16,3-7 12-16,0-11-56 15,2-6 32-15,1-7-160 16,0-3 108-16,-3-8-212 15,0 2 168-15,-3-4-228 16,3-1 200-16</inkml:trace>
  <inkml:trace contextRef="#ctx0" brushRef="#br0" timeOffset="137677.18">23067 8149 392 0,'6'11'148'0,"-6"-11"-116"0,6 0-8 0,-6 0 144 16,0 0-96-16,0 0 132 15,0 0-120-15,-3 2 40 16,3 6-76-16,-6 3 36 16,3 2-48-16,-3 6-12 15,6-1-12-15,-3 3 60 16,6 1-40-16,-3-4 76 15,0 1-60-15,0-9 36 16,3-2-48-16,0-11 60 16,0-2-56-16,0-5 0 15,3-1-24-15,0-8 24 16,3 4-24-16,0-7 4 16,3 7-12-16,0-4-24 15,3 6 8-15,0-3 4 0,-1 8 4 16,-2 0-12-16,3 3 8 0,-3 2 4 15,3 3 0 1,-6 5 0-16,0 3 0 16,-6 6-20-16,0-1 12 15,-3 3 32-15,0 2-16 16,-3 1-8-16,3-3-4 16,-3-6 4-16,6 1 0 0,-3-9 16 15,0 1-8-15,3-8 68 16,3 2-44-16,3-7-28 15,3-1-8-15,2-5-8 16,1 3 4-16,3-3 24 16,3 3-8-16,-3 2-4 15,0 3 0-15,-6 0-16 16,0 6 8-16,-3 2-16 16,-1 5 12-16,-5 3-4 15,3 5 4-15,-6 6 0 16,3-1 0-16,-3 3 104 15,0-2-52-15,0-3 24 16,0-3-36-16,0-5-20 16,3 0-8-16,-6-6 12 15,3 1-8-15,-6-6-144 16,3 1 72-16,-6-3-256 16,4 2 180-16,-1-2-332 15,6 2 268-15</inkml:trace>
  <inkml:trace contextRef="#ctx0" brushRef="#br0" timeOffset="138379.81">23502 8218 624 0,'44'-24'228'0,"-44"24"-176"0,21-10-16 0,-12 4 184 0,0 6-128 0,0 0 104 0,3 3-112 0,-3 8-20 16,0 2-40-16,-6 8 100 15,3 0-72-15,-9 6 120 16,3-4-96-16,-9-4 68 15,0-1-84-15,-9-10 12 16,3 0-40-16,-3-10-20 16,3-4-8-16,-2-10 4 15,2 3-4-15,0-8-204 16,6 5 108-16,3-2-280 16,6 7 208-16,3 0-228 15,6 6 224-15,3 3-208 16,6 2 216-16,-1 0-24 15,4 5 108-15,0-3 20 16,3 1 36-16,0-3 196 16,-3 3-92-16,-1-3 124 0,1 0-120 0,-3 0 104 31,-3 0-108-31,-3 0 124 0,0 2-120 16,-9 1 48-1,0 0-80-15,-15-1 64 0,3 4-68 16,-12 2 28-1,6 0-48-15,-3 5 24 16,4 0-28-16,2 6 8 0,6-1-20 0,3 3 36 16,6 6-28-16,3-6 20 15,6-3-24-15,-1-4 52 16,4-1-40-16,0-11 20 16,3 1-32-16,0-16-8 15,0-3-8-15,0-16-4 16,2-2 0-16,-2-6 0 15,0 6 0-15,-3-11-36 16,0 8 20-16,-6-11-4 16,0 8 12-16,-9 1 8 15,0 12 0 1,-6 14 0-16,3 10 0 0,-3 17 96 16,6 7-52-16,0 11 24 15,3 2-36-15,0 11 4 16,3 0-20-16,0 5-8 15,0-2-4-15,-3-1-84 16,0-10 44-16,-3-7-268 16,3-9 168-16,0-5-584 15,6-3 404-15</inkml:trace>
  <inkml:trace contextRef="#ctx0" brushRef="#br0" timeOffset="139244.37">24231 8154 664 0,'0'0'244'0,"0"0"-188"0,12 8-16 0,-6-2 164 16,3 4-120-16,0 6 152 15,0 3-136-15,3 7 36 16,0 3-76-16,-7 8-28 15,4-2-20-15,-9 2 8 16,0-6-12-16,-6-4-144 16,1-3 72-1</inkml:trace>
  <inkml:trace contextRef="#ctx0" brushRef="#br0" timeOffset="139528.74">24454 8160 872 0,'3'-3'324'0,"-3"3"-252"0,6 13-20 0,0-2 104 16,0 0-96-16,3 10 64 15,0 5-72-15,0 11-20 16,3 3-20-16,-3 2 8 16,3-2-12-16,-9-8-108 0,3-6 52 15,-9-7-544 1,0-4 328-16</inkml:trace>
  <inkml:trace contextRef="#ctx0" brushRef="#br0" timeOffset="139846.29">24493 7895 820 0,'12'-8'304'0,"-12"8"-236"0,21 35-20 0,-6-9 264 15,2 3-180-15,7 21 240 16,3 3-216-16,0 27 20 16,-3-1-104-16,-12 11 40 15,0-5-60-15,-15-9-28 16,0-9-16-16,-18-9-8 16,0-13 0-16,-12-8 0 15,3-8 0-15,-2-8-160 16,8-5 88-16,-6-5-384 15,9-1 252-15</inkml:trace>
  <inkml:trace contextRef="#ctx0" brushRef="#br0" timeOffset="144230.79">4077 12922 872 0,'-15'21'324'0,"15"-21"-252"0,0 6-20 0,0-6 180 0,0 0-136 0,0 0 52 16,0 0-88-16,0 2 24 16,0 1-48-16,0-3 16 15,6 3-32-15,-6-3 72 16,9 2-56-16,6-2 48 16,3 0-48-16,8-5-28 15,7 2-8-15,3-5 16 16,2 0-8-16,7-5 4 15,0 3-4-15,-4-4-32 16,-2 4 12-16,0-1 24 16,-12 6-8-16,-4 0-8 15,-2 2 0-15,-6 3 12 0,0 3-4 16,-12-1-20 0,6 4 8-16,-6-6 4 15,3 2 4-15,-6-2-80 0,0 0 44 16,0 0-120-1,0 0 92-15,-6 0-212 0,3 6 156 16,-3-4-280-16,0 6 228 16</inkml:trace>
  <inkml:trace contextRef="#ctx0" brushRef="#br0" timeOffset="144698.87">4092 13086 560 0,'-3'0'208'0,"3"0"-164"0,0 3-8 0,0-3 100 0,0 0-80 0,0 3 104 31,0-1-96-31,-3-2 60 16,3 3-72-16,-3 0 48 0,3-1-56 0,0 1 84 31,3-1-72-31,3-2 24 0,3 0-44 15,11-2 48-15,7 2-48 0,12-5-8 16,3 2-16 0,5-5-28-1,1 3 8-15,-1-3 32 0,-8 2-16 0,-6-2 0 16,-3 6-4 0,-10-3-16-16,-5 2 8 15,-6 0 4-15,0 3 0 0,-9-2-232 16,0 4 128-16</inkml:trace>
  <inkml:trace contextRef="#ctx0" brushRef="#br0" timeOffset="145299.79">4538 12832 464 0,'0'-21'176'0,"0"21"-140"0,6-21-8 0,-6 10 164 16,0 6-112-16,0-3 72 0,0 3-88 0,-6 0 44 16,6 2-64-16,-6 0 40 15,3 3-48-15,-3-2 88 16,6 4-72-1,-9-2 48-15,9 3-60 0,-3-3 52 16,3 0-56-16,-3 0 72 16,6 0-60-16,-3-3 44 31,3 3-52-31,0-2-4 0,3-1-20 0,0 0 32 16,0 3-24-16,3 3-24 15,0 2 0-15,6 6-8 16,0 2 0-1,9 11 16-15,-1 0-4 16,10 2-4-16,0-2 4 0,-3-3-4 16,-1 0 0-16,-5-5 16 15,-3 0-8-15,-9-3-20 16,-3 1 4-16,-12-1 4 16,0 5 4-16,-15 1 8 15,-3 2-4-15,-9 0 24 16,1 3-16-16,-1 0 40 15,6-3-28-15,-6-3 20 16,13 1-24-16,-4-8-8 16,6-1-8-16,0-7-76 15,9-1 40-15,0-2-376 16,6 0 228-16,-6 0-816 16,6 6 556-16</inkml:trace>
  <inkml:trace contextRef="#ctx0" brushRef="#br0" timeOffset="156590.57">5803 12613 696 0,'-15'-16'256'0,"15"16"-196"0,15 13-20 0,-15-8 128 16,3 1-100-16,-6-4 52 15,0 4-72-15,-3-1 88 16,0 3-76-16,-3 2 88 15,0 1-88-15,-2 0 44 16,5 2-64-16,-6 3 52 16,3 2-56-16,-3-2 28 15,6 3-36-15,-3-1 44 16,3-2-40-16,0-5-8 16,3-1-12-16,-3-5 16 15,6 3-16-15,-6-2-4 16,6 2-4-16,-9-6-16 15,9 4 8-15,-3-4 4 16,3 3 0-16,-3-5 16 16,3 0-8-16,-3-2-4 15,6-1 0-15,-6-5 48 16,3 3-28-16,3-8 32 16,3 2-28-16,3-10-16 15,6 5-8-15,6-8 12 16,0 6-8-16,8-6-4 15,4 5 0-15,6 6-16 0,-6 5 8 16,-4 11-4-16,-2 5 0 0,-9 24-12 16,-3 7 12-1,-18 14-4-15,-3 0 4 0,-18 3-12 16,0-3 12 0,-8 0 12-16,5-9 0 15,-12-4 24 1,15-8-16-16,-8-8 24 0,14-3-24 0,-6-8 4 15,12 0-8-15,3-10 12 16,6 0-12 0,3-9 40-16,3 1-24 0,6-8-40 15,3 2 8-15,6-7 20 16,0 5-8-16,5-11 20 16,4 3-16-16,12-11-4 15,-6 3 0-15,5-16-32 16,1 2 16-16,3-12-48 15,-7 10 32-15,4-3-28 16,-6 11 32-16,-3 0-24 16,-4 11 28-16,-8-1 0 15,0 11 12-15,-12 3 16 16,0 8-4-16,-21 7-28 16,0 6 12-16,-17 21 4 15,2 6 8-15,-6 15 104 16,9-2-56-16,6-1 52 0,10-2-60 15,8-2 32 1,9-9-40-16,11-2 16 16,4-6-28-16,6-10-28 0,3-3 4 15,0-5-28-15,-1-2 20 16,-2-6-128-16,-3 2 80 16,0-4-180-16,-3-1 136 15,-1-2-224-15,1-1 184 0,3-2-220 16,0 3 208-16,6-5-400 15,2 4 316 1</inkml:trace>
  <inkml:trace contextRef="#ctx0" brushRef="#br0" timeOffset="156907.13">6839 12756 912 0,'12'-11'340'0,"-12"11"-264"0,15 3-24 0,-6-3 248 16,3 0-176-16,3-3 72 0,2 0-116 0,4-2-28 15,3 5-32-15,-3-5 4 16,-3 2-16-16,0-2-20 15,2 2 4 1,1-2 20-16,-3 2-4 0,-6 1-240 16,0 2 124-16,-9 0-272 15,0 5 212-15,-6 0-508 32,3 6 380-32</inkml:trace>
  <inkml:trace contextRef="#ctx0" brushRef="#br0" timeOffset="157158.47">6833 12967 880 0,'-9'3'328'0,"9"-3"-256"0,3 3-16 0,0-3 248 16,6 2-176-16,6-2 100 16,3 3-136-16,3-3 64 15,2 0-92-15,1-3 4 16,3 3-44-16,-3-2-4 0,0-1-12 15,-4-2-16 1,1 5 4-16,-6-6-68 16,0 6 40-16,-3-2-200 15,0 2 132-15,0-3-320 16,0 3 236-16</inkml:trace>
  <inkml:trace contextRef="#ctx0" brushRef="#br0" timeOffset="158210.72">6830 12840 384 0,'-15'3'140'0,"15"-3"-108"0,-6 3-8 0,3-1 64 16,3 3-52-16,-3 1 92 15,6 2-72-15,-3-3 112 16,3 3-92-16,0-5 92 16,6 2-92-16,6-8 36 15,3 3-64-15,9-8 0 16,2 3-28-16,7-6-4 16,3 6-8-16,-6-3 4 15,-4 6-8-15,-5-1-160 16,-3 3 84-16,-6-3-260 15,0 6 184-15</inkml:trace>
  <inkml:trace contextRef="#ctx0" brushRef="#br0" timeOffset="158858.97">8196 12470 696 0,'3'13'256'16,"-3"-13"-196"-16,-18 37-20 0,1-13 208 0,2 2-144 0,-21 27 160 16,0 3-152-16,-2 10 60 15,5-3-104-15,6-2-20 16,9-8-28-16,12-8 56 15,9-5-44-15,6-14-4 16,6-4-16-16,6-12 44 0,0-5-32 16,5-13-20-1,1 1-4-15,6-15 16 0,-6 1-8 16,-3-21-20-16,-1 7 4 16,-11-7 12-16,0 8 0 0,-18 2-28 15,0 8 12 1,-15 6 4-16,1 7 8 0,-10 3-12 15,3 8 8 1,0 0-192-16,9 5 108 0</inkml:trace>
  <inkml:trace contextRef="#ctx0" brushRef="#br0" timeOffset="159075.09">8512 12742 1456 0,'12'0'536'0,"-12"0"-416"0,9 8-32 15,-9-5 40 1,3 2-88-16,-3 1-16 16,3 1-16-16,-6 1-196 0,3 3 104 15,-3 2-632 1,3 3 392-16</inkml:trace>
  <inkml:trace contextRef="#ctx0" brushRef="#br0" timeOffset="159875.91">9063 12438 984 0,'0'-3'368'0,"0"25"-288"0,-15 1-20 0,3-9 212 0,0 2-160 0,-6 2 140 16,6 3-144-1,0 0 12-15,6 1-72 0,6-1-12 16,3-3-20-16,6-2-12 16,6-3 0-16,0-2 12 15,3-1-8-15,0-2 4 16,-1 0-4-16,-2-5-16 16,3 2 4-16,-3-5-112 15,0 0 64-15,-3-5-92 16,3 0 80-1,0-9-180-15,2 4 140 0,1-6-132 16,3 3 140-16,-3-3-8 16,3 5 64-16,-15 3 124 15,0 8-44-15,-12 8 224 16,0 6-148-16,-9 12 116 16,-3 6-136-16,3 10-12 15,3 0-56-15,3 3 0 16,3-5-16-16,3-5-32 15,3-6 8-15,0-11-268 16,6-2 152-16,0-13-552 16,6-1 380-16</inkml:trace>
  <inkml:trace contextRef="#ctx0" brushRef="#br0" timeOffset="160194.12">9277 12152 1060 0,'18'3'392'0,"-18"-3"-304"0,23 0-28 0,-11 0 128 16,0 0-116-16,6-3 16 0,3 3-52 0,0-2 0 31,0 2-20-31,-3-3-8 16,-1 3-4-16,-2-3-216 0,-3 3 116 15,-3-2-376 1,0 2 264-16</inkml:trace>
  <inkml:trace contextRef="#ctx0" brushRef="#br0" timeOffset="160397.84">9628 11890 852 0,'3'-5'316'0,"-3"5"-248"0,0 16-16 0,0 2 112 15,3 4-100-15,0 9 124 16,0 1-108-16,0 3-12 15,0-4-44-15,-3-2-24 16,0-2-4-16,-6-6-48 16,0 0 24-16,-6-2-432 15,3-1 248-15</inkml:trace>
  <inkml:trace contextRef="#ctx0" brushRef="#br0" timeOffset="172935.04">18055 10054 612 0,'12'-16'228'0,"-12"16"-180"0,9-8-12 0,-6 6 248 16,-1 2-164-16,1-3 116 15,0 3-136-15,-3-3 36 16,3 3-80-16,0 0-8 15,3 3-28 1,0-3 48-16,3 3-36 0,-3-3 56 16,3 2-52-1,-3 1 64-15,0 5-60 16,0 3 80-16,0 4-68 0,0 9 28 16,3 5-48-16,0 6 0 15,0 2-20-15,0 10 0 16,3 4-4-1,5 28 12-15,7 24-12 0,3 6 4 16,0 18-4-16,6 18 4 16,-7 6-8-16,-2 26 32 0,-6 9-20 15,-3 20 32-15,-9 13-32 16,3 22 32-16,-3 24-32 0,-6-3-24 16,-6 24 4-16,3 20 0 15,-6-1 4-15,-3 4 76 16,0 11-40-16,-3 6 4 15,-3-19-24-15,6 0 24 16,-3 5-24-16,1-42-24 16,-4-3 4-16,3-37-60 15,-3 0 32-15,-6-26-116 16,3-42 84-16,-2-30-412 16,2-10 264-16,0-1-940 15</inkml:trace>
  <inkml:trace contextRef="#ctx0" brushRef="#br0" timeOffset="173936.42">19528 9948 1068 0,'3'-8'396'0,"-3"8"-308"0,6-2-24 0,-6-1 168 31,0 3-140-31,-6-3 80 0,0 1-104 16,-18-1 96-16,3 6-92 0,-20-3 52 16,2 5-72-16,-11-2 24 15,5 2-44-15,0 0 24 16,9 1-28 0,7 4-28-16,11 1 0 15,18 7 0-15,12 3 0 0,29 17 0 16,10 4 0-1,15 11-12-15,-4-3 8 0,-20-2-16 16,-10-9 12 0,-32 4 56-16,-11-6-24 0,-34-6 0 15,0-4-16-15,-29-14-192 16,5-2 100-16,-11-14-248 16,15-2 188-16,2-6-468 15,15 1 340-15</inkml:trace>
  <inkml:trace contextRef="#ctx0" brushRef="#br0" timeOffset="174402.6">19713 10250 1060 0,'-3'-16'392'16,"3"16"-304"-16,-3 11-28 0,0-1-4 0,6 3-44 0,-3 6 12 0,3 2-12 0,0 3 80 16,3 0-48-16,0 0 24 15,2-3-40-15,1-3 60 16,3-2-48-16,0-5 28 15,0-3-40-15,3-8 28 16,3-3-32-16,3-10 20 16,0 0-24-16,2-14 0 15,1 6-12-15,-3-11-8 16,-3 3 4-16,-3-5-16 16,-3 7 8-16,-6 11-24 15,3 8 16-15,-4 16 48 16,1 8-16-16,0 8 24 15,0 0-24-15,0 5-16 16,3-3-8-16,-3-2 20 16,0 0-8-16,0-8-92 15,0-3 48-15,0-13-236 16,0 0 152-16</inkml:trace>
  <inkml:trace contextRef="#ctx0" brushRef="#br0" timeOffset="174603.81">20189 9938 1372 0,'27'-11'508'0,"-27"11"-396"0,21 11-32 16,-10-1 188-16,4 6-164 0,3 21 88 15,3 3-108-15,-3 21-32 32,0-3-32-32,-6 6-8 0,-3-9-4 0,-6 1 20 15,-3-9-16-15,-6-2-84 16,3-8 40-16,-3-8-236 15,3-5 148-15,-3-11-404 16,3-5 292-16</inkml:trace>
  <inkml:trace contextRef="#ctx0" brushRef="#br0" timeOffset="175153.97">20552 10430 964 0,'6'8'360'0,"-6"-8"-280"0,18 5-24 15,-9-5 244 1,0 0-176-16,3-8 64 16,0 0-112-16,-4-10-8 15,4-1-44-15,-3-28-4 16,0 2-12-16,-3-27 20 15,3 6-16-15,-3-8 24 16,0 18-24-16,0 6 40 0,0 16-28 0,-3 18-4 16,0 16-12-16,-3 24 56 15,0 10-36-15,0 27 32 16,6 5-32-16,0 8-8 31,0-8-12-31,3 0 4 0,3-7-8 0,-4-9-4 16,4-8 4-16,-3-13 12 15,0-5-8-15,-3-13 40 16,0-6-24-16,-6-13-76 16,3-3 28-16,-12-7-264 15,3-1 156-15,-15-4-168 16,4 4 168-16,-13-2 44 16,9 8 56-16,0-6 176 15,6 6-80-15,3-6 204 16,6 4-148-16,9-1 100 15,9 2-128-15,9-4-12 16,6 2-52-16,15-5-16 16,-1 5-8-16,4-5-4 15,-3 5 0-15,-10 0-152 16,-2 6 84-16,-6 4-324 16,-3 6 220-16</inkml:trace>
  <inkml:trace contextRef="#ctx0" brushRef="#br0" timeOffset="175586.47">21219 10308 600 0,'27'-2'224'0,"-27"2"-176"0,26-8-12 0,-17 2 160 0,3 4-116 16,-3-6 220-16,3 5-168 0,-9-8 116 16,3 6-144-16,-18-3 64 15,-3 3-96-15,-24 5 52 16,4 3-72-16,-22 7 4 15,10 6-32-15,-4 3-12 16,9 2-8-16,7 3-16 31,11-3 8-31,9 0 20 0,12-3-8 0,9-2-12 16,6 0 0-16,9-5 28 16,5-3-12-16,4-8-4 15,3 0-4-15,3-16-128 16,-4 3 68-16,4-19-208 15,-3 0 148-15,-3-10-140 16,-7 7 148-16,-8 9 72 16,0 13 28-16,-6 15 216 15,-3 12-116-15,-3 9 192 16,0 4-160-16,0 5-8 16,0-1-72-16,-3-2-12 15,3-2-20-15,0-6-60 16,0-5 24-16,0-13-200 15,3-1 124-15</inkml:trace>
  <inkml:trace contextRef="#ctx0" brushRef="#br0" timeOffset="175804.6">21549 9964 1204 0,'-15'8'448'0,"15"-8"-348"0,-9 29-32 0,0-13 248 16,6 3-188-16,-8 7 12 15,5 3-88-15,-6 8-16 16,3-5-24-16,-3-3-200 16,3-2 100-16</inkml:trace>
  <inkml:trace contextRef="#ctx0" brushRef="#br0" timeOffset="176511.14">21510 10126 1068 0,'6'-6'396'0,"-6"6"-308"0,3 21-24 0,-3-2 36 16,0 2-68-16,-6 14 104 16,3-1-80-16,-8 0 72 15,5-2-72-15,-3 0 24 16,6-6-48-16,-3-5 8 15,6-5-24-15,-3-10 36 16,6-1-28-16,0-10-32 0,6-1 4 16,3-12 8-1,2 2 0-15,4-16 24 0,0 6-16 16,3-1-32 0,3 11 12-16,0 8 52 15,-1 8-20-15,1 11 76 16,0 8-52-16,-3 4 20 0,-3 4-40 15,-6 2-8-15,0-3-12 0,-9-2 20 16,-3 0-16 0,-6-11-100-16,0-2 44 0,-3-11-440 15,3 0 268 1</inkml:trace>
  <inkml:trace contextRef="#ctx0" brushRef="#br0" timeOffset="176739.17">21918 9999 1204 0,'6'10'448'0,"-6"-10"-348"0,3 32-32 0,-6-16 264 15,0 2-196-15,-9 9 0 16,3-3-84-16,-8-1-28 16,-1-1-16-16</inkml:trace>
  <inkml:trace contextRef="#ctx0" brushRef="#br0" timeOffset="177124.22">22186 10208 880 0,'21'16'328'0,"-21"-16"-256"0,9 10-16 0,-6-7 160 15,0-1-128-15,-3-2 148 16,0 0-132-16,-6-2 76 16,3 2-100-16,-12-6 52 15,3 4-76-15,-9-3-40 16,6 5-12-16,-5 2-12 16,8 3 0-16,3 9 8 15,9 4 0-15,6 9 60 16,3-1-32-16,6 9 76 15,-1-1-56-15,-5 0 36 16,0-2-48-16,-15-8-20 16,0-3-8-16,-8-13-176 15,2-3 92-15</inkml:trace>
  <inkml:trace contextRef="#ctx0" brushRef="#br0" timeOffset="178238.53">22659 9964 1328 0,'12'-13'492'0,"-12"13"-380"0,3-8-32 0,-3 5 148 15,3 6-140-15,0 0 28 16,0 5-72-16,-3 10-28 16,3 6-8-16,-3 21 36 15,0 5-24-15,0 14 16 16,3-9-20-16,0-2 36 15,3-5-28-15,0-6 40 16,0-5-36-16,3-8 40 16,3-5-40-16,6-8 48 15,3-5-44-15,5-6 4 16,1-2-24-16,3-6 12 16,-3 0-16-16,0-2-28 15,-1 0 8-15,-2-3-144 16,0 5 84-16,3-2-276 15,-1 2 196-15,1-2-216 16,-3 2 212-16,6-2-192 16,0 5 196-16,2-5-44 15,1 5 116-15,6-6 56 16,-3 4 16-16,-1-4 152 16,1 4-80-16,-6-6 184 0,-3 0-140 15,-10-5 76-15,-2 5-112 0,-15-6 32 16,-3 4-60-1,-21-1 28 1,-2 3-40-16,-25 6 8 0,6 4-24 16,-14 6 20-16,11 6-24 15,4 4-12-15,14 1-4 16,12-1-16-16,9 3 12 0,18 0 76 16,9 3-40-16,9-3 8 15,5-2-20-15,1-11 24 16,0-3-24-16,-6-10 4 15,-1-3-12-15,1-11 4 16,0 4-8-16,-3-9-64 16,-3 3 32-16,-6 2-16 15,-1 8 28-15,-8 6 0 16,0 8 8-16,-6 5 0 16,0 2 0-16,0 11 8 15,0 6 0-15,0 5 16 16,3-1-8-16,-3 1-144 15,6-5 72-15,0-11-308 16,3-3 208-16,0-19-656 16,0-1 456-16</inkml:trace>
  <inkml:trace contextRef="#ctx0" brushRef="#br0" timeOffset="178622.48">23758 10059 1060 0,'18'-18'392'0,"-18"18"-304"0,9-3-28 0,-9 6 120 0,3 2-112 0,-6 16-44 15,0 9-20-15,-12 20 96 16,3 0-52-16,-6 11 44 16,3-3-56-16,3 11 52 15,9-8-52-15,6 0 80 16,3-11-64-16,3-8 28 15,6-10-48-15,6-11 44 16,3-5-44-16,8-19-8 16,1-5-12-16,6-18 8 15,-4-3-12-15,-2-11-12 16,-3 8 0-16,-18-2-4 16,-3 10 0-16,-27-2-20 15,-3 10 16-15,-26 0-4 16,2 5 8-16,-15 3 8 0,10 3 0 15,-4 0 8 1,15 5-4-16,7 0-276 16,14 5 148-16</inkml:trace>
  <inkml:trace contextRef="#ctx0" brushRef="#br0" timeOffset="189512.81">20847 11303 1112 0,'15'-8'412'0,"-15"8"-320"0,17-3-28 0,-11 3 152 15,0 3-132-15,-9 5 8 0,3 3-52 16,-17 10 112-16,-1 5-84 16,-6 11 76-1,3 0-84-15,0 3 32 16,9-3-56-16,3-5 24 0,6-6-32 0,12-5 16 16,6-2-24-16,12-8 8 15,6-1-16-15,2-7-24 16,-2 2 4-16,-3-5-144 15,0 0 80-15,-3-5-204 16,-1-1 152-16,-5-4-292 16,0-1 236-1,-3-10-376-15,-3 3 316 0</inkml:trace>
  <inkml:trace contextRef="#ctx0" brushRef="#br0" timeOffset="189681.94">21168 11353 924 0,'0'-2'340'0,"0"2"-260"0,0 26-28 0,-6 1 212 15,0 4-156-15,-9 17 228 16,1 0-188-16,-4 4 24 16,6-4-104-16,0 0-44 15,3-9-12-15,3-4-12 16,3-6 0-16,0-13-204 16,3-6 112-16,-3-12-404 15,6-4 280-15</inkml:trace>
  <inkml:trace contextRef="#ctx0" brushRef="#br0" timeOffset="189965.69">21234 11306 1164 0,'6'2'428'0,"-6"-2"-332"0,12 0-24 0,-7-2 160 16,4 2-140-16,6-3 60 15,6 3-88-15,3-3 4 16,0 3-36-16,-3-2-32 16,-1 4 0-16,-5-2-88 15,0 3 48-15,-3-3-284 16,3 3 180-16,-6-6-336 15,3 3 276-15</inkml:trace>
  <inkml:trace contextRef="#ctx0" brushRef="#br0" timeOffset="190146.48">21594 11094 984 0,'15'-11'368'0,"-15"11"-288"0,6 30-20 0,-3-15 188 15,0 4-148-15,0 10 100 16,0 0-116-16,3 3-12 16,-1 0-44-16,4-6 0 0,0 1-16 0,0-4-376 15,0 1 196 1</inkml:trace>
  <inkml:trace contextRef="#ctx0" brushRef="#br0" timeOffset="190680.47">20487 11668 1112 0,'-42'-50'412'0,"42"50"-320"0,-30-101-28 0,21 56 196 15,3 8-156-15,6-31 80 16,9 4-108-16,18-23-24 16,6 13-32-16,29-3-16 15,7 13 0-15,44 6-4 16,3 16 0-16,45 13-56 16,-7 16 32-16,37 34-16 15,-18 13 24-15,5 53-36 16,-29 6 32-16,-33 45 8 15,-36-1 8-15,-56 25-8 0,-24-20 8 16,-53-7 56 0,-7-21-28-16,-50-24 200 0,6-24-124 0,-48-18 144 31,12-14-140-31,-44-26 76 16,23-8-100-16,-24-29-28 15,30-3-32-15,4-31-24 16,38 5 0-16,14-30-148 0,28 6 84 15,20-26-200-15,22 10 148 16,37-26-488-16,19 15 340 16</inkml:trace>
  <inkml:trace contextRef="#ctx0" brushRef="#br0" timeOffset="192248">19445 13094 932 0,'-6'-2'348'0,"6"2"-272"0,0 0-20 0,0 0 156 16,0 0-128-16,0-3 108 15,3 3-112-15,-3-3 0 16,3 1-44-16,3-4-16 16,3 4-12-16,6-6 4 15,-1 2-8-15,7-1-4 16,3 1 4-16,9-2 4 0,3 3-4 0,-1-3 24 31,-2 3-16-31,0-3-4 16,-4 3-4-16,-5-3 4 0,0 5-4 15,-6 0-12-15,-3 3 4 16,0-2-4-16,-3 4 0 16,-3-2 16-16,2 3-4 15,1-3-4-15,0 0 4 16,0 0-4-16,0 0 0 0,-3 0-12 15,0 0 8-15,-3 0 28 16,3 3-12-16,-3-3-4 16,3 2-4-16,0 1 64 15,0 0-36-15,-3-3-20 16,2 0-12-16,-2 0 24 16,0 0-12-16,-3 0 4 15,0 0-8-15,0 0 12 16,0 0-12-16,-3 0-4 15,0 0 0-15,0 0-4 16,0 5 0-16,-3 0-12 16,0 6 8-16,-9-1 20 15,3 4-8-15,-11 1-12 16,-1 4 0-16,-9 2 4 16,3 0 0-16,-5 0 16 15,5-2-8-15,-3-3 4 16,9-3-4-16,0-5 12 15,6 0-12-15,4-3 4 16,8 1-4-16,6-1-8 16,5 0 4-16,10 11-16 0,3 3 8 15,9 10 64-15,0 0-32 16,-7 2 24-16,-5-1-32 16,-15-1 60-16,-3-3-44 0,-15-5 44 15,1 0-44-15,-16-10-28 16,0 0-8-16,-12-14-152 15,4-2 84 1,-10-11-252-16,6 0 176 16,-2-5-504-16,14 5 364 0</inkml:trace>
  <inkml:trace contextRef="#ctx0" brushRef="#br0" timeOffset="192569.87">20165 13383 1248 0,'36'16'460'0,"-36"-16"-356"0,27 5-32 15,-15-3 272-15,-1 4-204 16,-2-4 20-16,0 4-96 0,-3-1-48 16,0 0-16-16,-3 1 16 15,0-1-8-15,-6-5-128 16,3 2 68 0,-3-2-256-16,0 3 172 0,0-3-464 15,3 0 336-15</inkml:trace>
  <inkml:trace contextRef="#ctx0" brushRef="#br0" timeOffset="193532.37">20972 13015 476 0,'-9'5'176'0,"9"-5"-136"0,9-2-12 0,-9-1 164 16,0 6-112-1,0-3 124-15,0 0-116 0,0 2 96 16,0 3-104-16,-6 3 44 16,0 3-68-1,-12 7 116-15,0 4-96 0,-9 7 148 16,6 3-124-16,-2 2 20 15,5-2-72-15,3-3 8 16,6-5-36 0,6-3 16-16,6-3-20 15,6-5 0-15,6-2-8 0,0-3 12 16,3 0-12-16,-4-3 4 16,1 3-4-16,0-3-16 15,0 3 4-15,3-2 20 16,0-1-8-16,0-5-20 15,3 3 4-15,-4-6-76 16,4 3 48-16,-3-5-152 16,3 2 104-16,-3-10-200 15,-3 0 160-15,-3-9-240 16,-1 4 208-16,-5-6-260 16,-3 8 236-16</inkml:trace>
  <inkml:trace contextRef="#ctx0" brushRef="#br0" timeOffset="193715.65">21156 13089 932 0,'-12'13'348'0,"12"-13"-272"0,-35 56-20 15,20-17 392-15,9 1-256 0,-3 16 152 16,3-1-200-16,3 3-48 16,6-7-60-16,-3-4-8 15,3-4-16 1,0-9-32-16,0-7 8 0,-3-12-356 15,3-4 200-15</inkml:trace>
  <inkml:trace contextRef="#ctx0" brushRef="#br0" timeOffset="194349.49">21853 13158 996 0,'-9'-21'368'0,"9"21"-284"0,6 5-24 0,-3-5 160 0,3 3-132 15,6-1 104 1,8 1-108-16,4-3 68 16,0 0-88-16,6 0 20 15,0 0-48-15,2-3-24 16,1 3-4-16,3-2 0 16,-3-1-4-16,-4-2-20 15,-5 5 8-15,-3-3-128 16,-3 3 76-16,-9 0-232 15,0 3 164-15,-9-1-260 16,0 4 220-16</inkml:trace>
  <inkml:trace contextRef="#ctx0" brushRef="#br0" timeOffset="194699.96">21960 13367 808 0,'-3'8'300'0,"3"-8"-232"0,-3 2-20 0,3-2 204 15,6 3-148-15,-3-3 100 16,0 0-120-16,3-3 60 16,3 3-84-16,-6-5 20 15,0 2-44-15,-3-2 32 16,0 2-40-16,9 1-16 16,3 2-4-16,2-3 44 15,4 3-28-15,3-2 16 16,0-1-24-16,6-2-16 15,3 5-4-15,2-3-4 16,-2 6 0-16,0-3 24 16,0 0-8-16,-7-3-12 15,-2 0 0-15,-6-2 12 16,-3 5-4-16,-3-3-28 16,0 3 12-16,-9 0-164 15,3 6 100-15,-6-4-148 16,0 4 132-16</inkml:trace>
  <inkml:trace contextRef="#ctx0" brushRef="#br0" timeOffset="195151.28">21903 13539 508 0,'-14'-3'188'0,"14"3"-148"0,-3 5-8 0,6-2 184 16,2 0-124-16,1-1 168 16,3 4-152-16,6-4 152 15,6 4-152-15,6-1 72 16,3-3-108-16,5-4 68 16,1 2-80-16,0-8 4 15,0 5-40-15,-4-2-32 16,-2 5 4-16,-6-5 8 15,0 5 0-15,-9-6-4 16,-1 6 4-16,-5-2-208 16,-3 2 112-16,-6-3-200 15,0 6 164-15,0-3-244 16,0 0 212-16</inkml:trace>
  <inkml:trace contextRef="#ctx0" brushRef="#br0" timeOffset="195635.04">22701 13052 808 0,'3'-13'300'0,"-3"13"-232"0,9 2-20 0,-9 4 184 0,3 4-136 0,-3 17 208 15,3 2-172-15,-6 16 96 16,3 0-136-16,-3 5-40 31,0-2-32-31,-3-6 16 0,0-5-20 0,-3-8-164 16,6-5 80-16</inkml:trace>
  <inkml:trace contextRef="#ctx0" brushRef="#br0" timeOffset="196295.51">22892 13179 1092 0,'15'-5'404'15,"-15"5"-316"-15,8-6-24 0,-5 1 188 16,3 5-152-16,3-5 56 16,0-1-92-16,0-1 16 15,3 1-48-15,3-2-20 0,0 3-4 16,6-3-8 0,2 5 0-16,1 1 16 15,3 4-8-15,0 4-20 16,0 2 4-16,-7 8-4 0,1 2 4 0,-9 14 8 31,-3 5 0-31,-12 5-20 0,0 0 12 16,-15-4 12-16,0-4 0 0,-11-5-4 15,5-5 4 1,-6-3 40-16,9-2-24 16,-3-6 44-16,4-3-36 15,2-2-16-15,6 0-4 16,0-2 24-16,6-1-16 0,3-3 20 15,3 1-20-15,6-3 0 16,3 3-8-16,9-3-16 16,3 0 4-16,11-3 20 15,-2 0-8-15,6-2-12 16,-3 3 0-16,-4-4 12 16,1 6-4-16,-3-5-12 15,-3 5 4-15,-6-5 4 16,-1 5 0-16,-2-3 0 15,-3 6 0-15,0-3 8 16,3 2-4-16,-3-2 16 16,0 3-12-16,-3 0-12 15,3-1 0-15,-3-2-40 16,0 3 24-16,-6-3-284 16,-1 0 168-16,1 0-552 0,0 3 388 15</inkml:trace>
  <inkml:trace contextRef="#ctx0" brushRef="#br0" timeOffset="201189.5">23707 13224 1164 0,'-9'-21'428'0,"9"21"-332"0,9 0-24 0,-3 0 116 16,0 0-116-16,6-3 96 16,3 3-100-16,0-3 28 15,3 3-56-15,2-2-24 16,1 4-8-16,3-2-20 15,0 0 8-15,0-2 4 16,-3 2 0-16,-1-3 0 16,-2 3 0-16,-3-3-44 15,-3 6 24-15,-6-3-188 16,-3 0 116-16,-6 3-216 16,0 2 176-16,-3 3-360 15,0 3 276-15</inkml:trace>
  <inkml:trace contextRef="#ctx0" brushRef="#br0" timeOffset="201637.87">23728 13428 676 0,'54'-24'248'0,"-54"24"-192"0,-15 13-16 0,15-10 200 16,3 2-140-16,6-5 56 16,3 0-92-16,-1 0 4 15,4 0-36-15,-6 0-4 16,3 3-16-16,3-3 12 15,0 2-16-15,0-2 24 16,0 3-20-16,0-3 48 16,-1 0-32-16,1-3 4 15,3 3-20-15,-3-2 12 16,3-1-16 0,-3-2-4-16,0 5 0 0,-6-6 4 15,0 6-4-15,-6-2-4 16,0 2 4-16,-3-3-112 15,0 6 60-15,0-1-104 16,3 1 88-16,-3-3-148 16,0 0 124-16,0 0-192 15,5 5 160-15</inkml:trace>
  <inkml:trace contextRef="#ctx0" brushRef="#br0" timeOffset="202088.55">23791 13573 572 0,'-6'3'208'0,"6"-3"-160"0,0 0-12 0,0 0 128 16,0 0-96-16,-3 0 124 15,3 2-112-15,0-2 128 16,3 3-120-16,0-3 64 16,0 0-88-16,2 0 52 15,7 0-64-15,0 0 32 16,0 3-48-16,0-3 76 15,3 0-60-15,6-3 16 16,0 3-36-16,2-3-40 16,4 3 4-16,-3-2 16 15,-3 2-4-15,-3-3-20 16,-3 6 4-16,-3-6 32 16,-1 3-16-16,-2-3-184 15,0 3 92-15,-3-2-184 16,3-3 152-16,0-1-208 0,3 6 184 0</inkml:trace>
  <inkml:trace contextRef="#ctx0" brushRef="#br0" timeOffset="202439.03">24210 13465 652 0,'-9'-3'244'0,"9"3"-192"0,0 0-12 0,3 0 208 0,0 3-144 0,3-3 144 16,3 2-144-16,3 1 88 15,0 0-112-15,3-3 56 16,3 0-80-16,3-3 24 16,-1 3-48-16,4-3-28 15,-3 1-4-15,0-4 8 16,-3 6-4-16,-3-5 16 16,-3 5-12-16,-7-3-224 15,-2 3 120-15,0-2-336 16,0 4 244-16</inkml:trace>
  <inkml:trace contextRef="#ctx0" brushRef="#br0" timeOffset="202772.6">24576 13105 664 0,'12'-13'244'0,"-12"13"-188"0,6-6-16 0,-3 4 224 16,0 4-152-16,0 1 96 16,0 2-120-16,3 8 20 15,0 3-64-15,3 21 168 16,0 3-116-16,0 16 72 16,0-3-100-16,-6 2 0 15,3-7-44-15,-3-1 4 16,0-7-16-16,0-3-8 15,0-3 0-15,-3-2-136 16,3-5 72-16,0-1-208 16,0-2 152-16,-1 0-260 15,1-3 208-15,0 0-568 16,3-2 412-16</inkml:trace>
  <inkml:trace contextRef="#ctx0" brushRef="#br0" timeOffset="207724.08">19159 14581 624 0,'-12'-24'228'0,"12"24"-176"0,9-13-16 0,-6 5 96 16,3 3-80-16,-6-6 96 15,0 6-88-15,-15 2 112 16,3 6-96-16,-24 24 156 31,4 7-132-31,-10 27 280 0,6 5-216 0,7 27-4 16,11-6-100-16,6 11-32 31,9-11-16-31,9-2 8 0,9-14-12 0,0-10-20 16,2-11 4-16,-2-15-128 15,0-12 76-15,-3-12-164 16,0-3 128-16,-3-11-208 15,3 1 172-15,0-9-336 16,0 1 268-16</inkml:trace>
  <inkml:trace contextRef="#ctx0" brushRef="#br0" timeOffset="208109.9">19085 15065 624 0,'12'-5'228'0,"-12"5"-176"0,8-5-16 0,-2 2 212 0,3 6-144 0,9-3 188 16,3 0-168-16,6 0 104 16,3 0-132-16,-1 0-4 15,-2 5-56-15,-6-5 0 16,-3 3-20-16,-3-3-16 16,-3 0-4-16,0-3 4 15,-1 3 0-15,1-5-124 16,0 2 68-16,-3-5-320 15,3 3 208-15,-3-6-420 16,0 6 332-16</inkml:trace>
  <inkml:trace contextRef="#ctx0" brushRef="#br0" timeOffset="208793.36">19454 14803 788 0,'0'-5'292'0,"0"5"-228"0,9-2-16 0,-6-1 212 15,0 6-152-15,3-6 80 16,2 3-112-16,-2-3 20 16,3 3-56-16,0-2 40 15,0 2-48-15,0-3 28 16,0 0-32-16,-3-2 60 16,3 5-48-16,-3-5 8 15,3 5-28-15,-3-3 4 16,3 6-12-16,3-3-16 15,0 0 0-15,2 0 20 16,1 0-8-16,0 0-20 16,0 0 4-16,0 0 4 15,0 0 4-15,-3 0 68 16,0 0-36-16,-3 0-12 16,-1 0-12-16,-2 0 8 15,0 5-8-15,0 0-20 16,0 1 4-16,0-1 12 0,0 3 0 15,-3 0-12-15,3 2 4 16,-9 1 4-16,0-1 0 16,-12 1 0-16,3 0 0 15,-8 2-12-15,5 0 8 16,-6 0-4-16,6 1 0 0,0 1 16 16,9 1-4-16,6 5-4 15,9 3 4 1,12 5 12-16,3 3-8 15,0 0 104-15,-4 0-64 0,-11-3 68 16,0-3-64-16,-15-5-12 16,-3 1-24-16,-17-7-64 15,-1-1 24-15,-15-9-244 16,3 0 148-16,-8-5-348 16,14 3 268-16</inkml:trace>
  <inkml:trace contextRef="#ctx0" brushRef="#br0" timeOffset="209159.3">19957 14542 872 0,'18'-14'324'0,"-18"14"-252"0,20 3-20 0,-8 8 216 0,3 2-156 0,6 24 236 0,0 2-196 0,0 33 136 0,-3 2-168 0,-7 29 52 16,1-5-100-16,-9 8 40 31,0-11-68-31,-9-5-12 0,0-11-20 0,-11-12 0 15,-1-17-8-15,-15-16-72 16,6-7 36-16,-6-19-200 16,10-6 132-16,-7-10-292 15,6-2 220-15,-6-3-440 16,9 5 348-16</inkml:trace>
  <inkml:trace contextRef="#ctx0" brushRef="#br0" timeOffset="210561.79">23752 14748 456 0,'-9'-16'168'0,"9"16"-128"0,-6-8-16 16,-3 0 236 0,3 8-148-16,-21 3 204 0,1 7-184 0,-16 17 272 31,3 2-232-31,3 21 228 15,10 0-228-15,11 19 32 16,9-5-120-16,18 7-40 16,6-5-28-16,5-5 12 0,4-11-16 15,-6-5-84 1,0-13 40-16,-9-11-184 0,-3-5 120 16,-6-5-336-16,-3-1 244 15,-3-2-372-15,0 0 316 16</inkml:trace>
  <inkml:trace contextRef="#ctx0" brushRef="#br0" timeOffset="210922.36">23677 15169 684 0,'0'-6'252'0,"0"6"-192"0,3-2-20 16,-3-1 296 0,0 6-192-16,3-6 128 15,3 0-160-15,3-2 104 16,3 0-124-16,0-3 88 0,3 3-104 0,0-3 36 15,3 5-64-15,0-2-24 32,-1 5-16-32,1-3-20 15,0 3 8-15,0-3-68 16,-3 3 40-16,-3-2-232 16,0 2 144-16,-6 0-264 0,3 2 216 15</inkml:trace>
  <inkml:trace contextRef="#ctx0" brushRef="#br0" timeOffset="211257.26">23990 14967 696 0,'0'-13'256'0,"0"13"-196"0,6-10-20 0,-3 4 224 15,3 4-152-15,-6-1 124 16,3 3-140-16,-3 3 32 16,3 5-80-16,0 2 80 15,3 1-72-15,0 2 156 16,3 0-116-16,-3 6-28 16,0-1-44-16,-1 6-20 15,1 3 0-15,-6-1-4 16,3-2 0-16,-3 0-240 15,0-3 132-15,0-3-248 16,0 1 204-16,0-3-516 16,0-3 372-16</inkml:trace>
  <inkml:trace contextRef="#ctx0" brushRef="#br0" timeOffset="211979.5">24115 14758 548 0,'9'6'204'0,"-9"-6"-156"0,21-8-16 0,-9 5 184 16,3 6-124-16,8 7 176 15,1 4-156-15,0 17 204 16,-3 4-184-16,-6 20 160 16,0 4-168-16,-4 9 56 15,-2-2-104-15,-6 3-32 16,0-8-28-16,-9-8-24 15,3-5 4-15,-8-14-180 16,-1-5 96-16</inkml:trace>
  <inkml:trace contextRef="#ctx0" brushRef="#br0" timeOffset="212411.7">23299 15203 892 0,'12'-3'332'0,"-12"3"-260"0,3 11-20 0,-9-8 256 15,3 2-180-15,-17 0 248 16,2 3-216-16,-18-3 4 15,6 1-104-15,-6-1-28 16,10 0-20-16,-1 1-276 16,6-1 148-16,6 0-672 15,6 3 440-15</inkml:trace>
  <inkml:trace contextRef="#ctx0" brushRef="#br0" timeOffset="-214648.22">22802 16026 872 0,'-3'-11'324'0,"3"11"-252"0,12-5-20 0,-3 2 224 16,0 3-160-16,6-2 112 16,6-1-132-16,6-2 20 15,-1-1-72-15,7-2 48 16,-3 6-56-16,3-1-24 16,2 3-12-16,-8 0 0 15,-3 5 0 1,-9 1-88-16,0 2 48 0,-9 0-224 15,-3 0 148-15</inkml:trace>
  <inkml:trace contextRef="#ctx0" brushRef="#br0" timeOffset="-214447.84">22850 16121 880 0,'-39'29'328'0,"39"-29"-256"0,6 5-16 0,-3-2 276 16,6 0-192-16,6-1 92 15,3 1-136-15,9-3 104 16,2 0-116-16,10-3-4 16,-3 3-52-16,5-5-16 15,-5 5-8-15,-6-3-24 16,-3 6 12-16,-9-3-312 16,-6 3 172-16,-7-1-448 0,-2 4 336 15</inkml:trace>
  <inkml:trace contextRef="#ctx0" brushRef="#br0" timeOffset="-214118.39">23615 16023 1060 0,'39'-37'392'0,"-39"37"-304"0,29-29-28 0,-20 18 192 15,3 9-152-15,-6-3 108 16,3 2-120-16,-9-2 68 15,0 5-92-15,-3 0 92 16,0 2-92-16,-6 4 32 16,6 4-56-16,3 11 12 15,3 3-32-15,6 18 8 16,6 1-16-16,-3 10 0 16,3-3-4-16,-6 3-8 15,3-3 4-15,-9-2 4 16,3-9-4-16,-3-4 8 15,0-6-8-15,-3-5-12 16,0-6 4-16,-6-5-128 16,0-2 72-16,-9-6-372 15,3 3 240-15</inkml:trace>
  <inkml:trace contextRef="#ctx0" brushRef="#br0" timeOffset="-207261.31">19245 16425 1196 0,'9'-10'440'0,"-9"10"-340"0,24-16-32 0,-15 8 176 15,0 5-148-15,6-5 52 16,3 3-88-16,5-6-4 16,4 4-32-16,0-1-20 15,0 2-8-15,0 1 20 16,-4 2-8-16,-2 3 4 15,-3 3-4-15,-3-3-120 16,-3 5 60-16,-6 1-200 16,0 4 144-16</inkml:trace>
  <inkml:trace contextRef="#ctx0" brushRef="#br0" timeOffset="-206984.07">19305 16571 976 0,'-6'3'360'0,"6"-3"-280"0,15 0-20 0,-6 0 204 16,0 0-156-16,0 0 108 15,2 0-128-15,1 0 40 16,0 0-72-16,0-3 44 16,3 3-56-16,6-5-12 15,0 2-20-15,3-2 8 16,-1 2-12-16,4-5 4 15,-3 5-4-15,0-2-68 16,3 5 32-16,-7-3-200 31,-2 6 128-31,-3 0-240 0,0 2 192 0</inkml:trace>
  <inkml:trace contextRef="#ctx0" brushRef="#br0" timeOffset="-206444.33">19311 16732 644 0,'-18'3'236'0,"18"-3"-180"0,-6-3-20 0,6 3 228 15,6 3-152-15,0-3 116 16,6 3-136-16,0-3 120 15,3 2-124-15,8-4 56 16,4 2-84-16,12-6 72 16,3 1-76-16,-1-6-20 15,-2 6-20-15,0 0-4 16,-10 2-8-16,-5-2-48 16,-3 5 28-16,-9 0-260 15,0 3 152-15</inkml:trace>
  <inkml:trace contextRef="#ctx0" brushRef="#br0" timeOffset="-205826.95">20103 16362 392 0,'17'0'148'0,"-17"0"-116"0,-23-3-8 0,17 1 144 15,6-1-96-15,-3 0 148 16,6 3-124-16,-3-2 108 15,6-1-116-15,0-5 96 16,3 3-104-16,-4-3 80 16,1 5-92-16,0-5 36 15,0 6-60-15,-3-6 36 16,3 2-44-16,-3 1 24 16,3 2-32-16,-6-2 0 15,0 5-16-15,0-3 20 16,0 3-20-16,0-2 32 15,3 2-28-15,-3-3 48 16,0 6-36-16,0 2-40 16,3 3 4-16,-3 13 0 15,3 3 8-15,-3 13 0 16,3 3 0-16,-3 5 8 16,3-8-4-16,-3 0 8 15,0-5-8-15,0-6 60 16,6-2-36-16,-6-6 40 0,3-2-36 15,-3-5 0-15,0-1-20 0,0-2 0 16,0-2-4 0,-3-6-52-16,3 0 28 15,-3 0-172-15,3 0 104 16,-3 0-212-16,6 0 168 0,0 0-448 16,0 0 320-16</inkml:trace>
  <inkml:trace contextRef="#ctx0" brushRef="#br0" timeOffset="-205359.3">20531 16502 872 0,'3'-13'324'0,"-3"13"-252"0,0-11-20 0,0 1 224 0,6 2-160 0,0-16 132 0,6 5-144 0,3-7 64 0,0 5-96 0,9-3 44 0,2 8-72 0,4 3-12 16,0 5-20-16,6 11-12 15,-4 5 4 1,4 18 4-16,-3 8-4 0,-9 11-4 15,-4 3 4 1,-14-6 4-16,-6-2-4 0,-17-6 8 16,-1-2-8-16,-18-8 84 15,3-3-44-15,-8-10 68 16,2-6-64 0,3-8 36-16,9-2-48 0,4-16 52 15,11 0-52-15,9-22-8 16,6 6-16-16,12-8-12 15,2 8 4-15,7 0-104 16,0 13 56-16,0 6-316 16,3 10 200-16,-7 5-540 15,-2 9 396-15</inkml:trace>
  <inkml:trace contextRef="#ctx0" brushRef="#br0" timeOffset="-184238.25">21222 17158 832 0,'-3'-5'308'0,"3"5"-240"0,0-3-20 0,0 3 204 0,0 0-148 16,0 6 116-16,-3 2-128 15,-3 5 56-15,-6 3-84 16,-3 5 88-16,-3 5-88 0,0 1 60 16,3-3-72-16,4-1 40 15,5-1-52-15,6-1 16 16,6-3-36-16,5-2 0 16,1-3-12-16,9-2-32 15,3-3 12-15,3 0 40 16,0-3-16-16,-1 0-8 15,-2-2-8-15,-6-3-4 16,-3 3 0-16,-6-3-132 16,-3 0 72-16,0 0-100 15,-6 0 96-15,0 0-140 0,6-3 120 16,3 0-212 0,0-2 172-16,0 0-184 15,2-3 180-15,1-5-108 0,0-6 144 16,-3-10 52-16,0 0 32 15,-3-3 148-15,3 6-72 16,-6 4 212-16,-3 4-152 16,0 7 128-16,0 9-140 15,-3 12 56-15,0 17-96 16,0 7 112-16,3 3-100 16,0 3 68-16,0 2-88 15,3-2-24-15,0 0-20 16,-3-6-16-16,-3-2 4 15,-3-6 12-15,0-5-8 0,-3 1-248 16,0-4 128-16,0-5-456 16,3-2 316-16,3-3-464 15</inkml:trace>
  <inkml:trace contextRef="#ctx0" brushRef="#br0" timeOffset="-183910.09">21674 17468 1300 0,'0'-5'480'0,"-3"5"-372"0,6-3-32 0,-3 3 224 16,3-3-180-16,0 1 72 16,3-1-112-16,0 3-44 0,3 3-24 15,0 5 4-15,0-1-8 0,-3 1-292 16,0 0 152-16,-6 0-476 15,3 0 344-15</inkml:trace>
  <inkml:trace contextRef="#ctx0" brushRef="#br0" timeOffset="-183593.16">22186 17182 612 0,'15'-3'228'0,"-9"3"-180"0,-6 0-12 0,0 0 236 16,0 6-156-16,-6 2 184 15,-3 10-172-15,-3 11 56 16,-6 3-108-16,1 5 20 0,2 3-56 15,3-1-24-15,3 1-8 16,3-3 0-16,0-5-4 0,0-3-136 16,3-5 76-1,3-3-300-15,0-5 200 16,6-6-588 0</inkml:trace>
  <inkml:trace contextRef="#ctx0" brushRef="#br0" timeOffset="-183264.8">22421 17209 808 0,'27'-19'300'0,"-12"16"-232"0,6 3-20 16,-6 6 152-16,0 7-120 16,2 13-24-16,7 17-36 15,0 4-44-15,-3 4 12 16,-6-4 92-16,-6-2-40 0,-9-3 184 15,-6-2-124-15,-6-5 184 0,-9-4-160 16,-3-15 80 15,0 0-120-31,-8-11 32 0,2-10-68 0,3-6-8 16,6-7-24-16,6-14 16 16,3-2-20-16,7-1-4 15,5 4-4-15,0 7-208 0,0 3 112 16,0 7-280-16,5 7 208 15,7 7-380-15,6 2 308 16,9 9-532 0</inkml:trace>
  <inkml:trace contextRef="#ctx0" brushRef="#br0" timeOffset="-182861.57">22856 17407 912 0,'15'-13'340'0,"0"7"-264"0,6 1-24 0,-10 2 228 0,4 1-164 16,-3-1 124-16,6 1-144 15,0-1 128-15,0 3-128 16,3 0-24-16,2 5-44 0,1 3-12 16,0 3-8-16,-3-1-16 15,-3 4 4-15,-9 1-192 16,-9 1 108-16,-9 0-300 15,-12 3 220-15,-15-1-328 16,-5 1 280-16,-7-3-104 16,9-3 188-1,6-3 304-15,10 1-88 16,5-3 416-16,12 0-276 16,12-3 192-16,9-2-240 0,3-6 100 15,8 1-160-15,4-4-20 0,6 1-56 16,2 0-20-1,-2-1-12-15,-3 4-76 0,-6 2 36 16,-3 0-356-16,-7 2 212 0,-2 4-496 16,-3 4 380-1,-3 3-316 1</inkml:trace>
  <inkml:trace contextRef="#ctx0" brushRef="#br0" timeOffset="-182210.52">23776 17346 800 0,'3'-26'296'0,"3"18"-232"16,5-6-16-16,-8 9 308 0,-3 0-204 16,-5 0 132-16,-4 2-164 0,-6 8 48 15,-6 6-100-15,-6 7 80 16,0 6-88-16,3 5 68 0,7 6-72 15,8 2-40-15,9 2-12 16,9-2-4-16,6 0 0 16,2-5 0-16,1-3 0 15,0-10 8-15,0-3-4 16,3-6-152-16,-3-4 80 16,5-6-148-16,-2-3 124 15,0-5-108-15,-3-3 116 16,0-2-212-16,-3-3 168 0,-3-2-196 31,3 5 184-31,-1-9-72 0,1 1 124 16,0-3 60-16,-3 1 20 15,-3 1 256-15,0 4-136 16,-3 5 264-16,0 7-212 16,-6 6 40-16,3 16-120 15,-3 11 144-15,3 12-128 0,0 6 16 16,0 8-72-16,0 0-20 15,-3-2-12-15,-3-7 0 16,-6-1-8-16,-3-11-108 16,0-9 56-16,0-7-272 15,0-5 180-15,0-9-328 0,6-4 268 16,3-6-480 0</inkml:trace>
  <inkml:trace contextRef="#ctx0" brushRef="#br0" timeOffset="-181927.46">24186 17481 1040 0,'27'-18'384'0,"-15"7"-300"0,15-2-20 15,-9 5 156-15,3 2-132 0,2 4 44 0,1 4-80 0,-3 12-4 0,-3 10-28 0,-6 7 16 0,-6 9-24 0,-12 0 120 16,-3 2-76-16,-6-5 148 15,-9-5-120-15,-3-11 96 16,-5-8-104-16,-4-8-24 16,3-5-32-1,3-7-16-15,7-4 0 0,11-8-16 16,9-10 8-16,9-5-68 16,6-8 40-16,5 2-232 15,-2 3 144-15,-3 8-468 16,0 13 332-16</inkml:trace>
  <inkml:trace contextRef="#ctx0" brushRef="#br0" timeOffset="-181373">22904 18277 964 0,'32'-2'360'0,"-5"-11"-280"0,6 10-24 0,-9-5 340 0,14 3-228 16,7-1 28-16,3 4-116 0,-1-4-20 16,1 6-36-1,-6 0-12-15,-10 3-8 0,-5 2-76 0,-6 6 40 16,-9 5-296-16,-18-3 184 15,-12 3-460-15,-6-3 340 16,-3 0-292 0</inkml:trace>
  <inkml:trace contextRef="#ctx0" brushRef="#br0" timeOffset="-181224.84">23055 18396 956 0,'-15'3'352'0,"12"-3"-272"0,0 0-24 0,6-3 268 0,3 1-188 16,3-1 60-16,3 1-116 15,6-1 4-15,6 0-48 16,3 3-12-16,-3 0-16 0,-1 0-76 16,-2 3 36-16,0 2-312 15,-3 0 188-15,-3 1-812 16</inkml:trace>
  <inkml:trace contextRef="#ctx0" brushRef="#br0" timeOffset="-181060.26">23112 18452 1268 0,'-9'3'468'0,"15"-1"-364"0,9 6-28 16,0-5 240-16,8 0-188 15,13-3 20-15,6 2-92 0,-3-2-28 16,-4 0-16 0,-5 0-20-16,-6 0 4 0,-15-2-236 0,0-1 132 15,-9 0-404-15,-6 1 284 16</inkml:trace>
  <inkml:trace contextRef="#ctx0" brushRef="#br0" timeOffset="-180826.12">23719 18142 1204 0,'15'-29'448'0,"-6"24"-348"0,3 18-32 0,-3 1 320 0,-3 4-228 16,0 6 144-16,0 13-176 16,0 5-52-16,5 9-48 15,1-4-32-15,3-5 0 0,-3-2-464 16,3 3 256-16,3 9-1032 16</inkml:trace>
  <inkml:trace contextRef="#ctx0" brushRef="#br0" timeOffset="-173493.25">10723 12644 1048 0,'-11'-2'388'0,"11"2"-300"0,0 2-28 0,0-2 104 15,5 3-104-15,1-3 124 16,6 3-104-16,0-6 40 16,3 3-72-16,9-5 20 15,0 0-40-15,6-3-16 16,2 2-8-16,-2 1 4 15,0 2-4-15,-6 1-4 16,-1 2 4-16,-8 0-164 16,-3 2 88-16,-9-2-236 15,0 6 176-15</inkml:trace>
  <inkml:trace contextRef="#ctx0" brushRef="#br0" timeOffset="-173254.72">10759 12774 1120 0,'-9'8'416'0,"9"-8"-324"0,9 8-24 0,-3-8 128 15,6 3-120-15,6-6 32 16,6 0-64-16,5-2 24 16,4 2-36-16,3-2-8 15,-3 5-16-15,-4-3 4 16,-2 3-8-16,-9-2 24 15,0 4-16-15,-9 1-84 16,0 5 40-16,-12 5-256 16,-3 6 164-16</inkml:trace>
  <inkml:trace contextRef="#ctx0" brushRef="#br0" timeOffset="-173053.79">10860 12980 808 0,'-12'11'300'0,"12"-11"-232"0,3 0-20 0,3-5 300 16,3 5-200-16,6-6 136 15,6 1-168-15,3-3 8 16,3 3-76-16,-1-3 0 16,-2 5-32-16,-3 1 0 15,-3 4-8-15,-3-2 12 16,-3 6-12-16,6-4-180 16,-1 1 96-16,7-3-212 15,3 0 164-15,6-8-276 16,2 0 228-16</inkml:trace>
  <inkml:trace contextRef="#ctx0" brushRef="#br0" timeOffset="-161595.81">19635 17256 932 0,'12'-13'348'0,"6"8"-272"0,6-6-20 0,3 6 156 0,14-3-128 16,19-3 88-16,17-5-100 15,13-2 32-15,2-1-60 16,15-5-32-16,9 1-12 0,-6-1 16 16,-9 3-8-16,-8 0-12 15,-10-3 0-15,-3 5-428 0,-2 3 236 16</inkml:trace>
  <inkml:trace contextRef="#ctx0" brushRef="#br0" timeOffset="-151405.35">19326 17582 996 0,'-21'-19'368'0,"18"16"-284"0,21 1-24 0,3 2 256 0,29-3-184 15,34 3 108-15,26 5-144 16,21 1-16-16,12 7-52 0,2 0 44 0,16-2-40 15,-12 5 4-15,-12-3-24 16,-12-3-8 0,-12 1 0-16,-18-3-4 15,-17 0 0-15,-19 0 16 16,-17 0-8-16,-15-3-12 16,-18-2 0-16,-27-1-172 15,-36 4 96-15,-38-6-128 16,-39-6 120-16,-18-7 8 0,-12-5 52 15,4-1 132-15,23 3-56 16,29 0 188-16,28 3-136 16,26 5 36-16,31 6-84 15,26 2 60-15,50-3-64 16,27 3 8-16,36 3-32 16,30 2-4-16,6 5-12 15,18 1 4-15,-10 0-8 16,-8-9-224-16,-15-2 124 15,-18 3-888-15,12-8 544 0</inkml:trace>
  <inkml:trace contextRef="#ctx0" brushRef="#br0" timeOffset="-138669.72">12233 12314 716 0,'26'-43'264'0,"-11"30"-204"0,-6 0-16 0,-3 5 196 15,0 5-140-15,0-5 108 0,0 6-120 0,-6-4 40 32,0 6-72-32,-15 8-24 15,3 6-20-15,-24 25 68 16,4 6-44-16,-19 16 76 15,3 0-64-15,-5 3 28 16,11-9-44-16,1 3 52 16,11-5-48-16,3-3 36 15,12-5-40-15,9-5 24 0,6-5-28 16,12-12 8-16,3-1-20 16,9-15 28-1,3-1-28-15,2-19-12 0,1-1-8 0,-3-15 12 16,0 0-4-16,-9-5-4 15,-4 7 4-15,-11 1-4 16,-3 7 0 0,-12 3-44-16,1 6 24 0,-10 2 8 15,6 5 8-15,-6-2-84 16,6 5 48 0,0-5-144-16,9 5 104 0,3-6-228 15,9 6 176-15,6-5-504 16,3 2 356-16</inkml:trace>
  <inkml:trace contextRef="#ctx0" brushRef="#br0" timeOffset="-138457.25">12355 12594 1560 0,'14'5'576'0,"-14"-5"-448"0,6 14-36 0,-3-6 116 0,0 0-132 0,-6 2-20 0,3 3-36 16,-3 1-8-16,3-1-8 0,-3-3-152 0,3 4 80 0,-3-9-252 15,6-2 176-15,0-6-424 16,3 0 316-16</inkml:trace>
  <inkml:trace contextRef="#ctx0" brushRef="#br0" timeOffset="-138244.21">12861 12332 1120 0,'29'-26'416'0,"-29"26"-324"0,6 13-24 0,-9 3 40 16,3 5-72-16,-12 16 4 15,4 3-24-15,-7 7-12 16,6-2 0-16,-6 6 28 15,6-6-16-15,0 5-24 16,3-2 4-16,0-3-248 0,3-8 140 0</inkml:trace>
  <inkml:trace contextRef="#ctx0" brushRef="#br0" timeOffset="-137945.99">13057 12560 1112 0,'6'-27'412'0,"-6"27"-320"0,18-39-28 0,-6 15 212 16,0 5-164-16,9-10 44 15,-1 5-92 1,7 11-52-16,3 11-8 0,-3 17-24 16,-1 14 12-16,-11 14-56 15,-6-1 32 1,-9 6 32-16,-3-6 4 0,-15 3 116 15,1-5-68 1,-19-6 112-16,3-2-92 0,-6-14 52 16,7-4-72-16,-1-17-4 15,12-5-28-15,6-18 4 16,9-3-12-16,9-27-140 16,9 0 72-16,6-12-352 15,6 9 228-15</inkml:trace>
  <inkml:trace contextRef="#ctx0" brushRef="#br0" timeOffset="-121141.88">14096 12385 508 0,'-3'-2'188'0,"3"2"-148"0,3-3-8 0,-3 0 124 16,0 1-92-16,0-4 160 16,0 4-128-16,0-1 172 15,0 3-148-15,0-3 96 16,0 6-124-16,0-6 40 16,6 3-76-16,0-2 72 15,3-1-72-15,3-2 24 16,0 2-44-16,2-5-4 15,4 3-20-15,3-3 12 16,3 3-16-16,0-3-12 16,0 2 0-16,2-4 20 15,1 5-8-15,0-6-12 16,-3 6 0-16,-3-3-48 0,-1 2 24 16,-8 1-56-16,0 3 48 0,-9-1-160 15,0 6 112 1,-6-1-116-16,0 3 116 0,-6 3-184 15,3 3 148-15,-9 0-212 16,7-1 184-16</inkml:trace>
  <inkml:trace contextRef="#ctx0" brushRef="#br0" timeOffset="-120799.54">14126 12499 540 0,'-3'-3'200'0,"3"3"-156"0,3 6-12 16,0-6 148 0,0 0-104-16,-3 0 140 15,0 0-128-15,-3 2 108 0,3 1-112 0,-3-3 88 16,6 0-96-16,0 0 64 31,6 0-80-31,2 0 32 16,7 0-56-16,9-3 8 0,0 1-28 0,6-6-8 31,-1 2-4-31,-2-4 12 16,-3 4-8-16,-6-1-4 15,0 1 0-15,-7 1-16 16,-2 5 8-16,-6-3-128 16,3 6 72-16,-6-3-164 0,3 5 128 15,-6 1-200-15,3 1 168 0,-3-1-284 16,0 2 236-16</inkml:trace>
  <inkml:trace contextRef="#ctx0" brushRef="#br0" timeOffset="-120333.88">14123 12644 444 0,'-12'0'164'0,"12"0"-124"0,3 0-16 0,-3 0 132 0,0 0-92 0,3 3 176 15,0 0-136-15,0-1 172 0,0 1-156 0,3 0 96 16,6-1-124-16,2-2 56 16,1 3-84-16,9-6 80 31,3 3-84-31,3-5 0 0,2 0-40 16,1-3-28-16,-3 5 0 15,-6-2 12-15,0 2 0 16,-10 1 16-16,1 2-12 15,-6 0-12-15,-3 2 0 16,-6-2-24-16,0 0 16 0,0 3-40 16,0 0 32-16,0-3-100 15,0 0 68-15,0 0-144 16,0 5 112-16,0-5-244 16,0 2 184-16</inkml:trace>
  <inkml:trace contextRef="#ctx0" brushRef="#br0" timeOffset="-90013.18">15388 12060 788 0,'29'8'292'0,"-29"-8"-228"0,12-24-16 0,-6 11 132 16,0 2-108-16,0-7 104 15,3 2-100-15,-3 0 56 16,0 5-76-16,-6 6 112 0,3 5-96 16,-18 16 28-16,3 5-60 15,-20 21 64-15,-1 6-56 0,-15 23 44 32,9-2-52-32,-2 8 32 15,8-11-40-15,6-3 8 16,12-12-24-16,12-9 8 15,6-10-12-15,12-8 20 16,3-6-20-16,9-13-4 0,0-2-4 16,2-11-4-16,1-2 0 0,-6-14-36 15,-3 3 20 1,-12-14-28-16,0 6 24 0,-15-3-16 16,0 9 20-16,-12-1-8 15,0 13 12-15,-3-2-44 16,6 8 28-1,-2-3-188-15,8 2 120 0,0-2-372 16,9 6 260-16</inkml:trace>
  <inkml:trace contextRef="#ctx0" brushRef="#br0" timeOffset="-89747.09">15718 12375 1692 0,'-6'-3'628'0,"6"3"-488"0,6-3-40 0,-3 1 52 16,0 4-104-16,0 1-28 15,0 2-16-15,0 1-100 16,0 1 48-16,0-1-584 16,0-1 348-16</inkml:trace>
  <inkml:trace contextRef="#ctx0" brushRef="#br0" timeOffset="-88826.08">16239 12057 684 0,'12'-29'252'0,"-12"29"-192"0,-3-3-20 0,-3 9 296 15,3 2-192-15,-18 13 196 16,3 3-196-16,-14 15 164 15,5 4-176-15,-6 15-24 16,12 0-64-16,6 3-8 16,6-6-20-16,9-2 8 15,9-8-12-15,6-10-88 16,6-9 44-16,0-7-184 16,3-3 120-16,-3-11-292 15,-1 0 220-15</inkml:trace>
  <inkml:trace contextRef="#ctx0" brushRef="#br0" timeOffset="-88529.43">16233 12319 1204 0,'9'-3'448'0,"-9"3"-348"0,15-5-32 0,-6 0 144 15,3 5-132-15,6-6 72 16,-1 1-88-16,4-3-16 16,3 6-32-16,0-6 16 15,-3 5-20-15,0-2-20 16,-4 5 0-16,1-3-348 15,0 6 196-15</inkml:trace>
  <inkml:trace contextRef="#ctx0" brushRef="#br0" timeOffset="-87679.36">16596 12166 684 0,'0'0'252'15,"0"0"-192"-15,6-3-20 0,-3 0 128 0,3 6-100 0,-3-3 140 16,0 0-120-16,-3 0 92 15,0 0-104-15,-3 0 28 16,0 0-60-16,-6 0 28 16,6 0-40-16,-3 0 36 15,3 0-40-15,-6 0-24 16,6 0-4-16,-3 0 16 16,3 3-8-16,-3-3-4 15,6 0 0-15,-6 0 72 16,6 0-40-16,-2 0-20 15,2 0-16-15,2-3 8 16,4 3-4-16,3-3 24 16,3 3-16-16,0-5 4 15,3 2-8-15,0-2-16 16,0 2 4-16,0-2 28 16,3 5-12-16,-1-5-4 15,1 5-4-15,0-5-24 16,-3 5 12-16,-3-6 4 15,3 6 4-15,-3-2 8 16,0 2-4-16,-3 0-12 16,0 2 4-16,-7-2 12 0,1 0-4 15,-6 0-12-15,3 6 4 0,-11-1 12 32,2 3-4-32,-12 2-20 0,0 4 8 15,-3-1 12-15,9 0 0 16,6 6-12-16,6-1 4 0,9 9-16 15,3-1 12 1,6 8 4-16,3 1 4 0,-6-1 96 16,0-2-52-16,-9-8 60 15,-3-3-60-15,-12-8 24 16,3 0-40-16,-12-7-104 16,3-1 40-16,-3-10-308 15,4-1 192-15,2-17-532 16,6 1 384-16</inkml:trace>
  <inkml:trace contextRef="#ctx0" brushRef="#br0" timeOffset="-87429.39">16793 11824 1028 0,'38'-18'380'0,"-38"18"-296"0,66 37-20 0,-33-3 360 0,-4 3-244 0,13 29 128 0,0 0-180 0,-10 22 0 0,-2-6-80 0,-18 2 8 16,-6-12-36-16,-18-3 0 15,0-16-12-15,-15-8 12 16,1-8-12-16,-13-14-180 16,6-7 96-16,-8-10-424 15,8-1 280-15</inkml:trace>
  <inkml:trace contextRef="#ctx0" brushRef="#br0" timeOffset="-84910.9">14611 13401 1092 0,'3'5'404'0,"-3"-5"-316"0,30-2-24 0,-10-1 212 0,1 1-164 0,15-9 0 0,0 3-68 0,8-11-8 0,-2 6-20 0,3-3-24 0,-7 6 0 0,-5 2-100 16,-3 8 56-16,-6 2-276 15,-6 6 184-15</inkml:trace>
  <inkml:trace contextRef="#ctx0" brushRef="#br0" timeOffset="-84693.98">14644 13510 1040 0,'6'0'384'0,"-6"0"-300"0,32 0-20 0,-11 0 208 16,0 0-160-16,15-3 60 16,-1 0-100-16,10-2 8 15,0 2-44-15,2-2-24 16,-5 2-4-16,6 1-64 16,-10 2 32-16,1-3-324 15,-3 3 192-15</inkml:trace>
  <inkml:trace contextRef="#ctx0" brushRef="#br0" timeOffset="-84140.21">15668 13147 1092 0,'17'-5'404'0,"-17"5"-316"0,9 26-24 0,-9 1 132 0,0 5-120 15,-3 13 156-15,3-1-132 0,0 1-40 0,6-5-40 0,-3-3 0 16,3-5-12-16,-3-6-144 15,0-2 72-15,-3-8-388 16,0-5 252-16</inkml:trace>
  <inkml:trace contextRef="#ctx0" brushRef="#br0" timeOffset="-83593.66">15468 13443 1392 0,'-15'-7'516'0,"15"7"-400"0,-41-3-36 0,17 3 92 0,6 3-112 15,-15-1-24-15,6 1-24 0,-8-3-4 0,8 2-4 0,0-2-284 16,9 3 152-16</inkml:trace>
  <inkml:trace contextRef="#ctx0" brushRef="#br0" timeOffset="-82892.63">16078 13459 1132 0,'39'-13'420'0,"-39"13"-328"0,30-10-24 0,-18 2 104 15,0 2-108-15,2-10 44 16,1 1-64-16,-3-9 28 16,3 3-40-16,-9-6-28 15,0 9-4-15,-9-1 0 16,0 6 0-16,-15-3 16 16,0 3-8-16,-14 0 16 15,2 5-16-15,-6-3-20 16,9 6 4-1,-2-1 20-15,8 4-4 0,-3-1 4 16,6 3-4-16,0 0 12 16,9 3-12-16,0-1-4 15,6 6 0-15,9 3-4 16,3 2 0-16,15 11 0 16,3 2 0-16,15 11 0 15,-1 1 0-15,4 1 24 16,2-2-12-16,-11 0-32 15,-6-2 12-15,-21-4 72 16,-3-1-36-16,-21-4 116 0,-3-5-84 16,-21-10 20-1,4-6-48-15,-13-13-12 16,9-2-12-16,-2-14-8 16,11 0 4-16,3-8 12 15,9 6-8-15,9-6-172 16,6 5 92-16,18 4-184 15,6 7 144-15,21 8-244 16,5 8 200-16</inkml:trace>
  <inkml:trace contextRef="#ctx0" brushRef="#br0" timeOffset="-69632.61">16936 13250 924 0,'5'-8'340'0,"-5"8"-260"0,0-2-28 0,3 2 140 0,0 2-116 0,-3-2 96 0,3 3-104 0,0-3 72 0,6 3-80 0,0-3 76 15,3 2-80-15,0-4 16 16,3 2-40-16,3-6 24 16,0 4-32-16,2-6-12 15,4 3-8-15,3-3-4 16,0 2 0-16,-3-2-132 15,0 6 72-15,-4-1-180 16,-2 3 136-16,-3 0-232 16,-3 5 188-16</inkml:trace>
  <inkml:trace contextRef="#ctx0" brushRef="#br0" timeOffset="-69266.06">16953 13443 832 0,'3'6'308'0,"-3"-6"-240"16,6 2-20-16,-3-2 196 15,3 3-144-15,3-6 116 16,3 3-124-16,3-5 40 16,0 2-76-16,9-4 0 15,2 4-32-15,4-5-4 16,0 3-12-16,-3-1-16 16,0 6 4-16,-10 0-128 15,1 3 72-15,-3 0-260 16,-3-1 180-16,-6-2-360 15,-3 3 284-15</inkml:trace>
  <inkml:trace contextRef="#ctx0" brushRef="#br0" timeOffset="-68943.09">16950 13578 924 0,'9'-2'340'0,"-9"2"-260"0,27 0-28 0,-12 0 212 15,0 0-156-15,3-3 108 16,0 3-128-16,-1-3 24 15,1 3-68-15,-6-2-40 16,0 4-8-16,-6-2 8 16,3 0 0-16,-3 0-48 15,0 0 28-15,6-2-208 16,3 2 124-16,12-8-284 16,-1 3 216-16</inkml:trace>
  <inkml:trace contextRef="#ctx0" brushRef="#br0" timeOffset="-64428.02">17552 13454 924 0,'6'-8'340'0,"-6"8"-260"0,9 3-28 0,-3-6 176 0,-1 3-136 0,7-5 96 0,3 0-108 0,3-9 52 16,3 4-76-16,9-14-4 16,2 3-32-16,7-11 24 0,0 3-28 0,0-5 32 31,-4 4-32-31,1 1 32 0,-6 5-32 0,-3-2 56 31,-7 8-40-31,-8-4-16 0,0 9-8 0,-9-5 0 31,-3 4-4-31,-3-2 8 0,0 6-8 0,-3-3-12 32,0 5 4-32,-9-3 4 0,4 6 0 15,-10-3 0-15,3 5 0 0,-6-2-20 16,3 5 12-16,-3-3 20 15,6 3-4 1,-5 0-12-16,8 6 0 16,-3-1-16-16,3 0 12 15,-3 3 32-15,6 0-16 0,-3 0-8 16,6 3-4-16,-2-1 12 16,5 1-4-16,-3-1-20 15,6 1 8-15,0 2 20 16,6 0-4-16,12 6-12 15,2 2 0-15,16 19-24 16,0 2 16-16,18 14-4 16,-1-3 8-16,1 5 0 15,-4-8 0-15,-11 6-12 16,-6-3 12-16,-21 7-4 16,-6-9 4-16,-21-9 52 15,0-5-24-15,-21-13 36 16,4-6-32-16,-13-15 20 15,9-3-24-15,1-18 28 16,8-1-32-16,3-18 32 16,12 3-32-16,9-9 20 15,6 9-20-15,9-6-24 0,6 8 0 16,0 1-144-16,3 7 80 16,-6 0-196-16,-3 5 148 15,-6 4-444-15,-3 4 316 16</inkml:trace>
  <inkml:trace contextRef="#ctx0" brushRef="#br0" timeOffset="-63328.71">10256 15380 1216 0,'9'-5'448'0,"-9"5"-348"0,24-8-28 0,-9 3 172 0,3 2-148 0,14-5 112 0,1 0-120 0,9-2-12 16,-4 4-48-16,-2-2 0 15,-3 6-16-15,-6-1 0 16,-3 3-4-16,-10 0-16 0,1 5 4 16,-9-2-148-1,0 2 84-15,-9 1-148 16,0 2 124-16,-9-3-256 0,0 3 196 16,-8 0-388-16,2 2 304 15</inkml:trace>
  <inkml:trace contextRef="#ctx0" brushRef="#br0" timeOffset="-63076.44">10253 15621 788 0,'-9'5'292'0,"9"-5"-228"0,3 3-16 0,0-6 256 16,0 3-176 0,3-8 160-16,6 3-168 0,6-8 52 15,0 5-100-15,9-8 12 16,-1 5-48-16,7-2-12 15,3 3-16-15,-4 2 4 16,-2 5-8-16,-6 3-4 16,0 5 4-16,-9-2-164 15,0 5 88-15,-9 3-208 16,-3 2 156-16,-12 0-320 16,0 0 252-16</inkml:trace>
  <inkml:trace contextRef="#ctx0" brushRef="#br0" timeOffset="-62890.6">10238 15761 1164 0,'0'3'428'0,"0"-3"-332"0,21 0-24 0,-6-3 160 15,0 3-140-15,12-5 96 16,2 0-108-16,10-3-12 16,0 5-40-16,-3-2-16 15,-7 5-8-15,-8-3 4 16,-3 3-4-16,-12-3-248 15,0 6 132-15,-6-3-360 16,0 0 264-16</inkml:trace>
  <inkml:trace contextRef="#ctx0" brushRef="#br0" timeOffset="-62395.64">11268 14981 1120 0,'-9'10'416'0,"9"-10"-324"0,-36 80-24 0,22-41 304 0,2 1-216 0,0 21 36 0,3 2-116 0,9 19-24 16,9-7-32-16,9-1 4 15,2-8-12-15,1-8-68 16,3-13 28-16,-9-11-208 15,0-7 132-15,-9-9-264 16,-3-4 208-16</inkml:trace>
  <inkml:trace contextRef="#ctx0" brushRef="#br0" timeOffset="-61761.66">11360 15364 892 0,'0'-5'332'0,"0"5"-260"0,0 3-20 0,3-3 152 0,0 2-124 0,0 1 72 0,0 0-88 0,3-1 72 15,3 1-80-15,0-6 44 0,3 3-60 0,0-2 16 16,3 2-36-16,3-3 0 16,3 0-12-1,2-5-16-15,1 3 4 0,0-5 40 16,3 4-24-16,-6-4-28 31,-4 4 8-31,-2-2-104 0,0 3 60 16</inkml:trace>
  <inkml:trace contextRef="#ctx0" brushRef="#br0" timeOffset="-61205.43">11673 15195 728 0,'-9'-5'268'0,"9"5"-208"0,-12 0-16 16,6 0 96-1,6 0-84-15,0 0 112 0,6 0-96 16,-3-3 52 0,3 3-72-16,6-8 60 0,3 3-64 15,3-6 36 1,0 3-48-16,5-10 16 0,1 5-32 15,6-9 52-15,-3 7-40 0,0-4-16 16,-4 8-8 0,-5 1-20-16,0 5 8 15,-6 5 12-15,-3 2-4 0,-9 14-4 16,0 5 4 0,-9 14-16-16,3 2 8 0,-6 10-4 15,3 1 0-15,0 13 32 16,3-6-12-16,3 4-12 15,3-7-4-15,-3-7-4 16,3-7 0-16,-3-9 104 16,3-6-52-16,-6-4-8 15,0-6-24-15,-5-2 0 16,2-3-8-16,-9-3-232 16,6 0 124-16</inkml:trace>
  <inkml:trace contextRef="#ctx0" brushRef="#br0" timeOffset="-60925.55">11688 15518 1028 0,'12'-24'380'0,"-12"24"-296"0,6-21-20 0,-3 13 156 0,3 3-132 16,-3-3 60-16,3 2-84 0,-3-2 16 0,2 6-48 0,4-3 24 0,0 2-28 0,6-2 28 0,3 5-32 0,9-6 12 0,0 6-20 15,8-5 20-15,-2 2-24 0,0-2-12 16,0 2-4-16,-7-5 12 16,-5 3-4-16,-6-3-72 15,-3 3 36-15,-12-3-332 16,0 3 204-16</inkml:trace>
  <inkml:trace contextRef="#ctx0" brushRef="#br0" timeOffset="-60654.21">12128 14930 1008 0,'15'-2'372'0,"-15"2"-288"16,30 32-24-16,-12-3 292 0,3 5-204 0,6 24 160 31,-1 0-176-31,-8 24-48 0,0 3-52 0,-15 5-16 32,0-11-8-32,-15-4 12 0,3-12-12 15,-12-5 4-15,0-7-4 16,-8-9 20-16,2-8-16 0,0-10-276 15,6-8 140-15</inkml:trace>
  <inkml:trace contextRef="#ctx0" brushRef="#br0" timeOffset="-60294.06">12649 14933 904 0,'-18'8'332'0,"18"-8"-256"0,-35 64-24 0,20-25 396 16,6-2-256-16,-3 19 172 15,6-1-216-15,6 12-28 16,6-1-72-16,9 2-16 16,3-7-20-16,6-2 12 15,2-9-16-15,-5-8-4 0,0-7 0 16,-6-9-156 0,-6-5 84-16,-6-8-228 0,0 1 168 0,0-6-296 31,3-3 244-31,0-8-400 0,0 3 328 0</inkml:trace>
  <inkml:trace contextRef="#ctx0" brushRef="#br0" timeOffset="-59991.91">12804 15335 1172 0,'-3'-2'436'0,"3"2"-340"0,9 2-24 0,-3-2 152 16,3 3-136-16,3 0 124 15,3-1-124-15,6-2 16 16,-1 3-60-16,7-6-8 15,3 3-24-15,3-5 0 16,-1 0-4-16,-2-3-272 16,0 2 148-16,-6-2-468 15,-3 3 328-15</inkml:trace>
  <inkml:trace contextRef="#ctx0" brushRef="#br0" timeOffset="-59225.23">13155 15065 736 0,'-9'0'272'0,"9"0"-208"0,-6-8-20 0,3 6 212 15,3 2-148-15,-3-3 108 16,0 6-128-16,-2-3 32 15,5 0-72-15,-3 0 72 16,3 0-68-16,-3 0 44 16,6 0-56-16,-3-3 16 15,5 3-36-15,1-2 8 16,0 2-16-16,3-3 0 0,0 0-4 0,3-2-8 31,0 5 4-31,3-5 4 16,0 5-4-16,3-3-12 15,0 3 4-15,-1 0 4 16,1 5 0-16,0 1 8 16,-3-1-4-16,0 0-4 0,0 3 4 15,-3 0-4-15,3 0 0 16,-4 0 8 0,1 2-4-16,-3-2-12 0,0 0 4 0,-6-2-4 15,3-1 0-15,-9-2 16 16,0-1-4-1,-6 4 8-15,0 1-8 16,-8-1 8-16,5 2-8 16,-9-3 8-16,6 3-8 0,-3 3-12 15,9 2 4-15,3 5-4 16,6 3 0-16,12 6 16 16,3-1-4-16,3 11-4 15,3-2 4-15,-4-1 4 16,-2-5-4-16,-6 0 16 15,-3-5-12-15,-12-3-4 16,-3-5 0-16,-11-8-16 16,-1-3 8-16,-12-5-244 15,6 0 136-15,-6-7-420 0,7-1 296 16</inkml:trace>
  <inkml:trace contextRef="#ctx0" brushRef="#br0" timeOffset="-58926.56">13438 14870 956 0,'18'-3'352'0,"-18"3"-272"0,36 11-24 0,-19 2 200 0,4 5-152 0,9 30 204 0,3 5-176 0,-3 26 24 0,-1 1-92 0,-14 15-8 0,-6-3-32 0,-21 1 24 15,0-14-32-15,-17-2 20 16,-1-13-20-16,-15-6 8 16,6-11-12-16,-8-9-44 15,11-9 20-15,-3-11-340 16,10-5 192-16</inkml:trace>
  <inkml:trace contextRef="#ctx0" brushRef="#br0" timeOffset="-58123.65">14405 15171 860 0,'0'-8'320'0,"0"8"-248"0,12-8-20 0,-9 6 192 0,3 2-144 0,0-6 100 0,0 4-116 0,3-6 8 15,0 5-56-15,3-2 20 16,3 2-28-16,3-5-8 16,0 6-12-16,2-6-8 15,4 5 4-15,-3 0 4 16,-3 3-4-16,-3 0 8 15,0 3-8-15,-9 2-108 16,-3 6 56-16,-12 0-340 16,3 2 212-16</inkml:trace>
  <inkml:trace contextRef="#ctx0" brushRef="#br0" timeOffset="-57907.21">14435 15274 944 0,'3'0'352'0,"-3"0"-276"0,15-2-20 15,-6-1 192-15,3 6-148 16,3-6 100 0,3 3-116-16,0-5 24 0,-1 2-64 0,1-2-24 15,0 5-12-15,-3-3-8 16,-3 3 0-16,-6-2-100 16,-3 4 56-16,-6-2-308 15,0 6 196-15</inkml:trace>
  <inkml:trace contextRef="#ctx0" brushRef="#br0" timeOffset="-57742.36">14397 15378 1028 0,'-6'10'380'0,"6"-10"-296"0,14 3-20 0,-5-6 192 15,3 3-152-15,9-5 28 0,3 2-80 0,6-5-4 31,-1 3-32-31,-2-3-8 16,-3 5-4-16,-9-2-60 0,0 5 32 0,-12-3-412 31,0 3 240-31</inkml:trace>
  <inkml:trace contextRef="#ctx0" brushRef="#br0" timeOffset="-55222.78">14995 15184 912 0,'6'27'340'16,"-6"-27"-264"-16,12-5-24 0,-3 2 220 0,0 0-160 0,2-7 88 0,1 2-116 0,0-13 48 0,0-1-76 0,3-7 32 15,0 3-52 1,3-1 68-16,3 6-56 0,-1 5-44 16,4 6-4-16,0 5 12 15,-3 7-4-15,0 11-20 16,0 6 4-16,-10 13-4 16,1-1 4-16,-18 9 16 15,0-3-4-15,-14 3 16 16,-1-6-12-16,-12-2-4 15,6-3 0 1,-5-5-32-16,8-6 16 0,0 1 24 16,6-3-8-16,0 0-8 15,9-3 0-15,-3-2 4 16,6-1 0-16,0-5 68 16,3 3-36-16,3-8 16 15,3 0-32-15,0-2 20 16,6-1-24-16,3-5 12 15,0 3-12-15,3-3-16 16,3 3 0-16,6-3 4 16,0 5 0-16,5-5 8 15,1 3-4-15,3-6-4 16,-3 6 4-16,-1-6-4 0,1 6 0 16,-6 0 0-16,-3 2 0 15,-9-2 0 1,0 5 0-16,-6-3 0 0,-4 6 0 15,-4-3-72-15,-1 0 40 0,-3 0-200 16,0 0 132-16,0 0-284 16,3 0 216-16,0 0-344 15,3 0 292-15</inkml:trace>
  <inkml:trace contextRef="#ctx0" brushRef="#br0" timeOffset="-54510.63">15611 14983 572 0,'9'-10'208'0,"-9"10"-160"0,0-19-12 0,-3 11 144 0,3 6-104 0,-3-6 128 0,6 5-116 0,-3 0 140 15,0 3-128-15,0 11 48 16,3 5-88-16,-3 24 184 16,6 2-132-16,0 11 0 15,3 0-68-15,-3 0-4 16,3-8-24-16,-3 0-8 0,0-6-4 16,-6-7 4-1,0-3-4-15,-3-5 8 0,0-5-8 16,-6-4-136-1,3 1 76-15,-3 0-228 0,3-3 160 16</inkml:trace>
  <inkml:trace contextRef="#ctx0" brushRef="#br0" timeOffset="-52205.3">16281 15155 892 0,'6'-10'332'0,"-6"10"-260"0,9-13-20 0,-3 5 228 0,-1 2-164 0,4-4 124 0,3 2-144 0,0-3 84 16,0 6-104-16,3-6 20 15,0 6-56-15,3-3-16 16,0 3-12-16,-4 0 8 15,4 5-12-15,-3 0-20 16,0 5 4-16,-3-5-48 16,0 2 28-16,-6 1-168 15,-3 0 104-15,-6 2-204 0,3 3 168 16,-9 5-228 0,3 3 200-16</inkml:trace>
  <inkml:trace contextRef="#ctx0" brushRef="#br0" timeOffset="-51952.01">16275 15248 932 0,'12'-3'348'0,"-12"3"-272"0,15-5-20 0,-7 2 200 15,4 3-152-15,6-2 44 0,0-1-84 0,3-2 4 16,3 5-40-16,-3-6-8 31,-1 6-12-31,-5-2-8 16,0 4 4-16,-9 1-24 15,0 0 12-15,-6-1-232 16,0 4 128-16,0-1-296 16,0 3 232-16</inkml:trace>
  <inkml:trace contextRef="#ctx0" brushRef="#br0" timeOffset="-51486.75">16269 15346 1092 0,'12'-5'404'0,"-12"5"-316"0,29-6-24 15,-14 4 132-15,3 2-120 0,6-6-4 0,3 6-44 0,0-2-28 0,-1 4-4 0,1-2 20 16,-3 0-8-16,3 0-188 16,-3 0 96-16,-1 0-228 15,-2 0 176-15</inkml:trace>
  <inkml:trace contextRef="#ctx0" brushRef="#br0" timeOffset="-49966.25">16781 15253 756 0,'15'13'280'0,"-15"-13"-216"0,23 3-20 0,-11-3 112 0,3 0-96 0,9-3 116 0,0 1-100 0,6-6 68 16,-4 3-84-16,1-9 48 16,0 4-64-16,-3-14 60 15,0 5-64-15,-4-15 0 16,-2 5-24-16,-3-11 8 15,0 6-16-15,-6-6 60 16,3 11-40-16,-6-3-4 16,0 9-12-16,-6-1-20 15,3 5 4-15,-6 1-4 0,0 7 0 16,-3 0 8 0,0 6 0-16,-6 3 0 15,3 2 0-15,-12 2 8 16,6 6-4-16,-11 3 24 0,2-1-16 15,-9 1 12-15,9-1-12 16,-9 4-8-16,10-1 0 16,-7-2-4-16,6 2 0 15,-3-3 32-15,6 4-16 16,4-4-4-16,5 1-8 0,3-3 4 16,9 2-4-16,6 1 16 15,6 2-12-15,14 8-12 16,4 0 0-16,12 11-4 15,2 3 0-15,7 7 24 16,-6-2-8-16,-7 7-28 16,-5-2 8-16,-15 5-4 15,-6-2 8-15,-18-3-20 16,-3-8 16-16,-21-8 24 16,4-8-8-16,-16-13 28 15,3-2-20-15,-3-17 40 16,7 0-28-16,2-12 48 15,9 1-40-15,12-12 28 16,9 5-32-16,12-5-8 16,9 7-12-16,6 1-32 15,3 10 12-15,2 3-172 16,-2 5 104-16,-3 8-340 16,0 5 236-16</inkml:trace>
  <inkml:trace contextRef="#ctx0" brushRef="#br0" timeOffset="-4255.48">948 16148 716 0,'9'2'264'0,"-9"-2"-204"0,21 5-16 0,-12-2 176 0,-3 2-128 0,3-2 88 0,6 0-108 0,-12-6 60 0,6 3-76 0,-6-3 100 15,3 1-84-15,-12-9 40 16,6 1-64-16,-9-12 44 15,6 1-52-15,-15-21-28 16,9 5-12-16,-6-19 24 16,6 9-12-16,-3-19-4 0,3 13-4 15,-8-27-16 1,5 9 8-16,-6-16 4 0,3 15 0 0,-3-10 8 16,-3 16-4-16,0-19-4 15,1 14 4-15,-7-6-16 16,6 16 8-16,-3-5 12 15,3 16-4-15,-9-11-12 16,10 11 4-16,-1-11 4 16,3 11 0-16,-3-1 44 15,12 14-24 1,-9 0-8-16,6 8-8 0,1-3-4 16,2 11 0-16,-3 0 8 15,3 5-4-15,-3 0-20 16,3 6 8-16,-3-4 32 15,3 7-16-15,-6-4 8 16,9 6-8-16,0-3 12 16,3 2-12-16,3-4 4 15,0 5-4-15,-6-6-16 16,12 3 4-16,-6-5 64 16,0 5-32-16,3-3-12 15,3 6-8-15,-6 0 0 16,6 2-4-16,3 0-20 15,6 3 8-15,0 0 12 16,6 6 0-16,8-1 8 16,7 0-8-16,6-2-20 15,0 0 8-15,11-6 12 0,-2 0 0 16,8 1 24-16,1 2-16 0,8-3 40 16,-5 6-28-16,29-3-24 15,-12 2 0 1,31 1 0-16,-10 2 0 0,33 0 8 15,-12 3-4-15,41-5-20 16,-5 2 8-16,30-5 12 16,-19 0 0-16,37-5 16 15,-28 0-12-15,34-6-4 16,-31 6 0-16,37-3-16 16,-25 3 8-16,36 2 12 15,-26 3-4-15,35 0-12 16,-30 5 4-16,24 1 4 15,-26-1 0-15,14 0 8 16,-30 0-4-16,16-5-4 16,-28 3 4-16,19-8 4 15,-30 2-4-15,-1-7-12 16,-26 2 4-16,6-6 4 16,-24 7 0-16,0-7-12 15,-18 4 8-15,-3-6 12 16,-11 5-4-16,-7-2 8 0,-11 5-8 15,-10 0-4 1,-11 5 4-16,-4 1-16 16,-5 2 8-16,-3 0 12 0,-4 2-4 15,-2 1-20-15,-6 0 8 0,0 2 20 32,-1 0-4-32,-2 6-20 15,-3 0 4-15,-3 4-4 0,0 4 4 16,-3 7 8-1,3 1 0-15,-4 10 0 0,4 0 0 0,-6 16-12 16,3 2 8-16,-3 9-16 16,0-6 12-16,0 3 4 15,0-5 4 1,0-1 16-16,0-7-8 0,-4 2-4 16,4-2 0-1,-3-1-24-15,0-2 12 0,-3-5 4 16,0-3 4-16,0-3 0 15,0-5 0-15,0 1 0 16,0-7 0-16,-3 1 16 16,0-3-8-16,0 3-20 15,0-3 4-15,-6 3 4 16,3-3 4-16,-15 3 0 16,3 0 0-16,-24 2-20 15,4 1 12-15,-28-1 12 16,4 1 0-16,-37-6 8 15,4 0-8-15,-45-5-4 16,9-3 4-16,-48-2-4 16,13-1 0-16,-46-2 8 15,22 3-4-15,-51-3-20 0,29 0 8 16,-50-3 32 0,36 3-16-16,-45-3-16 0,39 1 0 15,-45-4 20 1,33 4-4-16,-36-4 4 0,39 3-4 15,-36-2-16-15,42 0 4 0,-24-1 20 16,41 4-8 0,-11-4 4-16,39 1-4 0,-7-3 4 15,30 3-8-15,1-3-12 16,35 2 4-16,-6-2 12 16,24 0-4-16,11-2-4 15,19 2 4-15,5-6 4 16,19 4-4-16,2-4 8 15,13 4-8-15,5-4-12 16,3 6 4-16,3-5 12 16,6 5-4-16,-2-2-12 15,11 4 4-15,-6-2-4 16,6 0 0-16,-6 0 16 16,6 0-4-16,-6 0-4 15,9 3 4-15,-3-3 4 16,10 2-4-16,-13-2 8 15,12 3-8-15,-9-3-4 16,3 0 4-16,-3 0-16 16,6 3 8-16,-3-3 20 0,6 2-8 15,-9-2-12 1,12 3 0-16,-9-3 48 0,9 0-24 16,0-3 16-1,0 1-20-15,-6-4 8 0,3 1-12 16,0-3-8-16,3 0 0 0,3-8-4 15,6 1 0-15,-9-7-88 16,-6-1 48-16,-6-12-216 16,0-2 144-16,-5 0-704 15,-7 8 448-15</inkml:trace>
</inkml:ink>
</file>

<file path=ppt/ink/ink63.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6T16:18:28.282"/>
    </inkml:context>
    <inkml:brush xml:id="br0">
      <inkml:brushProperty name="width" value="0.05292" units="cm"/>
      <inkml:brushProperty name="height" value="0.05292" units="cm"/>
      <inkml:brushProperty name="color" value="#FF0000"/>
    </inkml:brush>
  </inkml:definitions>
  <inkml:trace contextRef="#ctx0" brushRef="#br0">10640 4972 384 0,'3'-8'140'0,"-3"8"-108"0,6 2-8 0,-9-4 136 16,3-1-92-16,-9-2 112 16,3-1-100-16,-6 1 108 15,3 0-108-15,0-1 84 16,3 4-96-16,0-3 48 16,6 2-72-16,6-8-28 15,3 3-16-15,15-13 0 16,3 8 0-16,12 0 0 15,-1 5 0-15,1 10 0 16,-6 6 0-16,-12 6 0 16,-6 4 0-16,-24 3-28 15,-3 0 16-15,-27-2 48 16,0-3-16-16,-14-6 80 16,8 1-56-16,-3-8-32 15,10-1-8-15,8-2 64 16,9 0-36-16,15-5 4 15,9 5-20-15,21-8 8 16,6 8-16-16,8 0-20 16,4 3 4-16,-3 2 12 15,-3 3 0-15,-13 0-20 16,-5 3 8-16,-15-9 64 0,0 3-28 0,-15 1 8 16,0-6-24-1,-14-6 44-15,5 4-28 16,-3-9 48-1,9 3-44-15,9-5-24 0,6 0-8 0,12-3 8 16,9 5-4 0,6 1-12-16,-1 7 4 0,-2 6-4 15,-3 2 0-15,-15 3 16 16,-6 0-4-16,-24 0-20 16,-3 0 8-16,-23-6 40 15,-1 1-20-15,-14-3 8 16,11 0-12-16,6-3-16 15,13 3 4-15,14-5 4 16,12 3 0-16,30-9 24 16,9 0-12-16,20-2-84 15,4 3 40-15,2 2-132 16,-2-3 92-16,-9 8-292 16,-10-2 204-16</inkml:trace>
  <inkml:trace contextRef="#ctx0" brushRef="#br0" timeOffset="1549.97">16111 4998 676 0,'-12'-5'248'0,"12"5"-192"0,-30-21-16 0,18 7 128 15,6 6-100-15,-5-15 104 16,2 1-96-16,0-9 56 16,6 7-76-16,3 0 32 15,3 5-52-15,9 1-20 16,3 5-8-16,11 0 8 16,4 5-8-16,12 2-12 15,-1 1 0-15,1 10 12 16,-3-2-4-16,-9 10-20 15,-4 3 8-15,-20 5-4 0,-3 3 4 0,-27-3 24 16,1-8-8-16,-22-5 128 16,3 0-72-16,-8-13-12 15,5-3-32-15,9-8 48 16,16 6-40-16,17-6 24 16,14 5-32-16,31-2 0 15,9 10-12-15,11 3-24 16,1 6 8-16,-13 4 12 15,-8 1 0-15,-27-9-28 16,-9 1 12-16,-27-6 32 16,-3 1-12-16,-17-6 0 15,5 5-4-15,-6 0-128 16,6 3 68-16,7 0-728 16,5 0 436-16</inkml:trace>
  <inkml:trace contextRef="#ctx0" brushRef="#br0" timeOffset="6434.98">13096 3569 1548 0,'-15'6'572'0,"9"-6"-444"0,0-6-36 0,3 4-32 0,3-1-52 0,-3-5 4 16,3 3-4-16,0-9-16 15,3 1 4-15,-3-3 12 16,3-2-4-16,-6-1-4 16,0 6 4-16,-6 0-4 15,0 5 0-15,-6 3-12 16,3 5 8-16,0 5 4 16,4 8 0-16,2 0-12 15,3 6 8-15,6 2 48 16,3-2-24-16,5-4 60 15,7 1-44-15,9-5 12 16,3 0-32-16,6-4 20 16,-1 4-24-16,1-3-32 15,0 5 12-15,-9-7 8 16,-7-1 4-16,-8-3 32 16,-3 4-20-16,-12-6-12 15,-3 0-8-15,-9-6 28 16,3 4-12-16,-8-9-12 15,2 3-4-15,-3-10 4 16,3-3 0-16,0-9 8 16,9 4-4-16,0-8-28 15,3 7 12-15,3-5-152 16,3 6 88-16,0-6-256 16,3 11 184-16,0-5-204 15,0 2 200-15,-3-3-176 0,3 9 188 16,-6-9-248-16,3 6 220 15,-3-19 56-15,3 3 72 0,0-8 304 16,6 11-140-16,-3-11 160 16,3 11-164-16,-3 2 160 15,3 5-160-15,-3 4 148 16,0 7-152-16,-3 3 92 16,0 7-120-16,-6 6 60 15,0 14-88-15,-6 20 40 16,6 8-60-16,0 24-12 15,3 6-16-15,6 2-12 16,3 3 4-16,0-6-16 16,3-13 8-16,-6 0-172 15,0-13 96-15</inkml:trace>
  <inkml:trace contextRef="#ctx0" brushRef="#br0" timeOffset="19860.38">13393 15415 600 0,'15'-8'224'0,"-15"8"-176"0,0 0-12 16,3-3 88-1,3 3-76-15,-3-5 44 16,3 5-56-16,-9-3 76 16,3 6-60-16,-6-3 60 15,3 0-60-15,-6 0 16 16,0 0-40-16,-5-3 28 15,2 3-32-15,-12-3-4 16,6 3-12-16,-9-2 48 0,6-1-32 0,-8 1 8 16,8 2-20-16,0 0 0 15,9 2-4-15,9 3-16 16,6 3 4-16,15 19-4 16,9 2 0-16,14 13 8 15,1 1 0-15,-6-1 60 16,-4-5-32-16,-17-3 148 15,-6-4-100-15,-21-7 72 16,0-4-84-16,-23-6-52 16,-1-2-12-16,-15-6-4 15,7 3 4-15,-4-5-80 16,9-1 44-16,1-4-284 16,11 2 176-16,0-3-432 15,12 0 324-15</inkml:trace>
  <inkml:trace contextRef="#ctx0" brushRef="#br0" timeOffset="20127.32">13611 15642 904 0,'15'13'332'0,"-15"-13"-256"0,0 14-24 0,0-9 168 16,0 3-132-1,-3 5 52-15,3 3-80 0,-3 0-20 16,3 2-24-16,-3 1-4 16,6-3-4-16,-3-3-140 15,0-2 76-15</inkml:trace>
  <inkml:trace contextRef="#ctx0" brushRef="#br0" timeOffset="20294.59">13578 15550 880 0,'-6'-27'328'0,"6"27"-256"0,12-21-16 0,-3 10 276 15,0 3-192-15,6-7-4 16,0 4-84-16,5-2-12 15,4 5-24-15,0 0-24 16,-3 3 0-16</inkml:trace>
  <inkml:trace contextRef="#ctx0" brushRef="#br0" timeOffset="21176.47">13914 15621 788 0,'6'8'292'0,"-6"-8"-228"0,3 11-16 0,-3-6 52 15,0 3-64-15,-3 5 92 16,3 3-72-16,0 0 8 16,3 0-40-16,-3-3 84 15,3 0-60-15,0-2 108 16,3-3-84-16,-3-6 52 15,3 4-72-15,-3-9-12 16,0 3-24-16,0-8-12 16,3 3 0-16,0-9 12 15,0 4-8-15,3-6-40 16,0 3 20-16,3 0 20 16,0 5-4-16,-1 0 0 15,4 2 0-15,-6 6-24 16,3 3 12-16,-6 2 4 15,3 6 4-15,-3-3 0 16,0 2 0-16,0-2 16 16,0 0-8-16,-3-5-20 15,3 0 4-15,0-6 20 16,3 0-4-16,0-5 60 16,0 3-40-16,5-8-12 15,1 5-8-15,3-3 0 16,0 3-4-16,-3 3-28 15,-3 2 12-15,-6 6 4 16,3 5 8-16,-6 3 8 16,0-1-4-16,-3 1-12 0,0 2 4 0,0-5-200 15,0 2 112 1,0-4-244 0,6-1 188-16,3-8-176 0,5 3 188 0,1-8-188 15,3 3 188-15,0-8-24 16,0 5 100-16,-3-3 140 15,0 4-40-15,-3-1 184 16,-4 5-128-16,-5 6 28 16,3 5-76-16,-6 7 32 15,0 7-44-15,-3 17-20 16,0 6-8-16,-3 11-8 16,6 2 0-16,-2-8 112 15,2-5-60-15,-3-10 200 16,3-6-140-16,-6-11 80 0,3-2-112 0,-3-13 52 31,3-1-76-31,0-17 4 16,3-4-36-16,3-26-12 15,3 0-8-15,9-24 4 16,5 6-4-16,7-17-64 16,3 14 32-16,3 3-4 15,-1 18 16-15,-2 18 4 16,0 19 4-16,-9 16-12 15,-6 8 12-15,-15 5 32 16,0 1-16-16,-18-1-28 16,3-3 12-16</inkml:trace>
  <inkml:trace contextRef="#ctx0" brushRef="#br0" timeOffset="21485.33">14846 15423 996 0,'12'-75'368'0,"-12"75"-284"0,0-23-24 0,0 15 168 0,0 5-136 0,0-2 124 15,0 5-128-15,0 8-16 16,3 5-48-16,-3 19 0 16,0 2-12-16,-6 16-8 15,3-2 0-15,0 2-16 16,3-2 8-16,-3-6-208 16,3-5 116-16,-3-5-280 15,0-3 212-15</inkml:trace>
  <inkml:trace contextRef="#ctx0" brushRef="#br0" timeOffset="22878.68">15060 15626 696 0,'12'3'256'0,"-12"-3"-196"0,12 8-20 0,-9-3 276 15,3 0-180 1,0 6 124-16,3 2-152 0,-6 3 44 16,3 0-88-16,-6 0-36 15,3-3-16-15,-6-2-12 16,3-3 0-16,-6-6-160 16,3 1 88-16,-3-6-464 15,3 1 296-15</inkml:trace>
  <inkml:trace contextRef="#ctx0" brushRef="#br0" timeOffset="23045.4">15087 15507 1404 0,'21'-18'516'0,"-21"18"-400"0,18-19-32 16,-9 11 140-1,0 6-140-15,3-6-52 16,-1 2-24-16,1-2-72 15,3 3 32-15,3-3-540 16,3 3 316-16</inkml:trace>
  <inkml:trace contextRef="#ctx0" brushRef="#br0" timeOffset="23347.05">15706 15335 1184 0,'18'-21'440'0,"-18"21"-344"0,12-26-24 0,-12 15 152 16,3 3-136-16,-9-8 8 16,0 6-56-16,-9-4 4 15,3 4-24-15,-9 5 8 16,4 5-16-16,-10 7 20 16,6 4-20-16,-6 16 4 15,6 4-8-15,-3 27-8 16,7 1 4-16,-1 9 4 15,9-1-4-15,-3-1-20 16,6-11 8-16,-6 4 32 16,3-9-16-16,-3-5 0 15,3-8-4-15,-3-8-216 16,3-11 116-16,-2-12-368 16,2-6 260-16</inkml:trace>
  <inkml:trace contextRef="#ctx0" brushRef="#br0" timeOffset="23513.64">15346 15729 1028 0,'9'-5'380'0,"-9"5"-296"0,33 3-20 16,-15-3 244-1,2 2-180-15,10 1 20 16,0 0-92-16,0-3-28 16,-1 2-16-16,-5-2-64 15,-3 0 28-15,-6-2-384 0,0 2 224 0,-3-3-392 16,0 3 328-1</inkml:trace>
  <inkml:trace contextRef="#ctx0" brushRef="#br0" timeOffset="23913.08">15730 15695 560 0,'9'-8'208'0,"-9"8"-164"0,9-5-8 0,-9 2 188 15,0 6-128-15,0-3 96 16,3 5-112-16,-3 0-28 15,6 6-32-15,0-3 100 16,6 3-68-16,-3-6-20 16,2 3-20-16,1-6-4 15,3 1-4-15,0-6 16 16,3 1-12-16,-3-6-4 16,0 0 0-16,-3-8-4 15,0 3 0-15,-6 0 0 16,-3 5 0-16,-12 8-20 15,3 8 12-15,-15 23-12 16,3 9 8-16,-3 31 104 16,9 9-48-16,-3 7 300 15,6-7-192-15,-5-9 56 16,2-13-124-16,-15-16 32 16,3-10-72-16,-9-19-12 15,6-7-20-15,-2-19-80 0,5-1 36 0,-3-15-244 16,6 3 156-1,3-22-820-15,7 3 520 0</inkml:trace>
</inkml:ink>
</file>

<file path=ppt/ink/ink64.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6T16:19:10.107"/>
    </inkml:context>
    <inkml:brush xml:id="br0">
      <inkml:brushProperty name="width" value="0.05292" units="cm"/>
      <inkml:brushProperty name="height" value="0.05292" units="cm"/>
      <inkml:brushProperty name="color" value="#FF0000"/>
    </inkml:brush>
  </inkml:definitions>
  <inkml:trace contextRef="#ctx0" brushRef="#br0">10863 4024 840 0,'-3'-63'312'0,"3"28"-244"0,-3-7-16 15,0 26 296-15,3 8-200 0,-3-5 28 16,6 2-104-16,-3 4 12 16,0 1-48-16,0 6 16 15,0 6-32-15,-6 7 52 16,0 0-40-16,-8 27 28 16,2-3-32-16,-6 24 36 15,3-3-36-15,-3 26-48 16,3-9 8-16,0 9 28 15,6-7-8-15,3-6 0 16,3-18-4-16,-2-5 4 16,2-8-4-16,-3-9 32 15,6-7-20-15,-6-5-4 16,6-6-8-16,-6-8 12 16,6-2-8-16,-6-8 16 15,6 2-16-15,-6-8-28 16,3 3 8-16,-6-5 32 0,6 3-12 0,-6-4-28 15,3 4 12-15,-6-3 0 16,3 2 8-16,-3 3 0 16,6 3 0-16,-3 5 8 15,6 2-4-15,3 6-28 16,6 6 12 0,9 7 12-16,6-5 4 0,3 2 8 15,0 1-8-15,3-9-4 16,-4 1 4-16,1-11-4 15,-3 0 0-15,-3-6 60 16,-3 1-32-16,-3-5 24 16,-3 2-32-16,-6-3 28 15,-1 6-32-15,-10-3 12 16,2 3-16-16,-15-3 0 16,0 5-4-16,-9-2 4 15,3 5-8-15,-8-8-100 16,5 2 52-16,-6-7-308 15,6 0 196-15</inkml:trace>
</inkml:ink>
</file>

<file path=ppt/ink/ink65.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6T16:29:22.937"/>
    </inkml:context>
    <inkml:brush xml:id="br0">
      <inkml:brushProperty name="width" value="0.05292" units="cm"/>
      <inkml:brushProperty name="height" value="0.05292" units="cm"/>
      <inkml:brushProperty name="color" value="#FF0000"/>
    </inkml:brush>
  </inkml:definitions>
  <inkml:trace contextRef="#ctx0" brushRef="#br0">755 16092 600 0,'-9'11'224'0,"9"-11"-176"0,12-6-12 0,-12 4 124 16,0 4-96-16,0-2 0 15,0 0-40-15,12 0 44 16,3 0-36-16,20-2 12 16,10-1-28-16,18-2 28 15,2 2-28-15,21-5 40 16,-2 3-32-16,17-6 32 15,-12 3-32-15,1-5 76 16,-16 5-56-16,-6-2-4 16,-14 4-24-16,-6-2-12 15,-13 6 0-15,-11 4 4 16,-12 4-4-16,-21 4 32 16,-9 3-20-16,-35-2 4 0,-7 2-12 0,-38-5-8 31,6 3 4-31,-24-6 12 15,8 3-8-15,-2-3 16 16,24 3-16-16,6-3 16 0,23 3-16 0,15-2-12 16,19-1 0-16,14-2 40 15,18-1-24-15,32-4 36 16,10 2-32-16,38-6-4 16,-6 4-8-16,19-1 12 15,-10 6-8-15,-12-3-28 16,-17 5 8-16,-27-5 12 15,-16 3 4-15,-40-6 24 16,-10 3-16-16,-30-5 56 16,-2 2-36-16,-28-8 12 15,19 6-28-15,-9-3-8 16,20 3-4-16,6-3 4 16,19 5-4-16,11 1-12 15,6 2 4-15,15 0-180 16,12 5 96-16,3 0-332 15,9 6 236-15</inkml:trace>
  <inkml:trace contextRef="#ctx0" brushRef="#br0" timeOffset="1331.25">15510 15806 788 0,'6'-2'292'0,"-6"2"-228"0,6 0-16 0,-6 0 116 16,3 2-100-16,-3-2 52 15,3 6-68-15,0-1 20 16,0 0-40-16,0 0 80 15,2 1-60-15,1-1 64 16,6 0-60-16,12 1 32 16,6-1-48-16,24-5 0 15,5 2-24-15,27 1-8 16,-2 0 0-16,14 2-4 16,-6 0 0-16,0 3-12 15,-14 0 8-15,-10 0 92 16,-14 0-48-16,-6-3 28 15,-13 1-40-15,-8-4 8 16,-3 4-20-16,-6-6 0 16,0 2-8-16,-4-4 12 15,-2 2-12-15,-6-6 4 0,3 4-4 16,-6-6-24-16,3 2 8 0,-12-1-400 16,3 4 220-16</inkml:trace>
  <inkml:trace contextRef="#ctx0" brushRef="#br0" timeOffset="2850.24">2612 17365 600 0,'-12'-11'224'0,"9"8"-176"0,3 6-12 0,0-3 44 16,-6 3-52-16,6-6 40 16,0 3-36-16,-3 0 104 15,3 0-76-15,0 0 44 0,-5 0-60 0,5 0 64 16,0 0-60 0,5 0 20-16,7 0-40 15,9-5 36-15,18-3-36 16,6 0 4-16,23 0-20 15,6 0-8-15,13 3 0 0,-4-3-4 16,0 2 0-16,4 6 8 16,-16 0-4-16,-5 0-4 15,-7-2 4-15,-2-1-4 16,-16 1 0-16,-2-1 0 16,-9 0 0-16,-15 3 16 15,-6 6-8-15,-18 4-28 16,-15 9 8-16,-39 2 12 15,-14-5 4-15,-18-3 16 16,-21-5-12-16,0-6 84 16,-6-4-48-16,17-1 92 15,28-2-76-15,18 2 24 16,20-2-48-16,27 2-24 16,21-5-4-16,24 3-124 0,26 2 64 15,16 11-744-15,11 11 436 16</inkml:trace>
  <inkml:trace contextRef="#ctx0" brushRef="#br0" timeOffset="4467.67">4377 17367 352 0,'-6'0'132'0,"0"0"-104"0,-2-8-8 0,5 6 124 16,3-6-84-16,-3-3 160 16,3-7-124-16,0 2 120 15,0-3-124-15,3 3 104 16,0 0-112-16,0 3 44 0,0 3-72 15,-1 7-16-15,4 8-24 0,3 11-28 0,3 11 4 32,3 4 48-32,9 4-20 15,6-3 24-15,5-3-24 0,1-6 36 16,-3-1-32-16,0-6-4 16,-4-3-12-16,7-3 56 15,-9-4-36-15,-3-6 8 16,0-6-24-16,-4-4 0 15,1-6-4-15,-3-3-8 16,-6 1 4-16,-3-1-4 16,-6 6 0-16,-6 2 44 15,-12 9-24-15,-6 4-8 16,-12 6-8-16,-5 3 4 16,-10 0-4-16,-5-1 52 15,2 1-32-15,0-6 16 16,7-2-24-16,8-6 8 0,9-2-12 15,6-6 20-15,12-5-20 16,1-5-4 0,8-5-4-16,0 2-48 0,2 5 24 15,4 6-212-15,-12 8 128 16,4 7-284-16,-1 17 220 16,6 2-432-1,5 3 340-15,1 0-188 16</inkml:trace>
  <inkml:trace contextRef="#ctx0" brushRef="#br0" timeOffset="5468.54">4630 17341 548 0,'6'-11'204'0,"3"-2"-156"0,-3 0-16 0,6 7 88 0,0-4-72 15,-3-1 76-15,3-2-68 16,-3 2 48-16,3-2-60 15,0 3 40-15,0 2-48 0,-1 2 16 16,1 9-32-16,0 5 0 16,-6 11-12-16,3 10-24 15,0 8 8-15,-3 0 76 16,-6-3-40-16,-9-2 140 16,-12-6-92-16,-6-7 60 15,-5-3-76-15,-10-6 28 16,-14-2-52-16,-1-2 44 15,3-6-48-15,10-3 4 0,5-2-24 16,9-1 20 0,12-2-20-16,6-5 32 15,4 0-28-15,5 0 4 0,3 2-12 16,0 3-8-16,-3 3 4 16,3 2 4-16,-6 6-4 15,3 2-12-15,-3 3 4 16,0 0 12-16,0 3-4 15,6-1-20-15,6 3 8 16,3 1 12-16,9-1 0 16,8-3 8-16,19 1-8 15,9-3 8-15,8 0-8 0,-2-3-4 16,-1-2 4-16,-8-6-4 16,-10-2 0-16,-5-6 8 15,-6-5-4-15,-9-2 8 16,-6-1-8-16,-9 1 8 15,-9-1-8-15,-6 1 8 16,0 2-8-16,-3 3-4 16,0 5 4-16,3 0-4 15,0 8 0-15,6 0 0 16,-9 5 0-16,9 0-144 16,0 6 80-16,3 2-412 15,-3 6 264-15</inkml:trace>
  <inkml:trace contextRef="#ctx0" brushRef="#br0" timeOffset="6251.64">4526 17838 1080 0,'6'-8'400'0,"0"14"-312"0,9 12-24 0,-6 1 88 0,3 10-96 16,-6 8 40-16,0 13-56 16,-3 8 40-16,-6 6-48 15,-3-11-16-15,0-3-8 0,-12-13-8 16,0-5 0-16,3-11 16 15,-6-5-8-15,7-6-180 16,-1-7 96-16,6-6-256 16,0 1 188-16,6-6-180 0,-6-3 188 15,3-2-28-15,3-6 96 16,3 4 140-16,0 1-36 16,0 1 324-16,9 3-200 15,0-6 196-15,12 5-204 16,2-7 96-16,13-1-144 15,6-2 40-15,0 0-84 16,5 2-24-16,-8 1-24 16,-3-1-20-16,-4 3 4 15,-2 0 12-15,-3 3-4 16,-12 3 8-16,0 2-8 0,-9 5-136 16,-6 3 76-16,-3 0-148 15,0 3 116-15,-6 5-116 16,-9-3 116-16,-3 5 0 0,0-2 56 15,0 6 20 1,6 1 8-16,9 15 100 16,1 9-52-16,10 1 156 15,7 2-108-15,6-7-28 16,9-4-40-16,3-4-12 16,3-6-4-16,-7-5-128 15,-2-3 64-15,-6-5-796 16,-3 0 468-1,-9-3-52-15</inkml:trace>
  <inkml:trace contextRef="#ctx0" brushRef="#br0" timeOffset="7370.07">5657 18037 664 0,'30'-8'244'0,"-24"0"-188"0,3 5-16 0,-9 3 276 0,6-3-180 16,-6 1 184-16,0 2-184 15,0-3-36-15,0 3-64 0,9 0-32 0,3-2-8 16,6-1 20 0,8-2-8-16,7-1-188 15,3 4 96-15,-9-1-388 16,-7 3 264-16,-8 3-436 15</inkml:trace>
  <inkml:trace contextRef="#ctx0" brushRef="#br0" timeOffset="7507.12">5520 18145 780 0,'-20'11'288'0,"26"-9"-224"0,5 14-20 15,4-18 216-15,9 10-152 0,18-3 8 16,5-5-68-16,4 0-16 15,-6-8-20-15,-7 3-252 0,-2-1 128 16</inkml:trace>
  <inkml:trace contextRef="#ctx0" brushRef="#br0" timeOffset="8452.12">6375 17981 728 0,'21'-16'268'0,"-10"11"-208"0,7 0-16 16,0 2 0-16,3 6-32 0,9 2 12 0,0 6-12 15,2 4 12 1,-2 14-16-16,-9 6 32 0,-9 5-24 16,-9 5 240-16,-12-14-140 15,-9-4 164-15,-12-9-164 16,-6-10 84-16,-5-5-116 0,-4-11 32 16,-2-13-68-1,8-11-8-15,3 0-24 16,12-2-12-16,12 2 0 0,12 3-48 0,12 3 24 31,9 4-92-31,6 9 64 0,6 3-160 16,5 7 112-16,7 3-236 15,3 0 188-15,-4 3-724 16</inkml:trace>
  <inkml:trace contextRef="#ctx0" brushRef="#br0" timeOffset="9154.58">7143 18140 1204 0,'-21'2'448'0,"18"17"-348"0,-12 29-32 0,12-27 88 0,-6 5-100 0,0-2-12 15,0 3-28-15,0-6-16 16,0-3 4-16,0-2-60 0,3-3 32 0,-8-5-560 16,8-2 320-16</inkml:trace>
  <inkml:trace contextRef="#ctx0" brushRef="#br0" timeOffset="9421.65">7521 17825 1028 0,'6'-13'380'0,"3"23"-296"0,-15 17-20 15,6-9 172-15,-6 11-140 16,0 6 32-16,0 5-76 15,6 2-32-15,0 5-12 0,3 1-20 0,0-6 8 16,0-10-384-16,0 0 212 16,6-8-680-1</inkml:trace>
  <inkml:trace contextRef="#ctx0" brushRef="#br0" timeOffset="9620.86">7914 18246 1236 0,'-18'39'456'0,"0"-28"-352"0,-9 13-32 16,15-14 8-16,-6 4-60 15,0-4-20-15,1 1 0 16,-1-3-204-16</inkml:trace>
  <inkml:trace contextRef="#ctx0" brushRef="#br0" timeOffset="9869.69">8295 18148 1216 0,'8'-8'448'0,"-5"5"-348"0,6 11-28 15,-3-5 164 1,3-1-144-16,0-2-36 16,6 0-36-16,3-5-12 15,3 2-4-15,3 1-400 0,8-6 220 16</inkml:trace>
  <inkml:trace contextRef="#ctx0" brushRef="#br0" timeOffset="9971.39">8676 18148 932 0,'11'-21'348'0,"4"10"-272"0,12 0-20 15,-6 6-144-15</inkml:trace>
  <inkml:trace contextRef="#ctx0" brushRef="#br0" timeOffset="10120.6">9137 18206 1300 0,'15'5'480'0,"-9"-18"-372"0,12 5-32 16,-9-2 64-16,8 7-92 15,4-8-44-15,15 6-8 16,-3-6-724-16</inkml:trace>
  <inkml:trace contextRef="#ctx0" brushRef="#br0" timeOffset="10371.53">10155 18158 1172 0,'-12'-45'436'0,"6"37"-340"0,6 6-24 0,6 4 168 0,-6 4-144 16,0 7-44-16,-3 13-40 15,-3 9-12-15,-6 5 0 16,-3-6-152-16,-6 3 84 15,-2-5-772-15</inkml:trace>
  <inkml:trace contextRef="#ctx0" brushRef="#br0" timeOffset="11372.79">11479 17997 840 0,'-26'-11'312'0,"2"6"-244"0,-18 2-16 16,15 6 172-16,-8 5-132 0,-10 5 96 0,3 11-108 15,1 3 8-15,11 10-52 16,3 2-12-16,15 4-16 0,9-4 4 15,15-4-8-15,12-6 16 16,15-8-12-16,5-8-40 16,4-5 20-16,3-13-8 15,-4-11 12-15,7-26 0 0,-10-14 0 16,-2-5-20 0,0-5 16-16,-7-24-12 15,-8-3 12-15,-6 17 8 16,-9 18 4-16,-6 13 24 15,-3 15-12-15,-6 20 24 0,-9 23-24 0,3 27 200 32,0 13-120-32,3 8 24 0,0 7-68 15,3 6-40-15,3 3-8 16,-3-11 0-16,0-7 0 0,0-12 0 0,3-12 0 31,0-14-108-31,3-8 60 16,0-8-332-16,6-7 212 15,3-12-808 1</inkml:trace>
  <inkml:trace contextRef="#ctx0" brushRef="#br0" timeOffset="11572.34">11953 18174 1100 0,'38'-18'408'0,"-11"7"-316"0,3 1-28 0,-9-1 108 0,6 0-108 16,2-4-8-16,4 4-36 15,3 0-200-15,0 3 96 16,-4 0-608-16,-2 1 384 16,-6-1-124-16</inkml:trace>
  <inkml:trace contextRef="#ctx0" brushRef="#br0" timeOffset="11703.6">12465 17836 1060 0,'15'10'392'0,"-6"11"-304"0,-6 16-28 0,2-13 216 15,-5 11-164-15,3 10-60 16,0 15-40-16,6 7-148 16</inkml:trace>
</inkml:ink>
</file>

<file path=ppt/ink/ink66.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69.51501" units="1/cm"/>
          <inkml:channelProperty channel="Y" name="resolution" value="415.70438" units="1/cm"/>
          <inkml:channelProperty channel="F" name="resolution" value="0" units="1/dev"/>
          <inkml:channelProperty channel="T" name="resolution" value="1" units="1/dev"/>
        </inkml:channelProperties>
      </inkml:inkSource>
      <inkml:timestamp xml:id="ts0" timeString="2026-09-16T16:33:52.475"/>
    </inkml:context>
    <inkml:brush xml:id="br0">
      <inkml:brushProperty name="width" value="0.05292" units="cm"/>
      <inkml:brushProperty name="height" value="0.05292" units="cm"/>
      <inkml:brushProperty name="color" value="#FF0000"/>
    </inkml:brush>
  </inkml:definitions>
  <inkml:trace contextRef="#ctx0" brushRef="#br0">8881 9083 424 0,'0'-2'156'0,"0"2"-120"0,15 0-8 0,-6-3 124 16,3 3-88-16,3-5 88 16,-1 2-88-16,1-5 64 0,0 5-72 0,-3-2 84 31,0 5-80-31,-3-5 68 16,0 5-72-16,-6-6 48 15,3 6-60-15,-12-2-4 16,3 4-24-16,-18 1 16 15,0 2-20-15,-23 3 48 0,-1 0-32 16,-18 0 28-16,10 0-28 0,-10-3 0 16,13 3-16-16,-4-2 36 15,15-1-24-15,4-5 32 16,8 3-32-16,3-3 4 16,12 0-16-16,0-3 0 15,9 3-4-15,6-3 4 16,6 3-8-16,12-2-4 15,6-1 4-15,12 0-4 16,2 3 0-16,-2 0 0 16,-3 3 0-16,-16 0 8 15,-2 2-4-15,-27-2 8 16,-5 2-8-16,-28 0 60 16,0 3-36-16,-14-5-20 15,5 2-8-15,0-5 16 16,16 0-8-16,5-3-12 15,12 1 0-15,18-6-180 16,9 3 96-16,24-3-276 16,8 2 200-16</inkml:trace>
  <inkml:trace contextRef="#ctx0" brushRef="#br0" timeOffset="566.35">9235 9046 488 0,'-15'0'180'0,"15"0"-140"0,-9 0-12 0,6-3 128 16,3 3-92-16,-9-2 96 16,3 4-92-16,-8-4 80 15,5 2-84-15,-6-3 48 16,6 6-68-16,0-3 84 15,3 0-72-15,0 0 44 16,6 0-60-16,3 0 16 16,6 0-36-16,3 0 16 15,6 0-20-15,6-3-8 16,2 3-4-16,7-2-16 16,3 4 8-16,-4-2 20 15,-2 0-8-15,-9 0-20 16,-6 3 4-16,-18-1 4 15,0 4 4-15,-21-1 76 0,0 0-40 0,-14-5 32 16,2 3-40-16,-6-6 0 16,16 3-16-16,2-2 28 15,9-1-24-15,6-2 4 16,6 2-12-16,6-2-24 16,3 2 8-16,3 1-268 15,0 4 148-15</inkml:trace>
  <inkml:trace contextRef="#ctx0" brushRef="#br0" timeOffset="2134.3">10551 9046 540 0,'6'-3'200'0,"-6"3"-156"0,6 0-12 0,-3 0 176 16,0 0-120-16,-3 0 116 15,0 0-120-15,-3 0 96 16,3 3-100-16,-12 0 88 16,0-1-92-16,-12 1 4 15,0 0-48-15,-9-1-4 0,4 1-16 0,-7 0 36 32,9-1-24-32,0-2-24 0,10 3 0 0,-1-3 0 15,9 0 0-15,0-3 0 16,9 3 0-16,0-2-36 15,3 2 20-15,0-3-260 16,6 6 156-16,9-3-392 0,2 5 288 0</inkml:trace>
  <inkml:trace contextRef="#ctx0" brushRef="#br0" timeOffset="2518.02">10875 9062 632 0,'-3'8'236'0,"3"-8"-184"0,3 3-16 15,-3-3 160 1,6 0-116-16,3 0 64 16,3 0-84-16,9 0 52 0,6 0-60 15,11-3 16-15,4 3-40 16,6-3-8 0,-1 1-12-16,-2-4 12 0,-6 6-12 0,-7-2 48 15,-5 2-28-15,-6-3-16 16,-6 6-4-16,-9-3-8 15,-3 0 0-15,-6 0 0 16,3 2 0-16,-3-2-168 16,3 3 92-16,-3 0-472 15,0-1 304-15</inkml:trace>
  <inkml:trace contextRef="#ctx0" brushRef="#br0" timeOffset="7571.63">1175 13846 800 0,'-30'-53'296'0,"6"32"-232"0,-9-1-16 15,18 9-16-15,4-5-28 16,-1-1 184-16,3 1-104 15,0-4 28-15,6 4-68 16,3 5 36 0,3 5-48-16,3 0-32 0,0 5-4 0,0 1 28 15,-6 2-16-15,0-3 44 16,-6 6-28-16,0-6 4 16,-3 3-16-16,-9-5-8 15,9 2 0-15,-6-5-4 16,6 0 0-16,-3-3 16 31,-3 4-8-31,3-1 48 0,4 2-28 0,5 1 4 16,3 5-20-16,8 8-24 15,7 8 4-15,24 16 20 16,3 5-4-16,35 23-20 16,6 1 4-16,37 19 12 15,-7-4 0-15,9 9-4 16,-12-8 4-16,-15-3-16 15,-18-16 8-15,-17-10 64 16,-9-9-32-16,-22-12 76 16,-8-6-56-16,-9-8-16 15,-9-5-20-15,-3-5 8 16,0 0-12-16,-3-9 4 16,3 4-4-16,-9-9-24 15,6 3 8-15,-6-10 4 16,3 4 4-16,-6-15 16 15,9 5-8-15,-14-13-12 16,8 8 0-16,-6-8 4 16,6 3 0-16,0-3 16 0,0 8-8 15,9-6-12-15,9 11 0 0,0 1-16 16,0 7 12-16,3 3 4 16,3 7 4-16,8 9 0 15,-2 7 0-15,12 14-20 16,0 5 12-16,2 14 12 15,-5-1 0-15,-24 6 60 16,0-1-36-16,-33-10 128 16,3-8-84-16,-32-10 0 15,2-6-44-15,-23-7-16 16,11-4-8-16,4-7-4 16,11 0 0-16,13-6-232 15,8 0 128-15</inkml:trace>
  <inkml:trace contextRef="#ctx0" brushRef="#br0" timeOffset="9289.19">9289 13018 560 0,'44'-35'208'0,"-29"14"-164"0,12-16-8 0,-15 16 156 16,3 2-112-16,3-13 72 16,3 6-88-16,-1-3 28 0,-5 2-56 15,-6 9 52 1,3 2-52-16,-12 11-8 0,-3 5-16 0,-18 24-20 16,-3 7 4-16,-23 30 40 15,2 5-24-15,-26 27 8 16,2-8-12-16,-2 7-16 15,14-10 4-15,4-5 128 16,11-14-72-16,3-7 80 16,16-14-76-16,-1-7-32 15,9-4-12-15,0-9 4 16,6-6-8-16,0-11 4 16,6 0-4-16,0-10-16 15,6 2 4-15,-3-7 12 16,0-1-4-16,0-8-20 15,3 4 8-15,0-7 20 16,3 7-4-16,-6-7-20 16,3 4 4-16,-6-1 20 15,3 9-4-15,-3 4-4 16,6 6 0-16,0 16-4 16,3 8 0-16,12 16-20 15,3 5 12-15,11 5 48 16,4 0-20-16,-3-10 148 15,0-6-92-15,-10-15 116 16,-5-8-108-16,-12-22-24 16,-3-5-40-16,-12-24-8 15,-3 1-4-15,-5-14-16 16,2 8 4-16,3-3-236 0,6 14 132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082" name="Rectangle 2">
            <a:extLst>
              <a:ext uri="{FF2B5EF4-FFF2-40B4-BE49-F238E27FC236}">
                <a16:creationId xmlns:a16="http://schemas.microsoft.com/office/drawing/2014/main" id="{38E3F946-A26C-0BEC-D330-D08D01F434F0}"/>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b="0" i="0"/>
            </a:lvl1pPr>
          </a:lstStyle>
          <a:p>
            <a:pPr>
              <a:defRPr/>
            </a:pPr>
            <a:endParaRPr lang="en-US" altLang="en-US"/>
          </a:p>
        </p:txBody>
      </p:sp>
      <p:sp>
        <p:nvSpPr>
          <p:cNvPr id="686083" name="Rectangle 3">
            <a:extLst>
              <a:ext uri="{FF2B5EF4-FFF2-40B4-BE49-F238E27FC236}">
                <a16:creationId xmlns:a16="http://schemas.microsoft.com/office/drawing/2014/main" id="{33C4A87F-CC8A-D1E6-0670-E1AD9F4FE211}"/>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b="0" i="0"/>
            </a:lvl1pPr>
          </a:lstStyle>
          <a:p>
            <a:pPr>
              <a:defRPr/>
            </a:pPr>
            <a:endParaRPr lang="en-US" altLang="en-US"/>
          </a:p>
        </p:txBody>
      </p:sp>
      <p:sp>
        <p:nvSpPr>
          <p:cNvPr id="5124" name="Rectangle 4">
            <a:extLst>
              <a:ext uri="{FF2B5EF4-FFF2-40B4-BE49-F238E27FC236}">
                <a16:creationId xmlns:a16="http://schemas.microsoft.com/office/drawing/2014/main" id="{5B075156-093E-3EB7-A0EF-8C4DB6588224}"/>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86085" name="Rectangle 5">
            <a:extLst>
              <a:ext uri="{FF2B5EF4-FFF2-40B4-BE49-F238E27FC236}">
                <a16:creationId xmlns:a16="http://schemas.microsoft.com/office/drawing/2014/main" id="{498DBFED-976B-9170-D156-1B3C383236E5}"/>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86086" name="Rectangle 6">
            <a:extLst>
              <a:ext uri="{FF2B5EF4-FFF2-40B4-BE49-F238E27FC236}">
                <a16:creationId xmlns:a16="http://schemas.microsoft.com/office/drawing/2014/main" id="{C7642659-02B0-2D8B-6EE7-07E280FDC4EB}"/>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b="0" i="0"/>
            </a:lvl1pPr>
          </a:lstStyle>
          <a:p>
            <a:pPr>
              <a:defRPr/>
            </a:pPr>
            <a:endParaRPr lang="en-US" altLang="en-US"/>
          </a:p>
        </p:txBody>
      </p:sp>
      <p:sp>
        <p:nvSpPr>
          <p:cNvPr id="686087" name="Rectangle 7">
            <a:extLst>
              <a:ext uri="{FF2B5EF4-FFF2-40B4-BE49-F238E27FC236}">
                <a16:creationId xmlns:a16="http://schemas.microsoft.com/office/drawing/2014/main" id="{966EBD76-DD0E-7B7E-AF26-A96A9D65BEED}"/>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0" i="0" smtClean="0"/>
            </a:lvl1pPr>
          </a:lstStyle>
          <a:p>
            <a:pPr>
              <a:defRPr/>
            </a:pPr>
            <a:fld id="{C6D05F90-DC8C-4E7B-A273-D4324E76114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C1846E55-D1AD-32DF-AAA2-C5B5E75885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10A0CCA5-E969-499B-BA8B-71DFE441D2B6}" type="slidenum">
              <a:rPr lang="en-US" altLang="en-US" b="0" i="0"/>
              <a:pPr/>
              <a:t>2</a:t>
            </a:fld>
            <a:endParaRPr lang="en-US" altLang="en-US" b="0" i="0"/>
          </a:p>
        </p:txBody>
      </p:sp>
      <p:sp>
        <p:nvSpPr>
          <p:cNvPr id="8195" name="Rectangle 2">
            <a:extLst>
              <a:ext uri="{FF2B5EF4-FFF2-40B4-BE49-F238E27FC236}">
                <a16:creationId xmlns:a16="http://schemas.microsoft.com/office/drawing/2014/main" id="{08A9EBE2-BA24-EADD-C381-C3BE243D0C4E}"/>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95219396-9BE7-D744-0E3A-E896BB1B046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BA01708B-BED9-D9CE-D9C5-2830D7C1165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D53DA5B0-D8E7-4D79-BD95-2E3D6A34D829}" type="slidenum">
              <a:rPr lang="en-US" altLang="en-US" b="0" i="0"/>
              <a:pPr/>
              <a:t>3</a:t>
            </a:fld>
            <a:endParaRPr lang="en-US" altLang="en-US" b="0" i="0"/>
          </a:p>
        </p:txBody>
      </p:sp>
      <p:sp>
        <p:nvSpPr>
          <p:cNvPr id="10243" name="Rectangle 2">
            <a:extLst>
              <a:ext uri="{FF2B5EF4-FFF2-40B4-BE49-F238E27FC236}">
                <a16:creationId xmlns:a16="http://schemas.microsoft.com/office/drawing/2014/main" id="{2EA05469-1B7B-E279-8D03-79423B010983}"/>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C486F1F-3644-487E-7D36-9BA62B90FFA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C13D69E5-D4C4-708E-BF9B-39638B2127E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7AD3DB42-7C7A-4A16-9403-A1924213C8D7}" type="slidenum">
              <a:rPr lang="en-US" altLang="en-US" b="0" i="0"/>
              <a:pPr/>
              <a:t>4</a:t>
            </a:fld>
            <a:endParaRPr lang="en-US" altLang="en-US" b="0" i="0"/>
          </a:p>
        </p:txBody>
      </p:sp>
      <p:sp>
        <p:nvSpPr>
          <p:cNvPr id="12291" name="Rectangle 2">
            <a:extLst>
              <a:ext uri="{FF2B5EF4-FFF2-40B4-BE49-F238E27FC236}">
                <a16:creationId xmlns:a16="http://schemas.microsoft.com/office/drawing/2014/main" id="{0B4A9789-2EDB-2ECF-6651-9384223AD684}"/>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D6BDB33A-394D-C09E-CBFB-776F7528C33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065D35E0-25DE-A34A-EE51-C3C70E07991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BD7F6E37-ED79-4E04-9662-2A2DB9FAF2FD}" type="slidenum">
              <a:rPr lang="en-US" altLang="en-US" b="0" i="0"/>
              <a:pPr/>
              <a:t>5</a:t>
            </a:fld>
            <a:endParaRPr lang="en-US" altLang="en-US" b="0" i="0"/>
          </a:p>
        </p:txBody>
      </p:sp>
      <p:sp>
        <p:nvSpPr>
          <p:cNvPr id="14339" name="Rectangle 2">
            <a:extLst>
              <a:ext uri="{FF2B5EF4-FFF2-40B4-BE49-F238E27FC236}">
                <a16:creationId xmlns:a16="http://schemas.microsoft.com/office/drawing/2014/main" id="{47E361E7-E0F4-2771-7FEA-765C20A3F142}"/>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9E21D28E-496C-6F0A-2F33-6028B2EF3B2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DFD36BE-2717-234A-EA90-54B1F8993CA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95EB49E3-A169-42FB-A0D9-E7883D0DD6AD}" type="slidenum">
              <a:rPr lang="en-US" altLang="en-US" b="0" i="0"/>
              <a:pPr/>
              <a:t>6</a:t>
            </a:fld>
            <a:endParaRPr lang="en-US" altLang="en-US" b="0" i="0"/>
          </a:p>
        </p:txBody>
      </p:sp>
      <p:sp>
        <p:nvSpPr>
          <p:cNvPr id="18435" name="Rectangle 2">
            <a:extLst>
              <a:ext uri="{FF2B5EF4-FFF2-40B4-BE49-F238E27FC236}">
                <a16:creationId xmlns:a16="http://schemas.microsoft.com/office/drawing/2014/main" id="{B9ABEABF-DFAD-B87C-C168-C347AB899D44}"/>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058FE5C9-2AEF-D08E-8793-0610B565C7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FEBB3EC9-5966-4FD1-7B31-1EA1B295669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A2CF518A-7BFD-4649-A95D-FCF8CBB27F09}" type="slidenum">
              <a:rPr lang="en-US" altLang="en-US" b="0" i="0"/>
              <a:pPr/>
              <a:t>7</a:t>
            </a:fld>
            <a:endParaRPr lang="en-US" altLang="en-US" b="0" i="0"/>
          </a:p>
        </p:txBody>
      </p:sp>
      <p:sp>
        <p:nvSpPr>
          <p:cNvPr id="20483" name="Rectangle 2">
            <a:extLst>
              <a:ext uri="{FF2B5EF4-FFF2-40B4-BE49-F238E27FC236}">
                <a16:creationId xmlns:a16="http://schemas.microsoft.com/office/drawing/2014/main" id="{65CDFB6A-9E8B-6CE2-9D87-D75C4169CA18}"/>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12852071-8CD4-7E87-7C38-311B3C4D959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402B9C1D-9BDB-2CC1-BC44-9860077359B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4B2BF8F3-2749-47F6-AA58-8655DB3BC554}" type="slidenum">
              <a:rPr lang="en-US" altLang="en-US" b="0" i="0"/>
              <a:pPr/>
              <a:t>8</a:t>
            </a:fld>
            <a:endParaRPr lang="en-US" altLang="en-US" b="0" i="0"/>
          </a:p>
        </p:txBody>
      </p:sp>
      <p:sp>
        <p:nvSpPr>
          <p:cNvPr id="24579" name="Rectangle 2">
            <a:extLst>
              <a:ext uri="{FF2B5EF4-FFF2-40B4-BE49-F238E27FC236}">
                <a16:creationId xmlns:a16="http://schemas.microsoft.com/office/drawing/2014/main" id="{6E8FAB31-4030-0531-2992-5FD2C26C8C8B}"/>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91229F38-F7D6-C55E-F31E-C0F7F853733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8CB27A68-C3ED-A284-C583-F6B2469C15A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1E6384F-A8A9-4689-A37D-F68B810FA6F3}" type="slidenum">
              <a:rPr lang="en-US" altLang="en-US" b="0" i="0"/>
              <a:pPr/>
              <a:t>9</a:t>
            </a:fld>
            <a:endParaRPr lang="en-US" altLang="en-US" b="0" i="0"/>
          </a:p>
        </p:txBody>
      </p:sp>
      <p:sp>
        <p:nvSpPr>
          <p:cNvPr id="22531" name="Rectangle 2">
            <a:extLst>
              <a:ext uri="{FF2B5EF4-FFF2-40B4-BE49-F238E27FC236}">
                <a16:creationId xmlns:a16="http://schemas.microsoft.com/office/drawing/2014/main" id="{B5B2683E-1D00-EB92-2602-C044880B6A13}"/>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262B4B57-9087-288C-B1B6-6E7BB30E0A3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C8D6711D-C34E-94CA-61E1-21F8F4FEDF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7554A50D-4929-4E57-B842-8AAF413DCFF8}" type="slidenum">
              <a:rPr lang="en-US" altLang="en-US" b="0" i="0"/>
              <a:pPr/>
              <a:t>10</a:t>
            </a:fld>
            <a:endParaRPr lang="en-US" altLang="en-US" b="0" i="0"/>
          </a:p>
        </p:txBody>
      </p:sp>
      <p:sp>
        <p:nvSpPr>
          <p:cNvPr id="26627" name="Rectangle 2">
            <a:extLst>
              <a:ext uri="{FF2B5EF4-FFF2-40B4-BE49-F238E27FC236}">
                <a16:creationId xmlns:a16="http://schemas.microsoft.com/office/drawing/2014/main" id="{85634405-D492-FDE3-4FE7-A779D228B406}"/>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BE6D6F4D-DF41-DBB7-2E61-A34BFA0002C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132E3557-59D6-E090-1F9C-E5A1A3FD9B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E0ADB7A6-86AD-4088-A11F-798FB2CCAF54}" type="slidenum">
              <a:rPr lang="en-US" altLang="en-US" b="0" i="0"/>
              <a:pPr/>
              <a:t>11</a:t>
            </a:fld>
            <a:endParaRPr lang="en-US" altLang="en-US" b="0" i="0"/>
          </a:p>
        </p:txBody>
      </p:sp>
      <p:sp>
        <p:nvSpPr>
          <p:cNvPr id="28675" name="Rectangle 2">
            <a:extLst>
              <a:ext uri="{FF2B5EF4-FFF2-40B4-BE49-F238E27FC236}">
                <a16:creationId xmlns:a16="http://schemas.microsoft.com/office/drawing/2014/main" id="{3D7C34F0-AD1F-3527-C4C0-CF817EB6A514}"/>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9AA286F2-4B84-D5DD-7B72-7E1F1CC408F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DE1DFBCF-8A98-1E86-23A1-2A6C77281AE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44AE32F7-DE69-4830-8D76-E057FD54B919}" type="slidenum">
              <a:rPr lang="en-US" altLang="en-US" b="0" i="0"/>
              <a:pPr/>
              <a:t>12</a:t>
            </a:fld>
            <a:endParaRPr lang="en-US" altLang="en-US" b="0" i="0"/>
          </a:p>
        </p:txBody>
      </p:sp>
      <p:sp>
        <p:nvSpPr>
          <p:cNvPr id="30723" name="Rectangle 2">
            <a:extLst>
              <a:ext uri="{FF2B5EF4-FFF2-40B4-BE49-F238E27FC236}">
                <a16:creationId xmlns:a16="http://schemas.microsoft.com/office/drawing/2014/main" id="{72F5B798-CE36-BCA8-6D91-EEBEF3C4DE5C}"/>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0A2EA765-DFC4-998D-3D1E-5B5245F3BCB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C4D7E1EB-EE19-58CA-6028-168CADE4ADF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BB2B3C31-C125-4161-B268-4DCB7D59FEFD}" type="slidenum">
              <a:rPr lang="en-US" altLang="en-US" b="0" i="0"/>
              <a:pPr/>
              <a:t>13</a:t>
            </a:fld>
            <a:endParaRPr lang="en-US" altLang="en-US" b="0" i="0"/>
          </a:p>
        </p:txBody>
      </p:sp>
      <p:sp>
        <p:nvSpPr>
          <p:cNvPr id="32771" name="Rectangle 2">
            <a:extLst>
              <a:ext uri="{FF2B5EF4-FFF2-40B4-BE49-F238E27FC236}">
                <a16:creationId xmlns:a16="http://schemas.microsoft.com/office/drawing/2014/main" id="{B4BC80E8-895D-A6A1-B520-146F0DD474F3}"/>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19EAAEDF-3EF2-59E1-E909-34195E62D9A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8F6BD717-0731-484E-5AE9-279D519DCA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7F3BC21A-5F0F-4803-B499-62D4127F5F4A}" type="slidenum">
              <a:rPr lang="en-US" altLang="en-US" b="0" i="0"/>
              <a:pPr/>
              <a:t>14</a:t>
            </a:fld>
            <a:endParaRPr lang="en-US" altLang="en-US" b="0" i="0"/>
          </a:p>
        </p:txBody>
      </p:sp>
      <p:sp>
        <p:nvSpPr>
          <p:cNvPr id="34819" name="Rectangle 2">
            <a:extLst>
              <a:ext uri="{FF2B5EF4-FFF2-40B4-BE49-F238E27FC236}">
                <a16:creationId xmlns:a16="http://schemas.microsoft.com/office/drawing/2014/main" id="{80D109CE-588B-0FF4-47F8-9EA545A06173}"/>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C26DE29E-7AE8-2826-5959-5E85BDBF06C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46BF73D4-03D1-BA42-5730-B122304305C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A037233-C204-4D11-BB1B-3CBFBF107E31}" type="slidenum">
              <a:rPr lang="en-US" altLang="en-US" b="0" i="0"/>
              <a:pPr/>
              <a:t>15</a:t>
            </a:fld>
            <a:endParaRPr lang="en-US" altLang="en-US" b="0" i="0"/>
          </a:p>
        </p:txBody>
      </p:sp>
      <p:sp>
        <p:nvSpPr>
          <p:cNvPr id="36867" name="Rectangle 2">
            <a:extLst>
              <a:ext uri="{FF2B5EF4-FFF2-40B4-BE49-F238E27FC236}">
                <a16:creationId xmlns:a16="http://schemas.microsoft.com/office/drawing/2014/main" id="{008EE8B8-F79F-3A50-C1EA-6B3E5CB5CE7A}"/>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CF13F6A5-77AD-61D7-EC7A-00B60E55E93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972A5F1C-ABBB-3728-924E-C3AA2B8BDC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82F2440-AF9F-44C3-B620-8E8E6F44D7A9}" type="slidenum">
              <a:rPr lang="en-US" altLang="en-US" b="0" i="0"/>
              <a:pPr/>
              <a:t>16</a:t>
            </a:fld>
            <a:endParaRPr lang="en-US" altLang="en-US" b="0" i="0"/>
          </a:p>
        </p:txBody>
      </p:sp>
      <p:sp>
        <p:nvSpPr>
          <p:cNvPr id="38915" name="Rectangle 2">
            <a:extLst>
              <a:ext uri="{FF2B5EF4-FFF2-40B4-BE49-F238E27FC236}">
                <a16:creationId xmlns:a16="http://schemas.microsoft.com/office/drawing/2014/main" id="{685266B9-E2B6-4014-0A12-A3AC577DF0A3}"/>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7DCBE72E-9625-57E9-CCBB-59CB3E0944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1205211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972A5F1C-ABBB-3728-924E-C3AA2B8BDC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82F2440-AF9F-44C3-B620-8E8E6F44D7A9}" type="slidenum">
              <a:rPr lang="en-US" altLang="en-US" b="0" i="0"/>
              <a:pPr/>
              <a:t>17</a:t>
            </a:fld>
            <a:endParaRPr lang="en-US" altLang="en-US" b="0" i="0"/>
          </a:p>
        </p:txBody>
      </p:sp>
      <p:sp>
        <p:nvSpPr>
          <p:cNvPr id="38915" name="Rectangle 2">
            <a:extLst>
              <a:ext uri="{FF2B5EF4-FFF2-40B4-BE49-F238E27FC236}">
                <a16:creationId xmlns:a16="http://schemas.microsoft.com/office/drawing/2014/main" id="{685266B9-E2B6-4014-0A12-A3AC577DF0A3}"/>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7DCBE72E-9625-57E9-CCBB-59CB3E0944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1456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972A5F1C-ABBB-3728-924E-C3AA2B8BDC3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82F2440-AF9F-44C3-B620-8E8E6F44D7A9}" type="slidenum">
              <a:rPr lang="en-US" altLang="en-US" b="0" i="0"/>
              <a:pPr/>
              <a:t>18</a:t>
            </a:fld>
            <a:endParaRPr lang="en-US" altLang="en-US" b="0" i="0"/>
          </a:p>
        </p:txBody>
      </p:sp>
      <p:sp>
        <p:nvSpPr>
          <p:cNvPr id="38915" name="Rectangle 2">
            <a:extLst>
              <a:ext uri="{FF2B5EF4-FFF2-40B4-BE49-F238E27FC236}">
                <a16:creationId xmlns:a16="http://schemas.microsoft.com/office/drawing/2014/main" id="{685266B9-E2B6-4014-0A12-A3AC577DF0A3}"/>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7DCBE72E-9625-57E9-CCBB-59CB3E0944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ED469-CE71-10CD-76EA-46D422C16507}"/>
            </a:ext>
          </a:extLst>
        </p:cNvPr>
        <p:cNvGrpSpPr/>
        <p:nvPr/>
      </p:nvGrpSpPr>
      <p:grpSpPr>
        <a:xfrm>
          <a:off x="0" y="0"/>
          <a:ext cx="0" cy="0"/>
          <a:chOff x="0" y="0"/>
          <a:chExt cx="0" cy="0"/>
        </a:xfrm>
      </p:grpSpPr>
      <p:sp>
        <p:nvSpPr>
          <p:cNvPr id="38914" name="Rectangle 7">
            <a:extLst>
              <a:ext uri="{FF2B5EF4-FFF2-40B4-BE49-F238E27FC236}">
                <a16:creationId xmlns:a16="http://schemas.microsoft.com/office/drawing/2014/main" id="{04A83ADD-A224-C4E3-541A-913243BDBDA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82F2440-AF9F-44C3-B620-8E8E6F44D7A9}" type="slidenum">
              <a:rPr lang="en-US" altLang="en-US" b="0" i="0"/>
              <a:pPr/>
              <a:t>19</a:t>
            </a:fld>
            <a:endParaRPr lang="en-US" altLang="en-US" b="0" i="0"/>
          </a:p>
        </p:txBody>
      </p:sp>
      <p:sp>
        <p:nvSpPr>
          <p:cNvPr id="38915" name="Rectangle 2">
            <a:extLst>
              <a:ext uri="{FF2B5EF4-FFF2-40B4-BE49-F238E27FC236}">
                <a16:creationId xmlns:a16="http://schemas.microsoft.com/office/drawing/2014/main" id="{5CFF31A3-364F-78B4-0B1A-D11CD64DC73B}"/>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00E7BA7F-7199-1ACF-657C-65F8FFE9AD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965168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8DC08-0212-4618-88F8-6DCEAA2C3C10}"/>
            </a:ext>
          </a:extLst>
        </p:cNvPr>
        <p:cNvGrpSpPr/>
        <p:nvPr/>
      </p:nvGrpSpPr>
      <p:grpSpPr>
        <a:xfrm>
          <a:off x="0" y="0"/>
          <a:ext cx="0" cy="0"/>
          <a:chOff x="0" y="0"/>
          <a:chExt cx="0" cy="0"/>
        </a:xfrm>
      </p:grpSpPr>
      <p:sp>
        <p:nvSpPr>
          <p:cNvPr id="38914" name="Rectangle 7">
            <a:extLst>
              <a:ext uri="{FF2B5EF4-FFF2-40B4-BE49-F238E27FC236}">
                <a16:creationId xmlns:a16="http://schemas.microsoft.com/office/drawing/2014/main" id="{48B7A390-532A-1181-2154-8D625C1D046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82F2440-AF9F-44C3-B620-8E8E6F44D7A9}" type="slidenum">
              <a:rPr lang="en-US" altLang="en-US" b="0" i="0"/>
              <a:pPr/>
              <a:t>20</a:t>
            </a:fld>
            <a:endParaRPr lang="en-US" altLang="en-US" b="0" i="0"/>
          </a:p>
        </p:txBody>
      </p:sp>
      <p:sp>
        <p:nvSpPr>
          <p:cNvPr id="38915" name="Rectangle 2">
            <a:extLst>
              <a:ext uri="{FF2B5EF4-FFF2-40B4-BE49-F238E27FC236}">
                <a16:creationId xmlns:a16="http://schemas.microsoft.com/office/drawing/2014/main" id="{29C85289-94FF-6747-EBF1-F82DE758AC3D}"/>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F20B31E0-02C2-4ABC-3D6F-E674C269370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1049035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0041512A-7396-780C-D202-F916E692CD5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B8EE6B66-5CE3-4A0C-8CCE-3A8741B5398E}" type="slidenum">
              <a:rPr lang="en-US" altLang="en-US" b="0" i="0"/>
              <a:pPr/>
              <a:t>21</a:t>
            </a:fld>
            <a:endParaRPr lang="en-US" altLang="en-US" b="0" i="0"/>
          </a:p>
        </p:txBody>
      </p:sp>
      <p:sp>
        <p:nvSpPr>
          <p:cNvPr id="40963" name="Rectangle 2">
            <a:extLst>
              <a:ext uri="{FF2B5EF4-FFF2-40B4-BE49-F238E27FC236}">
                <a16:creationId xmlns:a16="http://schemas.microsoft.com/office/drawing/2014/main" id="{7C889899-1957-C99E-8A65-8CE24EE07277}"/>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0DD8CA68-8A50-3888-C1E2-E4D824E49C1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7E412C20-F1E5-D3AC-48CE-858C0D460BD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0D04F38-7622-4B5B-9B96-E8C9EA7329F1}" type="slidenum">
              <a:rPr lang="en-US" altLang="en-US" b="0" i="0"/>
              <a:pPr/>
              <a:t>22</a:t>
            </a:fld>
            <a:endParaRPr lang="en-US" altLang="en-US" b="0" i="0"/>
          </a:p>
        </p:txBody>
      </p:sp>
      <p:sp>
        <p:nvSpPr>
          <p:cNvPr id="43011" name="Rectangle 2">
            <a:extLst>
              <a:ext uri="{FF2B5EF4-FFF2-40B4-BE49-F238E27FC236}">
                <a16:creationId xmlns:a16="http://schemas.microsoft.com/office/drawing/2014/main" id="{47FF453F-1C06-08DA-B72E-147D7854BF49}"/>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07643516-8929-7BD9-86E0-57DEA436297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2926363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t> More formally, the positive integer c  is said to be the greatest common divisor</a:t>
            </a:r>
          </a:p>
          <a:p>
            <a:pPr>
              <a:defRPr/>
            </a:pPr>
            <a:r>
              <a:rPr lang="en-US" dirty="0"/>
              <a:t>of a  and b  if</a:t>
            </a:r>
          </a:p>
          <a:p>
            <a:pPr>
              <a:defRPr/>
            </a:pPr>
            <a:endParaRPr lang="en-US" dirty="0"/>
          </a:p>
          <a:p>
            <a:pPr>
              <a:defRPr/>
            </a:pPr>
            <a:r>
              <a:rPr lang="en-US" dirty="0"/>
              <a:t>1. c  is a divisor of a  and of b .</a:t>
            </a:r>
          </a:p>
          <a:p>
            <a:pPr>
              <a:defRPr/>
            </a:pPr>
            <a:endParaRPr lang="en-US" dirty="0"/>
          </a:p>
          <a:p>
            <a:pPr>
              <a:defRPr/>
            </a:pPr>
            <a:r>
              <a:rPr lang="en-US" dirty="0"/>
              <a:t>2.  Any divisor of a  and b  is a divisor of c .</a:t>
            </a:r>
          </a:p>
          <a:p>
            <a:pPr>
              <a:defRPr/>
            </a:pPr>
            <a:endParaRPr lang="en-US" dirty="0"/>
          </a:p>
          <a:p>
            <a:pPr>
              <a:defRPr/>
            </a:pPr>
            <a:r>
              <a:rPr lang="en-US" dirty="0"/>
              <a:t>An equivalent definition is the following:</a:t>
            </a:r>
          </a:p>
          <a:p>
            <a:pPr>
              <a:defRPr/>
            </a:pPr>
            <a:endParaRPr lang="en-US" dirty="0"/>
          </a:p>
          <a:p>
            <a:pPr>
              <a:defRPr/>
            </a:pPr>
            <a:r>
              <a:rPr lang="en-US" dirty="0"/>
              <a:t>gcd(a , b ) =  max[k , such that k | a  and k | b ]</a:t>
            </a:r>
          </a:p>
          <a:p>
            <a:pPr>
              <a:defRPr/>
            </a:pPr>
            <a:endParaRPr lang="en-US" dirty="0"/>
          </a:p>
        </p:txBody>
      </p:sp>
      <p:sp>
        <p:nvSpPr>
          <p:cNvPr id="49156" name="Slide Number Placeholder 3"/>
          <p:cNvSpPr>
            <a:spLocks noGrp="1"/>
          </p:cNvSpPr>
          <p:nvPr>
            <p:ph type="sldNum" sz="quarter" idx="5"/>
          </p:nvPr>
        </p:nvSpPr>
        <p:spPr>
          <a:noFill/>
        </p:spPr>
        <p:txBody>
          <a:bodyPr/>
          <a:lstStyle/>
          <a:p>
            <a:fld id="{E7D3896B-A8FC-4A47-B28C-34D1D9795B34}" type="slidenum">
              <a:rPr lang="en-AU" smtClean="0">
                <a:latin typeface="Arial" pitchFamily="-84" charset="0"/>
              </a:rPr>
              <a:pPr/>
              <a:t>23</a:t>
            </a:fld>
            <a:endParaRPr lang="en-AU">
              <a:latin typeface="Arial" pitchFamily="-8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a:ln/>
        </p:spPr>
      </p:sp>
      <p:sp>
        <p:nvSpPr>
          <p:cNvPr id="51203" name="Notes Placeholder 2"/>
          <p:cNvSpPr>
            <a:spLocks noGrp="1"/>
          </p:cNvSpPr>
          <p:nvPr>
            <p:ph type="body" idx="1"/>
          </p:nvPr>
        </p:nvSpPr>
        <p:spPr>
          <a:noFill/>
          <a:ln/>
        </p:spPr>
        <p:txBody>
          <a:bodyPr/>
          <a:lstStyle/>
          <a:p>
            <a:r>
              <a:rPr lang="en-US">
                <a:latin typeface="Arial" pitchFamily="-84" charset="0"/>
                <a:ea typeface="ＭＳ Ｐゴシック" pitchFamily="-84" charset="-128"/>
                <a:cs typeface="ＭＳ Ｐゴシック" pitchFamily="-84" charset="-128"/>
              </a:rPr>
              <a:t>Because we require that the greatest common divisor be positive, gcd(a , b ) =</a:t>
            </a:r>
          </a:p>
          <a:p>
            <a:r>
              <a:rPr lang="en-US">
                <a:latin typeface="Arial" pitchFamily="-84" charset="0"/>
                <a:ea typeface="ＭＳ Ｐゴシック" pitchFamily="-84" charset="-128"/>
                <a:cs typeface="ＭＳ Ｐゴシック" pitchFamily="-84" charset="-128"/>
              </a:rPr>
              <a:t> gcd(a , -b ) =  gcd(-a , b ) =  gcd(-a ,-b ). In general, gcd(a , b ) =  gcd( | a | , | b |  ).</a:t>
            </a:r>
          </a:p>
          <a:p>
            <a:endParaRPr lang="en-US">
              <a:latin typeface="Arial" pitchFamily="-84" charset="0"/>
              <a:ea typeface="ＭＳ Ｐゴシック" pitchFamily="-84" charset="-128"/>
              <a:cs typeface="ＭＳ Ｐゴシック" pitchFamily="-84" charset="-128"/>
            </a:endParaRPr>
          </a:p>
          <a:p>
            <a:r>
              <a:rPr lang="en-US">
                <a:latin typeface="Arial" pitchFamily="-84" charset="0"/>
                <a:ea typeface="ＭＳ Ｐゴシック" pitchFamily="-84" charset="-128"/>
                <a:cs typeface="ＭＳ Ｐゴシック" pitchFamily="-84" charset="-128"/>
              </a:rPr>
              <a:t> Also, because all nonzero integers divide 0, we have gcd(a , 0) =  a  .</a:t>
            </a:r>
          </a:p>
          <a:p>
            <a:endParaRPr lang="en-US">
              <a:latin typeface="Arial" pitchFamily="-84" charset="0"/>
              <a:ea typeface="ＭＳ Ｐゴシック" pitchFamily="-84" charset="-128"/>
              <a:cs typeface="ＭＳ Ｐゴシック" pitchFamily="-84" charset="-128"/>
            </a:endParaRPr>
          </a:p>
          <a:p>
            <a:r>
              <a:rPr lang="en-US">
                <a:latin typeface="Arial" pitchFamily="-84" charset="0"/>
                <a:ea typeface="ＭＳ Ｐゴシック" pitchFamily="-84" charset="-128"/>
                <a:cs typeface="ＭＳ Ｐゴシック" pitchFamily="-84" charset="-128"/>
              </a:rPr>
              <a:t>We stated that two integers a  and b  are relatively prime if their only common</a:t>
            </a:r>
          </a:p>
          <a:p>
            <a:r>
              <a:rPr lang="en-US">
                <a:latin typeface="Arial" pitchFamily="-84" charset="0"/>
                <a:ea typeface="ＭＳ Ｐゴシック" pitchFamily="-84" charset="-128"/>
                <a:cs typeface="ＭＳ Ｐゴシック" pitchFamily="-84" charset="-128"/>
              </a:rPr>
              <a:t>positive integer factor is 1. This is equivalent to saying that a  and b  are relatively</a:t>
            </a:r>
          </a:p>
          <a:p>
            <a:r>
              <a:rPr lang="en-US">
                <a:latin typeface="Arial" pitchFamily="-84" charset="0"/>
                <a:ea typeface="ＭＳ Ｐゴシック" pitchFamily="-84" charset="-128"/>
                <a:cs typeface="ＭＳ Ｐゴシック" pitchFamily="-84" charset="-128"/>
              </a:rPr>
              <a:t>prime if gcd(a , b ) =  1.</a:t>
            </a:r>
          </a:p>
        </p:txBody>
      </p:sp>
      <p:sp>
        <p:nvSpPr>
          <p:cNvPr id="51204" name="Slide Number Placeholder 3"/>
          <p:cNvSpPr>
            <a:spLocks noGrp="1"/>
          </p:cNvSpPr>
          <p:nvPr>
            <p:ph type="sldNum" sz="quarter" idx="5"/>
          </p:nvPr>
        </p:nvSpPr>
        <p:spPr>
          <a:noFill/>
        </p:spPr>
        <p:txBody>
          <a:bodyPr/>
          <a:lstStyle/>
          <a:p>
            <a:fld id="{A93B5EFD-BDF2-DC42-8674-BFFF97780EEF}" type="slidenum">
              <a:rPr lang="en-AU" smtClean="0">
                <a:latin typeface="Arial" pitchFamily="-84" charset="0"/>
              </a:rPr>
              <a:pPr/>
              <a:t>24</a:t>
            </a:fld>
            <a:endParaRPr lang="en-AU">
              <a:latin typeface="Arial" pitchFamily="-8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7E412C20-F1E5-D3AC-48CE-858C0D460BD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0D04F38-7622-4B5B-9B96-E8C9EA7329F1}" type="slidenum">
              <a:rPr lang="en-US" altLang="en-US" b="0" i="0"/>
              <a:pPr/>
              <a:t>25</a:t>
            </a:fld>
            <a:endParaRPr lang="en-US" altLang="en-US" b="0" i="0"/>
          </a:p>
        </p:txBody>
      </p:sp>
      <p:sp>
        <p:nvSpPr>
          <p:cNvPr id="43011" name="Rectangle 2">
            <a:extLst>
              <a:ext uri="{FF2B5EF4-FFF2-40B4-BE49-F238E27FC236}">
                <a16:creationId xmlns:a16="http://schemas.microsoft.com/office/drawing/2014/main" id="{47FF453F-1C06-08DA-B72E-147D7854BF49}"/>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07643516-8929-7BD9-86E0-57DEA436297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E6F37AB-E29E-B94D-B797-40264BDA9EBB}" type="slidenum">
              <a:rPr lang="en-AU">
                <a:latin typeface="Arial" pitchFamily="-84" charset="0"/>
              </a:rPr>
              <a:pPr/>
              <a:t>26</a:t>
            </a:fld>
            <a:endParaRPr lang="en-AU">
              <a:latin typeface="Arial" pitchFamily="-8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r>
              <a:rPr lang="en-US">
                <a:latin typeface="Arial" pitchFamily="-84" charset="0"/>
                <a:ea typeface="ＭＳ Ｐゴシック" pitchFamily="-84" charset="-128"/>
                <a:cs typeface="ＭＳ Ｐゴシック" pitchFamily="-84" charset="-128"/>
              </a:rPr>
              <a:t> One of the basic techniques of number theory is the Euclidean algorithm, which</a:t>
            </a:r>
          </a:p>
          <a:p>
            <a:r>
              <a:rPr lang="en-US">
                <a:latin typeface="Arial" pitchFamily="-84" charset="0"/>
                <a:ea typeface="ＭＳ Ｐゴシック" pitchFamily="-84" charset="-128"/>
                <a:cs typeface="ＭＳ Ｐゴシック" pitchFamily="-84" charset="-128"/>
              </a:rPr>
              <a:t>is a simple procedure for determining the greatest common divisor of two positive</a:t>
            </a:r>
          </a:p>
          <a:p>
            <a:r>
              <a:rPr lang="en-US">
                <a:latin typeface="Arial" pitchFamily="-84" charset="0"/>
                <a:ea typeface="ＭＳ Ｐゴシック" pitchFamily="-84" charset="-128"/>
                <a:cs typeface="ＭＳ Ｐゴシック" pitchFamily="-84" charset="-128"/>
              </a:rPr>
              <a:t>integers. First, we need a simple definition: Two integers are relatively prime  if their</a:t>
            </a:r>
          </a:p>
          <a:p>
            <a:r>
              <a:rPr lang="en-US">
                <a:latin typeface="Arial" pitchFamily="-84" charset="0"/>
                <a:ea typeface="ＭＳ Ｐゴシック" pitchFamily="-84" charset="-128"/>
                <a:cs typeface="ＭＳ Ｐゴシック" pitchFamily="-84" charset="-128"/>
              </a:rPr>
              <a:t>only common positive integer factor is 1.</a:t>
            </a:r>
            <a:endParaRPr lang="en-US">
              <a:latin typeface="Arial" pitchFamily="-84" charset="0"/>
              <a:ea typeface="Arial" pitchFamily="-84" charset="0"/>
              <a:cs typeface="Arial" pitchFamily="-8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190ED-F1FB-3376-7930-E36BF93AC90D}"/>
            </a:ext>
          </a:extLst>
        </p:cNvPr>
        <p:cNvGrpSpPr/>
        <p:nvPr/>
      </p:nvGrpSpPr>
      <p:grpSpPr>
        <a:xfrm>
          <a:off x="0" y="0"/>
          <a:ext cx="0" cy="0"/>
          <a:chOff x="0" y="0"/>
          <a:chExt cx="0" cy="0"/>
        </a:xfrm>
      </p:grpSpPr>
      <p:sp>
        <p:nvSpPr>
          <p:cNvPr id="47106" name="Rectangle 7">
            <a:extLst>
              <a:ext uri="{FF2B5EF4-FFF2-40B4-BE49-F238E27FC236}">
                <a16:creationId xmlns:a16="http://schemas.microsoft.com/office/drawing/2014/main" id="{1B3D3436-B1F8-E450-6578-5DBFCBAC804C}"/>
              </a:ext>
            </a:extLst>
          </p:cNvPr>
          <p:cNvSpPr>
            <a:spLocks noGrp="1" noChangeArrowheads="1"/>
          </p:cNvSpPr>
          <p:nvPr>
            <p:ph type="sldNum" sz="quarter" idx="5"/>
          </p:nvPr>
        </p:nvSpPr>
        <p:spPr>
          <a:noFill/>
        </p:spPr>
        <p:txBody>
          <a:bodyPr/>
          <a:lstStyle/>
          <a:p>
            <a:fld id="{1E6F37AB-E29E-B94D-B797-40264BDA9EBB}" type="slidenum">
              <a:rPr lang="en-AU">
                <a:latin typeface="Arial" pitchFamily="-84" charset="0"/>
              </a:rPr>
              <a:pPr/>
              <a:t>27</a:t>
            </a:fld>
            <a:endParaRPr lang="en-AU">
              <a:latin typeface="Arial" pitchFamily="-84" charset="0"/>
            </a:endParaRPr>
          </a:p>
        </p:txBody>
      </p:sp>
      <p:sp>
        <p:nvSpPr>
          <p:cNvPr id="47107" name="Rectangle 2">
            <a:extLst>
              <a:ext uri="{FF2B5EF4-FFF2-40B4-BE49-F238E27FC236}">
                <a16:creationId xmlns:a16="http://schemas.microsoft.com/office/drawing/2014/main" id="{5D0E175A-DB48-8E4E-80C8-CDCB81540137}"/>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DD9E076E-DD93-EA62-A462-0CA108A7BAB7}"/>
              </a:ext>
            </a:extLst>
          </p:cNvPr>
          <p:cNvSpPr>
            <a:spLocks noGrp="1" noChangeArrowheads="1"/>
          </p:cNvSpPr>
          <p:nvPr>
            <p:ph type="body" idx="1"/>
          </p:nvPr>
        </p:nvSpPr>
        <p:spPr>
          <a:noFill/>
          <a:ln/>
        </p:spPr>
        <p:txBody>
          <a:bodyPr/>
          <a:lstStyle/>
          <a:p>
            <a:r>
              <a:rPr lang="en-US">
                <a:latin typeface="Arial" pitchFamily="-84" charset="0"/>
                <a:ea typeface="ＭＳ Ｐゴシック" pitchFamily="-84" charset="-128"/>
                <a:cs typeface="ＭＳ Ｐゴシック" pitchFamily="-84" charset="-128"/>
              </a:rPr>
              <a:t> One of the basic techniques of number theory is the Euclidean algorithm, which</a:t>
            </a:r>
          </a:p>
          <a:p>
            <a:r>
              <a:rPr lang="en-US">
                <a:latin typeface="Arial" pitchFamily="-84" charset="0"/>
                <a:ea typeface="ＭＳ Ｐゴシック" pitchFamily="-84" charset="-128"/>
                <a:cs typeface="ＭＳ Ｐゴシック" pitchFamily="-84" charset="-128"/>
              </a:rPr>
              <a:t>is a simple procedure for determining the greatest common divisor of two positive</a:t>
            </a:r>
          </a:p>
          <a:p>
            <a:r>
              <a:rPr lang="en-US">
                <a:latin typeface="Arial" pitchFamily="-84" charset="0"/>
                <a:ea typeface="ＭＳ Ｐゴシック" pitchFamily="-84" charset="-128"/>
                <a:cs typeface="ＭＳ Ｐゴシック" pitchFamily="-84" charset="-128"/>
              </a:rPr>
              <a:t>integers. First, we need a simple definition: Two integers are relatively prime  if their</a:t>
            </a:r>
          </a:p>
          <a:p>
            <a:r>
              <a:rPr lang="en-US">
                <a:latin typeface="Arial" pitchFamily="-84" charset="0"/>
                <a:ea typeface="ＭＳ Ｐゴシック" pitchFamily="-84" charset="-128"/>
                <a:cs typeface="ＭＳ Ｐゴシック" pitchFamily="-84" charset="-128"/>
              </a:rPr>
              <a:t>only common positive integer factor is 1.</a:t>
            </a:r>
            <a:endParaRPr lang="en-US">
              <a:latin typeface="Arial" pitchFamily="-84" charset="0"/>
              <a:ea typeface="Arial" pitchFamily="-84" charset="0"/>
              <a:cs typeface="Arial" pitchFamily="-84" charset="0"/>
            </a:endParaRPr>
          </a:p>
        </p:txBody>
      </p:sp>
    </p:spTree>
    <p:extLst>
      <p:ext uri="{BB962C8B-B14F-4D97-AF65-F5344CB8AC3E}">
        <p14:creationId xmlns:p14="http://schemas.microsoft.com/office/powerpoint/2010/main" val="4283546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579106E8-3AC9-77E8-A0AB-50FFE5107DE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F156BF61-2ED5-4E05-9DB7-2809C493BBE0}" type="slidenum">
              <a:rPr lang="en-US" altLang="en-US" b="0" i="0"/>
              <a:pPr/>
              <a:t>28</a:t>
            </a:fld>
            <a:endParaRPr lang="en-US" altLang="en-US" b="0" i="0"/>
          </a:p>
        </p:txBody>
      </p:sp>
      <p:sp>
        <p:nvSpPr>
          <p:cNvPr id="45059" name="Rectangle 2">
            <a:extLst>
              <a:ext uri="{FF2B5EF4-FFF2-40B4-BE49-F238E27FC236}">
                <a16:creationId xmlns:a16="http://schemas.microsoft.com/office/drawing/2014/main" id="{93755444-9CF6-BBB3-B784-207230B51160}"/>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87192639-8AA9-9D9C-3693-BE2F5FFBDA2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1ED8A61-E78F-C677-587E-6E2C31FB75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569C9545-C4E7-4B41-8E87-51CE7493E107}" type="slidenum">
              <a:rPr lang="en-US" altLang="en-US" b="0" i="0"/>
              <a:pPr/>
              <a:t>29</a:t>
            </a:fld>
            <a:endParaRPr lang="en-US" altLang="en-US" b="0" i="0"/>
          </a:p>
        </p:txBody>
      </p:sp>
      <p:sp>
        <p:nvSpPr>
          <p:cNvPr id="49155" name="Rectangle 2">
            <a:extLst>
              <a:ext uri="{FF2B5EF4-FFF2-40B4-BE49-F238E27FC236}">
                <a16:creationId xmlns:a16="http://schemas.microsoft.com/office/drawing/2014/main" id="{23AF85EC-6D71-B93E-449A-EB15B548E0AE}"/>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FEBCE907-CBAF-B9E9-623C-4BB8D3635B0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0F5CD3FE-06BC-FA39-9E7C-88AB5CC7F9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E959A9A5-CAC2-42CE-8C9D-125037AB830E}" type="slidenum">
              <a:rPr lang="en-US" altLang="en-US" b="0" i="0"/>
              <a:pPr/>
              <a:t>30</a:t>
            </a:fld>
            <a:endParaRPr lang="en-US" altLang="en-US" b="0" i="0"/>
          </a:p>
        </p:txBody>
      </p:sp>
      <p:sp>
        <p:nvSpPr>
          <p:cNvPr id="51203" name="Rectangle 2">
            <a:extLst>
              <a:ext uri="{FF2B5EF4-FFF2-40B4-BE49-F238E27FC236}">
                <a16:creationId xmlns:a16="http://schemas.microsoft.com/office/drawing/2014/main" id="{7173234C-4074-FCF1-9807-EE82FC2E87B7}"/>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581FAA1F-DE9F-978F-56F0-B1F46E4508D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55654F6F-333A-7096-098D-6D0DBB85CB8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E1D1D24E-2B9A-4C66-A0C7-C74D83CFB01C}" type="slidenum">
              <a:rPr lang="en-US" altLang="en-US" b="0" i="0"/>
              <a:pPr/>
              <a:t>31</a:t>
            </a:fld>
            <a:endParaRPr lang="en-US" altLang="en-US" b="0" i="0"/>
          </a:p>
        </p:txBody>
      </p:sp>
      <p:sp>
        <p:nvSpPr>
          <p:cNvPr id="53251" name="Rectangle 2">
            <a:extLst>
              <a:ext uri="{FF2B5EF4-FFF2-40B4-BE49-F238E27FC236}">
                <a16:creationId xmlns:a16="http://schemas.microsoft.com/office/drawing/2014/main" id="{62F411BA-E863-F229-51D1-A43C3FBEB9A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2D3D55EB-EBFA-8151-9C7A-41750312AD9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E6F37AB-E29E-B94D-B797-40264BDA9EBB}" type="slidenum">
              <a:rPr lang="en-AU">
                <a:latin typeface="Arial" pitchFamily="-84" charset="0"/>
              </a:rPr>
              <a:pPr/>
              <a:t>32</a:t>
            </a:fld>
            <a:endParaRPr lang="en-AU">
              <a:latin typeface="Arial" pitchFamily="-8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r>
              <a:rPr lang="en-US">
                <a:latin typeface="Arial" pitchFamily="-84" charset="0"/>
                <a:ea typeface="ＭＳ Ｐゴシック" pitchFamily="-84" charset="-128"/>
                <a:cs typeface="ＭＳ Ｐゴシック" pitchFamily="-84" charset="-128"/>
              </a:rPr>
              <a:t> One of the basic techniques of number theory is the Euclidean algorithm, which</a:t>
            </a:r>
          </a:p>
          <a:p>
            <a:r>
              <a:rPr lang="en-US">
                <a:latin typeface="Arial" pitchFamily="-84" charset="0"/>
                <a:ea typeface="ＭＳ Ｐゴシック" pitchFamily="-84" charset="-128"/>
                <a:cs typeface="ＭＳ Ｐゴシック" pitchFamily="-84" charset="-128"/>
              </a:rPr>
              <a:t>is a simple procedure for determining the greatest common divisor of two positive</a:t>
            </a:r>
          </a:p>
          <a:p>
            <a:r>
              <a:rPr lang="en-US">
                <a:latin typeface="Arial" pitchFamily="-84" charset="0"/>
                <a:ea typeface="ＭＳ Ｐゴシック" pitchFamily="-84" charset="-128"/>
                <a:cs typeface="ＭＳ Ｐゴシック" pitchFamily="-84" charset="-128"/>
              </a:rPr>
              <a:t>integers. First, we need a simple definition: Two integers are relatively prime  if their</a:t>
            </a:r>
          </a:p>
          <a:p>
            <a:r>
              <a:rPr lang="en-US">
                <a:latin typeface="Arial" pitchFamily="-84" charset="0"/>
                <a:ea typeface="ＭＳ Ｐゴシック" pitchFamily="-84" charset="-128"/>
                <a:cs typeface="ＭＳ Ｐゴシック" pitchFamily="-84" charset="-128"/>
              </a:rPr>
              <a:t>only common positive integer factor is 1.</a:t>
            </a:r>
            <a:endParaRPr lang="en-US">
              <a:latin typeface="Arial" pitchFamily="-84" charset="0"/>
              <a:ea typeface="Arial" pitchFamily="-84" charset="0"/>
              <a:cs typeface="Arial" pitchFamily="-84" charset="0"/>
            </a:endParaRPr>
          </a:p>
        </p:txBody>
      </p:sp>
    </p:spTree>
    <p:extLst>
      <p:ext uri="{BB962C8B-B14F-4D97-AF65-F5344CB8AC3E}">
        <p14:creationId xmlns:p14="http://schemas.microsoft.com/office/powerpoint/2010/main" val="33978983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09D4E-BE26-EE0F-A531-D22D11B01E9E}"/>
            </a:ext>
          </a:extLst>
        </p:cNvPr>
        <p:cNvGrpSpPr/>
        <p:nvPr/>
      </p:nvGrpSpPr>
      <p:grpSpPr>
        <a:xfrm>
          <a:off x="0" y="0"/>
          <a:ext cx="0" cy="0"/>
          <a:chOff x="0" y="0"/>
          <a:chExt cx="0" cy="0"/>
        </a:xfrm>
      </p:grpSpPr>
      <p:sp>
        <p:nvSpPr>
          <p:cNvPr id="47106" name="Rectangle 7">
            <a:extLst>
              <a:ext uri="{FF2B5EF4-FFF2-40B4-BE49-F238E27FC236}">
                <a16:creationId xmlns:a16="http://schemas.microsoft.com/office/drawing/2014/main" id="{523B6C68-2E5B-1A53-9037-9290D6A9EC63}"/>
              </a:ext>
            </a:extLst>
          </p:cNvPr>
          <p:cNvSpPr>
            <a:spLocks noGrp="1" noChangeArrowheads="1"/>
          </p:cNvSpPr>
          <p:nvPr>
            <p:ph type="sldNum" sz="quarter" idx="5"/>
          </p:nvPr>
        </p:nvSpPr>
        <p:spPr>
          <a:noFill/>
        </p:spPr>
        <p:txBody>
          <a:bodyPr/>
          <a:lstStyle/>
          <a:p>
            <a:fld id="{1E6F37AB-E29E-B94D-B797-40264BDA9EBB}" type="slidenum">
              <a:rPr lang="en-AU">
                <a:latin typeface="Arial" pitchFamily="-84" charset="0"/>
              </a:rPr>
              <a:pPr/>
              <a:t>33</a:t>
            </a:fld>
            <a:endParaRPr lang="en-AU">
              <a:latin typeface="Arial" pitchFamily="-84" charset="0"/>
            </a:endParaRPr>
          </a:p>
        </p:txBody>
      </p:sp>
      <p:sp>
        <p:nvSpPr>
          <p:cNvPr id="47107" name="Rectangle 2">
            <a:extLst>
              <a:ext uri="{FF2B5EF4-FFF2-40B4-BE49-F238E27FC236}">
                <a16:creationId xmlns:a16="http://schemas.microsoft.com/office/drawing/2014/main" id="{32540909-FED3-423F-DBE7-BD9D38F8EEDB}"/>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494FDF73-8AE5-EAFE-0F5B-8ACC75A396FF}"/>
              </a:ext>
            </a:extLst>
          </p:cNvPr>
          <p:cNvSpPr>
            <a:spLocks noGrp="1" noChangeArrowheads="1"/>
          </p:cNvSpPr>
          <p:nvPr>
            <p:ph type="body" idx="1"/>
          </p:nvPr>
        </p:nvSpPr>
        <p:spPr>
          <a:noFill/>
          <a:ln/>
        </p:spPr>
        <p:txBody>
          <a:bodyPr/>
          <a:lstStyle/>
          <a:p>
            <a:r>
              <a:rPr lang="en-US">
                <a:latin typeface="Arial" pitchFamily="-84" charset="0"/>
                <a:ea typeface="ＭＳ Ｐゴシック" pitchFamily="-84" charset="-128"/>
                <a:cs typeface="ＭＳ Ｐゴシック" pitchFamily="-84" charset="-128"/>
              </a:rPr>
              <a:t> One of the basic techniques of number theory is the Euclidean algorithm, which</a:t>
            </a:r>
          </a:p>
          <a:p>
            <a:r>
              <a:rPr lang="en-US">
                <a:latin typeface="Arial" pitchFamily="-84" charset="0"/>
                <a:ea typeface="ＭＳ Ｐゴシック" pitchFamily="-84" charset="-128"/>
                <a:cs typeface="ＭＳ Ｐゴシック" pitchFamily="-84" charset="-128"/>
              </a:rPr>
              <a:t>is a simple procedure for determining the greatest common divisor of two positive</a:t>
            </a:r>
          </a:p>
          <a:p>
            <a:r>
              <a:rPr lang="en-US">
                <a:latin typeface="Arial" pitchFamily="-84" charset="0"/>
                <a:ea typeface="ＭＳ Ｐゴシック" pitchFamily="-84" charset="-128"/>
                <a:cs typeface="ＭＳ Ｐゴシック" pitchFamily="-84" charset="-128"/>
              </a:rPr>
              <a:t>integers. First, we need a simple definition: Two integers are relatively prime  if their</a:t>
            </a:r>
          </a:p>
          <a:p>
            <a:r>
              <a:rPr lang="en-US">
                <a:latin typeface="Arial" pitchFamily="-84" charset="0"/>
                <a:ea typeface="ＭＳ Ｐゴシック" pitchFamily="-84" charset="-128"/>
                <a:cs typeface="ＭＳ Ｐゴシック" pitchFamily="-84" charset="-128"/>
              </a:rPr>
              <a:t>only common positive integer factor is 1.</a:t>
            </a:r>
            <a:endParaRPr lang="en-US">
              <a:latin typeface="Arial" pitchFamily="-84" charset="0"/>
              <a:ea typeface="Arial" pitchFamily="-84" charset="0"/>
              <a:cs typeface="Arial" pitchFamily="-84" charset="0"/>
            </a:endParaRPr>
          </a:p>
        </p:txBody>
      </p:sp>
    </p:spTree>
    <p:extLst>
      <p:ext uri="{BB962C8B-B14F-4D97-AF65-F5344CB8AC3E}">
        <p14:creationId xmlns:p14="http://schemas.microsoft.com/office/powerpoint/2010/main" val="3300603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0E17D6DC-7938-3EDB-3AFF-60D59FBB05F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15F58417-B193-461B-9E30-2D39FA8AD1B2}" type="slidenum">
              <a:rPr lang="en-US" altLang="en-US" b="0" i="0"/>
              <a:pPr/>
              <a:t>34</a:t>
            </a:fld>
            <a:endParaRPr lang="en-US" altLang="en-US" b="0" i="0"/>
          </a:p>
        </p:txBody>
      </p:sp>
      <p:sp>
        <p:nvSpPr>
          <p:cNvPr id="73731" name="Rectangle 2">
            <a:extLst>
              <a:ext uri="{FF2B5EF4-FFF2-40B4-BE49-F238E27FC236}">
                <a16:creationId xmlns:a16="http://schemas.microsoft.com/office/drawing/2014/main" id="{75ACB256-8EFD-777A-53CA-8FA37CD9F0E9}"/>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1CB4EB50-38D2-533C-D75F-A0032FF45C6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D0A8C3E1-27F5-2CB3-B551-FC9D18F9D91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AB4C8DE0-A29E-4487-B1A4-C622EB136928}" type="slidenum">
              <a:rPr lang="en-US" altLang="en-US" b="0" i="0"/>
              <a:pPr/>
              <a:t>35</a:t>
            </a:fld>
            <a:endParaRPr lang="en-US" altLang="en-US" b="0" i="0"/>
          </a:p>
        </p:txBody>
      </p:sp>
      <p:sp>
        <p:nvSpPr>
          <p:cNvPr id="75779" name="Rectangle 2">
            <a:extLst>
              <a:ext uri="{FF2B5EF4-FFF2-40B4-BE49-F238E27FC236}">
                <a16:creationId xmlns:a16="http://schemas.microsoft.com/office/drawing/2014/main" id="{FC3008F2-CCC3-0755-67B3-A4BA10717D27}"/>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4E325CF8-F9B2-0D54-DAFF-CE8EA13B2FE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1C7E147F-3019-B0A7-BB5B-AC6532EAFA0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FD442B66-CF63-4F66-AB90-57B251C4E58B}" type="slidenum">
              <a:rPr lang="en-US" altLang="en-US" b="0" i="0"/>
              <a:pPr/>
              <a:t>36</a:t>
            </a:fld>
            <a:endParaRPr lang="en-US" altLang="en-US" b="0" i="0"/>
          </a:p>
        </p:txBody>
      </p:sp>
      <p:sp>
        <p:nvSpPr>
          <p:cNvPr id="77827" name="Rectangle 2">
            <a:extLst>
              <a:ext uri="{FF2B5EF4-FFF2-40B4-BE49-F238E27FC236}">
                <a16:creationId xmlns:a16="http://schemas.microsoft.com/office/drawing/2014/main" id="{217F30B5-42C9-C30B-AE77-458F831B74B6}"/>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8CBE301D-E2A3-3294-8C84-A6C8F99E98F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665D561C-A7E1-606A-E4ED-820923268AC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9F8EA0B2-6138-4B5C-91E2-C2AF15D00DDE}" type="slidenum">
              <a:rPr lang="en-US" altLang="en-US" b="0" i="0"/>
              <a:pPr/>
              <a:t>37</a:t>
            </a:fld>
            <a:endParaRPr lang="en-US" altLang="en-US" b="0" i="0"/>
          </a:p>
        </p:txBody>
      </p:sp>
      <p:sp>
        <p:nvSpPr>
          <p:cNvPr id="79875" name="Rectangle 2">
            <a:extLst>
              <a:ext uri="{FF2B5EF4-FFF2-40B4-BE49-F238E27FC236}">
                <a16:creationId xmlns:a16="http://schemas.microsoft.com/office/drawing/2014/main" id="{DA6D7E61-84AE-5C79-EBFB-26E2CEC89A6F}"/>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45331D51-2CDE-3B7A-084E-7EC7E72C6D8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B84A644D-8AC4-518E-EBF5-E567263DCF5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78CB7F4D-8628-42BD-88C4-A76A7AF29B48}" type="slidenum">
              <a:rPr lang="en-US" altLang="en-US" b="0" i="0"/>
              <a:pPr/>
              <a:t>38</a:t>
            </a:fld>
            <a:endParaRPr lang="en-US" altLang="en-US" b="0" i="0"/>
          </a:p>
        </p:txBody>
      </p:sp>
      <p:sp>
        <p:nvSpPr>
          <p:cNvPr id="81923" name="Rectangle 2">
            <a:extLst>
              <a:ext uri="{FF2B5EF4-FFF2-40B4-BE49-F238E27FC236}">
                <a16:creationId xmlns:a16="http://schemas.microsoft.com/office/drawing/2014/main" id="{DA6E3075-7634-D2AC-5CAB-811E67E6CB48}"/>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9A9FFD76-ECAB-DF0F-1AE5-33ABE890E6A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9ED5A0BD-2E9F-D5E6-2E52-21A749A6BEC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735C7112-44D0-4F0B-92EB-81A1D49FB924}" type="slidenum">
              <a:rPr lang="en-US" altLang="en-US" b="0" i="0"/>
              <a:pPr/>
              <a:t>39</a:t>
            </a:fld>
            <a:endParaRPr lang="en-US" altLang="en-US" b="0" i="0"/>
          </a:p>
        </p:txBody>
      </p:sp>
      <p:sp>
        <p:nvSpPr>
          <p:cNvPr id="83971" name="Rectangle 2">
            <a:extLst>
              <a:ext uri="{FF2B5EF4-FFF2-40B4-BE49-F238E27FC236}">
                <a16:creationId xmlns:a16="http://schemas.microsoft.com/office/drawing/2014/main" id="{D2F1B995-601A-7798-091F-AB31E64B7B6E}"/>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D9D225EA-8798-356A-A4F9-7947D91D951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82F3DB8B-119A-079D-D5DC-A98DFD82E7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2FE99927-FB76-4E26-A0C3-7E0E0C229A52}" type="slidenum">
              <a:rPr lang="en-US" altLang="en-US" b="0" i="0"/>
              <a:pPr/>
              <a:t>40</a:t>
            </a:fld>
            <a:endParaRPr lang="en-US" altLang="en-US" b="0" i="0"/>
          </a:p>
        </p:txBody>
      </p:sp>
      <p:sp>
        <p:nvSpPr>
          <p:cNvPr id="86019" name="Rectangle 2">
            <a:extLst>
              <a:ext uri="{FF2B5EF4-FFF2-40B4-BE49-F238E27FC236}">
                <a16:creationId xmlns:a16="http://schemas.microsoft.com/office/drawing/2014/main" id="{080E03F7-EDFF-F5EA-39EE-E4CCFE2FE8BC}"/>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00AF66B9-A329-5A43-5FF2-CD0E0DA19D4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07F4C9E3-5F18-1C0C-DEEF-B6B091C544F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B565C44E-E3DE-43C1-9A7F-FDA4113E3A49}" type="slidenum">
              <a:rPr lang="en-US" altLang="en-US" b="0" i="0"/>
              <a:pPr/>
              <a:t>41</a:t>
            </a:fld>
            <a:endParaRPr lang="en-US" altLang="en-US" b="0" i="0"/>
          </a:p>
        </p:txBody>
      </p:sp>
      <p:sp>
        <p:nvSpPr>
          <p:cNvPr id="88067" name="Rectangle 2">
            <a:extLst>
              <a:ext uri="{FF2B5EF4-FFF2-40B4-BE49-F238E27FC236}">
                <a16:creationId xmlns:a16="http://schemas.microsoft.com/office/drawing/2014/main" id="{DD972CF5-C878-112A-2E6D-B6074597E1ED}"/>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7DC548D3-386A-C02F-73D2-848DFE2218C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626C1434-C181-DD3A-847F-31127C1DF7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4551AFDC-A460-44F4-9894-2BC7A1E77737}" type="slidenum">
              <a:rPr lang="en-US" altLang="en-US" b="0" i="0"/>
              <a:pPr/>
              <a:t>42</a:t>
            </a:fld>
            <a:endParaRPr lang="en-US" altLang="en-US" b="0" i="0"/>
          </a:p>
        </p:txBody>
      </p:sp>
      <p:sp>
        <p:nvSpPr>
          <p:cNvPr id="90115" name="Rectangle 2">
            <a:extLst>
              <a:ext uri="{FF2B5EF4-FFF2-40B4-BE49-F238E27FC236}">
                <a16:creationId xmlns:a16="http://schemas.microsoft.com/office/drawing/2014/main" id="{9E585FAE-1411-F39E-16DF-9D173194BC7F}"/>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E90B2E46-E54C-EDEF-B65D-34A9DBE366C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472675D1-180B-F5F4-E2E0-5A931BC7E01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5539C2D9-89E3-4A66-88AE-A076EA7F0F66}" type="slidenum">
              <a:rPr lang="en-US" altLang="en-US" b="0" i="0"/>
              <a:pPr/>
              <a:t>43</a:t>
            </a:fld>
            <a:endParaRPr lang="en-US" altLang="en-US" b="0" i="0"/>
          </a:p>
        </p:txBody>
      </p:sp>
      <p:sp>
        <p:nvSpPr>
          <p:cNvPr id="92163" name="Rectangle 2">
            <a:extLst>
              <a:ext uri="{FF2B5EF4-FFF2-40B4-BE49-F238E27FC236}">
                <a16:creationId xmlns:a16="http://schemas.microsoft.com/office/drawing/2014/main" id="{AB00EF66-8697-94A0-E89F-C6E6EA3126BD}"/>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DB30CC0B-FF7C-51F0-CD2B-2B2BD9E0084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1340B9C8-3112-A427-4669-94264759B68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4281B812-5AB7-45FC-8311-4506B432BC12}" type="slidenum">
              <a:rPr lang="en-US" altLang="en-US" b="0" i="0"/>
              <a:pPr/>
              <a:t>44</a:t>
            </a:fld>
            <a:endParaRPr lang="en-US" altLang="en-US" b="0" i="0"/>
          </a:p>
        </p:txBody>
      </p:sp>
      <p:sp>
        <p:nvSpPr>
          <p:cNvPr id="94211" name="Rectangle 2">
            <a:extLst>
              <a:ext uri="{FF2B5EF4-FFF2-40B4-BE49-F238E27FC236}">
                <a16:creationId xmlns:a16="http://schemas.microsoft.com/office/drawing/2014/main" id="{E5D841CB-A277-FC3D-7B5C-AC45B7D2E725}"/>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F93514F0-379B-BBCF-770B-39F56331D4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7DB7E011-0A04-CBF8-CEBD-B5779511D5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2AC69142-CF43-47DD-876C-46E744A97A7A}" type="slidenum">
              <a:rPr lang="en-US" altLang="en-US" b="0" i="0"/>
              <a:pPr/>
              <a:t>45</a:t>
            </a:fld>
            <a:endParaRPr lang="en-US" altLang="en-US" b="0" i="0"/>
          </a:p>
        </p:txBody>
      </p:sp>
      <p:sp>
        <p:nvSpPr>
          <p:cNvPr id="96259" name="Rectangle 2">
            <a:extLst>
              <a:ext uri="{FF2B5EF4-FFF2-40B4-BE49-F238E27FC236}">
                <a16:creationId xmlns:a16="http://schemas.microsoft.com/office/drawing/2014/main" id="{D8E8CBAE-895C-926E-8C5F-5F638C0EBD17}"/>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F22894C5-210A-FFCE-C4E0-B372FD3C4ED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7DB7E011-0A04-CBF8-CEBD-B5779511D5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2AC69142-CF43-47DD-876C-46E744A97A7A}" type="slidenum">
              <a:rPr lang="en-US" altLang="en-US" b="0" i="0"/>
              <a:pPr/>
              <a:t>46</a:t>
            </a:fld>
            <a:endParaRPr lang="en-US" altLang="en-US" b="0" i="0"/>
          </a:p>
        </p:txBody>
      </p:sp>
      <p:sp>
        <p:nvSpPr>
          <p:cNvPr id="96259" name="Rectangle 2">
            <a:extLst>
              <a:ext uri="{FF2B5EF4-FFF2-40B4-BE49-F238E27FC236}">
                <a16:creationId xmlns:a16="http://schemas.microsoft.com/office/drawing/2014/main" id="{D8E8CBAE-895C-926E-8C5F-5F638C0EBD17}"/>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F22894C5-210A-FFCE-C4E0-B372FD3C4ED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41108947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7B10F416-C767-133F-A2C1-8833BD0F411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FAEBDCC1-05B7-451A-B55E-0145A65DE6FB}" type="slidenum">
              <a:rPr lang="en-US" altLang="en-US" b="0" i="0"/>
              <a:pPr/>
              <a:t>47</a:t>
            </a:fld>
            <a:endParaRPr lang="en-US" altLang="en-US" b="0" i="0"/>
          </a:p>
        </p:txBody>
      </p:sp>
      <p:sp>
        <p:nvSpPr>
          <p:cNvPr id="100355" name="Rectangle 2">
            <a:extLst>
              <a:ext uri="{FF2B5EF4-FFF2-40B4-BE49-F238E27FC236}">
                <a16:creationId xmlns:a16="http://schemas.microsoft.com/office/drawing/2014/main" id="{28F970D3-875D-6FB3-B3C4-F1878956F4BF}"/>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1E737068-C19A-E6AD-B0EF-C6780852B54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08B7C1DB-A121-F1E2-FD52-4C8088598CC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117F3761-259C-4A38-B432-97C4F66FA507}" type="slidenum">
              <a:rPr lang="en-US" altLang="en-US" b="0" i="0"/>
              <a:pPr/>
              <a:t>48</a:t>
            </a:fld>
            <a:endParaRPr lang="en-US" altLang="en-US" b="0" i="0"/>
          </a:p>
        </p:txBody>
      </p:sp>
      <p:sp>
        <p:nvSpPr>
          <p:cNvPr id="102403" name="Rectangle 2">
            <a:extLst>
              <a:ext uri="{FF2B5EF4-FFF2-40B4-BE49-F238E27FC236}">
                <a16:creationId xmlns:a16="http://schemas.microsoft.com/office/drawing/2014/main" id="{02136A6E-6C5D-6852-576C-425E3CF09B9F}"/>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70C24648-1377-C78A-4645-DB8CE8F3D31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9564795-B260-9BC1-959A-4425375921C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E704826-3C0F-47FE-8DAD-5FC108B098DC}" type="slidenum">
              <a:rPr lang="en-US" altLang="en-US" b="0" i="0"/>
              <a:pPr/>
              <a:t>49</a:t>
            </a:fld>
            <a:endParaRPr lang="en-US" altLang="en-US" b="0" i="0"/>
          </a:p>
        </p:txBody>
      </p:sp>
      <p:sp>
        <p:nvSpPr>
          <p:cNvPr id="110595" name="Rectangle 2">
            <a:extLst>
              <a:ext uri="{FF2B5EF4-FFF2-40B4-BE49-F238E27FC236}">
                <a16:creationId xmlns:a16="http://schemas.microsoft.com/office/drawing/2014/main" id="{D70F60AA-B219-E338-5082-F2F1580EBB8F}"/>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BC441C30-DBFB-280F-A955-AF3E5277E18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4D5006E2-AD87-81AD-7A50-CBC5157DF9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71E5DD2-C589-4301-B568-3DF57D5311D7}" type="slidenum">
              <a:rPr lang="en-US" altLang="en-US" b="0" i="0"/>
              <a:pPr/>
              <a:t>50</a:t>
            </a:fld>
            <a:endParaRPr lang="en-US" altLang="en-US" b="0" i="0"/>
          </a:p>
        </p:txBody>
      </p:sp>
      <p:sp>
        <p:nvSpPr>
          <p:cNvPr id="112643" name="Rectangle 2">
            <a:extLst>
              <a:ext uri="{FF2B5EF4-FFF2-40B4-BE49-F238E27FC236}">
                <a16:creationId xmlns:a16="http://schemas.microsoft.com/office/drawing/2014/main" id="{5313A10F-1764-305D-4E45-509773DB3BC9}"/>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1B866E58-8B07-7C37-DAF8-3763C82BEC3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E067220E-13D3-DE86-9656-92FF800F97C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54DB6DD7-5C31-411F-A1EA-20756906E616}" type="slidenum">
              <a:rPr lang="en-US" altLang="en-US" b="0" i="0"/>
              <a:pPr/>
              <a:t>51</a:t>
            </a:fld>
            <a:endParaRPr lang="en-US" altLang="en-US" b="0" i="0"/>
          </a:p>
        </p:txBody>
      </p:sp>
      <p:sp>
        <p:nvSpPr>
          <p:cNvPr id="114691" name="Rectangle 2">
            <a:extLst>
              <a:ext uri="{FF2B5EF4-FFF2-40B4-BE49-F238E27FC236}">
                <a16:creationId xmlns:a16="http://schemas.microsoft.com/office/drawing/2014/main" id="{496571F3-479A-36A5-CFBC-45BB021B588F}"/>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FBD09793-E888-C776-D8C4-616228216D7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7CFE0E76-5CFF-4C06-5B51-E0B79169D0E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FE9A9077-6B7D-454B-8486-171F592B1E60}" type="slidenum">
              <a:rPr lang="en-US" altLang="en-US" b="0" i="0"/>
              <a:pPr/>
              <a:t>52</a:t>
            </a:fld>
            <a:endParaRPr lang="en-US" altLang="en-US" b="0" i="0"/>
          </a:p>
        </p:txBody>
      </p:sp>
      <p:sp>
        <p:nvSpPr>
          <p:cNvPr id="116739" name="Rectangle 2">
            <a:extLst>
              <a:ext uri="{FF2B5EF4-FFF2-40B4-BE49-F238E27FC236}">
                <a16:creationId xmlns:a16="http://schemas.microsoft.com/office/drawing/2014/main" id="{07A146DC-C247-4EE1-E1F1-D5099720802E}"/>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D0532661-0393-0D54-CD0C-E4D8A54670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900E5EDF-FC31-8C2A-3C7D-2EA96FDF14A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FA6B51B4-5ABE-4682-9460-EC9055343030}" type="slidenum">
              <a:rPr lang="en-US" altLang="en-US" b="0" i="0"/>
              <a:pPr/>
              <a:t>53</a:t>
            </a:fld>
            <a:endParaRPr lang="en-US" altLang="en-US" b="0" i="0"/>
          </a:p>
        </p:txBody>
      </p:sp>
      <p:sp>
        <p:nvSpPr>
          <p:cNvPr id="118787" name="Rectangle 2">
            <a:extLst>
              <a:ext uri="{FF2B5EF4-FFF2-40B4-BE49-F238E27FC236}">
                <a16:creationId xmlns:a16="http://schemas.microsoft.com/office/drawing/2014/main" id="{A140C833-20A1-C87D-7764-F47ADA33F8CD}"/>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9AF1E2D6-0F2F-F212-42F5-C53FBFB2240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E4F22D20-9176-E2C1-FAB3-FBA7A32BC0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E42BA5FF-0638-4CCB-92BA-2DAC35A0FB71}" type="slidenum">
              <a:rPr lang="en-US" altLang="en-US" b="0" i="0"/>
              <a:pPr/>
              <a:t>54</a:t>
            </a:fld>
            <a:endParaRPr lang="en-US" altLang="en-US" b="0" i="0"/>
          </a:p>
        </p:txBody>
      </p:sp>
      <p:sp>
        <p:nvSpPr>
          <p:cNvPr id="120835" name="Rectangle 2">
            <a:extLst>
              <a:ext uri="{FF2B5EF4-FFF2-40B4-BE49-F238E27FC236}">
                <a16:creationId xmlns:a16="http://schemas.microsoft.com/office/drawing/2014/main" id="{CCCE94E8-AB1A-06CC-3EB3-B930515A922C}"/>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B59045B0-5FD7-ABBF-7BF9-2BE92AD37EA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10746555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E4F22D20-9176-E2C1-FAB3-FBA7A32BC0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E42BA5FF-0638-4CCB-92BA-2DAC35A0FB71}" type="slidenum">
              <a:rPr lang="en-US" altLang="en-US" b="0" i="0"/>
              <a:pPr/>
              <a:t>55</a:t>
            </a:fld>
            <a:endParaRPr lang="en-US" altLang="en-US" b="0" i="0"/>
          </a:p>
        </p:txBody>
      </p:sp>
      <p:sp>
        <p:nvSpPr>
          <p:cNvPr id="120835" name="Rectangle 2">
            <a:extLst>
              <a:ext uri="{FF2B5EF4-FFF2-40B4-BE49-F238E27FC236}">
                <a16:creationId xmlns:a16="http://schemas.microsoft.com/office/drawing/2014/main" id="{CCCE94E8-AB1A-06CC-3EB3-B930515A922C}"/>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B59045B0-5FD7-ABBF-7BF9-2BE92AD37EA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228EF37C-708E-4C55-6F3D-7F42F290DAE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993E988F-485E-4442-A87F-D1D68589CFEF}" type="slidenum">
              <a:rPr lang="en-US" altLang="en-US" b="0" i="0"/>
              <a:pPr/>
              <a:t>56</a:t>
            </a:fld>
            <a:endParaRPr lang="en-US" altLang="en-US" b="0" i="0"/>
          </a:p>
        </p:txBody>
      </p:sp>
      <p:sp>
        <p:nvSpPr>
          <p:cNvPr id="122883" name="Rectangle 2">
            <a:extLst>
              <a:ext uri="{FF2B5EF4-FFF2-40B4-BE49-F238E27FC236}">
                <a16:creationId xmlns:a16="http://schemas.microsoft.com/office/drawing/2014/main" id="{447CF638-4021-A39B-B0BA-A192673EF5FF}"/>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6DED4EED-F959-7FDA-392B-CE83D582E33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2D75657C-7739-9E91-DAB6-CC7AAC4775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160FA67-5831-40EB-9836-06D63A7527B7}" type="slidenum">
              <a:rPr lang="en-US" altLang="en-US" b="0" i="0"/>
              <a:pPr/>
              <a:t>57</a:t>
            </a:fld>
            <a:endParaRPr lang="en-US" altLang="en-US" b="0" i="0"/>
          </a:p>
        </p:txBody>
      </p:sp>
      <p:sp>
        <p:nvSpPr>
          <p:cNvPr id="124931" name="Rectangle 2">
            <a:extLst>
              <a:ext uri="{FF2B5EF4-FFF2-40B4-BE49-F238E27FC236}">
                <a16:creationId xmlns:a16="http://schemas.microsoft.com/office/drawing/2014/main" id="{6660A3CB-780D-B14B-68C1-CBECF1C0211D}"/>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85036511-9E33-F4CA-92AB-D8E892D2CE1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228EF37C-708E-4C55-6F3D-7F42F290DAE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993E988F-485E-4442-A87F-D1D68589CFEF}" type="slidenum">
              <a:rPr lang="en-US" altLang="en-US" b="0" i="0"/>
              <a:pPr/>
              <a:t>58</a:t>
            </a:fld>
            <a:endParaRPr lang="en-US" altLang="en-US" b="0" i="0"/>
          </a:p>
        </p:txBody>
      </p:sp>
      <p:sp>
        <p:nvSpPr>
          <p:cNvPr id="122883" name="Rectangle 2">
            <a:extLst>
              <a:ext uri="{FF2B5EF4-FFF2-40B4-BE49-F238E27FC236}">
                <a16:creationId xmlns:a16="http://schemas.microsoft.com/office/drawing/2014/main" id="{447CF638-4021-A39B-B0BA-A192673EF5FF}"/>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6DED4EED-F959-7FDA-392B-CE83D582E33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2D75657C-7739-9E91-DAB6-CC7AAC4775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160FA67-5831-40EB-9836-06D63A7527B7}" type="slidenum">
              <a:rPr lang="en-US" altLang="en-US" b="0" i="0"/>
              <a:pPr/>
              <a:t>59</a:t>
            </a:fld>
            <a:endParaRPr lang="en-US" altLang="en-US" b="0" i="0"/>
          </a:p>
        </p:txBody>
      </p:sp>
      <p:sp>
        <p:nvSpPr>
          <p:cNvPr id="124931" name="Rectangle 2">
            <a:extLst>
              <a:ext uri="{FF2B5EF4-FFF2-40B4-BE49-F238E27FC236}">
                <a16:creationId xmlns:a16="http://schemas.microsoft.com/office/drawing/2014/main" id="{6660A3CB-780D-B14B-68C1-CBECF1C0211D}"/>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85036511-9E33-F4CA-92AB-D8E892D2CE1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388A6AEA-7E3A-6106-AD38-F82C7F173D0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7BF62D48-CAC1-4B15-B851-502F3B751F26}" type="slidenum">
              <a:rPr lang="en-US" altLang="en-US" b="0" i="0"/>
              <a:pPr/>
              <a:t>60</a:t>
            </a:fld>
            <a:endParaRPr lang="en-US" altLang="en-US" b="0" i="0"/>
          </a:p>
        </p:txBody>
      </p:sp>
      <p:sp>
        <p:nvSpPr>
          <p:cNvPr id="126979" name="Rectangle 2">
            <a:extLst>
              <a:ext uri="{FF2B5EF4-FFF2-40B4-BE49-F238E27FC236}">
                <a16:creationId xmlns:a16="http://schemas.microsoft.com/office/drawing/2014/main" id="{D9B63A01-E408-4F43-D52F-634367E2D23A}"/>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B047609A-8447-8974-F3F6-7DC06C9F611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E9FCADDE-7068-F37C-BB6D-1238FA79A55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3D8ACE0D-DAFB-4607-ABD9-863688D035F1}" type="slidenum">
              <a:rPr lang="en-US" altLang="en-US" b="0" i="0"/>
              <a:pPr/>
              <a:t>61</a:t>
            </a:fld>
            <a:endParaRPr lang="en-US" altLang="en-US" b="0" i="0"/>
          </a:p>
        </p:txBody>
      </p:sp>
      <p:sp>
        <p:nvSpPr>
          <p:cNvPr id="129027" name="Rectangle 2">
            <a:extLst>
              <a:ext uri="{FF2B5EF4-FFF2-40B4-BE49-F238E27FC236}">
                <a16:creationId xmlns:a16="http://schemas.microsoft.com/office/drawing/2014/main" id="{4F7EF15D-D51D-26C5-0711-09923C649298}"/>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53D194BA-9CE9-E86C-6B19-B27560511C6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3C777BB1-3184-DDD9-A48D-5073D4254D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462B2C9A-4F6C-40E7-8873-9AC92E28A210}" type="slidenum">
              <a:rPr lang="en-US" altLang="en-US" b="0" i="0"/>
              <a:pPr/>
              <a:t>62</a:t>
            </a:fld>
            <a:endParaRPr lang="en-US" altLang="en-US" b="0" i="0"/>
          </a:p>
        </p:txBody>
      </p:sp>
      <p:sp>
        <p:nvSpPr>
          <p:cNvPr id="131075" name="Rectangle 2">
            <a:extLst>
              <a:ext uri="{FF2B5EF4-FFF2-40B4-BE49-F238E27FC236}">
                <a16:creationId xmlns:a16="http://schemas.microsoft.com/office/drawing/2014/main" id="{70F5AF37-2CDA-CC6A-A7E8-9A629C6061A2}"/>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5E13E702-3ED6-D63C-2CDF-2C003005914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C66D42AD-1DCF-372B-A3A2-AC0537AC0AA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53B669A8-39A0-4C23-9859-B40132D05558}" type="slidenum">
              <a:rPr lang="en-US" altLang="en-US" b="0" i="0"/>
              <a:pPr/>
              <a:t>63</a:t>
            </a:fld>
            <a:endParaRPr lang="en-US" altLang="en-US" b="0" i="0"/>
          </a:p>
        </p:txBody>
      </p:sp>
      <p:sp>
        <p:nvSpPr>
          <p:cNvPr id="133123" name="Rectangle 2">
            <a:extLst>
              <a:ext uri="{FF2B5EF4-FFF2-40B4-BE49-F238E27FC236}">
                <a16:creationId xmlns:a16="http://schemas.microsoft.com/office/drawing/2014/main" id="{A4F230B1-4F40-B096-9DEB-E3F07C912179}"/>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0AE2AE7D-796A-D919-193A-095ED480781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7B2FA401-B0FE-EEEB-D4F7-CE3EE201CD4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00EFA1D9-8942-489E-B2EC-47FAE3AA15BC}" type="slidenum">
              <a:rPr lang="en-US" altLang="en-US" b="0" i="0"/>
              <a:pPr/>
              <a:t>64</a:t>
            </a:fld>
            <a:endParaRPr lang="en-US" altLang="en-US" b="0" i="0"/>
          </a:p>
        </p:txBody>
      </p:sp>
      <p:sp>
        <p:nvSpPr>
          <p:cNvPr id="135171" name="Rectangle 2">
            <a:extLst>
              <a:ext uri="{FF2B5EF4-FFF2-40B4-BE49-F238E27FC236}">
                <a16:creationId xmlns:a16="http://schemas.microsoft.com/office/drawing/2014/main" id="{9FE67B82-D3EF-F0F7-004C-CE751007DBF2}"/>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5034DC3B-B614-434C-F078-625FBA4259D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3BC663B9-7329-E4E6-9DB8-27EE55B7E23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0B2AFB4-FEA2-4324-AAAC-45FAB1FC97E6}" type="slidenum">
              <a:rPr lang="en-US" altLang="en-US" b="0" i="0"/>
              <a:pPr/>
              <a:t>65</a:t>
            </a:fld>
            <a:endParaRPr lang="en-US" altLang="en-US" b="0" i="0"/>
          </a:p>
        </p:txBody>
      </p:sp>
      <p:sp>
        <p:nvSpPr>
          <p:cNvPr id="161795" name="Rectangle 2">
            <a:extLst>
              <a:ext uri="{FF2B5EF4-FFF2-40B4-BE49-F238E27FC236}">
                <a16:creationId xmlns:a16="http://schemas.microsoft.com/office/drawing/2014/main" id="{6EDB1D17-B015-0C7F-64AB-EB0F126F9939}"/>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AF602461-7D68-78F7-78F3-8E870947480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1546F763-BBE9-C342-4562-FBD99ECBCB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BFF03CB0-9217-4649-9CFA-F53582D1B549}" type="slidenum">
              <a:rPr lang="en-US" altLang="en-US" b="0" i="0"/>
              <a:pPr/>
              <a:t>66</a:t>
            </a:fld>
            <a:endParaRPr lang="en-US" altLang="en-US" b="0" i="0"/>
          </a:p>
        </p:txBody>
      </p:sp>
      <p:sp>
        <p:nvSpPr>
          <p:cNvPr id="163843" name="Rectangle 2">
            <a:extLst>
              <a:ext uri="{FF2B5EF4-FFF2-40B4-BE49-F238E27FC236}">
                <a16:creationId xmlns:a16="http://schemas.microsoft.com/office/drawing/2014/main" id="{2DF4B84D-2BD6-D0A3-537C-74EC47F17139}"/>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EBE8B060-3713-9E53-FD3F-663E5AA23FA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23631708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1546F763-BBE9-C342-4562-FBD99ECBCBD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BFF03CB0-9217-4649-9CFA-F53582D1B549}" type="slidenum">
              <a:rPr lang="en-US" altLang="en-US" b="0" i="0"/>
              <a:pPr/>
              <a:t>67</a:t>
            </a:fld>
            <a:endParaRPr lang="en-US" altLang="en-US" b="0" i="0"/>
          </a:p>
        </p:txBody>
      </p:sp>
      <p:sp>
        <p:nvSpPr>
          <p:cNvPr id="163843" name="Rectangle 2">
            <a:extLst>
              <a:ext uri="{FF2B5EF4-FFF2-40B4-BE49-F238E27FC236}">
                <a16:creationId xmlns:a16="http://schemas.microsoft.com/office/drawing/2014/main" id="{2DF4B84D-2BD6-D0A3-537C-74EC47F17139}"/>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EBE8B060-3713-9E53-FD3F-663E5AA23FA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DDF0990C-6E3D-77A8-FB59-A47F0FBFD63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5695C351-99B1-4A2A-9A72-4B26C3FF86E7}" type="slidenum">
              <a:rPr lang="en-US" altLang="en-US" b="0" i="0"/>
              <a:pPr/>
              <a:t>68</a:t>
            </a:fld>
            <a:endParaRPr lang="en-US" altLang="en-US" b="0" i="0"/>
          </a:p>
        </p:txBody>
      </p:sp>
      <p:sp>
        <p:nvSpPr>
          <p:cNvPr id="165891" name="Rectangle 2">
            <a:extLst>
              <a:ext uri="{FF2B5EF4-FFF2-40B4-BE49-F238E27FC236}">
                <a16:creationId xmlns:a16="http://schemas.microsoft.com/office/drawing/2014/main" id="{82772712-634C-BBC7-BE72-76125469C0B1}"/>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9DAAD8AA-52CC-FF52-AB0F-96055EE7DB5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CA3A4-0165-E47C-C6D4-03A454F5E565}"/>
            </a:ext>
          </a:extLst>
        </p:cNvPr>
        <p:cNvGrpSpPr/>
        <p:nvPr/>
      </p:nvGrpSpPr>
      <p:grpSpPr>
        <a:xfrm>
          <a:off x="0" y="0"/>
          <a:ext cx="0" cy="0"/>
          <a:chOff x="0" y="0"/>
          <a:chExt cx="0" cy="0"/>
        </a:xfrm>
      </p:grpSpPr>
      <p:sp>
        <p:nvSpPr>
          <p:cNvPr id="165890" name="Rectangle 7">
            <a:extLst>
              <a:ext uri="{FF2B5EF4-FFF2-40B4-BE49-F238E27FC236}">
                <a16:creationId xmlns:a16="http://schemas.microsoft.com/office/drawing/2014/main" id="{878F3DC9-A809-4FE2-B1BF-4B1301C7077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5695C351-99B1-4A2A-9A72-4B26C3FF86E7}" type="slidenum">
              <a:rPr lang="en-US" altLang="en-US" b="0" i="0"/>
              <a:pPr/>
              <a:t>69</a:t>
            </a:fld>
            <a:endParaRPr lang="en-US" altLang="en-US" b="0" i="0"/>
          </a:p>
        </p:txBody>
      </p:sp>
      <p:sp>
        <p:nvSpPr>
          <p:cNvPr id="165891" name="Rectangle 2">
            <a:extLst>
              <a:ext uri="{FF2B5EF4-FFF2-40B4-BE49-F238E27FC236}">
                <a16:creationId xmlns:a16="http://schemas.microsoft.com/office/drawing/2014/main" id="{23325F70-4FB9-4A5B-9A29-B9DF1C24F23A}"/>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9C60EA62-B3ED-795A-F635-B052826DBC4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extLst>
      <p:ext uri="{BB962C8B-B14F-4D97-AF65-F5344CB8AC3E}">
        <p14:creationId xmlns:p14="http://schemas.microsoft.com/office/powerpoint/2010/main" val="993430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BFD1C053-56E2-2276-514C-BCFFBB31ECD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D7BFB125-DE31-4F52-AA94-45A94A57A47A}" type="slidenum">
              <a:rPr lang="en-US" altLang="en-US" b="0" i="0"/>
              <a:pPr/>
              <a:t>70</a:t>
            </a:fld>
            <a:endParaRPr lang="en-US" altLang="en-US" b="0" i="0"/>
          </a:p>
        </p:txBody>
      </p:sp>
      <p:sp>
        <p:nvSpPr>
          <p:cNvPr id="167939" name="Rectangle 2">
            <a:extLst>
              <a:ext uri="{FF2B5EF4-FFF2-40B4-BE49-F238E27FC236}">
                <a16:creationId xmlns:a16="http://schemas.microsoft.com/office/drawing/2014/main" id="{BB0D777B-E0C2-3710-F57C-0545BF818DCA}"/>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91CAECD2-7DCC-F214-4071-01F4AC97990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2B301C1F-9572-378C-FA60-94F7396AE4B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6C554017-9ACB-4A7D-A760-91BBD5199A1B}" type="slidenum">
              <a:rPr lang="en-US" altLang="en-US" b="0" i="0"/>
              <a:pPr/>
              <a:t>71</a:t>
            </a:fld>
            <a:endParaRPr lang="en-US" altLang="en-US" b="0" i="0"/>
          </a:p>
        </p:txBody>
      </p:sp>
      <p:sp>
        <p:nvSpPr>
          <p:cNvPr id="169987" name="Rectangle 2">
            <a:extLst>
              <a:ext uri="{FF2B5EF4-FFF2-40B4-BE49-F238E27FC236}">
                <a16:creationId xmlns:a16="http://schemas.microsoft.com/office/drawing/2014/main" id="{2CD9B3CD-2B63-32EF-9126-80142D1B7B51}"/>
              </a:ext>
            </a:extLst>
          </p:cNvPr>
          <p:cNvSpPr>
            <a:spLocks noGrp="1" noRot="1" noChangeAspect="1" noChangeArrowheads="1" noTextEdit="1"/>
          </p:cNvSpPr>
          <p:nvPr>
            <p:ph type="sldImg"/>
          </p:nvPr>
        </p:nvSpPr>
        <p:spPr>
          <a:ln/>
        </p:spPr>
      </p:sp>
      <p:sp>
        <p:nvSpPr>
          <p:cNvPr id="169988" name="Rectangle 3">
            <a:extLst>
              <a:ext uri="{FF2B5EF4-FFF2-40B4-BE49-F238E27FC236}">
                <a16:creationId xmlns:a16="http://schemas.microsoft.com/office/drawing/2014/main" id="{4BCF1409-F2B6-B770-0736-E09CAA6C697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8BA82855-EED7-8530-297C-E2D8E23A817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fld id="{C1F738E6-2921-44D6-8DEC-68EF8DFE1659}" type="slidenum">
              <a:rPr lang="en-US" altLang="en-US" b="0" i="0"/>
              <a:pPr/>
              <a:t>72</a:t>
            </a:fld>
            <a:endParaRPr lang="en-US" altLang="en-US" b="0" i="0"/>
          </a:p>
        </p:txBody>
      </p:sp>
      <p:sp>
        <p:nvSpPr>
          <p:cNvPr id="172035" name="Rectangle 2">
            <a:extLst>
              <a:ext uri="{FF2B5EF4-FFF2-40B4-BE49-F238E27FC236}">
                <a16:creationId xmlns:a16="http://schemas.microsoft.com/office/drawing/2014/main" id="{71BC4926-D415-E981-2E87-04D68A9ABB4F}"/>
              </a:ext>
            </a:extLst>
          </p:cNvPr>
          <p:cNvSpPr>
            <a:spLocks noGrp="1" noRot="1" noChangeAspect="1" noChangeArrowheads="1" noTextEdit="1"/>
          </p:cNvSpPr>
          <p:nvPr>
            <p:ph type="sldImg"/>
          </p:nvPr>
        </p:nvSpPr>
        <p:spPr>
          <a:ln/>
        </p:spPr>
      </p:sp>
      <p:sp>
        <p:nvSpPr>
          <p:cNvPr id="172036" name="Rectangle 3">
            <a:extLst>
              <a:ext uri="{FF2B5EF4-FFF2-40B4-BE49-F238E27FC236}">
                <a16:creationId xmlns:a16="http://schemas.microsoft.com/office/drawing/2014/main" id="{E87C1AF4-1475-7A35-AECB-33C6F57FF43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5EDC8872-C947-FB86-2F60-9F75AFC09523}"/>
              </a:ext>
            </a:extLst>
          </p:cNvPr>
          <p:cNvGrpSpPr>
            <a:grpSpLocks/>
          </p:cNvGrpSpPr>
          <p:nvPr/>
        </p:nvGrpSpPr>
        <p:grpSpPr bwMode="auto">
          <a:xfrm>
            <a:off x="0" y="2438400"/>
            <a:ext cx="9009063" cy="1052513"/>
            <a:chOff x="0" y="1536"/>
            <a:chExt cx="5675" cy="663"/>
          </a:xfrm>
        </p:grpSpPr>
        <p:grpSp>
          <p:nvGrpSpPr>
            <p:cNvPr id="3" name="Group 3">
              <a:extLst>
                <a:ext uri="{FF2B5EF4-FFF2-40B4-BE49-F238E27FC236}">
                  <a16:creationId xmlns:a16="http://schemas.microsoft.com/office/drawing/2014/main" id="{ED6A02FB-7938-AD06-E40E-55D96DC0F33C}"/>
                </a:ext>
              </a:extLst>
            </p:cNvPr>
            <p:cNvGrpSpPr>
              <a:grpSpLocks/>
            </p:cNvGrpSpPr>
            <p:nvPr/>
          </p:nvGrpSpPr>
          <p:grpSpPr bwMode="auto">
            <a:xfrm>
              <a:off x="183" y="1604"/>
              <a:ext cx="448" cy="299"/>
              <a:chOff x="720" y="336"/>
              <a:chExt cx="624" cy="432"/>
            </a:xfrm>
          </p:grpSpPr>
          <p:sp>
            <p:nvSpPr>
              <p:cNvPr id="10" name="Rectangle 4">
                <a:extLst>
                  <a:ext uri="{FF2B5EF4-FFF2-40B4-BE49-F238E27FC236}">
                    <a16:creationId xmlns:a16="http://schemas.microsoft.com/office/drawing/2014/main" id="{89EAC6F0-3369-E637-2165-46A9BEF1A5FC}"/>
                  </a:ext>
                </a:extLst>
              </p:cNvPr>
              <p:cNvSpPr>
                <a:spLocks noChangeArrowheads="1"/>
              </p:cNvSpPr>
              <p:nvPr/>
            </p:nvSpPr>
            <p:spPr bwMode="auto">
              <a:xfrm>
                <a:off x="720" y="336"/>
                <a:ext cx="384" cy="432"/>
              </a:xfrm>
              <a:prstGeom prst="rect">
                <a:avLst/>
              </a:prstGeom>
              <a:solidFill>
                <a:schemeClr val="folHlink"/>
              </a:soli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sp>
            <p:nvSpPr>
              <p:cNvPr id="11" name="Rectangle 5">
                <a:extLst>
                  <a:ext uri="{FF2B5EF4-FFF2-40B4-BE49-F238E27FC236}">
                    <a16:creationId xmlns:a16="http://schemas.microsoft.com/office/drawing/2014/main" id="{7716F6DC-2F06-8756-BEDE-DC420A3EE245}"/>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grpSp>
        <p:grpSp>
          <p:nvGrpSpPr>
            <p:cNvPr id="4" name="Group 6">
              <a:extLst>
                <a:ext uri="{FF2B5EF4-FFF2-40B4-BE49-F238E27FC236}">
                  <a16:creationId xmlns:a16="http://schemas.microsoft.com/office/drawing/2014/main" id="{B0854BF1-9C0A-BE79-E5A9-030EA74B0D9A}"/>
                </a:ext>
              </a:extLst>
            </p:cNvPr>
            <p:cNvGrpSpPr>
              <a:grpSpLocks/>
            </p:cNvGrpSpPr>
            <p:nvPr/>
          </p:nvGrpSpPr>
          <p:grpSpPr bwMode="auto">
            <a:xfrm>
              <a:off x="261" y="1870"/>
              <a:ext cx="465" cy="299"/>
              <a:chOff x="912" y="2640"/>
              <a:chExt cx="672" cy="432"/>
            </a:xfrm>
          </p:grpSpPr>
          <p:sp>
            <p:nvSpPr>
              <p:cNvPr id="8" name="Rectangle 7">
                <a:extLst>
                  <a:ext uri="{FF2B5EF4-FFF2-40B4-BE49-F238E27FC236}">
                    <a16:creationId xmlns:a16="http://schemas.microsoft.com/office/drawing/2014/main" id="{AE96A896-7A3E-8CEC-BD0D-BF09E9122BB9}"/>
                  </a:ext>
                </a:extLst>
              </p:cNvPr>
              <p:cNvSpPr>
                <a:spLocks noChangeArrowheads="1"/>
              </p:cNvSpPr>
              <p:nvPr/>
            </p:nvSpPr>
            <p:spPr bwMode="auto">
              <a:xfrm>
                <a:off x="912" y="2640"/>
                <a:ext cx="384" cy="432"/>
              </a:xfrm>
              <a:prstGeom prst="rect">
                <a:avLst/>
              </a:prstGeom>
              <a:solidFill>
                <a:schemeClr val="accent2"/>
              </a:soli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sp>
            <p:nvSpPr>
              <p:cNvPr id="9" name="Rectangle 8">
                <a:extLst>
                  <a:ext uri="{FF2B5EF4-FFF2-40B4-BE49-F238E27FC236}">
                    <a16:creationId xmlns:a16="http://schemas.microsoft.com/office/drawing/2014/main" id="{630DFF45-43A3-8930-68AA-CBF153F497B5}"/>
                  </a:ext>
                </a:extLst>
              </p:cNvPr>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grpSp>
        <p:sp>
          <p:nvSpPr>
            <p:cNvPr id="5" name="Rectangle 9">
              <a:extLst>
                <a:ext uri="{FF2B5EF4-FFF2-40B4-BE49-F238E27FC236}">
                  <a16:creationId xmlns:a16="http://schemas.microsoft.com/office/drawing/2014/main" id="{1A334FA0-91F0-6A34-CD1D-20C01858F577}"/>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sp>
          <p:nvSpPr>
            <p:cNvPr id="6" name="Rectangle 10">
              <a:extLst>
                <a:ext uri="{FF2B5EF4-FFF2-40B4-BE49-F238E27FC236}">
                  <a16:creationId xmlns:a16="http://schemas.microsoft.com/office/drawing/2014/main" id="{DBBBB1EE-EEA9-12B6-D760-3E9EC1B9B492}"/>
                </a:ext>
              </a:extLst>
            </p:cNvPr>
            <p:cNvSpPr>
              <a:spLocks noChangeArrowheads="1"/>
            </p:cNvSpPr>
            <p:nvPr/>
          </p:nvSpPr>
          <p:spPr bwMode="auto">
            <a:xfrm>
              <a:off x="400" y="1536"/>
              <a:ext cx="20" cy="663"/>
            </a:xfrm>
            <a:prstGeom prst="rect">
              <a:avLst/>
            </a:prstGeom>
            <a:solidFill>
              <a:schemeClr val="bg2"/>
            </a:soli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sp>
          <p:nvSpPr>
            <p:cNvPr id="7" name="Rectangle 11">
              <a:extLst>
                <a:ext uri="{FF2B5EF4-FFF2-40B4-BE49-F238E27FC236}">
                  <a16:creationId xmlns:a16="http://schemas.microsoft.com/office/drawing/2014/main" id="{9471CD19-70E6-600B-25F9-1FA27B442015}"/>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defRPr/>
              </a:pPr>
              <a:endParaRPr lang="en-US" altLang="en-US"/>
            </a:p>
          </p:txBody>
        </p:sp>
      </p:grpSp>
      <p:sp>
        <p:nvSpPr>
          <p:cNvPr id="12" name="Text Box 17">
            <a:extLst>
              <a:ext uri="{FF2B5EF4-FFF2-40B4-BE49-F238E27FC236}">
                <a16:creationId xmlns:a16="http://schemas.microsoft.com/office/drawing/2014/main" id="{C111D621-8DAE-B451-FF52-8C5EEB32FC8A}"/>
              </a:ext>
            </a:extLst>
          </p:cNvPr>
          <p:cNvSpPr txBox="1">
            <a:spLocks noChangeArrowheads="1"/>
          </p:cNvSpPr>
          <p:nvPr userDrawn="1"/>
        </p:nvSpPr>
        <p:spPr bwMode="auto">
          <a:xfrm>
            <a:off x="0" y="6553200"/>
            <a:ext cx="2209800" cy="304800"/>
          </a:xfrm>
          <a:prstGeom prst="rect">
            <a:avLst/>
          </a:prstGeom>
          <a:noFill/>
          <a:ln>
            <a:noFill/>
          </a:ln>
          <a:effec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eaLnBrk="1" hangingPunct="1">
              <a:spcBef>
                <a:spcPct val="50000"/>
              </a:spcBef>
              <a:defRPr/>
            </a:pPr>
            <a:r>
              <a:rPr lang="en-US" altLang="en-US" sz="1400" b="0" i="0">
                <a:latin typeface="McGrawHill-Italic" pitchFamily="2" charset="0"/>
              </a:rPr>
              <a:t>McGraw-Hill</a:t>
            </a:r>
            <a:endParaRPr lang="en-US" altLang="en-US" sz="2400" b="0" i="0"/>
          </a:p>
        </p:txBody>
      </p:sp>
      <p:sp>
        <p:nvSpPr>
          <p:cNvPr id="13" name="Text Box 18">
            <a:extLst>
              <a:ext uri="{FF2B5EF4-FFF2-40B4-BE49-F238E27FC236}">
                <a16:creationId xmlns:a16="http://schemas.microsoft.com/office/drawing/2014/main" id="{378504BB-0F81-97CF-6CD6-C1914429835D}"/>
              </a:ext>
            </a:extLst>
          </p:cNvPr>
          <p:cNvSpPr txBox="1">
            <a:spLocks noChangeArrowheads="1"/>
          </p:cNvSpPr>
          <p:nvPr userDrawn="1"/>
        </p:nvSpPr>
        <p:spPr bwMode="auto">
          <a:xfrm>
            <a:off x="4572000" y="6553200"/>
            <a:ext cx="4572000" cy="304800"/>
          </a:xfrm>
          <a:prstGeom prst="rect">
            <a:avLst/>
          </a:prstGeom>
          <a:noFill/>
          <a:ln>
            <a:noFill/>
          </a:ln>
          <a:effec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r" eaLnBrk="1" hangingPunct="1">
              <a:spcBef>
                <a:spcPct val="50000"/>
              </a:spcBef>
              <a:buFontTx/>
              <a:buChar char="©"/>
              <a:defRPr/>
            </a:pPr>
            <a:r>
              <a:rPr lang="en-US" altLang="en-US" sz="1400" b="0" i="0">
                <a:latin typeface="McGrawHill-Italic" pitchFamily="2" charset="0"/>
              </a:rPr>
              <a:t>The McGraw-Hill Companies, Inc., 2000</a:t>
            </a:r>
            <a:endParaRPr lang="en-US" altLang="en-US" sz="2400" b="0" i="0"/>
          </a:p>
        </p:txBody>
      </p:sp>
      <p:sp>
        <p:nvSpPr>
          <p:cNvPr id="210956" name="Rectangle 12"/>
          <p:cNvSpPr>
            <a:spLocks noGrp="1" noChangeArrowheads="1"/>
          </p:cNvSpPr>
          <p:nvPr>
            <p:ph type="ctrTitle"/>
          </p:nvPr>
        </p:nvSpPr>
        <p:spPr bwMode="auto">
          <a:xfrm>
            <a:off x="990600" y="1676400"/>
            <a:ext cx="7772400" cy="1462088"/>
          </a:xfrm>
          <a:prstGeom prst="rect">
            <a:avLst/>
          </a:prstGeom>
          <a:noFill/>
        </p:spPr>
        <p:txBody>
          <a:bodyPr vert="horz" wrap="square" lIns="91440" tIns="45720" rIns="91440" bIns="45720" numCol="1" anchor="b" anchorCtr="0" compatLnSpc="1">
            <a:prstTxWarp prst="textNoShape">
              <a:avLst/>
            </a:prstTxWarp>
          </a:bodyPr>
          <a:lstStyle>
            <a:lvl1pPr>
              <a:defRPr/>
            </a:lvl1pPr>
          </a:lstStyle>
          <a:p>
            <a:pPr lvl="0"/>
            <a:r>
              <a:rPr lang="en-US" altLang="en-US" noProof="0"/>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p:spPr>
        <p:txBody>
          <a:bodyPr vert="horz" wrap="square" lIns="91440" tIns="45720" rIns="91440" bIns="45720" numCol="1" anchor="t" anchorCtr="0" compatLnSpc="1">
            <a:prstTxWarp prst="textNoShape">
              <a:avLst/>
            </a:prstTxWarp>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4" name="Date Placeholder 14">
            <a:extLst>
              <a:ext uri="{FF2B5EF4-FFF2-40B4-BE49-F238E27FC236}">
                <a16:creationId xmlns:a16="http://schemas.microsoft.com/office/drawing/2014/main" id="{814DCB99-31E9-F512-2B52-BB4763685161}"/>
              </a:ext>
            </a:extLst>
          </p:cNvPr>
          <p:cNvSpPr>
            <a:spLocks noGrp="1" noChangeArrowheads="1"/>
          </p:cNvSpPr>
          <p:nvPr>
            <p:ph type="dt" sz="half" idx="10"/>
          </p:nvPr>
        </p:nvSpPr>
        <p:spPr bwMode="auto">
          <a:xfrm>
            <a:off x="990600" y="6248400"/>
            <a:ext cx="19050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400" b="0" i="0">
                <a:solidFill>
                  <a:schemeClr val="bg2"/>
                </a:solidFill>
                <a:latin typeface="+mn-lt"/>
              </a:defRPr>
            </a:lvl1pPr>
          </a:lstStyle>
          <a:p>
            <a:pPr>
              <a:defRPr/>
            </a:pPr>
            <a:endParaRPr lang="en-US" altLang="en-US"/>
          </a:p>
        </p:txBody>
      </p:sp>
      <p:sp>
        <p:nvSpPr>
          <p:cNvPr id="15" name="Footer Placeholder 15">
            <a:extLst>
              <a:ext uri="{FF2B5EF4-FFF2-40B4-BE49-F238E27FC236}">
                <a16:creationId xmlns:a16="http://schemas.microsoft.com/office/drawing/2014/main" id="{1B6DEFB9-BABA-91AD-1018-A91496284B6A}"/>
              </a:ext>
            </a:extLst>
          </p:cNvPr>
          <p:cNvSpPr>
            <a:spLocks noGrp="1" noChangeArrowheads="1"/>
          </p:cNvSpPr>
          <p:nvPr>
            <p:ph type="ftr" sz="quarter" idx="11"/>
          </p:nvPr>
        </p:nvSpPr>
        <p:spPr bwMode="auto">
          <a:xfrm>
            <a:off x="3429000" y="6248400"/>
            <a:ext cx="2895600" cy="45720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400" b="0" i="0">
                <a:solidFill>
                  <a:schemeClr val="bg2"/>
                </a:solidFill>
                <a:latin typeface="+mn-lt"/>
              </a:defRPr>
            </a:lvl1pPr>
          </a:lstStyle>
          <a:p>
            <a:pPr>
              <a:defRPr/>
            </a:pPr>
            <a:r>
              <a:rPr lang="en-US" altLang="en-US"/>
              <a:t>2.#</a:t>
            </a:r>
          </a:p>
        </p:txBody>
      </p:sp>
      <p:sp>
        <p:nvSpPr>
          <p:cNvPr id="16" name="Slide Number Placeholder 16">
            <a:extLst>
              <a:ext uri="{FF2B5EF4-FFF2-40B4-BE49-F238E27FC236}">
                <a16:creationId xmlns:a16="http://schemas.microsoft.com/office/drawing/2014/main" id="{8C4DED5F-1559-9AC3-DD91-726DA78F281B}"/>
              </a:ext>
            </a:extLst>
          </p:cNvPr>
          <p:cNvSpPr>
            <a:spLocks noGrp="1" noChangeArrowheads="1"/>
          </p:cNvSpPr>
          <p:nvPr>
            <p:ph type="sldNum" sz="quarter" idx="12"/>
          </p:nvPr>
        </p:nvSpPr>
        <p:spPr>
          <a:xfrm>
            <a:off x="6858000" y="6248400"/>
            <a:ext cx="1905000" cy="457200"/>
          </a:xfrm>
        </p:spPr>
        <p:txBody>
          <a:bodyPr/>
          <a:lstStyle>
            <a:lvl1pPr algn="r">
              <a:defRPr sz="1400" b="0" smtClean="0">
                <a:solidFill>
                  <a:schemeClr val="bg2"/>
                </a:solidFill>
                <a:latin typeface="Tahoma" panose="020B0604030504040204" pitchFamily="34" charset="0"/>
              </a:defRPr>
            </a:lvl1pPr>
          </a:lstStyle>
          <a:p>
            <a:pPr>
              <a:defRPr/>
            </a:pPr>
            <a:fld id="{FD3A88DC-2BDE-475B-BD3C-0838104A5A98}" type="slidenum">
              <a:rPr lang="en-US" altLang="en-US"/>
              <a:pPr>
                <a:defRPr/>
              </a:pPr>
              <a:t>‹#›</a:t>
            </a:fld>
            <a:endParaRPr lang="en-US" altLang="en-US"/>
          </a:p>
        </p:txBody>
      </p:sp>
    </p:spTree>
    <p:extLst>
      <p:ext uri="{BB962C8B-B14F-4D97-AF65-F5344CB8AC3E}">
        <p14:creationId xmlns:p14="http://schemas.microsoft.com/office/powerpoint/2010/main" val="2439104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5C075BBA-C782-12CD-EEFA-98F48B1580A7}"/>
              </a:ext>
            </a:extLst>
          </p:cNvPr>
          <p:cNvSpPr>
            <a:spLocks noGrp="1" noChangeArrowheads="1"/>
          </p:cNvSpPr>
          <p:nvPr>
            <p:ph type="sldNum" sz="quarter" idx="10"/>
          </p:nvPr>
        </p:nvSpPr>
        <p:spPr>
          <a:ln/>
        </p:spPr>
        <p:txBody>
          <a:bodyPr/>
          <a:lstStyle>
            <a:lvl1pPr>
              <a:defRPr/>
            </a:lvl1pPr>
          </a:lstStyle>
          <a:p>
            <a:pPr>
              <a:defRPr/>
            </a:pPr>
            <a:r>
              <a:rPr lang="en-US" altLang="en-US"/>
              <a:t>2.</a:t>
            </a:r>
            <a:fld id="{EDC743D8-744A-49AF-8767-15E9F96FBF12}" type="slidenum">
              <a:rPr lang="en-US" altLang="en-US" smtClean="0"/>
              <a:pPr>
                <a:defRPr/>
              </a:pPr>
              <a:t>‹#›</a:t>
            </a:fld>
            <a:endParaRPr lang="en-US" altLang="en-US"/>
          </a:p>
        </p:txBody>
      </p:sp>
    </p:spTree>
    <p:extLst>
      <p:ext uri="{BB962C8B-B14F-4D97-AF65-F5344CB8AC3E}">
        <p14:creationId xmlns:p14="http://schemas.microsoft.com/office/powerpoint/2010/main" val="2978323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13">
            <a:extLst>
              <a:ext uri="{FF2B5EF4-FFF2-40B4-BE49-F238E27FC236}">
                <a16:creationId xmlns:a16="http://schemas.microsoft.com/office/drawing/2014/main" id="{237B574C-2117-6989-6D50-C3DF702E0F10}"/>
              </a:ext>
            </a:extLst>
          </p:cNvPr>
          <p:cNvSpPr>
            <a:spLocks noGrp="1" noChangeArrowheads="1"/>
          </p:cNvSpPr>
          <p:nvPr>
            <p:ph type="sldNum" sz="quarter" idx="10"/>
          </p:nvPr>
        </p:nvSpPr>
        <p:spPr>
          <a:ln/>
        </p:spPr>
        <p:txBody>
          <a:bodyPr/>
          <a:lstStyle>
            <a:lvl1pPr>
              <a:defRPr/>
            </a:lvl1pPr>
          </a:lstStyle>
          <a:p>
            <a:pPr>
              <a:defRPr/>
            </a:pPr>
            <a:r>
              <a:rPr lang="en-US" altLang="en-US"/>
              <a:t>2.</a:t>
            </a:r>
            <a:fld id="{4B2B4B6A-1C79-4E10-A928-1E79EFB27579}" type="slidenum">
              <a:rPr lang="en-US" altLang="en-US" smtClean="0"/>
              <a:pPr>
                <a:defRPr/>
              </a:pPr>
              <a:t>‹#›</a:t>
            </a:fld>
            <a:endParaRPr lang="en-US" altLang="en-US"/>
          </a:p>
        </p:txBody>
      </p:sp>
    </p:spTree>
    <p:extLst>
      <p:ext uri="{BB962C8B-B14F-4D97-AF65-F5344CB8AC3E}">
        <p14:creationId xmlns:p14="http://schemas.microsoft.com/office/powerpoint/2010/main" val="39623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a:extLst>
              <a:ext uri="{FF2B5EF4-FFF2-40B4-BE49-F238E27FC236}">
                <a16:creationId xmlns:a16="http://schemas.microsoft.com/office/drawing/2014/main" id="{427D737A-BB81-D118-BA88-911C4AF24904}"/>
              </a:ext>
            </a:extLst>
          </p:cNvPr>
          <p:cNvSpPr>
            <a:spLocks noGrp="1" noChangeArrowheads="1"/>
          </p:cNvSpPr>
          <p:nvPr>
            <p:ph type="sldNum" sz="quarter" idx="10"/>
          </p:nvPr>
        </p:nvSpPr>
        <p:spPr>
          <a:ln/>
        </p:spPr>
        <p:txBody>
          <a:bodyPr/>
          <a:lstStyle>
            <a:lvl1pPr>
              <a:defRPr/>
            </a:lvl1pPr>
          </a:lstStyle>
          <a:p>
            <a:pPr>
              <a:defRPr/>
            </a:pPr>
            <a:r>
              <a:rPr lang="en-US" altLang="en-US"/>
              <a:t>2.</a:t>
            </a:r>
            <a:fld id="{9A960F8B-8BEE-454A-9FB5-2C2BC39BD5FA}" type="slidenum">
              <a:rPr lang="en-US" altLang="en-US" smtClean="0"/>
              <a:pPr>
                <a:defRPr/>
              </a:pPr>
              <a:t>‹#›</a:t>
            </a:fld>
            <a:endParaRPr lang="en-US" altLang="en-US"/>
          </a:p>
        </p:txBody>
      </p:sp>
    </p:spTree>
    <p:extLst>
      <p:ext uri="{BB962C8B-B14F-4D97-AF65-F5344CB8AC3E}">
        <p14:creationId xmlns:p14="http://schemas.microsoft.com/office/powerpoint/2010/main" val="399840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a:extLst>
              <a:ext uri="{FF2B5EF4-FFF2-40B4-BE49-F238E27FC236}">
                <a16:creationId xmlns:a16="http://schemas.microsoft.com/office/drawing/2014/main" id="{3C096396-ABB3-AD29-E149-B7336DFB85FD}"/>
              </a:ext>
            </a:extLst>
          </p:cNvPr>
          <p:cNvSpPr>
            <a:spLocks noGrp="1" noChangeArrowheads="1"/>
          </p:cNvSpPr>
          <p:nvPr>
            <p:ph type="sldNum" sz="quarter" idx="10"/>
          </p:nvPr>
        </p:nvSpPr>
        <p:spPr>
          <a:ln/>
        </p:spPr>
        <p:txBody>
          <a:bodyPr/>
          <a:lstStyle>
            <a:lvl1pPr>
              <a:defRPr/>
            </a:lvl1pPr>
          </a:lstStyle>
          <a:p>
            <a:pPr>
              <a:defRPr/>
            </a:pPr>
            <a:r>
              <a:rPr lang="en-US" altLang="en-US"/>
              <a:t>2.</a:t>
            </a:r>
            <a:fld id="{619BA809-6A84-437D-8A19-339223AE3034}" type="slidenum">
              <a:rPr lang="en-US" altLang="en-US" smtClean="0"/>
              <a:pPr>
                <a:defRPr/>
              </a:pPr>
              <a:t>‹#›</a:t>
            </a:fld>
            <a:endParaRPr lang="en-US" altLang="en-US"/>
          </a:p>
        </p:txBody>
      </p:sp>
    </p:spTree>
    <p:extLst>
      <p:ext uri="{BB962C8B-B14F-4D97-AF65-F5344CB8AC3E}">
        <p14:creationId xmlns:p14="http://schemas.microsoft.com/office/powerpoint/2010/main" val="3005761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Rectangle 13">
            <a:extLst>
              <a:ext uri="{FF2B5EF4-FFF2-40B4-BE49-F238E27FC236}">
                <a16:creationId xmlns:a16="http://schemas.microsoft.com/office/drawing/2014/main" id="{E63CFBD9-3839-A012-ACF9-E68D61546EE2}"/>
              </a:ext>
            </a:extLst>
          </p:cNvPr>
          <p:cNvSpPr>
            <a:spLocks noGrp="1" noChangeArrowheads="1"/>
          </p:cNvSpPr>
          <p:nvPr>
            <p:ph type="sldNum" sz="quarter" idx="10"/>
          </p:nvPr>
        </p:nvSpPr>
        <p:spPr>
          <a:ln/>
        </p:spPr>
        <p:txBody>
          <a:bodyPr/>
          <a:lstStyle>
            <a:lvl1pPr>
              <a:defRPr/>
            </a:lvl1pPr>
          </a:lstStyle>
          <a:p>
            <a:pPr>
              <a:defRPr/>
            </a:pPr>
            <a:r>
              <a:rPr lang="en-US" altLang="en-US"/>
              <a:t>2.</a:t>
            </a:r>
            <a:fld id="{B3BA0278-ED26-4FD9-86BB-876C35E8E55C}" type="slidenum">
              <a:rPr lang="en-US" altLang="en-US" smtClean="0"/>
              <a:pPr>
                <a:defRPr/>
              </a:pPr>
              <a:t>‹#›</a:t>
            </a:fld>
            <a:endParaRPr lang="en-US" altLang="en-US"/>
          </a:p>
        </p:txBody>
      </p:sp>
    </p:spTree>
    <p:extLst>
      <p:ext uri="{BB962C8B-B14F-4D97-AF65-F5344CB8AC3E}">
        <p14:creationId xmlns:p14="http://schemas.microsoft.com/office/powerpoint/2010/main" val="255617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0F479347-7950-3497-68DA-F3C05EBE7CC8}"/>
              </a:ext>
            </a:extLst>
          </p:cNvPr>
          <p:cNvSpPr>
            <a:spLocks noGrp="1" noChangeArrowheads="1"/>
          </p:cNvSpPr>
          <p:nvPr>
            <p:ph type="sldNum" sz="quarter" idx="10"/>
          </p:nvPr>
        </p:nvSpPr>
        <p:spPr>
          <a:ln/>
        </p:spPr>
        <p:txBody>
          <a:bodyPr/>
          <a:lstStyle>
            <a:lvl1pPr>
              <a:defRPr/>
            </a:lvl1pPr>
          </a:lstStyle>
          <a:p>
            <a:pPr>
              <a:defRPr/>
            </a:pPr>
            <a:r>
              <a:rPr lang="en-US" altLang="en-US"/>
              <a:t>2.</a:t>
            </a:r>
            <a:fld id="{05C75A4F-5B11-48DC-9A79-893C3E99BD6F}" type="slidenum">
              <a:rPr lang="en-US" altLang="en-US" smtClean="0"/>
              <a:pPr>
                <a:defRPr/>
              </a:pPr>
              <a:t>‹#›</a:t>
            </a:fld>
            <a:endParaRPr lang="en-US" altLang="en-US"/>
          </a:p>
        </p:txBody>
      </p:sp>
    </p:spTree>
    <p:extLst>
      <p:ext uri="{BB962C8B-B14F-4D97-AF65-F5344CB8AC3E}">
        <p14:creationId xmlns:p14="http://schemas.microsoft.com/office/powerpoint/2010/main" val="2381608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3">
            <a:extLst>
              <a:ext uri="{FF2B5EF4-FFF2-40B4-BE49-F238E27FC236}">
                <a16:creationId xmlns:a16="http://schemas.microsoft.com/office/drawing/2014/main" id="{6FFD5A54-4002-D8B6-0258-3B23C4FE5939}"/>
              </a:ext>
            </a:extLst>
          </p:cNvPr>
          <p:cNvSpPr>
            <a:spLocks noGrp="1" noChangeArrowheads="1"/>
          </p:cNvSpPr>
          <p:nvPr>
            <p:ph type="sldNum" sz="quarter" idx="10"/>
          </p:nvPr>
        </p:nvSpPr>
        <p:spPr>
          <a:ln/>
        </p:spPr>
        <p:txBody>
          <a:bodyPr/>
          <a:lstStyle>
            <a:lvl1pPr>
              <a:defRPr/>
            </a:lvl1pPr>
          </a:lstStyle>
          <a:p>
            <a:pPr>
              <a:defRPr/>
            </a:pPr>
            <a:r>
              <a:rPr lang="en-US" altLang="en-US"/>
              <a:t>2.</a:t>
            </a:r>
            <a:fld id="{B1C78B58-F5B6-4FC3-89E9-224E036B4240}" type="slidenum">
              <a:rPr lang="en-US" altLang="en-US" smtClean="0"/>
              <a:pPr>
                <a:defRPr/>
              </a:pPr>
              <a:t>‹#›</a:t>
            </a:fld>
            <a:endParaRPr lang="en-US" altLang="en-US"/>
          </a:p>
        </p:txBody>
      </p:sp>
    </p:spTree>
    <p:extLst>
      <p:ext uri="{BB962C8B-B14F-4D97-AF65-F5344CB8AC3E}">
        <p14:creationId xmlns:p14="http://schemas.microsoft.com/office/powerpoint/2010/main" val="424066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3">
            <a:extLst>
              <a:ext uri="{FF2B5EF4-FFF2-40B4-BE49-F238E27FC236}">
                <a16:creationId xmlns:a16="http://schemas.microsoft.com/office/drawing/2014/main" id="{28341F53-CCCD-A61B-452A-F5B5F4CB1963}"/>
              </a:ext>
            </a:extLst>
          </p:cNvPr>
          <p:cNvSpPr>
            <a:spLocks noGrp="1" noChangeArrowheads="1"/>
          </p:cNvSpPr>
          <p:nvPr>
            <p:ph type="sldNum" sz="quarter" idx="10"/>
          </p:nvPr>
        </p:nvSpPr>
        <p:spPr>
          <a:ln/>
        </p:spPr>
        <p:txBody>
          <a:bodyPr/>
          <a:lstStyle>
            <a:lvl1pPr>
              <a:defRPr/>
            </a:lvl1pPr>
          </a:lstStyle>
          <a:p>
            <a:pPr>
              <a:defRPr/>
            </a:pPr>
            <a:r>
              <a:rPr lang="en-US" altLang="en-US"/>
              <a:t>2.</a:t>
            </a:r>
            <a:fld id="{68B03634-C744-4EF4-A5D4-8268CC575405}" type="slidenum">
              <a:rPr lang="en-US" altLang="en-US" smtClean="0"/>
              <a:pPr>
                <a:defRPr/>
              </a:pPr>
              <a:t>‹#›</a:t>
            </a:fld>
            <a:endParaRPr lang="en-US" altLang="en-US"/>
          </a:p>
        </p:txBody>
      </p:sp>
    </p:spTree>
    <p:extLst>
      <p:ext uri="{BB962C8B-B14F-4D97-AF65-F5344CB8AC3E}">
        <p14:creationId xmlns:p14="http://schemas.microsoft.com/office/powerpoint/2010/main" val="3290974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3D84A82A-6E24-1189-A1C0-D03F8545365A}"/>
              </a:ext>
            </a:extLst>
          </p:cNvPr>
          <p:cNvSpPr>
            <a:spLocks noGrp="1" noChangeArrowheads="1"/>
          </p:cNvSpPr>
          <p:nvPr>
            <p:ph type="sldNum" sz="quarter" idx="10"/>
          </p:nvPr>
        </p:nvSpPr>
        <p:spPr>
          <a:ln/>
        </p:spPr>
        <p:txBody>
          <a:bodyPr/>
          <a:lstStyle>
            <a:lvl1pPr>
              <a:defRPr/>
            </a:lvl1pPr>
          </a:lstStyle>
          <a:p>
            <a:pPr>
              <a:defRPr/>
            </a:pPr>
            <a:r>
              <a:rPr lang="en-US" altLang="en-US"/>
              <a:t>2.</a:t>
            </a:r>
            <a:fld id="{09FCD535-CC5B-4127-85D9-6F59F6AEDA45}" type="slidenum">
              <a:rPr lang="en-US" altLang="en-US" smtClean="0"/>
              <a:pPr>
                <a:defRPr/>
              </a:pPr>
              <a:t>‹#›</a:t>
            </a:fld>
            <a:endParaRPr lang="en-US" altLang="en-US"/>
          </a:p>
        </p:txBody>
      </p:sp>
    </p:spTree>
    <p:extLst>
      <p:ext uri="{BB962C8B-B14F-4D97-AF65-F5344CB8AC3E}">
        <p14:creationId xmlns:p14="http://schemas.microsoft.com/office/powerpoint/2010/main" val="3674150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a:extLst>
              <a:ext uri="{FF2B5EF4-FFF2-40B4-BE49-F238E27FC236}">
                <a16:creationId xmlns:a16="http://schemas.microsoft.com/office/drawing/2014/main" id="{B0C76309-9E41-7211-D7AC-3B1F901A61EF}"/>
              </a:ext>
            </a:extLst>
          </p:cNvPr>
          <p:cNvSpPr>
            <a:spLocks noGrp="1" noChangeArrowheads="1"/>
          </p:cNvSpPr>
          <p:nvPr>
            <p:ph type="sldNum" sz="quarter" idx="10"/>
          </p:nvPr>
        </p:nvSpPr>
        <p:spPr>
          <a:ln/>
        </p:spPr>
        <p:txBody>
          <a:bodyPr/>
          <a:lstStyle>
            <a:lvl1pPr>
              <a:defRPr/>
            </a:lvl1pPr>
          </a:lstStyle>
          <a:p>
            <a:pPr>
              <a:defRPr/>
            </a:pPr>
            <a:r>
              <a:rPr lang="en-US" altLang="en-US"/>
              <a:t>2.</a:t>
            </a:r>
            <a:fld id="{B0C08994-0265-4F26-88B1-5A3F70B7076B}" type="slidenum">
              <a:rPr lang="en-US" altLang="en-US" smtClean="0"/>
              <a:pPr>
                <a:defRPr/>
              </a:pPr>
              <a:t>‹#›</a:t>
            </a:fld>
            <a:endParaRPr lang="en-US" altLang="en-US"/>
          </a:p>
        </p:txBody>
      </p:sp>
    </p:spTree>
    <p:extLst>
      <p:ext uri="{BB962C8B-B14F-4D97-AF65-F5344CB8AC3E}">
        <p14:creationId xmlns:p14="http://schemas.microsoft.com/office/powerpoint/2010/main" val="1263196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209800" y="2728913"/>
            <a:ext cx="6096000" cy="776287"/>
          </a:xfrm>
        </p:spPr>
        <p:txBody>
          <a:bodyPr/>
          <a:lstStyle>
            <a:lvl1pPr>
              <a:defRPr/>
            </a:lvl1pPr>
          </a:lstStyle>
          <a:p>
            <a:pPr lvl="0"/>
            <a:r>
              <a:rPr lang="en-US" noProof="0"/>
              <a:t>Click to edit Master title style</a:t>
            </a:r>
          </a:p>
        </p:txBody>
      </p:sp>
      <p:sp>
        <p:nvSpPr>
          <p:cNvPr id="5123" name="Rectangle 3"/>
          <p:cNvSpPr>
            <a:spLocks noGrp="1" noChangeArrowheads="1"/>
          </p:cNvSpPr>
          <p:nvPr>
            <p:ph type="subTitle" idx="1"/>
          </p:nvPr>
        </p:nvSpPr>
        <p:spPr>
          <a:xfrm>
            <a:off x="1371600" y="3886200"/>
            <a:ext cx="6400800" cy="1295400"/>
          </a:xfrm>
        </p:spPr>
        <p:txBody>
          <a:bodyPr/>
          <a:lstStyle>
            <a:lvl1pPr marL="0" indent="0" algn="ctr">
              <a:buFont typeface="Wingdings" pitchFamily="2" charset="2"/>
              <a:buNone/>
              <a:defRPr/>
            </a:lvl1pPr>
          </a:lstStyle>
          <a:p>
            <a:pPr lvl="0"/>
            <a:r>
              <a:rPr lang="en-US" noProof="0"/>
              <a:t>Click to edit Master subtitle style</a:t>
            </a:r>
          </a:p>
        </p:txBody>
      </p:sp>
      <p:sp>
        <p:nvSpPr>
          <p:cNvPr id="2" name="Date Placeholder 3">
            <a:extLst>
              <a:ext uri="{FF2B5EF4-FFF2-40B4-BE49-F238E27FC236}">
                <a16:creationId xmlns:a16="http://schemas.microsoft.com/office/drawing/2014/main" id="{88EF531B-A0D2-F9BA-BDA1-39267546A63D}"/>
              </a:ext>
            </a:extLst>
          </p:cNvPr>
          <p:cNvSpPr>
            <a:spLocks noGrp="1" noChangeArrowheads="1"/>
          </p:cNvSpPr>
          <p:nvPr>
            <p:ph type="dt" sz="half" idx="10"/>
          </p:nvPr>
        </p:nvSpPr>
        <p:spPr bwMode="auto">
          <a:xfrm>
            <a:off x="4038600" y="5486400"/>
            <a:ext cx="1905000" cy="457200"/>
          </a:xfrm>
          <a:prstGeom prst="rect">
            <a:avLst/>
          </a:prstGeom>
        </p:spPr>
        <p:txBody>
          <a:bodyPr vert="horz" wrap="square" lIns="91440" tIns="45720" rIns="91440" bIns="45720" numCol="1" anchor="b" anchorCtr="0" compatLnSpc="1">
            <a:prstTxWarp prst="textNoShape">
              <a:avLst/>
            </a:prstTxWarp>
          </a:bodyPr>
          <a:lstStyle>
            <a:lvl1pPr algn="l" rtl="0" eaLnBrk="1" hangingPunct="1">
              <a:defRPr sz="1400" b="0">
                <a:solidFill>
                  <a:srgbClr val="1C1C1C"/>
                </a:solidFill>
                <a:latin typeface="Tahoma"/>
                <a:ea typeface="+mn-ea"/>
                <a:cs typeface="Arial"/>
              </a:defRPr>
            </a:lvl1pPr>
          </a:lstStyle>
          <a:p>
            <a:pPr>
              <a:defRPr/>
            </a:pPr>
            <a:r>
              <a:rPr lang="en-US"/>
              <a:t>4/3/2011</a:t>
            </a:r>
          </a:p>
        </p:txBody>
      </p:sp>
    </p:spTree>
    <p:extLst>
      <p:ext uri="{BB962C8B-B14F-4D97-AF65-F5344CB8AC3E}">
        <p14:creationId xmlns:p14="http://schemas.microsoft.com/office/powerpoint/2010/main" val="2689433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8845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091195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5400" y="1371600"/>
            <a:ext cx="3752850"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00650" y="1371600"/>
            <a:ext cx="3754438"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049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0059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28781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010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64411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651700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8797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011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307262" cy="623887"/>
          </a:xfrm>
        </p:spPr>
        <p:txBody>
          <a:bodyPr/>
          <a:lstStyle/>
          <a:p>
            <a:r>
              <a:rPr lang="en-US"/>
              <a:t>Click to edit Master title style</a:t>
            </a:r>
          </a:p>
        </p:txBody>
      </p:sp>
      <p:sp>
        <p:nvSpPr>
          <p:cNvPr id="3" name="Text Placeholder 2"/>
          <p:cNvSpPr>
            <a:spLocks noGrp="1"/>
          </p:cNvSpPr>
          <p:nvPr>
            <p:ph type="body" sz="half" idx="1"/>
          </p:nvPr>
        </p:nvSpPr>
        <p:spPr>
          <a:xfrm>
            <a:off x="1295400" y="1371600"/>
            <a:ext cx="3752850"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00650" y="1371600"/>
            <a:ext cx="3754438"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943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a:extLst>
              <a:ext uri="{FF2B5EF4-FFF2-40B4-BE49-F238E27FC236}">
                <a16:creationId xmlns:a16="http://schemas.microsoft.com/office/drawing/2014/main" id="{0116A825-2532-0585-5F43-C72834883EFF}"/>
              </a:ext>
            </a:extLst>
          </p:cNvPr>
          <p:cNvSpPr>
            <a:spLocks noGrp="1" noChangeArrowheads="1"/>
          </p:cNvSpPr>
          <p:nvPr>
            <p:ph type="sldNum" sz="quarter" idx="4"/>
          </p:nvPr>
        </p:nvSpPr>
        <p:spPr bwMode="auto">
          <a:xfrm>
            <a:off x="0" y="6400800"/>
            <a:ext cx="19050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i="0">
                <a:latin typeface="Arial" panose="020B0604020202020204" pitchFamily="34" charset="0"/>
              </a:defRPr>
            </a:lvl1pPr>
          </a:lstStyle>
          <a:p>
            <a:pPr>
              <a:defRPr/>
            </a:pPr>
            <a:r>
              <a:rPr lang="en-US" altLang="en-US"/>
              <a:t>2.</a:t>
            </a:r>
            <a:fld id="{4DF99618-D698-4F4B-BD85-3C96F43D80A8}"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59"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anose="020B0604030504040204" pitchFamily="34" charset="0"/>
        </a:defRPr>
      </a:lvl2pPr>
      <a:lvl3pPr algn="l" rtl="0" eaLnBrk="0" fontAlgn="base" hangingPunct="0">
        <a:spcBef>
          <a:spcPct val="0"/>
        </a:spcBef>
        <a:spcAft>
          <a:spcPct val="0"/>
        </a:spcAft>
        <a:defRPr sz="4400">
          <a:solidFill>
            <a:schemeClr val="tx2"/>
          </a:solidFill>
          <a:latin typeface="Tahoma" panose="020B0604030504040204" pitchFamily="34" charset="0"/>
        </a:defRPr>
      </a:lvl3pPr>
      <a:lvl4pPr algn="l" rtl="0" eaLnBrk="0" fontAlgn="base" hangingPunct="0">
        <a:spcBef>
          <a:spcPct val="0"/>
        </a:spcBef>
        <a:spcAft>
          <a:spcPct val="0"/>
        </a:spcAft>
        <a:defRPr sz="4400">
          <a:solidFill>
            <a:schemeClr val="tx2"/>
          </a:solidFill>
          <a:latin typeface="Tahoma" panose="020B0604030504040204" pitchFamily="34" charset="0"/>
        </a:defRPr>
      </a:lvl4pPr>
      <a:lvl5pPr algn="l" rtl="0" eaLnBrk="0" fontAlgn="base" hangingPunct="0">
        <a:spcBef>
          <a:spcPct val="0"/>
        </a:spcBef>
        <a:spcAft>
          <a:spcPct val="0"/>
        </a:spcAft>
        <a:defRPr sz="4400">
          <a:solidFill>
            <a:schemeClr val="tx2"/>
          </a:solidFill>
          <a:latin typeface="Tahoma" panose="020B0604030504040204" pitchFamily="34" charset="0"/>
        </a:defRPr>
      </a:lvl5pPr>
      <a:lvl6pPr marL="457200" algn="l" rtl="0" fontAlgn="base">
        <a:spcBef>
          <a:spcPct val="0"/>
        </a:spcBef>
        <a:spcAft>
          <a:spcPct val="0"/>
        </a:spcAft>
        <a:defRPr sz="4400">
          <a:solidFill>
            <a:schemeClr val="tx2"/>
          </a:solidFill>
          <a:latin typeface="Tahoma" panose="020B0604030504040204" pitchFamily="34" charset="0"/>
        </a:defRPr>
      </a:lvl6pPr>
      <a:lvl7pPr marL="914400" algn="l" rtl="0" fontAlgn="base">
        <a:spcBef>
          <a:spcPct val="0"/>
        </a:spcBef>
        <a:spcAft>
          <a:spcPct val="0"/>
        </a:spcAft>
        <a:defRPr sz="4400">
          <a:solidFill>
            <a:schemeClr val="tx2"/>
          </a:solidFill>
          <a:latin typeface="Tahoma" panose="020B0604030504040204" pitchFamily="34" charset="0"/>
        </a:defRPr>
      </a:lvl7pPr>
      <a:lvl8pPr marL="1371600" algn="l" rtl="0" fontAlgn="base">
        <a:spcBef>
          <a:spcPct val="0"/>
        </a:spcBef>
        <a:spcAft>
          <a:spcPct val="0"/>
        </a:spcAft>
        <a:defRPr sz="4400">
          <a:solidFill>
            <a:schemeClr val="tx2"/>
          </a:solidFill>
          <a:latin typeface="Tahoma" panose="020B0604030504040204" pitchFamily="34" charset="0"/>
        </a:defRPr>
      </a:lvl8pPr>
      <a:lvl9pPr marL="1828800" algn="l" rtl="0" fontAlgn="base">
        <a:spcBef>
          <a:spcPct val="0"/>
        </a:spcBef>
        <a:spcAft>
          <a:spcPct val="0"/>
        </a:spcAft>
        <a:defRPr sz="4400">
          <a:solidFill>
            <a:schemeClr val="tx2"/>
          </a:solidFill>
          <a:latin typeface="Tahoma" panose="020B0604030504040204"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49D000D2-7213-9B5C-1A4C-44D7DEE59221}"/>
              </a:ext>
            </a:extLst>
          </p:cNvPr>
          <p:cNvSpPr>
            <a:spLocks noChangeArrowheads="1"/>
          </p:cNvSpPr>
          <p:nvPr/>
        </p:nvSpPr>
        <p:spPr bwMode="ltGray">
          <a:xfrm>
            <a:off x="417513" y="1098550"/>
            <a:ext cx="438150" cy="474663"/>
          </a:xfrm>
          <a:prstGeom prst="rect">
            <a:avLst/>
          </a:prstGeom>
          <a:solidFill>
            <a:schemeClr val="accent2"/>
          </a:solidFill>
          <a:ln>
            <a:noFill/>
          </a:ln>
        </p:spPr>
        <p:txBody>
          <a:bodyPr wrap="none" anchor="ctr"/>
          <a:lstStyle>
            <a:lvl1pPr>
              <a:defRPr sz="3200" b="1">
                <a:solidFill>
                  <a:schemeClr val="tx1"/>
                </a:solidFill>
                <a:latin typeface="Arial" panose="020B0604020202020204" pitchFamily="34" charset="0"/>
              </a:defRPr>
            </a:lvl1pPr>
            <a:lvl2pPr marL="742950" indent="-285750">
              <a:defRPr sz="3200" b="1">
                <a:solidFill>
                  <a:schemeClr val="tx1"/>
                </a:solidFill>
                <a:latin typeface="Arial" panose="020B0604020202020204" pitchFamily="34" charset="0"/>
              </a:defRPr>
            </a:lvl2pPr>
            <a:lvl3pPr marL="1143000" indent="-228600">
              <a:defRPr sz="3200" b="1">
                <a:solidFill>
                  <a:schemeClr val="tx1"/>
                </a:solidFill>
                <a:latin typeface="Arial" panose="020B0604020202020204" pitchFamily="34" charset="0"/>
              </a:defRPr>
            </a:lvl3pPr>
            <a:lvl4pPr marL="1600200" indent="-228600">
              <a:defRPr sz="3200" b="1">
                <a:solidFill>
                  <a:schemeClr val="tx1"/>
                </a:solidFill>
                <a:latin typeface="Arial" panose="020B0604020202020204" pitchFamily="34" charset="0"/>
              </a:defRPr>
            </a:lvl4pPr>
            <a:lvl5pPr marL="2057400" indent="-228600">
              <a:defRPr sz="3200" b="1">
                <a:solidFill>
                  <a:schemeClr val="tx1"/>
                </a:solidFill>
                <a:latin typeface="Arial" panose="020B0604020202020204" pitchFamily="34" charset="0"/>
              </a:defRPr>
            </a:lvl5pPr>
            <a:lvl6pPr marL="2514600" indent="-228600" eaLnBrk="0" fontAlgn="base" hangingPunct="0">
              <a:spcBef>
                <a:spcPct val="0"/>
              </a:spcBef>
              <a:spcAft>
                <a:spcPct val="0"/>
              </a:spcAft>
              <a:defRPr sz="3200" b="1">
                <a:solidFill>
                  <a:schemeClr val="tx1"/>
                </a:solidFill>
                <a:latin typeface="Arial" panose="020B0604020202020204" pitchFamily="34" charset="0"/>
              </a:defRPr>
            </a:lvl6pPr>
            <a:lvl7pPr marL="2971800" indent="-228600" eaLnBrk="0" fontAlgn="base" hangingPunct="0">
              <a:spcBef>
                <a:spcPct val="0"/>
              </a:spcBef>
              <a:spcAft>
                <a:spcPct val="0"/>
              </a:spcAft>
              <a:defRPr sz="3200" b="1">
                <a:solidFill>
                  <a:schemeClr val="tx1"/>
                </a:solidFill>
                <a:latin typeface="Arial" panose="020B0604020202020204" pitchFamily="34" charset="0"/>
              </a:defRPr>
            </a:lvl7pPr>
            <a:lvl8pPr marL="3429000" indent="-228600" eaLnBrk="0" fontAlgn="base" hangingPunct="0">
              <a:spcBef>
                <a:spcPct val="0"/>
              </a:spcBef>
              <a:spcAft>
                <a:spcPct val="0"/>
              </a:spcAft>
              <a:defRPr sz="3200" b="1">
                <a:solidFill>
                  <a:schemeClr val="tx1"/>
                </a:solidFill>
                <a:latin typeface="Arial" panose="020B0604020202020204" pitchFamily="34" charset="0"/>
              </a:defRPr>
            </a:lvl8pPr>
            <a:lvl9pPr marL="3886200" indent="-228600" eaLnBrk="0" fontAlgn="base" hangingPunct="0">
              <a:spcBef>
                <a:spcPct val="0"/>
              </a:spcBef>
              <a:spcAft>
                <a:spcPct val="0"/>
              </a:spcAft>
              <a:defRPr sz="3200" b="1">
                <a:solidFill>
                  <a:schemeClr val="tx1"/>
                </a:solidFill>
                <a:latin typeface="Arial" panose="020B0604020202020204" pitchFamily="34" charset="0"/>
              </a:defRPr>
            </a:lvl9pPr>
          </a:lstStyle>
          <a:p>
            <a:pPr algn="ctr" eaLnBrk="1" hangingPunct="1">
              <a:defRPr/>
            </a:pPr>
            <a:endParaRPr kumimoji="1" lang="en-US" altLang="en-US" sz="2400" b="0">
              <a:solidFill>
                <a:srgbClr val="000000"/>
              </a:solidFill>
              <a:latin typeface="Tahoma" panose="020B0604030504040204" pitchFamily="34" charset="0"/>
            </a:endParaRPr>
          </a:p>
        </p:txBody>
      </p:sp>
      <p:sp>
        <p:nvSpPr>
          <p:cNvPr id="2051" name="Rectangle 3">
            <a:extLst>
              <a:ext uri="{FF2B5EF4-FFF2-40B4-BE49-F238E27FC236}">
                <a16:creationId xmlns:a16="http://schemas.microsoft.com/office/drawing/2014/main" id="{0374C21E-9E0B-FFA8-2C91-13365353161C}"/>
              </a:ext>
            </a:extLst>
          </p:cNvPr>
          <p:cNvSpPr>
            <a:spLocks noGrp="1" noChangeArrowheads="1"/>
          </p:cNvSpPr>
          <p:nvPr>
            <p:ph type="title"/>
          </p:nvPr>
        </p:nvSpPr>
        <p:spPr bwMode="auto">
          <a:xfrm>
            <a:off x="1150938" y="214313"/>
            <a:ext cx="7307262"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4">
            <a:extLst>
              <a:ext uri="{FF2B5EF4-FFF2-40B4-BE49-F238E27FC236}">
                <a16:creationId xmlns:a16="http://schemas.microsoft.com/office/drawing/2014/main" id="{566DED64-6E60-B370-71F9-8CF3F96A1555}"/>
              </a:ext>
            </a:extLst>
          </p:cNvPr>
          <p:cNvSpPr>
            <a:spLocks noGrp="1" noChangeArrowheads="1"/>
          </p:cNvSpPr>
          <p:nvPr>
            <p:ph type="body" idx="1"/>
          </p:nvPr>
        </p:nvSpPr>
        <p:spPr bwMode="auto">
          <a:xfrm>
            <a:off x="1295400" y="1371600"/>
            <a:ext cx="7659688" cy="476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60"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hf sldNum="0" hdr="0" dt="0"/>
  <p:txStyles>
    <p:titleStyle>
      <a:lvl1pPr algn="l" rtl="0" eaLnBrk="0" fontAlgn="base" hangingPunct="0">
        <a:spcBef>
          <a:spcPct val="0"/>
        </a:spcBef>
        <a:spcAft>
          <a:spcPct val="0"/>
        </a:spcAft>
        <a:defRPr sz="3200">
          <a:solidFill>
            <a:schemeClr val="tx1"/>
          </a:solidFill>
          <a:latin typeface="+mj-lt"/>
          <a:ea typeface="ＭＳ Ｐゴシック" charset="0"/>
          <a:cs typeface="+mj-cs"/>
        </a:defRPr>
      </a:lvl1pPr>
      <a:lvl2pPr algn="l" rtl="0" eaLnBrk="0" fontAlgn="base" hangingPunct="0">
        <a:spcBef>
          <a:spcPct val="0"/>
        </a:spcBef>
        <a:spcAft>
          <a:spcPct val="0"/>
        </a:spcAft>
        <a:defRPr sz="3200">
          <a:solidFill>
            <a:schemeClr val="tx1"/>
          </a:solidFill>
          <a:latin typeface="Tahoma" pitchFamily="34" charset="0"/>
          <a:ea typeface="ＭＳ Ｐゴシック" charset="0"/>
          <a:cs typeface="Arial" charset="0"/>
        </a:defRPr>
      </a:lvl2pPr>
      <a:lvl3pPr algn="l" rtl="0" eaLnBrk="0" fontAlgn="base" hangingPunct="0">
        <a:spcBef>
          <a:spcPct val="0"/>
        </a:spcBef>
        <a:spcAft>
          <a:spcPct val="0"/>
        </a:spcAft>
        <a:defRPr sz="3200">
          <a:solidFill>
            <a:schemeClr val="tx1"/>
          </a:solidFill>
          <a:latin typeface="Tahoma" pitchFamily="34" charset="0"/>
          <a:ea typeface="ＭＳ Ｐゴシック" charset="0"/>
          <a:cs typeface="Arial" charset="0"/>
        </a:defRPr>
      </a:lvl3pPr>
      <a:lvl4pPr algn="l" rtl="0" eaLnBrk="0" fontAlgn="base" hangingPunct="0">
        <a:spcBef>
          <a:spcPct val="0"/>
        </a:spcBef>
        <a:spcAft>
          <a:spcPct val="0"/>
        </a:spcAft>
        <a:defRPr sz="3200">
          <a:solidFill>
            <a:schemeClr val="tx1"/>
          </a:solidFill>
          <a:latin typeface="Tahoma" pitchFamily="34" charset="0"/>
          <a:ea typeface="ＭＳ Ｐゴシック" charset="0"/>
          <a:cs typeface="Arial" charset="0"/>
        </a:defRPr>
      </a:lvl4pPr>
      <a:lvl5pPr algn="l" rtl="0" eaLnBrk="0" fontAlgn="base" hangingPunct="0">
        <a:spcBef>
          <a:spcPct val="0"/>
        </a:spcBef>
        <a:spcAft>
          <a:spcPct val="0"/>
        </a:spcAft>
        <a:defRPr sz="3200">
          <a:solidFill>
            <a:schemeClr val="tx1"/>
          </a:solidFill>
          <a:latin typeface="Tahoma" pitchFamily="34" charset="0"/>
          <a:ea typeface="ＭＳ Ｐゴシック" charset="0"/>
          <a:cs typeface="Arial" charset="0"/>
        </a:defRPr>
      </a:lvl5pPr>
      <a:lvl6pPr marL="457200" algn="l" rtl="0" fontAlgn="base">
        <a:spcBef>
          <a:spcPct val="0"/>
        </a:spcBef>
        <a:spcAft>
          <a:spcPct val="0"/>
        </a:spcAft>
        <a:defRPr sz="3200">
          <a:solidFill>
            <a:schemeClr val="tx1"/>
          </a:solidFill>
          <a:latin typeface="Tahoma" pitchFamily="34" charset="0"/>
          <a:cs typeface="Arial" charset="0"/>
        </a:defRPr>
      </a:lvl6pPr>
      <a:lvl7pPr marL="914400" algn="l" rtl="0" fontAlgn="base">
        <a:spcBef>
          <a:spcPct val="0"/>
        </a:spcBef>
        <a:spcAft>
          <a:spcPct val="0"/>
        </a:spcAft>
        <a:defRPr sz="3200">
          <a:solidFill>
            <a:schemeClr val="tx1"/>
          </a:solidFill>
          <a:latin typeface="Tahoma" pitchFamily="34" charset="0"/>
          <a:cs typeface="Arial" charset="0"/>
        </a:defRPr>
      </a:lvl7pPr>
      <a:lvl8pPr marL="1371600" algn="l" rtl="0" fontAlgn="base">
        <a:spcBef>
          <a:spcPct val="0"/>
        </a:spcBef>
        <a:spcAft>
          <a:spcPct val="0"/>
        </a:spcAft>
        <a:defRPr sz="3200">
          <a:solidFill>
            <a:schemeClr val="tx1"/>
          </a:solidFill>
          <a:latin typeface="Tahoma" pitchFamily="34" charset="0"/>
          <a:cs typeface="Arial" charset="0"/>
        </a:defRPr>
      </a:lvl8pPr>
      <a:lvl9pPr marL="1828800" algn="l" rtl="0" fontAlgn="base">
        <a:spcBef>
          <a:spcPct val="0"/>
        </a:spcBef>
        <a:spcAft>
          <a:spcPct val="0"/>
        </a:spcAft>
        <a:defRPr sz="3200">
          <a:solidFill>
            <a:schemeClr val="tx1"/>
          </a:solidFill>
          <a:latin typeface="Tahoma" pitchFamily="34" charset="0"/>
          <a:cs typeface="Arial" charset="0"/>
        </a:defRPr>
      </a:lvl9pPr>
    </p:titleStyle>
    <p:bodyStyle>
      <a:lvl1pPr marL="342900" indent="-342900" algn="l" rtl="0" eaLnBrk="0" fontAlgn="base" hangingPunct="0">
        <a:spcBef>
          <a:spcPct val="20000"/>
        </a:spcBef>
        <a:spcAft>
          <a:spcPct val="0"/>
        </a:spcAft>
        <a:buClr>
          <a:srgbClr val="009900"/>
        </a:buClr>
        <a:buSzPct val="60000"/>
        <a:buFont typeface="Wingdings" panose="05000000000000000000" pitchFamily="2" charset="2"/>
        <a:buChar char="n"/>
        <a:defRPr sz="24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Arial" charset="0"/>
          <a:cs typeface="+mn-cs"/>
        </a:defRPr>
      </a:lvl2pPr>
      <a:lvl3pPr marL="1143000" indent="-228600" algn="l" rtl="0" eaLnBrk="0" fontAlgn="base" hangingPunct="0">
        <a:spcBef>
          <a:spcPct val="20000"/>
        </a:spcBef>
        <a:spcAft>
          <a:spcPct val="0"/>
        </a:spcAft>
        <a:buClr>
          <a:schemeClr val="tx1"/>
        </a:buClr>
        <a:buSzPct val="50000"/>
        <a:buFont typeface="Wingdings" panose="05000000000000000000" pitchFamily="2" charset="2"/>
        <a:buChar char="n"/>
        <a:defRPr sz="1600">
          <a:solidFill>
            <a:schemeClr val="tx1"/>
          </a:solidFill>
          <a:latin typeface="+mn-lt"/>
          <a:ea typeface="Arial" charset="0"/>
          <a:cs typeface="+mn-cs"/>
        </a:defRPr>
      </a:lvl3pPr>
      <a:lvl4pPr marL="1600200" indent="-228600" algn="l" rtl="0" eaLnBrk="0" fontAlgn="base" hangingPunct="0">
        <a:spcBef>
          <a:spcPct val="20000"/>
        </a:spcBef>
        <a:spcAft>
          <a:spcPct val="0"/>
        </a:spcAft>
        <a:buClr>
          <a:schemeClr val="tx1"/>
        </a:buClr>
        <a:buSzPct val="55000"/>
        <a:buFont typeface="Wingdings" panose="05000000000000000000" pitchFamily="2" charset="2"/>
        <a:buChar char="n"/>
        <a:defRPr sz="1200">
          <a:solidFill>
            <a:schemeClr val="tx1"/>
          </a:solidFill>
          <a:latin typeface="+mn-lt"/>
          <a:ea typeface="Arial" charset="0"/>
          <a:cs typeface="+mn-cs"/>
        </a:defRPr>
      </a:lvl4pPr>
      <a:lvl5pPr marL="2057400" indent="-228600" algn="l" rtl="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mn-lt"/>
          <a:ea typeface="Arial" charset="0"/>
          <a:cs typeface="+mn-cs"/>
        </a:defRPr>
      </a:lvl5pPr>
      <a:lvl6pPr marL="2514600" indent="-228600" algn="l" rtl="0" fontAlgn="base">
        <a:spcBef>
          <a:spcPct val="20000"/>
        </a:spcBef>
        <a:spcAft>
          <a:spcPct val="0"/>
        </a:spcAft>
        <a:buClr>
          <a:schemeClr val="tx1"/>
        </a:buClr>
        <a:buSzPct val="50000"/>
        <a:buFont typeface="Wingdings" pitchFamily="2" charset="2"/>
        <a:buChar char="n"/>
        <a:defRPr sz="1200">
          <a:solidFill>
            <a:schemeClr val="tx1"/>
          </a:solidFill>
          <a:latin typeface="+mn-lt"/>
          <a:cs typeface="+mn-cs"/>
        </a:defRPr>
      </a:lvl6pPr>
      <a:lvl7pPr marL="2971800" indent="-228600" algn="l" rtl="0" fontAlgn="base">
        <a:spcBef>
          <a:spcPct val="20000"/>
        </a:spcBef>
        <a:spcAft>
          <a:spcPct val="0"/>
        </a:spcAft>
        <a:buClr>
          <a:schemeClr val="tx1"/>
        </a:buClr>
        <a:buSzPct val="50000"/>
        <a:buFont typeface="Wingdings" pitchFamily="2" charset="2"/>
        <a:buChar char="n"/>
        <a:defRPr sz="1200">
          <a:solidFill>
            <a:schemeClr val="tx1"/>
          </a:solidFill>
          <a:latin typeface="+mn-lt"/>
          <a:cs typeface="+mn-cs"/>
        </a:defRPr>
      </a:lvl7pPr>
      <a:lvl8pPr marL="3429000" indent="-228600" algn="l" rtl="0" fontAlgn="base">
        <a:spcBef>
          <a:spcPct val="20000"/>
        </a:spcBef>
        <a:spcAft>
          <a:spcPct val="0"/>
        </a:spcAft>
        <a:buClr>
          <a:schemeClr val="tx1"/>
        </a:buClr>
        <a:buSzPct val="50000"/>
        <a:buFont typeface="Wingdings" pitchFamily="2" charset="2"/>
        <a:buChar char="n"/>
        <a:defRPr sz="1200">
          <a:solidFill>
            <a:schemeClr val="tx1"/>
          </a:solidFill>
          <a:latin typeface="+mn-lt"/>
          <a:cs typeface="+mn-cs"/>
        </a:defRPr>
      </a:lvl8pPr>
      <a:lvl9pPr marL="3886200" indent="-228600" algn="l" rtl="0" fontAlgn="base">
        <a:spcBef>
          <a:spcPct val="20000"/>
        </a:spcBef>
        <a:spcAft>
          <a:spcPct val="0"/>
        </a:spcAft>
        <a:buClr>
          <a:schemeClr val="tx1"/>
        </a:buClr>
        <a:buSzPct val="50000"/>
        <a:buFont typeface="Wingdings" pitchFamily="2" charset="2"/>
        <a:buChar char="n"/>
        <a:defRPr sz="1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customXml" Target="../ink/ink2.xml"/></Relationships>
</file>

<file path=ppt/slides/_rels/slide8.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customXml" Target="../ink/ink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customXml" Target="../ink/ink5.xml"/></Relationships>
</file>

<file path=ppt/slides/_rels/slide11.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customXml" Target="../ink/ink7.xml"/><Relationship Id="rId4" Type="http://schemas.openxmlformats.org/officeDocument/2006/relationships/image" Target="../media/image13.wm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customXml" Target="../ink/ink8.xml"/><Relationship Id="rId4" Type="http://schemas.openxmlformats.org/officeDocument/2006/relationships/image" Target="../media/image15.wmf"/></Relationships>
</file>

<file path=ppt/slides/_rels/slide14.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customXml" Target="../ink/ink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customXml" Target="../ink/ink17.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customXml" Target="../ink/ink18.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customXml" Target="../ink/ink19.xml"/></Relationships>
</file>

<file path=ppt/slides/_rels/slide32.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customXml" Target="../ink/ink21.xml"/></Relationships>
</file>

<file path=ppt/slides/_rels/slide36.xml.rels><?xml version="1.0" encoding="UTF-8" standalone="yes"?>
<Relationships xmlns="http://schemas.openxmlformats.org/package/2006/relationships"><Relationship Id="rId3" Type="http://schemas.openxmlformats.org/officeDocument/2006/relationships/customXml" Target="../ink/ink22.xm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customXml" Target="../ink/ink23.xml"/></Relationships>
</file>

<file path=ppt/slides/_rels/slide38.xml.rels><?xml version="1.0" encoding="UTF-8" standalone="yes"?>
<Relationships xmlns="http://schemas.openxmlformats.org/package/2006/relationships"><Relationship Id="rId3" Type="http://schemas.openxmlformats.org/officeDocument/2006/relationships/customXml" Target="../ink/ink24.xml"/><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customXml" Target="../ink/ink25.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customXml" Target="../ink/ink26.xml"/></Relationships>
</file>

<file path=ppt/slides/_rels/slide41.xml.rels><?xml version="1.0" encoding="UTF-8" standalone="yes"?>
<Relationships xmlns="http://schemas.openxmlformats.org/package/2006/relationships"><Relationship Id="rId13" Type="http://schemas.openxmlformats.org/officeDocument/2006/relationships/image" Target="../media/image54.png"/><Relationship Id="rId18" Type="http://schemas.openxmlformats.org/officeDocument/2006/relationships/customXml" Target="../ink/ink34.xml"/><Relationship Id="rId26" Type="http://schemas.openxmlformats.org/officeDocument/2006/relationships/customXml" Target="../ink/ink38.xml"/><Relationship Id="rId21" Type="http://schemas.openxmlformats.org/officeDocument/2006/relationships/image" Target="../media/image58.png"/><Relationship Id="rId34" Type="http://schemas.openxmlformats.org/officeDocument/2006/relationships/customXml" Target="../ink/ink42.xml"/><Relationship Id="rId7" Type="http://schemas.openxmlformats.org/officeDocument/2006/relationships/image" Target="../media/image51.png"/><Relationship Id="rId12" Type="http://schemas.openxmlformats.org/officeDocument/2006/relationships/customXml" Target="../ink/ink31.xml"/><Relationship Id="rId17" Type="http://schemas.openxmlformats.org/officeDocument/2006/relationships/image" Target="../media/image56.png"/><Relationship Id="rId25" Type="http://schemas.openxmlformats.org/officeDocument/2006/relationships/image" Target="../media/image60.png"/><Relationship Id="rId33" Type="http://schemas.openxmlformats.org/officeDocument/2006/relationships/image" Target="../media/image64.png"/><Relationship Id="rId2" Type="http://schemas.openxmlformats.org/officeDocument/2006/relationships/notesSlide" Target="../notesSlides/notesSlide40.xml"/><Relationship Id="rId16" Type="http://schemas.openxmlformats.org/officeDocument/2006/relationships/customXml" Target="../ink/ink33.xml"/><Relationship Id="rId20" Type="http://schemas.openxmlformats.org/officeDocument/2006/relationships/customXml" Target="../ink/ink35.xml"/><Relationship Id="rId29"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customXml" Target="../ink/ink28.xml"/><Relationship Id="rId11" Type="http://schemas.openxmlformats.org/officeDocument/2006/relationships/image" Target="../media/image53.png"/><Relationship Id="rId24" Type="http://schemas.openxmlformats.org/officeDocument/2006/relationships/customXml" Target="../ink/ink37.xml"/><Relationship Id="rId32" Type="http://schemas.openxmlformats.org/officeDocument/2006/relationships/customXml" Target="../ink/ink41.xml"/><Relationship Id="rId37" Type="http://schemas.openxmlformats.org/officeDocument/2006/relationships/image" Target="../media/image66.png"/><Relationship Id="rId5" Type="http://schemas.openxmlformats.org/officeDocument/2006/relationships/image" Target="../media/image50.png"/><Relationship Id="rId15" Type="http://schemas.openxmlformats.org/officeDocument/2006/relationships/image" Target="../media/image55.png"/><Relationship Id="rId23" Type="http://schemas.openxmlformats.org/officeDocument/2006/relationships/image" Target="../media/image59.png"/><Relationship Id="rId28" Type="http://schemas.openxmlformats.org/officeDocument/2006/relationships/customXml" Target="../ink/ink39.xml"/><Relationship Id="rId36" Type="http://schemas.openxmlformats.org/officeDocument/2006/relationships/customXml" Target="../ink/ink43.xml"/><Relationship Id="rId10" Type="http://schemas.openxmlformats.org/officeDocument/2006/relationships/customXml" Target="../ink/ink30.xml"/><Relationship Id="rId19" Type="http://schemas.openxmlformats.org/officeDocument/2006/relationships/image" Target="../media/image57.png"/><Relationship Id="rId31" Type="http://schemas.openxmlformats.org/officeDocument/2006/relationships/image" Target="../media/image63.png"/><Relationship Id="rId4" Type="http://schemas.openxmlformats.org/officeDocument/2006/relationships/customXml" Target="../ink/ink27.xml"/><Relationship Id="rId9" Type="http://schemas.openxmlformats.org/officeDocument/2006/relationships/image" Target="../media/image52.png"/><Relationship Id="rId14" Type="http://schemas.openxmlformats.org/officeDocument/2006/relationships/customXml" Target="../ink/ink32.xml"/><Relationship Id="rId22" Type="http://schemas.openxmlformats.org/officeDocument/2006/relationships/customXml" Target="../ink/ink36.xml"/><Relationship Id="rId27" Type="http://schemas.openxmlformats.org/officeDocument/2006/relationships/image" Target="../media/image61.png"/><Relationship Id="rId30" Type="http://schemas.openxmlformats.org/officeDocument/2006/relationships/customXml" Target="../ink/ink40.xml"/><Relationship Id="rId35" Type="http://schemas.openxmlformats.org/officeDocument/2006/relationships/image" Target="../media/image65.png"/><Relationship Id="rId8" Type="http://schemas.openxmlformats.org/officeDocument/2006/relationships/customXml" Target="../ink/ink29.xml"/><Relationship Id="rId3" Type="http://schemas.openxmlformats.org/officeDocument/2006/relationships/image" Target="../media/image4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customXml" Target="../ink/ink44.xml"/></Relationships>
</file>

<file path=ppt/slides/_rels/slide44.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customXml" Target="../ink/ink45.xml"/><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customXml" Target="../ink/ink47.xml"/><Relationship Id="rId5" Type="http://schemas.openxmlformats.org/officeDocument/2006/relationships/image" Target="../media/image72.png"/><Relationship Id="rId4" Type="http://schemas.openxmlformats.org/officeDocument/2006/relationships/customXml" Target="../ink/ink46.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customXml" Target="../ink/ink48.xml"/><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customXml" Target="../ink/ink49.xml"/><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customXml" Target="../ink/ink50.xml"/></Relationships>
</file>

<file path=ppt/slides/_rels/slide52.xml.rels><?xml version="1.0" encoding="UTF-8" standalone="yes"?>
<Relationships xmlns="http://schemas.openxmlformats.org/package/2006/relationships"><Relationship Id="rId3" Type="http://schemas.openxmlformats.org/officeDocument/2006/relationships/customXml" Target="../ink/ink51.xml"/><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3" Type="http://schemas.openxmlformats.org/officeDocument/2006/relationships/customXml" Target="../ink/ink52.xml"/><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81.png"/><Relationship Id="rId4" Type="http://schemas.openxmlformats.org/officeDocument/2006/relationships/customXml" Target="../ink/ink53.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customXml" Target="../ink/ink54.xml"/></Relationships>
</file>

<file path=ppt/slides/_rels/slide56.xml.rels><?xml version="1.0" encoding="UTF-8" standalone="yes"?>
<Relationships xmlns="http://schemas.openxmlformats.org/package/2006/relationships"><Relationship Id="rId3" Type="http://schemas.openxmlformats.org/officeDocument/2006/relationships/customXml" Target="../ink/ink55.xm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7.xml.rels><?xml version="1.0" encoding="UTF-8" standalone="yes"?>
<Relationships xmlns="http://schemas.openxmlformats.org/package/2006/relationships"><Relationship Id="rId3" Type="http://schemas.openxmlformats.org/officeDocument/2006/relationships/customXml" Target="../ink/ink56.xm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customXml" Target="../ink/ink57.xml"/><Relationship Id="rId4" Type="http://schemas.openxmlformats.org/officeDocument/2006/relationships/image" Target="../media/image84.png"/></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customXml" Target="../ink/ink58.xml"/></Relationships>
</file>

<file path=ppt/slides/_rels/slide63.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6.png"/><Relationship Id="rId7" Type="http://schemas.openxmlformats.org/officeDocument/2006/relationships/customXml" Target="../ink/ink60.xm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customXml" Target="../ink/ink59.xml"/><Relationship Id="rId4" Type="http://schemas.openxmlformats.org/officeDocument/2006/relationships/image" Target="../media/image21.png"/></Relationships>
</file>

<file path=ppt/slides/_rels/slide64.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customXml" Target="../ink/ink6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customXml" Target="../ink/ink62.xm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67.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88.wmf"/><Relationship Id="rId7" Type="http://schemas.openxmlformats.org/officeDocument/2006/relationships/customXml" Target="../ink/ink63.xml"/><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92.wmf"/><Relationship Id="rId5" Type="http://schemas.openxmlformats.org/officeDocument/2006/relationships/image" Target="../media/image91.wmf"/><Relationship Id="rId4" Type="http://schemas.openxmlformats.org/officeDocument/2006/relationships/image" Target="../media/image90.png"/></Relationships>
</file>

<file path=ppt/slides/_rels/slide68.xml.rels><?xml version="1.0" encoding="UTF-8" standalone="yes"?>
<Relationships xmlns="http://schemas.openxmlformats.org/package/2006/relationships"><Relationship Id="rId3" Type="http://schemas.openxmlformats.org/officeDocument/2006/relationships/customXml" Target="../ink/ink64.xm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69.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customXml" Target="../ink/ink6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customXml" Target="../ink/ink66.xml"/></Relationships>
</file>

<file path=ppt/slides/_rels/slide72.x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Text Box 4">
            <a:extLst>
              <a:ext uri="{FF2B5EF4-FFF2-40B4-BE49-F238E27FC236}">
                <a16:creationId xmlns:a16="http://schemas.microsoft.com/office/drawing/2014/main" id="{B8BD6E08-2148-7EB5-30DA-58943216594C}"/>
              </a:ext>
            </a:extLst>
          </p:cNvPr>
          <p:cNvSpPr txBox="1">
            <a:spLocks noChangeArrowheads="1"/>
          </p:cNvSpPr>
          <p:nvPr/>
        </p:nvSpPr>
        <p:spPr bwMode="auto">
          <a:xfrm>
            <a:off x="2133600" y="2365375"/>
            <a:ext cx="6400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9900"/>
              </a:buClr>
              <a:buSzPct val="60000"/>
              <a:buFont typeface="Wingdings" panose="05000000000000000000" pitchFamily="2" charset="2"/>
              <a:buChar char="n"/>
              <a:defRPr sz="24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tx1"/>
              </a:buClr>
              <a:buSzPct val="50000"/>
              <a:buFont typeface="Wingdings" panose="05000000000000000000" pitchFamily="2" charset="2"/>
              <a:buChar char="n"/>
              <a:defRPr sz="16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tx1"/>
              </a:buClr>
              <a:buSzPct val="55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altLang="en-US" i="0" dirty="0">
                <a:solidFill>
                  <a:srgbClr val="000000"/>
                </a:solidFill>
                <a:latin typeface="Arial" panose="020B0604020202020204" pitchFamily="34" charset="0"/>
              </a:rPr>
              <a:t>Mathematics for Cryptography:</a:t>
            </a:r>
          </a:p>
          <a:p>
            <a:pPr algn="ctr" eaLnBrk="1" hangingPunct="1">
              <a:spcBef>
                <a:spcPct val="50000"/>
              </a:spcBef>
              <a:buClrTx/>
              <a:buSzTx/>
              <a:buFontTx/>
              <a:buNone/>
            </a:pPr>
            <a:r>
              <a:rPr lang="en-US" altLang="en-US" i="0" dirty="0">
                <a:solidFill>
                  <a:srgbClr val="000000"/>
                </a:solidFill>
                <a:latin typeface="Arial" panose="020B0604020202020204" pitchFamily="34" charset="0"/>
              </a:rPr>
              <a:t>Divisibility, Primes, Modular Arithmetic</a:t>
            </a:r>
            <a:endParaRPr lang="en-US" altLang="en-US" sz="2800" i="0" dirty="0">
              <a:solidFill>
                <a:srgbClr val="000000"/>
              </a:solidFill>
              <a:latin typeface="Arial" panose="020B0604020202020204" pitchFamily="34" charset="0"/>
            </a:endParaRPr>
          </a:p>
        </p:txBody>
      </p:sp>
      <p:sp>
        <p:nvSpPr>
          <p:cNvPr id="6147" name="Text Box 5">
            <a:extLst>
              <a:ext uri="{FF2B5EF4-FFF2-40B4-BE49-F238E27FC236}">
                <a16:creationId xmlns:a16="http://schemas.microsoft.com/office/drawing/2014/main" id="{AABE5ECA-D1AE-2F9C-A155-E0802DC09237}"/>
              </a:ext>
            </a:extLst>
          </p:cNvPr>
          <p:cNvSpPr txBox="1">
            <a:spLocks noChangeArrowheads="1"/>
          </p:cNvSpPr>
          <p:nvPr/>
        </p:nvSpPr>
        <p:spPr bwMode="auto">
          <a:xfrm>
            <a:off x="1219200" y="152400"/>
            <a:ext cx="7924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9900"/>
              </a:buClr>
              <a:buSzPct val="60000"/>
              <a:buFont typeface="Wingdings" panose="05000000000000000000" pitchFamily="2" charset="2"/>
              <a:buChar char="n"/>
              <a:defRPr sz="24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tx1"/>
              </a:buClr>
              <a:buSzPct val="50000"/>
              <a:buFont typeface="Wingdings" panose="05000000000000000000" pitchFamily="2" charset="2"/>
              <a:buChar char="n"/>
              <a:defRPr sz="16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tx1"/>
              </a:buClr>
              <a:buSzPct val="55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altLang="en-US" i="0">
                <a:solidFill>
                  <a:srgbClr val="000000"/>
                </a:solidFill>
                <a:latin typeface="Times New Roman" panose="02020603050405020304" pitchFamily="18" charset="0"/>
                <a:cs typeface="Times New Roman" panose="02020603050405020304" pitchFamily="18" charset="0"/>
              </a:rPr>
              <a:t>King Fahd University of Petroleum &amp; Minerals</a:t>
            </a:r>
          </a:p>
          <a:p>
            <a:pPr algn="ctr">
              <a:spcBef>
                <a:spcPct val="0"/>
              </a:spcBef>
              <a:buClrTx/>
              <a:buSzTx/>
              <a:buFontTx/>
              <a:buNone/>
            </a:pPr>
            <a:r>
              <a:rPr lang="en-US" altLang="en-US">
                <a:solidFill>
                  <a:srgbClr val="000000"/>
                </a:solidFill>
                <a:latin typeface="Times New Roman" panose="02020603050405020304" pitchFamily="18" charset="0"/>
                <a:cs typeface="Times New Roman" panose="02020603050405020304" pitchFamily="18" charset="0"/>
              </a:rPr>
              <a:t>College of Computer Science &amp; Engineering</a:t>
            </a:r>
            <a:endParaRPr lang="en-US" altLang="en-US" b="0" i="0">
              <a:solidFill>
                <a:srgbClr val="000000"/>
              </a:solidFill>
              <a:cs typeface="Times New Roman" panose="02020603050405020304" pitchFamily="18" charset="0"/>
            </a:endParaRPr>
          </a:p>
        </p:txBody>
      </p:sp>
      <p:sp>
        <p:nvSpPr>
          <p:cNvPr id="6148" name="Rectangle 6">
            <a:extLst>
              <a:ext uri="{FF2B5EF4-FFF2-40B4-BE49-F238E27FC236}">
                <a16:creationId xmlns:a16="http://schemas.microsoft.com/office/drawing/2014/main" id="{14CC1FC3-5EF3-4CDF-B744-89FFB47EDD22}"/>
              </a:ext>
            </a:extLst>
          </p:cNvPr>
          <p:cNvSpPr>
            <a:spLocks noChangeArrowheads="1"/>
          </p:cNvSpPr>
          <p:nvPr/>
        </p:nvSpPr>
        <p:spPr bwMode="auto">
          <a:xfrm>
            <a:off x="2590800" y="1295400"/>
            <a:ext cx="507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9900"/>
              </a:buClr>
              <a:buSzPct val="60000"/>
              <a:buFont typeface="Wingdings" panose="05000000000000000000" pitchFamily="2" charset="2"/>
              <a:buChar char="n"/>
              <a:defRPr sz="24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tx1"/>
              </a:buClr>
              <a:buSzPct val="50000"/>
              <a:buFont typeface="Wingdings" panose="05000000000000000000" pitchFamily="2" charset="2"/>
              <a:buChar char="n"/>
              <a:defRPr sz="16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tx1"/>
              </a:buClr>
              <a:buSzPct val="55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algn="r" rtl="1" eaLnBrk="1" hangingPunct="1">
              <a:spcBef>
                <a:spcPct val="0"/>
              </a:spcBef>
              <a:buClrTx/>
              <a:buSzTx/>
              <a:buFontTx/>
              <a:buNone/>
            </a:pPr>
            <a:r>
              <a:rPr lang="en-US" altLang="en-US" sz="1800" i="0">
                <a:solidFill>
                  <a:srgbClr val="000000"/>
                </a:solidFill>
                <a:latin typeface="Arial" panose="020B0604020202020204" pitchFamily="34" charset="0"/>
              </a:rPr>
              <a:t>Information &amp; Computer Science Department</a:t>
            </a:r>
          </a:p>
        </p:txBody>
      </p:sp>
      <p:sp>
        <p:nvSpPr>
          <p:cNvPr id="6149" name="TextBox 1">
            <a:extLst>
              <a:ext uri="{FF2B5EF4-FFF2-40B4-BE49-F238E27FC236}">
                <a16:creationId xmlns:a16="http://schemas.microsoft.com/office/drawing/2014/main" id="{52D25EDD-27A1-E3D0-7B41-230AAA9F5FB7}"/>
              </a:ext>
            </a:extLst>
          </p:cNvPr>
          <p:cNvSpPr txBox="1">
            <a:spLocks noChangeArrowheads="1"/>
          </p:cNvSpPr>
          <p:nvPr/>
        </p:nvSpPr>
        <p:spPr bwMode="auto">
          <a:xfrm>
            <a:off x="1949840" y="4600395"/>
            <a:ext cx="51482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9900"/>
              </a:buClr>
              <a:buSzPct val="60000"/>
              <a:buFont typeface="Wingdings" panose="05000000000000000000" pitchFamily="2" charset="2"/>
              <a:buChar char="n"/>
              <a:defRPr sz="24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tx1"/>
              </a:buClr>
              <a:buSzPct val="50000"/>
              <a:buFont typeface="Wingdings" panose="05000000000000000000" pitchFamily="2" charset="2"/>
              <a:buChar char="n"/>
              <a:defRPr sz="16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tx1"/>
              </a:buClr>
              <a:buSzPct val="55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0" i="0" dirty="0">
                <a:solidFill>
                  <a:srgbClr val="000000"/>
                </a:solidFill>
                <a:latin typeface="Arial" panose="020B0604020202020204" pitchFamily="34" charset="0"/>
              </a:rPr>
              <a:t>These slides are based on:</a:t>
            </a:r>
          </a:p>
        </p:txBody>
      </p:sp>
      <p:sp>
        <p:nvSpPr>
          <p:cNvPr id="3" name="TextBox 2">
            <a:extLst>
              <a:ext uri="{FF2B5EF4-FFF2-40B4-BE49-F238E27FC236}">
                <a16:creationId xmlns:a16="http://schemas.microsoft.com/office/drawing/2014/main" id="{ED0974F3-4220-C19D-E93D-3E2B55A52FB3}"/>
              </a:ext>
            </a:extLst>
          </p:cNvPr>
          <p:cNvSpPr txBox="1"/>
          <p:nvPr/>
        </p:nvSpPr>
        <p:spPr>
          <a:xfrm>
            <a:off x="2841625" y="4030663"/>
            <a:ext cx="4572000" cy="584200"/>
          </a:xfrm>
          <a:prstGeom prst="rect">
            <a:avLst/>
          </a:prstGeom>
          <a:noFill/>
        </p:spPr>
        <p:txBody>
          <a:bodyPr>
            <a:spAutoFit/>
          </a:bodyPr>
          <a:lstStyle/>
          <a:p>
            <a:pPr algn="ctr">
              <a:defRPr/>
            </a:pPr>
            <a:r>
              <a:rPr lang="en-US" altLang="en-US" dirty="0">
                <a:solidFill>
                  <a:srgbClr val="000000"/>
                </a:solidFill>
                <a:cs typeface="Times New Roman" panose="02020603050405020304" pitchFamily="18" charset="0"/>
              </a:rPr>
              <a:t>Cryptography and Blockchain Applications </a:t>
            </a:r>
            <a:endParaRPr lang="en-US" altLang="en-US" b="0" i="0" dirty="0">
              <a:solidFill>
                <a:srgbClr val="000000"/>
              </a:solidFill>
            </a:endParaRPr>
          </a:p>
          <a:p>
            <a:pPr algn="ctr">
              <a:defRPr/>
            </a:pPr>
            <a:endParaRPr lang="en-US" sz="1400" b="0" i="0" kern="0" dirty="0">
              <a:solidFill>
                <a:srgbClr val="000000"/>
              </a:solidFill>
            </a:endParaRPr>
          </a:p>
        </p:txBody>
      </p:sp>
      <p:sp>
        <p:nvSpPr>
          <p:cNvPr id="6151" name="TextBox 2">
            <a:extLst>
              <a:ext uri="{FF2B5EF4-FFF2-40B4-BE49-F238E27FC236}">
                <a16:creationId xmlns:a16="http://schemas.microsoft.com/office/drawing/2014/main" id="{347BE6EC-5104-2455-AD1C-5ACD251D8CB7}"/>
              </a:ext>
            </a:extLst>
          </p:cNvPr>
          <p:cNvSpPr txBox="1">
            <a:spLocks noChangeArrowheads="1"/>
          </p:cNvSpPr>
          <p:nvPr/>
        </p:nvSpPr>
        <p:spPr bwMode="auto">
          <a:xfrm>
            <a:off x="1951769" y="5192756"/>
            <a:ext cx="70643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9900"/>
              </a:buClr>
              <a:buSzPct val="60000"/>
              <a:buFont typeface="Wingdings" panose="05000000000000000000" pitchFamily="2" charset="2"/>
              <a:buChar char="n"/>
              <a:defRPr sz="2400">
                <a:solidFill>
                  <a:schemeClr val="tx1"/>
                </a:solidFill>
                <a:latin typeface="Tahoma" panose="020B060403050404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Arial" panose="020B0604020202020204" pitchFamily="34" charset="0"/>
                <a:cs typeface="Arial" panose="020B0604020202020204" pitchFamily="34" charset="0"/>
              </a:defRPr>
            </a:lvl2pPr>
            <a:lvl3pPr marL="1143000" indent="-228600">
              <a:spcBef>
                <a:spcPct val="20000"/>
              </a:spcBef>
              <a:buClr>
                <a:schemeClr val="tx1"/>
              </a:buClr>
              <a:buSzPct val="50000"/>
              <a:buFont typeface="Wingdings" panose="05000000000000000000" pitchFamily="2" charset="2"/>
              <a:buChar char="n"/>
              <a:defRPr sz="1600">
                <a:solidFill>
                  <a:schemeClr val="tx1"/>
                </a:solidFill>
                <a:latin typeface="Tahoma" panose="020B0604030504040204" pitchFamily="34" charset="0"/>
                <a:ea typeface="Arial" panose="020B0604020202020204" pitchFamily="34" charset="0"/>
                <a:cs typeface="Arial" panose="020B0604020202020204" pitchFamily="34" charset="0"/>
              </a:defRPr>
            </a:lvl3pPr>
            <a:lvl4pPr marL="1600200" indent="-228600">
              <a:spcBef>
                <a:spcPct val="20000"/>
              </a:spcBef>
              <a:buClr>
                <a:schemeClr val="tx1"/>
              </a:buClr>
              <a:buSzPct val="55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4pPr>
            <a:lvl5pPr marL="2057400" indent="-228600">
              <a:spcBef>
                <a:spcPct val="20000"/>
              </a:spcBef>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1"/>
              </a:buClr>
              <a:buSzPct val="50000"/>
              <a:buFont typeface="Wingdings" panose="05000000000000000000" pitchFamily="2" charset="2"/>
              <a:buChar char="n"/>
              <a:defRPr sz="1200">
                <a:solidFill>
                  <a:schemeClr val="tx1"/>
                </a:solidFill>
                <a:latin typeface="Tahoma" panose="020B0604030504040204" pitchFamily="34" charset="0"/>
                <a:ea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b="0" i="0" dirty="0">
                <a:solidFill>
                  <a:srgbClr val="000000"/>
                </a:solidFill>
                <a:latin typeface="Arial" panose="020B0604020202020204" pitchFamily="34" charset="0"/>
              </a:rPr>
              <a:t>Forouzan: </a:t>
            </a:r>
            <a:r>
              <a:rPr lang="en-US" altLang="en-US" sz="1800" b="0" i="0" dirty="0">
                <a:solidFill>
                  <a:srgbClr val="000000"/>
                </a:solidFill>
                <a:latin typeface="NimbusSanL-Regu"/>
              </a:rPr>
              <a:t>Chapter 2.</a:t>
            </a:r>
          </a:p>
          <a:p>
            <a:pPr eaLnBrk="1" hangingPunct="1">
              <a:spcBef>
                <a:spcPct val="0"/>
              </a:spcBef>
              <a:buClrTx/>
              <a:buSzTx/>
              <a:buFontTx/>
              <a:buNone/>
            </a:pPr>
            <a:r>
              <a:rPr lang="en-US" altLang="en-US" sz="1800" b="0" i="0" dirty="0">
                <a:solidFill>
                  <a:srgbClr val="000000"/>
                </a:solidFill>
                <a:latin typeface="NimbusSanL-Regu"/>
              </a:rPr>
              <a:t>Stallings: Chapter 2 (Sections 2.1 – 2.4)</a:t>
            </a:r>
            <a:br>
              <a:rPr lang="en-US" altLang="en-US" sz="1800" b="0" i="0" dirty="0">
                <a:solidFill>
                  <a:srgbClr val="000000"/>
                </a:solidFill>
                <a:latin typeface="NimbusSanL-Regu"/>
              </a:rPr>
            </a:br>
            <a:r>
              <a:rPr lang="en-US" altLang="en-US" sz="1800" b="0" i="0" dirty="0">
                <a:solidFill>
                  <a:srgbClr val="000000"/>
                </a:solidFill>
                <a:latin typeface="NimbusSanL-Regu"/>
              </a:rPr>
              <a:t>Rosen: Chapter 4.</a:t>
            </a:r>
            <a:endParaRPr lang="en-US" altLang="en-US" sz="1400" b="0" i="0" dirty="0">
              <a:solidFill>
                <a:srgbClr val="000000"/>
              </a:solidFill>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a:extLst>
              <a:ext uri="{FF2B5EF4-FFF2-40B4-BE49-F238E27FC236}">
                <a16:creationId xmlns:a16="http://schemas.microsoft.com/office/drawing/2014/main" id="{AC437A2F-7AA5-FD40-F066-4731D990C53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91AA01B7-E9A1-4D89-BF4C-A8F2320C2A01}" type="slidenum">
              <a:rPr lang="en-US" altLang="en-US" i="0" smtClean="0">
                <a:latin typeface="Arial" panose="020B0604020202020204" pitchFamily="34" charset="0"/>
              </a:rPr>
              <a:pPr/>
              <a:t>2</a:t>
            </a:fld>
            <a:endParaRPr lang="en-US" altLang="en-US" i="0">
              <a:latin typeface="Arial" panose="020B0604020202020204" pitchFamily="34" charset="0"/>
            </a:endParaRPr>
          </a:p>
        </p:txBody>
      </p:sp>
      <p:sp>
        <p:nvSpPr>
          <p:cNvPr id="7171" name="Rectangle 2">
            <a:extLst>
              <a:ext uri="{FF2B5EF4-FFF2-40B4-BE49-F238E27FC236}">
                <a16:creationId xmlns:a16="http://schemas.microsoft.com/office/drawing/2014/main" id="{D1674F0A-38EA-9A45-CD6A-C4B8BBD32049}"/>
              </a:ext>
            </a:extLst>
          </p:cNvPr>
          <p:cNvSpPr>
            <a:spLocks noChangeArrowheads="1"/>
          </p:cNvSpPr>
          <p:nvPr/>
        </p:nvSpPr>
        <p:spPr bwMode="auto">
          <a:xfrm>
            <a:off x="304800" y="1143000"/>
            <a:ext cx="8534400" cy="356405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spcAft>
                <a:spcPct val="60000"/>
              </a:spcAft>
              <a:buFont typeface="Wingdings" panose="05000000000000000000" pitchFamily="2" charset="2"/>
              <a:buChar char="q"/>
            </a:pPr>
            <a:r>
              <a:rPr lang="en-US" altLang="en-US" sz="2400" i="0" dirty="0"/>
              <a:t> </a:t>
            </a:r>
            <a:r>
              <a:rPr lang="en-US" altLang="en-US" sz="2400" b="0" i="0" dirty="0"/>
              <a:t>To review integer arithmetic and divisibility</a:t>
            </a:r>
          </a:p>
          <a:p>
            <a:pPr algn="just">
              <a:spcAft>
                <a:spcPct val="60000"/>
              </a:spcAft>
              <a:buFont typeface="Wingdings" panose="05000000000000000000" pitchFamily="2" charset="2"/>
              <a:buChar char="q"/>
            </a:pPr>
            <a:r>
              <a:rPr lang="en-US" altLang="en-US" sz="2400" b="0" i="0" dirty="0"/>
              <a:t> To emphasize the importance of modular arithmetic and </a:t>
            </a:r>
            <a:br>
              <a:rPr lang="en-US" altLang="en-US" sz="2400" b="0" i="0" dirty="0"/>
            </a:br>
            <a:r>
              <a:rPr lang="en-US" altLang="en-US" sz="2400" b="0" i="0" dirty="0"/>
              <a:t>     the modulo operator, because they are extensively used in</a:t>
            </a:r>
            <a:br>
              <a:rPr lang="en-US" altLang="en-US" sz="2400" b="0" i="0" dirty="0"/>
            </a:br>
            <a:r>
              <a:rPr lang="en-US" altLang="en-US" sz="2400" b="0" i="0" dirty="0"/>
              <a:t>     cryptography</a:t>
            </a:r>
          </a:p>
          <a:p>
            <a:pPr algn="just">
              <a:spcAft>
                <a:spcPct val="60000"/>
              </a:spcAft>
            </a:pPr>
            <a:endParaRPr lang="en-US" altLang="en-US" sz="2400" i="0" dirty="0"/>
          </a:p>
          <a:p>
            <a:pPr algn="just">
              <a:spcAft>
                <a:spcPct val="60000"/>
              </a:spcAft>
            </a:pPr>
            <a:r>
              <a:rPr lang="en-US" altLang="en-US" sz="2400" i="0" dirty="0"/>
              <a:t>Note:  </a:t>
            </a:r>
            <a:r>
              <a:rPr lang="en-US" altLang="en-US" sz="2400" b="0" i="0" dirty="0"/>
              <a:t>Inquiry-Based Learning (IBL) will be used.</a:t>
            </a:r>
          </a:p>
          <a:p>
            <a:pPr algn="just">
              <a:spcAft>
                <a:spcPct val="60000"/>
              </a:spcAft>
            </a:pPr>
            <a:endParaRPr lang="en-US" altLang="en-US" sz="2400" i="0" dirty="0"/>
          </a:p>
        </p:txBody>
      </p:sp>
      <p:sp>
        <p:nvSpPr>
          <p:cNvPr id="7172" name="Rectangle 3">
            <a:extLst>
              <a:ext uri="{FF2B5EF4-FFF2-40B4-BE49-F238E27FC236}">
                <a16:creationId xmlns:a16="http://schemas.microsoft.com/office/drawing/2014/main" id="{EADF7D78-BC0C-98FC-A09F-1A092F682F12}"/>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3" name="Rectangle 4">
            <a:extLst>
              <a:ext uri="{FF2B5EF4-FFF2-40B4-BE49-F238E27FC236}">
                <a16:creationId xmlns:a16="http://schemas.microsoft.com/office/drawing/2014/main" id="{633B1367-C780-FA03-FC85-7062B72DE1A9}"/>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4" name="Rectangle 5">
            <a:extLst>
              <a:ext uri="{FF2B5EF4-FFF2-40B4-BE49-F238E27FC236}">
                <a16:creationId xmlns:a16="http://schemas.microsoft.com/office/drawing/2014/main" id="{D353DFBC-1F99-A750-DA1D-A98E0D4459D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5" name="Rectangle 6">
            <a:extLst>
              <a:ext uri="{FF2B5EF4-FFF2-40B4-BE49-F238E27FC236}">
                <a16:creationId xmlns:a16="http://schemas.microsoft.com/office/drawing/2014/main" id="{0C12B626-5BFD-2BE6-B74E-32ECD6580CE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6" name="Rectangle 7">
            <a:extLst>
              <a:ext uri="{FF2B5EF4-FFF2-40B4-BE49-F238E27FC236}">
                <a16:creationId xmlns:a16="http://schemas.microsoft.com/office/drawing/2014/main" id="{D927B0A6-2FAA-4216-341D-B4F4060E722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7" name="Rectangle 8">
            <a:extLst>
              <a:ext uri="{FF2B5EF4-FFF2-40B4-BE49-F238E27FC236}">
                <a16:creationId xmlns:a16="http://schemas.microsoft.com/office/drawing/2014/main" id="{B2611F6A-863F-2817-D0E2-1CBCFFE63C88}"/>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8" name="Rectangle 9">
            <a:extLst>
              <a:ext uri="{FF2B5EF4-FFF2-40B4-BE49-F238E27FC236}">
                <a16:creationId xmlns:a16="http://schemas.microsoft.com/office/drawing/2014/main" id="{AC5F1886-8A27-C7B7-298A-D6F72A4019C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179" name="Rectangle 10">
            <a:extLst>
              <a:ext uri="{FF2B5EF4-FFF2-40B4-BE49-F238E27FC236}">
                <a16:creationId xmlns:a16="http://schemas.microsoft.com/office/drawing/2014/main" id="{0FD5FA16-76DE-CE1E-885A-75EE2BA9DCBF}"/>
              </a:ext>
            </a:extLst>
          </p:cNvPr>
          <p:cNvSpPr>
            <a:spLocks noChangeArrowheads="1"/>
          </p:cNvSpPr>
          <p:nvPr/>
        </p:nvSpPr>
        <p:spPr bwMode="auto">
          <a:xfrm>
            <a:off x="1219200" y="547688"/>
            <a:ext cx="2209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i="0">
                <a:solidFill>
                  <a:schemeClr val="hlink"/>
                </a:solidFill>
              </a:rPr>
              <a:t>Objectives</a:t>
            </a:r>
          </a:p>
        </p:txBody>
      </p:sp>
      <p:sp>
        <p:nvSpPr>
          <p:cNvPr id="7180" name="Rectangle 11">
            <a:extLst>
              <a:ext uri="{FF2B5EF4-FFF2-40B4-BE49-F238E27FC236}">
                <a16:creationId xmlns:a16="http://schemas.microsoft.com/office/drawing/2014/main" id="{A081C11C-C4E1-7FDE-3F8A-F6A87543D56F}"/>
              </a:ext>
            </a:extLst>
          </p:cNvPr>
          <p:cNvSpPr>
            <a:spLocks noChangeArrowheads="1"/>
          </p:cNvSpPr>
          <p:nvPr/>
        </p:nvSpPr>
        <p:spPr bwMode="auto">
          <a:xfrm>
            <a:off x="1066800" y="49213"/>
            <a:ext cx="18272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i="0">
                <a:solidFill>
                  <a:schemeClr val="tx2"/>
                </a:solidFill>
                <a:latin typeface="Arial" panose="020B0604020202020204" pitchFamily="34" charset="0"/>
              </a:rPr>
              <a:t>Chapter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Slide Number Placeholder 1">
            <a:extLst>
              <a:ext uri="{FF2B5EF4-FFF2-40B4-BE49-F238E27FC236}">
                <a16:creationId xmlns:a16="http://schemas.microsoft.com/office/drawing/2014/main" id="{149B6A2C-186E-0A0B-8999-58B613BDA2D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591BBD67-4E80-4E76-8B0A-116876816515}" type="slidenum">
              <a:rPr lang="en-US" altLang="en-US" i="0" smtClean="0">
                <a:latin typeface="Arial" panose="020B0604020202020204" pitchFamily="34" charset="0"/>
              </a:rPr>
              <a:pPr/>
              <a:t>3</a:t>
            </a:fld>
            <a:endParaRPr lang="en-US" altLang="en-US" i="0">
              <a:latin typeface="Arial" panose="020B0604020202020204" pitchFamily="34" charset="0"/>
            </a:endParaRPr>
          </a:p>
        </p:txBody>
      </p:sp>
      <p:sp>
        <p:nvSpPr>
          <p:cNvPr id="749570" name="Rectangle 2">
            <a:extLst>
              <a:ext uri="{FF2B5EF4-FFF2-40B4-BE49-F238E27FC236}">
                <a16:creationId xmlns:a16="http://schemas.microsoft.com/office/drawing/2014/main" id="{F6FC6183-B931-3952-FB22-983DA8C656BB}"/>
              </a:ext>
            </a:extLst>
          </p:cNvPr>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a:defRPr/>
            </a:pPr>
            <a:endParaRPr lang="en-US" altLang="en-US" sz="3200" i="0">
              <a:effectLst>
                <a:outerShdw blurRad="38100" dist="38100" dir="2700000" algn="tl">
                  <a:srgbClr val="FFFFFF"/>
                </a:outerShdw>
              </a:effectLst>
            </a:endParaRPr>
          </a:p>
        </p:txBody>
      </p:sp>
      <p:sp>
        <p:nvSpPr>
          <p:cNvPr id="749571" name="Text Box 3">
            <a:extLst>
              <a:ext uri="{FF2B5EF4-FFF2-40B4-BE49-F238E27FC236}">
                <a16:creationId xmlns:a16="http://schemas.microsoft.com/office/drawing/2014/main" id="{A6B972FB-2165-2DD9-8128-210372BD145E}"/>
              </a:ext>
            </a:extLst>
          </p:cNvPr>
          <p:cNvSpPr txBox="1">
            <a:spLocks noChangeArrowheads="1"/>
          </p:cNvSpPr>
          <p:nvPr/>
        </p:nvSpPr>
        <p:spPr bwMode="auto">
          <a:xfrm>
            <a:off x="228600" y="406400"/>
            <a:ext cx="5721350" cy="579438"/>
          </a:xfrm>
          <a:prstGeom prst="rect">
            <a:avLst/>
          </a:prstGeom>
          <a:noFill/>
          <a:ln>
            <a:noFill/>
          </a:ln>
          <a:effectLst/>
        </p:spPr>
        <p:txBody>
          <a:bodyPr wrap="none">
            <a:spAutoFit/>
          </a:bodyPr>
          <a:lstStyle/>
          <a:p>
            <a:pPr>
              <a:defRPr/>
            </a:pPr>
            <a:r>
              <a:rPr lang="en-US" altLang="en-US" sz="3200" i="0">
                <a:effectLst>
                  <a:outerShdw blurRad="38100" dist="38100" dir="2700000" algn="tl">
                    <a:srgbClr val="C0C0C0"/>
                  </a:outerShdw>
                </a:effectLst>
                <a:latin typeface="Times" panose="02020603050405020304" pitchFamily="18" charset="0"/>
              </a:rPr>
              <a:t>2-1   INTEGER ARITHMETIC</a:t>
            </a:r>
          </a:p>
        </p:txBody>
      </p:sp>
      <p:sp>
        <p:nvSpPr>
          <p:cNvPr id="9221" name="Text Box 4">
            <a:extLst>
              <a:ext uri="{FF2B5EF4-FFF2-40B4-BE49-F238E27FC236}">
                <a16:creationId xmlns:a16="http://schemas.microsoft.com/office/drawing/2014/main" id="{793517E7-50A5-6472-C94F-C6E32C831354}"/>
              </a:ext>
            </a:extLst>
          </p:cNvPr>
          <p:cNvSpPr txBox="1">
            <a:spLocks noChangeArrowheads="1"/>
          </p:cNvSpPr>
          <p:nvPr/>
        </p:nvSpPr>
        <p:spPr bwMode="auto">
          <a:xfrm>
            <a:off x="8229600" y="6400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i="0"/>
          </a:p>
        </p:txBody>
      </p:sp>
      <p:sp>
        <p:nvSpPr>
          <p:cNvPr id="749573" name="Rectangle 5">
            <a:extLst>
              <a:ext uri="{FF2B5EF4-FFF2-40B4-BE49-F238E27FC236}">
                <a16:creationId xmlns:a16="http://schemas.microsoft.com/office/drawing/2014/main" id="{3B72A7AD-6424-814A-FCAD-022DCE4F3C5F}"/>
              </a:ext>
            </a:extLst>
          </p:cNvPr>
          <p:cNvSpPr>
            <a:spLocks noChangeArrowheads="1"/>
          </p:cNvSpPr>
          <p:nvPr/>
        </p:nvSpPr>
        <p:spPr bwMode="auto">
          <a:xfrm>
            <a:off x="304800" y="1600200"/>
            <a:ext cx="8229600" cy="1800225"/>
          </a:xfrm>
          <a:prstGeom prst="rect">
            <a:avLst/>
          </a:prstGeom>
          <a:noFill/>
          <a:ln>
            <a:noFill/>
          </a:ln>
          <a:effectLst/>
        </p:spPr>
        <p:txBody>
          <a:bodyPr anchor="ctr">
            <a:spAutoFit/>
          </a:bodyPr>
          <a:lstStyle/>
          <a:p>
            <a:pPr algn="just" eaLnBrk="1" hangingPunct="1">
              <a:defRPr/>
            </a:pPr>
            <a:r>
              <a:rPr lang="en-US" altLang="en-US" sz="2800" b="0" dirty="0">
                <a:effectLst>
                  <a:outerShdw blurRad="38100" dist="38100" dir="2700000" algn="tl">
                    <a:srgbClr val="C0C0C0"/>
                  </a:outerShdw>
                </a:effectLst>
              </a:rPr>
              <a:t>In integer arithmetic, we use a set and a few operations. You are familiar with this set and the corresponding operations, but they are reviewed here to create a background for modular arithmetic.</a:t>
            </a:r>
          </a:p>
        </p:txBody>
      </p:sp>
      <p:sp>
        <p:nvSpPr>
          <p:cNvPr id="9223" name="Rectangle 6">
            <a:extLst>
              <a:ext uri="{FF2B5EF4-FFF2-40B4-BE49-F238E27FC236}">
                <a16:creationId xmlns:a16="http://schemas.microsoft.com/office/drawing/2014/main" id="{434907CD-214A-D81C-DBA8-75FD1AB80693}"/>
              </a:ext>
            </a:extLst>
          </p:cNvPr>
          <p:cNvSpPr>
            <a:spLocks noChangeArrowheads="1"/>
          </p:cNvSpPr>
          <p:nvPr/>
        </p:nvSpPr>
        <p:spPr bwMode="auto">
          <a:xfrm>
            <a:off x="304800" y="4330700"/>
            <a:ext cx="6705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buClr>
                <a:schemeClr val="tx1"/>
              </a:buClr>
              <a:buSzPct val="117000"/>
              <a:buFont typeface="Wingdings" panose="05000000000000000000" pitchFamily="2" charset="2"/>
              <a:buNone/>
            </a:pPr>
            <a:r>
              <a:rPr lang="en-US" altLang="en-US" sz="2400" i="0" dirty="0">
                <a:solidFill>
                  <a:schemeClr val="hlink"/>
                </a:solidFill>
              </a:rPr>
              <a:t>2.1.1</a:t>
            </a:r>
            <a:r>
              <a:rPr lang="en-US" altLang="en-US" sz="2400" i="0" dirty="0">
                <a:solidFill>
                  <a:srgbClr val="0033CC"/>
                </a:solidFill>
              </a:rPr>
              <a:t>	Set of Integers</a:t>
            </a:r>
            <a:br>
              <a:rPr lang="fr-FR" altLang="en-US" sz="2400" i="0" dirty="0">
                <a:solidFill>
                  <a:srgbClr val="0033CC"/>
                </a:solidFill>
              </a:rPr>
            </a:br>
            <a:r>
              <a:rPr lang="fr-FR" altLang="en-US" sz="2400" i="0" dirty="0">
                <a:solidFill>
                  <a:schemeClr val="hlink"/>
                </a:solidFill>
              </a:rPr>
              <a:t>2.1.2</a:t>
            </a:r>
            <a:r>
              <a:rPr lang="fr-FR" altLang="en-US" sz="2400" i="0" dirty="0">
                <a:solidFill>
                  <a:srgbClr val="0033CC"/>
                </a:solidFill>
              </a:rPr>
              <a:t>	</a:t>
            </a:r>
            <a:r>
              <a:rPr lang="fr-FR" altLang="en-US" sz="2400" i="0" dirty="0" err="1">
                <a:solidFill>
                  <a:srgbClr val="0033CC"/>
                </a:solidFill>
              </a:rPr>
              <a:t>Binary</a:t>
            </a:r>
            <a:r>
              <a:rPr lang="fr-FR" altLang="en-US" sz="2400" i="0" dirty="0">
                <a:solidFill>
                  <a:srgbClr val="0033CC"/>
                </a:solidFill>
              </a:rPr>
              <a:t> Operations</a:t>
            </a:r>
            <a:br>
              <a:rPr lang="fr-FR" altLang="en-US" sz="2400" i="0" dirty="0">
                <a:solidFill>
                  <a:srgbClr val="0033CC"/>
                </a:solidFill>
              </a:rPr>
            </a:br>
            <a:r>
              <a:rPr lang="fr-FR" altLang="en-US" sz="2400" i="0" dirty="0">
                <a:solidFill>
                  <a:schemeClr val="hlink"/>
                </a:solidFill>
              </a:rPr>
              <a:t>2.1.3</a:t>
            </a:r>
            <a:r>
              <a:rPr lang="fr-FR" altLang="en-US" sz="2400" i="0" dirty="0">
                <a:solidFill>
                  <a:srgbClr val="0033CC"/>
                </a:solidFill>
              </a:rPr>
              <a:t>	Integer Division</a:t>
            </a:r>
          </a:p>
          <a:p>
            <a:pPr>
              <a:buClr>
                <a:schemeClr val="tx1"/>
              </a:buClr>
              <a:buSzPct val="117000"/>
              <a:buFont typeface="Wingdings" panose="05000000000000000000" pitchFamily="2" charset="2"/>
              <a:buNone/>
            </a:pPr>
            <a:r>
              <a:rPr lang="fr-FR" altLang="en-US" sz="2400" i="0" dirty="0">
                <a:solidFill>
                  <a:schemeClr val="hlink"/>
                </a:solidFill>
              </a:rPr>
              <a:t>2.1.4</a:t>
            </a:r>
            <a:r>
              <a:rPr lang="fr-FR" altLang="en-US" sz="2400" i="0" dirty="0">
                <a:solidFill>
                  <a:srgbClr val="0033CC"/>
                </a:solidFill>
              </a:rPr>
              <a:t>	</a:t>
            </a:r>
            <a:r>
              <a:rPr lang="fr-FR" altLang="en-US" sz="2400" i="0" dirty="0" err="1">
                <a:solidFill>
                  <a:srgbClr val="0033CC"/>
                </a:solidFill>
              </a:rPr>
              <a:t>Divisibility</a:t>
            </a:r>
            <a:endParaRPr lang="fr-FR" altLang="en-US" sz="2400" i="0" dirty="0">
              <a:solidFill>
                <a:srgbClr val="0033CC"/>
              </a:solidFill>
            </a:endParaRPr>
          </a:p>
        </p:txBody>
      </p:sp>
      <p:sp>
        <p:nvSpPr>
          <p:cNvPr id="749575" name="Text Box 7">
            <a:extLst>
              <a:ext uri="{FF2B5EF4-FFF2-40B4-BE49-F238E27FC236}">
                <a16:creationId xmlns:a16="http://schemas.microsoft.com/office/drawing/2014/main" id="{5939BEFE-174C-41CB-8E83-F2725B459F6B}"/>
              </a:ext>
            </a:extLst>
          </p:cNvPr>
          <p:cNvSpPr txBox="1">
            <a:spLocks noChangeArrowheads="1"/>
          </p:cNvSpPr>
          <p:nvPr/>
        </p:nvSpPr>
        <p:spPr bwMode="auto">
          <a:xfrm>
            <a:off x="317500" y="3854450"/>
            <a:ext cx="4862513" cy="519113"/>
          </a:xfrm>
          <a:prstGeom prst="rect">
            <a:avLst/>
          </a:prstGeom>
          <a:noFill/>
          <a:ln>
            <a:noFill/>
          </a:ln>
          <a:effectLst/>
        </p:spPr>
        <p:txBody>
          <a:bodyPr wrap="none">
            <a:spAutoFit/>
          </a:bodyPr>
          <a:lstStyle/>
          <a:p>
            <a:pPr algn="ctr">
              <a:defRPr/>
            </a:pPr>
            <a:r>
              <a:rPr lang="en-US" altLang="en-US" sz="2800" u="sng">
                <a:solidFill>
                  <a:schemeClr val="hlink"/>
                </a:solidFill>
                <a:effectLst>
                  <a:outerShdw blurRad="38100" dist="38100" dir="2700000" algn="tl">
                    <a:srgbClr val="C0C0C0"/>
                  </a:outerShdw>
                </a:effectLst>
              </a:rPr>
              <a:t>Topics discussed in this section: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3DD96C9D-0A6A-B89B-1AA8-1A6F9978F62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DB9FD873-F133-45AF-BE0B-959BEAB732DF}" type="slidenum">
              <a:rPr lang="en-US" altLang="en-US" i="0" smtClean="0">
                <a:latin typeface="Arial" panose="020B0604020202020204" pitchFamily="34" charset="0"/>
              </a:rPr>
              <a:pPr/>
              <a:t>4</a:t>
            </a:fld>
            <a:endParaRPr lang="en-US" altLang="en-US" i="0">
              <a:latin typeface="Arial" panose="020B0604020202020204" pitchFamily="34" charset="0"/>
            </a:endParaRPr>
          </a:p>
        </p:txBody>
      </p:sp>
      <p:sp>
        <p:nvSpPr>
          <p:cNvPr id="11267" name="Rectangle 2">
            <a:extLst>
              <a:ext uri="{FF2B5EF4-FFF2-40B4-BE49-F238E27FC236}">
                <a16:creationId xmlns:a16="http://schemas.microsoft.com/office/drawing/2014/main" id="{9B1E723F-3819-2A1B-271A-2E8BF72AF801}"/>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68" name="Rectangle 3">
            <a:extLst>
              <a:ext uri="{FF2B5EF4-FFF2-40B4-BE49-F238E27FC236}">
                <a16:creationId xmlns:a16="http://schemas.microsoft.com/office/drawing/2014/main" id="{C3F8C0E4-0D63-63BD-3616-6F8144D8081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69" name="Rectangle 4">
            <a:extLst>
              <a:ext uri="{FF2B5EF4-FFF2-40B4-BE49-F238E27FC236}">
                <a16:creationId xmlns:a16="http://schemas.microsoft.com/office/drawing/2014/main" id="{E0B193BD-F0D3-D2EA-9691-F7B51B85CB10}"/>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70" name="Rectangle 5">
            <a:extLst>
              <a:ext uri="{FF2B5EF4-FFF2-40B4-BE49-F238E27FC236}">
                <a16:creationId xmlns:a16="http://schemas.microsoft.com/office/drawing/2014/main" id="{AC9EDDD6-7B74-AA48-39B1-FA107831FCF7}"/>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71" name="Rectangle 6">
            <a:extLst>
              <a:ext uri="{FF2B5EF4-FFF2-40B4-BE49-F238E27FC236}">
                <a16:creationId xmlns:a16="http://schemas.microsoft.com/office/drawing/2014/main" id="{4CB7D64A-3CCE-1408-F984-4DA70447F15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72" name="Rectangle 7">
            <a:extLst>
              <a:ext uri="{FF2B5EF4-FFF2-40B4-BE49-F238E27FC236}">
                <a16:creationId xmlns:a16="http://schemas.microsoft.com/office/drawing/2014/main" id="{A333C8D5-0DAF-90DF-E46C-003009917C07}"/>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73" name="Rectangle 8">
            <a:extLst>
              <a:ext uri="{FF2B5EF4-FFF2-40B4-BE49-F238E27FC236}">
                <a16:creationId xmlns:a16="http://schemas.microsoft.com/office/drawing/2014/main" id="{0DD2DD03-B04B-45EA-0D2E-E3AA7B1BA6F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274" name="Rectangle 9">
            <a:extLst>
              <a:ext uri="{FF2B5EF4-FFF2-40B4-BE49-F238E27FC236}">
                <a16:creationId xmlns:a16="http://schemas.microsoft.com/office/drawing/2014/main" id="{027D8E1E-5A40-0DF7-26B1-1C3A9A74B2A6}"/>
              </a:ext>
            </a:extLst>
          </p:cNvPr>
          <p:cNvSpPr>
            <a:spLocks noChangeArrowheads="1"/>
          </p:cNvSpPr>
          <p:nvPr/>
        </p:nvSpPr>
        <p:spPr bwMode="auto">
          <a:xfrm>
            <a:off x="228600" y="1066800"/>
            <a:ext cx="8686800" cy="13731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b="0" dirty="0"/>
              <a:t>The set of integers, denoted by Z, contains all integral numbers (with no fraction) from negative infinity to positive infinity (Figure 2.1). </a:t>
            </a:r>
          </a:p>
        </p:txBody>
      </p:sp>
      <p:sp>
        <p:nvSpPr>
          <p:cNvPr id="11275" name="Text Box 10">
            <a:extLst>
              <a:ext uri="{FF2B5EF4-FFF2-40B4-BE49-F238E27FC236}">
                <a16:creationId xmlns:a16="http://schemas.microsoft.com/office/drawing/2014/main" id="{30AF7AA5-3795-2FD8-9AD7-834D740E349D}"/>
              </a:ext>
            </a:extLst>
          </p:cNvPr>
          <p:cNvSpPr txBox="1">
            <a:spLocks noChangeArrowheads="1"/>
          </p:cNvSpPr>
          <p:nvPr/>
        </p:nvSpPr>
        <p:spPr bwMode="auto">
          <a:xfrm>
            <a:off x="1143000" y="0"/>
            <a:ext cx="36401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2.1.1  Set of Integers</a:t>
            </a:r>
          </a:p>
        </p:txBody>
      </p:sp>
      <p:sp>
        <p:nvSpPr>
          <p:cNvPr id="11276" name="Text Box 12">
            <a:extLst>
              <a:ext uri="{FF2B5EF4-FFF2-40B4-BE49-F238E27FC236}">
                <a16:creationId xmlns:a16="http://schemas.microsoft.com/office/drawing/2014/main" id="{E4D12FB0-1804-414D-05A8-958FF733E9D5}"/>
              </a:ext>
            </a:extLst>
          </p:cNvPr>
          <p:cNvSpPr txBox="1">
            <a:spLocks noChangeArrowheads="1"/>
          </p:cNvSpPr>
          <p:nvPr/>
        </p:nvSpPr>
        <p:spPr bwMode="auto">
          <a:xfrm>
            <a:off x="2859088" y="3200400"/>
            <a:ext cx="3389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  </a:t>
            </a:r>
            <a:r>
              <a:rPr lang="en-US" altLang="en-US"/>
              <a:t>The set of integers</a:t>
            </a:r>
            <a:endParaRPr lang="en-US" altLang="en-US" sz="2000"/>
          </a:p>
        </p:txBody>
      </p:sp>
      <p:pic>
        <p:nvPicPr>
          <p:cNvPr id="11277" name="Picture 13">
            <a:extLst>
              <a:ext uri="{FF2B5EF4-FFF2-40B4-BE49-F238E27FC236}">
                <a16:creationId xmlns:a16="http://schemas.microsoft.com/office/drawing/2014/main" id="{695CE693-A226-6E47-ED6C-E0EE3014C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3789363"/>
            <a:ext cx="5256213" cy="782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a:extLst>
              <a:ext uri="{FF2B5EF4-FFF2-40B4-BE49-F238E27FC236}">
                <a16:creationId xmlns:a16="http://schemas.microsoft.com/office/drawing/2014/main" id="{A6F64A4C-7A2F-91E2-9C34-C1D4B92A467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3A429201-C1E5-4416-974B-3FCD084FB635}" type="slidenum">
              <a:rPr lang="en-US" altLang="en-US" i="0" smtClean="0">
                <a:latin typeface="Arial" panose="020B0604020202020204" pitchFamily="34" charset="0"/>
              </a:rPr>
              <a:pPr/>
              <a:t>5</a:t>
            </a:fld>
            <a:endParaRPr lang="en-US" altLang="en-US" i="0">
              <a:latin typeface="Arial" panose="020B0604020202020204" pitchFamily="34" charset="0"/>
            </a:endParaRPr>
          </a:p>
        </p:txBody>
      </p:sp>
      <p:sp>
        <p:nvSpPr>
          <p:cNvPr id="13315" name="Rectangle 2">
            <a:extLst>
              <a:ext uri="{FF2B5EF4-FFF2-40B4-BE49-F238E27FC236}">
                <a16:creationId xmlns:a16="http://schemas.microsoft.com/office/drawing/2014/main" id="{5AB86230-7253-0218-3832-33B02C338299}"/>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16" name="Rectangle 3">
            <a:extLst>
              <a:ext uri="{FF2B5EF4-FFF2-40B4-BE49-F238E27FC236}">
                <a16:creationId xmlns:a16="http://schemas.microsoft.com/office/drawing/2014/main" id="{0B218917-5578-32BA-F171-028D620433F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17" name="Rectangle 4">
            <a:extLst>
              <a:ext uri="{FF2B5EF4-FFF2-40B4-BE49-F238E27FC236}">
                <a16:creationId xmlns:a16="http://schemas.microsoft.com/office/drawing/2014/main" id="{4A6CDC7D-C677-F0B8-1803-CD00BD9145F8}"/>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18" name="Rectangle 5">
            <a:extLst>
              <a:ext uri="{FF2B5EF4-FFF2-40B4-BE49-F238E27FC236}">
                <a16:creationId xmlns:a16="http://schemas.microsoft.com/office/drawing/2014/main" id="{49382BBD-E166-C571-4996-E8FDE757F0FB}"/>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19" name="Rectangle 6">
            <a:extLst>
              <a:ext uri="{FF2B5EF4-FFF2-40B4-BE49-F238E27FC236}">
                <a16:creationId xmlns:a16="http://schemas.microsoft.com/office/drawing/2014/main" id="{9AA06568-4CA8-F96C-175C-65EC6EF6B42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20" name="Rectangle 7">
            <a:extLst>
              <a:ext uri="{FF2B5EF4-FFF2-40B4-BE49-F238E27FC236}">
                <a16:creationId xmlns:a16="http://schemas.microsoft.com/office/drawing/2014/main" id="{4ABB876E-C998-78D6-AAAB-B56C44E67054}"/>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21" name="Rectangle 8">
            <a:extLst>
              <a:ext uri="{FF2B5EF4-FFF2-40B4-BE49-F238E27FC236}">
                <a16:creationId xmlns:a16="http://schemas.microsoft.com/office/drawing/2014/main" id="{0653D92D-39BA-18D0-633B-BAB1B8235BE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322" name="Rectangle 9">
            <a:extLst>
              <a:ext uri="{FF2B5EF4-FFF2-40B4-BE49-F238E27FC236}">
                <a16:creationId xmlns:a16="http://schemas.microsoft.com/office/drawing/2014/main" id="{80951309-D4B6-513A-F2A1-09EA82B755DD}"/>
              </a:ext>
            </a:extLst>
          </p:cNvPr>
          <p:cNvSpPr>
            <a:spLocks noChangeArrowheads="1"/>
          </p:cNvSpPr>
          <p:nvPr/>
        </p:nvSpPr>
        <p:spPr bwMode="auto">
          <a:xfrm>
            <a:off x="228600" y="838200"/>
            <a:ext cx="8686800" cy="13731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b="0" dirty="0"/>
              <a:t>In cryptography, we are interested in three binary operations applied to the set of integers. A binary operation takes two inputs and creates one output. </a:t>
            </a:r>
          </a:p>
        </p:txBody>
      </p:sp>
      <p:sp>
        <p:nvSpPr>
          <p:cNvPr id="13323" name="Text Box 10">
            <a:extLst>
              <a:ext uri="{FF2B5EF4-FFF2-40B4-BE49-F238E27FC236}">
                <a16:creationId xmlns:a16="http://schemas.microsoft.com/office/drawing/2014/main" id="{A6010A4B-5AEB-085A-B9BD-1D84FBF5D218}"/>
              </a:ext>
            </a:extLst>
          </p:cNvPr>
          <p:cNvSpPr txBox="1">
            <a:spLocks noChangeArrowheads="1"/>
          </p:cNvSpPr>
          <p:nvPr/>
        </p:nvSpPr>
        <p:spPr bwMode="auto">
          <a:xfrm>
            <a:off x="1143000" y="0"/>
            <a:ext cx="43068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2.1.2  Binary Operations</a:t>
            </a:r>
          </a:p>
        </p:txBody>
      </p:sp>
      <p:pic>
        <p:nvPicPr>
          <p:cNvPr id="13324" name="Picture 13">
            <a:extLst>
              <a:ext uri="{FF2B5EF4-FFF2-40B4-BE49-F238E27FC236}">
                <a16:creationId xmlns:a16="http://schemas.microsoft.com/office/drawing/2014/main" id="{8BBFED1D-B85C-C3B7-7582-D14C758422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8763" y="3113088"/>
            <a:ext cx="3830637" cy="328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25" name="Text Box 14">
            <a:extLst>
              <a:ext uri="{FF2B5EF4-FFF2-40B4-BE49-F238E27FC236}">
                <a16:creationId xmlns:a16="http://schemas.microsoft.com/office/drawing/2014/main" id="{35E3B6AA-4EC3-4918-12EA-81083B75D101}"/>
              </a:ext>
            </a:extLst>
          </p:cNvPr>
          <p:cNvSpPr txBox="1">
            <a:spLocks noChangeArrowheads="1"/>
          </p:cNvSpPr>
          <p:nvPr/>
        </p:nvSpPr>
        <p:spPr bwMode="auto">
          <a:xfrm>
            <a:off x="1143000" y="2514600"/>
            <a:ext cx="645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2.2  </a:t>
            </a:r>
            <a:r>
              <a:rPr lang="en-US" altLang="en-US" sz="2000"/>
              <a:t>Three binary operations for the set of integers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1">
            <a:extLst>
              <a:ext uri="{FF2B5EF4-FFF2-40B4-BE49-F238E27FC236}">
                <a16:creationId xmlns:a16="http://schemas.microsoft.com/office/drawing/2014/main" id="{380A829B-CF22-6410-5DA3-36D3787B7FB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BB0975B6-A8DD-42F1-8875-EF1D2E6CB374}" type="slidenum">
              <a:rPr lang="en-US" altLang="en-US" i="0" smtClean="0">
                <a:latin typeface="Arial" panose="020B0604020202020204" pitchFamily="34" charset="0"/>
              </a:rPr>
              <a:pPr/>
              <a:t>6</a:t>
            </a:fld>
            <a:endParaRPr lang="en-US" altLang="en-US" i="0">
              <a:latin typeface="Arial" panose="020B0604020202020204" pitchFamily="34" charset="0"/>
            </a:endParaRPr>
          </a:p>
        </p:txBody>
      </p:sp>
      <p:sp>
        <p:nvSpPr>
          <p:cNvPr id="17411" name="Rectangle 2">
            <a:extLst>
              <a:ext uri="{FF2B5EF4-FFF2-40B4-BE49-F238E27FC236}">
                <a16:creationId xmlns:a16="http://schemas.microsoft.com/office/drawing/2014/main" id="{1E0B5B4E-9BE6-FF59-676E-D0BC747FCF88}"/>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2" name="Rectangle 3">
            <a:extLst>
              <a:ext uri="{FF2B5EF4-FFF2-40B4-BE49-F238E27FC236}">
                <a16:creationId xmlns:a16="http://schemas.microsoft.com/office/drawing/2014/main" id="{A80FEF56-4265-2375-2CDE-0C70CC986B6E}"/>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3" name="Rectangle 4">
            <a:extLst>
              <a:ext uri="{FF2B5EF4-FFF2-40B4-BE49-F238E27FC236}">
                <a16:creationId xmlns:a16="http://schemas.microsoft.com/office/drawing/2014/main" id="{22157C02-AE23-7B50-DBA6-567CE9D43485}"/>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4" name="Rectangle 5">
            <a:extLst>
              <a:ext uri="{FF2B5EF4-FFF2-40B4-BE49-F238E27FC236}">
                <a16:creationId xmlns:a16="http://schemas.microsoft.com/office/drawing/2014/main" id="{F9A4350A-6349-B828-4A69-E43863E15A00}"/>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5" name="Rectangle 6">
            <a:extLst>
              <a:ext uri="{FF2B5EF4-FFF2-40B4-BE49-F238E27FC236}">
                <a16:creationId xmlns:a16="http://schemas.microsoft.com/office/drawing/2014/main" id="{D9259537-0805-EC6D-0C71-9EEE346E7BD9}"/>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6" name="Rectangle 7">
            <a:extLst>
              <a:ext uri="{FF2B5EF4-FFF2-40B4-BE49-F238E27FC236}">
                <a16:creationId xmlns:a16="http://schemas.microsoft.com/office/drawing/2014/main" id="{AB60A8D6-AAAE-C1FC-C505-90432FBDDE4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7" name="Rectangle 8">
            <a:extLst>
              <a:ext uri="{FF2B5EF4-FFF2-40B4-BE49-F238E27FC236}">
                <a16:creationId xmlns:a16="http://schemas.microsoft.com/office/drawing/2014/main" id="{055D5D2C-2781-BDB7-80C0-9CA6466EBCDC}"/>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418" name="Rectangle 9">
            <a:extLst>
              <a:ext uri="{FF2B5EF4-FFF2-40B4-BE49-F238E27FC236}">
                <a16:creationId xmlns:a16="http://schemas.microsoft.com/office/drawing/2014/main" id="{F8D6B382-9025-92EE-B6E3-1DB54C946F56}"/>
              </a:ext>
            </a:extLst>
          </p:cNvPr>
          <p:cNvSpPr>
            <a:spLocks noChangeArrowheads="1"/>
          </p:cNvSpPr>
          <p:nvPr/>
        </p:nvSpPr>
        <p:spPr bwMode="auto">
          <a:xfrm>
            <a:off x="228600" y="1066800"/>
            <a:ext cx="8686800" cy="138499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i="0" dirty="0"/>
              <a:t>Division Algorithm</a:t>
            </a:r>
            <a:r>
              <a:rPr lang="en-US" altLang="en-US" sz="2800" b="0" i="0" dirty="0"/>
              <a:t> </a:t>
            </a:r>
          </a:p>
          <a:p>
            <a:pPr algn="just"/>
            <a:r>
              <a:rPr lang="en-US" altLang="en-US" sz="2800" i="0" dirty="0"/>
              <a:t>Theorem: </a:t>
            </a:r>
            <a:r>
              <a:rPr lang="en-US" altLang="en-US" sz="2800" b="0" i="0" dirty="0"/>
              <a:t>When an integer </a:t>
            </a:r>
            <a:r>
              <a:rPr lang="en-US" altLang="en-US" sz="2800" b="0" dirty="0"/>
              <a:t>a</a:t>
            </a:r>
            <a:r>
              <a:rPr lang="en-US" altLang="en-US" sz="2800" b="0" i="0" dirty="0"/>
              <a:t> is divided by a nonzero integer </a:t>
            </a:r>
            <a:r>
              <a:rPr lang="en-US" altLang="en-US" sz="2800" b="0" dirty="0"/>
              <a:t>n</a:t>
            </a:r>
            <a:r>
              <a:rPr lang="en-US" altLang="en-US" sz="2800" b="0" i="0" dirty="0"/>
              <a:t>, there are two </a:t>
            </a:r>
            <a:r>
              <a:rPr lang="en-US" altLang="en-US" sz="2800" b="0" i="0" u="sng" dirty="0"/>
              <a:t>unique</a:t>
            </a:r>
            <a:r>
              <a:rPr lang="en-US" altLang="en-US" sz="2800" b="0" i="0" dirty="0"/>
              <a:t> integers, </a:t>
            </a:r>
            <a:r>
              <a:rPr lang="en-US" altLang="en-US" sz="2800" b="0" dirty="0"/>
              <a:t>q</a:t>
            </a:r>
            <a:r>
              <a:rPr lang="en-US" altLang="en-US" sz="2800" b="0" i="0" dirty="0"/>
              <a:t> and </a:t>
            </a:r>
            <a:r>
              <a:rPr lang="en-US" altLang="en-US" sz="2800" b="0" dirty="0"/>
              <a:t>r</a:t>
            </a:r>
            <a:r>
              <a:rPr lang="en-US" altLang="en-US" sz="2800" b="0" i="0" dirty="0"/>
              <a:t>, such that:</a:t>
            </a:r>
          </a:p>
        </p:txBody>
      </p:sp>
      <p:sp>
        <p:nvSpPr>
          <p:cNvPr id="17419" name="Text Box 10">
            <a:extLst>
              <a:ext uri="{FF2B5EF4-FFF2-40B4-BE49-F238E27FC236}">
                <a16:creationId xmlns:a16="http://schemas.microsoft.com/office/drawing/2014/main" id="{20409D81-6B57-4D46-53C5-5AD304B714C4}"/>
              </a:ext>
            </a:extLst>
          </p:cNvPr>
          <p:cNvSpPr txBox="1">
            <a:spLocks noChangeArrowheads="1"/>
          </p:cNvSpPr>
          <p:nvPr/>
        </p:nvSpPr>
        <p:spPr bwMode="auto">
          <a:xfrm>
            <a:off x="1143000" y="0"/>
            <a:ext cx="39227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2.1.3  Integer Division</a:t>
            </a:r>
          </a:p>
        </p:txBody>
      </p:sp>
      <p:sp>
        <p:nvSpPr>
          <p:cNvPr id="17420" name="Line 11">
            <a:extLst>
              <a:ext uri="{FF2B5EF4-FFF2-40B4-BE49-F238E27FC236}">
                <a16:creationId xmlns:a16="http://schemas.microsoft.com/office/drawing/2014/main" id="{27B2BFE3-D95B-B418-EF5B-DA60A1209AF3}"/>
              </a:ext>
            </a:extLst>
          </p:cNvPr>
          <p:cNvSpPr>
            <a:spLocks noChangeShapeType="1"/>
          </p:cNvSpPr>
          <p:nvPr/>
        </p:nvSpPr>
        <p:spPr bwMode="auto">
          <a:xfrm>
            <a:off x="457200" y="3200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1" name="Line 12">
            <a:extLst>
              <a:ext uri="{FF2B5EF4-FFF2-40B4-BE49-F238E27FC236}">
                <a16:creationId xmlns:a16="http://schemas.microsoft.com/office/drawing/2014/main" id="{8EE16450-0BC7-2D9D-753B-4374A456BFA3}"/>
              </a:ext>
            </a:extLst>
          </p:cNvPr>
          <p:cNvSpPr>
            <a:spLocks noChangeShapeType="1"/>
          </p:cNvSpPr>
          <p:nvPr/>
        </p:nvSpPr>
        <p:spPr bwMode="auto">
          <a:xfrm>
            <a:off x="458788" y="3962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2" name="Rectangle 13">
            <a:extLst>
              <a:ext uri="{FF2B5EF4-FFF2-40B4-BE49-F238E27FC236}">
                <a16:creationId xmlns:a16="http://schemas.microsoft.com/office/drawing/2014/main" id="{5D40071D-660C-488D-B886-62AA7B7F1D91}"/>
              </a:ext>
            </a:extLst>
          </p:cNvPr>
          <p:cNvSpPr>
            <a:spLocks noChangeArrowheads="1"/>
          </p:cNvSpPr>
          <p:nvPr/>
        </p:nvSpPr>
        <p:spPr bwMode="auto">
          <a:xfrm>
            <a:off x="496531" y="3297674"/>
            <a:ext cx="8077200" cy="579438"/>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b="0" dirty="0">
                <a:latin typeface="Arial" panose="020B0604020202020204" pitchFamily="34" charset="0"/>
              </a:rPr>
              <a:t>a</a:t>
            </a:r>
            <a:r>
              <a:rPr lang="en-US" altLang="en-US" sz="3200" b="0" i="0" dirty="0">
                <a:latin typeface="Arial" panose="020B0604020202020204" pitchFamily="34" charset="0"/>
              </a:rPr>
              <a:t> = </a:t>
            </a:r>
            <a:r>
              <a:rPr lang="en-US" altLang="en-US" sz="3200" b="0" dirty="0">
                <a:latin typeface="Arial" panose="020B0604020202020204" pitchFamily="34" charset="0"/>
              </a:rPr>
              <a:t>q</a:t>
            </a:r>
            <a:r>
              <a:rPr lang="en-US" altLang="en-US" sz="3200" b="0" i="0" dirty="0">
                <a:latin typeface="Arial" panose="020B0604020202020204" pitchFamily="34" charset="0"/>
              </a:rPr>
              <a:t> × </a:t>
            </a:r>
            <a:r>
              <a:rPr lang="en-US" altLang="en-US" sz="3200" b="0" dirty="0">
                <a:latin typeface="Arial" panose="020B0604020202020204" pitchFamily="34" charset="0"/>
              </a:rPr>
              <a:t>n</a:t>
            </a:r>
            <a:r>
              <a:rPr lang="en-US" altLang="en-US" sz="3200" b="0" i="0" dirty="0">
                <a:latin typeface="Arial" panose="020B0604020202020204" pitchFamily="34" charset="0"/>
              </a:rPr>
              <a:t> + </a:t>
            </a:r>
            <a:r>
              <a:rPr lang="en-US" altLang="en-US" sz="3200" b="0" dirty="0">
                <a:latin typeface="Arial" panose="020B0604020202020204" pitchFamily="34" charset="0"/>
              </a:rPr>
              <a:t>r  </a:t>
            </a:r>
            <a:r>
              <a:rPr lang="en-US" altLang="en-US" sz="3200" b="0" i="0" dirty="0">
                <a:latin typeface="Arial" panose="020B0604020202020204" pitchFamily="34" charset="0"/>
              </a:rPr>
              <a:t>(where</a:t>
            </a:r>
            <a:r>
              <a:rPr lang="en-US" altLang="en-US" sz="3200" b="0" dirty="0">
                <a:latin typeface="Arial" panose="020B0604020202020204" pitchFamily="34" charset="0"/>
              </a:rPr>
              <a:t> </a:t>
            </a:r>
            <a:r>
              <a:rPr lang="en-US" altLang="en-US" sz="3200" b="0" i="0" dirty="0"/>
              <a:t>0</a:t>
            </a:r>
            <a:r>
              <a:rPr lang="en-US" altLang="en-US" sz="3200" b="0" dirty="0"/>
              <a:t> </a:t>
            </a:r>
            <a:r>
              <a:rPr lang="en-US" altLang="en-US" sz="3200" b="0" i="0" dirty="0">
                <a:sym typeface="Symbol" panose="05050102010706020507" pitchFamily="18" charset="2"/>
              </a:rPr>
              <a:t></a:t>
            </a:r>
            <a:r>
              <a:rPr lang="en-US" altLang="en-US" sz="3200" b="0" dirty="0"/>
              <a:t> r &lt; n</a:t>
            </a:r>
            <a:r>
              <a:rPr lang="en-US" altLang="en-US" sz="3200" b="0" i="0" dirty="0"/>
              <a:t>)</a:t>
            </a:r>
            <a:endParaRPr lang="en-US" altLang="en-US" sz="3200" b="0" i="0" dirty="0">
              <a:latin typeface="Arial" panose="020B0604020202020204" pitchFamily="34" charset="0"/>
            </a:endParaRPr>
          </a:p>
        </p:txBody>
      </p:sp>
      <p:sp>
        <p:nvSpPr>
          <p:cNvPr id="2" name="Rectangle 9">
            <a:extLst>
              <a:ext uri="{FF2B5EF4-FFF2-40B4-BE49-F238E27FC236}">
                <a16:creationId xmlns:a16="http://schemas.microsoft.com/office/drawing/2014/main" id="{8B754264-E43B-2E72-8C46-01047F0C99E1}"/>
              </a:ext>
            </a:extLst>
          </p:cNvPr>
          <p:cNvSpPr>
            <a:spLocks noChangeArrowheads="1"/>
          </p:cNvSpPr>
          <p:nvPr/>
        </p:nvSpPr>
        <p:spPr bwMode="auto">
          <a:xfrm>
            <a:off x="228600" y="4408014"/>
            <a:ext cx="8686800" cy="181588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b="0" i="0" dirty="0"/>
              <a:t>e.g.  For  a = 17,  b = 5  </a:t>
            </a:r>
          </a:p>
          <a:p>
            <a:r>
              <a:rPr lang="en-US" altLang="en-US" sz="2800" b="0" i="0" dirty="0"/>
              <a:t>we have:</a:t>
            </a:r>
            <a:br>
              <a:rPr lang="en-US" altLang="en-US" sz="2800" b="0" i="0" dirty="0"/>
            </a:br>
            <a:r>
              <a:rPr lang="en-US" altLang="en-US" sz="2800" b="0" i="0" dirty="0"/>
              <a:t>		17 =  3 x 5 + 2  </a:t>
            </a:r>
          </a:p>
          <a:p>
            <a:r>
              <a:rPr lang="en-US" altLang="en-US" sz="2800" b="0" i="0" dirty="0"/>
              <a:t>So,   q = 3 and r = 2</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F40C9A67-B526-1189-23A3-432DEA2A079E}"/>
                  </a:ext>
                </a:extLst>
              </p14:cNvPr>
              <p14:cNvContentPartPr/>
              <p14:nvPr/>
            </p14:nvContentPartPr>
            <p14:xfrm>
              <a:off x="1628280" y="3800520"/>
              <a:ext cx="5629320" cy="2622600"/>
            </p14:xfrm>
          </p:contentPart>
        </mc:Choice>
        <mc:Fallback xmlns="">
          <p:pic>
            <p:nvPicPr>
              <p:cNvPr id="3" name="Ink 2">
                <a:extLst>
                  <a:ext uri="{FF2B5EF4-FFF2-40B4-BE49-F238E27FC236}">
                    <a16:creationId xmlns:a16="http://schemas.microsoft.com/office/drawing/2014/main" id="{F40C9A67-B526-1189-23A3-432DEA2A079E}"/>
                  </a:ext>
                </a:extLst>
              </p:cNvPr>
              <p:cNvPicPr/>
              <p:nvPr/>
            </p:nvPicPr>
            <p:blipFill>
              <a:blip r:embed="rId4"/>
              <a:stretch>
                <a:fillRect/>
              </a:stretch>
            </p:blipFill>
            <p:spPr>
              <a:xfrm>
                <a:off x="1618920" y="3791160"/>
                <a:ext cx="5648040" cy="26413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1">
            <a:extLst>
              <a:ext uri="{FF2B5EF4-FFF2-40B4-BE49-F238E27FC236}">
                <a16:creationId xmlns:a16="http://schemas.microsoft.com/office/drawing/2014/main" id="{5869C0CA-D130-149C-9BDF-15C08CE93F9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0F068E9-22FE-498C-B9B0-486394F1C3E5}" type="slidenum">
              <a:rPr lang="en-US" altLang="en-US" i="0" smtClean="0">
                <a:latin typeface="Arial" panose="020B0604020202020204" pitchFamily="34" charset="0"/>
              </a:rPr>
              <a:pPr/>
              <a:t>7</a:t>
            </a:fld>
            <a:endParaRPr lang="en-US" altLang="en-US" i="0">
              <a:latin typeface="Arial" panose="020B0604020202020204" pitchFamily="34" charset="0"/>
            </a:endParaRPr>
          </a:p>
        </p:txBody>
      </p:sp>
      <p:sp>
        <p:nvSpPr>
          <p:cNvPr id="19459" name="Rectangle 2">
            <a:extLst>
              <a:ext uri="{FF2B5EF4-FFF2-40B4-BE49-F238E27FC236}">
                <a16:creationId xmlns:a16="http://schemas.microsoft.com/office/drawing/2014/main" id="{028CEA0E-6341-C9DC-7225-0F71E1224406}"/>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0" name="Rectangle 3">
            <a:extLst>
              <a:ext uri="{FF2B5EF4-FFF2-40B4-BE49-F238E27FC236}">
                <a16:creationId xmlns:a16="http://schemas.microsoft.com/office/drawing/2014/main" id="{B4574D6D-44C0-0D7B-1E1A-E1C54C4F2AE9}"/>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1" name="Rectangle 4">
            <a:extLst>
              <a:ext uri="{FF2B5EF4-FFF2-40B4-BE49-F238E27FC236}">
                <a16:creationId xmlns:a16="http://schemas.microsoft.com/office/drawing/2014/main" id="{1DD1B5B0-56C0-4A20-8242-C574967CF51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2" name="Rectangle 5">
            <a:extLst>
              <a:ext uri="{FF2B5EF4-FFF2-40B4-BE49-F238E27FC236}">
                <a16:creationId xmlns:a16="http://schemas.microsoft.com/office/drawing/2014/main" id="{08E64540-119E-7B42-7D7B-73A216A257DA}"/>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3" name="Rectangle 6">
            <a:extLst>
              <a:ext uri="{FF2B5EF4-FFF2-40B4-BE49-F238E27FC236}">
                <a16:creationId xmlns:a16="http://schemas.microsoft.com/office/drawing/2014/main" id="{5CC39CC9-A883-7DC5-D40F-4DAA5E9C766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4" name="Rectangle 7">
            <a:extLst>
              <a:ext uri="{FF2B5EF4-FFF2-40B4-BE49-F238E27FC236}">
                <a16:creationId xmlns:a16="http://schemas.microsoft.com/office/drawing/2014/main" id="{D9DC7374-119B-1739-A9E7-4D6D9EB72DB7}"/>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5" name="Rectangle 8">
            <a:extLst>
              <a:ext uri="{FF2B5EF4-FFF2-40B4-BE49-F238E27FC236}">
                <a16:creationId xmlns:a16="http://schemas.microsoft.com/office/drawing/2014/main" id="{39DC423E-16F2-991E-4127-7BC9AB5843C5}"/>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9466" name="Rectangle 9">
            <a:extLst>
              <a:ext uri="{FF2B5EF4-FFF2-40B4-BE49-F238E27FC236}">
                <a16:creationId xmlns:a16="http://schemas.microsoft.com/office/drawing/2014/main" id="{3FEC3026-C958-9F9D-23F1-7E9AE90EB8A1}"/>
              </a:ext>
            </a:extLst>
          </p:cNvPr>
          <p:cNvSpPr>
            <a:spLocks noChangeArrowheads="1"/>
          </p:cNvSpPr>
          <p:nvPr/>
        </p:nvSpPr>
        <p:spPr bwMode="auto">
          <a:xfrm>
            <a:off x="228600" y="1065213"/>
            <a:ext cx="8686800" cy="83099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400" b="0" dirty="0"/>
              <a:t>Assume that a = 255 and n = 11. We can find q = 23 and r = 2 using the division algorithm.</a:t>
            </a:r>
          </a:p>
        </p:txBody>
      </p:sp>
      <p:sp>
        <p:nvSpPr>
          <p:cNvPr id="19467" name="Text Box 10">
            <a:extLst>
              <a:ext uri="{FF2B5EF4-FFF2-40B4-BE49-F238E27FC236}">
                <a16:creationId xmlns:a16="http://schemas.microsoft.com/office/drawing/2014/main" id="{9C405250-C90B-E542-77E5-DC9DCA156FE9}"/>
              </a:ext>
            </a:extLst>
          </p:cNvPr>
          <p:cNvSpPr txBox="1">
            <a:spLocks noChangeArrowheads="1"/>
          </p:cNvSpPr>
          <p:nvPr/>
        </p:nvSpPr>
        <p:spPr bwMode="auto">
          <a:xfrm>
            <a:off x="1143000" y="74613"/>
            <a:ext cx="29606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2.1.3  Continued</a:t>
            </a:r>
          </a:p>
        </p:txBody>
      </p:sp>
      <p:pic>
        <p:nvPicPr>
          <p:cNvPr id="19468" name="Picture 11">
            <a:extLst>
              <a:ext uri="{FF2B5EF4-FFF2-40B4-BE49-F238E27FC236}">
                <a16:creationId xmlns:a16="http://schemas.microsoft.com/office/drawing/2014/main" id="{EE0CC8DC-4528-6458-B9E1-56E2C8575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3079750"/>
            <a:ext cx="5073650" cy="309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9" name="Text Box 12">
            <a:extLst>
              <a:ext uri="{FF2B5EF4-FFF2-40B4-BE49-F238E27FC236}">
                <a16:creationId xmlns:a16="http://schemas.microsoft.com/office/drawing/2014/main" id="{BD48D932-B22C-6F86-0C42-172B001A0F67}"/>
              </a:ext>
            </a:extLst>
          </p:cNvPr>
          <p:cNvSpPr txBox="1">
            <a:spLocks noChangeArrowheads="1"/>
          </p:cNvSpPr>
          <p:nvPr/>
        </p:nvSpPr>
        <p:spPr bwMode="auto">
          <a:xfrm>
            <a:off x="1143000" y="2209800"/>
            <a:ext cx="715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2.3  </a:t>
            </a:r>
            <a:r>
              <a:rPr lang="en-US" altLang="en-US" sz="2000"/>
              <a:t>Example 2.2, finding the quotient and the remainder</a:t>
            </a:r>
          </a:p>
        </p:txBody>
      </p:sp>
      <p:sp>
        <p:nvSpPr>
          <p:cNvPr id="19470" name="Text Box 13">
            <a:extLst>
              <a:ext uri="{FF2B5EF4-FFF2-40B4-BE49-F238E27FC236}">
                <a16:creationId xmlns:a16="http://schemas.microsoft.com/office/drawing/2014/main" id="{8E14A75B-68BD-DF0C-D4F3-A6B24A9C4306}"/>
              </a:ext>
            </a:extLst>
          </p:cNvPr>
          <p:cNvSpPr txBox="1">
            <a:spLocks noChangeArrowheads="1"/>
          </p:cNvSpPr>
          <p:nvPr/>
        </p:nvSpPr>
        <p:spPr bwMode="auto">
          <a:xfrm>
            <a:off x="1143000" y="533400"/>
            <a:ext cx="17922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a:t>
            </a:r>
            <a:endParaRPr lang="en-US" altLang="en-US" sz="200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046C4AEB-7B0C-3DED-DA81-58D42740512D}"/>
                  </a:ext>
                </a:extLst>
              </p14:cNvPr>
              <p14:cNvContentPartPr/>
              <p14:nvPr/>
            </p14:nvContentPartPr>
            <p14:xfrm>
              <a:off x="3692160" y="2718360"/>
              <a:ext cx="4879080" cy="1472040"/>
            </p14:xfrm>
          </p:contentPart>
        </mc:Choice>
        <mc:Fallback xmlns="">
          <p:pic>
            <p:nvPicPr>
              <p:cNvPr id="2" name="Ink 1">
                <a:extLst>
                  <a:ext uri="{FF2B5EF4-FFF2-40B4-BE49-F238E27FC236}">
                    <a16:creationId xmlns:a16="http://schemas.microsoft.com/office/drawing/2014/main" id="{046C4AEB-7B0C-3DED-DA81-58D42740512D}"/>
                  </a:ext>
                </a:extLst>
              </p:cNvPr>
              <p:cNvPicPr/>
              <p:nvPr/>
            </p:nvPicPr>
            <p:blipFill>
              <a:blip r:embed="rId5"/>
              <a:stretch>
                <a:fillRect/>
              </a:stretch>
            </p:blipFill>
            <p:spPr>
              <a:xfrm>
                <a:off x="3682800" y="2709000"/>
                <a:ext cx="4897800" cy="1490760"/>
              </a:xfrm>
              <a:prstGeom prst="rect">
                <a:avLst/>
              </a:prstGeom>
            </p:spPr>
          </p:pic>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1">
            <a:extLst>
              <a:ext uri="{FF2B5EF4-FFF2-40B4-BE49-F238E27FC236}">
                <a16:creationId xmlns:a16="http://schemas.microsoft.com/office/drawing/2014/main" id="{D76884B3-020B-28C2-5430-1220E1CE8F8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7BB46EA4-93A0-4C21-8B51-274E7EB6F20B}" type="slidenum">
              <a:rPr lang="en-US" altLang="en-US" i="0" smtClean="0">
                <a:latin typeface="Arial" panose="020B0604020202020204" pitchFamily="34" charset="0"/>
              </a:rPr>
              <a:pPr/>
              <a:t>8</a:t>
            </a:fld>
            <a:endParaRPr lang="en-US" altLang="en-US" i="0">
              <a:latin typeface="Arial" panose="020B0604020202020204" pitchFamily="34" charset="0"/>
            </a:endParaRPr>
          </a:p>
        </p:txBody>
      </p:sp>
      <p:sp>
        <p:nvSpPr>
          <p:cNvPr id="23555" name="Text Box 2">
            <a:extLst>
              <a:ext uri="{FF2B5EF4-FFF2-40B4-BE49-F238E27FC236}">
                <a16:creationId xmlns:a16="http://schemas.microsoft.com/office/drawing/2014/main" id="{83B793A3-AD23-67EF-7979-1D62D45D63E8}"/>
              </a:ext>
            </a:extLst>
          </p:cNvPr>
          <p:cNvSpPr txBox="1">
            <a:spLocks noChangeArrowheads="1"/>
          </p:cNvSpPr>
          <p:nvPr/>
        </p:nvSpPr>
        <p:spPr bwMode="auto">
          <a:xfrm>
            <a:off x="1143000" y="533400"/>
            <a:ext cx="1467068" cy="46166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bg1"/>
                </a:solidFill>
              </a:rPr>
              <a:t>Examples</a:t>
            </a:r>
            <a:endParaRPr lang="en-US" altLang="en-US" sz="2000" dirty="0">
              <a:solidFill>
                <a:schemeClr val="bg1"/>
              </a:solidFill>
            </a:endParaRPr>
          </a:p>
        </p:txBody>
      </p:sp>
      <p:sp>
        <p:nvSpPr>
          <p:cNvPr id="23556" name="Rectangle 3">
            <a:extLst>
              <a:ext uri="{FF2B5EF4-FFF2-40B4-BE49-F238E27FC236}">
                <a16:creationId xmlns:a16="http://schemas.microsoft.com/office/drawing/2014/main" id="{32080688-CBFB-7AC6-BCAC-8A740A937C3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57" name="Rectangle 4">
            <a:extLst>
              <a:ext uri="{FF2B5EF4-FFF2-40B4-BE49-F238E27FC236}">
                <a16:creationId xmlns:a16="http://schemas.microsoft.com/office/drawing/2014/main" id="{8FAB8E88-E3D3-7A29-CA71-45165CB94184}"/>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58" name="Rectangle 5">
            <a:extLst>
              <a:ext uri="{FF2B5EF4-FFF2-40B4-BE49-F238E27FC236}">
                <a16:creationId xmlns:a16="http://schemas.microsoft.com/office/drawing/2014/main" id="{56EFBD6E-D5D7-6639-7A6E-EA0EE096A73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59" name="Rectangle 6">
            <a:extLst>
              <a:ext uri="{FF2B5EF4-FFF2-40B4-BE49-F238E27FC236}">
                <a16:creationId xmlns:a16="http://schemas.microsoft.com/office/drawing/2014/main" id="{5467FF28-E040-9F92-3763-E36098806188}"/>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60" name="Rectangle 7">
            <a:extLst>
              <a:ext uri="{FF2B5EF4-FFF2-40B4-BE49-F238E27FC236}">
                <a16:creationId xmlns:a16="http://schemas.microsoft.com/office/drawing/2014/main" id="{96834657-E774-4A7D-58C7-25322F61376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61" name="Rectangle 8">
            <a:extLst>
              <a:ext uri="{FF2B5EF4-FFF2-40B4-BE49-F238E27FC236}">
                <a16:creationId xmlns:a16="http://schemas.microsoft.com/office/drawing/2014/main" id="{3A53A94F-4C4E-1E5C-94DD-D5B997E4AA30}"/>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62" name="Rectangle 9">
            <a:extLst>
              <a:ext uri="{FF2B5EF4-FFF2-40B4-BE49-F238E27FC236}">
                <a16:creationId xmlns:a16="http://schemas.microsoft.com/office/drawing/2014/main" id="{556AA12F-EFF7-FDF5-2D81-69A6B82E3F91}"/>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3563" name="Text Box 10">
            <a:extLst>
              <a:ext uri="{FF2B5EF4-FFF2-40B4-BE49-F238E27FC236}">
                <a16:creationId xmlns:a16="http://schemas.microsoft.com/office/drawing/2014/main" id="{BB719F60-F3E2-4051-4BC3-71B6D9EB6502}"/>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2.1.3   Continued</a:t>
            </a:r>
          </a:p>
        </p:txBody>
      </p:sp>
      <p:sp>
        <p:nvSpPr>
          <p:cNvPr id="868363" name="Rectangle 11">
            <a:extLst>
              <a:ext uri="{FF2B5EF4-FFF2-40B4-BE49-F238E27FC236}">
                <a16:creationId xmlns:a16="http://schemas.microsoft.com/office/drawing/2014/main" id="{F7DDD0E4-ADA8-A808-F9D5-6F0F9AB17602}"/>
              </a:ext>
            </a:extLst>
          </p:cNvPr>
          <p:cNvSpPr>
            <a:spLocks noChangeArrowheads="1"/>
          </p:cNvSpPr>
          <p:nvPr/>
        </p:nvSpPr>
        <p:spPr bwMode="auto">
          <a:xfrm>
            <a:off x="318776" y="1067415"/>
            <a:ext cx="8229600" cy="4893647"/>
          </a:xfrm>
          <a:prstGeom prst="rect">
            <a:avLst/>
          </a:prstGeom>
          <a:noFill/>
          <a:ln>
            <a:noFill/>
          </a:ln>
          <a:effectLst/>
        </p:spPr>
        <p:txBody>
          <a:bodyPr anchor="ctr">
            <a:spAutoFit/>
          </a:bodyPr>
          <a:lstStyle/>
          <a:p>
            <a:pPr algn="just" eaLnBrk="1" hangingPunct="1">
              <a:defRPr/>
            </a:pPr>
            <a:r>
              <a:rPr lang="en-US" altLang="en-US" sz="2400" b="0" i="0" dirty="0">
                <a:effectLst>
                  <a:outerShdw blurRad="38100" dist="38100" dir="2700000" algn="tl">
                    <a:srgbClr val="C0C0C0"/>
                  </a:outerShdw>
                </a:effectLst>
              </a:rPr>
              <a:t>Find </a:t>
            </a:r>
            <a:r>
              <a:rPr lang="en-US" altLang="en-US" sz="2400" b="0" dirty="0">
                <a:effectLst>
                  <a:outerShdw blurRad="38100" dist="38100" dir="2700000" algn="tl">
                    <a:srgbClr val="C0C0C0"/>
                  </a:outerShdw>
                </a:effectLst>
              </a:rPr>
              <a:t>q</a:t>
            </a:r>
            <a:r>
              <a:rPr lang="en-US" altLang="en-US" sz="2400" b="0" i="0" dirty="0">
                <a:effectLst>
                  <a:outerShdw blurRad="38100" dist="38100" dir="2700000" algn="tl">
                    <a:srgbClr val="C0C0C0"/>
                  </a:outerShdw>
                </a:effectLst>
              </a:rPr>
              <a:t> and </a:t>
            </a:r>
            <a:r>
              <a:rPr lang="en-US" altLang="en-US" sz="2400" b="0" dirty="0">
                <a:effectLst>
                  <a:outerShdw blurRad="38100" dist="38100" dir="2700000" algn="tl">
                    <a:srgbClr val="C0C0C0"/>
                  </a:outerShdw>
                </a:effectLst>
              </a:rPr>
              <a:t>r</a:t>
            </a:r>
            <a:r>
              <a:rPr lang="en-US" altLang="en-US" sz="2400" b="0" i="0" dirty="0">
                <a:effectLst>
                  <a:outerShdw blurRad="38100" dist="38100" dir="2700000" algn="tl">
                    <a:srgbClr val="C0C0C0"/>
                  </a:outerShdw>
                </a:effectLst>
              </a:rPr>
              <a:t> when: </a:t>
            </a: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r>
              <a:rPr lang="en-US" altLang="en-US" sz="2400" b="0" i="0" dirty="0">
                <a:effectLst>
                  <a:outerShdw blurRad="38100" dist="38100" dir="2700000" algn="tl">
                    <a:srgbClr val="C0C0C0"/>
                  </a:outerShdw>
                </a:effectLst>
              </a:rPr>
              <a:t>	11 is divided by 4</a:t>
            </a: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r>
              <a:rPr lang="en-US" altLang="en-US" sz="2400" i="0" dirty="0">
                <a:effectLst>
                  <a:outerShdw blurRad="38100" dist="38100" dir="2700000" algn="tl">
                    <a:srgbClr val="C0C0C0"/>
                  </a:outerShdw>
                </a:effectLst>
              </a:rPr>
              <a:t>IBL </a:t>
            </a:r>
            <a:r>
              <a:rPr lang="en-US" altLang="en-US" sz="2400" i="0" dirty="0" err="1">
                <a:effectLst>
                  <a:outerShdw blurRad="38100" dist="38100" dir="2700000" algn="tl">
                    <a:srgbClr val="C0C0C0"/>
                  </a:outerShdw>
                </a:effectLst>
              </a:rPr>
              <a:t>Exer</a:t>
            </a:r>
            <a:r>
              <a:rPr lang="en-US" altLang="en-US" sz="2400" i="0" dirty="0">
                <a:effectLst>
                  <a:outerShdw blurRad="38100" dist="38100" dir="2700000" algn="tl">
                    <a:srgbClr val="C0C0C0"/>
                  </a:outerShdw>
                </a:effectLst>
              </a:rPr>
              <a:t> 1:  </a:t>
            </a:r>
            <a:r>
              <a:rPr lang="en-US" altLang="en-US" sz="2400" b="0" i="0" dirty="0">
                <a:effectLst>
                  <a:outerShdw blurRad="38100" dist="38100" dir="2700000" algn="tl">
                    <a:srgbClr val="C0C0C0"/>
                  </a:outerShdw>
                </a:effectLst>
              </a:rPr>
              <a:t>(</a:t>
            </a:r>
            <a:r>
              <a:rPr lang="en-US" altLang="en-US" sz="2400" b="0" i="0" dirty="0" err="1">
                <a:effectLst>
                  <a:outerShdw blurRad="38100" dist="38100" dir="2700000" algn="tl">
                    <a:srgbClr val="C0C0C0"/>
                  </a:outerShdw>
                </a:effectLst>
              </a:rPr>
              <a:t>Inquery</a:t>
            </a:r>
            <a:r>
              <a:rPr lang="en-US" altLang="en-US" sz="2400" b="0" i="0" dirty="0">
                <a:effectLst>
                  <a:outerShdw blurRad="38100" dist="38100" dir="2700000" algn="tl">
                    <a:srgbClr val="C0C0C0"/>
                  </a:outerShdw>
                </a:effectLst>
              </a:rPr>
              <a:t>-based learning activity)</a:t>
            </a:r>
          </a:p>
          <a:p>
            <a:pPr algn="just" eaLnBrk="1" hangingPunct="1">
              <a:defRPr/>
            </a:pPr>
            <a:r>
              <a:rPr lang="en-US" altLang="en-US" sz="2400" b="0" i="0" dirty="0">
                <a:effectLst>
                  <a:outerShdw blurRad="38100" dist="38100" dir="2700000" algn="tl">
                    <a:srgbClr val="C0C0C0"/>
                  </a:outerShdw>
                </a:effectLst>
              </a:rPr>
              <a:t>Can we allow negative numbers in the division? </a:t>
            </a:r>
          </a:p>
          <a:p>
            <a:pPr algn="just" eaLnBrk="1" hangingPunct="1">
              <a:defRPr/>
            </a:pPr>
            <a:r>
              <a:rPr lang="en-US" altLang="en-US" sz="2400" b="0" i="0" dirty="0">
                <a:effectLst>
                  <a:outerShdw blurRad="38100" dist="38100" dir="2700000" algn="tl">
                    <a:srgbClr val="C0C0C0"/>
                  </a:outerShdw>
                </a:effectLst>
              </a:rPr>
              <a:t>	Eg.1:  Divide  (– 11) by 4</a:t>
            </a: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r>
              <a:rPr lang="en-US" altLang="en-US" sz="2400" b="0" i="0" dirty="0">
                <a:effectLst>
                  <a:outerShdw blurRad="38100" dist="38100" dir="2700000" algn="tl">
                    <a:srgbClr val="C0C0C0"/>
                  </a:outerShdw>
                </a:effectLst>
              </a:rPr>
              <a:t>	Eg.2:  Divide   11 by (– 4) </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046EBA1-ECBB-7B8F-CC85-2B3F0E7BB103}"/>
                  </a:ext>
                </a:extLst>
              </p14:cNvPr>
              <p14:cNvContentPartPr/>
              <p14:nvPr/>
            </p14:nvContentPartPr>
            <p14:xfrm>
              <a:off x="3125520" y="1982160"/>
              <a:ext cx="5807880" cy="4766760"/>
            </p14:xfrm>
          </p:contentPart>
        </mc:Choice>
        <mc:Fallback xmlns="">
          <p:pic>
            <p:nvPicPr>
              <p:cNvPr id="2" name="Ink 1">
                <a:extLst>
                  <a:ext uri="{FF2B5EF4-FFF2-40B4-BE49-F238E27FC236}">
                    <a16:creationId xmlns:a16="http://schemas.microsoft.com/office/drawing/2014/main" id="{5046EBA1-ECBB-7B8F-CC85-2B3F0E7BB103}"/>
                  </a:ext>
                </a:extLst>
              </p:cNvPr>
              <p:cNvPicPr/>
              <p:nvPr/>
            </p:nvPicPr>
            <p:blipFill>
              <a:blip r:embed="rId4"/>
              <a:stretch>
                <a:fillRect/>
              </a:stretch>
            </p:blipFill>
            <p:spPr>
              <a:xfrm>
                <a:off x="3116160" y="1972800"/>
                <a:ext cx="5826600" cy="47854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8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83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836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836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836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836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1">
            <a:extLst>
              <a:ext uri="{FF2B5EF4-FFF2-40B4-BE49-F238E27FC236}">
                <a16:creationId xmlns:a16="http://schemas.microsoft.com/office/drawing/2014/main" id="{FA5CE71F-69CE-5ADA-370A-3EEE20815A5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E342651D-92A1-4257-9B24-FA9F8AFBDF26}" type="slidenum">
              <a:rPr lang="en-US" altLang="en-US" i="0" smtClean="0">
                <a:latin typeface="Arial" panose="020B0604020202020204" pitchFamily="34" charset="0"/>
              </a:rPr>
              <a:pPr/>
              <a:t>9</a:t>
            </a:fld>
            <a:endParaRPr lang="en-US" altLang="en-US" i="0">
              <a:latin typeface="Arial" panose="020B0604020202020204" pitchFamily="34" charset="0"/>
            </a:endParaRPr>
          </a:p>
        </p:txBody>
      </p:sp>
      <p:sp>
        <p:nvSpPr>
          <p:cNvPr id="21507" name="Rectangle 2">
            <a:extLst>
              <a:ext uri="{FF2B5EF4-FFF2-40B4-BE49-F238E27FC236}">
                <a16:creationId xmlns:a16="http://schemas.microsoft.com/office/drawing/2014/main" id="{91223CCB-F7C2-F098-94C1-7B59C5E280B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08" name="Rectangle 3">
            <a:extLst>
              <a:ext uri="{FF2B5EF4-FFF2-40B4-BE49-F238E27FC236}">
                <a16:creationId xmlns:a16="http://schemas.microsoft.com/office/drawing/2014/main" id="{5EB32B2B-4857-C18F-DFBD-956DB2F2B031}"/>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09" name="Rectangle 4">
            <a:extLst>
              <a:ext uri="{FF2B5EF4-FFF2-40B4-BE49-F238E27FC236}">
                <a16:creationId xmlns:a16="http://schemas.microsoft.com/office/drawing/2014/main" id="{E85B8EDB-3E6D-767B-6EBB-564C44081F9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10" name="Rectangle 5">
            <a:extLst>
              <a:ext uri="{FF2B5EF4-FFF2-40B4-BE49-F238E27FC236}">
                <a16:creationId xmlns:a16="http://schemas.microsoft.com/office/drawing/2014/main" id="{2B065757-E600-B35C-A969-718807FE45D8}"/>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11" name="Rectangle 6">
            <a:extLst>
              <a:ext uri="{FF2B5EF4-FFF2-40B4-BE49-F238E27FC236}">
                <a16:creationId xmlns:a16="http://schemas.microsoft.com/office/drawing/2014/main" id="{FBA220D4-02CD-5C15-CC6D-DEB21C0A890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12" name="Rectangle 7">
            <a:extLst>
              <a:ext uri="{FF2B5EF4-FFF2-40B4-BE49-F238E27FC236}">
                <a16:creationId xmlns:a16="http://schemas.microsoft.com/office/drawing/2014/main" id="{DD13D205-8E01-C644-1FF4-2F16F0B3221F}"/>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13" name="Rectangle 8">
            <a:extLst>
              <a:ext uri="{FF2B5EF4-FFF2-40B4-BE49-F238E27FC236}">
                <a16:creationId xmlns:a16="http://schemas.microsoft.com/office/drawing/2014/main" id="{E8381209-FC6E-59FB-4867-44B9766CEF4D}"/>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1514" name="Text Box 10">
            <a:extLst>
              <a:ext uri="{FF2B5EF4-FFF2-40B4-BE49-F238E27FC236}">
                <a16:creationId xmlns:a16="http://schemas.microsoft.com/office/drawing/2014/main" id="{FC50F900-55F9-729A-8513-C432A397BBF2}"/>
              </a:ext>
            </a:extLst>
          </p:cNvPr>
          <p:cNvSpPr txBox="1">
            <a:spLocks noChangeArrowheads="1"/>
          </p:cNvSpPr>
          <p:nvPr/>
        </p:nvSpPr>
        <p:spPr bwMode="auto">
          <a:xfrm>
            <a:off x="1143000" y="74613"/>
            <a:ext cx="29606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2.1.3  Continued</a:t>
            </a:r>
          </a:p>
        </p:txBody>
      </p:sp>
      <p:sp>
        <p:nvSpPr>
          <p:cNvPr id="21515" name="Text Box 12">
            <a:extLst>
              <a:ext uri="{FF2B5EF4-FFF2-40B4-BE49-F238E27FC236}">
                <a16:creationId xmlns:a16="http://schemas.microsoft.com/office/drawing/2014/main" id="{C21C9E49-FC11-3E7B-6789-3963D6D5D8D2}"/>
              </a:ext>
            </a:extLst>
          </p:cNvPr>
          <p:cNvSpPr txBox="1">
            <a:spLocks noChangeArrowheads="1"/>
          </p:cNvSpPr>
          <p:nvPr/>
        </p:nvSpPr>
        <p:spPr bwMode="auto">
          <a:xfrm>
            <a:off x="1143000" y="609600"/>
            <a:ext cx="4494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2.4 </a:t>
            </a:r>
            <a:r>
              <a:rPr lang="en-US" altLang="en-US"/>
              <a:t>Division algorithm for integers</a:t>
            </a:r>
          </a:p>
        </p:txBody>
      </p:sp>
      <p:pic>
        <p:nvPicPr>
          <p:cNvPr id="21516" name="Picture 13">
            <a:extLst>
              <a:ext uri="{FF2B5EF4-FFF2-40B4-BE49-F238E27FC236}">
                <a16:creationId xmlns:a16="http://schemas.microsoft.com/office/drawing/2014/main" id="{88D3E4F1-5B29-F794-2367-D6ECE55E6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9700" y="2362200"/>
            <a:ext cx="6362700" cy="317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9">
            <a:extLst>
              <a:ext uri="{FF2B5EF4-FFF2-40B4-BE49-F238E27FC236}">
                <a16:creationId xmlns:a16="http://schemas.microsoft.com/office/drawing/2014/main" id="{B752C621-680E-54A8-DF87-2D86C51455C2}"/>
              </a:ext>
            </a:extLst>
          </p:cNvPr>
          <p:cNvSpPr>
            <a:spLocks noChangeArrowheads="1"/>
          </p:cNvSpPr>
          <p:nvPr/>
        </p:nvSpPr>
        <p:spPr bwMode="auto">
          <a:xfrm>
            <a:off x="6193604" y="4419600"/>
            <a:ext cx="218839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000" dirty="0">
                <a:solidFill>
                  <a:srgbClr val="FF0000"/>
                </a:solidFill>
              </a:rPr>
              <a:t>( 0 </a:t>
            </a:r>
            <a:r>
              <a:rPr lang="en-US" altLang="en-US" sz="2000" dirty="0">
                <a:solidFill>
                  <a:srgbClr val="FF0000"/>
                </a:solidFill>
                <a:sym typeface="Symbol" panose="05050102010706020507" pitchFamily="18" charset="2"/>
              </a:rPr>
              <a:t></a:t>
            </a:r>
            <a:r>
              <a:rPr lang="en-US" altLang="en-US" sz="2000" dirty="0">
                <a:solidFill>
                  <a:srgbClr val="FF0000"/>
                </a:solidFill>
              </a:rPr>
              <a:t>  r  &lt; n )</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2F2E9E8D-1C4C-1A8B-A408-0D2D25336B60}"/>
                  </a:ext>
                </a:extLst>
              </p14:cNvPr>
              <p14:cNvContentPartPr/>
              <p14:nvPr/>
            </p14:nvContentPartPr>
            <p14:xfrm>
              <a:off x="6409800" y="4839480"/>
              <a:ext cx="1415880" cy="434880"/>
            </p14:xfrm>
          </p:contentPart>
        </mc:Choice>
        <mc:Fallback xmlns="">
          <p:pic>
            <p:nvPicPr>
              <p:cNvPr id="3" name="Ink 2">
                <a:extLst>
                  <a:ext uri="{FF2B5EF4-FFF2-40B4-BE49-F238E27FC236}">
                    <a16:creationId xmlns:a16="http://schemas.microsoft.com/office/drawing/2014/main" id="{2F2E9E8D-1C4C-1A8B-A408-0D2D25336B60}"/>
                  </a:ext>
                </a:extLst>
              </p:cNvPr>
              <p:cNvPicPr/>
              <p:nvPr/>
            </p:nvPicPr>
            <p:blipFill>
              <a:blip r:embed="rId5"/>
              <a:stretch>
                <a:fillRect/>
              </a:stretch>
            </p:blipFill>
            <p:spPr>
              <a:xfrm>
                <a:off x="6400440" y="4830120"/>
                <a:ext cx="1434600" cy="453600"/>
              </a:xfrm>
              <a:prstGeom prst="rect">
                <a:avLst/>
              </a:prstGeom>
            </p:spPr>
          </p:pic>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1">
            <a:extLst>
              <a:ext uri="{FF2B5EF4-FFF2-40B4-BE49-F238E27FC236}">
                <a16:creationId xmlns:a16="http://schemas.microsoft.com/office/drawing/2014/main" id="{100BD8F1-C99C-78BE-C50E-C23C70F29466}"/>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54172E4C-BAC6-4BC1-9413-DA5348CC959B}" type="slidenum">
              <a:rPr lang="en-US" altLang="en-US" i="0" smtClean="0">
                <a:latin typeface="Arial" panose="020B0604020202020204" pitchFamily="34" charset="0"/>
              </a:rPr>
              <a:pPr/>
              <a:t>10</a:t>
            </a:fld>
            <a:endParaRPr lang="en-US" altLang="en-US" i="0">
              <a:latin typeface="Arial" panose="020B0604020202020204" pitchFamily="34" charset="0"/>
            </a:endParaRPr>
          </a:p>
        </p:txBody>
      </p:sp>
      <p:sp>
        <p:nvSpPr>
          <p:cNvPr id="25603" name="Rectangle 3">
            <a:extLst>
              <a:ext uri="{FF2B5EF4-FFF2-40B4-BE49-F238E27FC236}">
                <a16:creationId xmlns:a16="http://schemas.microsoft.com/office/drawing/2014/main" id="{2FD788B7-C5A4-8F94-AD3F-4642CD1B400D}"/>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04" name="Rectangle 4">
            <a:extLst>
              <a:ext uri="{FF2B5EF4-FFF2-40B4-BE49-F238E27FC236}">
                <a16:creationId xmlns:a16="http://schemas.microsoft.com/office/drawing/2014/main" id="{E5B46EB2-6574-C384-A485-40B7AB60516F}"/>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05" name="Rectangle 5">
            <a:extLst>
              <a:ext uri="{FF2B5EF4-FFF2-40B4-BE49-F238E27FC236}">
                <a16:creationId xmlns:a16="http://schemas.microsoft.com/office/drawing/2014/main" id="{B1D33822-2604-2B77-BE94-900F6E938258}"/>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06" name="Rectangle 6">
            <a:extLst>
              <a:ext uri="{FF2B5EF4-FFF2-40B4-BE49-F238E27FC236}">
                <a16:creationId xmlns:a16="http://schemas.microsoft.com/office/drawing/2014/main" id="{3167301E-17B7-7517-5BDB-3A992C766C96}"/>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07" name="Rectangle 7">
            <a:extLst>
              <a:ext uri="{FF2B5EF4-FFF2-40B4-BE49-F238E27FC236}">
                <a16:creationId xmlns:a16="http://schemas.microsoft.com/office/drawing/2014/main" id="{5EF5BFED-1960-183F-D80D-0474D5DCEA6E}"/>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08" name="Rectangle 8">
            <a:extLst>
              <a:ext uri="{FF2B5EF4-FFF2-40B4-BE49-F238E27FC236}">
                <a16:creationId xmlns:a16="http://schemas.microsoft.com/office/drawing/2014/main" id="{13C5FEE1-F9D4-D4CB-BB5A-EC00F814EB2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09" name="Rectangle 9">
            <a:extLst>
              <a:ext uri="{FF2B5EF4-FFF2-40B4-BE49-F238E27FC236}">
                <a16:creationId xmlns:a16="http://schemas.microsoft.com/office/drawing/2014/main" id="{6932261E-26E4-11E8-38D5-1946F2A2BA7B}"/>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5610" name="Text Box 10">
            <a:extLst>
              <a:ext uri="{FF2B5EF4-FFF2-40B4-BE49-F238E27FC236}">
                <a16:creationId xmlns:a16="http://schemas.microsoft.com/office/drawing/2014/main" id="{1DA25A59-C5F0-A4C6-6872-CBD51A86DEF8}"/>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2.1.3   Continued</a:t>
            </a:r>
          </a:p>
        </p:txBody>
      </p:sp>
      <p:sp>
        <p:nvSpPr>
          <p:cNvPr id="25611" name="Text Box 14">
            <a:extLst>
              <a:ext uri="{FF2B5EF4-FFF2-40B4-BE49-F238E27FC236}">
                <a16:creationId xmlns:a16="http://schemas.microsoft.com/office/drawing/2014/main" id="{F0130384-51CD-7C44-A71B-790E760A33B7}"/>
              </a:ext>
            </a:extLst>
          </p:cNvPr>
          <p:cNvSpPr txBox="1">
            <a:spLocks noChangeArrowheads="1"/>
          </p:cNvSpPr>
          <p:nvPr/>
        </p:nvSpPr>
        <p:spPr bwMode="auto">
          <a:xfrm>
            <a:off x="1143000" y="533400"/>
            <a:ext cx="4705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2.5  </a:t>
            </a:r>
            <a:r>
              <a:rPr lang="en-US" altLang="en-US" sz="2000"/>
              <a:t>Graph of division alogorithm</a:t>
            </a:r>
          </a:p>
        </p:txBody>
      </p:sp>
      <p:pic>
        <p:nvPicPr>
          <p:cNvPr id="25612" name="Picture 15">
            <a:extLst>
              <a:ext uri="{FF2B5EF4-FFF2-40B4-BE49-F238E27FC236}">
                <a16:creationId xmlns:a16="http://schemas.microsoft.com/office/drawing/2014/main" id="{B3A70065-4967-29E8-702D-24E57EAE6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375" y="2268538"/>
            <a:ext cx="6956425" cy="2760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57356C6-709D-F62A-5DD3-774639A268D8}"/>
                  </a:ext>
                </a:extLst>
              </p14:cNvPr>
              <p14:cNvContentPartPr/>
              <p14:nvPr/>
            </p14:nvContentPartPr>
            <p14:xfrm>
              <a:off x="1280160" y="2379240"/>
              <a:ext cx="7039440" cy="2370240"/>
            </p14:xfrm>
          </p:contentPart>
        </mc:Choice>
        <mc:Fallback xmlns="">
          <p:pic>
            <p:nvPicPr>
              <p:cNvPr id="2" name="Ink 1">
                <a:extLst>
                  <a:ext uri="{FF2B5EF4-FFF2-40B4-BE49-F238E27FC236}">
                    <a16:creationId xmlns:a16="http://schemas.microsoft.com/office/drawing/2014/main" id="{B57356C6-709D-F62A-5DD3-774639A268D8}"/>
                  </a:ext>
                </a:extLst>
              </p:cNvPr>
              <p:cNvPicPr/>
              <p:nvPr/>
            </p:nvPicPr>
            <p:blipFill>
              <a:blip r:embed="rId5"/>
              <a:stretch>
                <a:fillRect/>
              </a:stretch>
            </p:blipFill>
            <p:spPr>
              <a:xfrm>
                <a:off x="1270800" y="2369880"/>
                <a:ext cx="7058160" cy="2388960"/>
              </a:xfrm>
              <a:prstGeom prst="rect">
                <a:avLst/>
              </a:prstGeom>
            </p:spPr>
          </p:pic>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a:extLst>
              <a:ext uri="{FF2B5EF4-FFF2-40B4-BE49-F238E27FC236}">
                <a16:creationId xmlns:a16="http://schemas.microsoft.com/office/drawing/2014/main" id="{35F53A7B-EEFA-3649-7028-91AF423433B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6EBEAE65-AEC5-418E-B61D-A4E3645ADC38}" type="slidenum">
              <a:rPr lang="en-US" altLang="en-US" i="0" smtClean="0">
                <a:latin typeface="Arial" panose="020B0604020202020204" pitchFamily="34" charset="0"/>
              </a:rPr>
              <a:pPr/>
              <a:t>11</a:t>
            </a:fld>
            <a:endParaRPr lang="en-US" altLang="en-US" i="0">
              <a:latin typeface="Arial" panose="020B0604020202020204" pitchFamily="34" charset="0"/>
            </a:endParaRPr>
          </a:p>
        </p:txBody>
      </p:sp>
      <p:sp>
        <p:nvSpPr>
          <p:cNvPr id="27651" name="Rectangle 2">
            <a:extLst>
              <a:ext uri="{FF2B5EF4-FFF2-40B4-BE49-F238E27FC236}">
                <a16:creationId xmlns:a16="http://schemas.microsoft.com/office/drawing/2014/main" id="{23074AFB-8C05-A9D4-9D8E-03D74FBD48C1}"/>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2" name="Rectangle 3">
            <a:extLst>
              <a:ext uri="{FF2B5EF4-FFF2-40B4-BE49-F238E27FC236}">
                <a16:creationId xmlns:a16="http://schemas.microsoft.com/office/drawing/2014/main" id="{10C851A8-11E9-90C5-10D1-645FDEB065A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3" name="Rectangle 4">
            <a:extLst>
              <a:ext uri="{FF2B5EF4-FFF2-40B4-BE49-F238E27FC236}">
                <a16:creationId xmlns:a16="http://schemas.microsoft.com/office/drawing/2014/main" id="{C2A14588-9770-F178-0D3E-58E1F861284C}"/>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4" name="Rectangle 5">
            <a:extLst>
              <a:ext uri="{FF2B5EF4-FFF2-40B4-BE49-F238E27FC236}">
                <a16:creationId xmlns:a16="http://schemas.microsoft.com/office/drawing/2014/main" id="{5AFC34C4-B5A3-0C2A-F2F1-00EED026A2CA}"/>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5" name="Rectangle 6">
            <a:extLst>
              <a:ext uri="{FF2B5EF4-FFF2-40B4-BE49-F238E27FC236}">
                <a16:creationId xmlns:a16="http://schemas.microsoft.com/office/drawing/2014/main" id="{4A447D42-23DE-4E0E-16D4-A3DCE13C79A0}"/>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6" name="Rectangle 7">
            <a:extLst>
              <a:ext uri="{FF2B5EF4-FFF2-40B4-BE49-F238E27FC236}">
                <a16:creationId xmlns:a16="http://schemas.microsoft.com/office/drawing/2014/main" id="{4CC9483D-12D2-AE16-51EB-135B32FDBB7D}"/>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7" name="Rectangle 8">
            <a:extLst>
              <a:ext uri="{FF2B5EF4-FFF2-40B4-BE49-F238E27FC236}">
                <a16:creationId xmlns:a16="http://schemas.microsoft.com/office/drawing/2014/main" id="{C637E82F-65A6-A8BA-5E00-BB574B2F60E7}"/>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7658" name="Rectangle 9">
            <a:extLst>
              <a:ext uri="{FF2B5EF4-FFF2-40B4-BE49-F238E27FC236}">
                <a16:creationId xmlns:a16="http://schemas.microsoft.com/office/drawing/2014/main" id="{FEDACC93-251B-54F9-90B7-321F4A4A294C}"/>
              </a:ext>
            </a:extLst>
          </p:cNvPr>
          <p:cNvSpPr>
            <a:spLocks noChangeArrowheads="1"/>
          </p:cNvSpPr>
          <p:nvPr/>
        </p:nvSpPr>
        <p:spPr bwMode="auto">
          <a:xfrm>
            <a:off x="228600" y="1066800"/>
            <a:ext cx="8686800"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dirty="0"/>
              <a:t>If a is not zero and r = 0 in the division relation, we get</a:t>
            </a:r>
          </a:p>
        </p:txBody>
      </p:sp>
      <p:sp>
        <p:nvSpPr>
          <p:cNvPr id="27659" name="Text Box 10">
            <a:extLst>
              <a:ext uri="{FF2B5EF4-FFF2-40B4-BE49-F238E27FC236}">
                <a16:creationId xmlns:a16="http://schemas.microsoft.com/office/drawing/2014/main" id="{D1A59B70-286B-0D19-2AEF-BC9E508A7617}"/>
              </a:ext>
            </a:extLst>
          </p:cNvPr>
          <p:cNvSpPr txBox="1">
            <a:spLocks noChangeArrowheads="1"/>
          </p:cNvSpPr>
          <p:nvPr/>
        </p:nvSpPr>
        <p:spPr bwMode="auto">
          <a:xfrm>
            <a:off x="1143000" y="0"/>
            <a:ext cx="28940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2.1.4  Divisbility</a:t>
            </a:r>
          </a:p>
        </p:txBody>
      </p:sp>
      <p:sp>
        <p:nvSpPr>
          <p:cNvPr id="27660" name="Line 11">
            <a:extLst>
              <a:ext uri="{FF2B5EF4-FFF2-40B4-BE49-F238E27FC236}">
                <a16:creationId xmlns:a16="http://schemas.microsoft.com/office/drawing/2014/main" id="{C5586FFC-58B1-C82D-D6E0-7E81A631A91E}"/>
              </a:ext>
            </a:extLst>
          </p:cNvPr>
          <p:cNvSpPr>
            <a:spLocks noChangeShapeType="1"/>
          </p:cNvSpPr>
          <p:nvPr/>
        </p:nvSpPr>
        <p:spPr bwMode="auto">
          <a:xfrm>
            <a:off x="457200" y="2651125"/>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1" name="Line 12">
            <a:extLst>
              <a:ext uri="{FF2B5EF4-FFF2-40B4-BE49-F238E27FC236}">
                <a16:creationId xmlns:a16="http://schemas.microsoft.com/office/drawing/2014/main" id="{8B0E260C-582E-A6F8-8363-82819C196511}"/>
              </a:ext>
            </a:extLst>
          </p:cNvPr>
          <p:cNvSpPr>
            <a:spLocks noChangeShapeType="1"/>
          </p:cNvSpPr>
          <p:nvPr/>
        </p:nvSpPr>
        <p:spPr bwMode="auto">
          <a:xfrm>
            <a:off x="458788" y="3413125"/>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2" name="Rectangle 13">
            <a:extLst>
              <a:ext uri="{FF2B5EF4-FFF2-40B4-BE49-F238E27FC236}">
                <a16:creationId xmlns:a16="http://schemas.microsoft.com/office/drawing/2014/main" id="{E2517951-A13A-8DA6-14B5-532C0DF7EF11}"/>
              </a:ext>
            </a:extLst>
          </p:cNvPr>
          <p:cNvSpPr>
            <a:spLocks noChangeArrowheads="1"/>
          </p:cNvSpPr>
          <p:nvPr/>
        </p:nvSpPr>
        <p:spPr bwMode="auto">
          <a:xfrm>
            <a:off x="495300" y="2743200"/>
            <a:ext cx="8077200" cy="579438"/>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b="0" dirty="0">
                <a:latin typeface="Arial" panose="020B0604020202020204" pitchFamily="34" charset="0"/>
              </a:rPr>
              <a:t>a = q × n</a:t>
            </a:r>
          </a:p>
        </p:txBody>
      </p:sp>
      <p:sp>
        <p:nvSpPr>
          <p:cNvPr id="27663" name="Rectangle 14">
            <a:extLst>
              <a:ext uri="{FF2B5EF4-FFF2-40B4-BE49-F238E27FC236}">
                <a16:creationId xmlns:a16="http://schemas.microsoft.com/office/drawing/2014/main" id="{2F5ED558-6BA1-7624-AEC5-A6685B4FB97A}"/>
              </a:ext>
            </a:extLst>
          </p:cNvPr>
          <p:cNvSpPr>
            <a:spLocks noChangeArrowheads="1"/>
          </p:cNvSpPr>
          <p:nvPr/>
        </p:nvSpPr>
        <p:spPr bwMode="auto">
          <a:xfrm>
            <a:off x="381000" y="3762375"/>
            <a:ext cx="5486400" cy="5191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dirty="0"/>
              <a:t>If the remainder is zero,  n | a </a:t>
            </a:r>
          </a:p>
        </p:txBody>
      </p:sp>
      <p:sp>
        <p:nvSpPr>
          <p:cNvPr id="27666" name="Rectangle 17">
            <a:extLst>
              <a:ext uri="{FF2B5EF4-FFF2-40B4-BE49-F238E27FC236}">
                <a16:creationId xmlns:a16="http://schemas.microsoft.com/office/drawing/2014/main" id="{0FA76E98-E80E-7F6A-3BFA-69996B8F9A6D}"/>
              </a:ext>
            </a:extLst>
          </p:cNvPr>
          <p:cNvSpPr>
            <a:spLocks noChangeArrowheads="1"/>
          </p:cNvSpPr>
          <p:nvPr/>
        </p:nvSpPr>
        <p:spPr bwMode="auto">
          <a:xfrm>
            <a:off x="381000" y="4572000"/>
            <a:ext cx="5410200" cy="52322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dirty="0"/>
              <a:t>If the remainder is not </a:t>
            </a:r>
            <a:r>
              <a:rPr lang="en-US" altLang="en-US" sz="2800" dirty="0">
                <a:cs typeface="Times New Roman" panose="02020603050405020304" pitchFamily="18" charset="0"/>
              </a:rPr>
              <a:t>zero,  n </a:t>
            </a:r>
            <a:r>
              <a:rPr lang="en-US" sz="2800" b="0" i="0" dirty="0">
                <a:solidFill>
                  <a:srgbClr val="373637"/>
                </a:solidFill>
                <a:effectLst/>
                <a:cs typeface="Times New Roman" panose="02020603050405020304" pitchFamily="18" charset="0"/>
              </a:rPr>
              <a:t>∤ </a:t>
            </a:r>
            <a:r>
              <a:rPr lang="en-US" sz="2800" dirty="0">
                <a:solidFill>
                  <a:srgbClr val="373637"/>
                </a:solidFill>
                <a:effectLst/>
                <a:cs typeface="Times New Roman" panose="02020603050405020304" pitchFamily="18" charset="0"/>
              </a:rPr>
              <a:t>a</a:t>
            </a:r>
            <a:r>
              <a:rPr lang="en-US" altLang="en-US" sz="2800" dirty="0">
                <a:cs typeface="Times New Roman" panose="02020603050405020304" pitchFamily="18" charset="0"/>
              </a:rPr>
              <a:t> </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126389B-3F70-0A6F-206D-A763AD3C1242}"/>
                  </a:ext>
                </a:extLst>
              </p14:cNvPr>
              <p14:cNvContentPartPr/>
              <p14:nvPr/>
            </p14:nvContentPartPr>
            <p14:xfrm>
              <a:off x="4073760" y="2875680"/>
              <a:ext cx="4428000" cy="2211840"/>
            </p14:xfrm>
          </p:contentPart>
        </mc:Choice>
        <mc:Fallback xmlns="">
          <p:pic>
            <p:nvPicPr>
              <p:cNvPr id="2" name="Ink 1">
                <a:extLst>
                  <a:ext uri="{FF2B5EF4-FFF2-40B4-BE49-F238E27FC236}">
                    <a16:creationId xmlns:a16="http://schemas.microsoft.com/office/drawing/2014/main" id="{5126389B-3F70-0A6F-206D-A763AD3C1242}"/>
                  </a:ext>
                </a:extLst>
              </p:cNvPr>
              <p:cNvPicPr/>
              <p:nvPr/>
            </p:nvPicPr>
            <p:blipFill>
              <a:blip r:embed="rId4"/>
              <a:stretch>
                <a:fillRect/>
              </a:stretch>
            </p:blipFill>
            <p:spPr>
              <a:xfrm>
                <a:off x="4064400" y="2866320"/>
                <a:ext cx="4446720" cy="2230560"/>
              </a:xfrm>
              <a:prstGeom prst="rect">
                <a:avLst/>
              </a:prstGeom>
            </p:spPr>
          </p:pic>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1">
            <a:extLst>
              <a:ext uri="{FF2B5EF4-FFF2-40B4-BE49-F238E27FC236}">
                <a16:creationId xmlns:a16="http://schemas.microsoft.com/office/drawing/2014/main" id="{7856BC81-3581-F25F-ADE9-6D315177C41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431949B6-EC62-4913-9A56-D199B0DBC614}" type="slidenum">
              <a:rPr lang="en-US" altLang="en-US" i="0" smtClean="0">
                <a:latin typeface="Arial" panose="020B0604020202020204" pitchFamily="34" charset="0"/>
              </a:rPr>
              <a:pPr/>
              <a:t>12</a:t>
            </a:fld>
            <a:endParaRPr lang="en-US" altLang="en-US" i="0">
              <a:latin typeface="Arial" panose="020B0604020202020204" pitchFamily="34" charset="0"/>
            </a:endParaRPr>
          </a:p>
        </p:txBody>
      </p:sp>
      <p:sp>
        <p:nvSpPr>
          <p:cNvPr id="29699" name="Text Box 2">
            <a:extLst>
              <a:ext uri="{FF2B5EF4-FFF2-40B4-BE49-F238E27FC236}">
                <a16:creationId xmlns:a16="http://schemas.microsoft.com/office/drawing/2014/main" id="{6B77C9AF-701C-95D9-7F3B-819F8F99C39E}"/>
              </a:ext>
            </a:extLst>
          </p:cNvPr>
          <p:cNvSpPr txBox="1">
            <a:spLocks noChangeArrowheads="1"/>
          </p:cNvSpPr>
          <p:nvPr/>
        </p:nvSpPr>
        <p:spPr bwMode="auto">
          <a:xfrm>
            <a:off x="1143000" y="533400"/>
            <a:ext cx="17922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2.4</a:t>
            </a:r>
            <a:endParaRPr lang="en-US" altLang="en-US" sz="2000">
              <a:solidFill>
                <a:schemeClr val="bg1"/>
              </a:solidFill>
            </a:endParaRPr>
          </a:p>
        </p:txBody>
      </p:sp>
      <p:sp>
        <p:nvSpPr>
          <p:cNvPr id="29700" name="Rectangle 3">
            <a:extLst>
              <a:ext uri="{FF2B5EF4-FFF2-40B4-BE49-F238E27FC236}">
                <a16:creationId xmlns:a16="http://schemas.microsoft.com/office/drawing/2014/main" id="{D5F79FA0-4B50-C243-6078-35D51C155C5D}"/>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1" name="Rectangle 4">
            <a:extLst>
              <a:ext uri="{FF2B5EF4-FFF2-40B4-BE49-F238E27FC236}">
                <a16:creationId xmlns:a16="http://schemas.microsoft.com/office/drawing/2014/main" id="{433F7954-D5D1-357C-8D30-FE59C56F45DC}"/>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2" name="Rectangle 5">
            <a:extLst>
              <a:ext uri="{FF2B5EF4-FFF2-40B4-BE49-F238E27FC236}">
                <a16:creationId xmlns:a16="http://schemas.microsoft.com/office/drawing/2014/main" id="{1877AEB7-14D7-AEED-8367-546511242209}"/>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3" name="Rectangle 6">
            <a:extLst>
              <a:ext uri="{FF2B5EF4-FFF2-40B4-BE49-F238E27FC236}">
                <a16:creationId xmlns:a16="http://schemas.microsoft.com/office/drawing/2014/main" id="{5C897401-9D75-3057-5F92-22752AA36FD9}"/>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4" name="Rectangle 7">
            <a:extLst>
              <a:ext uri="{FF2B5EF4-FFF2-40B4-BE49-F238E27FC236}">
                <a16:creationId xmlns:a16="http://schemas.microsoft.com/office/drawing/2014/main" id="{8A5B0829-176F-3843-3583-9C1D669D83E0}"/>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5" name="Rectangle 8">
            <a:extLst>
              <a:ext uri="{FF2B5EF4-FFF2-40B4-BE49-F238E27FC236}">
                <a16:creationId xmlns:a16="http://schemas.microsoft.com/office/drawing/2014/main" id="{24D73ADF-BF52-0DE2-8600-28187A3533A5}"/>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6" name="Rectangle 9">
            <a:extLst>
              <a:ext uri="{FF2B5EF4-FFF2-40B4-BE49-F238E27FC236}">
                <a16:creationId xmlns:a16="http://schemas.microsoft.com/office/drawing/2014/main" id="{B49D1893-B6E5-2767-00AA-18E88F37DD5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29707" name="Text Box 10">
            <a:extLst>
              <a:ext uri="{FF2B5EF4-FFF2-40B4-BE49-F238E27FC236}">
                <a16:creationId xmlns:a16="http://schemas.microsoft.com/office/drawing/2014/main" id="{A198EBAE-B057-3674-6D8E-102CE526AA4A}"/>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874507" name="Rectangle 11">
            <a:extLst>
              <a:ext uri="{FF2B5EF4-FFF2-40B4-BE49-F238E27FC236}">
                <a16:creationId xmlns:a16="http://schemas.microsoft.com/office/drawing/2014/main" id="{22DD252C-1F19-3563-3C28-78BAE1D94D2F}"/>
              </a:ext>
            </a:extLst>
          </p:cNvPr>
          <p:cNvSpPr>
            <a:spLocks noChangeArrowheads="1"/>
          </p:cNvSpPr>
          <p:nvPr/>
        </p:nvSpPr>
        <p:spPr bwMode="auto">
          <a:xfrm>
            <a:off x="304800" y="1214864"/>
            <a:ext cx="8229600" cy="830997"/>
          </a:xfrm>
          <a:prstGeom prst="rect">
            <a:avLst/>
          </a:prstGeom>
          <a:noFill/>
          <a:ln>
            <a:noFill/>
          </a:ln>
          <a:effectLst/>
        </p:spPr>
        <p:txBody>
          <a:bodyPr anchor="ct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just" eaLnBrk="1" hangingPunct="1">
              <a:buFontTx/>
              <a:buAutoNum type="alphaLcPeriod"/>
              <a:defRPr/>
            </a:pPr>
            <a:r>
              <a:rPr lang="en-US" altLang="en-US" b="0" i="0" dirty="0">
                <a:effectLst>
                  <a:outerShdw blurRad="38100" dist="38100" dir="2700000" algn="tl">
                    <a:srgbClr val="C0C0C0"/>
                  </a:outerShdw>
                </a:effectLst>
              </a:rPr>
              <a:t>The integer 4 divides the integer 32 because 32 = 8 × 4. We show this as</a:t>
            </a:r>
          </a:p>
        </p:txBody>
      </p:sp>
      <p:sp>
        <p:nvSpPr>
          <p:cNvPr id="874510" name="Rectangle 14">
            <a:extLst>
              <a:ext uri="{FF2B5EF4-FFF2-40B4-BE49-F238E27FC236}">
                <a16:creationId xmlns:a16="http://schemas.microsoft.com/office/drawing/2014/main" id="{6A3FBF43-2F35-67AA-FC03-FD2FB293A383}"/>
              </a:ext>
            </a:extLst>
          </p:cNvPr>
          <p:cNvSpPr>
            <a:spLocks noChangeArrowheads="1"/>
          </p:cNvSpPr>
          <p:nvPr/>
        </p:nvSpPr>
        <p:spPr bwMode="auto">
          <a:xfrm>
            <a:off x="304800" y="3378111"/>
            <a:ext cx="8229600" cy="1200329"/>
          </a:xfrm>
          <a:prstGeom prst="rect">
            <a:avLst/>
          </a:prstGeom>
          <a:noFill/>
          <a:ln>
            <a:noFill/>
          </a:ln>
          <a:effectLst/>
        </p:spPr>
        <p:txBody>
          <a:bodyPr anchor="ct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just" eaLnBrk="1" hangingPunct="1">
              <a:defRPr/>
            </a:pPr>
            <a:r>
              <a:rPr lang="en-US" altLang="en-US" i="0" dirty="0">
                <a:effectLst>
                  <a:outerShdw blurRad="38100" dist="38100" dir="2700000" algn="tl">
                    <a:srgbClr val="C0C0C0"/>
                  </a:outerShdw>
                </a:effectLst>
              </a:rPr>
              <a:t>b. </a:t>
            </a:r>
            <a:r>
              <a:rPr lang="en-US" altLang="en-US" b="0" i="0" dirty="0">
                <a:effectLst>
                  <a:outerShdw blurRad="38100" dist="38100" dir="2700000" algn="tl">
                    <a:srgbClr val="C0C0C0"/>
                  </a:outerShdw>
                </a:effectLst>
              </a:rPr>
              <a:t>The number 8 does not divide the number 42 because </a:t>
            </a:r>
          </a:p>
          <a:p>
            <a:pPr algn="just" eaLnBrk="1" hangingPunct="1">
              <a:defRPr/>
            </a:pPr>
            <a:r>
              <a:rPr lang="en-US" altLang="en-US" b="0" i="0" dirty="0">
                <a:effectLst>
                  <a:outerShdw blurRad="38100" dist="38100" dir="2700000" algn="tl">
                    <a:srgbClr val="C0C0C0"/>
                  </a:outerShdw>
                </a:effectLst>
              </a:rPr>
              <a:t>    42 = 5 × 8 + 2. There is a remainder, the number 2, in the equation. We show this as </a:t>
            </a:r>
          </a:p>
        </p:txBody>
      </p:sp>
      <p:pic>
        <p:nvPicPr>
          <p:cNvPr id="29710" name="Picture 16">
            <a:extLst>
              <a:ext uri="{FF2B5EF4-FFF2-40B4-BE49-F238E27FC236}">
                <a16:creationId xmlns:a16="http://schemas.microsoft.com/office/drawing/2014/main" id="{8CFEEF3F-3EA3-7E56-1D63-D11E30BD7C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098675"/>
            <a:ext cx="998538"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11" name="Picture 17">
            <a:extLst>
              <a:ext uri="{FF2B5EF4-FFF2-40B4-BE49-F238E27FC236}">
                <a16:creationId xmlns:a16="http://schemas.microsoft.com/office/drawing/2014/main" id="{5969C61C-7997-B531-BE7E-168C59C56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4878388"/>
            <a:ext cx="1395413"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50A15026-9DBE-D039-A4A0-03ADE1D094C8}"/>
                  </a:ext>
                </a:extLst>
              </p14:cNvPr>
              <p14:cNvContentPartPr/>
              <p14:nvPr/>
            </p14:nvContentPartPr>
            <p14:xfrm>
              <a:off x="5885640" y="2277360"/>
              <a:ext cx="2444760" cy="596520"/>
            </p14:xfrm>
          </p:contentPart>
        </mc:Choice>
        <mc:Fallback xmlns="">
          <p:pic>
            <p:nvPicPr>
              <p:cNvPr id="2" name="Ink 1">
                <a:extLst>
                  <a:ext uri="{FF2B5EF4-FFF2-40B4-BE49-F238E27FC236}">
                    <a16:creationId xmlns:a16="http://schemas.microsoft.com/office/drawing/2014/main" id="{50A15026-9DBE-D039-A4A0-03ADE1D094C8}"/>
                  </a:ext>
                </a:extLst>
              </p:cNvPr>
              <p:cNvPicPr/>
              <p:nvPr/>
            </p:nvPicPr>
            <p:blipFill>
              <a:blip r:embed="rId6"/>
              <a:stretch>
                <a:fillRect/>
              </a:stretch>
            </p:blipFill>
            <p:spPr>
              <a:xfrm>
                <a:off x="5876280" y="2268000"/>
                <a:ext cx="2463480" cy="615240"/>
              </a:xfrm>
              <a:prstGeom prst="rect">
                <a:avLst/>
              </a:prstGeom>
            </p:spPr>
          </p:pic>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1">
            <a:extLst>
              <a:ext uri="{FF2B5EF4-FFF2-40B4-BE49-F238E27FC236}">
                <a16:creationId xmlns:a16="http://schemas.microsoft.com/office/drawing/2014/main" id="{5984CCF3-30C1-5740-4A4B-74AA037C407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D2D64529-2630-4EB2-99A4-DC329A554908}" type="slidenum">
              <a:rPr lang="en-US" altLang="en-US" i="0" smtClean="0">
                <a:latin typeface="Arial" panose="020B0604020202020204" pitchFamily="34" charset="0"/>
              </a:rPr>
              <a:pPr/>
              <a:t>13</a:t>
            </a:fld>
            <a:endParaRPr lang="en-US" altLang="en-US" i="0">
              <a:latin typeface="Arial" panose="020B0604020202020204" pitchFamily="34" charset="0"/>
            </a:endParaRPr>
          </a:p>
        </p:txBody>
      </p:sp>
      <p:sp>
        <p:nvSpPr>
          <p:cNvPr id="31747" name="Text Box 2">
            <a:extLst>
              <a:ext uri="{FF2B5EF4-FFF2-40B4-BE49-F238E27FC236}">
                <a16:creationId xmlns:a16="http://schemas.microsoft.com/office/drawing/2014/main" id="{1BCFC3EE-AEC0-C6F6-B2B4-BE7636CC0A75}"/>
              </a:ext>
            </a:extLst>
          </p:cNvPr>
          <p:cNvSpPr txBox="1">
            <a:spLocks noChangeArrowheads="1"/>
          </p:cNvSpPr>
          <p:nvPr/>
        </p:nvSpPr>
        <p:spPr bwMode="auto">
          <a:xfrm>
            <a:off x="1143000" y="533400"/>
            <a:ext cx="17922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2.5</a:t>
            </a:r>
            <a:endParaRPr lang="en-US" altLang="en-US" sz="2000">
              <a:solidFill>
                <a:schemeClr val="bg1"/>
              </a:solidFill>
            </a:endParaRPr>
          </a:p>
        </p:txBody>
      </p:sp>
      <p:sp>
        <p:nvSpPr>
          <p:cNvPr id="31748" name="Rectangle 3">
            <a:extLst>
              <a:ext uri="{FF2B5EF4-FFF2-40B4-BE49-F238E27FC236}">
                <a16:creationId xmlns:a16="http://schemas.microsoft.com/office/drawing/2014/main" id="{57CD657F-7B85-377D-68CE-9D599939AFA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49" name="Rectangle 4">
            <a:extLst>
              <a:ext uri="{FF2B5EF4-FFF2-40B4-BE49-F238E27FC236}">
                <a16:creationId xmlns:a16="http://schemas.microsoft.com/office/drawing/2014/main" id="{9FC770F7-1E84-4FCA-91E1-C61C64F117B8}"/>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50" name="Rectangle 5">
            <a:extLst>
              <a:ext uri="{FF2B5EF4-FFF2-40B4-BE49-F238E27FC236}">
                <a16:creationId xmlns:a16="http://schemas.microsoft.com/office/drawing/2014/main" id="{399B3E6B-1950-CFAB-D0AE-6FA1EF051B23}"/>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51" name="Rectangle 6">
            <a:extLst>
              <a:ext uri="{FF2B5EF4-FFF2-40B4-BE49-F238E27FC236}">
                <a16:creationId xmlns:a16="http://schemas.microsoft.com/office/drawing/2014/main" id="{4B925B39-71A9-BF97-AB94-91774EFDF780}"/>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52" name="Rectangle 7">
            <a:extLst>
              <a:ext uri="{FF2B5EF4-FFF2-40B4-BE49-F238E27FC236}">
                <a16:creationId xmlns:a16="http://schemas.microsoft.com/office/drawing/2014/main" id="{C42640CA-C383-5E72-8988-D551A3CEF25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53" name="Rectangle 8">
            <a:extLst>
              <a:ext uri="{FF2B5EF4-FFF2-40B4-BE49-F238E27FC236}">
                <a16:creationId xmlns:a16="http://schemas.microsoft.com/office/drawing/2014/main" id="{1C04A24C-2A2F-3423-27DF-D48DFCF6AD5C}"/>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54" name="Rectangle 9">
            <a:extLst>
              <a:ext uri="{FF2B5EF4-FFF2-40B4-BE49-F238E27FC236}">
                <a16:creationId xmlns:a16="http://schemas.microsoft.com/office/drawing/2014/main" id="{D7790A36-382A-AA81-511B-448932DA43CC}"/>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1755" name="Text Box 10">
            <a:extLst>
              <a:ext uri="{FF2B5EF4-FFF2-40B4-BE49-F238E27FC236}">
                <a16:creationId xmlns:a16="http://schemas.microsoft.com/office/drawing/2014/main" id="{F7919825-7CA4-564E-4A4C-C63AA282F11F}"/>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pic>
        <p:nvPicPr>
          <p:cNvPr id="31756" name="Picture 17">
            <a:extLst>
              <a:ext uri="{FF2B5EF4-FFF2-40B4-BE49-F238E27FC236}">
                <a16:creationId xmlns:a16="http://schemas.microsoft.com/office/drawing/2014/main" id="{3550AEE0-0C4B-72DE-3699-D1AD0AE2C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 y="1965325"/>
            <a:ext cx="826293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7" name="Picture 18">
            <a:extLst>
              <a:ext uri="{FF2B5EF4-FFF2-40B4-BE49-F238E27FC236}">
                <a16:creationId xmlns:a16="http://schemas.microsoft.com/office/drawing/2014/main" id="{992C08DB-02BA-2417-8CE3-0B1C3B92DA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081338"/>
            <a:ext cx="899477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67FFFD0E-F7A1-62BE-7AD0-D93F82CA5C49}"/>
                  </a:ext>
                </a:extLst>
              </p14:cNvPr>
              <p14:cNvContentPartPr/>
              <p14:nvPr/>
            </p14:nvContentPartPr>
            <p14:xfrm>
              <a:off x="4047840" y="1157400"/>
              <a:ext cx="4664880" cy="5431320"/>
            </p14:xfrm>
          </p:contentPart>
        </mc:Choice>
        <mc:Fallback xmlns="">
          <p:pic>
            <p:nvPicPr>
              <p:cNvPr id="2" name="Ink 1">
                <a:extLst>
                  <a:ext uri="{FF2B5EF4-FFF2-40B4-BE49-F238E27FC236}">
                    <a16:creationId xmlns:a16="http://schemas.microsoft.com/office/drawing/2014/main" id="{67FFFD0E-F7A1-62BE-7AD0-D93F82CA5C49}"/>
                  </a:ext>
                </a:extLst>
              </p:cNvPr>
              <p:cNvPicPr/>
              <p:nvPr/>
            </p:nvPicPr>
            <p:blipFill>
              <a:blip r:embed="rId6"/>
              <a:stretch>
                <a:fillRect/>
              </a:stretch>
            </p:blipFill>
            <p:spPr>
              <a:xfrm>
                <a:off x="4038480" y="1148040"/>
                <a:ext cx="4683600" cy="5450040"/>
              </a:xfrm>
              <a:prstGeom prst="rect">
                <a:avLst/>
              </a:prstGeom>
            </p:spPr>
          </p:pic>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1">
            <a:extLst>
              <a:ext uri="{FF2B5EF4-FFF2-40B4-BE49-F238E27FC236}">
                <a16:creationId xmlns:a16="http://schemas.microsoft.com/office/drawing/2014/main" id="{D23BCA95-11B2-7116-DD44-C08C1C3A88A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04A594FC-DEFE-4F38-9BE2-8C8A41F53CBC}" type="slidenum">
              <a:rPr lang="en-US" altLang="en-US" i="0" smtClean="0">
                <a:latin typeface="Arial" panose="020B0604020202020204" pitchFamily="34" charset="0"/>
              </a:rPr>
              <a:pPr/>
              <a:t>14</a:t>
            </a:fld>
            <a:endParaRPr lang="en-US" altLang="en-US" i="0">
              <a:latin typeface="Arial" panose="020B0604020202020204" pitchFamily="34" charset="0"/>
            </a:endParaRPr>
          </a:p>
        </p:txBody>
      </p:sp>
      <p:sp>
        <p:nvSpPr>
          <p:cNvPr id="33795" name="Text Box 2">
            <a:extLst>
              <a:ext uri="{FF2B5EF4-FFF2-40B4-BE49-F238E27FC236}">
                <a16:creationId xmlns:a16="http://schemas.microsoft.com/office/drawing/2014/main" id="{8B11298F-0D20-2691-EE4B-E0E07CD3CFA2}"/>
              </a:ext>
            </a:extLst>
          </p:cNvPr>
          <p:cNvSpPr txBox="1">
            <a:spLocks noChangeArrowheads="1"/>
          </p:cNvSpPr>
          <p:nvPr/>
        </p:nvSpPr>
        <p:spPr bwMode="auto">
          <a:xfrm>
            <a:off x="1143000" y="533400"/>
            <a:ext cx="1536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Properties</a:t>
            </a:r>
            <a:endParaRPr lang="en-US" altLang="en-US" sz="2000"/>
          </a:p>
        </p:txBody>
      </p:sp>
      <p:sp>
        <p:nvSpPr>
          <p:cNvPr id="33796" name="Rectangle 3">
            <a:extLst>
              <a:ext uri="{FF2B5EF4-FFF2-40B4-BE49-F238E27FC236}">
                <a16:creationId xmlns:a16="http://schemas.microsoft.com/office/drawing/2014/main" id="{38916262-1728-F644-0FAC-64AF7CB9F82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797" name="Rectangle 4">
            <a:extLst>
              <a:ext uri="{FF2B5EF4-FFF2-40B4-BE49-F238E27FC236}">
                <a16:creationId xmlns:a16="http://schemas.microsoft.com/office/drawing/2014/main" id="{CC63673C-BA27-0467-CD52-6A3F25406831}"/>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798" name="Rectangle 5">
            <a:extLst>
              <a:ext uri="{FF2B5EF4-FFF2-40B4-BE49-F238E27FC236}">
                <a16:creationId xmlns:a16="http://schemas.microsoft.com/office/drawing/2014/main" id="{3D685982-1F04-CB18-64BC-A4A056218069}"/>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799" name="Rectangle 6">
            <a:extLst>
              <a:ext uri="{FF2B5EF4-FFF2-40B4-BE49-F238E27FC236}">
                <a16:creationId xmlns:a16="http://schemas.microsoft.com/office/drawing/2014/main" id="{B2B729E6-D6C2-BF16-793F-58EC8FA1D436}"/>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800" name="Rectangle 7">
            <a:extLst>
              <a:ext uri="{FF2B5EF4-FFF2-40B4-BE49-F238E27FC236}">
                <a16:creationId xmlns:a16="http://schemas.microsoft.com/office/drawing/2014/main" id="{ECF28EC6-8DCB-96EF-197A-CD3C991FC9BB}"/>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801" name="Rectangle 8">
            <a:extLst>
              <a:ext uri="{FF2B5EF4-FFF2-40B4-BE49-F238E27FC236}">
                <a16:creationId xmlns:a16="http://schemas.microsoft.com/office/drawing/2014/main" id="{68F26C85-877B-27D8-D773-2BA9CF6A8014}"/>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802" name="Rectangle 9">
            <a:extLst>
              <a:ext uri="{FF2B5EF4-FFF2-40B4-BE49-F238E27FC236}">
                <a16:creationId xmlns:a16="http://schemas.microsoft.com/office/drawing/2014/main" id="{DA548349-8788-A35F-FA0E-A02E88AEBF9F}"/>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3803" name="Text Box 10">
            <a:extLst>
              <a:ext uri="{FF2B5EF4-FFF2-40B4-BE49-F238E27FC236}">
                <a16:creationId xmlns:a16="http://schemas.microsoft.com/office/drawing/2014/main" id="{E38CE47A-0FDC-AA00-6FE3-8F77461AD594}"/>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33804" name="Line 16">
            <a:extLst>
              <a:ext uri="{FF2B5EF4-FFF2-40B4-BE49-F238E27FC236}">
                <a16:creationId xmlns:a16="http://schemas.microsoft.com/office/drawing/2014/main" id="{0C97C4F0-26E7-105D-FAF2-CB64648C72B8}"/>
              </a:ext>
            </a:extLst>
          </p:cNvPr>
          <p:cNvSpPr>
            <a:spLocks noChangeShapeType="1"/>
          </p:cNvSpPr>
          <p:nvPr/>
        </p:nvSpPr>
        <p:spPr bwMode="auto">
          <a:xfrm>
            <a:off x="457200" y="1295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5" name="Line 17">
            <a:extLst>
              <a:ext uri="{FF2B5EF4-FFF2-40B4-BE49-F238E27FC236}">
                <a16:creationId xmlns:a16="http://schemas.microsoft.com/office/drawing/2014/main" id="{42975917-DE93-634D-1E5E-79063400CAB3}"/>
              </a:ext>
            </a:extLst>
          </p:cNvPr>
          <p:cNvSpPr>
            <a:spLocks noChangeShapeType="1"/>
          </p:cNvSpPr>
          <p:nvPr/>
        </p:nvSpPr>
        <p:spPr bwMode="auto">
          <a:xfrm>
            <a:off x="458788" y="5943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6" name="Rectangle 18">
            <a:extLst>
              <a:ext uri="{FF2B5EF4-FFF2-40B4-BE49-F238E27FC236}">
                <a16:creationId xmlns:a16="http://schemas.microsoft.com/office/drawing/2014/main" id="{BC55A3BE-94EB-608D-4D67-BE05F7CA9C7C}"/>
              </a:ext>
            </a:extLst>
          </p:cNvPr>
          <p:cNvSpPr>
            <a:spLocks noChangeArrowheads="1"/>
          </p:cNvSpPr>
          <p:nvPr/>
        </p:nvSpPr>
        <p:spPr bwMode="auto">
          <a:xfrm>
            <a:off x="518435" y="1431871"/>
            <a:ext cx="8077200" cy="4524315"/>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b="0" dirty="0">
                <a:latin typeface="Arial" panose="020B0604020202020204" pitchFamily="34" charset="0"/>
              </a:rPr>
              <a:t>Property 1: if a|1, then a = ±1.</a:t>
            </a:r>
            <a:br>
              <a:rPr lang="en-US" altLang="en-US" sz="3200" b="0" dirty="0">
                <a:latin typeface="Arial" panose="020B0604020202020204" pitchFamily="34" charset="0"/>
              </a:rPr>
            </a:br>
            <a:endParaRPr lang="en-US" altLang="en-US" sz="3200" b="0" dirty="0">
              <a:latin typeface="Arial" panose="020B0604020202020204" pitchFamily="34" charset="0"/>
            </a:endParaRPr>
          </a:p>
          <a:p>
            <a:r>
              <a:rPr lang="en-US" altLang="en-US" sz="3200" b="0" dirty="0">
                <a:latin typeface="Arial" panose="020B0604020202020204" pitchFamily="34" charset="0"/>
              </a:rPr>
              <a:t>Property 2: if </a:t>
            </a:r>
            <a:r>
              <a:rPr lang="en-US" altLang="en-US" sz="3200" b="0" dirty="0" err="1">
                <a:latin typeface="Arial" panose="020B0604020202020204" pitchFamily="34" charset="0"/>
              </a:rPr>
              <a:t>a|b</a:t>
            </a:r>
            <a:r>
              <a:rPr lang="en-US" altLang="en-US" sz="3200" b="0" dirty="0">
                <a:latin typeface="Arial" panose="020B0604020202020204" pitchFamily="34" charset="0"/>
              </a:rPr>
              <a:t> and </a:t>
            </a:r>
            <a:r>
              <a:rPr lang="en-US" altLang="en-US" sz="3200" b="0" dirty="0" err="1">
                <a:latin typeface="Arial" panose="020B0604020202020204" pitchFamily="34" charset="0"/>
              </a:rPr>
              <a:t>b|a</a:t>
            </a:r>
            <a:r>
              <a:rPr lang="en-US" altLang="en-US" sz="3200" b="0" dirty="0">
                <a:latin typeface="Arial" panose="020B0604020202020204" pitchFamily="34" charset="0"/>
              </a:rPr>
              <a:t>, then a = ±b.</a:t>
            </a:r>
            <a:br>
              <a:rPr lang="en-US" altLang="en-US" sz="3200" b="0" dirty="0">
                <a:latin typeface="Arial" panose="020B0604020202020204" pitchFamily="34" charset="0"/>
              </a:rPr>
            </a:br>
            <a:endParaRPr lang="en-US" altLang="en-US" sz="3200" b="0" dirty="0">
              <a:latin typeface="Arial" panose="020B0604020202020204" pitchFamily="34" charset="0"/>
            </a:endParaRPr>
          </a:p>
          <a:p>
            <a:r>
              <a:rPr lang="en-US" altLang="en-US" sz="3200" b="0" dirty="0">
                <a:latin typeface="Arial" panose="020B0604020202020204" pitchFamily="34" charset="0"/>
              </a:rPr>
              <a:t>Property 3: if </a:t>
            </a:r>
            <a:r>
              <a:rPr lang="en-US" altLang="en-US" sz="3200" b="0" dirty="0" err="1">
                <a:latin typeface="Arial" panose="020B0604020202020204" pitchFamily="34" charset="0"/>
              </a:rPr>
              <a:t>a|b</a:t>
            </a:r>
            <a:r>
              <a:rPr lang="en-US" altLang="en-US" sz="3200" b="0" dirty="0">
                <a:latin typeface="Arial" panose="020B0604020202020204" pitchFamily="34" charset="0"/>
              </a:rPr>
              <a:t> and </a:t>
            </a:r>
            <a:r>
              <a:rPr lang="en-US" altLang="en-US" sz="3200" b="0" dirty="0" err="1">
                <a:latin typeface="Arial" panose="020B0604020202020204" pitchFamily="34" charset="0"/>
              </a:rPr>
              <a:t>b|c</a:t>
            </a:r>
            <a:r>
              <a:rPr lang="en-US" altLang="en-US" sz="3200" b="0" dirty="0">
                <a:latin typeface="Arial" panose="020B0604020202020204" pitchFamily="34" charset="0"/>
              </a:rPr>
              <a:t>, then </a:t>
            </a:r>
            <a:r>
              <a:rPr lang="en-US" altLang="en-US" sz="3200" b="0" dirty="0" err="1">
                <a:latin typeface="Arial" panose="020B0604020202020204" pitchFamily="34" charset="0"/>
              </a:rPr>
              <a:t>a|c</a:t>
            </a:r>
            <a:r>
              <a:rPr lang="en-US" altLang="en-US" sz="3200" b="0" dirty="0">
                <a:latin typeface="Arial" panose="020B0604020202020204" pitchFamily="34" charset="0"/>
              </a:rPr>
              <a:t>.</a:t>
            </a:r>
            <a:br>
              <a:rPr lang="en-US" altLang="en-US" sz="3200" b="0" dirty="0">
                <a:latin typeface="Arial" panose="020B0604020202020204" pitchFamily="34" charset="0"/>
              </a:rPr>
            </a:br>
            <a:endParaRPr lang="en-US" altLang="en-US" sz="3200" b="0" dirty="0">
              <a:latin typeface="Arial" panose="020B0604020202020204" pitchFamily="34" charset="0"/>
            </a:endParaRPr>
          </a:p>
          <a:p>
            <a:r>
              <a:rPr lang="en-US" altLang="en-US" sz="3200" b="0" dirty="0">
                <a:latin typeface="Arial" panose="020B0604020202020204" pitchFamily="34" charset="0"/>
              </a:rPr>
              <a:t>Property 4: if </a:t>
            </a:r>
            <a:r>
              <a:rPr lang="en-US" altLang="en-US" sz="3200" b="0" dirty="0" err="1">
                <a:latin typeface="Arial" panose="020B0604020202020204" pitchFamily="34" charset="0"/>
              </a:rPr>
              <a:t>a|b</a:t>
            </a:r>
            <a:r>
              <a:rPr lang="en-US" altLang="en-US" sz="3200" b="0" dirty="0">
                <a:latin typeface="Arial" panose="020B0604020202020204" pitchFamily="34" charset="0"/>
              </a:rPr>
              <a:t> and </a:t>
            </a:r>
            <a:r>
              <a:rPr lang="en-US" altLang="en-US" sz="3200" b="0" dirty="0" err="1">
                <a:latin typeface="Arial" panose="020B0604020202020204" pitchFamily="34" charset="0"/>
              </a:rPr>
              <a:t>a|c</a:t>
            </a:r>
            <a:r>
              <a:rPr lang="en-US" altLang="en-US" sz="3200" b="0" dirty="0">
                <a:latin typeface="Arial" panose="020B0604020202020204" pitchFamily="34" charset="0"/>
              </a:rPr>
              <a:t>, then </a:t>
            </a:r>
            <a:br>
              <a:rPr lang="en-US" altLang="en-US" sz="3200" b="0" dirty="0">
                <a:latin typeface="Arial" panose="020B0604020202020204" pitchFamily="34" charset="0"/>
              </a:rPr>
            </a:br>
            <a:r>
              <a:rPr lang="en-US" altLang="en-US" sz="3200" b="0" dirty="0">
                <a:latin typeface="Arial" panose="020B0604020202020204" pitchFamily="34" charset="0"/>
              </a:rPr>
              <a:t>                    a|(m × b + n × c), where m</a:t>
            </a:r>
            <a:br>
              <a:rPr lang="en-US" altLang="en-US" sz="3200" b="0" dirty="0">
                <a:latin typeface="Arial" panose="020B0604020202020204" pitchFamily="34" charset="0"/>
              </a:rPr>
            </a:br>
            <a:r>
              <a:rPr lang="en-US" altLang="en-US" sz="3200" b="0" dirty="0">
                <a:latin typeface="Arial" panose="020B0604020202020204" pitchFamily="34" charset="0"/>
              </a:rPr>
              <a:t>                    and n are arbitrary integers</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9B5B6E3A-D1B5-704D-0636-CC2892B008D2}"/>
                  </a:ext>
                </a:extLst>
              </p14:cNvPr>
              <p14:cNvContentPartPr/>
              <p14:nvPr/>
            </p14:nvContentPartPr>
            <p14:xfrm>
              <a:off x="1191240" y="140040"/>
              <a:ext cx="5559480" cy="5255280"/>
            </p14:xfrm>
          </p:contentPart>
        </mc:Choice>
        <mc:Fallback xmlns="">
          <p:pic>
            <p:nvPicPr>
              <p:cNvPr id="2" name="Ink 1">
                <a:extLst>
                  <a:ext uri="{FF2B5EF4-FFF2-40B4-BE49-F238E27FC236}">
                    <a16:creationId xmlns:a16="http://schemas.microsoft.com/office/drawing/2014/main" id="{9B5B6E3A-D1B5-704D-0636-CC2892B008D2}"/>
                  </a:ext>
                </a:extLst>
              </p:cNvPr>
              <p:cNvPicPr/>
              <p:nvPr/>
            </p:nvPicPr>
            <p:blipFill>
              <a:blip r:embed="rId4"/>
              <a:stretch>
                <a:fillRect/>
              </a:stretch>
            </p:blipFill>
            <p:spPr>
              <a:xfrm>
                <a:off x="1181880" y="130680"/>
                <a:ext cx="5578200" cy="5274000"/>
              </a:xfrm>
              <a:prstGeom prst="rect">
                <a:avLst/>
              </a:prstGeom>
            </p:spPr>
          </p:pic>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1">
            <a:extLst>
              <a:ext uri="{FF2B5EF4-FFF2-40B4-BE49-F238E27FC236}">
                <a16:creationId xmlns:a16="http://schemas.microsoft.com/office/drawing/2014/main" id="{48E2361B-867C-47AC-FE9D-DC3186E04005}"/>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77BDBEFC-1038-4B86-B421-CFD56C0CFDE9}" type="slidenum">
              <a:rPr lang="en-US" altLang="en-US" i="0" smtClean="0">
                <a:latin typeface="Arial" panose="020B0604020202020204" pitchFamily="34" charset="0"/>
              </a:rPr>
              <a:pPr/>
              <a:t>15</a:t>
            </a:fld>
            <a:endParaRPr lang="en-US" altLang="en-US" i="0">
              <a:latin typeface="Arial" panose="020B0604020202020204" pitchFamily="34" charset="0"/>
            </a:endParaRPr>
          </a:p>
        </p:txBody>
      </p:sp>
      <p:sp>
        <p:nvSpPr>
          <p:cNvPr id="35843" name="Text Box 2">
            <a:extLst>
              <a:ext uri="{FF2B5EF4-FFF2-40B4-BE49-F238E27FC236}">
                <a16:creationId xmlns:a16="http://schemas.microsoft.com/office/drawing/2014/main" id="{97D7193F-E67B-4A53-401A-3CB11494E33D}"/>
              </a:ext>
            </a:extLst>
          </p:cNvPr>
          <p:cNvSpPr txBox="1">
            <a:spLocks noChangeArrowheads="1"/>
          </p:cNvSpPr>
          <p:nvPr/>
        </p:nvSpPr>
        <p:spPr bwMode="auto">
          <a:xfrm>
            <a:off x="1143000" y="533400"/>
            <a:ext cx="17922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2.6</a:t>
            </a:r>
            <a:endParaRPr lang="en-US" altLang="en-US" sz="2000">
              <a:solidFill>
                <a:schemeClr val="bg1"/>
              </a:solidFill>
            </a:endParaRPr>
          </a:p>
        </p:txBody>
      </p:sp>
      <p:sp>
        <p:nvSpPr>
          <p:cNvPr id="35844" name="Rectangle 3">
            <a:extLst>
              <a:ext uri="{FF2B5EF4-FFF2-40B4-BE49-F238E27FC236}">
                <a16:creationId xmlns:a16="http://schemas.microsoft.com/office/drawing/2014/main" id="{0BE871E1-2CB3-ED4C-9869-753D0A56225F}"/>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45" name="Rectangle 4">
            <a:extLst>
              <a:ext uri="{FF2B5EF4-FFF2-40B4-BE49-F238E27FC236}">
                <a16:creationId xmlns:a16="http://schemas.microsoft.com/office/drawing/2014/main" id="{B22FE608-4857-FDBC-6931-34005B16B0F5}"/>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46" name="Rectangle 5">
            <a:extLst>
              <a:ext uri="{FF2B5EF4-FFF2-40B4-BE49-F238E27FC236}">
                <a16:creationId xmlns:a16="http://schemas.microsoft.com/office/drawing/2014/main" id="{4C222795-6C24-A3F6-92B5-6FCC1EBDAF4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47" name="Rectangle 6">
            <a:extLst>
              <a:ext uri="{FF2B5EF4-FFF2-40B4-BE49-F238E27FC236}">
                <a16:creationId xmlns:a16="http://schemas.microsoft.com/office/drawing/2014/main" id="{0B1A70FC-3160-DD5F-820B-E228B4D0031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48" name="Rectangle 7">
            <a:extLst>
              <a:ext uri="{FF2B5EF4-FFF2-40B4-BE49-F238E27FC236}">
                <a16:creationId xmlns:a16="http://schemas.microsoft.com/office/drawing/2014/main" id="{4362A63A-6954-D0A4-2DA3-ED810A7D2094}"/>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49" name="Rectangle 8">
            <a:extLst>
              <a:ext uri="{FF2B5EF4-FFF2-40B4-BE49-F238E27FC236}">
                <a16:creationId xmlns:a16="http://schemas.microsoft.com/office/drawing/2014/main" id="{766793C4-E0D2-5EBD-4833-BE39540C6304}"/>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50" name="Rectangle 9">
            <a:extLst>
              <a:ext uri="{FF2B5EF4-FFF2-40B4-BE49-F238E27FC236}">
                <a16:creationId xmlns:a16="http://schemas.microsoft.com/office/drawing/2014/main" id="{F10985D3-3C32-B472-B3C6-C0A23F08998F}"/>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5851" name="Text Box 10">
            <a:extLst>
              <a:ext uri="{FF2B5EF4-FFF2-40B4-BE49-F238E27FC236}">
                <a16:creationId xmlns:a16="http://schemas.microsoft.com/office/drawing/2014/main" id="{4184F436-2786-E786-22E9-4E0637D6DC95}"/>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pic>
        <p:nvPicPr>
          <p:cNvPr id="35852" name="Picture 16">
            <a:extLst>
              <a:ext uri="{FF2B5EF4-FFF2-40B4-BE49-F238E27FC236}">
                <a16:creationId xmlns:a16="http://schemas.microsoft.com/office/drawing/2014/main" id="{585164B5-2411-5471-5171-99979EDB6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4598988"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53" name="Picture 17">
            <a:extLst>
              <a:ext uri="{FF2B5EF4-FFF2-40B4-BE49-F238E27FC236}">
                <a16:creationId xmlns:a16="http://schemas.microsoft.com/office/drawing/2014/main" id="{41799549-2706-CA26-1D8E-226CCD8C04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125" y="2286000"/>
            <a:ext cx="6442075"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54" name="Picture 18">
            <a:extLst>
              <a:ext uri="{FF2B5EF4-FFF2-40B4-BE49-F238E27FC236}">
                <a16:creationId xmlns:a16="http://schemas.microsoft.com/office/drawing/2014/main" id="{6D1232D3-E4EC-98D4-4A2E-0AA164A618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733800"/>
            <a:ext cx="431165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55" name="Picture 19">
            <a:extLst>
              <a:ext uri="{FF2B5EF4-FFF2-40B4-BE49-F238E27FC236}">
                <a16:creationId xmlns:a16="http://schemas.microsoft.com/office/drawing/2014/main" id="{5A6F98E9-6B34-E52E-01EC-CC793266CD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0950" y="4691063"/>
            <a:ext cx="560705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56" name="Picture 20">
            <a:extLst>
              <a:ext uri="{FF2B5EF4-FFF2-40B4-BE49-F238E27FC236}">
                <a16:creationId xmlns:a16="http://schemas.microsoft.com/office/drawing/2014/main" id="{1FA6E04E-FBFC-5675-037E-C100034925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5360988"/>
            <a:ext cx="6700838"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8">
            <p14:nvContentPartPr>
              <p14:cNvPr id="2" name="Ink 1">
                <a:extLst>
                  <a:ext uri="{FF2B5EF4-FFF2-40B4-BE49-F238E27FC236}">
                    <a16:creationId xmlns:a16="http://schemas.microsoft.com/office/drawing/2014/main" id="{998BFDC0-7E1D-3D25-7E44-48B8E1848FDE}"/>
                  </a:ext>
                </a:extLst>
              </p14:cNvPr>
              <p14:cNvContentPartPr/>
              <p14:nvPr/>
            </p14:nvContentPartPr>
            <p14:xfrm>
              <a:off x="1793520" y="896400"/>
              <a:ext cx="5833800" cy="5454360"/>
            </p14:xfrm>
          </p:contentPart>
        </mc:Choice>
        <mc:Fallback xmlns="">
          <p:pic>
            <p:nvPicPr>
              <p:cNvPr id="2" name="Ink 1">
                <a:extLst>
                  <a:ext uri="{FF2B5EF4-FFF2-40B4-BE49-F238E27FC236}">
                    <a16:creationId xmlns:a16="http://schemas.microsoft.com/office/drawing/2014/main" id="{998BFDC0-7E1D-3D25-7E44-48B8E1848FDE}"/>
                  </a:ext>
                </a:extLst>
              </p:cNvPr>
              <p:cNvPicPr/>
              <p:nvPr/>
            </p:nvPicPr>
            <p:blipFill>
              <a:blip r:embed="rId9"/>
              <a:stretch>
                <a:fillRect/>
              </a:stretch>
            </p:blipFill>
            <p:spPr>
              <a:xfrm>
                <a:off x="1784160" y="887040"/>
                <a:ext cx="5852520" cy="5473080"/>
              </a:xfrm>
              <a:prstGeom prst="rect">
                <a:avLst/>
              </a:prstGeom>
            </p:spPr>
          </p:pic>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3DDF5239-83C7-238D-B128-046415963E9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73893E0-DA0D-4530-BCA3-18CAA1162DBA}" type="slidenum">
              <a:rPr lang="en-US" altLang="en-US" i="0" smtClean="0">
                <a:latin typeface="Arial" panose="020B0604020202020204" pitchFamily="34" charset="0"/>
              </a:rPr>
              <a:pPr/>
              <a:t>16</a:t>
            </a:fld>
            <a:endParaRPr lang="en-US" altLang="en-US" i="0">
              <a:latin typeface="Arial" panose="020B0604020202020204" pitchFamily="34" charset="0"/>
            </a:endParaRPr>
          </a:p>
        </p:txBody>
      </p:sp>
      <p:sp>
        <p:nvSpPr>
          <p:cNvPr id="37891" name="Text Box 2">
            <a:extLst>
              <a:ext uri="{FF2B5EF4-FFF2-40B4-BE49-F238E27FC236}">
                <a16:creationId xmlns:a16="http://schemas.microsoft.com/office/drawing/2014/main" id="{329FD62E-7877-F03B-4794-9941E7A83D30}"/>
              </a:ext>
            </a:extLst>
          </p:cNvPr>
          <p:cNvSpPr txBox="1">
            <a:spLocks noChangeArrowheads="1"/>
          </p:cNvSpPr>
          <p:nvPr/>
        </p:nvSpPr>
        <p:spPr bwMode="auto">
          <a:xfrm>
            <a:off x="1143000" y="5826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sz="2000"/>
          </a:p>
        </p:txBody>
      </p:sp>
      <p:sp>
        <p:nvSpPr>
          <p:cNvPr id="37892" name="Rectangle 3">
            <a:extLst>
              <a:ext uri="{FF2B5EF4-FFF2-40B4-BE49-F238E27FC236}">
                <a16:creationId xmlns:a16="http://schemas.microsoft.com/office/drawing/2014/main" id="{5CDC5CC8-A0CD-7C7E-C4BE-C81119605F2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3" name="Rectangle 4">
            <a:extLst>
              <a:ext uri="{FF2B5EF4-FFF2-40B4-BE49-F238E27FC236}">
                <a16:creationId xmlns:a16="http://schemas.microsoft.com/office/drawing/2014/main" id="{D2188336-3155-7204-F9F5-B05623AC301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4" name="Rectangle 5">
            <a:extLst>
              <a:ext uri="{FF2B5EF4-FFF2-40B4-BE49-F238E27FC236}">
                <a16:creationId xmlns:a16="http://schemas.microsoft.com/office/drawing/2014/main" id="{46179A8F-C4CF-7ACB-B660-AEE65FA9FC2F}"/>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5" name="Rectangle 6">
            <a:extLst>
              <a:ext uri="{FF2B5EF4-FFF2-40B4-BE49-F238E27FC236}">
                <a16:creationId xmlns:a16="http://schemas.microsoft.com/office/drawing/2014/main" id="{B7AE3D2D-8021-8628-560B-60F0AA809249}"/>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6" name="Rectangle 7">
            <a:extLst>
              <a:ext uri="{FF2B5EF4-FFF2-40B4-BE49-F238E27FC236}">
                <a16:creationId xmlns:a16="http://schemas.microsoft.com/office/drawing/2014/main" id="{4F86C2B4-E9DE-CB50-FA0E-E7573122B82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7" name="Rectangle 8">
            <a:extLst>
              <a:ext uri="{FF2B5EF4-FFF2-40B4-BE49-F238E27FC236}">
                <a16:creationId xmlns:a16="http://schemas.microsoft.com/office/drawing/2014/main" id="{227B8FFD-67E8-78CE-255F-EE387D556B8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8" name="Rectangle 9">
            <a:extLst>
              <a:ext uri="{FF2B5EF4-FFF2-40B4-BE49-F238E27FC236}">
                <a16:creationId xmlns:a16="http://schemas.microsoft.com/office/drawing/2014/main" id="{D70CB1D7-B2B4-3F20-4F51-6694E085ECE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9" name="Text Box 10">
            <a:extLst>
              <a:ext uri="{FF2B5EF4-FFF2-40B4-BE49-F238E27FC236}">
                <a16:creationId xmlns:a16="http://schemas.microsoft.com/office/drawing/2014/main" id="{01F53A21-4E3B-2B80-1862-7174F8A0E21F}"/>
              </a:ext>
            </a:extLst>
          </p:cNvPr>
          <p:cNvSpPr txBox="1">
            <a:spLocks noChangeArrowheads="1"/>
          </p:cNvSpPr>
          <p:nvPr/>
        </p:nvSpPr>
        <p:spPr bwMode="auto">
          <a:xfrm>
            <a:off x="1143000" y="0"/>
            <a:ext cx="5969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dirty="0">
                <a:solidFill>
                  <a:schemeClr val="tx2"/>
                </a:solidFill>
              </a:rPr>
              <a:t>Prime Numbers </a:t>
            </a:r>
            <a:r>
              <a:rPr lang="en-US" altLang="en-US" sz="3200" b="0" i="0" dirty="0">
                <a:solidFill>
                  <a:schemeClr val="tx2"/>
                </a:solidFill>
                <a:latin typeface="Arial" panose="020B0604020202020204" pitchFamily="34" charset="0"/>
              </a:rPr>
              <a:t>(</a:t>
            </a:r>
            <a:r>
              <a:rPr lang="en-US" sz="3200" b="0" i="0" dirty="0">
                <a:solidFill>
                  <a:schemeClr val="tx2"/>
                </a:solidFill>
              </a:rPr>
              <a:t>§2.4 </a:t>
            </a:r>
            <a:r>
              <a:rPr lang="en-US" altLang="en-US" sz="3200" b="0" i="0" dirty="0">
                <a:solidFill>
                  <a:schemeClr val="tx2"/>
                </a:solidFill>
                <a:latin typeface="Arial" panose="020B0604020202020204" pitchFamily="34" charset="0"/>
              </a:rPr>
              <a:t>Stallings) </a:t>
            </a:r>
            <a:endParaRPr lang="en-US" altLang="en-US" sz="3200" dirty="0">
              <a:solidFill>
                <a:schemeClr val="tx2"/>
              </a:solidFill>
            </a:endParaRPr>
          </a:p>
        </p:txBody>
      </p:sp>
      <p:sp>
        <p:nvSpPr>
          <p:cNvPr id="3" name="TextBox 2">
            <a:extLst>
              <a:ext uri="{FF2B5EF4-FFF2-40B4-BE49-F238E27FC236}">
                <a16:creationId xmlns:a16="http://schemas.microsoft.com/office/drawing/2014/main" id="{5BA82B0C-3518-9013-74D6-F465D60BDADD}"/>
              </a:ext>
            </a:extLst>
          </p:cNvPr>
          <p:cNvSpPr txBox="1"/>
          <p:nvPr/>
        </p:nvSpPr>
        <p:spPr>
          <a:xfrm>
            <a:off x="393254" y="1182546"/>
            <a:ext cx="6845746" cy="523220"/>
          </a:xfrm>
          <a:prstGeom prst="rect">
            <a:avLst/>
          </a:prstGeom>
          <a:noFill/>
        </p:spPr>
        <p:txBody>
          <a:bodyPr wrap="square">
            <a:spAutoFit/>
          </a:bodyPr>
          <a:lstStyle/>
          <a:p>
            <a:r>
              <a:rPr lang="en-US" altLang="en-US" sz="2800" b="0" i="0" dirty="0">
                <a:latin typeface="Arial" panose="020B0604020202020204" pitchFamily="34" charset="0"/>
              </a:rPr>
              <a:t>What is a prime number?   </a:t>
            </a:r>
            <a:endParaRPr lang="en-US" sz="2800"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7FC87C8-E26C-B058-D629-37C968531C3B}"/>
                  </a:ext>
                </a:extLst>
              </p14:cNvPr>
              <p14:cNvContentPartPr/>
              <p14:nvPr/>
            </p14:nvContentPartPr>
            <p14:xfrm>
              <a:off x="1675440" y="2091600"/>
              <a:ext cx="6411600" cy="705240"/>
            </p14:xfrm>
          </p:contentPart>
        </mc:Choice>
        <mc:Fallback xmlns="">
          <p:pic>
            <p:nvPicPr>
              <p:cNvPr id="2" name="Ink 1">
                <a:extLst>
                  <a:ext uri="{FF2B5EF4-FFF2-40B4-BE49-F238E27FC236}">
                    <a16:creationId xmlns:a16="http://schemas.microsoft.com/office/drawing/2014/main" id="{E7FC87C8-E26C-B058-D629-37C968531C3B}"/>
                  </a:ext>
                </a:extLst>
              </p:cNvPr>
              <p:cNvPicPr/>
              <p:nvPr/>
            </p:nvPicPr>
            <p:blipFill>
              <a:blip r:embed="rId4"/>
              <a:stretch>
                <a:fillRect/>
              </a:stretch>
            </p:blipFill>
            <p:spPr>
              <a:xfrm>
                <a:off x="1666080" y="2082240"/>
                <a:ext cx="6430320" cy="723960"/>
              </a:xfrm>
              <a:prstGeom prst="rect">
                <a:avLst/>
              </a:prstGeom>
            </p:spPr>
          </p:pic>
        </mc:Fallback>
      </mc:AlternateContent>
    </p:spTree>
    <p:extLst>
      <p:ext uri="{BB962C8B-B14F-4D97-AF65-F5344CB8AC3E}">
        <p14:creationId xmlns:p14="http://schemas.microsoft.com/office/powerpoint/2010/main" val="2654213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3DDF5239-83C7-238D-B128-046415963E9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73893E0-DA0D-4530-BCA3-18CAA1162DBA}" type="slidenum">
              <a:rPr lang="en-US" altLang="en-US" i="0" smtClean="0">
                <a:latin typeface="Arial" panose="020B0604020202020204" pitchFamily="34" charset="0"/>
              </a:rPr>
              <a:pPr/>
              <a:t>17</a:t>
            </a:fld>
            <a:endParaRPr lang="en-US" altLang="en-US" i="0">
              <a:latin typeface="Arial" panose="020B0604020202020204" pitchFamily="34" charset="0"/>
            </a:endParaRPr>
          </a:p>
        </p:txBody>
      </p:sp>
      <p:sp>
        <p:nvSpPr>
          <p:cNvPr id="37891" name="Text Box 2">
            <a:extLst>
              <a:ext uri="{FF2B5EF4-FFF2-40B4-BE49-F238E27FC236}">
                <a16:creationId xmlns:a16="http://schemas.microsoft.com/office/drawing/2014/main" id="{329FD62E-7877-F03B-4794-9941E7A83D30}"/>
              </a:ext>
            </a:extLst>
          </p:cNvPr>
          <p:cNvSpPr txBox="1">
            <a:spLocks noChangeArrowheads="1"/>
          </p:cNvSpPr>
          <p:nvPr/>
        </p:nvSpPr>
        <p:spPr bwMode="auto">
          <a:xfrm>
            <a:off x="1143000" y="5826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sz="2000"/>
          </a:p>
        </p:txBody>
      </p:sp>
      <p:sp>
        <p:nvSpPr>
          <p:cNvPr id="37892" name="Rectangle 3">
            <a:extLst>
              <a:ext uri="{FF2B5EF4-FFF2-40B4-BE49-F238E27FC236}">
                <a16:creationId xmlns:a16="http://schemas.microsoft.com/office/drawing/2014/main" id="{5CDC5CC8-A0CD-7C7E-C4BE-C81119605F2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3" name="Rectangle 4">
            <a:extLst>
              <a:ext uri="{FF2B5EF4-FFF2-40B4-BE49-F238E27FC236}">
                <a16:creationId xmlns:a16="http://schemas.microsoft.com/office/drawing/2014/main" id="{D2188336-3155-7204-F9F5-B05623AC301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4" name="Rectangle 5">
            <a:extLst>
              <a:ext uri="{FF2B5EF4-FFF2-40B4-BE49-F238E27FC236}">
                <a16:creationId xmlns:a16="http://schemas.microsoft.com/office/drawing/2014/main" id="{46179A8F-C4CF-7ACB-B660-AEE65FA9FC2F}"/>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5" name="Rectangle 6">
            <a:extLst>
              <a:ext uri="{FF2B5EF4-FFF2-40B4-BE49-F238E27FC236}">
                <a16:creationId xmlns:a16="http://schemas.microsoft.com/office/drawing/2014/main" id="{B7AE3D2D-8021-8628-560B-60F0AA809249}"/>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6" name="Rectangle 7">
            <a:extLst>
              <a:ext uri="{FF2B5EF4-FFF2-40B4-BE49-F238E27FC236}">
                <a16:creationId xmlns:a16="http://schemas.microsoft.com/office/drawing/2014/main" id="{4F86C2B4-E9DE-CB50-FA0E-E7573122B82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7" name="Rectangle 8">
            <a:extLst>
              <a:ext uri="{FF2B5EF4-FFF2-40B4-BE49-F238E27FC236}">
                <a16:creationId xmlns:a16="http://schemas.microsoft.com/office/drawing/2014/main" id="{227B8FFD-67E8-78CE-255F-EE387D556B8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8" name="Rectangle 9">
            <a:extLst>
              <a:ext uri="{FF2B5EF4-FFF2-40B4-BE49-F238E27FC236}">
                <a16:creationId xmlns:a16="http://schemas.microsoft.com/office/drawing/2014/main" id="{D70CB1D7-B2B4-3F20-4F51-6694E085ECE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9" name="Text Box 10">
            <a:extLst>
              <a:ext uri="{FF2B5EF4-FFF2-40B4-BE49-F238E27FC236}">
                <a16:creationId xmlns:a16="http://schemas.microsoft.com/office/drawing/2014/main" id="{01F53A21-4E3B-2B80-1862-7174F8A0E21F}"/>
              </a:ext>
            </a:extLst>
          </p:cNvPr>
          <p:cNvSpPr txBox="1">
            <a:spLocks noChangeArrowheads="1"/>
          </p:cNvSpPr>
          <p:nvPr/>
        </p:nvSpPr>
        <p:spPr bwMode="auto">
          <a:xfrm>
            <a:off x="1095376" y="-19625"/>
            <a:ext cx="60960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dirty="0">
                <a:solidFill>
                  <a:schemeClr val="tx2"/>
                </a:solidFill>
              </a:rPr>
              <a:t>Prime Numbers </a:t>
            </a:r>
            <a:r>
              <a:rPr lang="en-US" altLang="en-US" sz="3200" b="0" i="0" dirty="0">
                <a:solidFill>
                  <a:schemeClr val="tx2"/>
                </a:solidFill>
                <a:latin typeface="Arial" panose="020B0604020202020204" pitchFamily="34" charset="0"/>
              </a:rPr>
              <a:t>(</a:t>
            </a:r>
            <a:r>
              <a:rPr lang="en-US" sz="3200" b="0" i="0" dirty="0">
                <a:solidFill>
                  <a:schemeClr val="tx2"/>
                </a:solidFill>
              </a:rPr>
              <a:t>§2.4 </a:t>
            </a:r>
            <a:r>
              <a:rPr lang="en-US" altLang="en-US" sz="3200" b="0" i="0" dirty="0">
                <a:solidFill>
                  <a:schemeClr val="tx2"/>
                </a:solidFill>
                <a:latin typeface="Arial" panose="020B0604020202020204" pitchFamily="34" charset="0"/>
              </a:rPr>
              <a:t>Stallings) </a:t>
            </a:r>
            <a:endParaRPr lang="en-US" altLang="en-US" sz="3200" dirty="0">
              <a:solidFill>
                <a:schemeClr val="tx2"/>
              </a:solidFill>
            </a:endParaRPr>
          </a:p>
        </p:txBody>
      </p:sp>
      <p:sp>
        <p:nvSpPr>
          <p:cNvPr id="37900" name="Line 14">
            <a:extLst>
              <a:ext uri="{FF2B5EF4-FFF2-40B4-BE49-F238E27FC236}">
                <a16:creationId xmlns:a16="http://schemas.microsoft.com/office/drawing/2014/main" id="{DA78D130-6BA5-6165-5C78-3F3C259BEB0B}"/>
              </a:ext>
            </a:extLst>
          </p:cNvPr>
          <p:cNvSpPr>
            <a:spLocks noChangeShapeType="1"/>
          </p:cNvSpPr>
          <p:nvPr/>
        </p:nvSpPr>
        <p:spPr bwMode="auto">
          <a:xfrm>
            <a:off x="457200" y="2362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1" name="Line 15">
            <a:extLst>
              <a:ext uri="{FF2B5EF4-FFF2-40B4-BE49-F238E27FC236}">
                <a16:creationId xmlns:a16="http://schemas.microsoft.com/office/drawing/2014/main" id="{B1ADD648-CA5B-DF03-406C-59C0C20DE031}"/>
              </a:ext>
            </a:extLst>
          </p:cNvPr>
          <p:cNvSpPr>
            <a:spLocks noChangeShapeType="1"/>
          </p:cNvSpPr>
          <p:nvPr/>
        </p:nvSpPr>
        <p:spPr bwMode="auto">
          <a:xfrm>
            <a:off x="490538" y="41148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2" name="Rectangle 16">
            <a:extLst>
              <a:ext uri="{FF2B5EF4-FFF2-40B4-BE49-F238E27FC236}">
                <a16:creationId xmlns:a16="http://schemas.microsoft.com/office/drawing/2014/main" id="{7A1C0878-BCFA-FDC1-8215-15A31F57372C}"/>
              </a:ext>
            </a:extLst>
          </p:cNvPr>
          <p:cNvSpPr>
            <a:spLocks noChangeArrowheads="1"/>
          </p:cNvSpPr>
          <p:nvPr/>
        </p:nvSpPr>
        <p:spPr bwMode="auto">
          <a:xfrm>
            <a:off x="495300" y="2454275"/>
            <a:ext cx="8077200" cy="1569660"/>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b="0" i="0" dirty="0">
                <a:latin typeface="Arial" panose="020B0604020202020204" pitchFamily="34" charset="0"/>
              </a:rPr>
              <a:t>An integer </a:t>
            </a:r>
            <a:r>
              <a:rPr lang="en-US" altLang="en-US" sz="3200" b="0" dirty="0">
                <a:latin typeface="Arial" panose="020B0604020202020204" pitchFamily="34" charset="0"/>
              </a:rPr>
              <a:t>n</a:t>
            </a:r>
            <a:r>
              <a:rPr lang="en-US" altLang="en-US" sz="3200" b="0" i="0" dirty="0">
                <a:latin typeface="Arial" panose="020B0604020202020204" pitchFamily="34" charset="0"/>
              </a:rPr>
              <a:t> &gt; 1 is called a </a:t>
            </a:r>
            <a:r>
              <a:rPr lang="en-US" altLang="en-US" sz="3200" b="0" dirty="0">
                <a:latin typeface="Arial" panose="020B0604020202020204" pitchFamily="34" charset="0"/>
              </a:rPr>
              <a:t>prime </a:t>
            </a:r>
            <a:r>
              <a:rPr lang="en-US" altLang="en-US" sz="3200" b="0" i="0" dirty="0">
                <a:latin typeface="Arial" panose="020B0604020202020204" pitchFamily="34" charset="0"/>
              </a:rPr>
              <a:t>if it has exactly two positive divisors, 1 and </a:t>
            </a:r>
            <a:r>
              <a:rPr lang="en-US" altLang="en-US" sz="3200" b="0" dirty="0">
                <a:latin typeface="Arial" panose="020B0604020202020204" pitchFamily="34" charset="0"/>
              </a:rPr>
              <a:t>n </a:t>
            </a:r>
            <a:r>
              <a:rPr lang="en-US" altLang="en-US" sz="3200" b="0" i="0" dirty="0">
                <a:latin typeface="Arial" panose="020B0604020202020204" pitchFamily="34" charset="0"/>
              </a:rPr>
              <a:t>itself.</a:t>
            </a:r>
          </a:p>
          <a:p>
            <a:r>
              <a:rPr lang="en-US" altLang="en-US" sz="3200" b="0" i="0" dirty="0">
                <a:latin typeface="Arial" panose="020B0604020202020204" pitchFamily="34" charset="0"/>
              </a:rPr>
              <a:t>If </a:t>
            </a:r>
            <a:r>
              <a:rPr lang="en-US" altLang="en-US" sz="3200" b="0" dirty="0">
                <a:latin typeface="Arial" panose="020B0604020202020204" pitchFamily="34" charset="0"/>
              </a:rPr>
              <a:t>n</a:t>
            </a:r>
            <a:r>
              <a:rPr lang="en-US" altLang="en-US" sz="3200" b="0" i="0" dirty="0">
                <a:latin typeface="Arial" panose="020B0604020202020204" pitchFamily="34" charset="0"/>
              </a:rPr>
              <a:t> &gt; 1 is called </a:t>
            </a:r>
            <a:r>
              <a:rPr lang="en-US" altLang="en-US" sz="3200" b="0" dirty="0">
                <a:latin typeface="Arial" panose="020B0604020202020204" pitchFamily="34" charset="0"/>
              </a:rPr>
              <a:t>composite </a:t>
            </a:r>
            <a:r>
              <a:rPr lang="en-US" altLang="en-US" sz="3200" b="0" i="0" dirty="0">
                <a:latin typeface="Arial" panose="020B0604020202020204" pitchFamily="34" charset="0"/>
              </a:rPr>
              <a:t>if it is not prime. </a:t>
            </a:r>
          </a:p>
        </p:txBody>
      </p:sp>
      <p:sp>
        <p:nvSpPr>
          <p:cNvPr id="3" name="TextBox 2">
            <a:extLst>
              <a:ext uri="{FF2B5EF4-FFF2-40B4-BE49-F238E27FC236}">
                <a16:creationId xmlns:a16="http://schemas.microsoft.com/office/drawing/2014/main" id="{5BA82B0C-3518-9013-74D6-F465D60BDADD}"/>
              </a:ext>
            </a:extLst>
          </p:cNvPr>
          <p:cNvSpPr txBox="1"/>
          <p:nvPr/>
        </p:nvSpPr>
        <p:spPr>
          <a:xfrm>
            <a:off x="376114" y="1713567"/>
            <a:ext cx="4577136" cy="523220"/>
          </a:xfrm>
          <a:prstGeom prst="rect">
            <a:avLst/>
          </a:prstGeom>
          <a:noFill/>
        </p:spPr>
        <p:txBody>
          <a:bodyPr wrap="square">
            <a:spAutoFit/>
          </a:bodyPr>
          <a:lstStyle/>
          <a:p>
            <a:r>
              <a:rPr lang="en-US" altLang="en-US" sz="2800" b="0" i="0" dirty="0">
                <a:latin typeface="Arial" panose="020B0604020202020204" pitchFamily="34" charset="0"/>
              </a:rPr>
              <a:t>Definition:</a:t>
            </a:r>
            <a:endParaRPr lang="en-US" sz="2800" dirty="0"/>
          </a:p>
        </p:txBody>
      </p:sp>
    </p:spTree>
    <p:extLst>
      <p:ext uri="{BB962C8B-B14F-4D97-AF65-F5344CB8AC3E}">
        <p14:creationId xmlns:p14="http://schemas.microsoft.com/office/powerpoint/2010/main" val="2452801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3DDF5239-83C7-238D-B128-046415963E9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73893E0-DA0D-4530-BCA3-18CAA1162DBA}" type="slidenum">
              <a:rPr lang="en-US" altLang="en-US" i="0" smtClean="0">
                <a:latin typeface="Arial" panose="020B0604020202020204" pitchFamily="34" charset="0"/>
              </a:rPr>
              <a:pPr/>
              <a:t>18</a:t>
            </a:fld>
            <a:endParaRPr lang="en-US" altLang="en-US" i="0">
              <a:latin typeface="Arial" panose="020B0604020202020204" pitchFamily="34" charset="0"/>
            </a:endParaRPr>
          </a:p>
        </p:txBody>
      </p:sp>
      <p:sp>
        <p:nvSpPr>
          <p:cNvPr id="37891" name="Text Box 2">
            <a:extLst>
              <a:ext uri="{FF2B5EF4-FFF2-40B4-BE49-F238E27FC236}">
                <a16:creationId xmlns:a16="http://schemas.microsoft.com/office/drawing/2014/main" id="{329FD62E-7877-F03B-4794-9941E7A83D30}"/>
              </a:ext>
            </a:extLst>
          </p:cNvPr>
          <p:cNvSpPr txBox="1">
            <a:spLocks noChangeArrowheads="1"/>
          </p:cNvSpPr>
          <p:nvPr/>
        </p:nvSpPr>
        <p:spPr bwMode="auto">
          <a:xfrm>
            <a:off x="1143000" y="5826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sz="2000"/>
          </a:p>
        </p:txBody>
      </p:sp>
      <p:sp>
        <p:nvSpPr>
          <p:cNvPr id="37892" name="Rectangle 3">
            <a:extLst>
              <a:ext uri="{FF2B5EF4-FFF2-40B4-BE49-F238E27FC236}">
                <a16:creationId xmlns:a16="http://schemas.microsoft.com/office/drawing/2014/main" id="{5CDC5CC8-A0CD-7C7E-C4BE-C81119605F2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3" name="Rectangle 4">
            <a:extLst>
              <a:ext uri="{FF2B5EF4-FFF2-40B4-BE49-F238E27FC236}">
                <a16:creationId xmlns:a16="http://schemas.microsoft.com/office/drawing/2014/main" id="{D2188336-3155-7204-F9F5-B05623AC301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4" name="Rectangle 5">
            <a:extLst>
              <a:ext uri="{FF2B5EF4-FFF2-40B4-BE49-F238E27FC236}">
                <a16:creationId xmlns:a16="http://schemas.microsoft.com/office/drawing/2014/main" id="{46179A8F-C4CF-7ACB-B660-AEE65FA9FC2F}"/>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5" name="Rectangle 6">
            <a:extLst>
              <a:ext uri="{FF2B5EF4-FFF2-40B4-BE49-F238E27FC236}">
                <a16:creationId xmlns:a16="http://schemas.microsoft.com/office/drawing/2014/main" id="{B7AE3D2D-8021-8628-560B-60F0AA809249}"/>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6" name="Rectangle 7">
            <a:extLst>
              <a:ext uri="{FF2B5EF4-FFF2-40B4-BE49-F238E27FC236}">
                <a16:creationId xmlns:a16="http://schemas.microsoft.com/office/drawing/2014/main" id="{4F86C2B4-E9DE-CB50-FA0E-E7573122B82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7" name="Rectangle 8">
            <a:extLst>
              <a:ext uri="{FF2B5EF4-FFF2-40B4-BE49-F238E27FC236}">
                <a16:creationId xmlns:a16="http://schemas.microsoft.com/office/drawing/2014/main" id="{227B8FFD-67E8-78CE-255F-EE387D556B8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8" name="Rectangle 9">
            <a:extLst>
              <a:ext uri="{FF2B5EF4-FFF2-40B4-BE49-F238E27FC236}">
                <a16:creationId xmlns:a16="http://schemas.microsoft.com/office/drawing/2014/main" id="{D70CB1D7-B2B4-3F20-4F51-6694E085ECE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9" name="Text Box 10">
            <a:extLst>
              <a:ext uri="{FF2B5EF4-FFF2-40B4-BE49-F238E27FC236}">
                <a16:creationId xmlns:a16="http://schemas.microsoft.com/office/drawing/2014/main" id="{01F53A21-4E3B-2B80-1862-7174F8A0E21F}"/>
              </a:ext>
            </a:extLst>
          </p:cNvPr>
          <p:cNvSpPr txBox="1">
            <a:spLocks noChangeArrowheads="1"/>
          </p:cNvSpPr>
          <p:nvPr/>
        </p:nvSpPr>
        <p:spPr bwMode="auto">
          <a:xfrm>
            <a:off x="1143000" y="0"/>
            <a:ext cx="196239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dirty="0"/>
              <a:t>Continued</a:t>
            </a:r>
          </a:p>
        </p:txBody>
      </p:sp>
      <p:sp>
        <p:nvSpPr>
          <p:cNvPr id="37900" name="Line 14">
            <a:extLst>
              <a:ext uri="{FF2B5EF4-FFF2-40B4-BE49-F238E27FC236}">
                <a16:creationId xmlns:a16="http://schemas.microsoft.com/office/drawing/2014/main" id="{DA78D130-6BA5-6165-5C78-3F3C259BEB0B}"/>
              </a:ext>
            </a:extLst>
          </p:cNvPr>
          <p:cNvSpPr>
            <a:spLocks noChangeShapeType="1"/>
          </p:cNvSpPr>
          <p:nvPr/>
        </p:nvSpPr>
        <p:spPr bwMode="auto">
          <a:xfrm>
            <a:off x="446088" y="1944718"/>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1" name="Line 15">
            <a:extLst>
              <a:ext uri="{FF2B5EF4-FFF2-40B4-BE49-F238E27FC236}">
                <a16:creationId xmlns:a16="http://schemas.microsoft.com/office/drawing/2014/main" id="{B1ADD648-CA5B-DF03-406C-59C0C20DE031}"/>
              </a:ext>
            </a:extLst>
          </p:cNvPr>
          <p:cNvSpPr>
            <a:spLocks noChangeShapeType="1"/>
          </p:cNvSpPr>
          <p:nvPr/>
        </p:nvSpPr>
        <p:spPr bwMode="auto">
          <a:xfrm>
            <a:off x="461498" y="3505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2" name="Rectangle 16">
            <a:extLst>
              <a:ext uri="{FF2B5EF4-FFF2-40B4-BE49-F238E27FC236}">
                <a16:creationId xmlns:a16="http://schemas.microsoft.com/office/drawing/2014/main" id="{7A1C0878-BCFA-FDC1-8215-15A31F57372C}"/>
              </a:ext>
            </a:extLst>
          </p:cNvPr>
          <p:cNvSpPr>
            <a:spLocks noChangeArrowheads="1"/>
          </p:cNvSpPr>
          <p:nvPr/>
        </p:nvSpPr>
        <p:spPr bwMode="auto">
          <a:xfrm>
            <a:off x="484188" y="2036793"/>
            <a:ext cx="8077200" cy="1384995"/>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i="0" dirty="0">
                <a:latin typeface="Arial" panose="020B0604020202020204" pitchFamily="34" charset="0"/>
              </a:rPr>
              <a:t>The Fundamental Theorem of Arithmetic: </a:t>
            </a:r>
            <a:r>
              <a:rPr lang="en-US" altLang="en-US" sz="2800" b="0" dirty="0">
                <a:latin typeface="Arial" panose="020B0604020202020204" pitchFamily="34" charset="0"/>
              </a:rPr>
              <a:t>Every integer n &gt; 1 is either a prime or can be written uniquely as a product of primes.</a:t>
            </a:r>
            <a:endParaRPr lang="en-US" altLang="en-US" sz="3200" b="0" dirty="0">
              <a:latin typeface="Arial" panose="020B0604020202020204" pitchFamily="34" charset="0"/>
            </a:endParaRPr>
          </a:p>
        </p:txBody>
      </p:sp>
      <p:grpSp>
        <p:nvGrpSpPr>
          <p:cNvPr id="37903" name="Group 17">
            <a:extLst>
              <a:ext uri="{FF2B5EF4-FFF2-40B4-BE49-F238E27FC236}">
                <a16:creationId xmlns:a16="http://schemas.microsoft.com/office/drawing/2014/main" id="{A858891E-8644-3AD8-EB2B-1A8CC070D9E7}"/>
              </a:ext>
            </a:extLst>
          </p:cNvPr>
          <p:cNvGrpSpPr>
            <a:grpSpLocks/>
          </p:cNvGrpSpPr>
          <p:nvPr/>
        </p:nvGrpSpPr>
        <p:grpSpPr bwMode="auto">
          <a:xfrm>
            <a:off x="446088" y="1301781"/>
            <a:ext cx="1143000" cy="566737"/>
            <a:chOff x="1200" y="1248"/>
            <a:chExt cx="720" cy="357"/>
          </a:xfrm>
        </p:grpSpPr>
        <p:pic>
          <p:nvPicPr>
            <p:cNvPr id="37904" name="Picture 18">
              <a:extLst>
                <a:ext uri="{FF2B5EF4-FFF2-40B4-BE49-F238E27FC236}">
                  <a16:creationId xmlns:a16="http://schemas.microsoft.com/office/drawing/2014/main" id="{FDCCBAC2-09EB-76DE-5515-EFE01F531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905" name="Text Box 19">
              <a:extLst>
                <a:ext uri="{FF2B5EF4-FFF2-40B4-BE49-F238E27FC236}">
                  <a16:creationId xmlns:a16="http://schemas.microsoft.com/office/drawing/2014/main" id="{5BB2AE8E-FC74-8CC4-580F-AED928917D4E}"/>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dirty="0">
                  <a:solidFill>
                    <a:schemeClr val="hlink"/>
                  </a:solidFill>
                </a:rPr>
                <a:t>Note</a:t>
              </a:r>
            </a:p>
          </p:txBody>
        </p:sp>
      </p:grpSp>
      <p:sp>
        <p:nvSpPr>
          <p:cNvPr id="2" name="Text Box 17">
            <a:extLst>
              <a:ext uri="{FF2B5EF4-FFF2-40B4-BE49-F238E27FC236}">
                <a16:creationId xmlns:a16="http://schemas.microsoft.com/office/drawing/2014/main" id="{6948072A-337B-A607-86EF-B72F1402D9B8}"/>
              </a:ext>
            </a:extLst>
          </p:cNvPr>
          <p:cNvSpPr txBox="1">
            <a:spLocks noChangeArrowheads="1"/>
          </p:cNvSpPr>
          <p:nvPr/>
        </p:nvSpPr>
        <p:spPr bwMode="auto">
          <a:xfrm>
            <a:off x="461498" y="3684440"/>
            <a:ext cx="69770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Example:</a:t>
            </a:r>
            <a:br>
              <a:rPr lang="en-US" altLang="en-US" sz="2400" i="0" dirty="0">
                <a:solidFill>
                  <a:schemeClr val="folHlink"/>
                </a:solidFill>
              </a:rPr>
            </a:br>
            <a:r>
              <a:rPr lang="en-US" altLang="en-US" sz="2400" i="0" dirty="0"/>
              <a:t>Find the prime factorization of n = 54 and 300</a:t>
            </a:r>
          </a:p>
          <a:p>
            <a:r>
              <a:rPr lang="en-US" altLang="en-US" sz="2400" i="0" dirty="0"/>
              <a:t> </a:t>
            </a:r>
            <a:endParaRPr lang="en-US" altLang="en-US" sz="2000" dirty="0"/>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606EAB84-4E09-144F-32C6-86A9AE7D6339}"/>
                  </a:ext>
                </a:extLst>
              </p14:cNvPr>
              <p14:cNvContentPartPr/>
              <p14:nvPr/>
            </p14:nvContentPartPr>
            <p14:xfrm>
              <a:off x="417600" y="281160"/>
              <a:ext cx="8476200" cy="6180840"/>
            </p14:xfrm>
          </p:contentPart>
        </mc:Choice>
        <mc:Fallback xmlns="">
          <p:pic>
            <p:nvPicPr>
              <p:cNvPr id="3" name="Ink 2">
                <a:extLst>
                  <a:ext uri="{FF2B5EF4-FFF2-40B4-BE49-F238E27FC236}">
                    <a16:creationId xmlns:a16="http://schemas.microsoft.com/office/drawing/2014/main" id="{606EAB84-4E09-144F-32C6-86A9AE7D6339}"/>
                  </a:ext>
                </a:extLst>
              </p:cNvPr>
              <p:cNvPicPr/>
              <p:nvPr/>
            </p:nvPicPr>
            <p:blipFill>
              <a:blip r:embed="rId5"/>
              <a:stretch>
                <a:fillRect/>
              </a:stretch>
            </p:blipFill>
            <p:spPr>
              <a:xfrm>
                <a:off x="408240" y="271800"/>
                <a:ext cx="8494920" cy="61995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9089-5726-EA4B-F548-97DB0326E19D}"/>
            </a:ext>
          </a:extLst>
        </p:cNvPr>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279B39B4-2E4E-2BAD-1A10-E91CD616539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73893E0-DA0D-4530-BCA3-18CAA1162DBA}" type="slidenum">
              <a:rPr lang="en-US" altLang="en-US" i="0" smtClean="0">
                <a:latin typeface="Arial" panose="020B0604020202020204" pitchFamily="34" charset="0"/>
              </a:rPr>
              <a:pPr/>
              <a:t>19</a:t>
            </a:fld>
            <a:endParaRPr lang="en-US" altLang="en-US" i="0">
              <a:latin typeface="Arial" panose="020B0604020202020204" pitchFamily="34" charset="0"/>
            </a:endParaRPr>
          </a:p>
        </p:txBody>
      </p:sp>
      <p:sp>
        <p:nvSpPr>
          <p:cNvPr id="37891" name="Text Box 2">
            <a:extLst>
              <a:ext uri="{FF2B5EF4-FFF2-40B4-BE49-F238E27FC236}">
                <a16:creationId xmlns:a16="http://schemas.microsoft.com/office/drawing/2014/main" id="{C26067D3-3770-B621-D879-F59709D1289A}"/>
              </a:ext>
            </a:extLst>
          </p:cNvPr>
          <p:cNvSpPr txBox="1">
            <a:spLocks noChangeArrowheads="1"/>
          </p:cNvSpPr>
          <p:nvPr/>
        </p:nvSpPr>
        <p:spPr bwMode="auto">
          <a:xfrm>
            <a:off x="1143000" y="5826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sz="2000"/>
          </a:p>
        </p:txBody>
      </p:sp>
      <p:sp>
        <p:nvSpPr>
          <p:cNvPr id="37892" name="Rectangle 3">
            <a:extLst>
              <a:ext uri="{FF2B5EF4-FFF2-40B4-BE49-F238E27FC236}">
                <a16:creationId xmlns:a16="http://schemas.microsoft.com/office/drawing/2014/main" id="{744CB8BF-66B0-3C97-2A79-2E774ABC2FD8}"/>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3" name="Rectangle 4">
            <a:extLst>
              <a:ext uri="{FF2B5EF4-FFF2-40B4-BE49-F238E27FC236}">
                <a16:creationId xmlns:a16="http://schemas.microsoft.com/office/drawing/2014/main" id="{CFB49B56-AA0E-FAB4-0D41-F815A15B23B5}"/>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4" name="Rectangle 5">
            <a:extLst>
              <a:ext uri="{FF2B5EF4-FFF2-40B4-BE49-F238E27FC236}">
                <a16:creationId xmlns:a16="http://schemas.microsoft.com/office/drawing/2014/main" id="{5DF4381E-7151-8E71-02F5-97F6CA57AD7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5" name="Rectangle 6">
            <a:extLst>
              <a:ext uri="{FF2B5EF4-FFF2-40B4-BE49-F238E27FC236}">
                <a16:creationId xmlns:a16="http://schemas.microsoft.com/office/drawing/2014/main" id="{67F2BFDE-D4B9-0474-5FA5-48B758F334AC}"/>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6" name="Rectangle 7">
            <a:extLst>
              <a:ext uri="{FF2B5EF4-FFF2-40B4-BE49-F238E27FC236}">
                <a16:creationId xmlns:a16="http://schemas.microsoft.com/office/drawing/2014/main" id="{F04730A8-F2C8-FB2F-2EF6-15EF68C721D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7" name="Rectangle 8">
            <a:extLst>
              <a:ext uri="{FF2B5EF4-FFF2-40B4-BE49-F238E27FC236}">
                <a16:creationId xmlns:a16="http://schemas.microsoft.com/office/drawing/2014/main" id="{7DA4C6E7-5F44-9211-BBD3-A82FD2082D77}"/>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8" name="Rectangle 9">
            <a:extLst>
              <a:ext uri="{FF2B5EF4-FFF2-40B4-BE49-F238E27FC236}">
                <a16:creationId xmlns:a16="http://schemas.microsoft.com/office/drawing/2014/main" id="{EE202BC3-8490-5461-BDD7-D7C0716A3713}"/>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9" name="Text Box 10">
            <a:extLst>
              <a:ext uri="{FF2B5EF4-FFF2-40B4-BE49-F238E27FC236}">
                <a16:creationId xmlns:a16="http://schemas.microsoft.com/office/drawing/2014/main" id="{ACCC1A67-A21D-ED47-56BA-EFF4A1DB0794}"/>
              </a:ext>
            </a:extLst>
          </p:cNvPr>
          <p:cNvSpPr txBox="1">
            <a:spLocks noChangeArrowheads="1"/>
          </p:cNvSpPr>
          <p:nvPr/>
        </p:nvSpPr>
        <p:spPr bwMode="auto">
          <a:xfrm>
            <a:off x="1143000" y="0"/>
            <a:ext cx="196239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dirty="0"/>
              <a:t>Continued</a:t>
            </a:r>
          </a:p>
        </p:txBody>
      </p:sp>
      <p:sp>
        <p:nvSpPr>
          <p:cNvPr id="37900" name="Line 14">
            <a:extLst>
              <a:ext uri="{FF2B5EF4-FFF2-40B4-BE49-F238E27FC236}">
                <a16:creationId xmlns:a16="http://schemas.microsoft.com/office/drawing/2014/main" id="{819FFC70-A03B-5FB1-B487-F60042879220}"/>
              </a:ext>
            </a:extLst>
          </p:cNvPr>
          <p:cNvSpPr>
            <a:spLocks noChangeShapeType="1"/>
          </p:cNvSpPr>
          <p:nvPr/>
        </p:nvSpPr>
        <p:spPr bwMode="auto">
          <a:xfrm>
            <a:off x="446088" y="1944718"/>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1" name="Line 15">
            <a:extLst>
              <a:ext uri="{FF2B5EF4-FFF2-40B4-BE49-F238E27FC236}">
                <a16:creationId xmlns:a16="http://schemas.microsoft.com/office/drawing/2014/main" id="{43AA29DE-7470-4349-856F-353485F86997}"/>
              </a:ext>
            </a:extLst>
          </p:cNvPr>
          <p:cNvSpPr>
            <a:spLocks noChangeShapeType="1"/>
          </p:cNvSpPr>
          <p:nvPr/>
        </p:nvSpPr>
        <p:spPr bwMode="auto">
          <a:xfrm>
            <a:off x="461498" y="3505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2" name="Rectangle 16">
            <a:extLst>
              <a:ext uri="{FF2B5EF4-FFF2-40B4-BE49-F238E27FC236}">
                <a16:creationId xmlns:a16="http://schemas.microsoft.com/office/drawing/2014/main" id="{FCC3F0FB-1B2A-16D6-96B7-90797116E7D4}"/>
              </a:ext>
            </a:extLst>
          </p:cNvPr>
          <p:cNvSpPr>
            <a:spLocks noChangeArrowheads="1"/>
          </p:cNvSpPr>
          <p:nvPr/>
        </p:nvSpPr>
        <p:spPr bwMode="auto">
          <a:xfrm>
            <a:off x="484188" y="2036793"/>
            <a:ext cx="8077200" cy="1384995"/>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i="0" dirty="0">
                <a:latin typeface="Arial" panose="020B0604020202020204" pitchFamily="34" charset="0"/>
              </a:rPr>
              <a:t>The Fundamental Theorem of Arithmetic: </a:t>
            </a:r>
            <a:r>
              <a:rPr lang="en-US" altLang="en-US" sz="2800" b="0" dirty="0">
                <a:latin typeface="Arial" panose="020B0604020202020204" pitchFamily="34" charset="0"/>
              </a:rPr>
              <a:t>Every integer n &gt; 1 is either a prime or can be written uniquely as a product of primes.</a:t>
            </a:r>
            <a:endParaRPr lang="en-US" altLang="en-US" sz="3200" b="0" dirty="0">
              <a:latin typeface="Arial" panose="020B0604020202020204" pitchFamily="34" charset="0"/>
            </a:endParaRPr>
          </a:p>
        </p:txBody>
      </p:sp>
      <p:grpSp>
        <p:nvGrpSpPr>
          <p:cNvPr id="37903" name="Group 17">
            <a:extLst>
              <a:ext uri="{FF2B5EF4-FFF2-40B4-BE49-F238E27FC236}">
                <a16:creationId xmlns:a16="http://schemas.microsoft.com/office/drawing/2014/main" id="{849A74CB-4791-0D7A-9948-4038DF23A0F4}"/>
              </a:ext>
            </a:extLst>
          </p:cNvPr>
          <p:cNvGrpSpPr>
            <a:grpSpLocks/>
          </p:cNvGrpSpPr>
          <p:nvPr/>
        </p:nvGrpSpPr>
        <p:grpSpPr bwMode="auto">
          <a:xfrm>
            <a:off x="446088" y="1301781"/>
            <a:ext cx="1143000" cy="566737"/>
            <a:chOff x="1200" y="1248"/>
            <a:chExt cx="720" cy="357"/>
          </a:xfrm>
        </p:grpSpPr>
        <p:pic>
          <p:nvPicPr>
            <p:cNvPr id="37904" name="Picture 18">
              <a:extLst>
                <a:ext uri="{FF2B5EF4-FFF2-40B4-BE49-F238E27FC236}">
                  <a16:creationId xmlns:a16="http://schemas.microsoft.com/office/drawing/2014/main" id="{288A4522-0678-0FD6-D94E-08F398872D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905" name="Text Box 19">
              <a:extLst>
                <a:ext uri="{FF2B5EF4-FFF2-40B4-BE49-F238E27FC236}">
                  <a16:creationId xmlns:a16="http://schemas.microsoft.com/office/drawing/2014/main" id="{48602C82-36E0-1E32-54E2-75CEA63883D2}"/>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dirty="0">
                  <a:solidFill>
                    <a:schemeClr val="hlink"/>
                  </a:solidFill>
                </a:rPr>
                <a:t>Note</a:t>
              </a:r>
            </a:p>
          </p:txBody>
        </p:sp>
      </p:grpSp>
      <p:sp>
        <p:nvSpPr>
          <p:cNvPr id="2" name="Text Box 17">
            <a:extLst>
              <a:ext uri="{FF2B5EF4-FFF2-40B4-BE49-F238E27FC236}">
                <a16:creationId xmlns:a16="http://schemas.microsoft.com/office/drawing/2014/main" id="{8F38379B-19A4-8686-CC85-7C83EDB56DEE}"/>
              </a:ext>
            </a:extLst>
          </p:cNvPr>
          <p:cNvSpPr txBox="1">
            <a:spLocks noChangeArrowheads="1"/>
          </p:cNvSpPr>
          <p:nvPr/>
        </p:nvSpPr>
        <p:spPr bwMode="auto">
          <a:xfrm>
            <a:off x="461498" y="3684440"/>
            <a:ext cx="69770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Example:</a:t>
            </a:r>
            <a:br>
              <a:rPr lang="en-US" altLang="en-US" sz="2400" i="0" dirty="0">
                <a:solidFill>
                  <a:schemeClr val="folHlink"/>
                </a:solidFill>
              </a:rPr>
            </a:br>
            <a:r>
              <a:rPr lang="en-US" altLang="en-US" sz="2400" i="0" dirty="0"/>
              <a:t>Find the prime factorization of n = 54 and 300</a:t>
            </a:r>
          </a:p>
          <a:p>
            <a:r>
              <a:rPr lang="en-US" altLang="en-US" sz="2400" i="0" dirty="0"/>
              <a:t> </a:t>
            </a:r>
            <a:endParaRPr lang="en-US" altLang="en-US" sz="2000" dirty="0"/>
          </a:p>
        </p:txBody>
      </p:sp>
    </p:spTree>
    <p:extLst>
      <p:ext uri="{BB962C8B-B14F-4D97-AF65-F5344CB8AC3E}">
        <p14:creationId xmlns:p14="http://schemas.microsoft.com/office/powerpoint/2010/main" val="362862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CAEDB-B323-2706-36C5-D6A7E661F3A4}"/>
            </a:ext>
          </a:extLst>
        </p:cNvPr>
        <p:cNvGrpSpPr/>
        <p:nvPr/>
      </p:nvGrpSpPr>
      <p:grpSpPr>
        <a:xfrm>
          <a:off x="0" y="0"/>
          <a:ext cx="0" cy="0"/>
          <a:chOff x="0" y="0"/>
          <a:chExt cx="0" cy="0"/>
        </a:xfrm>
      </p:grpSpPr>
      <p:sp>
        <p:nvSpPr>
          <p:cNvPr id="37890" name="Slide Number Placeholder 1">
            <a:extLst>
              <a:ext uri="{FF2B5EF4-FFF2-40B4-BE49-F238E27FC236}">
                <a16:creationId xmlns:a16="http://schemas.microsoft.com/office/drawing/2014/main" id="{832C44E3-0B80-747A-3CED-BEB161962F64}"/>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73893E0-DA0D-4530-BCA3-18CAA1162DBA}" type="slidenum">
              <a:rPr lang="en-US" altLang="en-US" i="0" smtClean="0">
                <a:latin typeface="Arial" panose="020B0604020202020204" pitchFamily="34" charset="0"/>
              </a:rPr>
              <a:pPr/>
              <a:t>20</a:t>
            </a:fld>
            <a:endParaRPr lang="en-US" altLang="en-US" i="0">
              <a:latin typeface="Arial" panose="020B0604020202020204" pitchFamily="34" charset="0"/>
            </a:endParaRPr>
          </a:p>
        </p:txBody>
      </p:sp>
      <p:sp>
        <p:nvSpPr>
          <p:cNvPr id="37891" name="Text Box 2">
            <a:extLst>
              <a:ext uri="{FF2B5EF4-FFF2-40B4-BE49-F238E27FC236}">
                <a16:creationId xmlns:a16="http://schemas.microsoft.com/office/drawing/2014/main" id="{BED049B6-C8A6-70BF-5086-17A6223B2F57}"/>
              </a:ext>
            </a:extLst>
          </p:cNvPr>
          <p:cNvSpPr txBox="1">
            <a:spLocks noChangeArrowheads="1"/>
          </p:cNvSpPr>
          <p:nvPr/>
        </p:nvSpPr>
        <p:spPr bwMode="auto">
          <a:xfrm>
            <a:off x="1143000" y="58261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sz="2000"/>
          </a:p>
        </p:txBody>
      </p:sp>
      <p:sp>
        <p:nvSpPr>
          <p:cNvPr id="37892" name="Rectangle 3">
            <a:extLst>
              <a:ext uri="{FF2B5EF4-FFF2-40B4-BE49-F238E27FC236}">
                <a16:creationId xmlns:a16="http://schemas.microsoft.com/office/drawing/2014/main" id="{BCE1FB0F-CFCC-FC6A-55E8-9819213FA60B}"/>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3" name="Rectangle 4">
            <a:extLst>
              <a:ext uri="{FF2B5EF4-FFF2-40B4-BE49-F238E27FC236}">
                <a16:creationId xmlns:a16="http://schemas.microsoft.com/office/drawing/2014/main" id="{D4649A21-1305-ED46-345C-6BC2511C4A34}"/>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4" name="Rectangle 5">
            <a:extLst>
              <a:ext uri="{FF2B5EF4-FFF2-40B4-BE49-F238E27FC236}">
                <a16:creationId xmlns:a16="http://schemas.microsoft.com/office/drawing/2014/main" id="{CA44E31E-6396-3F95-4A7C-49D5FB3B2010}"/>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5" name="Rectangle 6">
            <a:extLst>
              <a:ext uri="{FF2B5EF4-FFF2-40B4-BE49-F238E27FC236}">
                <a16:creationId xmlns:a16="http://schemas.microsoft.com/office/drawing/2014/main" id="{CADF7BDE-C057-3876-242C-0180DB076058}"/>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6" name="Rectangle 7">
            <a:extLst>
              <a:ext uri="{FF2B5EF4-FFF2-40B4-BE49-F238E27FC236}">
                <a16:creationId xmlns:a16="http://schemas.microsoft.com/office/drawing/2014/main" id="{FD6BDB2D-C553-06A0-17BA-57390148715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7" name="Rectangle 8">
            <a:extLst>
              <a:ext uri="{FF2B5EF4-FFF2-40B4-BE49-F238E27FC236}">
                <a16:creationId xmlns:a16="http://schemas.microsoft.com/office/drawing/2014/main" id="{6EC7971B-AC24-CC48-720B-2153547D1B28}"/>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8" name="Rectangle 9">
            <a:extLst>
              <a:ext uri="{FF2B5EF4-FFF2-40B4-BE49-F238E27FC236}">
                <a16:creationId xmlns:a16="http://schemas.microsoft.com/office/drawing/2014/main" id="{E47BC9EB-FF1E-7471-FECA-4DC3910D740F}"/>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7899" name="Text Box 10">
            <a:extLst>
              <a:ext uri="{FF2B5EF4-FFF2-40B4-BE49-F238E27FC236}">
                <a16:creationId xmlns:a16="http://schemas.microsoft.com/office/drawing/2014/main" id="{4E5D8592-1F84-F409-79A1-9A50173222EF}"/>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dirty="0"/>
              <a:t>2.1.4   Continued</a:t>
            </a:r>
          </a:p>
        </p:txBody>
      </p:sp>
      <p:sp>
        <p:nvSpPr>
          <p:cNvPr id="37900" name="Line 14">
            <a:extLst>
              <a:ext uri="{FF2B5EF4-FFF2-40B4-BE49-F238E27FC236}">
                <a16:creationId xmlns:a16="http://schemas.microsoft.com/office/drawing/2014/main" id="{CF7A23C1-D1D2-855C-D520-E5319AB2091D}"/>
              </a:ext>
            </a:extLst>
          </p:cNvPr>
          <p:cNvSpPr>
            <a:spLocks noChangeShapeType="1"/>
          </p:cNvSpPr>
          <p:nvPr/>
        </p:nvSpPr>
        <p:spPr bwMode="auto">
          <a:xfrm>
            <a:off x="457200" y="2362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1" name="Line 15">
            <a:extLst>
              <a:ext uri="{FF2B5EF4-FFF2-40B4-BE49-F238E27FC236}">
                <a16:creationId xmlns:a16="http://schemas.microsoft.com/office/drawing/2014/main" id="{3179C8B1-ABB1-3B35-82F2-866C22EB7A4A}"/>
              </a:ext>
            </a:extLst>
          </p:cNvPr>
          <p:cNvSpPr>
            <a:spLocks noChangeShapeType="1"/>
          </p:cNvSpPr>
          <p:nvPr/>
        </p:nvSpPr>
        <p:spPr bwMode="auto">
          <a:xfrm>
            <a:off x="457200" y="5562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902" name="Rectangle 16">
            <a:extLst>
              <a:ext uri="{FF2B5EF4-FFF2-40B4-BE49-F238E27FC236}">
                <a16:creationId xmlns:a16="http://schemas.microsoft.com/office/drawing/2014/main" id="{DDAAE5C4-8C97-7C37-1C1D-5384024464BB}"/>
              </a:ext>
            </a:extLst>
          </p:cNvPr>
          <p:cNvSpPr>
            <a:spLocks noChangeArrowheads="1"/>
          </p:cNvSpPr>
          <p:nvPr/>
        </p:nvSpPr>
        <p:spPr bwMode="auto">
          <a:xfrm>
            <a:off x="495300" y="2454275"/>
            <a:ext cx="8077200" cy="3046988"/>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dirty="0">
                <a:latin typeface="Arial" panose="020B0604020202020204" pitchFamily="34" charset="0"/>
              </a:rPr>
              <a:t>Fact 1: </a:t>
            </a:r>
            <a:r>
              <a:rPr lang="en-US" altLang="en-US" sz="3200" b="0" dirty="0">
                <a:latin typeface="Arial" panose="020B0604020202020204" pitchFamily="34" charset="0"/>
              </a:rPr>
              <a:t>The integer 1 has only one positive divisor, itself.</a:t>
            </a:r>
          </a:p>
          <a:p>
            <a:endParaRPr lang="en-US" altLang="en-US" sz="3200" dirty="0">
              <a:latin typeface="Arial" panose="020B0604020202020204" pitchFamily="34" charset="0"/>
            </a:endParaRPr>
          </a:p>
          <a:p>
            <a:r>
              <a:rPr lang="en-US" altLang="en-US" sz="3200" dirty="0">
                <a:latin typeface="Arial" panose="020B0604020202020204" pitchFamily="34" charset="0"/>
              </a:rPr>
              <a:t>Fact 2: </a:t>
            </a:r>
            <a:r>
              <a:rPr lang="en-US" altLang="en-US" sz="3200" b="0" dirty="0">
                <a:latin typeface="Arial" panose="020B0604020202020204" pitchFamily="34" charset="0"/>
              </a:rPr>
              <a:t>Any positive integer has at least </a:t>
            </a:r>
          </a:p>
          <a:p>
            <a:r>
              <a:rPr lang="en-US" altLang="en-US" sz="3200" b="0" dirty="0">
                <a:latin typeface="Arial" panose="020B0604020202020204" pitchFamily="34" charset="0"/>
              </a:rPr>
              <a:t>             two divisors, 1 and itself (but it</a:t>
            </a:r>
            <a:br>
              <a:rPr lang="en-US" altLang="en-US" sz="3200" b="0" dirty="0">
                <a:latin typeface="Arial" panose="020B0604020202020204" pitchFamily="34" charset="0"/>
              </a:rPr>
            </a:br>
            <a:r>
              <a:rPr lang="en-US" altLang="en-US" sz="3200" b="0" dirty="0">
                <a:latin typeface="Arial" panose="020B0604020202020204" pitchFamily="34" charset="0"/>
              </a:rPr>
              <a:t>             can have more).</a:t>
            </a:r>
          </a:p>
        </p:txBody>
      </p:sp>
      <p:grpSp>
        <p:nvGrpSpPr>
          <p:cNvPr id="37903" name="Group 17">
            <a:extLst>
              <a:ext uri="{FF2B5EF4-FFF2-40B4-BE49-F238E27FC236}">
                <a16:creationId xmlns:a16="http://schemas.microsoft.com/office/drawing/2014/main" id="{11C70BD0-64BE-89B3-11B5-CA28F8EBCB63}"/>
              </a:ext>
            </a:extLst>
          </p:cNvPr>
          <p:cNvGrpSpPr>
            <a:grpSpLocks/>
          </p:cNvGrpSpPr>
          <p:nvPr/>
        </p:nvGrpSpPr>
        <p:grpSpPr bwMode="auto">
          <a:xfrm>
            <a:off x="457200" y="1719263"/>
            <a:ext cx="1143000" cy="566737"/>
            <a:chOff x="1200" y="1248"/>
            <a:chExt cx="720" cy="357"/>
          </a:xfrm>
        </p:grpSpPr>
        <p:pic>
          <p:nvPicPr>
            <p:cNvPr id="37904" name="Picture 18">
              <a:extLst>
                <a:ext uri="{FF2B5EF4-FFF2-40B4-BE49-F238E27FC236}">
                  <a16:creationId xmlns:a16="http://schemas.microsoft.com/office/drawing/2014/main" id="{8A8BA60B-EDD1-1050-A458-68560FDE2C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905" name="Text Box 19">
              <a:extLst>
                <a:ext uri="{FF2B5EF4-FFF2-40B4-BE49-F238E27FC236}">
                  <a16:creationId xmlns:a16="http://schemas.microsoft.com/office/drawing/2014/main" id="{FB69A3C8-300D-8603-76BD-99F5A2ED08B7}"/>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dirty="0">
                  <a:solidFill>
                    <a:schemeClr val="hlink"/>
                  </a:solidFill>
                </a:rPr>
                <a:t>Note</a:t>
              </a:r>
            </a:p>
          </p:txBody>
        </p:sp>
      </p:grpSp>
    </p:spTree>
    <p:extLst>
      <p:ext uri="{BB962C8B-B14F-4D97-AF65-F5344CB8AC3E}">
        <p14:creationId xmlns:p14="http://schemas.microsoft.com/office/powerpoint/2010/main" val="3915983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1">
            <a:extLst>
              <a:ext uri="{FF2B5EF4-FFF2-40B4-BE49-F238E27FC236}">
                <a16:creationId xmlns:a16="http://schemas.microsoft.com/office/drawing/2014/main" id="{51A9C88A-B8C4-F0FE-D23F-08928031DB6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1A9A8D1-D24E-407A-A98C-90EFFAA7F82F}" type="slidenum">
              <a:rPr lang="en-US" altLang="en-US" i="0" smtClean="0">
                <a:latin typeface="Arial" panose="020B0604020202020204" pitchFamily="34" charset="0"/>
              </a:rPr>
              <a:pPr/>
              <a:t>21</a:t>
            </a:fld>
            <a:endParaRPr lang="en-US" altLang="en-US" i="0">
              <a:latin typeface="Arial" panose="020B0604020202020204" pitchFamily="34" charset="0"/>
            </a:endParaRPr>
          </a:p>
        </p:txBody>
      </p:sp>
      <p:sp>
        <p:nvSpPr>
          <p:cNvPr id="39939" name="Rectangle 3">
            <a:extLst>
              <a:ext uri="{FF2B5EF4-FFF2-40B4-BE49-F238E27FC236}">
                <a16:creationId xmlns:a16="http://schemas.microsoft.com/office/drawing/2014/main" id="{6618A7B6-4E31-86A6-77F6-F52A00341F9C}"/>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0" name="Rectangle 4">
            <a:extLst>
              <a:ext uri="{FF2B5EF4-FFF2-40B4-BE49-F238E27FC236}">
                <a16:creationId xmlns:a16="http://schemas.microsoft.com/office/drawing/2014/main" id="{016228AE-FE0D-2965-A9FF-43A417E8D169}"/>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1" name="Rectangle 5">
            <a:extLst>
              <a:ext uri="{FF2B5EF4-FFF2-40B4-BE49-F238E27FC236}">
                <a16:creationId xmlns:a16="http://schemas.microsoft.com/office/drawing/2014/main" id="{75F3F273-A984-F84E-54B9-306912A8CC5C}"/>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2" name="Rectangle 6">
            <a:extLst>
              <a:ext uri="{FF2B5EF4-FFF2-40B4-BE49-F238E27FC236}">
                <a16:creationId xmlns:a16="http://schemas.microsoft.com/office/drawing/2014/main" id="{B3A03C7F-1446-22BF-029D-AA0D0E1ED2FA}"/>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3" name="Rectangle 7">
            <a:extLst>
              <a:ext uri="{FF2B5EF4-FFF2-40B4-BE49-F238E27FC236}">
                <a16:creationId xmlns:a16="http://schemas.microsoft.com/office/drawing/2014/main" id="{B07CE687-453B-8052-05C6-D4886ADCCE3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4" name="Rectangle 8">
            <a:extLst>
              <a:ext uri="{FF2B5EF4-FFF2-40B4-BE49-F238E27FC236}">
                <a16:creationId xmlns:a16="http://schemas.microsoft.com/office/drawing/2014/main" id="{E69AA321-807C-9146-17FD-9C62DF4BFF7D}"/>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5" name="Rectangle 9">
            <a:extLst>
              <a:ext uri="{FF2B5EF4-FFF2-40B4-BE49-F238E27FC236}">
                <a16:creationId xmlns:a16="http://schemas.microsoft.com/office/drawing/2014/main" id="{9EFD1EDC-0ABA-7673-17EC-AA427C5ABF5E}"/>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39946" name="Text Box 10">
            <a:extLst>
              <a:ext uri="{FF2B5EF4-FFF2-40B4-BE49-F238E27FC236}">
                <a16:creationId xmlns:a16="http://schemas.microsoft.com/office/drawing/2014/main" id="{1F24E1D3-46A0-6B2F-F4C8-172F146D3926}"/>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pic>
        <p:nvPicPr>
          <p:cNvPr id="39947" name="Picture 16">
            <a:extLst>
              <a:ext uri="{FF2B5EF4-FFF2-40B4-BE49-F238E27FC236}">
                <a16:creationId xmlns:a16="http://schemas.microsoft.com/office/drawing/2014/main" id="{0434BFF1-43D9-9CC5-06FF-F6F4349E1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057400"/>
            <a:ext cx="8620125" cy="341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48" name="Text Box 17">
            <a:extLst>
              <a:ext uri="{FF2B5EF4-FFF2-40B4-BE49-F238E27FC236}">
                <a16:creationId xmlns:a16="http://schemas.microsoft.com/office/drawing/2014/main" id="{6012DEFE-09A3-85A0-A025-0CC105A1C4E2}"/>
              </a:ext>
            </a:extLst>
          </p:cNvPr>
          <p:cNvSpPr txBox="1">
            <a:spLocks noChangeArrowheads="1"/>
          </p:cNvSpPr>
          <p:nvPr/>
        </p:nvSpPr>
        <p:spPr bwMode="auto">
          <a:xfrm>
            <a:off x="1143000" y="533400"/>
            <a:ext cx="5078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2.6  </a:t>
            </a:r>
            <a:r>
              <a:rPr lang="en-US" altLang="en-US" sz="2000"/>
              <a:t>Common divisors of two integers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1">
            <a:extLst>
              <a:ext uri="{FF2B5EF4-FFF2-40B4-BE49-F238E27FC236}">
                <a16:creationId xmlns:a16="http://schemas.microsoft.com/office/drawing/2014/main" id="{7263E1B6-0BB1-9F2A-BDF9-76F20D28DD5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D1A453F9-3DED-4376-B02F-B6E8EA9FDCD0}" type="slidenum">
              <a:rPr lang="en-US" altLang="en-US" i="0" smtClean="0">
                <a:latin typeface="Arial" panose="020B0604020202020204" pitchFamily="34" charset="0"/>
              </a:rPr>
              <a:pPr/>
              <a:t>22</a:t>
            </a:fld>
            <a:endParaRPr lang="en-US" altLang="en-US" i="0">
              <a:latin typeface="Arial" panose="020B0604020202020204" pitchFamily="34" charset="0"/>
            </a:endParaRPr>
          </a:p>
        </p:txBody>
      </p:sp>
      <p:sp>
        <p:nvSpPr>
          <p:cNvPr id="41988" name="Rectangle 3">
            <a:extLst>
              <a:ext uri="{FF2B5EF4-FFF2-40B4-BE49-F238E27FC236}">
                <a16:creationId xmlns:a16="http://schemas.microsoft.com/office/drawing/2014/main" id="{55FC77CE-D441-65CF-012B-4358BA88E703}"/>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89" name="Rectangle 4">
            <a:extLst>
              <a:ext uri="{FF2B5EF4-FFF2-40B4-BE49-F238E27FC236}">
                <a16:creationId xmlns:a16="http://schemas.microsoft.com/office/drawing/2014/main" id="{7F0C07A5-A825-16D3-2BE9-D9199050DCFF}"/>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0" name="Rectangle 5">
            <a:extLst>
              <a:ext uri="{FF2B5EF4-FFF2-40B4-BE49-F238E27FC236}">
                <a16:creationId xmlns:a16="http://schemas.microsoft.com/office/drawing/2014/main" id="{7D19BC92-A668-A415-5619-C0911C89C284}"/>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1" name="Rectangle 6">
            <a:extLst>
              <a:ext uri="{FF2B5EF4-FFF2-40B4-BE49-F238E27FC236}">
                <a16:creationId xmlns:a16="http://schemas.microsoft.com/office/drawing/2014/main" id="{E5459657-11F2-07A2-9BC0-31E79AEE1FA5}"/>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2" name="Rectangle 7">
            <a:extLst>
              <a:ext uri="{FF2B5EF4-FFF2-40B4-BE49-F238E27FC236}">
                <a16:creationId xmlns:a16="http://schemas.microsoft.com/office/drawing/2014/main" id="{7A3F8877-E2E0-F828-52A5-0F0550FD7B6C}"/>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3" name="Rectangle 8">
            <a:extLst>
              <a:ext uri="{FF2B5EF4-FFF2-40B4-BE49-F238E27FC236}">
                <a16:creationId xmlns:a16="http://schemas.microsoft.com/office/drawing/2014/main" id="{17DBD48C-A718-1F78-E1B7-56ED79941ACC}"/>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4" name="Rectangle 9">
            <a:extLst>
              <a:ext uri="{FF2B5EF4-FFF2-40B4-BE49-F238E27FC236}">
                <a16:creationId xmlns:a16="http://schemas.microsoft.com/office/drawing/2014/main" id="{F1FAEE09-89EE-702A-B7AC-588299E704ED}"/>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5" name="Text Box 10">
            <a:extLst>
              <a:ext uri="{FF2B5EF4-FFF2-40B4-BE49-F238E27FC236}">
                <a16:creationId xmlns:a16="http://schemas.microsoft.com/office/drawing/2014/main" id="{41A77E4F-DB15-3295-8D4A-FCB1FC7F6CD3}"/>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41999" name="Line 14">
            <a:extLst>
              <a:ext uri="{FF2B5EF4-FFF2-40B4-BE49-F238E27FC236}">
                <a16:creationId xmlns:a16="http://schemas.microsoft.com/office/drawing/2014/main" id="{FC6160AB-225B-B69D-EC06-301AEB73DF6C}"/>
              </a:ext>
            </a:extLst>
          </p:cNvPr>
          <p:cNvSpPr>
            <a:spLocks noChangeShapeType="1"/>
          </p:cNvSpPr>
          <p:nvPr/>
        </p:nvSpPr>
        <p:spPr bwMode="auto">
          <a:xfrm>
            <a:off x="609600" y="17526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0" name="Line 15">
            <a:extLst>
              <a:ext uri="{FF2B5EF4-FFF2-40B4-BE49-F238E27FC236}">
                <a16:creationId xmlns:a16="http://schemas.microsoft.com/office/drawing/2014/main" id="{7EE1AF26-A96D-7D46-56D9-3BB1F31E1C36}"/>
              </a:ext>
            </a:extLst>
          </p:cNvPr>
          <p:cNvSpPr>
            <a:spLocks noChangeShapeType="1"/>
          </p:cNvSpPr>
          <p:nvPr/>
        </p:nvSpPr>
        <p:spPr bwMode="auto">
          <a:xfrm>
            <a:off x="636588" y="33528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1" name="Rectangle 16">
            <a:extLst>
              <a:ext uri="{FF2B5EF4-FFF2-40B4-BE49-F238E27FC236}">
                <a16:creationId xmlns:a16="http://schemas.microsoft.com/office/drawing/2014/main" id="{F939724C-0CC4-9E00-AC4B-6B49DE87FB12}"/>
              </a:ext>
            </a:extLst>
          </p:cNvPr>
          <p:cNvSpPr>
            <a:spLocks noChangeArrowheads="1"/>
          </p:cNvSpPr>
          <p:nvPr/>
        </p:nvSpPr>
        <p:spPr bwMode="auto">
          <a:xfrm>
            <a:off x="804862" y="1844675"/>
            <a:ext cx="7920037" cy="1384995"/>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b="0" i="0" dirty="0">
                <a:latin typeface="Arial" panose="020B0604020202020204" pitchFamily="34" charset="0"/>
              </a:rPr>
              <a:t>The greatest common divisor of two integers is the largest (or greatest) positive integer that divides both integers.</a:t>
            </a:r>
          </a:p>
        </p:txBody>
      </p:sp>
      <p:sp>
        <p:nvSpPr>
          <p:cNvPr id="42002" name="Text Box 17">
            <a:extLst>
              <a:ext uri="{FF2B5EF4-FFF2-40B4-BE49-F238E27FC236}">
                <a16:creationId xmlns:a16="http://schemas.microsoft.com/office/drawing/2014/main" id="{4C2794A8-0581-0687-FA61-52054F1A9E49}"/>
              </a:ext>
            </a:extLst>
          </p:cNvPr>
          <p:cNvSpPr txBox="1">
            <a:spLocks noChangeArrowheads="1"/>
          </p:cNvSpPr>
          <p:nvPr/>
        </p:nvSpPr>
        <p:spPr bwMode="auto">
          <a:xfrm>
            <a:off x="442913" y="1262473"/>
            <a:ext cx="3603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Greatest Common Divisor</a:t>
            </a:r>
            <a:endParaRPr lang="en-US" altLang="en-US" sz="2000" dirty="0"/>
          </a:p>
        </p:txBody>
      </p:sp>
      <p:sp>
        <p:nvSpPr>
          <p:cNvPr id="3" name="Text Box 17">
            <a:extLst>
              <a:ext uri="{FF2B5EF4-FFF2-40B4-BE49-F238E27FC236}">
                <a16:creationId xmlns:a16="http://schemas.microsoft.com/office/drawing/2014/main" id="{46F393D6-705E-7F99-8902-3A3296A5BC28}"/>
              </a:ext>
            </a:extLst>
          </p:cNvPr>
          <p:cNvSpPr txBox="1">
            <a:spLocks noChangeArrowheads="1"/>
          </p:cNvSpPr>
          <p:nvPr/>
        </p:nvSpPr>
        <p:spPr bwMode="auto">
          <a:xfrm>
            <a:off x="490538" y="3613510"/>
            <a:ext cx="5986462"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Example:</a:t>
            </a:r>
            <a:br>
              <a:rPr lang="en-US" altLang="en-US" sz="2400" i="0" dirty="0">
                <a:solidFill>
                  <a:schemeClr val="folHlink"/>
                </a:solidFill>
              </a:rPr>
            </a:br>
            <a:r>
              <a:rPr lang="en-US" altLang="en-US" sz="2400" i="0" dirty="0"/>
              <a:t>Find the greatest common divisor (</a:t>
            </a:r>
            <a:r>
              <a:rPr lang="en-US" altLang="en-US" sz="2400" i="0" dirty="0" err="1"/>
              <a:t>gcd</a:t>
            </a:r>
            <a:r>
              <a:rPr lang="en-US" altLang="en-US" sz="2400" i="0" dirty="0"/>
              <a:t>):</a:t>
            </a:r>
          </a:p>
          <a:p>
            <a:r>
              <a:rPr lang="en-US" altLang="en-US" sz="2400" i="0" dirty="0" err="1"/>
              <a:t>gcd</a:t>
            </a:r>
            <a:r>
              <a:rPr lang="en-US" altLang="en-US" sz="2400" i="0" dirty="0"/>
              <a:t> (12, 140)?</a:t>
            </a:r>
          </a:p>
          <a:p>
            <a:r>
              <a:rPr lang="en-US" altLang="en-US" sz="2400" i="0" dirty="0"/>
              <a:t>	</a:t>
            </a:r>
            <a:r>
              <a:rPr lang="en-US" altLang="en-US" sz="2400" b="0" i="0" dirty="0"/>
              <a:t>Common divisors include: 1, 2, and 4</a:t>
            </a:r>
          </a:p>
          <a:p>
            <a:r>
              <a:rPr lang="en-US" altLang="en-US" sz="2400" b="0" i="0" dirty="0"/>
              <a:t>	</a:t>
            </a:r>
            <a:r>
              <a:rPr lang="en-US" altLang="en-US" sz="2400" b="0" i="0" dirty="0" err="1"/>
              <a:t>gcd</a:t>
            </a:r>
            <a:r>
              <a:rPr lang="en-US" altLang="en-US" sz="2400" b="0" i="0" dirty="0"/>
              <a:t>(12, 140) = 4</a:t>
            </a:r>
          </a:p>
          <a:p>
            <a:r>
              <a:rPr lang="en-US" altLang="en-US" sz="2400" i="0" dirty="0" err="1"/>
              <a:t>gcd</a:t>
            </a:r>
            <a:r>
              <a:rPr lang="en-US" altLang="en-US" sz="2400" i="0" dirty="0"/>
              <a:t> (36, 54)?</a:t>
            </a:r>
          </a:p>
          <a:p>
            <a:r>
              <a:rPr lang="en-US" altLang="en-US" sz="2400" i="0" dirty="0"/>
              <a:t> </a:t>
            </a:r>
            <a:endParaRPr lang="en-US" altLang="en-US" sz="2000" dirty="0"/>
          </a:p>
        </p:txBody>
      </p:sp>
    </p:spTree>
    <p:extLst>
      <p:ext uri="{BB962C8B-B14F-4D97-AF65-F5344CB8AC3E}">
        <p14:creationId xmlns:p14="http://schemas.microsoft.com/office/powerpoint/2010/main" val="320720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92163" y="1762125"/>
            <a:ext cx="7570787" cy="4638675"/>
          </a:xfrm>
        </p:spPr>
        <p:txBody>
          <a:bodyPr rtlCol="0">
            <a:normAutofit/>
          </a:bodyPr>
          <a:lstStyle/>
          <a:p>
            <a:pPr fontAlgn="auto">
              <a:spcAft>
                <a:spcPts val="0"/>
              </a:spcAft>
              <a:buClr>
                <a:schemeClr val="accent1">
                  <a:lumMod val="60000"/>
                  <a:lumOff val="40000"/>
                </a:schemeClr>
              </a:buClr>
              <a:buFont typeface="Candara" pitchFamily="34" charset="0"/>
              <a:buChar char="•"/>
              <a:defRPr/>
            </a:pPr>
            <a:r>
              <a:rPr lang="en-US" dirty="0"/>
              <a:t>Positive integer </a:t>
            </a:r>
            <a:r>
              <a:rPr lang="en-US" i="1" dirty="0"/>
              <a:t>d </a:t>
            </a:r>
            <a:r>
              <a:rPr lang="en-US" dirty="0"/>
              <a:t>is said to be the </a:t>
            </a:r>
            <a:r>
              <a:rPr lang="en-US" dirty="0" err="1"/>
              <a:t>gcd</a:t>
            </a:r>
            <a:r>
              <a:rPr lang="en-US" dirty="0"/>
              <a:t> of </a:t>
            </a:r>
            <a:r>
              <a:rPr lang="en-US" i="1" dirty="0"/>
              <a:t>a </a:t>
            </a:r>
            <a:r>
              <a:rPr lang="en-US" dirty="0"/>
              <a:t>and </a:t>
            </a:r>
            <a:r>
              <a:rPr lang="en-US" i="1" dirty="0"/>
              <a:t>b </a:t>
            </a:r>
            <a:r>
              <a:rPr lang="en-US" dirty="0"/>
              <a:t>if:</a:t>
            </a:r>
          </a:p>
          <a:p>
            <a:pPr lvl="1" fontAlgn="auto">
              <a:spcAft>
                <a:spcPts val="0"/>
              </a:spcAft>
              <a:buFont typeface="Candara" pitchFamily="34" charset="0"/>
              <a:buChar char="•"/>
              <a:defRPr/>
            </a:pPr>
            <a:r>
              <a:rPr lang="en-US" i="1" dirty="0"/>
              <a:t>d </a:t>
            </a:r>
            <a:r>
              <a:rPr lang="en-US" dirty="0"/>
              <a:t>is a divisor of </a:t>
            </a:r>
            <a:r>
              <a:rPr lang="en-US" i="1" dirty="0"/>
              <a:t>a </a:t>
            </a:r>
            <a:r>
              <a:rPr lang="en-US" dirty="0"/>
              <a:t>and </a:t>
            </a:r>
            <a:r>
              <a:rPr lang="en-US" i="1" dirty="0"/>
              <a:t>b</a:t>
            </a:r>
          </a:p>
          <a:p>
            <a:pPr lvl="1" fontAlgn="auto">
              <a:spcAft>
                <a:spcPts val="0"/>
              </a:spcAft>
              <a:buFont typeface="Candara" pitchFamily="34" charset="0"/>
              <a:buChar char="•"/>
              <a:defRPr/>
            </a:pPr>
            <a:r>
              <a:rPr lang="en-US" dirty="0"/>
              <a:t>Any divisor of </a:t>
            </a:r>
            <a:r>
              <a:rPr lang="en-US" i="1" dirty="0"/>
              <a:t>a </a:t>
            </a:r>
            <a:r>
              <a:rPr lang="en-US" dirty="0"/>
              <a:t>and </a:t>
            </a:r>
            <a:r>
              <a:rPr lang="en-US" i="1" dirty="0"/>
              <a:t>b </a:t>
            </a:r>
            <a:r>
              <a:rPr lang="en-US" dirty="0"/>
              <a:t>is a divisor of </a:t>
            </a:r>
            <a:r>
              <a:rPr lang="en-US" i="1" dirty="0"/>
              <a:t>d</a:t>
            </a:r>
          </a:p>
          <a:p>
            <a:pPr fontAlgn="auto">
              <a:spcAft>
                <a:spcPts val="0"/>
              </a:spcAft>
              <a:buClr>
                <a:schemeClr val="accent1">
                  <a:lumMod val="60000"/>
                  <a:lumOff val="40000"/>
                </a:schemeClr>
              </a:buClr>
              <a:buFont typeface="Candara" pitchFamily="34" charset="0"/>
              <a:buChar char="•"/>
              <a:defRPr/>
            </a:pPr>
            <a:r>
              <a:rPr lang="en-US" b="1" dirty="0"/>
              <a:t>IBL </a:t>
            </a:r>
            <a:r>
              <a:rPr lang="en-US" b="1" dirty="0" err="1"/>
              <a:t>Exer</a:t>
            </a:r>
            <a:r>
              <a:rPr lang="en-US" b="1" dirty="0"/>
              <a:t> 2:</a:t>
            </a:r>
            <a:endParaRPr lang="ar-SA" b="1" dirty="0"/>
          </a:p>
          <a:p>
            <a:pPr lvl="1" fontAlgn="auto">
              <a:spcAft>
                <a:spcPts val="0"/>
              </a:spcAft>
              <a:buClr>
                <a:schemeClr val="accent1">
                  <a:lumMod val="60000"/>
                  <a:lumOff val="40000"/>
                </a:schemeClr>
              </a:buClr>
              <a:buFont typeface="Candara" pitchFamily="34" charset="0"/>
              <a:buChar char="•"/>
              <a:defRPr/>
            </a:pPr>
            <a:r>
              <a:rPr lang="en-US" dirty="0">
                <a:ea typeface="+mn-ea"/>
                <a:cs typeface="+mn-cs"/>
              </a:rPr>
              <a:t>What is </a:t>
            </a:r>
            <a:r>
              <a:rPr lang="en-US" dirty="0" err="1">
                <a:ea typeface="+mn-ea"/>
                <a:cs typeface="+mn-cs"/>
              </a:rPr>
              <a:t>gcd</a:t>
            </a:r>
            <a:r>
              <a:rPr lang="en-US" dirty="0">
                <a:ea typeface="+mn-ea"/>
                <a:cs typeface="+mn-cs"/>
              </a:rPr>
              <a:t>(a,0)?</a:t>
            </a:r>
          </a:p>
          <a:p>
            <a:pPr lvl="1" fontAlgn="auto">
              <a:spcAft>
                <a:spcPts val="0"/>
              </a:spcAft>
              <a:buClr>
                <a:schemeClr val="accent1">
                  <a:lumMod val="60000"/>
                  <a:lumOff val="40000"/>
                </a:schemeClr>
              </a:buClr>
              <a:buFont typeface="Candara" pitchFamily="34" charset="0"/>
              <a:buChar char="•"/>
              <a:defRPr/>
            </a:pPr>
            <a:r>
              <a:rPr lang="en-US" dirty="0"/>
              <a:t>What is </a:t>
            </a:r>
            <a:r>
              <a:rPr lang="en-US" dirty="0" err="1"/>
              <a:t>gcd</a:t>
            </a:r>
            <a:r>
              <a:rPr lang="en-US" dirty="0"/>
              <a:t>(0,0)?</a:t>
            </a:r>
            <a:endParaRPr lang="en-US" dirty="0">
              <a:ea typeface="+mn-ea"/>
              <a:cs typeface="+mn-cs"/>
            </a:endParaRPr>
          </a:p>
          <a:p>
            <a:pPr fontAlgn="auto">
              <a:spcAft>
                <a:spcPts val="0"/>
              </a:spcAft>
              <a:buClr>
                <a:schemeClr val="accent1">
                  <a:lumMod val="60000"/>
                  <a:lumOff val="40000"/>
                </a:schemeClr>
              </a:buClr>
              <a:buFont typeface="Candara" pitchFamily="34" charset="0"/>
              <a:buChar char="•"/>
              <a:defRPr/>
            </a:pPr>
            <a:endParaRPr lang="en-US" dirty="0">
              <a:ea typeface="+mn-ea"/>
              <a:cs typeface="+mn-cs"/>
            </a:endParaRPr>
          </a:p>
        </p:txBody>
      </p:sp>
      <p:sp>
        <p:nvSpPr>
          <p:cNvPr id="48130" name="Title 4"/>
          <p:cNvSpPr>
            <a:spLocks noGrp="1"/>
          </p:cNvSpPr>
          <p:nvPr>
            <p:ph type="title"/>
          </p:nvPr>
        </p:nvSpPr>
        <p:spPr/>
        <p:txBody>
          <a:bodyPr/>
          <a:lstStyle/>
          <a:p>
            <a:r>
              <a:rPr lang="en-US" sz="4000" dirty="0"/>
              <a:t>Greatest Common Divisor (</a:t>
            </a:r>
            <a:r>
              <a:rPr lang="en-US" sz="4000" dirty="0" err="1"/>
              <a:t>gcd</a:t>
            </a:r>
            <a:r>
              <a:rPr lang="en-US" sz="4000" dirty="0"/>
              <a:t>)</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6A1455C-235C-B91B-BD55-BE06A1992CD4}"/>
                  </a:ext>
                </a:extLst>
              </p14:cNvPr>
              <p14:cNvContentPartPr/>
              <p14:nvPr/>
            </p14:nvContentPartPr>
            <p14:xfrm>
              <a:off x="4596480" y="4681440"/>
              <a:ext cx="511560" cy="631080"/>
            </p14:xfrm>
          </p:contentPart>
        </mc:Choice>
        <mc:Fallback xmlns="">
          <p:pic>
            <p:nvPicPr>
              <p:cNvPr id="2" name="Ink 1">
                <a:extLst>
                  <a:ext uri="{FF2B5EF4-FFF2-40B4-BE49-F238E27FC236}">
                    <a16:creationId xmlns:a16="http://schemas.microsoft.com/office/drawing/2014/main" id="{26A1455C-235C-B91B-BD55-BE06A1992CD4}"/>
                  </a:ext>
                </a:extLst>
              </p:cNvPr>
              <p:cNvPicPr/>
              <p:nvPr/>
            </p:nvPicPr>
            <p:blipFill>
              <a:blip r:embed="rId4"/>
              <a:stretch>
                <a:fillRect/>
              </a:stretch>
            </p:blipFill>
            <p:spPr>
              <a:xfrm>
                <a:off x="4587120" y="4672080"/>
                <a:ext cx="530280" cy="6498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96752"/>
            <a:ext cx="8763000" cy="4854799"/>
          </a:xfrm>
        </p:spPr>
        <p:txBody>
          <a:bodyPr rtlCol="0">
            <a:normAutofit/>
          </a:bodyPr>
          <a:lstStyle/>
          <a:p>
            <a:pPr fontAlgn="auto">
              <a:spcAft>
                <a:spcPts val="0"/>
              </a:spcAft>
              <a:buClr>
                <a:schemeClr val="accent1">
                  <a:lumMod val="60000"/>
                  <a:lumOff val="40000"/>
                </a:schemeClr>
              </a:buClr>
              <a:buFont typeface="Candara" pitchFamily="34" charset="0"/>
              <a:buChar char="•"/>
              <a:defRPr/>
            </a:pPr>
            <a:r>
              <a:rPr lang="en-US" dirty="0">
                <a:ea typeface="+mn-ea"/>
                <a:cs typeface="+mn-cs"/>
              </a:rPr>
              <a:t>Because we require that the greatest common divisor be positive, gcd(</a:t>
            </a:r>
            <a:r>
              <a:rPr lang="en-US" i="1" dirty="0">
                <a:ea typeface="+mn-ea"/>
                <a:cs typeface="+mn-cs"/>
              </a:rPr>
              <a:t>a,b) = </a:t>
            </a:r>
            <a:r>
              <a:rPr lang="en-US" dirty="0">
                <a:ea typeface="+mn-ea"/>
                <a:cs typeface="+mn-cs"/>
              </a:rPr>
              <a:t>gcd</a:t>
            </a:r>
            <a:r>
              <a:rPr lang="en-US" i="1" dirty="0">
                <a:ea typeface="+mn-ea"/>
                <a:cs typeface="+mn-cs"/>
              </a:rPr>
              <a:t>(a,-b) = </a:t>
            </a:r>
            <a:r>
              <a:rPr lang="en-US" dirty="0">
                <a:ea typeface="+mn-ea"/>
                <a:cs typeface="+mn-cs"/>
              </a:rPr>
              <a:t>gcd</a:t>
            </a:r>
            <a:r>
              <a:rPr lang="en-US" i="1" dirty="0">
                <a:ea typeface="+mn-ea"/>
                <a:cs typeface="+mn-cs"/>
              </a:rPr>
              <a:t>(-a,b) = </a:t>
            </a:r>
            <a:r>
              <a:rPr lang="en-US" dirty="0">
                <a:ea typeface="+mn-ea"/>
                <a:cs typeface="+mn-cs"/>
              </a:rPr>
              <a:t>gcd</a:t>
            </a:r>
            <a:r>
              <a:rPr lang="en-US" i="1" dirty="0">
                <a:ea typeface="+mn-ea"/>
                <a:cs typeface="+mn-cs"/>
              </a:rPr>
              <a:t>(-a,-b)</a:t>
            </a:r>
          </a:p>
          <a:p>
            <a:pPr fontAlgn="auto">
              <a:spcAft>
                <a:spcPts val="0"/>
              </a:spcAft>
              <a:buClr>
                <a:schemeClr val="accent1">
                  <a:lumMod val="60000"/>
                  <a:lumOff val="40000"/>
                </a:schemeClr>
              </a:buClr>
              <a:buFont typeface="Candara" pitchFamily="34" charset="0"/>
              <a:buChar char="•"/>
              <a:defRPr/>
            </a:pPr>
            <a:r>
              <a:rPr lang="en-US" dirty="0">
                <a:ea typeface="+mn-ea"/>
                <a:cs typeface="+mn-cs"/>
              </a:rPr>
              <a:t>In general, gcd(</a:t>
            </a:r>
            <a:r>
              <a:rPr lang="en-US" i="1" dirty="0">
                <a:ea typeface="+mn-ea"/>
                <a:cs typeface="+mn-cs"/>
              </a:rPr>
              <a:t>a,b) = </a:t>
            </a:r>
            <a:r>
              <a:rPr lang="en-US" dirty="0">
                <a:ea typeface="+mn-ea"/>
                <a:cs typeface="+mn-cs"/>
              </a:rPr>
              <a:t>gcd(| </a:t>
            </a:r>
            <a:r>
              <a:rPr lang="en-US" i="1" dirty="0">
                <a:ea typeface="+mn-ea"/>
                <a:cs typeface="+mn-cs"/>
              </a:rPr>
              <a:t>a </a:t>
            </a:r>
            <a:r>
              <a:rPr lang="en-US" dirty="0">
                <a:ea typeface="+mn-ea"/>
                <a:cs typeface="+mn-cs"/>
              </a:rPr>
              <a:t>|, | </a:t>
            </a:r>
            <a:r>
              <a:rPr lang="en-US" i="1" dirty="0">
                <a:ea typeface="+mn-ea"/>
                <a:cs typeface="+mn-cs"/>
              </a:rPr>
              <a:t>b </a:t>
            </a:r>
            <a:r>
              <a:rPr lang="en-US" dirty="0">
                <a:ea typeface="+mn-ea"/>
                <a:cs typeface="+mn-cs"/>
              </a:rPr>
              <a:t>|)</a:t>
            </a:r>
          </a:p>
          <a:p>
            <a:pPr fontAlgn="auto">
              <a:spcAft>
                <a:spcPts val="0"/>
              </a:spcAft>
              <a:buClr>
                <a:schemeClr val="accent1">
                  <a:lumMod val="60000"/>
                  <a:lumOff val="40000"/>
                </a:schemeClr>
              </a:buClr>
              <a:buFont typeface="Candara" pitchFamily="34" charset="0"/>
              <a:buChar char="•"/>
              <a:defRPr/>
            </a:pPr>
            <a:endParaRPr lang="en-US" sz="2000" i="1" dirty="0">
              <a:ea typeface="+mn-ea"/>
              <a:cs typeface="+mn-cs"/>
            </a:endParaRPr>
          </a:p>
          <a:p>
            <a:pPr fontAlgn="auto">
              <a:spcAft>
                <a:spcPts val="0"/>
              </a:spcAft>
              <a:buClr>
                <a:schemeClr val="accent1">
                  <a:lumMod val="60000"/>
                  <a:lumOff val="40000"/>
                </a:schemeClr>
              </a:buClr>
              <a:buFont typeface="Candara" pitchFamily="34" charset="0"/>
              <a:buChar char="•"/>
              <a:defRPr/>
            </a:pPr>
            <a:endParaRPr lang="en-US" dirty="0">
              <a:ea typeface="+mn-ea"/>
              <a:cs typeface="+mn-cs"/>
            </a:endParaRPr>
          </a:p>
          <a:p>
            <a:pPr fontAlgn="auto">
              <a:spcAft>
                <a:spcPts val="0"/>
              </a:spcAft>
              <a:buClr>
                <a:schemeClr val="accent1">
                  <a:lumMod val="60000"/>
                  <a:lumOff val="40000"/>
                </a:schemeClr>
              </a:buClr>
              <a:buFont typeface="Candara" pitchFamily="34" charset="0"/>
              <a:buChar char="•"/>
              <a:defRPr/>
            </a:pPr>
            <a:r>
              <a:rPr lang="en-US" dirty="0">
                <a:ea typeface="+mn-ea"/>
                <a:cs typeface="+mn-cs"/>
              </a:rPr>
              <a:t>Two integers </a:t>
            </a:r>
            <a:r>
              <a:rPr lang="en-US" i="1" dirty="0">
                <a:ea typeface="+mn-ea"/>
                <a:cs typeface="+mn-cs"/>
              </a:rPr>
              <a:t>a </a:t>
            </a:r>
            <a:r>
              <a:rPr lang="en-US" dirty="0">
                <a:ea typeface="+mn-ea"/>
                <a:cs typeface="+mn-cs"/>
              </a:rPr>
              <a:t>and </a:t>
            </a:r>
            <a:r>
              <a:rPr lang="en-US" i="1" dirty="0">
                <a:ea typeface="+mn-ea"/>
                <a:cs typeface="+mn-cs"/>
              </a:rPr>
              <a:t>b </a:t>
            </a:r>
            <a:r>
              <a:rPr lang="en-US" dirty="0">
                <a:ea typeface="+mn-ea"/>
                <a:cs typeface="+mn-cs"/>
              </a:rPr>
              <a:t>are </a:t>
            </a:r>
            <a:r>
              <a:rPr lang="en-US" b="1" dirty="0">
                <a:ea typeface="+mn-ea"/>
                <a:cs typeface="+mn-cs"/>
              </a:rPr>
              <a:t>relatively prime </a:t>
            </a:r>
            <a:r>
              <a:rPr lang="en-US" dirty="0"/>
              <a:t>(or </a:t>
            </a:r>
            <a:r>
              <a:rPr lang="en-US" b="1" dirty="0"/>
              <a:t>coprime</a:t>
            </a:r>
            <a:r>
              <a:rPr lang="en-US" dirty="0"/>
              <a:t>) </a:t>
            </a:r>
            <a:r>
              <a:rPr lang="en-US" dirty="0">
                <a:ea typeface="+mn-ea"/>
                <a:cs typeface="+mn-cs"/>
              </a:rPr>
              <a:t>if gcd(</a:t>
            </a:r>
            <a:r>
              <a:rPr lang="en-US" i="1" dirty="0">
                <a:ea typeface="+mn-ea"/>
                <a:cs typeface="+mn-cs"/>
              </a:rPr>
              <a:t>a,b</a:t>
            </a:r>
            <a:r>
              <a:rPr lang="en-US" dirty="0">
                <a:ea typeface="+mn-ea"/>
                <a:cs typeface="+mn-cs"/>
              </a:rPr>
              <a:t>)</a:t>
            </a:r>
            <a:r>
              <a:rPr lang="en-US" i="1" dirty="0">
                <a:ea typeface="+mn-ea"/>
                <a:cs typeface="+mn-cs"/>
              </a:rPr>
              <a:t> = 1</a:t>
            </a:r>
            <a:endParaRPr lang="en-US" dirty="0">
              <a:ea typeface="+mn-ea"/>
              <a:cs typeface="+mn-cs"/>
            </a:endParaRPr>
          </a:p>
        </p:txBody>
      </p:sp>
      <p:sp>
        <p:nvSpPr>
          <p:cNvPr id="50178" name="Title 1"/>
          <p:cNvSpPr>
            <a:spLocks noGrp="1"/>
          </p:cNvSpPr>
          <p:nvPr>
            <p:ph type="title"/>
          </p:nvPr>
        </p:nvSpPr>
        <p:spPr/>
        <p:txBody>
          <a:bodyPr/>
          <a:lstStyle/>
          <a:p>
            <a:r>
              <a:rPr lang="en-US" dirty="0" err="1"/>
              <a:t>gcd</a:t>
            </a:r>
            <a:endParaRPr lang="en-US" dirty="0"/>
          </a:p>
        </p:txBody>
      </p:sp>
      <p:sp>
        <p:nvSpPr>
          <p:cNvPr id="4" name="TextBox 3"/>
          <p:cNvSpPr txBox="1"/>
          <p:nvPr/>
        </p:nvSpPr>
        <p:spPr>
          <a:xfrm>
            <a:off x="1600200" y="3620726"/>
            <a:ext cx="6248400" cy="461963"/>
          </a:xfrm>
          <a:prstGeom prst="rect">
            <a:avLst/>
          </a:prstGeom>
          <a:solidFill>
            <a:schemeClr val="accent4">
              <a:lumMod val="40000"/>
              <a:lumOff val="60000"/>
            </a:schemeClr>
          </a:solidFill>
          <a:ln w="31750">
            <a:solidFill>
              <a:schemeClr val="accent4">
                <a:lumMod val="75000"/>
              </a:schemeClr>
            </a:solidFill>
          </a:ln>
        </p:spPr>
        <p:txBody>
          <a:bodyPr wrap="square">
            <a:spAutoFit/>
          </a:bodyPr>
          <a:lstStyle/>
          <a:p>
            <a:pPr>
              <a:defRPr/>
            </a:pPr>
            <a:r>
              <a:rPr lang="en-US" sz="2400" dirty="0">
                <a:latin typeface="Arial" pitchFamily="-1" charset="0"/>
              </a:rPr>
              <a:t>  </a:t>
            </a:r>
            <a:r>
              <a:rPr lang="en-US" sz="2400" dirty="0">
                <a:latin typeface="+mn-lt"/>
              </a:rPr>
              <a:t>gcd(60, 24) =  gcd(60, - 24) =  12  </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F069785B-F8A5-7B1A-F70A-9B06AAB5590F}"/>
                  </a:ext>
                </a:extLst>
              </p14:cNvPr>
              <p14:cNvContentPartPr/>
              <p14:nvPr/>
            </p14:nvContentPartPr>
            <p14:xfrm>
              <a:off x="1851120" y="2276640"/>
              <a:ext cx="6252120" cy="3354840"/>
            </p14:xfrm>
          </p:contentPart>
        </mc:Choice>
        <mc:Fallback xmlns="">
          <p:pic>
            <p:nvPicPr>
              <p:cNvPr id="2" name="Ink 1">
                <a:extLst>
                  <a:ext uri="{FF2B5EF4-FFF2-40B4-BE49-F238E27FC236}">
                    <a16:creationId xmlns:a16="http://schemas.microsoft.com/office/drawing/2014/main" id="{F069785B-F8A5-7B1A-F70A-9B06AAB5590F}"/>
                  </a:ext>
                </a:extLst>
              </p:cNvPr>
              <p:cNvPicPr/>
              <p:nvPr/>
            </p:nvPicPr>
            <p:blipFill>
              <a:blip r:embed="rId4"/>
              <a:stretch>
                <a:fillRect/>
              </a:stretch>
            </p:blipFill>
            <p:spPr>
              <a:xfrm>
                <a:off x="1841760" y="2267280"/>
                <a:ext cx="6270840" cy="33735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1">
            <a:extLst>
              <a:ext uri="{FF2B5EF4-FFF2-40B4-BE49-F238E27FC236}">
                <a16:creationId xmlns:a16="http://schemas.microsoft.com/office/drawing/2014/main" id="{7263E1B6-0BB1-9F2A-BDF9-76F20D28DD5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D1A453F9-3DED-4376-B02F-B6E8EA9FDCD0}" type="slidenum">
              <a:rPr lang="en-US" altLang="en-US" i="0" smtClean="0">
                <a:latin typeface="Arial" panose="020B0604020202020204" pitchFamily="34" charset="0"/>
              </a:rPr>
              <a:pPr/>
              <a:t>25</a:t>
            </a:fld>
            <a:endParaRPr lang="en-US" altLang="en-US" i="0">
              <a:latin typeface="Arial" panose="020B0604020202020204" pitchFamily="34" charset="0"/>
            </a:endParaRPr>
          </a:p>
        </p:txBody>
      </p:sp>
      <p:sp>
        <p:nvSpPr>
          <p:cNvPr id="41987" name="Text Box 2">
            <a:extLst>
              <a:ext uri="{FF2B5EF4-FFF2-40B4-BE49-F238E27FC236}">
                <a16:creationId xmlns:a16="http://schemas.microsoft.com/office/drawing/2014/main" id="{C5DF8F67-BAF8-8B72-09E3-1850C1F0C54C}"/>
              </a:ext>
            </a:extLst>
          </p:cNvPr>
          <p:cNvSpPr txBox="1">
            <a:spLocks noChangeArrowheads="1"/>
          </p:cNvSpPr>
          <p:nvPr/>
        </p:nvSpPr>
        <p:spPr bwMode="auto">
          <a:xfrm>
            <a:off x="366713" y="1105524"/>
            <a:ext cx="36381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Euclidean Algorithm (EA)</a:t>
            </a:r>
            <a:endParaRPr lang="en-US" altLang="en-US" sz="2000" dirty="0"/>
          </a:p>
        </p:txBody>
      </p:sp>
      <p:sp>
        <p:nvSpPr>
          <p:cNvPr id="41988" name="Rectangle 3">
            <a:extLst>
              <a:ext uri="{FF2B5EF4-FFF2-40B4-BE49-F238E27FC236}">
                <a16:creationId xmlns:a16="http://schemas.microsoft.com/office/drawing/2014/main" id="{55FC77CE-D441-65CF-012B-4358BA88E703}"/>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89" name="Rectangle 4">
            <a:extLst>
              <a:ext uri="{FF2B5EF4-FFF2-40B4-BE49-F238E27FC236}">
                <a16:creationId xmlns:a16="http://schemas.microsoft.com/office/drawing/2014/main" id="{7F0C07A5-A825-16D3-2BE9-D9199050DCFF}"/>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0" name="Rectangle 5">
            <a:extLst>
              <a:ext uri="{FF2B5EF4-FFF2-40B4-BE49-F238E27FC236}">
                <a16:creationId xmlns:a16="http://schemas.microsoft.com/office/drawing/2014/main" id="{7D19BC92-A668-A415-5619-C0911C89C284}"/>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1" name="Rectangle 6">
            <a:extLst>
              <a:ext uri="{FF2B5EF4-FFF2-40B4-BE49-F238E27FC236}">
                <a16:creationId xmlns:a16="http://schemas.microsoft.com/office/drawing/2014/main" id="{E5459657-11F2-07A2-9BC0-31E79AEE1FA5}"/>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2" name="Rectangle 7">
            <a:extLst>
              <a:ext uri="{FF2B5EF4-FFF2-40B4-BE49-F238E27FC236}">
                <a16:creationId xmlns:a16="http://schemas.microsoft.com/office/drawing/2014/main" id="{7A3F8877-E2E0-F828-52A5-0F0550FD7B6C}"/>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3" name="Rectangle 8">
            <a:extLst>
              <a:ext uri="{FF2B5EF4-FFF2-40B4-BE49-F238E27FC236}">
                <a16:creationId xmlns:a16="http://schemas.microsoft.com/office/drawing/2014/main" id="{17DBD48C-A718-1F78-E1B7-56ED79941ACC}"/>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4" name="Rectangle 9">
            <a:extLst>
              <a:ext uri="{FF2B5EF4-FFF2-40B4-BE49-F238E27FC236}">
                <a16:creationId xmlns:a16="http://schemas.microsoft.com/office/drawing/2014/main" id="{F1FAEE09-89EE-702A-B7AC-588299E704ED}"/>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1995" name="Text Box 10">
            <a:extLst>
              <a:ext uri="{FF2B5EF4-FFF2-40B4-BE49-F238E27FC236}">
                <a16:creationId xmlns:a16="http://schemas.microsoft.com/office/drawing/2014/main" id="{41A77E4F-DB15-3295-8D4A-FCB1FC7F6CD3}"/>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41996" name="Line 11">
            <a:extLst>
              <a:ext uri="{FF2B5EF4-FFF2-40B4-BE49-F238E27FC236}">
                <a16:creationId xmlns:a16="http://schemas.microsoft.com/office/drawing/2014/main" id="{00EDECBF-6D85-7BF9-F023-7BA5300B479E}"/>
              </a:ext>
            </a:extLst>
          </p:cNvPr>
          <p:cNvSpPr>
            <a:spLocks noChangeShapeType="1"/>
          </p:cNvSpPr>
          <p:nvPr/>
        </p:nvSpPr>
        <p:spPr bwMode="auto">
          <a:xfrm>
            <a:off x="442913" y="1615735"/>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7" name="Line 12">
            <a:extLst>
              <a:ext uri="{FF2B5EF4-FFF2-40B4-BE49-F238E27FC236}">
                <a16:creationId xmlns:a16="http://schemas.microsoft.com/office/drawing/2014/main" id="{D6197B76-E056-1FCE-DF4D-B9CDB91BF1B4}"/>
              </a:ext>
            </a:extLst>
          </p:cNvPr>
          <p:cNvSpPr>
            <a:spLocks noChangeShapeType="1"/>
          </p:cNvSpPr>
          <p:nvPr/>
        </p:nvSpPr>
        <p:spPr bwMode="auto">
          <a:xfrm>
            <a:off x="442913" y="3368335"/>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998" name="Rectangle 13">
            <a:extLst>
              <a:ext uri="{FF2B5EF4-FFF2-40B4-BE49-F238E27FC236}">
                <a16:creationId xmlns:a16="http://schemas.microsoft.com/office/drawing/2014/main" id="{45E86798-98C0-5B48-8D15-F86C4FFF568C}"/>
              </a:ext>
            </a:extLst>
          </p:cNvPr>
          <p:cNvSpPr>
            <a:spLocks noChangeArrowheads="1"/>
          </p:cNvSpPr>
          <p:nvPr/>
        </p:nvSpPr>
        <p:spPr bwMode="auto">
          <a:xfrm>
            <a:off x="481013" y="1707810"/>
            <a:ext cx="8077200" cy="1569660"/>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AU" sz="3200" dirty="0"/>
              <a:t>1. </a:t>
            </a:r>
            <a:r>
              <a:rPr lang="en-AU" sz="3200" dirty="0" err="1"/>
              <a:t>gcd</a:t>
            </a:r>
            <a:r>
              <a:rPr lang="en-AU" sz="3200" dirty="0"/>
              <a:t>(</a:t>
            </a:r>
            <a:r>
              <a:rPr lang="en-AU" sz="3200" dirty="0" err="1"/>
              <a:t>a,b</a:t>
            </a:r>
            <a:r>
              <a:rPr lang="en-AU" sz="3200" dirty="0"/>
              <a:t>) = </a:t>
            </a:r>
            <a:r>
              <a:rPr lang="en-AU" sz="3200" dirty="0" err="1"/>
              <a:t>gcd</a:t>
            </a:r>
            <a:r>
              <a:rPr lang="en-AU" sz="3200" dirty="0"/>
              <a:t>(b, a mod b) </a:t>
            </a:r>
          </a:p>
          <a:p>
            <a:r>
              <a:rPr lang="en-AU" sz="3200" dirty="0"/>
              <a:t>2. </a:t>
            </a:r>
            <a:r>
              <a:rPr lang="en-AU" sz="3200" dirty="0" err="1"/>
              <a:t>gcd</a:t>
            </a:r>
            <a:r>
              <a:rPr lang="en-AU" sz="3200" dirty="0"/>
              <a:t> (a, 0) = a</a:t>
            </a:r>
            <a:br>
              <a:rPr lang="en-AU" sz="3200" dirty="0"/>
            </a:br>
            <a:endParaRPr lang="en-US" altLang="en-US" sz="3200" dirty="0">
              <a:latin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A9B1615C-7F87-96AB-5EF0-02CD23413457}"/>
                  </a:ext>
                </a:extLst>
              </p14:cNvPr>
              <p14:cNvContentPartPr/>
              <p14:nvPr/>
            </p14:nvContentPartPr>
            <p14:xfrm>
              <a:off x="430200" y="1508760"/>
              <a:ext cx="829800" cy="113760"/>
            </p14:xfrm>
          </p:contentPart>
        </mc:Choice>
        <mc:Fallback xmlns="">
          <p:pic>
            <p:nvPicPr>
              <p:cNvPr id="2" name="Ink 1">
                <a:extLst>
                  <a:ext uri="{FF2B5EF4-FFF2-40B4-BE49-F238E27FC236}">
                    <a16:creationId xmlns:a16="http://schemas.microsoft.com/office/drawing/2014/main" id="{A9B1615C-7F87-96AB-5EF0-02CD23413457}"/>
                  </a:ext>
                </a:extLst>
              </p:cNvPr>
              <p:cNvPicPr/>
              <p:nvPr/>
            </p:nvPicPr>
            <p:blipFill>
              <a:blip r:embed="rId4"/>
              <a:stretch>
                <a:fillRect/>
              </a:stretch>
            </p:blipFill>
            <p:spPr>
              <a:xfrm>
                <a:off x="420840" y="1499400"/>
                <a:ext cx="848520" cy="132480"/>
              </a:xfrm>
              <a:prstGeom prst="rect">
                <a:avLst/>
              </a:prstGeom>
            </p:spPr>
          </p:pic>
        </mc:Fallback>
      </mc:AlternateContent>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475656" y="188640"/>
            <a:ext cx="7200800" cy="750168"/>
          </a:xfrm>
        </p:spPr>
        <p:txBody>
          <a:bodyPr/>
          <a:lstStyle/>
          <a:p>
            <a:r>
              <a:rPr lang="en-AU" sz="3200" b="0" dirty="0"/>
              <a:t>Example (EA Solving for the </a:t>
            </a:r>
            <a:r>
              <a:rPr lang="en-AU" sz="3200" b="0" dirty="0" err="1"/>
              <a:t>gcd</a:t>
            </a:r>
            <a:r>
              <a:rPr lang="en-AU" sz="3200" b="0" dirty="0"/>
              <a:t>)</a:t>
            </a:r>
          </a:p>
        </p:txBody>
      </p:sp>
      <p:sp>
        <p:nvSpPr>
          <p:cNvPr id="2" name="Rectangle 1"/>
          <p:cNvSpPr/>
          <p:nvPr/>
        </p:nvSpPr>
        <p:spPr>
          <a:xfrm>
            <a:off x="1115616" y="1988840"/>
            <a:ext cx="4980384" cy="2862322"/>
          </a:xfrm>
          <a:prstGeom prst="rect">
            <a:avLst/>
          </a:prstGeom>
        </p:spPr>
        <p:txBody>
          <a:bodyPr wrap="square">
            <a:spAutoFit/>
          </a:bodyPr>
          <a:lstStyle/>
          <a:p>
            <a:r>
              <a:rPr lang="en-US" i="0" dirty="0"/>
              <a:t>Example: </a:t>
            </a:r>
            <a:br>
              <a:rPr lang="en-US" i="0" dirty="0"/>
            </a:br>
            <a:r>
              <a:rPr lang="en-US" i="0" dirty="0"/>
              <a:t>	Apply the EA to find</a:t>
            </a:r>
            <a:r>
              <a:rPr lang="en-US" dirty="0"/>
              <a:t> </a:t>
            </a:r>
            <a:r>
              <a:rPr lang="en-US" dirty="0" err="1"/>
              <a:t>gcd</a:t>
            </a:r>
            <a:r>
              <a:rPr lang="en-US" dirty="0"/>
              <a:t>(252, 198) </a:t>
            </a:r>
          </a:p>
          <a:p>
            <a:endParaRPr lang="en-US" dirty="0"/>
          </a:p>
          <a:p>
            <a:r>
              <a:rPr lang="en-US" i="0" dirty="0"/>
              <a:t>Soln.</a:t>
            </a:r>
            <a:br>
              <a:rPr lang="en-US" i="0" dirty="0"/>
            </a:br>
            <a:endParaRPr lang="en-US" i="0" dirty="0"/>
          </a:p>
          <a:p>
            <a:pPr marL="342900" indent="-342900">
              <a:buAutoNum type="arabicPlain" startAt="252"/>
            </a:pPr>
            <a:r>
              <a:rPr lang="en-US" i="0" dirty="0"/>
              <a:t> 	=   _______ .  198  + ________  </a:t>
            </a:r>
          </a:p>
          <a:p>
            <a:pPr marL="342900" indent="-342900">
              <a:buAutoNum type="arabicPlain" startAt="252"/>
            </a:pPr>
            <a:endParaRPr lang="en-US" i="0" dirty="0"/>
          </a:p>
          <a:p>
            <a:r>
              <a:rPr lang="en-US" i="0" dirty="0"/>
              <a:t>198	=   _____________ + _______</a:t>
            </a:r>
          </a:p>
          <a:p>
            <a:r>
              <a:rPr lang="en-US" i="0" dirty="0"/>
              <a:t>…	</a:t>
            </a:r>
          </a:p>
          <a:p>
            <a:endParaRPr lang="en-US" i="0" dirty="0"/>
          </a:p>
        </p:txBody>
      </p:sp>
      <p:sp>
        <p:nvSpPr>
          <p:cNvPr id="3" name="Rectangle 2"/>
          <p:cNvSpPr/>
          <p:nvPr/>
        </p:nvSpPr>
        <p:spPr>
          <a:xfrm>
            <a:off x="1187624" y="1124744"/>
            <a:ext cx="6120680" cy="646331"/>
          </a:xfrm>
          <a:prstGeom prst="rect">
            <a:avLst/>
          </a:prstGeom>
        </p:spPr>
        <p:txBody>
          <a:bodyPr wrap="square">
            <a:spAutoFit/>
          </a:bodyPr>
          <a:lstStyle/>
          <a:p>
            <a:r>
              <a:rPr lang="en-AU" dirty="0"/>
              <a:t>Euclidean Algorithm: </a:t>
            </a:r>
          </a:p>
          <a:p>
            <a:r>
              <a:rPr lang="en-AU" dirty="0" err="1"/>
              <a:t>gcd</a:t>
            </a:r>
            <a:r>
              <a:rPr lang="en-AU" dirty="0"/>
              <a:t>(</a:t>
            </a:r>
            <a:r>
              <a:rPr lang="en-AU" dirty="0" err="1"/>
              <a:t>a,b</a:t>
            </a:r>
            <a:r>
              <a:rPr lang="en-AU" dirty="0"/>
              <a:t>) = </a:t>
            </a:r>
            <a:r>
              <a:rPr lang="en-AU" dirty="0" err="1"/>
              <a:t>gcd</a:t>
            </a:r>
            <a:r>
              <a:rPr lang="en-AU" dirty="0"/>
              <a:t>(b, a mod b)</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70BACD4F-8680-C65C-E0DF-F8CA6C869A45}"/>
                  </a:ext>
                </a:extLst>
              </p14:cNvPr>
              <p14:cNvContentPartPr/>
              <p14:nvPr/>
            </p14:nvContentPartPr>
            <p14:xfrm>
              <a:off x="1169640" y="1326960"/>
              <a:ext cx="7512120" cy="4149360"/>
            </p14:xfrm>
          </p:contentPart>
        </mc:Choice>
        <mc:Fallback xmlns="">
          <p:pic>
            <p:nvPicPr>
              <p:cNvPr id="4" name="Ink 3">
                <a:extLst>
                  <a:ext uri="{FF2B5EF4-FFF2-40B4-BE49-F238E27FC236}">
                    <a16:creationId xmlns:a16="http://schemas.microsoft.com/office/drawing/2014/main" id="{70BACD4F-8680-C65C-E0DF-F8CA6C869A45}"/>
                  </a:ext>
                </a:extLst>
              </p:cNvPr>
              <p:cNvPicPr/>
              <p:nvPr/>
            </p:nvPicPr>
            <p:blipFill>
              <a:blip r:embed="rId4"/>
              <a:stretch>
                <a:fillRect/>
              </a:stretch>
            </p:blipFill>
            <p:spPr>
              <a:xfrm>
                <a:off x="1160280" y="1317600"/>
                <a:ext cx="7530840" cy="4168080"/>
              </a:xfrm>
              <a:prstGeom prst="rect">
                <a:avLst/>
              </a:prstGeom>
            </p:spPr>
          </p:pic>
        </mc:Fallback>
      </mc:AlternateContent>
    </p:spTree>
    <p:extLst>
      <p:ext uri="{BB962C8B-B14F-4D97-AF65-F5344CB8AC3E}">
        <p14:creationId xmlns:p14="http://schemas.microsoft.com/office/powerpoint/2010/main" val="225069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1273D-136A-2689-7975-353BA967EE21}"/>
            </a:ext>
          </a:extLst>
        </p:cNvPr>
        <p:cNvGrpSpPr/>
        <p:nvPr/>
      </p:nvGrpSpPr>
      <p:grpSpPr>
        <a:xfrm>
          <a:off x="0" y="0"/>
          <a:ext cx="0" cy="0"/>
          <a:chOff x="0" y="0"/>
          <a:chExt cx="0" cy="0"/>
        </a:xfrm>
      </p:grpSpPr>
      <p:sp>
        <p:nvSpPr>
          <p:cNvPr id="46082" name="Rectangle 2">
            <a:extLst>
              <a:ext uri="{FF2B5EF4-FFF2-40B4-BE49-F238E27FC236}">
                <a16:creationId xmlns:a16="http://schemas.microsoft.com/office/drawing/2014/main" id="{8D35D32E-79E1-DD0F-74D7-43DD090950BE}"/>
              </a:ext>
            </a:extLst>
          </p:cNvPr>
          <p:cNvSpPr>
            <a:spLocks noGrp="1" noChangeArrowheads="1"/>
          </p:cNvSpPr>
          <p:nvPr>
            <p:ph type="title"/>
          </p:nvPr>
        </p:nvSpPr>
        <p:spPr>
          <a:xfrm>
            <a:off x="1475656" y="188640"/>
            <a:ext cx="7200800" cy="750168"/>
          </a:xfrm>
        </p:spPr>
        <p:txBody>
          <a:bodyPr/>
          <a:lstStyle/>
          <a:p>
            <a:r>
              <a:rPr lang="en-AU" sz="3200" b="0" dirty="0"/>
              <a:t>Example (EA Solving for the </a:t>
            </a:r>
            <a:r>
              <a:rPr lang="en-AU" sz="3200" b="0" dirty="0" err="1"/>
              <a:t>gcd</a:t>
            </a:r>
            <a:r>
              <a:rPr lang="en-AU" sz="3200" b="0" dirty="0"/>
              <a:t>)</a:t>
            </a:r>
          </a:p>
        </p:txBody>
      </p:sp>
      <p:sp>
        <p:nvSpPr>
          <p:cNvPr id="2" name="Rectangle 1">
            <a:extLst>
              <a:ext uri="{FF2B5EF4-FFF2-40B4-BE49-F238E27FC236}">
                <a16:creationId xmlns:a16="http://schemas.microsoft.com/office/drawing/2014/main" id="{E305D6FC-4EC1-FB28-A16E-E3EA2C8999A1}"/>
              </a:ext>
            </a:extLst>
          </p:cNvPr>
          <p:cNvSpPr/>
          <p:nvPr/>
        </p:nvSpPr>
        <p:spPr>
          <a:xfrm>
            <a:off x="1115616" y="1988840"/>
            <a:ext cx="4446984" cy="3970318"/>
          </a:xfrm>
          <a:prstGeom prst="rect">
            <a:avLst/>
          </a:prstGeom>
        </p:spPr>
        <p:txBody>
          <a:bodyPr wrap="square">
            <a:spAutoFit/>
          </a:bodyPr>
          <a:lstStyle/>
          <a:p>
            <a:r>
              <a:rPr lang="en-US" i="0" dirty="0"/>
              <a:t>Example: </a:t>
            </a:r>
            <a:br>
              <a:rPr lang="en-US" i="0" dirty="0"/>
            </a:br>
            <a:r>
              <a:rPr lang="en-US" i="0" dirty="0"/>
              <a:t>	</a:t>
            </a:r>
            <a:r>
              <a:rPr lang="en-US" dirty="0"/>
              <a:t>Find </a:t>
            </a:r>
            <a:r>
              <a:rPr lang="en-US" dirty="0" err="1"/>
              <a:t>gcd</a:t>
            </a:r>
            <a:r>
              <a:rPr lang="en-US" dirty="0"/>
              <a:t>(252, 198) </a:t>
            </a:r>
          </a:p>
          <a:p>
            <a:endParaRPr lang="en-US" dirty="0"/>
          </a:p>
          <a:p>
            <a:r>
              <a:rPr lang="en-US" i="0" dirty="0"/>
              <a:t>Soln.</a:t>
            </a:r>
            <a:br>
              <a:rPr lang="en-US" i="0" dirty="0"/>
            </a:br>
            <a:endParaRPr lang="en-US" i="0" dirty="0"/>
          </a:p>
          <a:p>
            <a:pPr marL="342900" indent="-342900">
              <a:buAutoNum type="arabicPlain" startAt="252"/>
            </a:pPr>
            <a:r>
              <a:rPr lang="en-US" i="0" dirty="0"/>
              <a:t> 	=   1  .  198  +  54</a:t>
            </a:r>
          </a:p>
          <a:p>
            <a:pPr marL="342900" indent="-342900">
              <a:buAutoNum type="arabicPlain" startAt="252"/>
            </a:pPr>
            <a:endParaRPr lang="en-US" i="0" dirty="0"/>
          </a:p>
          <a:p>
            <a:r>
              <a:rPr lang="en-US" i="0" dirty="0"/>
              <a:t>198	=   3  .  54    +  36</a:t>
            </a:r>
          </a:p>
          <a:p>
            <a:r>
              <a:rPr lang="en-US" i="0" dirty="0"/>
              <a:t>	</a:t>
            </a:r>
          </a:p>
          <a:p>
            <a:r>
              <a:rPr lang="en-US" i="0" dirty="0"/>
              <a:t>54	=   1  .  36    +  18</a:t>
            </a:r>
          </a:p>
          <a:p>
            <a:endParaRPr lang="en-US" i="0" dirty="0"/>
          </a:p>
          <a:p>
            <a:r>
              <a:rPr lang="en-US" i="0" dirty="0"/>
              <a:t>36	=   2  .  18     +  0   </a:t>
            </a:r>
            <a:r>
              <a:rPr lang="en-US" i="0" dirty="0">
                <a:sym typeface="Wingdings" panose="05000000000000000000" pitchFamily="2" charset="2"/>
              </a:rPr>
              <a:t>  </a:t>
            </a:r>
            <a:r>
              <a:rPr lang="en-US" i="0" dirty="0" err="1">
                <a:sym typeface="Wingdings" panose="05000000000000000000" pitchFamily="2" charset="2"/>
              </a:rPr>
              <a:t>gcd</a:t>
            </a:r>
            <a:r>
              <a:rPr lang="en-US" i="0" dirty="0">
                <a:sym typeface="Wingdings" panose="05000000000000000000" pitchFamily="2" charset="2"/>
              </a:rPr>
              <a:t> = 18</a:t>
            </a:r>
            <a:br>
              <a:rPr lang="en-US" i="0" dirty="0"/>
            </a:br>
            <a:br>
              <a:rPr lang="en-US" i="0" dirty="0"/>
            </a:br>
            <a:endParaRPr lang="en-US" i="0" dirty="0"/>
          </a:p>
        </p:txBody>
      </p:sp>
      <p:sp>
        <p:nvSpPr>
          <p:cNvPr id="3" name="Rectangle 2">
            <a:extLst>
              <a:ext uri="{FF2B5EF4-FFF2-40B4-BE49-F238E27FC236}">
                <a16:creationId xmlns:a16="http://schemas.microsoft.com/office/drawing/2014/main" id="{7F15215C-EE1D-60D1-C423-AA5892D50AED}"/>
              </a:ext>
            </a:extLst>
          </p:cNvPr>
          <p:cNvSpPr/>
          <p:nvPr/>
        </p:nvSpPr>
        <p:spPr>
          <a:xfrm>
            <a:off x="1187624" y="1124744"/>
            <a:ext cx="6120680" cy="646331"/>
          </a:xfrm>
          <a:prstGeom prst="rect">
            <a:avLst/>
          </a:prstGeom>
        </p:spPr>
        <p:txBody>
          <a:bodyPr wrap="square">
            <a:spAutoFit/>
          </a:bodyPr>
          <a:lstStyle/>
          <a:p>
            <a:r>
              <a:rPr lang="en-AU" dirty="0"/>
              <a:t>Euclidean Algorithm: </a:t>
            </a:r>
          </a:p>
          <a:p>
            <a:r>
              <a:rPr lang="en-AU" dirty="0" err="1"/>
              <a:t>gcd</a:t>
            </a:r>
            <a:r>
              <a:rPr lang="en-AU" dirty="0"/>
              <a:t>(</a:t>
            </a:r>
            <a:r>
              <a:rPr lang="en-AU" dirty="0" err="1"/>
              <a:t>a,b</a:t>
            </a:r>
            <a:r>
              <a:rPr lang="en-AU" dirty="0"/>
              <a:t>) = </a:t>
            </a:r>
            <a:r>
              <a:rPr lang="en-AU" dirty="0" err="1"/>
              <a:t>gcd</a:t>
            </a:r>
            <a:r>
              <a:rPr lang="en-AU" dirty="0"/>
              <a:t>(b, a mod b)</a:t>
            </a:r>
          </a:p>
        </p:txBody>
      </p:sp>
    </p:spTree>
    <p:extLst>
      <p:ext uri="{BB962C8B-B14F-4D97-AF65-F5344CB8AC3E}">
        <p14:creationId xmlns:p14="http://schemas.microsoft.com/office/powerpoint/2010/main" val="1657506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1">
            <a:extLst>
              <a:ext uri="{FF2B5EF4-FFF2-40B4-BE49-F238E27FC236}">
                <a16:creationId xmlns:a16="http://schemas.microsoft.com/office/drawing/2014/main" id="{84F14962-E88B-D37D-3222-A1320ABE294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A8B2C6AE-36EE-46B5-B0C8-57FDCBE570A6}" type="slidenum">
              <a:rPr lang="en-US" altLang="en-US" i="0" smtClean="0">
                <a:latin typeface="Arial" panose="020B0604020202020204" pitchFamily="34" charset="0"/>
              </a:rPr>
              <a:pPr/>
              <a:t>28</a:t>
            </a:fld>
            <a:endParaRPr lang="en-US" altLang="en-US" i="0">
              <a:latin typeface="Arial" panose="020B0604020202020204" pitchFamily="34" charset="0"/>
            </a:endParaRPr>
          </a:p>
        </p:txBody>
      </p:sp>
      <p:sp>
        <p:nvSpPr>
          <p:cNvPr id="44035" name="Rectangle 3">
            <a:extLst>
              <a:ext uri="{FF2B5EF4-FFF2-40B4-BE49-F238E27FC236}">
                <a16:creationId xmlns:a16="http://schemas.microsoft.com/office/drawing/2014/main" id="{F78B20BE-F333-C394-B332-D3BFFC730C5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36" name="Rectangle 4">
            <a:extLst>
              <a:ext uri="{FF2B5EF4-FFF2-40B4-BE49-F238E27FC236}">
                <a16:creationId xmlns:a16="http://schemas.microsoft.com/office/drawing/2014/main" id="{ACC1FCB0-AB0C-27FC-34AD-C09FED6955EE}"/>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37" name="Rectangle 5">
            <a:extLst>
              <a:ext uri="{FF2B5EF4-FFF2-40B4-BE49-F238E27FC236}">
                <a16:creationId xmlns:a16="http://schemas.microsoft.com/office/drawing/2014/main" id="{40CB0AE9-78A6-F709-B21B-2AC784F454CD}"/>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38" name="Rectangle 6">
            <a:extLst>
              <a:ext uri="{FF2B5EF4-FFF2-40B4-BE49-F238E27FC236}">
                <a16:creationId xmlns:a16="http://schemas.microsoft.com/office/drawing/2014/main" id="{96EB0301-2083-2D71-2171-D02BB11875E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39" name="Rectangle 7">
            <a:extLst>
              <a:ext uri="{FF2B5EF4-FFF2-40B4-BE49-F238E27FC236}">
                <a16:creationId xmlns:a16="http://schemas.microsoft.com/office/drawing/2014/main" id="{2F62392C-3EBE-5555-AE1B-C2F8F147F19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40" name="Rectangle 8">
            <a:extLst>
              <a:ext uri="{FF2B5EF4-FFF2-40B4-BE49-F238E27FC236}">
                <a16:creationId xmlns:a16="http://schemas.microsoft.com/office/drawing/2014/main" id="{36088165-31A9-5811-35FD-F18C4E78C971}"/>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41" name="Rectangle 9">
            <a:extLst>
              <a:ext uri="{FF2B5EF4-FFF2-40B4-BE49-F238E27FC236}">
                <a16:creationId xmlns:a16="http://schemas.microsoft.com/office/drawing/2014/main" id="{31BEC593-C438-2AA2-FEBA-27B80C7EC2FD}"/>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4042" name="Text Box 10">
            <a:extLst>
              <a:ext uri="{FF2B5EF4-FFF2-40B4-BE49-F238E27FC236}">
                <a16:creationId xmlns:a16="http://schemas.microsoft.com/office/drawing/2014/main" id="{ED445778-63A0-65BB-90ED-C6FDCCA8FE94}"/>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pic>
        <p:nvPicPr>
          <p:cNvPr id="44043" name="Picture 24">
            <a:extLst>
              <a:ext uri="{FF2B5EF4-FFF2-40B4-BE49-F238E27FC236}">
                <a16:creationId xmlns:a16="http://schemas.microsoft.com/office/drawing/2014/main" id="{7B02E207-5C4B-BF2D-B08D-D5BB19E41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796505"/>
            <a:ext cx="7002462" cy="351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44" name="Text Box 25">
            <a:extLst>
              <a:ext uri="{FF2B5EF4-FFF2-40B4-BE49-F238E27FC236}">
                <a16:creationId xmlns:a16="http://schemas.microsoft.com/office/drawing/2014/main" id="{6B1DB2AF-FAB2-1088-5015-05EE3211B6CB}"/>
              </a:ext>
            </a:extLst>
          </p:cNvPr>
          <p:cNvSpPr txBox="1">
            <a:spLocks noChangeArrowheads="1"/>
          </p:cNvSpPr>
          <p:nvPr/>
        </p:nvSpPr>
        <p:spPr bwMode="auto">
          <a:xfrm>
            <a:off x="1219200" y="533400"/>
            <a:ext cx="5476179"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Figure 2.7  </a:t>
            </a:r>
            <a:r>
              <a:rPr lang="en-US" altLang="en-US" sz="2000" dirty="0"/>
              <a:t>Euclidean Algorithm </a:t>
            </a:r>
          </a:p>
          <a:p>
            <a:r>
              <a:rPr lang="en-US" altLang="en-US" sz="2800" i="0" dirty="0"/>
              <a:t>(a) Flowchart and (b) Pseudocode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1">
            <a:extLst>
              <a:ext uri="{FF2B5EF4-FFF2-40B4-BE49-F238E27FC236}">
                <a16:creationId xmlns:a16="http://schemas.microsoft.com/office/drawing/2014/main" id="{7BD19407-E246-CEB2-84F4-F487E9685FF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22422E1-AD16-4541-8E7D-904B2C8BB4D0}" type="slidenum">
              <a:rPr lang="en-US" altLang="en-US" i="0" smtClean="0">
                <a:latin typeface="Arial" panose="020B0604020202020204" pitchFamily="34" charset="0"/>
              </a:rPr>
              <a:pPr/>
              <a:t>29</a:t>
            </a:fld>
            <a:endParaRPr lang="en-US" altLang="en-US" i="0">
              <a:latin typeface="Arial" panose="020B0604020202020204" pitchFamily="34" charset="0"/>
            </a:endParaRPr>
          </a:p>
        </p:txBody>
      </p:sp>
      <p:sp>
        <p:nvSpPr>
          <p:cNvPr id="48131" name="Text Box 2">
            <a:extLst>
              <a:ext uri="{FF2B5EF4-FFF2-40B4-BE49-F238E27FC236}">
                <a16:creationId xmlns:a16="http://schemas.microsoft.com/office/drawing/2014/main" id="{72771AF9-9A4C-C2EF-712A-6A225C02CA84}"/>
              </a:ext>
            </a:extLst>
          </p:cNvPr>
          <p:cNvSpPr txBox="1">
            <a:spLocks noChangeArrowheads="1"/>
          </p:cNvSpPr>
          <p:nvPr/>
        </p:nvSpPr>
        <p:spPr bwMode="auto">
          <a:xfrm>
            <a:off x="1143000" y="533400"/>
            <a:ext cx="17922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2.7</a:t>
            </a:r>
            <a:endParaRPr lang="en-US" altLang="en-US" sz="2000">
              <a:solidFill>
                <a:schemeClr val="bg1"/>
              </a:solidFill>
            </a:endParaRPr>
          </a:p>
        </p:txBody>
      </p:sp>
      <p:sp>
        <p:nvSpPr>
          <p:cNvPr id="48132" name="Rectangle 3">
            <a:extLst>
              <a:ext uri="{FF2B5EF4-FFF2-40B4-BE49-F238E27FC236}">
                <a16:creationId xmlns:a16="http://schemas.microsoft.com/office/drawing/2014/main" id="{8776EADE-E94C-BD65-2F03-DF2606B1C599}"/>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3" name="Rectangle 4">
            <a:extLst>
              <a:ext uri="{FF2B5EF4-FFF2-40B4-BE49-F238E27FC236}">
                <a16:creationId xmlns:a16="http://schemas.microsoft.com/office/drawing/2014/main" id="{BB5B7AAD-475C-5739-6485-A938BED5FB0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4" name="Rectangle 5">
            <a:extLst>
              <a:ext uri="{FF2B5EF4-FFF2-40B4-BE49-F238E27FC236}">
                <a16:creationId xmlns:a16="http://schemas.microsoft.com/office/drawing/2014/main" id="{891F4236-5EE5-126C-F90F-E85E9707D196}"/>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5" name="Rectangle 6">
            <a:extLst>
              <a:ext uri="{FF2B5EF4-FFF2-40B4-BE49-F238E27FC236}">
                <a16:creationId xmlns:a16="http://schemas.microsoft.com/office/drawing/2014/main" id="{FF6CDDED-FC0D-1FE2-E10D-1915CD1CABA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6" name="Rectangle 7">
            <a:extLst>
              <a:ext uri="{FF2B5EF4-FFF2-40B4-BE49-F238E27FC236}">
                <a16:creationId xmlns:a16="http://schemas.microsoft.com/office/drawing/2014/main" id="{E14CD94D-8916-EFA3-56CB-55D85EBB52B4}"/>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7" name="Rectangle 8">
            <a:extLst>
              <a:ext uri="{FF2B5EF4-FFF2-40B4-BE49-F238E27FC236}">
                <a16:creationId xmlns:a16="http://schemas.microsoft.com/office/drawing/2014/main" id="{DD8D9D43-8ECE-6121-1AFD-AE1E18E4058A}"/>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8" name="Rectangle 9">
            <a:extLst>
              <a:ext uri="{FF2B5EF4-FFF2-40B4-BE49-F238E27FC236}">
                <a16:creationId xmlns:a16="http://schemas.microsoft.com/office/drawing/2014/main" id="{24C7C9F5-A343-CA49-48D3-024EF5E1641B}"/>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48139" name="Text Box 10">
            <a:extLst>
              <a:ext uri="{FF2B5EF4-FFF2-40B4-BE49-F238E27FC236}">
                <a16:creationId xmlns:a16="http://schemas.microsoft.com/office/drawing/2014/main" id="{AE9C0801-6FE0-F6A8-12A3-10D09F291F20}"/>
              </a:ext>
            </a:extLst>
          </p:cNvPr>
          <p:cNvSpPr txBox="1">
            <a:spLocks noChangeArrowheads="1"/>
          </p:cNvSpPr>
          <p:nvPr/>
        </p:nvSpPr>
        <p:spPr bwMode="auto">
          <a:xfrm>
            <a:off x="1143000" y="0"/>
            <a:ext cx="596349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AU" sz="3200" b="0" dirty="0"/>
              <a:t>Example (Executing the algorithm)</a:t>
            </a:r>
            <a:endParaRPr lang="en-US" altLang="en-US" sz="3200" dirty="0"/>
          </a:p>
        </p:txBody>
      </p:sp>
      <p:sp>
        <p:nvSpPr>
          <p:cNvPr id="894987" name="Rectangle 11">
            <a:extLst>
              <a:ext uri="{FF2B5EF4-FFF2-40B4-BE49-F238E27FC236}">
                <a16:creationId xmlns:a16="http://schemas.microsoft.com/office/drawing/2014/main" id="{3D173A7F-FF27-6ED7-4CE3-BC085DC7FA7B}"/>
              </a:ext>
            </a:extLst>
          </p:cNvPr>
          <p:cNvSpPr>
            <a:spLocks noChangeArrowheads="1"/>
          </p:cNvSpPr>
          <p:nvPr/>
        </p:nvSpPr>
        <p:spPr bwMode="auto">
          <a:xfrm>
            <a:off x="304800" y="1065213"/>
            <a:ext cx="8229600" cy="457200"/>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Find (2740, 1760)  Trace the variables (r1, r2, q and r)</a:t>
            </a:r>
          </a:p>
        </p:txBody>
      </p:sp>
      <p:pic>
        <p:nvPicPr>
          <p:cNvPr id="48143" name="Picture 15">
            <a:extLst>
              <a:ext uri="{FF2B5EF4-FFF2-40B4-BE49-F238E27FC236}">
                <a16:creationId xmlns:a16="http://schemas.microsoft.com/office/drawing/2014/main" id="{70029226-A5AE-3641-0991-7D0E3582A2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308" y="1962149"/>
            <a:ext cx="5265737" cy="3830638"/>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E0BE6021-C7B5-FEFF-A327-D2CC203BD991}"/>
              </a:ext>
            </a:extLst>
          </p:cNvPr>
          <p:cNvSpPr txBox="1"/>
          <p:nvPr/>
        </p:nvSpPr>
        <p:spPr>
          <a:xfrm>
            <a:off x="304800" y="1799325"/>
            <a:ext cx="3089508" cy="4524315"/>
          </a:xfrm>
          <a:prstGeom prst="rect">
            <a:avLst/>
          </a:prstGeom>
          <a:noFill/>
        </p:spPr>
        <p:txBody>
          <a:bodyPr wrap="square">
            <a:spAutoFit/>
          </a:bodyPr>
          <a:lstStyle/>
          <a:p>
            <a:r>
              <a:rPr lang="en-US" i="0" dirty="0"/>
              <a:t>Soln.</a:t>
            </a:r>
            <a:br>
              <a:rPr lang="en-US" i="0" dirty="0"/>
            </a:br>
            <a:endParaRPr lang="en-US" i="0" dirty="0"/>
          </a:p>
          <a:p>
            <a:r>
              <a:rPr lang="en-US" i="0" dirty="0"/>
              <a:t>2740 	=   1  .  1760  +  980</a:t>
            </a:r>
          </a:p>
          <a:p>
            <a:pPr marL="342900" indent="-342900">
              <a:buAutoNum type="arabicPlain" startAt="252"/>
            </a:pPr>
            <a:endParaRPr lang="en-US" i="0" dirty="0"/>
          </a:p>
          <a:p>
            <a:r>
              <a:rPr lang="en-US" i="0" dirty="0"/>
              <a:t>1760	=   1  .  980    +  780</a:t>
            </a:r>
          </a:p>
          <a:p>
            <a:r>
              <a:rPr lang="en-US" i="0" dirty="0"/>
              <a:t>	</a:t>
            </a:r>
          </a:p>
          <a:p>
            <a:r>
              <a:rPr lang="en-US" i="0" dirty="0"/>
              <a:t>980	=   1  .  780    +  200</a:t>
            </a:r>
          </a:p>
          <a:p>
            <a:endParaRPr lang="en-US" i="0" dirty="0"/>
          </a:p>
          <a:p>
            <a:r>
              <a:rPr lang="en-US" i="0" dirty="0"/>
              <a:t>780	=   3  .  200    +  180   </a:t>
            </a:r>
          </a:p>
          <a:p>
            <a:br>
              <a:rPr lang="en-US" i="0" dirty="0">
                <a:sym typeface="Wingdings" panose="05000000000000000000" pitchFamily="2" charset="2"/>
              </a:rPr>
            </a:br>
            <a:r>
              <a:rPr lang="en-US" i="0" dirty="0">
                <a:sym typeface="Wingdings" panose="05000000000000000000" pitchFamily="2" charset="2"/>
              </a:rPr>
              <a:t>200	=   1   .  180   +  20</a:t>
            </a:r>
          </a:p>
          <a:p>
            <a:endParaRPr lang="en-US" i="0" dirty="0">
              <a:sym typeface="Wingdings" panose="05000000000000000000" pitchFamily="2" charset="2"/>
            </a:endParaRPr>
          </a:p>
          <a:p>
            <a:r>
              <a:rPr lang="en-US" i="0" dirty="0">
                <a:sym typeface="Wingdings" panose="05000000000000000000" pitchFamily="2" charset="2"/>
              </a:rPr>
              <a:t>180	=   9   .  20      +  0</a:t>
            </a:r>
          </a:p>
          <a:p>
            <a:endParaRPr lang="en-US" i="0" dirty="0">
              <a:sym typeface="Wingdings" panose="05000000000000000000" pitchFamily="2" charset="2"/>
            </a:endParaRPr>
          </a:p>
          <a:p>
            <a:r>
              <a:rPr lang="en-US" i="0" dirty="0">
                <a:sym typeface="Wingdings" panose="05000000000000000000" pitchFamily="2" charset="2"/>
              </a:rPr>
              <a:t>  </a:t>
            </a:r>
            <a:r>
              <a:rPr lang="en-US" i="0" dirty="0" err="1">
                <a:sym typeface="Wingdings" panose="05000000000000000000" pitchFamily="2" charset="2"/>
              </a:rPr>
              <a:t>gcd</a:t>
            </a:r>
            <a:r>
              <a:rPr lang="en-US" i="0" dirty="0">
                <a:sym typeface="Wingdings" panose="05000000000000000000" pitchFamily="2" charset="2"/>
              </a:rPr>
              <a:t> = 20</a:t>
            </a:r>
          </a:p>
          <a:p>
            <a:endParaRPr lang="en-US" i="0" dirty="0">
              <a:sym typeface="Wingdings" panose="05000000000000000000" pitchFamily="2" charset="2"/>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E8E55A42-09AC-A4F5-C340-160998914DD9}"/>
                  </a:ext>
                </a:extLst>
              </p14:cNvPr>
              <p14:cNvContentPartPr/>
              <p14:nvPr/>
            </p14:nvContentPartPr>
            <p14:xfrm>
              <a:off x="244080" y="2702160"/>
              <a:ext cx="3013560" cy="2939760"/>
            </p14:xfrm>
          </p:contentPart>
        </mc:Choice>
        <mc:Fallback xmlns="">
          <p:pic>
            <p:nvPicPr>
              <p:cNvPr id="2" name="Ink 1">
                <a:extLst>
                  <a:ext uri="{FF2B5EF4-FFF2-40B4-BE49-F238E27FC236}">
                    <a16:creationId xmlns:a16="http://schemas.microsoft.com/office/drawing/2014/main" id="{E8E55A42-09AC-A4F5-C340-160998914DD9}"/>
                  </a:ext>
                </a:extLst>
              </p:cNvPr>
              <p:cNvPicPr/>
              <p:nvPr/>
            </p:nvPicPr>
            <p:blipFill>
              <a:blip r:embed="rId5"/>
              <a:stretch>
                <a:fillRect/>
              </a:stretch>
            </p:blipFill>
            <p:spPr>
              <a:xfrm>
                <a:off x="234720" y="2692800"/>
                <a:ext cx="3032280" cy="29584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8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1">
            <a:extLst>
              <a:ext uri="{FF2B5EF4-FFF2-40B4-BE49-F238E27FC236}">
                <a16:creationId xmlns:a16="http://schemas.microsoft.com/office/drawing/2014/main" id="{B507628D-7D55-5732-BB67-F39CBA07B0A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3A94B628-9AEA-486F-BF43-D91BCEA6FF94}" type="slidenum">
              <a:rPr lang="en-US" altLang="en-US" i="0" smtClean="0">
                <a:latin typeface="Arial" panose="020B0604020202020204" pitchFamily="34" charset="0"/>
              </a:rPr>
              <a:pPr/>
              <a:t>30</a:t>
            </a:fld>
            <a:endParaRPr lang="en-US" altLang="en-US" i="0">
              <a:latin typeface="Arial" panose="020B0604020202020204" pitchFamily="34" charset="0"/>
            </a:endParaRPr>
          </a:p>
        </p:txBody>
      </p:sp>
      <p:sp>
        <p:nvSpPr>
          <p:cNvPr id="50179" name="Text Box 2">
            <a:extLst>
              <a:ext uri="{FF2B5EF4-FFF2-40B4-BE49-F238E27FC236}">
                <a16:creationId xmlns:a16="http://schemas.microsoft.com/office/drawing/2014/main" id="{4FB60F24-F851-8E86-FAA1-8368987E5944}"/>
              </a:ext>
            </a:extLst>
          </p:cNvPr>
          <p:cNvSpPr txBox="1">
            <a:spLocks noChangeArrowheads="1"/>
          </p:cNvSpPr>
          <p:nvPr/>
        </p:nvSpPr>
        <p:spPr bwMode="auto">
          <a:xfrm>
            <a:off x="1143000" y="533400"/>
            <a:ext cx="17922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2.8</a:t>
            </a:r>
            <a:endParaRPr lang="en-US" altLang="en-US" sz="2000">
              <a:solidFill>
                <a:schemeClr val="bg1"/>
              </a:solidFill>
            </a:endParaRPr>
          </a:p>
        </p:txBody>
      </p:sp>
      <p:sp>
        <p:nvSpPr>
          <p:cNvPr id="50180" name="Rectangle 3">
            <a:extLst>
              <a:ext uri="{FF2B5EF4-FFF2-40B4-BE49-F238E27FC236}">
                <a16:creationId xmlns:a16="http://schemas.microsoft.com/office/drawing/2014/main" id="{F095C645-7036-E662-FDB3-FD640E68A34C}"/>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1" name="Rectangle 4">
            <a:extLst>
              <a:ext uri="{FF2B5EF4-FFF2-40B4-BE49-F238E27FC236}">
                <a16:creationId xmlns:a16="http://schemas.microsoft.com/office/drawing/2014/main" id="{5B025E30-749D-DB0E-96E7-3B95AD6ACEE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2" name="Rectangle 5">
            <a:extLst>
              <a:ext uri="{FF2B5EF4-FFF2-40B4-BE49-F238E27FC236}">
                <a16:creationId xmlns:a16="http://schemas.microsoft.com/office/drawing/2014/main" id="{47AA70C3-E911-F02B-8EEC-F349F59B294D}"/>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3" name="Rectangle 6">
            <a:extLst>
              <a:ext uri="{FF2B5EF4-FFF2-40B4-BE49-F238E27FC236}">
                <a16:creationId xmlns:a16="http://schemas.microsoft.com/office/drawing/2014/main" id="{0683705E-5497-0AF7-CBD6-F4091A370582}"/>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4" name="Rectangle 7">
            <a:extLst>
              <a:ext uri="{FF2B5EF4-FFF2-40B4-BE49-F238E27FC236}">
                <a16:creationId xmlns:a16="http://schemas.microsoft.com/office/drawing/2014/main" id="{65E85E28-7A5B-381D-EC42-935714B8B4A0}"/>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5" name="Rectangle 8">
            <a:extLst>
              <a:ext uri="{FF2B5EF4-FFF2-40B4-BE49-F238E27FC236}">
                <a16:creationId xmlns:a16="http://schemas.microsoft.com/office/drawing/2014/main" id="{71258595-1AC8-B587-95F4-01C96DBC2688}"/>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6" name="Rectangle 9">
            <a:extLst>
              <a:ext uri="{FF2B5EF4-FFF2-40B4-BE49-F238E27FC236}">
                <a16:creationId xmlns:a16="http://schemas.microsoft.com/office/drawing/2014/main" id="{7F27E206-5A01-4371-22D1-435B257905A3}"/>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0187" name="Text Box 10">
            <a:extLst>
              <a:ext uri="{FF2B5EF4-FFF2-40B4-BE49-F238E27FC236}">
                <a16:creationId xmlns:a16="http://schemas.microsoft.com/office/drawing/2014/main" id="{1AB5C0AA-A2A4-B328-E1D8-594B2AD01070}"/>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897035" name="Rectangle 11">
            <a:extLst>
              <a:ext uri="{FF2B5EF4-FFF2-40B4-BE49-F238E27FC236}">
                <a16:creationId xmlns:a16="http://schemas.microsoft.com/office/drawing/2014/main" id="{75739DF1-EA8B-83B6-34A4-EA6751A010EC}"/>
              </a:ext>
            </a:extLst>
          </p:cNvPr>
          <p:cNvSpPr>
            <a:spLocks noChangeArrowheads="1"/>
          </p:cNvSpPr>
          <p:nvPr/>
        </p:nvSpPr>
        <p:spPr bwMode="auto">
          <a:xfrm>
            <a:off x="346075" y="1289353"/>
            <a:ext cx="8229600" cy="830997"/>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What if b &gt; a?</a:t>
            </a:r>
          </a:p>
          <a:p>
            <a:pPr algn="just" eaLnBrk="1" hangingPunct="1">
              <a:defRPr/>
            </a:pPr>
            <a:r>
              <a:rPr lang="en-US" altLang="en-US" sz="2400" i="0" dirty="0">
                <a:effectLst>
                  <a:outerShdw blurRad="38100" dist="38100" dir="2700000" algn="tl">
                    <a:srgbClr val="C0C0C0"/>
                  </a:outerShdw>
                </a:effectLst>
              </a:rPr>
              <a:t>Example: Find the </a:t>
            </a:r>
            <a:r>
              <a:rPr lang="en-US" altLang="en-US" sz="2400" i="0" dirty="0" err="1">
                <a:effectLst>
                  <a:outerShdw blurRad="38100" dist="38100" dir="2700000" algn="tl">
                    <a:srgbClr val="C0C0C0"/>
                  </a:outerShdw>
                </a:effectLst>
              </a:rPr>
              <a:t>gcd</a:t>
            </a:r>
            <a:r>
              <a:rPr lang="en-US" altLang="en-US" sz="2400" i="0" dirty="0">
                <a:effectLst>
                  <a:outerShdw blurRad="38100" dist="38100" dir="2700000" algn="tl">
                    <a:srgbClr val="C0C0C0"/>
                  </a:outerShdw>
                </a:effectLst>
              </a:rPr>
              <a:t> (25, 60) </a:t>
            </a:r>
          </a:p>
        </p:txBody>
      </p:sp>
      <p:sp>
        <p:nvSpPr>
          <p:cNvPr id="897036" name="Rectangle 12">
            <a:extLst>
              <a:ext uri="{FF2B5EF4-FFF2-40B4-BE49-F238E27FC236}">
                <a16:creationId xmlns:a16="http://schemas.microsoft.com/office/drawing/2014/main" id="{BD521F9D-2F36-BE58-7674-DC16594C67FE}"/>
              </a:ext>
            </a:extLst>
          </p:cNvPr>
          <p:cNvSpPr>
            <a:spLocks noChangeArrowheads="1"/>
          </p:cNvSpPr>
          <p:nvPr/>
        </p:nvSpPr>
        <p:spPr bwMode="auto">
          <a:xfrm>
            <a:off x="269875" y="2468438"/>
            <a:ext cx="8229600" cy="457200"/>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We have </a:t>
            </a:r>
            <a:r>
              <a:rPr lang="en-US" altLang="en-US" sz="2400" i="0" dirty="0" err="1">
                <a:effectLst>
                  <a:outerShdw blurRad="38100" dist="38100" dir="2700000" algn="tl">
                    <a:srgbClr val="C0C0C0"/>
                  </a:outerShdw>
                </a:effectLst>
              </a:rPr>
              <a:t>gcd</a:t>
            </a:r>
            <a:r>
              <a:rPr lang="en-US" altLang="en-US" sz="2400" i="0" dirty="0">
                <a:effectLst>
                  <a:outerShdw blurRad="38100" dist="38100" dir="2700000" algn="tl">
                    <a:srgbClr val="C0C0C0"/>
                  </a:outerShdw>
                </a:effectLst>
              </a:rPr>
              <a:t> (25, 60) = 5.</a:t>
            </a:r>
          </a:p>
        </p:txBody>
      </p:sp>
      <p:sp>
        <p:nvSpPr>
          <p:cNvPr id="897037" name="Rectangle 13">
            <a:extLst>
              <a:ext uri="{FF2B5EF4-FFF2-40B4-BE49-F238E27FC236}">
                <a16:creationId xmlns:a16="http://schemas.microsoft.com/office/drawing/2014/main" id="{0744777A-6338-6102-B60F-F680D9CBDA30}"/>
              </a:ext>
            </a:extLst>
          </p:cNvPr>
          <p:cNvSpPr>
            <a:spLocks noChangeArrowheads="1"/>
          </p:cNvSpPr>
          <p:nvPr/>
        </p:nvSpPr>
        <p:spPr bwMode="auto">
          <a:xfrm>
            <a:off x="269875" y="2087438"/>
            <a:ext cx="8229600" cy="457200"/>
          </a:xfrm>
          <a:prstGeom prst="rect">
            <a:avLst/>
          </a:prstGeom>
          <a:noFill/>
          <a:ln>
            <a:noFill/>
          </a:ln>
          <a:effectLst/>
        </p:spPr>
        <p:txBody>
          <a:bodyPr anchor="ctr">
            <a:spAutoFit/>
          </a:bodyPr>
          <a:lstStyle/>
          <a:p>
            <a:pPr algn="just" eaLnBrk="1" hangingPunct="1">
              <a:defRPr/>
            </a:pPr>
            <a:r>
              <a:rPr lang="en-US" altLang="en-US" sz="2400" i="0" dirty="0">
                <a:solidFill>
                  <a:schemeClr val="hlink"/>
                </a:solidFill>
                <a:effectLst>
                  <a:outerShdw blurRad="38100" dist="38100" dir="2700000" algn="tl">
                    <a:srgbClr val="C0C0C0"/>
                  </a:outerShdw>
                </a:effectLst>
              </a:rPr>
              <a:t>Solution</a:t>
            </a:r>
          </a:p>
        </p:txBody>
      </p:sp>
      <p:pic>
        <p:nvPicPr>
          <p:cNvPr id="50191" name="Picture 15">
            <a:extLst>
              <a:ext uri="{FF2B5EF4-FFF2-40B4-BE49-F238E27FC236}">
                <a16:creationId xmlns:a16="http://schemas.microsoft.com/office/drawing/2014/main" id="{3ECD551A-2425-4892-95C0-55652AC933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146301"/>
            <a:ext cx="5146675" cy="282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1A95845-8AC2-E2F0-8037-408C5FB9FFED}"/>
                  </a:ext>
                </a:extLst>
              </p14:cNvPr>
              <p14:cNvContentPartPr/>
              <p14:nvPr/>
            </p14:nvContentPartPr>
            <p14:xfrm>
              <a:off x="1504080" y="1467720"/>
              <a:ext cx="6627960" cy="686160"/>
            </p14:xfrm>
          </p:contentPart>
        </mc:Choice>
        <mc:Fallback xmlns="">
          <p:pic>
            <p:nvPicPr>
              <p:cNvPr id="2" name="Ink 1">
                <a:extLst>
                  <a:ext uri="{FF2B5EF4-FFF2-40B4-BE49-F238E27FC236}">
                    <a16:creationId xmlns:a16="http://schemas.microsoft.com/office/drawing/2014/main" id="{41A95845-8AC2-E2F0-8037-408C5FB9FFED}"/>
                  </a:ext>
                </a:extLst>
              </p:cNvPr>
              <p:cNvPicPr/>
              <p:nvPr/>
            </p:nvPicPr>
            <p:blipFill>
              <a:blip r:embed="rId5"/>
              <a:stretch>
                <a:fillRect/>
              </a:stretch>
            </p:blipFill>
            <p:spPr>
              <a:xfrm>
                <a:off x="1494720" y="1458360"/>
                <a:ext cx="6646680" cy="704880"/>
              </a:xfrm>
              <a:prstGeom prst="rect">
                <a:avLst/>
              </a:prstGeom>
            </p:spPr>
          </p:pic>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1">
            <a:extLst>
              <a:ext uri="{FF2B5EF4-FFF2-40B4-BE49-F238E27FC236}">
                <a16:creationId xmlns:a16="http://schemas.microsoft.com/office/drawing/2014/main" id="{A1278FD8-DBB0-BFFD-540F-8798873B79AF}"/>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16B2A71A-106F-41F8-ADE6-38DFFD373A02}" type="slidenum">
              <a:rPr lang="en-US" altLang="en-US" i="0" smtClean="0">
                <a:latin typeface="Arial" panose="020B0604020202020204" pitchFamily="34" charset="0"/>
              </a:rPr>
              <a:pPr/>
              <a:t>31</a:t>
            </a:fld>
            <a:endParaRPr lang="en-US" altLang="en-US" i="0">
              <a:latin typeface="Arial" panose="020B0604020202020204" pitchFamily="34" charset="0"/>
            </a:endParaRPr>
          </a:p>
        </p:txBody>
      </p:sp>
      <p:sp>
        <p:nvSpPr>
          <p:cNvPr id="52227" name="Text Box 2">
            <a:extLst>
              <a:ext uri="{FF2B5EF4-FFF2-40B4-BE49-F238E27FC236}">
                <a16:creationId xmlns:a16="http://schemas.microsoft.com/office/drawing/2014/main" id="{C2DA51FA-DC19-344E-A1F6-E2EB2710E02B}"/>
              </a:ext>
            </a:extLst>
          </p:cNvPr>
          <p:cNvSpPr txBox="1">
            <a:spLocks noChangeArrowheads="1"/>
          </p:cNvSpPr>
          <p:nvPr/>
        </p:nvSpPr>
        <p:spPr bwMode="auto">
          <a:xfrm>
            <a:off x="1143000" y="533400"/>
            <a:ext cx="5486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folHlink"/>
                </a:solidFill>
              </a:rPr>
              <a:t>Extended Euclidean Algorithm (EEA)</a:t>
            </a:r>
            <a:endParaRPr lang="en-US" altLang="en-US" sz="2000" dirty="0"/>
          </a:p>
        </p:txBody>
      </p:sp>
      <p:sp>
        <p:nvSpPr>
          <p:cNvPr id="52228" name="Rectangle 3">
            <a:extLst>
              <a:ext uri="{FF2B5EF4-FFF2-40B4-BE49-F238E27FC236}">
                <a16:creationId xmlns:a16="http://schemas.microsoft.com/office/drawing/2014/main" id="{9FCDBCEC-2EF9-EE13-1032-B31B6198228D}"/>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29" name="Rectangle 4">
            <a:extLst>
              <a:ext uri="{FF2B5EF4-FFF2-40B4-BE49-F238E27FC236}">
                <a16:creationId xmlns:a16="http://schemas.microsoft.com/office/drawing/2014/main" id="{167D856E-488B-7B99-24E6-FDDF80E4A4AA}"/>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30" name="Rectangle 5">
            <a:extLst>
              <a:ext uri="{FF2B5EF4-FFF2-40B4-BE49-F238E27FC236}">
                <a16:creationId xmlns:a16="http://schemas.microsoft.com/office/drawing/2014/main" id="{7D164978-EC3B-8C5E-9888-AFEE5FC71585}"/>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31" name="Rectangle 6">
            <a:extLst>
              <a:ext uri="{FF2B5EF4-FFF2-40B4-BE49-F238E27FC236}">
                <a16:creationId xmlns:a16="http://schemas.microsoft.com/office/drawing/2014/main" id="{15C992C9-EBD3-A9E0-810C-9020165AF036}"/>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32" name="Rectangle 7">
            <a:extLst>
              <a:ext uri="{FF2B5EF4-FFF2-40B4-BE49-F238E27FC236}">
                <a16:creationId xmlns:a16="http://schemas.microsoft.com/office/drawing/2014/main" id="{B0E5F2F3-7BC3-288C-3676-4CB9BECDA0A9}"/>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33" name="Rectangle 8">
            <a:extLst>
              <a:ext uri="{FF2B5EF4-FFF2-40B4-BE49-F238E27FC236}">
                <a16:creationId xmlns:a16="http://schemas.microsoft.com/office/drawing/2014/main" id="{BD066CC0-0FDF-EC99-A82F-6ADC39FFF9A0}"/>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34" name="Rectangle 9">
            <a:extLst>
              <a:ext uri="{FF2B5EF4-FFF2-40B4-BE49-F238E27FC236}">
                <a16:creationId xmlns:a16="http://schemas.microsoft.com/office/drawing/2014/main" id="{FDFA403B-D589-352B-7C43-71FCF4019E4C}"/>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52235" name="Text Box 10">
            <a:extLst>
              <a:ext uri="{FF2B5EF4-FFF2-40B4-BE49-F238E27FC236}">
                <a16:creationId xmlns:a16="http://schemas.microsoft.com/office/drawing/2014/main" id="{3A40C26C-3D57-8679-96B2-3634F0D2C4C1}"/>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899083" name="Rectangle 11">
            <a:extLst>
              <a:ext uri="{FF2B5EF4-FFF2-40B4-BE49-F238E27FC236}">
                <a16:creationId xmlns:a16="http://schemas.microsoft.com/office/drawing/2014/main" id="{60742DC0-84DC-6821-402B-779C87BA5F82}"/>
              </a:ext>
            </a:extLst>
          </p:cNvPr>
          <p:cNvSpPr>
            <a:spLocks noChangeArrowheads="1"/>
          </p:cNvSpPr>
          <p:nvPr/>
        </p:nvSpPr>
        <p:spPr bwMode="auto">
          <a:xfrm>
            <a:off x="356394" y="1083053"/>
            <a:ext cx="8229600" cy="1569660"/>
          </a:xfrm>
          <a:prstGeom prst="rect">
            <a:avLst/>
          </a:prstGeom>
          <a:noFill/>
          <a:ln>
            <a:noFill/>
          </a:ln>
          <a:effectLst/>
        </p:spPr>
        <p:txBody>
          <a:bodyPr anchor="ctr">
            <a:spAutoFit/>
          </a:bodyPr>
          <a:lstStyle/>
          <a:p>
            <a:pPr algn="just" eaLnBrk="1" hangingPunct="1">
              <a:defRPr/>
            </a:pPr>
            <a:r>
              <a:rPr lang="en-US" altLang="en-US" sz="2400" b="0" i="0" dirty="0">
                <a:effectLst>
                  <a:outerShdw blurRad="38100" dist="38100" dir="2700000" algn="tl">
                    <a:srgbClr val="C0C0C0"/>
                  </a:outerShdw>
                </a:effectLst>
              </a:rPr>
              <a:t>Given two integers </a:t>
            </a:r>
            <a:r>
              <a:rPr lang="en-US" altLang="en-US" sz="2400" b="0" dirty="0">
                <a:effectLst>
                  <a:outerShdw blurRad="38100" dist="38100" dir="2700000" algn="tl">
                    <a:srgbClr val="C0C0C0"/>
                  </a:outerShdw>
                </a:effectLst>
              </a:rPr>
              <a:t>a</a:t>
            </a:r>
            <a:r>
              <a:rPr lang="en-US" altLang="en-US" sz="2400" b="0" i="0" dirty="0">
                <a:effectLst>
                  <a:outerShdw blurRad="38100" dist="38100" dir="2700000" algn="tl">
                    <a:srgbClr val="C0C0C0"/>
                  </a:outerShdw>
                </a:effectLst>
              </a:rPr>
              <a:t> and </a:t>
            </a:r>
            <a:r>
              <a:rPr lang="en-US" altLang="en-US" sz="2400" b="0" dirty="0">
                <a:effectLst>
                  <a:outerShdw blurRad="38100" dist="38100" dir="2700000" algn="tl">
                    <a:srgbClr val="C0C0C0"/>
                  </a:outerShdw>
                </a:effectLst>
              </a:rPr>
              <a:t>b</a:t>
            </a:r>
            <a:r>
              <a:rPr lang="en-US" altLang="en-US" sz="2400" b="0" i="0" dirty="0">
                <a:effectLst>
                  <a:outerShdw blurRad="38100" dist="38100" dir="2700000" algn="tl">
                    <a:srgbClr val="C0C0C0"/>
                  </a:outerShdw>
                </a:effectLst>
              </a:rPr>
              <a:t>, then the </a:t>
            </a:r>
            <a:r>
              <a:rPr lang="en-US" altLang="en-US" sz="2400" b="0" i="0" dirty="0" err="1">
                <a:effectLst>
                  <a:outerShdw blurRad="38100" dist="38100" dir="2700000" algn="tl">
                    <a:srgbClr val="C0C0C0"/>
                  </a:outerShdw>
                </a:effectLst>
              </a:rPr>
              <a:t>gcd</a:t>
            </a:r>
            <a:r>
              <a:rPr lang="en-US" altLang="en-US" sz="2400" b="0" i="0" dirty="0">
                <a:effectLst>
                  <a:outerShdw blurRad="38100" dist="38100" dir="2700000" algn="tl">
                    <a:srgbClr val="C0C0C0"/>
                  </a:outerShdw>
                </a:effectLst>
              </a:rPr>
              <a:t>(</a:t>
            </a:r>
            <a:r>
              <a:rPr lang="en-US" altLang="en-US" sz="2400" b="0" dirty="0" err="1">
                <a:effectLst>
                  <a:outerShdw blurRad="38100" dist="38100" dir="2700000" algn="tl">
                    <a:srgbClr val="C0C0C0"/>
                  </a:outerShdw>
                </a:effectLst>
              </a:rPr>
              <a:t>a</a:t>
            </a:r>
            <a:r>
              <a:rPr lang="en-US" altLang="en-US" sz="2400" b="0" i="0" dirty="0" err="1">
                <a:effectLst>
                  <a:outerShdw blurRad="38100" dist="38100" dir="2700000" algn="tl">
                    <a:srgbClr val="C0C0C0"/>
                  </a:outerShdw>
                </a:effectLst>
              </a:rPr>
              <a:t>,</a:t>
            </a:r>
            <a:r>
              <a:rPr lang="en-US" altLang="en-US" sz="2400" b="0" dirty="0" err="1">
                <a:effectLst>
                  <a:outerShdw blurRad="38100" dist="38100" dir="2700000" algn="tl">
                    <a:srgbClr val="C0C0C0"/>
                  </a:outerShdw>
                </a:effectLst>
              </a:rPr>
              <a:t>b</a:t>
            </a:r>
            <a:r>
              <a:rPr lang="en-US" altLang="en-US" sz="2400" b="0" i="0" dirty="0">
                <a:effectLst>
                  <a:outerShdw blurRad="38100" dist="38100" dir="2700000" algn="tl">
                    <a:srgbClr val="C0C0C0"/>
                  </a:outerShdw>
                </a:effectLst>
              </a:rPr>
              <a:t>) can be expressed as a </a:t>
            </a:r>
            <a:r>
              <a:rPr lang="en-US" altLang="en-US" sz="2400" i="0" dirty="0">
                <a:effectLst>
                  <a:outerShdw blurRad="38100" dist="38100" dir="2700000" algn="tl">
                    <a:srgbClr val="C0C0C0"/>
                  </a:outerShdw>
                </a:effectLst>
              </a:rPr>
              <a:t>linear combination </a:t>
            </a:r>
            <a:r>
              <a:rPr lang="en-US" altLang="en-US" sz="2400" b="0" i="0" dirty="0">
                <a:effectLst>
                  <a:outerShdw blurRad="38100" dist="38100" dir="2700000" algn="tl">
                    <a:srgbClr val="C0C0C0"/>
                  </a:outerShdw>
                </a:effectLst>
              </a:rPr>
              <a:t>of </a:t>
            </a:r>
            <a:r>
              <a:rPr lang="en-US" altLang="en-US" sz="2400" b="0" dirty="0">
                <a:effectLst>
                  <a:outerShdw blurRad="38100" dist="38100" dir="2700000" algn="tl">
                    <a:srgbClr val="C0C0C0"/>
                  </a:outerShdw>
                </a:effectLst>
              </a:rPr>
              <a:t>a</a:t>
            </a:r>
            <a:r>
              <a:rPr lang="en-US" altLang="en-US" sz="2400" b="0" i="0" dirty="0">
                <a:effectLst>
                  <a:outerShdw blurRad="38100" dist="38100" dir="2700000" algn="tl">
                    <a:srgbClr val="C0C0C0"/>
                  </a:outerShdw>
                </a:effectLst>
              </a:rPr>
              <a:t> and </a:t>
            </a:r>
            <a:r>
              <a:rPr lang="en-US" altLang="en-US" sz="2400" b="0" dirty="0">
                <a:effectLst>
                  <a:outerShdw blurRad="38100" dist="38100" dir="2700000" algn="tl">
                    <a:srgbClr val="C0C0C0"/>
                  </a:outerShdw>
                </a:effectLst>
              </a:rPr>
              <a:t>b</a:t>
            </a:r>
            <a:r>
              <a:rPr lang="en-US" altLang="en-US" sz="2400" b="0" i="0" dirty="0">
                <a:effectLst>
                  <a:outerShdw blurRad="38100" dist="38100" dir="2700000" algn="tl">
                    <a:srgbClr val="C0C0C0"/>
                  </a:outerShdw>
                </a:effectLst>
              </a:rPr>
              <a:t>. </a:t>
            </a: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r>
              <a:rPr lang="en-US" altLang="en-US" sz="2400" b="0" i="0" dirty="0">
                <a:effectLst>
                  <a:outerShdw blurRad="38100" dist="38100" dir="2700000" algn="tl">
                    <a:srgbClr val="C0C0C0"/>
                  </a:outerShdw>
                </a:effectLst>
              </a:rPr>
              <a:t>Thus, there are two integers, </a:t>
            </a:r>
            <a:r>
              <a:rPr lang="en-US" altLang="en-US" sz="2400" b="0" dirty="0">
                <a:effectLst>
                  <a:outerShdw blurRad="38100" dist="38100" dir="2700000" algn="tl">
                    <a:srgbClr val="C0C0C0"/>
                  </a:outerShdw>
                </a:effectLst>
              </a:rPr>
              <a:t>s</a:t>
            </a:r>
            <a:r>
              <a:rPr lang="en-US" altLang="en-US" sz="2400" b="0" i="0" dirty="0">
                <a:effectLst>
                  <a:outerShdw blurRad="38100" dist="38100" dir="2700000" algn="tl">
                    <a:srgbClr val="C0C0C0"/>
                  </a:outerShdw>
                </a:effectLst>
              </a:rPr>
              <a:t> and </a:t>
            </a:r>
            <a:r>
              <a:rPr lang="en-US" altLang="en-US" sz="2400" b="0" dirty="0">
                <a:effectLst>
                  <a:outerShdw blurRad="38100" dist="38100" dir="2700000" algn="tl">
                    <a:srgbClr val="C0C0C0"/>
                  </a:outerShdw>
                </a:effectLst>
              </a:rPr>
              <a:t>t</a:t>
            </a:r>
            <a:r>
              <a:rPr lang="en-US" altLang="en-US" sz="2400" b="0" i="0" dirty="0">
                <a:effectLst>
                  <a:outerShdw blurRad="38100" dist="38100" dir="2700000" algn="tl">
                    <a:srgbClr val="C0C0C0"/>
                  </a:outerShdw>
                </a:effectLst>
              </a:rPr>
              <a:t>, such that</a:t>
            </a:r>
          </a:p>
        </p:txBody>
      </p:sp>
      <p:pic>
        <p:nvPicPr>
          <p:cNvPr id="52237" name="Picture 15">
            <a:extLst>
              <a:ext uri="{FF2B5EF4-FFF2-40B4-BE49-F238E27FC236}">
                <a16:creationId xmlns:a16="http://schemas.microsoft.com/office/drawing/2014/main" id="{4AA08779-D03F-3653-AA31-0DC5D50ED3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4506" y="3082131"/>
            <a:ext cx="5462587" cy="6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9088" name="Rectangle 16">
            <a:extLst>
              <a:ext uri="{FF2B5EF4-FFF2-40B4-BE49-F238E27FC236}">
                <a16:creationId xmlns:a16="http://schemas.microsoft.com/office/drawing/2014/main" id="{2C3D994D-2748-CD63-8D24-319A5E60CE52}"/>
              </a:ext>
            </a:extLst>
          </p:cNvPr>
          <p:cNvSpPr>
            <a:spLocks noChangeArrowheads="1"/>
          </p:cNvSpPr>
          <p:nvPr/>
        </p:nvSpPr>
        <p:spPr bwMode="auto">
          <a:xfrm>
            <a:off x="381000" y="3973939"/>
            <a:ext cx="8229600" cy="830997"/>
          </a:xfrm>
          <a:prstGeom prst="rect">
            <a:avLst/>
          </a:prstGeom>
          <a:noFill/>
          <a:ln>
            <a:noFill/>
          </a:ln>
          <a:effectLst/>
        </p:spPr>
        <p:txBody>
          <a:bodyPr anchor="ctr">
            <a:spAutoFit/>
          </a:bodyPr>
          <a:lstStyle/>
          <a:p>
            <a:pPr algn="just" eaLnBrk="1" hangingPunct="1">
              <a:defRPr/>
            </a:pPr>
            <a:r>
              <a:rPr lang="en-US" altLang="en-US" sz="2400" b="0" dirty="0">
                <a:effectLst>
                  <a:outerShdw blurRad="38100" dist="38100" dir="2700000" algn="tl">
                    <a:srgbClr val="C0C0C0"/>
                  </a:outerShdw>
                </a:effectLst>
              </a:rPr>
              <a:t>The extended Euclidean algorithm can calculate the </a:t>
            </a:r>
            <a:r>
              <a:rPr lang="en-US" altLang="en-US" sz="2400" b="0" dirty="0" err="1">
                <a:effectLst>
                  <a:outerShdw blurRad="38100" dist="38100" dir="2700000" algn="tl">
                    <a:srgbClr val="C0C0C0"/>
                  </a:outerShdw>
                </a:effectLst>
              </a:rPr>
              <a:t>gcd</a:t>
            </a:r>
            <a:r>
              <a:rPr lang="en-US" altLang="en-US" sz="2400" b="0" dirty="0">
                <a:effectLst>
                  <a:outerShdw blurRad="38100" dist="38100" dir="2700000" algn="tl">
                    <a:srgbClr val="C0C0C0"/>
                  </a:outerShdw>
                </a:effectLst>
              </a:rPr>
              <a:t> (a, b) and at the same time calculate the value of s and t.</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07D4E893-7837-51B0-E648-F1BFC21A1C56}"/>
                  </a:ext>
                </a:extLst>
              </p14:cNvPr>
              <p14:cNvContentPartPr/>
              <p14:nvPr/>
            </p14:nvContentPartPr>
            <p14:xfrm>
              <a:off x="1843920" y="572400"/>
              <a:ext cx="4907880" cy="5324760"/>
            </p14:xfrm>
          </p:contentPart>
        </mc:Choice>
        <mc:Fallback xmlns="">
          <p:pic>
            <p:nvPicPr>
              <p:cNvPr id="2" name="Ink 1">
                <a:extLst>
                  <a:ext uri="{FF2B5EF4-FFF2-40B4-BE49-F238E27FC236}">
                    <a16:creationId xmlns:a16="http://schemas.microsoft.com/office/drawing/2014/main" id="{07D4E893-7837-51B0-E648-F1BFC21A1C56}"/>
                  </a:ext>
                </a:extLst>
              </p:cNvPr>
              <p:cNvPicPr/>
              <p:nvPr/>
            </p:nvPicPr>
            <p:blipFill>
              <a:blip r:embed="rId5"/>
              <a:stretch>
                <a:fillRect/>
              </a:stretch>
            </p:blipFill>
            <p:spPr>
              <a:xfrm>
                <a:off x="1834560" y="563040"/>
                <a:ext cx="4926600" cy="5343480"/>
              </a:xfrm>
              <a:prstGeom prst="rect">
                <a:avLst/>
              </a:prstGeom>
            </p:spPr>
          </p:pic>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475656" y="188640"/>
            <a:ext cx="7200800" cy="750168"/>
          </a:xfrm>
        </p:spPr>
        <p:txBody>
          <a:bodyPr/>
          <a:lstStyle/>
          <a:p>
            <a:r>
              <a:rPr lang="en-AU" sz="3200" b="0" dirty="0"/>
              <a:t>Example (Apply EEA, solve for s and t)</a:t>
            </a:r>
          </a:p>
        </p:txBody>
      </p:sp>
      <p:sp>
        <p:nvSpPr>
          <p:cNvPr id="3" name="Rectangle 2"/>
          <p:cNvSpPr/>
          <p:nvPr/>
        </p:nvSpPr>
        <p:spPr>
          <a:xfrm>
            <a:off x="1187624" y="1124744"/>
            <a:ext cx="6120680" cy="369332"/>
          </a:xfrm>
          <a:prstGeom prst="rect">
            <a:avLst/>
          </a:prstGeom>
        </p:spPr>
        <p:txBody>
          <a:bodyPr wrap="square">
            <a:spAutoFit/>
          </a:bodyPr>
          <a:lstStyle/>
          <a:p>
            <a:r>
              <a:rPr lang="en-AU" dirty="0"/>
              <a:t>Express the </a:t>
            </a:r>
            <a:r>
              <a:rPr lang="en-AU" dirty="0" err="1"/>
              <a:t>gcd</a:t>
            </a:r>
            <a:r>
              <a:rPr lang="en-AU" dirty="0"/>
              <a:t>(252,198) as a linear combination of 252, 198. </a:t>
            </a:r>
          </a:p>
        </p:txBody>
      </p:sp>
      <p:sp>
        <p:nvSpPr>
          <p:cNvPr id="2" name="Rectangle 1">
            <a:extLst>
              <a:ext uri="{FF2B5EF4-FFF2-40B4-BE49-F238E27FC236}">
                <a16:creationId xmlns:a16="http://schemas.microsoft.com/office/drawing/2014/main" id="{A9CA89E8-1EB9-5C1E-8FE3-948E2266CA1E}"/>
              </a:ext>
            </a:extLst>
          </p:cNvPr>
          <p:cNvSpPr/>
          <p:nvPr/>
        </p:nvSpPr>
        <p:spPr>
          <a:xfrm>
            <a:off x="457200" y="1828800"/>
            <a:ext cx="3429000" cy="3693319"/>
          </a:xfrm>
          <a:prstGeom prst="rect">
            <a:avLst/>
          </a:prstGeom>
        </p:spPr>
        <p:txBody>
          <a:bodyPr wrap="square">
            <a:spAutoFit/>
          </a:bodyPr>
          <a:lstStyle/>
          <a:p>
            <a:r>
              <a:rPr lang="en-US" i="0" dirty="0"/>
              <a:t>Recall EA</a:t>
            </a:r>
            <a:br>
              <a:rPr lang="en-US" i="0" dirty="0"/>
            </a:br>
            <a:endParaRPr lang="en-US" i="0" dirty="0"/>
          </a:p>
          <a:p>
            <a:pPr marL="342900" indent="-342900">
              <a:buAutoNum type="arabicPlain" startAt="252"/>
            </a:pPr>
            <a:r>
              <a:rPr lang="en-US" i="0" dirty="0"/>
              <a:t> =   1  .  198  +  54 _____(1)</a:t>
            </a:r>
          </a:p>
          <a:p>
            <a:pPr marL="342900" indent="-342900">
              <a:buAutoNum type="arabicPlain" startAt="252"/>
            </a:pPr>
            <a:endParaRPr lang="en-US" i="0" dirty="0"/>
          </a:p>
          <a:p>
            <a:r>
              <a:rPr lang="en-US" i="0" dirty="0"/>
              <a:t>198 =   3  .  54    +  36 _____(2)</a:t>
            </a:r>
          </a:p>
          <a:p>
            <a:r>
              <a:rPr lang="en-US" i="0" dirty="0"/>
              <a:t>	</a:t>
            </a:r>
          </a:p>
          <a:p>
            <a:r>
              <a:rPr lang="en-US" i="0" dirty="0"/>
              <a:t>54   =   1  .  36    +  18 _____(3)</a:t>
            </a:r>
          </a:p>
          <a:p>
            <a:endParaRPr lang="en-US" i="0" dirty="0"/>
          </a:p>
          <a:p>
            <a:pPr marL="342900" indent="-342900">
              <a:buAutoNum type="arabicPlain" startAt="36"/>
            </a:pPr>
            <a:r>
              <a:rPr lang="en-US" i="0" dirty="0"/>
              <a:t> =   2  .  18     +  0   </a:t>
            </a:r>
          </a:p>
          <a:p>
            <a:pPr marL="342900" indent="-342900">
              <a:buAutoNum type="arabicPlain" startAt="36"/>
            </a:pPr>
            <a:endParaRPr lang="en-US" i="0" dirty="0">
              <a:sym typeface="Wingdings" panose="05000000000000000000" pitchFamily="2" charset="2"/>
            </a:endParaRPr>
          </a:p>
          <a:p>
            <a:r>
              <a:rPr lang="en-US" i="0" dirty="0">
                <a:sym typeface="Wingdings" panose="05000000000000000000" pitchFamily="2" charset="2"/>
              </a:rPr>
              <a:t>  </a:t>
            </a:r>
            <a:r>
              <a:rPr lang="en-US" i="0" dirty="0" err="1">
                <a:sym typeface="Wingdings" panose="05000000000000000000" pitchFamily="2" charset="2"/>
              </a:rPr>
              <a:t>gcd</a:t>
            </a:r>
            <a:r>
              <a:rPr lang="en-US" i="0" dirty="0">
                <a:sym typeface="Wingdings" panose="05000000000000000000" pitchFamily="2" charset="2"/>
              </a:rPr>
              <a:t> = 18</a:t>
            </a:r>
            <a:br>
              <a:rPr lang="en-US" i="0" dirty="0"/>
            </a:br>
            <a:br>
              <a:rPr lang="en-US" i="0" dirty="0"/>
            </a:br>
            <a:endParaRPr lang="en-US" i="0" dirty="0"/>
          </a:p>
        </p:txBody>
      </p:sp>
      <p:sp>
        <p:nvSpPr>
          <p:cNvPr id="4" name="Rectangle 3">
            <a:extLst>
              <a:ext uri="{FF2B5EF4-FFF2-40B4-BE49-F238E27FC236}">
                <a16:creationId xmlns:a16="http://schemas.microsoft.com/office/drawing/2014/main" id="{3F0559F9-E869-6AB9-657A-116EAA931041}"/>
              </a:ext>
            </a:extLst>
          </p:cNvPr>
          <p:cNvSpPr/>
          <p:nvPr/>
        </p:nvSpPr>
        <p:spPr>
          <a:xfrm>
            <a:off x="4038600" y="1828800"/>
            <a:ext cx="4419600" cy="4247317"/>
          </a:xfrm>
          <a:prstGeom prst="rect">
            <a:avLst/>
          </a:prstGeom>
          <a:ln>
            <a:solidFill>
              <a:schemeClr val="tx1"/>
            </a:solidFill>
          </a:ln>
        </p:spPr>
        <p:txBody>
          <a:bodyPr wrap="square">
            <a:spAutoFit/>
          </a:bodyPr>
          <a:lstStyle/>
          <a:p>
            <a:r>
              <a:rPr lang="en-US" i="0" dirty="0"/>
              <a:t>Extend EA and solve for </a:t>
            </a:r>
            <a:r>
              <a:rPr lang="en-US" dirty="0"/>
              <a:t>s</a:t>
            </a:r>
            <a:r>
              <a:rPr lang="en-US" i="0" dirty="0"/>
              <a:t> and </a:t>
            </a:r>
            <a:r>
              <a:rPr lang="en-US" dirty="0"/>
              <a:t>t</a:t>
            </a:r>
            <a:br>
              <a:rPr lang="en-US" i="0" dirty="0"/>
            </a:br>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a:p>
            <a:endParaRPr lang="en-US" i="0" dirty="0"/>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BEB330D3-ECB9-BCC9-DA04-E75F6D26781A}"/>
                  </a:ext>
                </a:extLst>
              </p14:cNvPr>
              <p14:cNvContentPartPr/>
              <p14:nvPr/>
            </p14:nvContentPartPr>
            <p14:xfrm>
              <a:off x="2270160" y="2221200"/>
              <a:ext cx="6728760" cy="3760920"/>
            </p14:xfrm>
          </p:contentPart>
        </mc:Choice>
        <mc:Fallback xmlns="">
          <p:pic>
            <p:nvPicPr>
              <p:cNvPr id="5" name="Ink 4">
                <a:extLst>
                  <a:ext uri="{FF2B5EF4-FFF2-40B4-BE49-F238E27FC236}">
                    <a16:creationId xmlns:a16="http://schemas.microsoft.com/office/drawing/2014/main" id="{BEB330D3-ECB9-BCC9-DA04-E75F6D26781A}"/>
                  </a:ext>
                </a:extLst>
              </p:cNvPr>
              <p:cNvPicPr/>
              <p:nvPr/>
            </p:nvPicPr>
            <p:blipFill>
              <a:blip r:embed="rId4"/>
              <a:stretch>
                <a:fillRect/>
              </a:stretch>
            </p:blipFill>
            <p:spPr>
              <a:xfrm>
                <a:off x="2260800" y="2211840"/>
                <a:ext cx="6747480" cy="3779640"/>
              </a:xfrm>
              <a:prstGeom prst="rect">
                <a:avLst/>
              </a:prstGeom>
            </p:spPr>
          </p:pic>
        </mc:Fallback>
      </mc:AlternateContent>
    </p:spTree>
    <p:extLst>
      <p:ext uri="{BB962C8B-B14F-4D97-AF65-F5344CB8AC3E}">
        <p14:creationId xmlns:p14="http://schemas.microsoft.com/office/powerpoint/2010/main" val="1743799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D4E64-AEFD-4057-9D3A-DFBC532D537B}"/>
            </a:ext>
          </a:extLst>
        </p:cNvPr>
        <p:cNvGrpSpPr/>
        <p:nvPr/>
      </p:nvGrpSpPr>
      <p:grpSpPr>
        <a:xfrm>
          <a:off x="0" y="0"/>
          <a:ext cx="0" cy="0"/>
          <a:chOff x="0" y="0"/>
          <a:chExt cx="0" cy="0"/>
        </a:xfrm>
      </p:grpSpPr>
      <p:sp>
        <p:nvSpPr>
          <p:cNvPr id="46082" name="Rectangle 2">
            <a:extLst>
              <a:ext uri="{FF2B5EF4-FFF2-40B4-BE49-F238E27FC236}">
                <a16:creationId xmlns:a16="http://schemas.microsoft.com/office/drawing/2014/main" id="{F625F488-96DD-86A5-74FE-5964D2E69835}"/>
              </a:ext>
            </a:extLst>
          </p:cNvPr>
          <p:cNvSpPr>
            <a:spLocks noGrp="1" noChangeArrowheads="1"/>
          </p:cNvSpPr>
          <p:nvPr>
            <p:ph type="title"/>
          </p:nvPr>
        </p:nvSpPr>
        <p:spPr>
          <a:xfrm>
            <a:off x="1475656" y="188640"/>
            <a:ext cx="7200800" cy="750168"/>
          </a:xfrm>
        </p:spPr>
        <p:txBody>
          <a:bodyPr/>
          <a:lstStyle/>
          <a:p>
            <a:r>
              <a:rPr lang="en-AU" sz="3200" b="0" dirty="0"/>
              <a:t>Example (Apply EEA, solve for s and t)</a:t>
            </a:r>
          </a:p>
        </p:txBody>
      </p:sp>
      <p:sp>
        <p:nvSpPr>
          <p:cNvPr id="3" name="Rectangle 2">
            <a:extLst>
              <a:ext uri="{FF2B5EF4-FFF2-40B4-BE49-F238E27FC236}">
                <a16:creationId xmlns:a16="http://schemas.microsoft.com/office/drawing/2014/main" id="{4E97D0E7-F2B1-9826-4941-A964B5EA5F9B}"/>
              </a:ext>
            </a:extLst>
          </p:cNvPr>
          <p:cNvSpPr/>
          <p:nvPr/>
        </p:nvSpPr>
        <p:spPr>
          <a:xfrm>
            <a:off x="1187624" y="1124744"/>
            <a:ext cx="6120680" cy="369332"/>
          </a:xfrm>
          <a:prstGeom prst="rect">
            <a:avLst/>
          </a:prstGeom>
        </p:spPr>
        <p:txBody>
          <a:bodyPr wrap="square">
            <a:spAutoFit/>
          </a:bodyPr>
          <a:lstStyle/>
          <a:p>
            <a:r>
              <a:rPr lang="en-AU" dirty="0"/>
              <a:t>Express the </a:t>
            </a:r>
            <a:r>
              <a:rPr lang="en-AU" dirty="0" err="1"/>
              <a:t>gcd</a:t>
            </a:r>
            <a:r>
              <a:rPr lang="en-AU" dirty="0"/>
              <a:t>(252,198) as a linear combination of 252, 198. </a:t>
            </a:r>
          </a:p>
        </p:txBody>
      </p:sp>
      <p:sp>
        <p:nvSpPr>
          <p:cNvPr id="2" name="Rectangle 1">
            <a:extLst>
              <a:ext uri="{FF2B5EF4-FFF2-40B4-BE49-F238E27FC236}">
                <a16:creationId xmlns:a16="http://schemas.microsoft.com/office/drawing/2014/main" id="{0D30BDF1-E5CC-346A-0755-B169F656483E}"/>
              </a:ext>
            </a:extLst>
          </p:cNvPr>
          <p:cNvSpPr/>
          <p:nvPr/>
        </p:nvSpPr>
        <p:spPr>
          <a:xfrm>
            <a:off x="457200" y="1828800"/>
            <a:ext cx="3429000" cy="3693319"/>
          </a:xfrm>
          <a:prstGeom prst="rect">
            <a:avLst/>
          </a:prstGeom>
        </p:spPr>
        <p:txBody>
          <a:bodyPr wrap="square">
            <a:spAutoFit/>
          </a:bodyPr>
          <a:lstStyle/>
          <a:p>
            <a:r>
              <a:rPr lang="en-US" i="0" dirty="0"/>
              <a:t>Recall EA</a:t>
            </a:r>
            <a:br>
              <a:rPr lang="en-US" i="0" dirty="0"/>
            </a:br>
            <a:endParaRPr lang="en-US" i="0" dirty="0"/>
          </a:p>
          <a:p>
            <a:pPr marL="342900" indent="-342900">
              <a:buAutoNum type="arabicPlain" startAt="252"/>
            </a:pPr>
            <a:r>
              <a:rPr lang="en-US" i="0" dirty="0"/>
              <a:t> =   1  .  198  +  54 _____(1)</a:t>
            </a:r>
          </a:p>
          <a:p>
            <a:pPr marL="342900" indent="-342900">
              <a:buAutoNum type="arabicPlain" startAt="252"/>
            </a:pPr>
            <a:endParaRPr lang="en-US" i="0" dirty="0"/>
          </a:p>
          <a:p>
            <a:r>
              <a:rPr lang="en-US" i="0" dirty="0"/>
              <a:t>198 =   3  .  54    +  36 _____(2)</a:t>
            </a:r>
          </a:p>
          <a:p>
            <a:r>
              <a:rPr lang="en-US" i="0" dirty="0"/>
              <a:t>	</a:t>
            </a:r>
          </a:p>
          <a:p>
            <a:r>
              <a:rPr lang="en-US" i="0" dirty="0"/>
              <a:t>54   =   1  .  36    +  18 _____(3)</a:t>
            </a:r>
          </a:p>
          <a:p>
            <a:endParaRPr lang="en-US" i="0" dirty="0"/>
          </a:p>
          <a:p>
            <a:pPr marL="342900" indent="-342900">
              <a:buAutoNum type="arabicPlain" startAt="36"/>
            </a:pPr>
            <a:r>
              <a:rPr lang="en-US" i="0" dirty="0"/>
              <a:t> =   2  .  18     +  0   </a:t>
            </a:r>
          </a:p>
          <a:p>
            <a:pPr marL="342900" indent="-342900">
              <a:buAutoNum type="arabicPlain" startAt="36"/>
            </a:pPr>
            <a:endParaRPr lang="en-US" i="0" dirty="0">
              <a:sym typeface="Wingdings" panose="05000000000000000000" pitchFamily="2" charset="2"/>
            </a:endParaRPr>
          </a:p>
          <a:p>
            <a:r>
              <a:rPr lang="en-US" i="0" dirty="0">
                <a:sym typeface="Wingdings" panose="05000000000000000000" pitchFamily="2" charset="2"/>
              </a:rPr>
              <a:t>  </a:t>
            </a:r>
            <a:r>
              <a:rPr lang="en-US" i="0" dirty="0" err="1">
                <a:sym typeface="Wingdings" panose="05000000000000000000" pitchFamily="2" charset="2"/>
              </a:rPr>
              <a:t>gcd</a:t>
            </a:r>
            <a:r>
              <a:rPr lang="en-US" i="0" dirty="0">
                <a:sym typeface="Wingdings" panose="05000000000000000000" pitchFamily="2" charset="2"/>
              </a:rPr>
              <a:t> = 18</a:t>
            </a:r>
            <a:br>
              <a:rPr lang="en-US" i="0" dirty="0"/>
            </a:br>
            <a:br>
              <a:rPr lang="en-US" i="0" dirty="0"/>
            </a:br>
            <a:endParaRPr lang="en-US" i="0" dirty="0"/>
          </a:p>
        </p:txBody>
      </p:sp>
      <p:sp>
        <p:nvSpPr>
          <p:cNvPr id="4" name="Rectangle 3">
            <a:extLst>
              <a:ext uri="{FF2B5EF4-FFF2-40B4-BE49-F238E27FC236}">
                <a16:creationId xmlns:a16="http://schemas.microsoft.com/office/drawing/2014/main" id="{D3B45F94-AB33-1363-D190-4EAFBFCEA2EC}"/>
              </a:ext>
            </a:extLst>
          </p:cNvPr>
          <p:cNvSpPr/>
          <p:nvPr/>
        </p:nvSpPr>
        <p:spPr>
          <a:xfrm>
            <a:off x="4038600" y="1828800"/>
            <a:ext cx="4419600" cy="4247317"/>
          </a:xfrm>
          <a:prstGeom prst="rect">
            <a:avLst/>
          </a:prstGeom>
          <a:ln>
            <a:solidFill>
              <a:schemeClr val="tx1"/>
            </a:solidFill>
          </a:ln>
        </p:spPr>
        <p:txBody>
          <a:bodyPr wrap="square">
            <a:spAutoFit/>
          </a:bodyPr>
          <a:lstStyle/>
          <a:p>
            <a:r>
              <a:rPr lang="en-US" i="0" dirty="0"/>
              <a:t>Extend EA and solve for </a:t>
            </a:r>
            <a:r>
              <a:rPr lang="en-US" dirty="0"/>
              <a:t>s</a:t>
            </a:r>
            <a:r>
              <a:rPr lang="en-US" i="0" dirty="0"/>
              <a:t> and </a:t>
            </a:r>
            <a:r>
              <a:rPr lang="en-US" dirty="0"/>
              <a:t>t</a:t>
            </a:r>
            <a:br>
              <a:rPr lang="en-US" i="0" dirty="0"/>
            </a:br>
            <a:endParaRPr lang="en-US" i="0" dirty="0"/>
          </a:p>
          <a:p>
            <a:pPr>
              <a:lnSpc>
                <a:spcPct val="150000"/>
              </a:lnSpc>
            </a:pPr>
            <a:r>
              <a:rPr lang="en-US" i="0" dirty="0"/>
              <a:t>From (3): </a:t>
            </a:r>
            <a:br>
              <a:rPr lang="en-US" i="0" dirty="0"/>
            </a:br>
            <a:r>
              <a:rPr lang="en-US" i="0" dirty="0"/>
              <a:t>18  =  54 – 1 . 36</a:t>
            </a:r>
          </a:p>
          <a:p>
            <a:pPr>
              <a:lnSpc>
                <a:spcPct val="150000"/>
              </a:lnSpc>
            </a:pPr>
            <a:r>
              <a:rPr lang="en-US" i="0" dirty="0"/>
              <a:t>      =  54 – 1 . (198 – 3 . 54)  by (2)</a:t>
            </a:r>
          </a:p>
          <a:p>
            <a:pPr>
              <a:lnSpc>
                <a:spcPct val="150000"/>
              </a:lnSpc>
            </a:pPr>
            <a:r>
              <a:rPr lang="en-US" i="0" dirty="0"/>
              <a:t>      =  – 1 . 198  +  4 . 54 </a:t>
            </a:r>
          </a:p>
          <a:p>
            <a:pPr>
              <a:lnSpc>
                <a:spcPct val="150000"/>
              </a:lnSpc>
            </a:pPr>
            <a:r>
              <a:rPr lang="en-US" i="0" dirty="0"/>
              <a:t>      =  – 1 . 198  +  4 . (252 – 1 . 198)  by (1) </a:t>
            </a:r>
          </a:p>
          <a:p>
            <a:pPr>
              <a:lnSpc>
                <a:spcPct val="150000"/>
              </a:lnSpc>
            </a:pPr>
            <a:r>
              <a:rPr lang="en-US" i="0" dirty="0"/>
              <a:t>      =  4 . 252 – 5 . 198</a:t>
            </a:r>
          </a:p>
          <a:p>
            <a:pPr>
              <a:lnSpc>
                <a:spcPct val="150000"/>
              </a:lnSpc>
            </a:pPr>
            <a:endParaRPr lang="en-US" i="0" dirty="0"/>
          </a:p>
          <a:p>
            <a:pPr>
              <a:lnSpc>
                <a:spcPct val="150000"/>
              </a:lnSpc>
            </a:pPr>
            <a:r>
              <a:rPr lang="en-US" i="0" dirty="0"/>
              <a:t>Thus,  </a:t>
            </a:r>
            <a:r>
              <a:rPr lang="en-US" dirty="0"/>
              <a:t>s</a:t>
            </a:r>
            <a:r>
              <a:rPr lang="en-US" i="0" dirty="0"/>
              <a:t> = 4  and  </a:t>
            </a:r>
            <a:r>
              <a:rPr lang="en-US" dirty="0"/>
              <a:t>t</a:t>
            </a:r>
            <a:r>
              <a:rPr lang="en-US" i="0" dirty="0"/>
              <a:t> = – 5 </a:t>
            </a:r>
          </a:p>
          <a:p>
            <a:endParaRPr lang="en-US" i="0" dirty="0"/>
          </a:p>
        </p:txBody>
      </p:sp>
    </p:spTree>
    <p:extLst>
      <p:ext uri="{BB962C8B-B14F-4D97-AF65-F5344CB8AC3E}">
        <p14:creationId xmlns:p14="http://schemas.microsoft.com/office/powerpoint/2010/main" val="359488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Slide Number Placeholder 1">
            <a:extLst>
              <a:ext uri="{FF2B5EF4-FFF2-40B4-BE49-F238E27FC236}">
                <a16:creationId xmlns:a16="http://schemas.microsoft.com/office/drawing/2014/main" id="{44B891FA-B8C8-8E38-0873-39DA808D5435}"/>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CF25D26-1273-4BB4-B45C-C242C68C0C02}" type="slidenum">
              <a:rPr lang="en-US" altLang="en-US" i="0" smtClean="0">
                <a:latin typeface="Arial" panose="020B0604020202020204" pitchFamily="34" charset="0"/>
              </a:rPr>
              <a:pPr/>
              <a:t>34</a:t>
            </a:fld>
            <a:endParaRPr lang="en-US" altLang="en-US" i="0">
              <a:latin typeface="Arial" panose="020B0604020202020204" pitchFamily="34" charset="0"/>
            </a:endParaRPr>
          </a:p>
        </p:txBody>
      </p:sp>
      <p:sp>
        <p:nvSpPr>
          <p:cNvPr id="751618" name="Rectangle 2">
            <a:extLst>
              <a:ext uri="{FF2B5EF4-FFF2-40B4-BE49-F238E27FC236}">
                <a16:creationId xmlns:a16="http://schemas.microsoft.com/office/drawing/2014/main" id="{86D1A784-76CD-D4D5-2C63-9B6FD1EE1F3E}"/>
              </a:ext>
            </a:extLst>
          </p:cNvPr>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a:defRPr/>
            </a:pPr>
            <a:endParaRPr lang="en-US" altLang="en-US" sz="3200" i="0">
              <a:effectLst>
                <a:outerShdw blurRad="38100" dist="38100" dir="2700000" algn="tl">
                  <a:srgbClr val="FFFFFF"/>
                </a:outerShdw>
              </a:effectLst>
            </a:endParaRPr>
          </a:p>
        </p:txBody>
      </p:sp>
      <p:sp>
        <p:nvSpPr>
          <p:cNvPr id="751619" name="Text Box 3">
            <a:extLst>
              <a:ext uri="{FF2B5EF4-FFF2-40B4-BE49-F238E27FC236}">
                <a16:creationId xmlns:a16="http://schemas.microsoft.com/office/drawing/2014/main" id="{56CBE01E-10B9-E5BD-A6A5-0AA7FF27494E}"/>
              </a:ext>
            </a:extLst>
          </p:cNvPr>
          <p:cNvSpPr txBox="1">
            <a:spLocks noChangeArrowheads="1"/>
          </p:cNvSpPr>
          <p:nvPr/>
        </p:nvSpPr>
        <p:spPr bwMode="auto">
          <a:xfrm>
            <a:off x="228600" y="406400"/>
            <a:ext cx="5991225" cy="579438"/>
          </a:xfrm>
          <a:prstGeom prst="rect">
            <a:avLst/>
          </a:prstGeom>
          <a:noFill/>
          <a:ln>
            <a:noFill/>
          </a:ln>
          <a:effectLst/>
        </p:spPr>
        <p:txBody>
          <a:bodyPr wrap="none">
            <a:spAutoFit/>
          </a:bodyPr>
          <a:lstStyle/>
          <a:p>
            <a:pPr>
              <a:defRPr/>
            </a:pPr>
            <a:r>
              <a:rPr lang="en-US" altLang="en-US" sz="3200" i="0">
                <a:effectLst>
                  <a:outerShdw blurRad="38100" dist="38100" dir="2700000" algn="tl">
                    <a:srgbClr val="C0C0C0"/>
                  </a:outerShdw>
                </a:effectLst>
                <a:latin typeface="Times" panose="02020603050405020304" pitchFamily="18" charset="0"/>
              </a:rPr>
              <a:t>2-2   MODULAR ARITHMETIC</a:t>
            </a:r>
          </a:p>
        </p:txBody>
      </p:sp>
      <p:sp>
        <p:nvSpPr>
          <p:cNvPr id="72709" name="Text Box 4">
            <a:extLst>
              <a:ext uri="{FF2B5EF4-FFF2-40B4-BE49-F238E27FC236}">
                <a16:creationId xmlns:a16="http://schemas.microsoft.com/office/drawing/2014/main" id="{4A84F4E0-7157-76AF-0694-58DA507E152F}"/>
              </a:ext>
            </a:extLst>
          </p:cNvPr>
          <p:cNvSpPr txBox="1">
            <a:spLocks noChangeArrowheads="1"/>
          </p:cNvSpPr>
          <p:nvPr/>
        </p:nvSpPr>
        <p:spPr bwMode="auto">
          <a:xfrm>
            <a:off x="8229600" y="6400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i="0"/>
          </a:p>
        </p:txBody>
      </p:sp>
      <p:sp>
        <p:nvSpPr>
          <p:cNvPr id="751621" name="Rectangle 5">
            <a:extLst>
              <a:ext uri="{FF2B5EF4-FFF2-40B4-BE49-F238E27FC236}">
                <a16:creationId xmlns:a16="http://schemas.microsoft.com/office/drawing/2014/main" id="{28C9CB78-D45A-B00C-3389-AEE24FE1E3CC}"/>
              </a:ext>
            </a:extLst>
          </p:cNvPr>
          <p:cNvSpPr>
            <a:spLocks noChangeArrowheads="1"/>
          </p:cNvSpPr>
          <p:nvPr/>
        </p:nvSpPr>
        <p:spPr bwMode="auto">
          <a:xfrm>
            <a:off x="304800" y="1524000"/>
            <a:ext cx="8229600" cy="1800225"/>
          </a:xfrm>
          <a:prstGeom prst="rect">
            <a:avLst/>
          </a:prstGeom>
          <a:noFill/>
          <a:ln>
            <a:noFill/>
          </a:ln>
          <a:effectLst/>
        </p:spPr>
        <p:txBody>
          <a:bodyPr anchor="ctr">
            <a:spAutoFit/>
          </a:bodyPr>
          <a:lstStyle/>
          <a:p>
            <a:pPr algn="just" eaLnBrk="1" hangingPunct="1">
              <a:defRPr/>
            </a:pPr>
            <a:r>
              <a:rPr lang="en-US" altLang="en-US" sz="2800">
                <a:effectLst>
                  <a:outerShdw blurRad="38100" dist="38100" dir="2700000" algn="tl">
                    <a:srgbClr val="C0C0C0"/>
                  </a:outerShdw>
                </a:effectLst>
              </a:rPr>
              <a:t>The division relationship (a = q × n + r) discussed in the previous section has two inputs (a and n) and two outputs (q and r). In modular arithmetic, we are interested in only one of the outputs, the remainder r. </a:t>
            </a:r>
          </a:p>
        </p:txBody>
      </p:sp>
      <p:sp>
        <p:nvSpPr>
          <p:cNvPr id="72711" name="Rectangle 6">
            <a:extLst>
              <a:ext uri="{FF2B5EF4-FFF2-40B4-BE49-F238E27FC236}">
                <a16:creationId xmlns:a16="http://schemas.microsoft.com/office/drawing/2014/main" id="{B790D71F-7489-5E1F-B5EB-1234B6651324}"/>
              </a:ext>
            </a:extLst>
          </p:cNvPr>
          <p:cNvSpPr>
            <a:spLocks noChangeArrowheads="1"/>
          </p:cNvSpPr>
          <p:nvPr/>
        </p:nvSpPr>
        <p:spPr bwMode="auto">
          <a:xfrm>
            <a:off x="304800" y="4117975"/>
            <a:ext cx="67056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buClr>
                <a:schemeClr val="tx1"/>
              </a:buClr>
              <a:buSzPct val="117000"/>
              <a:buFont typeface="Wingdings" panose="05000000000000000000" pitchFamily="2" charset="2"/>
              <a:buNone/>
            </a:pPr>
            <a:r>
              <a:rPr lang="en-US" altLang="en-US" sz="2400" i="0">
                <a:solidFill>
                  <a:schemeClr val="hlink"/>
                </a:solidFill>
              </a:rPr>
              <a:t>2.2.1</a:t>
            </a:r>
            <a:r>
              <a:rPr lang="en-US" altLang="en-US" sz="2400" i="0">
                <a:solidFill>
                  <a:srgbClr val="0033CC"/>
                </a:solidFill>
              </a:rPr>
              <a:t>	Modular Operator</a:t>
            </a:r>
            <a:br>
              <a:rPr lang="fr-FR" altLang="en-US" sz="2400" i="0">
                <a:solidFill>
                  <a:srgbClr val="0033CC"/>
                </a:solidFill>
              </a:rPr>
            </a:br>
            <a:r>
              <a:rPr lang="fr-FR" altLang="en-US" sz="2400" i="0">
                <a:solidFill>
                  <a:schemeClr val="hlink"/>
                </a:solidFill>
              </a:rPr>
              <a:t>2.2.2</a:t>
            </a:r>
            <a:r>
              <a:rPr lang="fr-FR" altLang="en-US" sz="2400" i="0">
                <a:solidFill>
                  <a:srgbClr val="0033CC"/>
                </a:solidFill>
              </a:rPr>
              <a:t>	Set of Residues</a:t>
            </a:r>
            <a:br>
              <a:rPr lang="fr-FR" altLang="en-US" sz="2400" i="0">
                <a:solidFill>
                  <a:srgbClr val="0033CC"/>
                </a:solidFill>
              </a:rPr>
            </a:br>
            <a:r>
              <a:rPr lang="fr-FR" altLang="en-US" sz="2400" i="0">
                <a:solidFill>
                  <a:schemeClr val="hlink"/>
                </a:solidFill>
              </a:rPr>
              <a:t>2.2.3</a:t>
            </a:r>
            <a:r>
              <a:rPr lang="fr-FR" altLang="en-US" sz="2400" i="0">
                <a:solidFill>
                  <a:srgbClr val="0033CC"/>
                </a:solidFill>
              </a:rPr>
              <a:t>	Congruence</a:t>
            </a:r>
            <a:br>
              <a:rPr lang="fr-FR" altLang="en-US" sz="2400" i="0">
                <a:solidFill>
                  <a:srgbClr val="0033CC"/>
                </a:solidFill>
              </a:rPr>
            </a:br>
            <a:r>
              <a:rPr lang="fr-FR" altLang="en-US" sz="2400" i="0">
                <a:solidFill>
                  <a:schemeClr val="hlink"/>
                </a:solidFill>
              </a:rPr>
              <a:t>2.2.4</a:t>
            </a:r>
            <a:r>
              <a:rPr lang="fr-FR" altLang="en-US" sz="2400" i="0">
                <a:solidFill>
                  <a:srgbClr val="0033CC"/>
                </a:solidFill>
              </a:rPr>
              <a:t>	Operations in Z</a:t>
            </a:r>
            <a:r>
              <a:rPr lang="fr-FR" altLang="en-US" sz="2400" i="0" baseline="-25000">
                <a:solidFill>
                  <a:srgbClr val="0033CC"/>
                </a:solidFill>
              </a:rPr>
              <a:t>n</a:t>
            </a:r>
          </a:p>
          <a:p>
            <a:pPr>
              <a:buClr>
                <a:schemeClr val="tx1"/>
              </a:buClr>
              <a:buSzPct val="117000"/>
              <a:buFont typeface="Wingdings" panose="05000000000000000000" pitchFamily="2" charset="2"/>
              <a:buNone/>
            </a:pPr>
            <a:r>
              <a:rPr lang="en-US" altLang="en-US" sz="2400" i="0">
                <a:solidFill>
                  <a:schemeClr val="hlink"/>
                </a:solidFill>
              </a:rPr>
              <a:t>2.2.5</a:t>
            </a:r>
            <a:r>
              <a:rPr lang="en-US" altLang="en-US" sz="2400" i="0">
                <a:solidFill>
                  <a:srgbClr val="0033CC"/>
                </a:solidFill>
              </a:rPr>
              <a:t>	Addition and Multiplication Tables</a:t>
            </a:r>
          </a:p>
          <a:p>
            <a:pPr>
              <a:buClr>
                <a:schemeClr val="tx1"/>
              </a:buClr>
              <a:buSzPct val="117000"/>
              <a:buFont typeface="Wingdings" panose="05000000000000000000" pitchFamily="2" charset="2"/>
              <a:buNone/>
            </a:pPr>
            <a:r>
              <a:rPr lang="en-US" altLang="en-US" sz="2400" i="0">
                <a:solidFill>
                  <a:schemeClr val="hlink"/>
                </a:solidFill>
              </a:rPr>
              <a:t>2.2.6</a:t>
            </a:r>
            <a:r>
              <a:rPr lang="en-US" altLang="en-US" sz="2400" i="0">
                <a:solidFill>
                  <a:srgbClr val="0033CC"/>
                </a:solidFill>
              </a:rPr>
              <a:t>	Different Sets</a:t>
            </a:r>
          </a:p>
        </p:txBody>
      </p:sp>
      <p:sp>
        <p:nvSpPr>
          <p:cNvPr id="751623" name="Text Box 7">
            <a:extLst>
              <a:ext uri="{FF2B5EF4-FFF2-40B4-BE49-F238E27FC236}">
                <a16:creationId xmlns:a16="http://schemas.microsoft.com/office/drawing/2014/main" id="{944192F0-EEBA-10DB-6E10-4E89216B8735}"/>
              </a:ext>
            </a:extLst>
          </p:cNvPr>
          <p:cNvSpPr txBox="1">
            <a:spLocks noChangeArrowheads="1"/>
          </p:cNvSpPr>
          <p:nvPr/>
        </p:nvSpPr>
        <p:spPr bwMode="auto">
          <a:xfrm>
            <a:off x="317500" y="3595688"/>
            <a:ext cx="4862513" cy="519112"/>
          </a:xfrm>
          <a:prstGeom prst="rect">
            <a:avLst/>
          </a:prstGeom>
          <a:noFill/>
          <a:ln>
            <a:noFill/>
          </a:ln>
          <a:effectLst/>
        </p:spPr>
        <p:txBody>
          <a:bodyPr wrap="none">
            <a:spAutoFit/>
          </a:bodyPr>
          <a:lstStyle/>
          <a:p>
            <a:pPr algn="ctr">
              <a:defRPr/>
            </a:pPr>
            <a:r>
              <a:rPr lang="en-US" altLang="en-US" sz="2800" u="sng">
                <a:solidFill>
                  <a:schemeClr val="hlink"/>
                </a:solidFill>
                <a:effectLst>
                  <a:outerShdw blurRad="38100" dist="38100" dir="2700000" algn="tl">
                    <a:srgbClr val="C0C0C0"/>
                  </a:outerShdw>
                </a:effectLst>
              </a:rPr>
              <a:t>Topics discussed in this section: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1">
            <a:extLst>
              <a:ext uri="{FF2B5EF4-FFF2-40B4-BE49-F238E27FC236}">
                <a16:creationId xmlns:a16="http://schemas.microsoft.com/office/drawing/2014/main" id="{72F196FF-D24A-FB6D-9263-C307A235ECD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B8E819B5-651E-4565-BBC6-5890ACC073D0}" type="slidenum">
              <a:rPr lang="en-US" altLang="en-US" i="0" smtClean="0">
                <a:latin typeface="Arial" panose="020B0604020202020204" pitchFamily="34" charset="0"/>
              </a:rPr>
              <a:pPr/>
              <a:t>35</a:t>
            </a:fld>
            <a:endParaRPr lang="en-US" altLang="en-US" i="0">
              <a:latin typeface="Arial" panose="020B0604020202020204" pitchFamily="34" charset="0"/>
            </a:endParaRPr>
          </a:p>
        </p:txBody>
      </p:sp>
      <p:sp>
        <p:nvSpPr>
          <p:cNvPr id="74755" name="Rectangle 2">
            <a:extLst>
              <a:ext uri="{FF2B5EF4-FFF2-40B4-BE49-F238E27FC236}">
                <a16:creationId xmlns:a16="http://schemas.microsoft.com/office/drawing/2014/main" id="{11CBB0A8-DC4A-1652-C33C-CB611D088093}"/>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56" name="Rectangle 3">
            <a:extLst>
              <a:ext uri="{FF2B5EF4-FFF2-40B4-BE49-F238E27FC236}">
                <a16:creationId xmlns:a16="http://schemas.microsoft.com/office/drawing/2014/main" id="{BCFCA160-BE02-79CF-9ABA-22420D227DA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57" name="Rectangle 4">
            <a:extLst>
              <a:ext uri="{FF2B5EF4-FFF2-40B4-BE49-F238E27FC236}">
                <a16:creationId xmlns:a16="http://schemas.microsoft.com/office/drawing/2014/main" id="{F4C594D6-CD0D-AC1D-4B7E-56FC77A0B5B0}"/>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58" name="Rectangle 5">
            <a:extLst>
              <a:ext uri="{FF2B5EF4-FFF2-40B4-BE49-F238E27FC236}">
                <a16:creationId xmlns:a16="http://schemas.microsoft.com/office/drawing/2014/main" id="{6C41110D-F815-A934-F175-00140C8012C4}"/>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59" name="Rectangle 6">
            <a:extLst>
              <a:ext uri="{FF2B5EF4-FFF2-40B4-BE49-F238E27FC236}">
                <a16:creationId xmlns:a16="http://schemas.microsoft.com/office/drawing/2014/main" id="{15584628-1411-6D26-6313-B412E0A1558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60" name="Rectangle 7">
            <a:extLst>
              <a:ext uri="{FF2B5EF4-FFF2-40B4-BE49-F238E27FC236}">
                <a16:creationId xmlns:a16="http://schemas.microsoft.com/office/drawing/2014/main" id="{F817EC0C-BCED-2512-FE09-B60430B03A6E}"/>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61" name="Rectangle 8">
            <a:extLst>
              <a:ext uri="{FF2B5EF4-FFF2-40B4-BE49-F238E27FC236}">
                <a16:creationId xmlns:a16="http://schemas.microsoft.com/office/drawing/2014/main" id="{27202B4F-5113-F054-9D9B-FF3C2EF3AE38}"/>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4762" name="Rectangle 9">
            <a:extLst>
              <a:ext uri="{FF2B5EF4-FFF2-40B4-BE49-F238E27FC236}">
                <a16:creationId xmlns:a16="http://schemas.microsoft.com/office/drawing/2014/main" id="{58A3F6D1-80E6-6175-638E-0F9666F030FE}"/>
              </a:ext>
            </a:extLst>
          </p:cNvPr>
          <p:cNvSpPr>
            <a:spLocks noChangeArrowheads="1"/>
          </p:cNvSpPr>
          <p:nvPr/>
        </p:nvSpPr>
        <p:spPr bwMode="auto">
          <a:xfrm>
            <a:off x="228600" y="1066800"/>
            <a:ext cx="8686800" cy="13731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a:t>The modulo operator is shown as </a:t>
            </a:r>
            <a:r>
              <a:rPr lang="en-US" altLang="en-US" sz="2800">
                <a:solidFill>
                  <a:schemeClr val="hlink"/>
                </a:solidFill>
              </a:rPr>
              <a:t>mod</a:t>
            </a:r>
            <a:r>
              <a:rPr lang="en-US" altLang="en-US" sz="2800"/>
              <a:t>. The second input (n) is called the modulus. The output r is called the residue. </a:t>
            </a:r>
          </a:p>
        </p:txBody>
      </p:sp>
      <p:sp>
        <p:nvSpPr>
          <p:cNvPr id="74763" name="Text Box 10">
            <a:extLst>
              <a:ext uri="{FF2B5EF4-FFF2-40B4-BE49-F238E27FC236}">
                <a16:creationId xmlns:a16="http://schemas.microsoft.com/office/drawing/2014/main" id="{11DEF66C-28E8-CBCC-B8E2-DD0EB35F93E8}"/>
              </a:ext>
            </a:extLst>
          </p:cNvPr>
          <p:cNvSpPr txBox="1">
            <a:spLocks noChangeArrowheads="1"/>
          </p:cNvSpPr>
          <p:nvPr/>
        </p:nvSpPr>
        <p:spPr bwMode="auto">
          <a:xfrm>
            <a:off x="1143000" y="0"/>
            <a:ext cx="41259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2.2.1  Modulo Operator</a:t>
            </a:r>
          </a:p>
        </p:txBody>
      </p:sp>
      <p:pic>
        <p:nvPicPr>
          <p:cNvPr id="74764" name="Picture 18">
            <a:extLst>
              <a:ext uri="{FF2B5EF4-FFF2-40B4-BE49-F238E27FC236}">
                <a16:creationId xmlns:a16="http://schemas.microsoft.com/office/drawing/2014/main" id="{308EC2D1-1DBF-CDCA-A961-53D1ECC069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650" y="3490913"/>
            <a:ext cx="7321550" cy="222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765" name="Text Box 19">
            <a:extLst>
              <a:ext uri="{FF2B5EF4-FFF2-40B4-BE49-F238E27FC236}">
                <a16:creationId xmlns:a16="http://schemas.microsoft.com/office/drawing/2014/main" id="{2FAA64D3-C2C4-9387-ED87-DCD9A9038F4F}"/>
              </a:ext>
            </a:extLst>
          </p:cNvPr>
          <p:cNvSpPr txBox="1">
            <a:spLocks noChangeArrowheads="1"/>
          </p:cNvSpPr>
          <p:nvPr/>
        </p:nvSpPr>
        <p:spPr bwMode="auto">
          <a:xfrm>
            <a:off x="1662113" y="2590800"/>
            <a:ext cx="5881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2.9  </a:t>
            </a:r>
            <a:r>
              <a:rPr lang="en-US" altLang="en-US" sz="2000"/>
              <a:t>Division algorithm and modulo operator</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147EAC9A-BE3B-9528-B204-EB54EB739334}"/>
                  </a:ext>
                </a:extLst>
              </p14:cNvPr>
              <p14:cNvContentPartPr/>
              <p14:nvPr/>
            </p14:nvContentPartPr>
            <p14:xfrm>
              <a:off x="2350440" y="5785560"/>
              <a:ext cx="4658760" cy="81360"/>
            </p14:xfrm>
          </p:contentPart>
        </mc:Choice>
        <mc:Fallback xmlns="">
          <p:pic>
            <p:nvPicPr>
              <p:cNvPr id="2" name="Ink 1">
                <a:extLst>
                  <a:ext uri="{FF2B5EF4-FFF2-40B4-BE49-F238E27FC236}">
                    <a16:creationId xmlns:a16="http://schemas.microsoft.com/office/drawing/2014/main" id="{147EAC9A-BE3B-9528-B204-EB54EB739334}"/>
                  </a:ext>
                </a:extLst>
              </p:cNvPr>
              <p:cNvPicPr/>
              <p:nvPr/>
            </p:nvPicPr>
            <p:blipFill>
              <a:blip r:embed="rId5"/>
              <a:stretch>
                <a:fillRect/>
              </a:stretch>
            </p:blipFill>
            <p:spPr>
              <a:xfrm>
                <a:off x="2341080" y="5776200"/>
                <a:ext cx="4677480" cy="100080"/>
              </a:xfrm>
              <a:prstGeom prst="rect">
                <a:avLst/>
              </a:prstGeom>
            </p:spPr>
          </p:pic>
        </mc:Fallback>
      </mc:AlternateContent>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1">
            <a:extLst>
              <a:ext uri="{FF2B5EF4-FFF2-40B4-BE49-F238E27FC236}">
                <a16:creationId xmlns:a16="http://schemas.microsoft.com/office/drawing/2014/main" id="{7BD23C29-F462-D444-0F0D-442EF0DE967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F0A3047D-8C05-4479-8C8F-822BE4F5E205}" type="slidenum">
              <a:rPr lang="en-US" altLang="en-US" i="0" smtClean="0">
                <a:latin typeface="Arial" panose="020B0604020202020204" pitchFamily="34" charset="0"/>
              </a:rPr>
              <a:pPr/>
              <a:t>36</a:t>
            </a:fld>
            <a:endParaRPr lang="en-US" altLang="en-US" i="0">
              <a:latin typeface="Arial" panose="020B0604020202020204" pitchFamily="34" charset="0"/>
            </a:endParaRPr>
          </a:p>
        </p:txBody>
      </p:sp>
      <p:sp>
        <p:nvSpPr>
          <p:cNvPr id="76803" name="Text Box 2">
            <a:extLst>
              <a:ext uri="{FF2B5EF4-FFF2-40B4-BE49-F238E27FC236}">
                <a16:creationId xmlns:a16="http://schemas.microsoft.com/office/drawing/2014/main" id="{BC5BD1B1-1243-3A6D-D37B-2CA7E66F79C7}"/>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2.14</a:t>
            </a:r>
            <a:endParaRPr lang="en-US" altLang="en-US" sz="2000">
              <a:solidFill>
                <a:schemeClr val="bg1"/>
              </a:solidFill>
            </a:endParaRPr>
          </a:p>
        </p:txBody>
      </p:sp>
      <p:sp>
        <p:nvSpPr>
          <p:cNvPr id="76804" name="Rectangle 3">
            <a:extLst>
              <a:ext uri="{FF2B5EF4-FFF2-40B4-BE49-F238E27FC236}">
                <a16:creationId xmlns:a16="http://schemas.microsoft.com/office/drawing/2014/main" id="{A8E49C41-6910-9E5B-D8E8-0EC11944BE18}"/>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05" name="Rectangle 4">
            <a:extLst>
              <a:ext uri="{FF2B5EF4-FFF2-40B4-BE49-F238E27FC236}">
                <a16:creationId xmlns:a16="http://schemas.microsoft.com/office/drawing/2014/main" id="{4DB2B112-1A6B-F419-2AEE-0D002AB9CA71}"/>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06" name="Rectangle 5">
            <a:extLst>
              <a:ext uri="{FF2B5EF4-FFF2-40B4-BE49-F238E27FC236}">
                <a16:creationId xmlns:a16="http://schemas.microsoft.com/office/drawing/2014/main" id="{2662395E-EC7C-14D8-EE51-5BA3D8383C68}"/>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07" name="Rectangle 6">
            <a:extLst>
              <a:ext uri="{FF2B5EF4-FFF2-40B4-BE49-F238E27FC236}">
                <a16:creationId xmlns:a16="http://schemas.microsoft.com/office/drawing/2014/main" id="{0002FC11-AD7F-667B-9E66-8A2871C5BD67}"/>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08" name="Rectangle 7">
            <a:extLst>
              <a:ext uri="{FF2B5EF4-FFF2-40B4-BE49-F238E27FC236}">
                <a16:creationId xmlns:a16="http://schemas.microsoft.com/office/drawing/2014/main" id="{A2DD8103-3D5D-0098-EAA3-DEA6678D799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09" name="Rectangle 8">
            <a:extLst>
              <a:ext uri="{FF2B5EF4-FFF2-40B4-BE49-F238E27FC236}">
                <a16:creationId xmlns:a16="http://schemas.microsoft.com/office/drawing/2014/main" id="{71DBFAEA-7E2F-5808-4C1A-9C8D16F98240}"/>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10" name="Rectangle 9">
            <a:extLst>
              <a:ext uri="{FF2B5EF4-FFF2-40B4-BE49-F238E27FC236}">
                <a16:creationId xmlns:a16="http://schemas.microsoft.com/office/drawing/2014/main" id="{16C83B6F-F818-9482-3847-05339B4B3760}"/>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6811" name="Text Box 10">
            <a:extLst>
              <a:ext uri="{FF2B5EF4-FFF2-40B4-BE49-F238E27FC236}">
                <a16:creationId xmlns:a16="http://schemas.microsoft.com/office/drawing/2014/main" id="{F9E0B1F3-5DCF-5C60-E2FC-D82E3C2E1E43}"/>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2.1.4   Continued</a:t>
            </a:r>
          </a:p>
        </p:txBody>
      </p:sp>
      <p:sp>
        <p:nvSpPr>
          <p:cNvPr id="921611" name="Rectangle 11">
            <a:extLst>
              <a:ext uri="{FF2B5EF4-FFF2-40B4-BE49-F238E27FC236}">
                <a16:creationId xmlns:a16="http://schemas.microsoft.com/office/drawing/2014/main" id="{CB798EDE-B2E3-5284-D178-07493F78F7E3}"/>
              </a:ext>
            </a:extLst>
          </p:cNvPr>
          <p:cNvSpPr>
            <a:spLocks noChangeArrowheads="1"/>
          </p:cNvSpPr>
          <p:nvPr/>
        </p:nvSpPr>
        <p:spPr bwMode="auto">
          <a:xfrm>
            <a:off x="228600" y="1052103"/>
            <a:ext cx="8229600" cy="1938992"/>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Find the result of the following operations:</a:t>
            </a:r>
          </a:p>
          <a:p>
            <a:pPr algn="just" eaLnBrk="1" hangingPunct="1">
              <a:defRPr/>
            </a:pPr>
            <a:r>
              <a:rPr lang="da-DK" altLang="en-US" sz="2400" i="0" dirty="0">
                <a:solidFill>
                  <a:schemeClr val="hlink"/>
                </a:solidFill>
                <a:effectLst>
                  <a:outerShdw blurRad="38100" dist="38100" dir="2700000" algn="tl">
                    <a:srgbClr val="C0C0C0"/>
                  </a:outerShdw>
                </a:effectLst>
              </a:rPr>
              <a:t>a.</a:t>
            </a:r>
            <a:r>
              <a:rPr lang="da-DK" altLang="en-US" sz="2400" i="0" dirty="0">
                <a:effectLst>
                  <a:outerShdw blurRad="38100" dist="38100" dir="2700000" algn="tl">
                    <a:srgbClr val="C0C0C0"/>
                  </a:outerShdw>
                </a:effectLst>
              </a:rPr>
              <a:t>  27 mod 5                                            </a:t>
            </a:r>
          </a:p>
          <a:p>
            <a:pPr algn="just" eaLnBrk="1" hangingPunct="1">
              <a:defRPr/>
            </a:pPr>
            <a:r>
              <a:rPr lang="da-DK" altLang="en-US" sz="2400" i="0" dirty="0">
                <a:solidFill>
                  <a:schemeClr val="hlink"/>
                </a:solidFill>
                <a:effectLst>
                  <a:outerShdw blurRad="38100" dist="38100" dir="2700000" algn="tl">
                    <a:srgbClr val="C0C0C0"/>
                  </a:outerShdw>
                </a:effectLst>
              </a:rPr>
              <a:t>b.</a:t>
            </a:r>
            <a:r>
              <a:rPr lang="da-DK" altLang="en-US" sz="2400" i="0" dirty="0">
                <a:effectLst>
                  <a:outerShdw blurRad="38100" dist="38100" dir="2700000" algn="tl">
                    <a:srgbClr val="C0C0C0"/>
                  </a:outerShdw>
                </a:effectLst>
              </a:rPr>
              <a:t>  36 mod 12</a:t>
            </a:r>
          </a:p>
          <a:p>
            <a:pPr algn="just" eaLnBrk="1" hangingPunct="1">
              <a:defRPr/>
            </a:pPr>
            <a:r>
              <a:rPr lang="da-DK" altLang="en-US" sz="2400" i="0" dirty="0">
                <a:solidFill>
                  <a:schemeClr val="hlink"/>
                </a:solidFill>
                <a:effectLst>
                  <a:outerShdw blurRad="38100" dist="38100" dir="2700000" algn="tl">
                    <a:srgbClr val="C0C0C0"/>
                  </a:outerShdw>
                </a:effectLst>
              </a:rPr>
              <a:t>c.</a:t>
            </a:r>
            <a:r>
              <a:rPr lang="da-DK" altLang="en-US" sz="2400" i="0" dirty="0">
                <a:effectLst>
                  <a:outerShdw blurRad="38100" dist="38100" dir="2700000" algn="tl">
                    <a:srgbClr val="C0C0C0"/>
                  </a:outerShdw>
                </a:effectLst>
              </a:rPr>
              <a:t>  −18 mod 14                                       </a:t>
            </a:r>
          </a:p>
          <a:p>
            <a:pPr algn="just" eaLnBrk="1" hangingPunct="1">
              <a:defRPr/>
            </a:pPr>
            <a:r>
              <a:rPr lang="da-DK" altLang="en-US" sz="2400" i="0" dirty="0">
                <a:solidFill>
                  <a:schemeClr val="hlink"/>
                </a:solidFill>
                <a:effectLst>
                  <a:outerShdw blurRad="38100" dist="38100" dir="2700000" algn="tl">
                    <a:srgbClr val="C0C0C0"/>
                  </a:outerShdw>
                </a:effectLst>
              </a:rPr>
              <a:t>d.</a:t>
            </a:r>
            <a:r>
              <a:rPr lang="da-DK" altLang="en-US" sz="2400" i="0" dirty="0">
                <a:effectLst>
                  <a:outerShdw blurRad="38100" dist="38100" dir="2700000" algn="tl">
                    <a:srgbClr val="C0C0C0"/>
                  </a:outerShdw>
                </a:effectLst>
              </a:rPr>
              <a:t>  −7 mod 10</a:t>
            </a:r>
            <a:endParaRPr lang="en-US" altLang="en-US" sz="2400" i="0" dirty="0">
              <a:effectLst>
                <a:outerShdw blurRad="38100" dist="38100" dir="2700000" algn="tl">
                  <a:srgbClr val="C0C0C0"/>
                </a:outerShdw>
              </a:effectLst>
            </a:endParaRPr>
          </a:p>
        </p:txBody>
      </p:sp>
      <p:sp>
        <p:nvSpPr>
          <p:cNvPr id="921613" name="Rectangle 13">
            <a:extLst>
              <a:ext uri="{FF2B5EF4-FFF2-40B4-BE49-F238E27FC236}">
                <a16:creationId xmlns:a16="http://schemas.microsoft.com/office/drawing/2014/main" id="{D93ABAF3-97A5-7721-4ECB-38A11C2E42B1}"/>
              </a:ext>
            </a:extLst>
          </p:cNvPr>
          <p:cNvSpPr>
            <a:spLocks noChangeArrowheads="1"/>
          </p:cNvSpPr>
          <p:nvPr/>
        </p:nvSpPr>
        <p:spPr bwMode="auto">
          <a:xfrm>
            <a:off x="228600" y="2971800"/>
            <a:ext cx="8229600" cy="457200"/>
          </a:xfrm>
          <a:prstGeom prst="rect">
            <a:avLst/>
          </a:prstGeom>
          <a:noFill/>
          <a:ln>
            <a:noFill/>
          </a:ln>
          <a:effectLst/>
        </p:spPr>
        <p:txBody>
          <a:bodyPr anchor="ctr">
            <a:spAutoFit/>
          </a:bodyPr>
          <a:lstStyle/>
          <a:p>
            <a:pPr algn="just" eaLnBrk="1" hangingPunct="1">
              <a:defRPr/>
            </a:pPr>
            <a:r>
              <a:rPr lang="en-US" altLang="en-US" sz="2400" i="0" dirty="0">
                <a:solidFill>
                  <a:schemeClr val="hlink"/>
                </a:solidFill>
                <a:effectLst>
                  <a:outerShdw blurRad="38100" dist="38100" dir="2700000" algn="tl">
                    <a:srgbClr val="C0C0C0"/>
                  </a:outerShdw>
                </a:effectLst>
              </a:rPr>
              <a:t>Solution</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A487E6C-CABE-9CCE-D38E-BC6749464FFC}"/>
                  </a:ext>
                </a:extLst>
              </p14:cNvPr>
              <p14:cNvContentPartPr/>
              <p14:nvPr/>
            </p14:nvContentPartPr>
            <p14:xfrm>
              <a:off x="2619720" y="1387800"/>
              <a:ext cx="6012720" cy="1562400"/>
            </p14:xfrm>
          </p:contentPart>
        </mc:Choice>
        <mc:Fallback xmlns="">
          <p:pic>
            <p:nvPicPr>
              <p:cNvPr id="2" name="Ink 1">
                <a:extLst>
                  <a:ext uri="{FF2B5EF4-FFF2-40B4-BE49-F238E27FC236}">
                    <a16:creationId xmlns:a16="http://schemas.microsoft.com/office/drawing/2014/main" id="{0A487E6C-CABE-9CCE-D38E-BC6749464FFC}"/>
                  </a:ext>
                </a:extLst>
              </p:cNvPr>
              <p:cNvPicPr/>
              <p:nvPr/>
            </p:nvPicPr>
            <p:blipFill>
              <a:blip r:embed="rId4"/>
              <a:stretch>
                <a:fillRect/>
              </a:stretch>
            </p:blipFill>
            <p:spPr>
              <a:xfrm>
                <a:off x="2610360" y="1378440"/>
                <a:ext cx="6031440" cy="1581120"/>
              </a:xfrm>
              <a:prstGeom prst="rect">
                <a:avLst/>
              </a:prstGeom>
            </p:spPr>
          </p:pic>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1">
            <a:extLst>
              <a:ext uri="{FF2B5EF4-FFF2-40B4-BE49-F238E27FC236}">
                <a16:creationId xmlns:a16="http://schemas.microsoft.com/office/drawing/2014/main" id="{277E7330-CD83-95AB-B823-2D3FB3B76D8A}"/>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385D1662-2781-4F74-8192-16633DDCDC6D}" type="slidenum">
              <a:rPr lang="en-US" altLang="en-US" i="0" smtClean="0">
                <a:latin typeface="Arial" panose="020B0604020202020204" pitchFamily="34" charset="0"/>
              </a:rPr>
              <a:pPr/>
              <a:t>37</a:t>
            </a:fld>
            <a:endParaRPr lang="en-US" altLang="en-US" i="0">
              <a:latin typeface="Arial" panose="020B0604020202020204" pitchFamily="34" charset="0"/>
            </a:endParaRPr>
          </a:p>
        </p:txBody>
      </p:sp>
      <p:sp>
        <p:nvSpPr>
          <p:cNvPr id="78851" name="Rectangle 2">
            <a:extLst>
              <a:ext uri="{FF2B5EF4-FFF2-40B4-BE49-F238E27FC236}">
                <a16:creationId xmlns:a16="http://schemas.microsoft.com/office/drawing/2014/main" id="{7BD99191-72E4-3C47-AAF4-4416C341FE3C}"/>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2" name="Rectangle 3">
            <a:extLst>
              <a:ext uri="{FF2B5EF4-FFF2-40B4-BE49-F238E27FC236}">
                <a16:creationId xmlns:a16="http://schemas.microsoft.com/office/drawing/2014/main" id="{A8FD6A7B-BB3B-166C-9DCA-97CFED74118D}"/>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3" name="Rectangle 4">
            <a:extLst>
              <a:ext uri="{FF2B5EF4-FFF2-40B4-BE49-F238E27FC236}">
                <a16:creationId xmlns:a16="http://schemas.microsoft.com/office/drawing/2014/main" id="{5A4B9F82-0BE3-B26C-98F3-146805E9FF0F}"/>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4" name="Rectangle 5">
            <a:extLst>
              <a:ext uri="{FF2B5EF4-FFF2-40B4-BE49-F238E27FC236}">
                <a16:creationId xmlns:a16="http://schemas.microsoft.com/office/drawing/2014/main" id="{206AD167-D460-C2B1-8F3C-D7DDBF8E45E3}"/>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5" name="Rectangle 6">
            <a:extLst>
              <a:ext uri="{FF2B5EF4-FFF2-40B4-BE49-F238E27FC236}">
                <a16:creationId xmlns:a16="http://schemas.microsoft.com/office/drawing/2014/main" id="{DE645397-D018-CDC5-D042-58464BE123E4}"/>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6" name="Rectangle 7">
            <a:extLst>
              <a:ext uri="{FF2B5EF4-FFF2-40B4-BE49-F238E27FC236}">
                <a16:creationId xmlns:a16="http://schemas.microsoft.com/office/drawing/2014/main" id="{AF34E176-3CA2-DDAA-DC3F-D8BA10D813B2}"/>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7" name="Rectangle 8">
            <a:extLst>
              <a:ext uri="{FF2B5EF4-FFF2-40B4-BE49-F238E27FC236}">
                <a16:creationId xmlns:a16="http://schemas.microsoft.com/office/drawing/2014/main" id="{01E703FC-97BB-B82A-18B9-EE944736B05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78858" name="Rectangle 9">
            <a:extLst>
              <a:ext uri="{FF2B5EF4-FFF2-40B4-BE49-F238E27FC236}">
                <a16:creationId xmlns:a16="http://schemas.microsoft.com/office/drawing/2014/main" id="{EA07A2A3-4C81-658F-9457-905B4AE168FB}"/>
              </a:ext>
            </a:extLst>
          </p:cNvPr>
          <p:cNvSpPr>
            <a:spLocks noChangeArrowheads="1"/>
          </p:cNvSpPr>
          <p:nvPr/>
        </p:nvSpPr>
        <p:spPr bwMode="auto">
          <a:xfrm>
            <a:off x="228600" y="1066800"/>
            <a:ext cx="8686800" cy="13731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dirty="0"/>
              <a:t>The modulo operation creates a set, which in modular arithmetic is referred to as </a:t>
            </a:r>
            <a:r>
              <a:rPr lang="en-US" altLang="en-US" sz="2800" dirty="0">
                <a:solidFill>
                  <a:schemeClr val="hlink"/>
                </a:solidFill>
              </a:rPr>
              <a:t>the set of least residues modulo n</a:t>
            </a:r>
            <a:r>
              <a:rPr lang="en-US" altLang="en-US" sz="2800" dirty="0">
                <a:solidFill>
                  <a:srgbClr val="FF0000"/>
                </a:solidFill>
              </a:rPr>
              <a:t>, or Z</a:t>
            </a:r>
            <a:r>
              <a:rPr lang="en-US" altLang="en-US" sz="2800" baseline="-25000" dirty="0">
                <a:solidFill>
                  <a:srgbClr val="FF0000"/>
                </a:solidFill>
              </a:rPr>
              <a:t>n</a:t>
            </a:r>
            <a:r>
              <a:rPr lang="en-US" altLang="en-US" sz="2800" dirty="0">
                <a:solidFill>
                  <a:srgbClr val="FF0000"/>
                </a:solidFill>
              </a:rPr>
              <a:t>. </a:t>
            </a:r>
          </a:p>
        </p:txBody>
      </p:sp>
      <p:sp>
        <p:nvSpPr>
          <p:cNvPr id="78859" name="Text Box 10">
            <a:extLst>
              <a:ext uri="{FF2B5EF4-FFF2-40B4-BE49-F238E27FC236}">
                <a16:creationId xmlns:a16="http://schemas.microsoft.com/office/drawing/2014/main" id="{EEFFEE7E-6D13-679F-D565-3AE196EE6177}"/>
              </a:ext>
            </a:extLst>
          </p:cNvPr>
          <p:cNvSpPr txBox="1">
            <a:spLocks noChangeArrowheads="1"/>
          </p:cNvSpPr>
          <p:nvPr/>
        </p:nvSpPr>
        <p:spPr bwMode="auto">
          <a:xfrm>
            <a:off x="1143000" y="0"/>
            <a:ext cx="37528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2.2.2  Set of Residues</a:t>
            </a:r>
          </a:p>
        </p:txBody>
      </p:sp>
      <p:pic>
        <p:nvPicPr>
          <p:cNvPr id="78860" name="Picture 13">
            <a:extLst>
              <a:ext uri="{FF2B5EF4-FFF2-40B4-BE49-F238E27FC236}">
                <a16:creationId xmlns:a16="http://schemas.microsoft.com/office/drawing/2014/main" id="{EF3706B2-9B04-100A-7428-187F37773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225" y="4521200"/>
            <a:ext cx="7165975"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8861" name="Text Box 14">
            <a:extLst>
              <a:ext uri="{FF2B5EF4-FFF2-40B4-BE49-F238E27FC236}">
                <a16:creationId xmlns:a16="http://schemas.microsoft.com/office/drawing/2014/main" id="{AF12A7A3-3858-A101-CFBF-286034112BB0}"/>
              </a:ext>
            </a:extLst>
          </p:cNvPr>
          <p:cNvSpPr txBox="1">
            <a:spLocks noChangeArrowheads="1"/>
          </p:cNvSpPr>
          <p:nvPr/>
        </p:nvSpPr>
        <p:spPr bwMode="auto">
          <a:xfrm>
            <a:off x="2935288" y="3505200"/>
            <a:ext cx="3160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2.10  </a:t>
            </a:r>
            <a:r>
              <a:rPr lang="en-US" altLang="en-US" sz="2000"/>
              <a:t>Some Z</a:t>
            </a:r>
            <a:r>
              <a:rPr lang="en-US" altLang="en-US" sz="2400" baseline="-25000"/>
              <a:t>n</a:t>
            </a:r>
            <a:r>
              <a:rPr lang="en-US" altLang="en-US" sz="2000"/>
              <a:t> sets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2B8594D-638C-4ECB-2895-7FEB124A7196}"/>
                  </a:ext>
                </a:extLst>
              </p14:cNvPr>
              <p14:cNvContentPartPr/>
              <p14:nvPr/>
            </p14:nvContentPartPr>
            <p14:xfrm>
              <a:off x="3903120" y="2251800"/>
              <a:ext cx="4922280" cy="401400"/>
            </p14:xfrm>
          </p:contentPart>
        </mc:Choice>
        <mc:Fallback xmlns="">
          <p:pic>
            <p:nvPicPr>
              <p:cNvPr id="2" name="Ink 1">
                <a:extLst>
                  <a:ext uri="{FF2B5EF4-FFF2-40B4-BE49-F238E27FC236}">
                    <a16:creationId xmlns:a16="http://schemas.microsoft.com/office/drawing/2014/main" id="{32B8594D-638C-4ECB-2895-7FEB124A7196}"/>
                  </a:ext>
                </a:extLst>
              </p:cNvPr>
              <p:cNvPicPr/>
              <p:nvPr/>
            </p:nvPicPr>
            <p:blipFill>
              <a:blip r:embed="rId5"/>
              <a:stretch>
                <a:fillRect/>
              </a:stretch>
            </p:blipFill>
            <p:spPr>
              <a:xfrm>
                <a:off x="3893760" y="2242440"/>
                <a:ext cx="4941000" cy="420120"/>
              </a:xfrm>
              <a:prstGeom prst="rect">
                <a:avLst/>
              </a:prstGeom>
            </p:spPr>
          </p:pic>
        </mc:Fallback>
      </mc:AlternateContent>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1">
            <a:extLst>
              <a:ext uri="{FF2B5EF4-FFF2-40B4-BE49-F238E27FC236}">
                <a16:creationId xmlns:a16="http://schemas.microsoft.com/office/drawing/2014/main" id="{5BAB4EE4-A19B-670B-69FC-5DA9DF94645E}"/>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1FD28214-7114-4979-80FB-632E24DCEFB5}" type="slidenum">
              <a:rPr lang="en-US" altLang="en-US" i="0" smtClean="0">
                <a:latin typeface="Arial" panose="020B0604020202020204" pitchFamily="34" charset="0"/>
              </a:rPr>
              <a:pPr/>
              <a:t>38</a:t>
            </a:fld>
            <a:endParaRPr lang="en-US" altLang="en-US" i="0">
              <a:latin typeface="Arial" panose="020B0604020202020204" pitchFamily="34" charset="0"/>
            </a:endParaRPr>
          </a:p>
        </p:txBody>
      </p:sp>
      <p:sp>
        <p:nvSpPr>
          <p:cNvPr id="80899" name="Rectangle 2">
            <a:extLst>
              <a:ext uri="{FF2B5EF4-FFF2-40B4-BE49-F238E27FC236}">
                <a16:creationId xmlns:a16="http://schemas.microsoft.com/office/drawing/2014/main" id="{64AF0077-B435-61A6-3241-08FD369BA1E3}"/>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0" name="Rectangle 3">
            <a:extLst>
              <a:ext uri="{FF2B5EF4-FFF2-40B4-BE49-F238E27FC236}">
                <a16:creationId xmlns:a16="http://schemas.microsoft.com/office/drawing/2014/main" id="{52A0594D-2156-C835-62B1-7D52884444F5}"/>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1" name="Rectangle 4">
            <a:extLst>
              <a:ext uri="{FF2B5EF4-FFF2-40B4-BE49-F238E27FC236}">
                <a16:creationId xmlns:a16="http://schemas.microsoft.com/office/drawing/2014/main" id="{61C7DA3D-15B0-0B41-F030-589E13F9449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2" name="Rectangle 5">
            <a:extLst>
              <a:ext uri="{FF2B5EF4-FFF2-40B4-BE49-F238E27FC236}">
                <a16:creationId xmlns:a16="http://schemas.microsoft.com/office/drawing/2014/main" id="{A7D0E1F9-E8EE-7CDA-C940-9D0564DF3A12}"/>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3" name="Rectangle 6">
            <a:extLst>
              <a:ext uri="{FF2B5EF4-FFF2-40B4-BE49-F238E27FC236}">
                <a16:creationId xmlns:a16="http://schemas.microsoft.com/office/drawing/2014/main" id="{361BF38F-DAF7-A64C-522F-B944928D1327}"/>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4" name="Rectangle 7">
            <a:extLst>
              <a:ext uri="{FF2B5EF4-FFF2-40B4-BE49-F238E27FC236}">
                <a16:creationId xmlns:a16="http://schemas.microsoft.com/office/drawing/2014/main" id="{06FA3087-21BB-8888-A6E0-DD011076A208}"/>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5" name="Rectangle 8">
            <a:extLst>
              <a:ext uri="{FF2B5EF4-FFF2-40B4-BE49-F238E27FC236}">
                <a16:creationId xmlns:a16="http://schemas.microsoft.com/office/drawing/2014/main" id="{F8F0071A-775E-48F8-C30F-90CD36A8AB98}"/>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0906" name="Rectangle 9">
            <a:extLst>
              <a:ext uri="{FF2B5EF4-FFF2-40B4-BE49-F238E27FC236}">
                <a16:creationId xmlns:a16="http://schemas.microsoft.com/office/drawing/2014/main" id="{7AE8A46B-24C6-D7E1-4638-0304AEA4E5CF}"/>
              </a:ext>
            </a:extLst>
          </p:cNvPr>
          <p:cNvSpPr>
            <a:spLocks noChangeArrowheads="1"/>
          </p:cNvSpPr>
          <p:nvPr/>
        </p:nvSpPr>
        <p:spPr bwMode="auto">
          <a:xfrm>
            <a:off x="228600" y="1066800"/>
            <a:ext cx="8686800" cy="48320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i="0" dirty="0"/>
              <a:t>Definition:</a:t>
            </a:r>
            <a:r>
              <a:rPr lang="en-US" altLang="en-US" sz="2800" dirty="0"/>
              <a:t> </a:t>
            </a:r>
          </a:p>
          <a:p>
            <a:pPr algn="just"/>
            <a:r>
              <a:rPr lang="en-US" altLang="en-US" sz="2800" dirty="0"/>
              <a:t>Let a and b be two integers, we say a is congruent to b modulo n if n | (a – b), denoted by a </a:t>
            </a:r>
            <a:r>
              <a:rPr lang="en-US" altLang="en-US" sz="2800" i="0" dirty="0">
                <a:sym typeface="Symbol" panose="05050102010706020507" pitchFamily="18" charset="2"/>
              </a:rPr>
              <a:t> </a:t>
            </a:r>
            <a:r>
              <a:rPr lang="en-US" altLang="en-US" sz="2800" dirty="0">
                <a:sym typeface="Symbol" panose="05050102010706020507" pitchFamily="18" charset="2"/>
              </a:rPr>
              <a:t>b </a:t>
            </a:r>
            <a:r>
              <a:rPr lang="en-US" altLang="en-US" sz="2800" i="0" dirty="0">
                <a:sym typeface="Symbol" panose="05050102010706020507" pitchFamily="18" charset="2"/>
              </a:rPr>
              <a:t>(</a:t>
            </a:r>
            <a:r>
              <a:rPr lang="en-US" altLang="en-US" sz="2800" dirty="0">
                <a:sym typeface="Symbol" panose="05050102010706020507" pitchFamily="18" charset="2"/>
              </a:rPr>
              <a:t>mod</a:t>
            </a:r>
            <a:r>
              <a:rPr lang="en-US" altLang="en-US" sz="2800" i="0" dirty="0">
                <a:sym typeface="Symbol" panose="05050102010706020507" pitchFamily="18" charset="2"/>
              </a:rPr>
              <a:t> </a:t>
            </a:r>
            <a:r>
              <a:rPr lang="en-US" altLang="en-US" sz="2800" dirty="0">
                <a:sym typeface="Symbol" panose="05050102010706020507" pitchFamily="18" charset="2"/>
              </a:rPr>
              <a:t>n</a:t>
            </a:r>
            <a:r>
              <a:rPr lang="en-US" altLang="en-US" sz="2800" i="0" dirty="0">
                <a:sym typeface="Symbol" panose="05050102010706020507" pitchFamily="18" charset="2"/>
              </a:rPr>
              <a:t>)</a:t>
            </a:r>
            <a:endParaRPr lang="en-US" altLang="en-US" sz="2800" i="0" dirty="0"/>
          </a:p>
          <a:p>
            <a:pPr algn="just"/>
            <a:endParaRPr lang="en-US" altLang="en-US" sz="2800" dirty="0"/>
          </a:p>
          <a:p>
            <a:pPr algn="just"/>
            <a:r>
              <a:rPr lang="en-US" altLang="en-US" sz="2800" dirty="0"/>
              <a:t>Examples:</a:t>
            </a:r>
          </a:p>
          <a:p>
            <a:pPr algn="just"/>
            <a:endParaRPr lang="en-US" altLang="en-US" sz="2800" dirty="0"/>
          </a:p>
          <a:p>
            <a:pPr algn="just"/>
            <a:r>
              <a:rPr lang="en-US" altLang="en-US" sz="2800" dirty="0"/>
              <a:t>13 </a:t>
            </a:r>
            <a:r>
              <a:rPr lang="en-US" altLang="en-US" sz="2800" i="0" dirty="0">
                <a:sym typeface="Symbol" panose="05050102010706020507" pitchFamily="18" charset="2"/>
              </a:rPr>
              <a:t> </a:t>
            </a:r>
            <a:r>
              <a:rPr lang="en-US" altLang="en-US" sz="2800" dirty="0">
                <a:sym typeface="Symbol" panose="05050102010706020507" pitchFamily="18" charset="2"/>
              </a:rPr>
              <a:t>43 </a:t>
            </a:r>
            <a:r>
              <a:rPr lang="en-US" altLang="en-US" sz="2800" i="0" dirty="0">
                <a:sym typeface="Symbol" panose="05050102010706020507" pitchFamily="18" charset="2"/>
              </a:rPr>
              <a:t>(</a:t>
            </a:r>
            <a:r>
              <a:rPr lang="en-US" altLang="en-US" sz="2800" dirty="0">
                <a:sym typeface="Symbol" panose="05050102010706020507" pitchFamily="18" charset="2"/>
              </a:rPr>
              <a:t>mod</a:t>
            </a:r>
            <a:r>
              <a:rPr lang="en-US" altLang="en-US" sz="2800" i="0" dirty="0">
                <a:sym typeface="Symbol" panose="05050102010706020507" pitchFamily="18" charset="2"/>
              </a:rPr>
              <a:t> </a:t>
            </a:r>
            <a:r>
              <a:rPr lang="en-US" altLang="en-US" sz="2800" dirty="0">
                <a:sym typeface="Symbol" panose="05050102010706020507" pitchFamily="18" charset="2"/>
              </a:rPr>
              <a:t>10</a:t>
            </a:r>
            <a:r>
              <a:rPr lang="en-US" altLang="en-US" sz="2800" i="0" dirty="0">
                <a:sym typeface="Symbol" panose="05050102010706020507" pitchFamily="18" charset="2"/>
              </a:rPr>
              <a:t>)</a:t>
            </a:r>
            <a:endParaRPr lang="en-US" altLang="en-US" sz="2800" i="0" dirty="0"/>
          </a:p>
          <a:p>
            <a:pPr algn="just"/>
            <a:r>
              <a:rPr lang="en-US" altLang="en-US" sz="2800" dirty="0"/>
              <a:t>17 </a:t>
            </a:r>
            <a:r>
              <a:rPr lang="en-US" altLang="en-US" sz="2800" i="0" dirty="0">
                <a:sym typeface="Symbol" panose="05050102010706020507" pitchFamily="18" charset="2"/>
              </a:rPr>
              <a:t> </a:t>
            </a:r>
            <a:r>
              <a:rPr lang="en-US" altLang="en-US" sz="2800" dirty="0">
                <a:sym typeface="Symbol" panose="05050102010706020507" pitchFamily="18" charset="2"/>
              </a:rPr>
              <a:t>31 </a:t>
            </a:r>
            <a:r>
              <a:rPr lang="en-US" altLang="en-US" sz="2800" i="0" dirty="0">
                <a:sym typeface="Symbol" panose="05050102010706020507" pitchFamily="18" charset="2"/>
              </a:rPr>
              <a:t>(</a:t>
            </a:r>
            <a:r>
              <a:rPr lang="en-US" altLang="en-US" sz="2800" dirty="0">
                <a:sym typeface="Symbol" panose="05050102010706020507" pitchFamily="18" charset="2"/>
              </a:rPr>
              <a:t>mod</a:t>
            </a:r>
            <a:r>
              <a:rPr lang="en-US" altLang="en-US" sz="2800" i="0" dirty="0">
                <a:sym typeface="Symbol" panose="05050102010706020507" pitchFamily="18" charset="2"/>
              </a:rPr>
              <a:t> </a:t>
            </a:r>
            <a:r>
              <a:rPr lang="en-US" altLang="en-US" sz="2800" dirty="0">
                <a:sym typeface="Symbol" panose="05050102010706020507" pitchFamily="18" charset="2"/>
              </a:rPr>
              <a:t>7</a:t>
            </a:r>
            <a:r>
              <a:rPr lang="en-US" altLang="en-US" sz="2800" i="0" dirty="0">
                <a:sym typeface="Symbol" panose="05050102010706020507" pitchFamily="18" charset="2"/>
              </a:rPr>
              <a:t>)</a:t>
            </a:r>
          </a:p>
          <a:p>
            <a:pPr algn="just"/>
            <a:r>
              <a:rPr lang="en-US" altLang="en-US" sz="2800" dirty="0"/>
              <a:t>8 </a:t>
            </a:r>
            <a:r>
              <a:rPr lang="en-US" altLang="en-US" sz="2800" i="0" dirty="0">
                <a:sym typeface="Symbol" panose="05050102010706020507" pitchFamily="18" charset="2"/>
              </a:rPr>
              <a:t> </a:t>
            </a:r>
            <a:r>
              <a:rPr lang="en-US" altLang="en-US" sz="2800" dirty="0">
                <a:sym typeface="Symbol" panose="05050102010706020507" pitchFamily="18" charset="2"/>
              </a:rPr>
              <a:t>33 </a:t>
            </a:r>
            <a:r>
              <a:rPr lang="en-US" altLang="en-US" sz="2800" i="0" dirty="0">
                <a:sym typeface="Symbol" panose="05050102010706020507" pitchFamily="18" charset="2"/>
              </a:rPr>
              <a:t>(</a:t>
            </a:r>
            <a:r>
              <a:rPr lang="en-US" altLang="en-US" sz="2800" dirty="0">
                <a:sym typeface="Symbol" panose="05050102010706020507" pitchFamily="18" charset="2"/>
              </a:rPr>
              <a:t>mod</a:t>
            </a:r>
            <a:r>
              <a:rPr lang="en-US" altLang="en-US" sz="2800" i="0" dirty="0">
                <a:sym typeface="Symbol" panose="05050102010706020507" pitchFamily="18" charset="2"/>
              </a:rPr>
              <a:t> </a:t>
            </a:r>
            <a:r>
              <a:rPr lang="en-US" altLang="en-US" sz="2800" dirty="0">
                <a:sym typeface="Symbol" panose="05050102010706020507" pitchFamily="18" charset="2"/>
              </a:rPr>
              <a:t>5</a:t>
            </a:r>
            <a:r>
              <a:rPr lang="en-US" altLang="en-US" sz="2800" i="0" dirty="0">
                <a:sym typeface="Symbol" panose="05050102010706020507" pitchFamily="18" charset="2"/>
              </a:rPr>
              <a:t>)</a:t>
            </a:r>
            <a:endParaRPr lang="en-US" altLang="en-US" sz="2800" i="0" dirty="0"/>
          </a:p>
          <a:p>
            <a:pPr algn="just"/>
            <a:r>
              <a:rPr lang="en-US" altLang="en-US" sz="2800" dirty="0"/>
              <a:t>-2 </a:t>
            </a:r>
            <a:r>
              <a:rPr lang="en-US" altLang="en-US" sz="2800" i="0" dirty="0">
                <a:sym typeface="Symbol" panose="05050102010706020507" pitchFamily="18" charset="2"/>
              </a:rPr>
              <a:t> </a:t>
            </a:r>
            <a:r>
              <a:rPr lang="en-US" altLang="en-US" sz="2800" dirty="0">
                <a:sym typeface="Symbol" panose="05050102010706020507" pitchFamily="18" charset="2"/>
              </a:rPr>
              <a:t>23 </a:t>
            </a:r>
            <a:r>
              <a:rPr lang="en-US" altLang="en-US" sz="2800" i="0" dirty="0">
                <a:sym typeface="Symbol" panose="05050102010706020507" pitchFamily="18" charset="2"/>
              </a:rPr>
              <a:t>(</a:t>
            </a:r>
            <a:r>
              <a:rPr lang="en-US" altLang="en-US" sz="2800" dirty="0">
                <a:sym typeface="Symbol" panose="05050102010706020507" pitchFamily="18" charset="2"/>
              </a:rPr>
              <a:t>mod</a:t>
            </a:r>
            <a:r>
              <a:rPr lang="en-US" altLang="en-US" sz="2800" i="0" dirty="0">
                <a:sym typeface="Symbol" panose="05050102010706020507" pitchFamily="18" charset="2"/>
              </a:rPr>
              <a:t> </a:t>
            </a:r>
            <a:r>
              <a:rPr lang="en-US" altLang="en-US" sz="2800" dirty="0">
                <a:sym typeface="Symbol" panose="05050102010706020507" pitchFamily="18" charset="2"/>
              </a:rPr>
              <a:t>5</a:t>
            </a:r>
            <a:r>
              <a:rPr lang="en-US" altLang="en-US" sz="2800" i="0" dirty="0">
                <a:sym typeface="Symbol" panose="05050102010706020507" pitchFamily="18" charset="2"/>
              </a:rPr>
              <a:t>)</a:t>
            </a:r>
            <a:endParaRPr lang="en-US" altLang="en-US" sz="2800" i="0" dirty="0"/>
          </a:p>
          <a:p>
            <a:pPr algn="just"/>
            <a:endParaRPr lang="en-US" altLang="en-US" sz="2800" dirty="0"/>
          </a:p>
        </p:txBody>
      </p:sp>
      <p:sp>
        <p:nvSpPr>
          <p:cNvPr id="80907" name="Text Box 10">
            <a:extLst>
              <a:ext uri="{FF2B5EF4-FFF2-40B4-BE49-F238E27FC236}">
                <a16:creationId xmlns:a16="http://schemas.microsoft.com/office/drawing/2014/main" id="{B668259D-2EBF-D30E-DD61-4F1D35602A61}"/>
              </a:ext>
            </a:extLst>
          </p:cNvPr>
          <p:cNvSpPr txBox="1">
            <a:spLocks noChangeArrowheads="1"/>
          </p:cNvSpPr>
          <p:nvPr/>
        </p:nvSpPr>
        <p:spPr bwMode="auto">
          <a:xfrm>
            <a:off x="1143000" y="0"/>
            <a:ext cx="32559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2.2.3  Congruence</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613A6EF2-289E-C446-ACD1-BFB57024C3EF}"/>
                  </a:ext>
                </a:extLst>
              </p14:cNvPr>
              <p14:cNvContentPartPr/>
              <p14:nvPr/>
            </p14:nvContentPartPr>
            <p14:xfrm>
              <a:off x="169920" y="844920"/>
              <a:ext cx="8504280" cy="5756400"/>
            </p14:xfrm>
          </p:contentPart>
        </mc:Choice>
        <mc:Fallback xmlns="">
          <p:pic>
            <p:nvPicPr>
              <p:cNvPr id="2" name="Ink 1">
                <a:extLst>
                  <a:ext uri="{FF2B5EF4-FFF2-40B4-BE49-F238E27FC236}">
                    <a16:creationId xmlns:a16="http://schemas.microsoft.com/office/drawing/2014/main" id="{613A6EF2-289E-C446-ACD1-BFB57024C3EF}"/>
                  </a:ext>
                </a:extLst>
              </p:cNvPr>
              <p:cNvPicPr/>
              <p:nvPr/>
            </p:nvPicPr>
            <p:blipFill>
              <a:blip r:embed="rId4"/>
              <a:stretch>
                <a:fillRect/>
              </a:stretch>
            </p:blipFill>
            <p:spPr>
              <a:xfrm>
                <a:off x="160560" y="835560"/>
                <a:ext cx="8523000" cy="5775120"/>
              </a:xfrm>
              <a:prstGeom prst="rect">
                <a:avLst/>
              </a:prstGeom>
            </p:spPr>
          </p:pic>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1">
            <a:extLst>
              <a:ext uri="{FF2B5EF4-FFF2-40B4-BE49-F238E27FC236}">
                <a16:creationId xmlns:a16="http://schemas.microsoft.com/office/drawing/2014/main" id="{617A2052-2327-5B25-C58D-2FF55DBD30E4}"/>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0A017936-9F81-4C62-841C-CDEECDC48FDB}" type="slidenum">
              <a:rPr lang="en-US" altLang="en-US" i="0" smtClean="0">
                <a:latin typeface="Arial" panose="020B0604020202020204" pitchFamily="34" charset="0"/>
              </a:rPr>
              <a:pPr/>
              <a:t>39</a:t>
            </a:fld>
            <a:endParaRPr lang="en-US" altLang="en-US" i="0">
              <a:latin typeface="Arial" panose="020B0604020202020204" pitchFamily="34" charset="0"/>
            </a:endParaRPr>
          </a:p>
        </p:txBody>
      </p:sp>
      <p:sp>
        <p:nvSpPr>
          <p:cNvPr id="82947" name="Rectangle 2">
            <a:extLst>
              <a:ext uri="{FF2B5EF4-FFF2-40B4-BE49-F238E27FC236}">
                <a16:creationId xmlns:a16="http://schemas.microsoft.com/office/drawing/2014/main" id="{B5CCFB96-C109-69C2-9C21-AE9540693D9E}"/>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48" name="Rectangle 3">
            <a:extLst>
              <a:ext uri="{FF2B5EF4-FFF2-40B4-BE49-F238E27FC236}">
                <a16:creationId xmlns:a16="http://schemas.microsoft.com/office/drawing/2014/main" id="{FED5DFED-A557-F20C-FFE7-6A1C1362DB63}"/>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49" name="Rectangle 4">
            <a:extLst>
              <a:ext uri="{FF2B5EF4-FFF2-40B4-BE49-F238E27FC236}">
                <a16:creationId xmlns:a16="http://schemas.microsoft.com/office/drawing/2014/main" id="{58C40F81-CE94-79A0-22E5-FADFF99D4B0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50" name="Rectangle 5">
            <a:extLst>
              <a:ext uri="{FF2B5EF4-FFF2-40B4-BE49-F238E27FC236}">
                <a16:creationId xmlns:a16="http://schemas.microsoft.com/office/drawing/2014/main" id="{9CAAFCDF-E6E3-9CDD-E2E5-35AE6A02F9F8}"/>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51" name="Rectangle 6">
            <a:extLst>
              <a:ext uri="{FF2B5EF4-FFF2-40B4-BE49-F238E27FC236}">
                <a16:creationId xmlns:a16="http://schemas.microsoft.com/office/drawing/2014/main" id="{B2252531-E003-AA73-E0A7-8A75A47E39BC}"/>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52" name="Rectangle 7">
            <a:extLst>
              <a:ext uri="{FF2B5EF4-FFF2-40B4-BE49-F238E27FC236}">
                <a16:creationId xmlns:a16="http://schemas.microsoft.com/office/drawing/2014/main" id="{2D8A8D93-3CDB-89FB-3963-953347857817}"/>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53" name="Rectangle 8">
            <a:extLst>
              <a:ext uri="{FF2B5EF4-FFF2-40B4-BE49-F238E27FC236}">
                <a16:creationId xmlns:a16="http://schemas.microsoft.com/office/drawing/2014/main" id="{801B52E8-1B0B-E5C8-4D70-A893050D008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2954" name="Text Box 10">
            <a:extLst>
              <a:ext uri="{FF2B5EF4-FFF2-40B4-BE49-F238E27FC236}">
                <a16:creationId xmlns:a16="http://schemas.microsoft.com/office/drawing/2014/main" id="{13982AF3-1D01-0157-085F-6B585EC24EAF}"/>
              </a:ext>
            </a:extLst>
          </p:cNvPr>
          <p:cNvSpPr txBox="1">
            <a:spLocks noChangeArrowheads="1"/>
          </p:cNvSpPr>
          <p:nvPr/>
        </p:nvSpPr>
        <p:spPr bwMode="auto">
          <a:xfrm>
            <a:off x="1143000" y="0"/>
            <a:ext cx="29606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2.2.3  Continued</a:t>
            </a:r>
          </a:p>
        </p:txBody>
      </p:sp>
      <p:pic>
        <p:nvPicPr>
          <p:cNvPr id="82955" name="Picture 12">
            <a:extLst>
              <a:ext uri="{FF2B5EF4-FFF2-40B4-BE49-F238E27FC236}">
                <a16:creationId xmlns:a16="http://schemas.microsoft.com/office/drawing/2014/main" id="{B2165DD1-BA1B-6208-4874-E633F84C68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1655763"/>
            <a:ext cx="7486650" cy="405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56" name="Text Box 13">
            <a:extLst>
              <a:ext uri="{FF2B5EF4-FFF2-40B4-BE49-F238E27FC236}">
                <a16:creationId xmlns:a16="http://schemas.microsoft.com/office/drawing/2014/main" id="{FE386D4F-CB73-5D6D-019F-EAD3FA665F15}"/>
              </a:ext>
            </a:extLst>
          </p:cNvPr>
          <p:cNvSpPr txBox="1">
            <a:spLocks noChangeArrowheads="1"/>
          </p:cNvSpPr>
          <p:nvPr/>
        </p:nvSpPr>
        <p:spPr bwMode="auto">
          <a:xfrm>
            <a:off x="1143000" y="533400"/>
            <a:ext cx="4233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2.11  </a:t>
            </a:r>
            <a:r>
              <a:rPr lang="en-US" altLang="en-US" sz="2000"/>
              <a:t>Concept of congruence</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347313D-A52C-CF79-967E-742297A29D96}"/>
                  </a:ext>
                </a:extLst>
              </p14:cNvPr>
              <p14:cNvContentPartPr/>
              <p14:nvPr/>
            </p14:nvContentPartPr>
            <p14:xfrm>
              <a:off x="2277720" y="1556280"/>
              <a:ext cx="3538800" cy="2880720"/>
            </p14:xfrm>
          </p:contentPart>
        </mc:Choice>
        <mc:Fallback xmlns="">
          <p:pic>
            <p:nvPicPr>
              <p:cNvPr id="2" name="Ink 1">
                <a:extLst>
                  <a:ext uri="{FF2B5EF4-FFF2-40B4-BE49-F238E27FC236}">
                    <a16:creationId xmlns:a16="http://schemas.microsoft.com/office/drawing/2014/main" id="{2347313D-A52C-CF79-967E-742297A29D96}"/>
                  </a:ext>
                </a:extLst>
              </p:cNvPr>
              <p:cNvPicPr/>
              <p:nvPr/>
            </p:nvPicPr>
            <p:blipFill>
              <a:blip r:embed="rId5"/>
              <a:stretch>
                <a:fillRect/>
              </a:stretch>
            </p:blipFill>
            <p:spPr>
              <a:xfrm>
                <a:off x="2268360" y="1546920"/>
                <a:ext cx="3557520" cy="2899440"/>
              </a:xfrm>
              <a:prstGeom prst="rect">
                <a:avLst/>
              </a:prstGeom>
            </p:spPr>
          </p:pic>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1">
            <a:extLst>
              <a:ext uri="{FF2B5EF4-FFF2-40B4-BE49-F238E27FC236}">
                <a16:creationId xmlns:a16="http://schemas.microsoft.com/office/drawing/2014/main" id="{C241B4ED-DB54-9FDF-3813-7C4D86FB313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6479F3A7-C339-4B22-B9A9-D052971781C1}" type="slidenum">
              <a:rPr lang="en-US" altLang="en-US" i="0" smtClean="0">
                <a:latin typeface="Arial" panose="020B0604020202020204" pitchFamily="34" charset="0"/>
              </a:rPr>
              <a:pPr/>
              <a:t>40</a:t>
            </a:fld>
            <a:endParaRPr lang="en-US" altLang="en-US" i="0">
              <a:latin typeface="Arial" panose="020B0604020202020204" pitchFamily="34" charset="0"/>
            </a:endParaRPr>
          </a:p>
        </p:txBody>
      </p:sp>
      <p:sp>
        <p:nvSpPr>
          <p:cNvPr id="84995" name="Rectangle 2">
            <a:extLst>
              <a:ext uri="{FF2B5EF4-FFF2-40B4-BE49-F238E27FC236}">
                <a16:creationId xmlns:a16="http://schemas.microsoft.com/office/drawing/2014/main" id="{27E252C9-D32F-A238-1956-9105D19F3A6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4996" name="Rectangle 3">
            <a:extLst>
              <a:ext uri="{FF2B5EF4-FFF2-40B4-BE49-F238E27FC236}">
                <a16:creationId xmlns:a16="http://schemas.microsoft.com/office/drawing/2014/main" id="{532E61C4-A507-326E-F7A6-31C3B0292681}"/>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4997" name="Rectangle 4">
            <a:extLst>
              <a:ext uri="{FF2B5EF4-FFF2-40B4-BE49-F238E27FC236}">
                <a16:creationId xmlns:a16="http://schemas.microsoft.com/office/drawing/2014/main" id="{36318F7A-E7C1-76EF-67FD-300C80055C63}"/>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4998" name="Rectangle 5">
            <a:extLst>
              <a:ext uri="{FF2B5EF4-FFF2-40B4-BE49-F238E27FC236}">
                <a16:creationId xmlns:a16="http://schemas.microsoft.com/office/drawing/2014/main" id="{9F64EE5A-20B8-C9C7-3AD5-93847C5B1B78}"/>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4999" name="Rectangle 6">
            <a:extLst>
              <a:ext uri="{FF2B5EF4-FFF2-40B4-BE49-F238E27FC236}">
                <a16:creationId xmlns:a16="http://schemas.microsoft.com/office/drawing/2014/main" id="{EF03B2C8-79C8-371D-CF14-6DBB7BA1B850}"/>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5000" name="Rectangle 7">
            <a:extLst>
              <a:ext uri="{FF2B5EF4-FFF2-40B4-BE49-F238E27FC236}">
                <a16:creationId xmlns:a16="http://schemas.microsoft.com/office/drawing/2014/main" id="{EED7B700-DAEA-AC65-E0B9-FD8B2F8DF1B6}"/>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5001" name="Rectangle 8">
            <a:extLst>
              <a:ext uri="{FF2B5EF4-FFF2-40B4-BE49-F238E27FC236}">
                <a16:creationId xmlns:a16="http://schemas.microsoft.com/office/drawing/2014/main" id="{E87C1E0C-788E-1028-C4B8-6F134E9E3B18}"/>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5002" name="Rectangle 9">
            <a:extLst>
              <a:ext uri="{FF2B5EF4-FFF2-40B4-BE49-F238E27FC236}">
                <a16:creationId xmlns:a16="http://schemas.microsoft.com/office/drawing/2014/main" id="{15F943B2-D776-2035-3964-C87FD1477E7A}"/>
              </a:ext>
            </a:extLst>
          </p:cNvPr>
          <p:cNvSpPr>
            <a:spLocks noChangeArrowheads="1"/>
          </p:cNvSpPr>
          <p:nvPr/>
        </p:nvSpPr>
        <p:spPr bwMode="auto">
          <a:xfrm>
            <a:off x="228600" y="1066800"/>
            <a:ext cx="8686800" cy="9461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a:t>A residue class [a] or [a]</a:t>
            </a:r>
            <a:r>
              <a:rPr lang="en-US" altLang="en-US" sz="2800" baseline="-25000"/>
              <a:t>n</a:t>
            </a:r>
            <a:r>
              <a:rPr lang="en-US" altLang="en-US" sz="2800"/>
              <a:t> is the set of integers congruent modulo n. </a:t>
            </a:r>
          </a:p>
        </p:txBody>
      </p:sp>
      <p:sp>
        <p:nvSpPr>
          <p:cNvPr id="85003" name="Text Box 10">
            <a:extLst>
              <a:ext uri="{FF2B5EF4-FFF2-40B4-BE49-F238E27FC236}">
                <a16:creationId xmlns:a16="http://schemas.microsoft.com/office/drawing/2014/main" id="{2386BB9E-AF99-2BD6-4A2C-1F7B2977B45A}"/>
              </a:ext>
            </a:extLst>
          </p:cNvPr>
          <p:cNvSpPr txBox="1">
            <a:spLocks noChangeArrowheads="1"/>
          </p:cNvSpPr>
          <p:nvPr/>
        </p:nvSpPr>
        <p:spPr bwMode="auto">
          <a:xfrm>
            <a:off x="1143000" y="0"/>
            <a:ext cx="29606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2.2.3  Continued</a:t>
            </a:r>
          </a:p>
        </p:txBody>
      </p:sp>
      <p:sp>
        <p:nvSpPr>
          <p:cNvPr id="85004" name="Text Box 12">
            <a:extLst>
              <a:ext uri="{FF2B5EF4-FFF2-40B4-BE49-F238E27FC236}">
                <a16:creationId xmlns:a16="http://schemas.microsoft.com/office/drawing/2014/main" id="{9C072E80-5E07-C2C3-E061-EA68A682587B}"/>
              </a:ext>
            </a:extLst>
          </p:cNvPr>
          <p:cNvSpPr txBox="1">
            <a:spLocks noChangeArrowheads="1"/>
          </p:cNvSpPr>
          <p:nvPr/>
        </p:nvSpPr>
        <p:spPr bwMode="auto">
          <a:xfrm>
            <a:off x="1143000" y="533400"/>
            <a:ext cx="2243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Residue Classes</a:t>
            </a:r>
            <a:endParaRPr lang="en-US" altLang="en-US" sz="2000"/>
          </a:p>
        </p:txBody>
      </p:sp>
      <p:pic>
        <p:nvPicPr>
          <p:cNvPr id="85005" name="Picture 13">
            <a:extLst>
              <a:ext uri="{FF2B5EF4-FFF2-40B4-BE49-F238E27FC236}">
                <a16:creationId xmlns:a16="http://schemas.microsoft.com/office/drawing/2014/main" id="{14243BCF-2294-82AF-805F-DFDD463E69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63" y="2590800"/>
            <a:ext cx="7742237" cy="286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3F1857C-5C1F-B65A-FA0B-FA6FB7C006FC}"/>
                  </a:ext>
                </a:extLst>
              </p14:cNvPr>
              <p14:cNvContentPartPr/>
              <p14:nvPr/>
            </p14:nvContentPartPr>
            <p14:xfrm>
              <a:off x="321120" y="2920320"/>
              <a:ext cx="4852440" cy="2582640"/>
            </p14:xfrm>
          </p:contentPart>
        </mc:Choice>
        <mc:Fallback xmlns="">
          <p:pic>
            <p:nvPicPr>
              <p:cNvPr id="2" name="Ink 1">
                <a:extLst>
                  <a:ext uri="{FF2B5EF4-FFF2-40B4-BE49-F238E27FC236}">
                    <a16:creationId xmlns:a16="http://schemas.microsoft.com/office/drawing/2014/main" id="{23F1857C-5C1F-B65A-FA0B-FA6FB7C006FC}"/>
                  </a:ext>
                </a:extLst>
              </p:cNvPr>
              <p:cNvPicPr/>
              <p:nvPr/>
            </p:nvPicPr>
            <p:blipFill>
              <a:blip r:embed="rId5"/>
              <a:stretch>
                <a:fillRect/>
              </a:stretch>
            </p:blipFill>
            <p:spPr>
              <a:xfrm>
                <a:off x="311760" y="2910960"/>
                <a:ext cx="4871160" cy="2601360"/>
              </a:xfrm>
              <a:prstGeom prst="rect">
                <a:avLst/>
              </a:prstGeom>
            </p:spPr>
          </p:pic>
        </mc:Fallback>
      </mc:AlternateContent>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1">
            <a:extLst>
              <a:ext uri="{FF2B5EF4-FFF2-40B4-BE49-F238E27FC236}">
                <a16:creationId xmlns:a16="http://schemas.microsoft.com/office/drawing/2014/main" id="{1F2297EE-733A-2DEB-8F4E-C411922974EB}"/>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1D76C520-8D2D-4F31-BB1E-911EA7E7CBD3}" type="slidenum">
              <a:rPr lang="en-US" altLang="en-US" i="0" smtClean="0">
                <a:latin typeface="Arial" panose="020B0604020202020204" pitchFamily="34" charset="0"/>
              </a:rPr>
              <a:pPr/>
              <a:t>41</a:t>
            </a:fld>
            <a:endParaRPr lang="en-US" altLang="en-US" i="0">
              <a:latin typeface="Arial" panose="020B0604020202020204" pitchFamily="34" charset="0"/>
            </a:endParaRPr>
          </a:p>
        </p:txBody>
      </p:sp>
      <p:sp>
        <p:nvSpPr>
          <p:cNvPr id="87043" name="Rectangle 2">
            <a:extLst>
              <a:ext uri="{FF2B5EF4-FFF2-40B4-BE49-F238E27FC236}">
                <a16:creationId xmlns:a16="http://schemas.microsoft.com/office/drawing/2014/main" id="{A2C24362-DA8A-C44B-1779-EC8A5CA40E00}"/>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44" name="Rectangle 3">
            <a:extLst>
              <a:ext uri="{FF2B5EF4-FFF2-40B4-BE49-F238E27FC236}">
                <a16:creationId xmlns:a16="http://schemas.microsoft.com/office/drawing/2014/main" id="{1C9ADE67-14B5-B8DA-FA45-58146C18F95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45" name="Rectangle 4">
            <a:extLst>
              <a:ext uri="{FF2B5EF4-FFF2-40B4-BE49-F238E27FC236}">
                <a16:creationId xmlns:a16="http://schemas.microsoft.com/office/drawing/2014/main" id="{5749DAA8-7E2A-D212-A5A9-CA007819A699}"/>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46" name="Rectangle 5">
            <a:extLst>
              <a:ext uri="{FF2B5EF4-FFF2-40B4-BE49-F238E27FC236}">
                <a16:creationId xmlns:a16="http://schemas.microsoft.com/office/drawing/2014/main" id="{01F65261-F909-71A1-8959-A8CC4813487A}"/>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47" name="Rectangle 6">
            <a:extLst>
              <a:ext uri="{FF2B5EF4-FFF2-40B4-BE49-F238E27FC236}">
                <a16:creationId xmlns:a16="http://schemas.microsoft.com/office/drawing/2014/main" id="{A4C3E6A1-EA91-100C-1B2C-F92C77DF738E}"/>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48" name="Rectangle 7">
            <a:extLst>
              <a:ext uri="{FF2B5EF4-FFF2-40B4-BE49-F238E27FC236}">
                <a16:creationId xmlns:a16="http://schemas.microsoft.com/office/drawing/2014/main" id="{DE8DFD86-A941-A383-B679-54359AD68A5F}"/>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49" name="Rectangle 8">
            <a:extLst>
              <a:ext uri="{FF2B5EF4-FFF2-40B4-BE49-F238E27FC236}">
                <a16:creationId xmlns:a16="http://schemas.microsoft.com/office/drawing/2014/main" id="{27826957-7971-94EC-A64A-3C668E1BC733}"/>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7050" name="Text Box 10">
            <a:extLst>
              <a:ext uri="{FF2B5EF4-FFF2-40B4-BE49-F238E27FC236}">
                <a16:creationId xmlns:a16="http://schemas.microsoft.com/office/drawing/2014/main" id="{AC2B5689-E171-8E32-1CA1-9206AD131777}"/>
              </a:ext>
            </a:extLst>
          </p:cNvPr>
          <p:cNvSpPr txBox="1">
            <a:spLocks noChangeArrowheads="1"/>
          </p:cNvSpPr>
          <p:nvPr/>
        </p:nvSpPr>
        <p:spPr bwMode="auto">
          <a:xfrm>
            <a:off x="1143000" y="0"/>
            <a:ext cx="29606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2.2.3  Continued</a:t>
            </a:r>
          </a:p>
        </p:txBody>
      </p:sp>
      <p:pic>
        <p:nvPicPr>
          <p:cNvPr id="87051" name="Picture 13">
            <a:extLst>
              <a:ext uri="{FF2B5EF4-FFF2-40B4-BE49-F238E27FC236}">
                <a16:creationId xmlns:a16="http://schemas.microsoft.com/office/drawing/2014/main" id="{96D67C61-4F30-333B-8FE3-8F4CEB91BE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8" y="1717675"/>
            <a:ext cx="8520112" cy="369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052" name="Text Box 14">
            <a:extLst>
              <a:ext uri="{FF2B5EF4-FFF2-40B4-BE49-F238E27FC236}">
                <a16:creationId xmlns:a16="http://schemas.microsoft.com/office/drawing/2014/main" id="{23246A24-9596-6A1C-4646-3E6651C8610B}"/>
              </a:ext>
            </a:extLst>
          </p:cNvPr>
          <p:cNvSpPr txBox="1">
            <a:spLocks noChangeArrowheads="1"/>
          </p:cNvSpPr>
          <p:nvPr/>
        </p:nvSpPr>
        <p:spPr bwMode="auto">
          <a:xfrm>
            <a:off x="1079500" y="533400"/>
            <a:ext cx="5778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2.12  </a:t>
            </a:r>
            <a:r>
              <a:rPr lang="en-US" altLang="en-US" sz="2000"/>
              <a:t>Comparison of Z and Z</a:t>
            </a:r>
            <a:r>
              <a:rPr lang="en-US" altLang="en-US" sz="2000" baseline="-25000"/>
              <a:t>n</a:t>
            </a:r>
            <a:r>
              <a:rPr lang="en-US" altLang="en-US" sz="2000"/>
              <a:t> using graphs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12E2E96-EC18-C5F1-4CEE-4F77B4CC4266}"/>
                  </a:ext>
                </a:extLst>
              </p14:cNvPr>
              <p14:cNvContentPartPr/>
              <p14:nvPr/>
            </p14:nvContentPartPr>
            <p14:xfrm>
              <a:off x="2757960" y="2548800"/>
              <a:ext cx="3316680" cy="3234240"/>
            </p14:xfrm>
          </p:contentPart>
        </mc:Choice>
        <mc:Fallback xmlns="">
          <p:pic>
            <p:nvPicPr>
              <p:cNvPr id="2" name="Ink 1">
                <a:extLst>
                  <a:ext uri="{FF2B5EF4-FFF2-40B4-BE49-F238E27FC236}">
                    <a16:creationId xmlns:a16="http://schemas.microsoft.com/office/drawing/2014/main" id="{312E2E96-EC18-C5F1-4CEE-4F77B4CC4266}"/>
                  </a:ext>
                </a:extLst>
              </p:cNvPr>
              <p:cNvPicPr/>
              <p:nvPr/>
            </p:nvPicPr>
            <p:blipFill>
              <a:blip r:embed="rId5"/>
              <a:stretch>
                <a:fillRect/>
              </a:stretch>
            </p:blipFill>
            <p:spPr>
              <a:xfrm>
                <a:off x="2748600" y="2539440"/>
                <a:ext cx="3335400" cy="3252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CE7C029-D4B5-1941-C8D4-ECCA441EB378}"/>
                  </a:ext>
                </a:extLst>
              </p14:cNvPr>
              <p14:cNvContentPartPr/>
              <p14:nvPr/>
            </p14:nvContentPartPr>
            <p14:xfrm>
              <a:off x="8122641" y="4782658"/>
              <a:ext cx="29520" cy="172440"/>
            </p14:xfrm>
          </p:contentPart>
        </mc:Choice>
        <mc:Fallback xmlns="">
          <p:pic>
            <p:nvPicPr>
              <p:cNvPr id="8" name="Ink 7">
                <a:extLst>
                  <a:ext uri="{FF2B5EF4-FFF2-40B4-BE49-F238E27FC236}">
                    <a16:creationId xmlns:a16="http://schemas.microsoft.com/office/drawing/2014/main" id="{DCE7C029-D4B5-1941-C8D4-ECCA441EB378}"/>
                  </a:ext>
                </a:extLst>
              </p:cNvPr>
              <p:cNvPicPr/>
              <p:nvPr/>
            </p:nvPicPr>
            <p:blipFill>
              <a:blip r:embed="rId7"/>
              <a:stretch>
                <a:fillRect/>
              </a:stretch>
            </p:blipFill>
            <p:spPr>
              <a:xfrm>
                <a:off x="8114001" y="4773658"/>
                <a:ext cx="47160" cy="190080"/>
              </a:xfrm>
              <a:prstGeom prst="rect">
                <a:avLst/>
              </a:prstGeom>
            </p:spPr>
          </p:pic>
        </mc:Fallback>
      </mc:AlternateContent>
      <p:grpSp>
        <p:nvGrpSpPr>
          <p:cNvPr id="16" name="Group 15">
            <a:extLst>
              <a:ext uri="{FF2B5EF4-FFF2-40B4-BE49-F238E27FC236}">
                <a16:creationId xmlns:a16="http://schemas.microsoft.com/office/drawing/2014/main" id="{5303201A-8E95-800F-C7BB-F2E487BD1065}"/>
              </a:ext>
            </a:extLst>
          </p:cNvPr>
          <p:cNvGrpSpPr/>
          <p:nvPr/>
        </p:nvGrpSpPr>
        <p:grpSpPr>
          <a:xfrm>
            <a:off x="6067401" y="4525978"/>
            <a:ext cx="2561040" cy="1304640"/>
            <a:chOff x="6067401" y="4525978"/>
            <a:chExt cx="2561040" cy="1304640"/>
          </a:xfrm>
        </p:grpSpPr>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9FCBDFE3-6907-8B8D-A2D7-A6586CFBFE88}"/>
                    </a:ext>
                  </a:extLst>
                </p14:cNvPr>
                <p14:cNvContentPartPr/>
                <p14:nvPr/>
              </p14:nvContentPartPr>
              <p14:xfrm>
                <a:off x="7269441" y="5107738"/>
                <a:ext cx="30960" cy="334800"/>
              </p14:xfrm>
            </p:contentPart>
          </mc:Choice>
          <mc:Fallback xmlns="">
            <p:pic>
              <p:nvPicPr>
                <p:cNvPr id="3" name="Ink 2">
                  <a:extLst>
                    <a:ext uri="{FF2B5EF4-FFF2-40B4-BE49-F238E27FC236}">
                      <a16:creationId xmlns:a16="http://schemas.microsoft.com/office/drawing/2014/main" id="{9FCBDFE3-6907-8B8D-A2D7-A6586CFBFE88}"/>
                    </a:ext>
                  </a:extLst>
                </p:cNvPr>
                <p:cNvPicPr/>
                <p:nvPr/>
              </p:nvPicPr>
              <p:blipFill>
                <a:blip r:embed="rId9"/>
                <a:stretch>
                  <a:fillRect/>
                </a:stretch>
              </p:blipFill>
              <p:spPr>
                <a:xfrm>
                  <a:off x="7265121" y="5103418"/>
                  <a:ext cx="3960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89D366BE-68F8-8950-CC46-5DB14895B769}"/>
                    </a:ext>
                  </a:extLst>
                </p14:cNvPr>
                <p14:cNvContentPartPr/>
                <p14:nvPr/>
              </p14:nvContentPartPr>
              <p14:xfrm>
                <a:off x="7476801" y="5162818"/>
                <a:ext cx="192600" cy="300240"/>
              </p14:xfrm>
            </p:contentPart>
          </mc:Choice>
          <mc:Fallback xmlns="">
            <p:pic>
              <p:nvPicPr>
                <p:cNvPr id="4" name="Ink 3">
                  <a:extLst>
                    <a:ext uri="{FF2B5EF4-FFF2-40B4-BE49-F238E27FC236}">
                      <a16:creationId xmlns:a16="http://schemas.microsoft.com/office/drawing/2014/main" id="{89D366BE-68F8-8950-CC46-5DB14895B769}"/>
                    </a:ext>
                  </a:extLst>
                </p:cNvPr>
                <p:cNvPicPr/>
                <p:nvPr/>
              </p:nvPicPr>
              <p:blipFill>
                <a:blip r:embed="rId11"/>
                <a:stretch>
                  <a:fillRect/>
                </a:stretch>
              </p:blipFill>
              <p:spPr>
                <a:xfrm>
                  <a:off x="7472481" y="5158498"/>
                  <a:ext cx="20124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 name="Ink 4">
                  <a:extLst>
                    <a:ext uri="{FF2B5EF4-FFF2-40B4-BE49-F238E27FC236}">
                      <a16:creationId xmlns:a16="http://schemas.microsoft.com/office/drawing/2014/main" id="{C2514784-CA7D-EE6A-C501-59F33DDC9C28}"/>
                    </a:ext>
                  </a:extLst>
                </p14:cNvPr>
                <p14:cNvContentPartPr/>
                <p14:nvPr/>
              </p14:nvContentPartPr>
              <p14:xfrm>
                <a:off x="7805841" y="5171818"/>
                <a:ext cx="151200" cy="267480"/>
              </p14:xfrm>
            </p:contentPart>
          </mc:Choice>
          <mc:Fallback xmlns="">
            <p:pic>
              <p:nvPicPr>
                <p:cNvPr id="5" name="Ink 4">
                  <a:extLst>
                    <a:ext uri="{FF2B5EF4-FFF2-40B4-BE49-F238E27FC236}">
                      <a16:creationId xmlns:a16="http://schemas.microsoft.com/office/drawing/2014/main" id="{C2514784-CA7D-EE6A-C501-59F33DDC9C28}"/>
                    </a:ext>
                  </a:extLst>
                </p:cNvPr>
                <p:cNvPicPr/>
                <p:nvPr/>
              </p:nvPicPr>
              <p:blipFill>
                <a:blip r:embed="rId13"/>
                <a:stretch>
                  <a:fillRect/>
                </a:stretch>
              </p:blipFill>
              <p:spPr>
                <a:xfrm>
                  <a:off x="7801521" y="5167498"/>
                  <a:ext cx="15984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 name="Ink 5">
                  <a:extLst>
                    <a:ext uri="{FF2B5EF4-FFF2-40B4-BE49-F238E27FC236}">
                      <a16:creationId xmlns:a16="http://schemas.microsoft.com/office/drawing/2014/main" id="{59E9E2F3-4303-C455-637A-998AA33FA693}"/>
                    </a:ext>
                  </a:extLst>
                </p14:cNvPr>
                <p14:cNvContentPartPr/>
                <p14:nvPr/>
              </p14:nvContentPartPr>
              <p14:xfrm>
                <a:off x="8167281" y="5164618"/>
                <a:ext cx="144360" cy="360360"/>
              </p14:xfrm>
            </p:contentPart>
          </mc:Choice>
          <mc:Fallback xmlns="">
            <p:pic>
              <p:nvPicPr>
                <p:cNvPr id="6" name="Ink 5">
                  <a:extLst>
                    <a:ext uri="{FF2B5EF4-FFF2-40B4-BE49-F238E27FC236}">
                      <a16:creationId xmlns:a16="http://schemas.microsoft.com/office/drawing/2014/main" id="{59E9E2F3-4303-C455-637A-998AA33FA693}"/>
                    </a:ext>
                  </a:extLst>
                </p:cNvPr>
                <p:cNvPicPr/>
                <p:nvPr/>
              </p:nvPicPr>
              <p:blipFill>
                <a:blip r:embed="rId15"/>
                <a:stretch>
                  <a:fillRect/>
                </a:stretch>
              </p:blipFill>
              <p:spPr>
                <a:xfrm>
                  <a:off x="8162961" y="5160298"/>
                  <a:ext cx="15300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 name="Ink 10">
                  <a:extLst>
                    <a:ext uri="{FF2B5EF4-FFF2-40B4-BE49-F238E27FC236}">
                      <a16:creationId xmlns:a16="http://schemas.microsoft.com/office/drawing/2014/main" id="{AC5E6DC0-6615-F126-E24E-36AD9F14AB38}"/>
                    </a:ext>
                  </a:extLst>
                </p14:cNvPr>
                <p14:cNvContentPartPr/>
                <p14:nvPr/>
              </p14:nvContentPartPr>
              <p14:xfrm>
                <a:off x="8278161" y="4816498"/>
                <a:ext cx="92160" cy="179640"/>
              </p14:xfrm>
            </p:contentPart>
          </mc:Choice>
          <mc:Fallback xmlns="">
            <p:pic>
              <p:nvPicPr>
                <p:cNvPr id="11" name="Ink 10">
                  <a:extLst>
                    <a:ext uri="{FF2B5EF4-FFF2-40B4-BE49-F238E27FC236}">
                      <a16:creationId xmlns:a16="http://schemas.microsoft.com/office/drawing/2014/main" id="{AC5E6DC0-6615-F126-E24E-36AD9F14AB38}"/>
                    </a:ext>
                  </a:extLst>
                </p:cNvPr>
                <p:cNvPicPr/>
                <p:nvPr/>
              </p:nvPicPr>
              <p:blipFill>
                <a:blip r:embed="rId17"/>
                <a:stretch>
                  <a:fillRect/>
                </a:stretch>
              </p:blipFill>
              <p:spPr>
                <a:xfrm>
                  <a:off x="8269521" y="4807858"/>
                  <a:ext cx="1098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0EA3DA88-3F34-A86E-0D82-025C008D121E}"/>
                    </a:ext>
                  </a:extLst>
                </p14:cNvPr>
                <p14:cNvContentPartPr/>
                <p14:nvPr/>
              </p14:nvContentPartPr>
              <p14:xfrm>
                <a:off x="8424321" y="4866538"/>
                <a:ext cx="146160" cy="203040"/>
              </p14:xfrm>
            </p:contentPart>
          </mc:Choice>
          <mc:Fallback xmlns="">
            <p:pic>
              <p:nvPicPr>
                <p:cNvPr id="12" name="Ink 11">
                  <a:extLst>
                    <a:ext uri="{FF2B5EF4-FFF2-40B4-BE49-F238E27FC236}">
                      <a16:creationId xmlns:a16="http://schemas.microsoft.com/office/drawing/2014/main" id="{0EA3DA88-3F34-A86E-0D82-025C008D121E}"/>
                    </a:ext>
                  </a:extLst>
                </p:cNvPr>
                <p:cNvPicPr/>
                <p:nvPr/>
              </p:nvPicPr>
              <p:blipFill>
                <a:blip r:embed="rId19"/>
                <a:stretch>
                  <a:fillRect/>
                </a:stretch>
              </p:blipFill>
              <p:spPr>
                <a:xfrm>
                  <a:off x="8415681" y="4857538"/>
                  <a:ext cx="16380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9A1A36E1-CB05-DD6E-595F-B05A646F5573}"/>
                    </a:ext>
                  </a:extLst>
                </p14:cNvPr>
                <p14:cNvContentPartPr/>
                <p14:nvPr/>
              </p14:nvContentPartPr>
              <p14:xfrm>
                <a:off x="8445921" y="4969498"/>
                <a:ext cx="165960" cy="19080"/>
              </p14:xfrm>
            </p:contentPart>
          </mc:Choice>
          <mc:Fallback xmlns="">
            <p:pic>
              <p:nvPicPr>
                <p:cNvPr id="13" name="Ink 12">
                  <a:extLst>
                    <a:ext uri="{FF2B5EF4-FFF2-40B4-BE49-F238E27FC236}">
                      <a16:creationId xmlns:a16="http://schemas.microsoft.com/office/drawing/2014/main" id="{9A1A36E1-CB05-DD6E-595F-B05A646F5573}"/>
                    </a:ext>
                  </a:extLst>
                </p:cNvPr>
                <p:cNvPicPr/>
                <p:nvPr/>
              </p:nvPicPr>
              <p:blipFill>
                <a:blip r:embed="rId21"/>
                <a:stretch>
                  <a:fillRect/>
                </a:stretch>
              </p:blipFill>
              <p:spPr>
                <a:xfrm>
                  <a:off x="8436921" y="4960858"/>
                  <a:ext cx="1836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949D16A7-929B-1C69-C115-FFFF11769B2D}"/>
                    </a:ext>
                  </a:extLst>
                </p14:cNvPr>
                <p14:cNvContentPartPr/>
                <p14:nvPr/>
              </p14:nvContentPartPr>
              <p14:xfrm>
                <a:off x="6067401" y="4525978"/>
                <a:ext cx="2561040" cy="1304640"/>
              </p14:xfrm>
            </p:contentPart>
          </mc:Choice>
          <mc:Fallback xmlns="">
            <p:pic>
              <p:nvPicPr>
                <p:cNvPr id="15" name="Ink 14">
                  <a:extLst>
                    <a:ext uri="{FF2B5EF4-FFF2-40B4-BE49-F238E27FC236}">
                      <a16:creationId xmlns:a16="http://schemas.microsoft.com/office/drawing/2014/main" id="{949D16A7-929B-1C69-C115-FFFF11769B2D}"/>
                    </a:ext>
                  </a:extLst>
                </p:cNvPr>
                <p:cNvPicPr/>
                <p:nvPr/>
              </p:nvPicPr>
              <p:blipFill>
                <a:blip r:embed="rId23"/>
                <a:stretch>
                  <a:fillRect/>
                </a:stretch>
              </p:blipFill>
              <p:spPr>
                <a:xfrm>
                  <a:off x="6058761" y="4517338"/>
                  <a:ext cx="2578680" cy="1322280"/>
                </a:xfrm>
                <a:prstGeom prst="rect">
                  <a:avLst/>
                </a:prstGeom>
              </p:spPr>
            </p:pic>
          </mc:Fallback>
        </mc:AlternateContent>
      </p:grpSp>
      <p:grpSp>
        <p:nvGrpSpPr>
          <p:cNvPr id="19" name="Group 18">
            <a:extLst>
              <a:ext uri="{FF2B5EF4-FFF2-40B4-BE49-F238E27FC236}">
                <a16:creationId xmlns:a16="http://schemas.microsoft.com/office/drawing/2014/main" id="{07271F9D-FDC4-F570-67C7-471D9E27F916}"/>
              </a:ext>
            </a:extLst>
          </p:cNvPr>
          <p:cNvGrpSpPr/>
          <p:nvPr/>
        </p:nvGrpSpPr>
        <p:grpSpPr>
          <a:xfrm>
            <a:off x="6545481" y="5235178"/>
            <a:ext cx="186480" cy="295920"/>
            <a:chOff x="6545481" y="5235178"/>
            <a:chExt cx="186480" cy="295920"/>
          </a:xfrm>
        </p:grpSpPr>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33770729-0359-F40C-6CC6-84804C838BFC}"/>
                    </a:ext>
                  </a:extLst>
                </p14:cNvPr>
                <p14:cNvContentPartPr/>
                <p14:nvPr/>
              </p14:nvContentPartPr>
              <p14:xfrm>
                <a:off x="6545481" y="5235178"/>
                <a:ext cx="32040" cy="286200"/>
              </p14:xfrm>
            </p:contentPart>
          </mc:Choice>
          <mc:Fallback xmlns="">
            <p:pic>
              <p:nvPicPr>
                <p:cNvPr id="17" name="Ink 16">
                  <a:extLst>
                    <a:ext uri="{FF2B5EF4-FFF2-40B4-BE49-F238E27FC236}">
                      <a16:creationId xmlns:a16="http://schemas.microsoft.com/office/drawing/2014/main" id="{33770729-0359-F40C-6CC6-84804C838BFC}"/>
                    </a:ext>
                  </a:extLst>
                </p:cNvPr>
                <p:cNvPicPr/>
                <p:nvPr/>
              </p:nvPicPr>
              <p:blipFill>
                <a:blip r:embed="rId25"/>
                <a:stretch>
                  <a:fillRect/>
                </a:stretch>
              </p:blipFill>
              <p:spPr>
                <a:xfrm>
                  <a:off x="6536481" y="5226538"/>
                  <a:ext cx="4968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7C7D4E44-9B3C-0EBA-BF13-E95E14F34D1D}"/>
                    </a:ext>
                  </a:extLst>
                </p14:cNvPr>
                <p14:cNvContentPartPr/>
                <p14:nvPr/>
              </p14:nvContentPartPr>
              <p14:xfrm>
                <a:off x="6717561" y="5265778"/>
                <a:ext cx="14400" cy="265320"/>
              </p14:xfrm>
            </p:contentPart>
          </mc:Choice>
          <mc:Fallback xmlns="">
            <p:pic>
              <p:nvPicPr>
                <p:cNvPr id="18" name="Ink 17">
                  <a:extLst>
                    <a:ext uri="{FF2B5EF4-FFF2-40B4-BE49-F238E27FC236}">
                      <a16:creationId xmlns:a16="http://schemas.microsoft.com/office/drawing/2014/main" id="{7C7D4E44-9B3C-0EBA-BF13-E95E14F34D1D}"/>
                    </a:ext>
                  </a:extLst>
                </p:cNvPr>
                <p:cNvPicPr/>
                <p:nvPr/>
              </p:nvPicPr>
              <p:blipFill>
                <a:blip r:embed="rId27"/>
                <a:stretch>
                  <a:fillRect/>
                </a:stretch>
              </p:blipFill>
              <p:spPr>
                <a:xfrm>
                  <a:off x="6708921" y="5257138"/>
                  <a:ext cx="32040" cy="282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9CEC94D4-AE97-D672-AE77-9E038BC813AB}"/>
                  </a:ext>
                </a:extLst>
              </p14:cNvPr>
              <p14:cNvContentPartPr/>
              <p14:nvPr/>
            </p14:nvContentPartPr>
            <p14:xfrm>
              <a:off x="7741401" y="4133578"/>
              <a:ext cx="145440" cy="320400"/>
            </p14:xfrm>
          </p:contentPart>
        </mc:Choice>
        <mc:Fallback xmlns="">
          <p:pic>
            <p:nvPicPr>
              <p:cNvPr id="20" name="Ink 19">
                <a:extLst>
                  <a:ext uri="{FF2B5EF4-FFF2-40B4-BE49-F238E27FC236}">
                    <a16:creationId xmlns:a16="http://schemas.microsoft.com/office/drawing/2014/main" id="{9CEC94D4-AE97-D672-AE77-9E038BC813AB}"/>
                  </a:ext>
                </a:extLst>
              </p:cNvPr>
              <p:cNvPicPr/>
              <p:nvPr/>
            </p:nvPicPr>
            <p:blipFill>
              <a:blip r:embed="rId29"/>
              <a:stretch>
                <a:fillRect/>
              </a:stretch>
            </p:blipFill>
            <p:spPr>
              <a:xfrm>
                <a:off x="7732401" y="4124938"/>
                <a:ext cx="163080" cy="338040"/>
              </a:xfrm>
              <a:prstGeom prst="rect">
                <a:avLst/>
              </a:prstGeom>
            </p:spPr>
          </p:pic>
        </mc:Fallback>
      </mc:AlternateContent>
      <p:grpSp>
        <p:nvGrpSpPr>
          <p:cNvPr id="25" name="Group 24">
            <a:extLst>
              <a:ext uri="{FF2B5EF4-FFF2-40B4-BE49-F238E27FC236}">
                <a16:creationId xmlns:a16="http://schemas.microsoft.com/office/drawing/2014/main" id="{87BFE0DE-EC8C-F88A-E7BD-69F06246654A}"/>
              </a:ext>
            </a:extLst>
          </p:cNvPr>
          <p:cNvGrpSpPr/>
          <p:nvPr/>
        </p:nvGrpSpPr>
        <p:grpSpPr>
          <a:xfrm>
            <a:off x="7866681" y="5784178"/>
            <a:ext cx="68760" cy="122040"/>
            <a:chOff x="7866681" y="5784178"/>
            <a:chExt cx="68760" cy="122040"/>
          </a:xfrm>
        </p:grpSpPr>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476CD871-0E75-3663-1A5E-C4331486289B}"/>
                    </a:ext>
                  </a:extLst>
                </p14:cNvPr>
                <p14:cNvContentPartPr/>
                <p14:nvPr/>
              </p14:nvContentPartPr>
              <p14:xfrm>
                <a:off x="7866681" y="5784178"/>
                <a:ext cx="10080" cy="13680"/>
              </p14:xfrm>
            </p:contentPart>
          </mc:Choice>
          <mc:Fallback xmlns="">
            <p:pic>
              <p:nvPicPr>
                <p:cNvPr id="21" name="Ink 20">
                  <a:extLst>
                    <a:ext uri="{FF2B5EF4-FFF2-40B4-BE49-F238E27FC236}">
                      <a16:creationId xmlns:a16="http://schemas.microsoft.com/office/drawing/2014/main" id="{476CD871-0E75-3663-1A5E-C4331486289B}"/>
                    </a:ext>
                  </a:extLst>
                </p:cNvPr>
                <p:cNvPicPr/>
                <p:nvPr/>
              </p:nvPicPr>
              <p:blipFill>
                <a:blip r:embed="rId31"/>
                <a:stretch>
                  <a:fillRect/>
                </a:stretch>
              </p:blipFill>
              <p:spPr>
                <a:xfrm>
                  <a:off x="7857681" y="5775178"/>
                  <a:ext cx="2772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8FDD9A21-3FCB-ACFC-792E-51E212929D74}"/>
                    </a:ext>
                  </a:extLst>
                </p14:cNvPr>
                <p14:cNvContentPartPr/>
                <p14:nvPr/>
              </p14:nvContentPartPr>
              <p14:xfrm>
                <a:off x="7866681" y="5883538"/>
                <a:ext cx="68760" cy="22680"/>
              </p14:xfrm>
            </p:contentPart>
          </mc:Choice>
          <mc:Fallback xmlns="">
            <p:pic>
              <p:nvPicPr>
                <p:cNvPr id="22" name="Ink 21">
                  <a:extLst>
                    <a:ext uri="{FF2B5EF4-FFF2-40B4-BE49-F238E27FC236}">
                      <a16:creationId xmlns:a16="http://schemas.microsoft.com/office/drawing/2014/main" id="{8FDD9A21-3FCB-ACFC-792E-51E212929D74}"/>
                    </a:ext>
                  </a:extLst>
                </p:cNvPr>
                <p:cNvPicPr/>
                <p:nvPr/>
              </p:nvPicPr>
              <p:blipFill>
                <a:blip r:embed="rId33"/>
                <a:stretch>
                  <a:fillRect/>
                </a:stretch>
              </p:blipFill>
              <p:spPr>
                <a:xfrm>
                  <a:off x="7857681" y="5874538"/>
                  <a:ext cx="86400" cy="40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0A561B7B-5C97-0FD0-F836-2598624189CF}"/>
                  </a:ext>
                </a:extLst>
              </p14:cNvPr>
              <p14:cNvContentPartPr/>
              <p14:nvPr/>
            </p14:nvContentPartPr>
            <p14:xfrm>
              <a:off x="7460241" y="6138778"/>
              <a:ext cx="762120" cy="39600"/>
            </p14:xfrm>
          </p:contentPart>
        </mc:Choice>
        <mc:Fallback xmlns="">
          <p:pic>
            <p:nvPicPr>
              <p:cNvPr id="23" name="Ink 22">
                <a:extLst>
                  <a:ext uri="{FF2B5EF4-FFF2-40B4-BE49-F238E27FC236}">
                    <a16:creationId xmlns:a16="http://schemas.microsoft.com/office/drawing/2014/main" id="{0A561B7B-5C97-0FD0-F836-2598624189CF}"/>
                  </a:ext>
                </a:extLst>
              </p:cNvPr>
              <p:cNvPicPr/>
              <p:nvPr/>
            </p:nvPicPr>
            <p:blipFill>
              <a:blip r:embed="rId35"/>
              <a:stretch>
                <a:fillRect/>
              </a:stretch>
            </p:blipFill>
            <p:spPr>
              <a:xfrm>
                <a:off x="7451241" y="6129778"/>
                <a:ext cx="7797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8A6F57A6-1F17-A329-951E-DCE4C5BD8713}"/>
                  </a:ext>
                </a:extLst>
              </p14:cNvPr>
              <p14:cNvContentPartPr/>
              <p14:nvPr/>
            </p14:nvContentPartPr>
            <p14:xfrm>
              <a:off x="7779561" y="6337858"/>
              <a:ext cx="228960" cy="239400"/>
            </p14:xfrm>
          </p:contentPart>
        </mc:Choice>
        <mc:Fallback xmlns="">
          <p:pic>
            <p:nvPicPr>
              <p:cNvPr id="24" name="Ink 23">
                <a:extLst>
                  <a:ext uri="{FF2B5EF4-FFF2-40B4-BE49-F238E27FC236}">
                    <a16:creationId xmlns:a16="http://schemas.microsoft.com/office/drawing/2014/main" id="{8A6F57A6-1F17-A329-951E-DCE4C5BD8713}"/>
                  </a:ext>
                </a:extLst>
              </p:cNvPr>
              <p:cNvPicPr/>
              <p:nvPr/>
            </p:nvPicPr>
            <p:blipFill>
              <a:blip r:embed="rId37"/>
              <a:stretch>
                <a:fillRect/>
              </a:stretch>
            </p:blipFill>
            <p:spPr>
              <a:xfrm>
                <a:off x="7770561" y="6329218"/>
                <a:ext cx="246600" cy="257040"/>
              </a:xfrm>
              <a:prstGeom prst="rect">
                <a:avLst/>
              </a:prstGeom>
            </p:spPr>
          </p:pic>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1">
            <a:extLst>
              <a:ext uri="{FF2B5EF4-FFF2-40B4-BE49-F238E27FC236}">
                <a16:creationId xmlns:a16="http://schemas.microsoft.com/office/drawing/2014/main" id="{C88A8A96-7C71-BF05-AA8A-BD424EB7DDA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29861DE-06AC-4577-A23F-D10A89ED6454}" type="slidenum">
              <a:rPr lang="en-US" altLang="en-US" i="0" smtClean="0">
                <a:latin typeface="Arial" panose="020B0604020202020204" pitchFamily="34" charset="0"/>
              </a:rPr>
              <a:pPr/>
              <a:t>42</a:t>
            </a:fld>
            <a:endParaRPr lang="en-US" altLang="en-US" i="0">
              <a:latin typeface="Arial" panose="020B0604020202020204" pitchFamily="34" charset="0"/>
            </a:endParaRPr>
          </a:p>
        </p:txBody>
      </p:sp>
      <p:sp>
        <p:nvSpPr>
          <p:cNvPr id="89091" name="Text Box 2">
            <a:extLst>
              <a:ext uri="{FF2B5EF4-FFF2-40B4-BE49-F238E27FC236}">
                <a16:creationId xmlns:a16="http://schemas.microsoft.com/office/drawing/2014/main" id="{117E1534-2B40-C225-D8E3-16D5237B14D4}"/>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2.15</a:t>
            </a:r>
            <a:endParaRPr lang="en-US" altLang="en-US" sz="2000">
              <a:solidFill>
                <a:schemeClr val="bg1"/>
              </a:solidFill>
            </a:endParaRPr>
          </a:p>
        </p:txBody>
      </p:sp>
      <p:sp>
        <p:nvSpPr>
          <p:cNvPr id="89092" name="Rectangle 3">
            <a:extLst>
              <a:ext uri="{FF2B5EF4-FFF2-40B4-BE49-F238E27FC236}">
                <a16:creationId xmlns:a16="http://schemas.microsoft.com/office/drawing/2014/main" id="{CAFC350C-869A-C4E2-F06A-1CFAB74E130B}"/>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3" name="Rectangle 4">
            <a:extLst>
              <a:ext uri="{FF2B5EF4-FFF2-40B4-BE49-F238E27FC236}">
                <a16:creationId xmlns:a16="http://schemas.microsoft.com/office/drawing/2014/main" id="{02BFF58F-7D6D-D73F-D3DC-C6A09E04368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4" name="Rectangle 5">
            <a:extLst>
              <a:ext uri="{FF2B5EF4-FFF2-40B4-BE49-F238E27FC236}">
                <a16:creationId xmlns:a16="http://schemas.microsoft.com/office/drawing/2014/main" id="{47D05743-415A-1D09-1D7E-B248068CA348}"/>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5" name="Rectangle 6">
            <a:extLst>
              <a:ext uri="{FF2B5EF4-FFF2-40B4-BE49-F238E27FC236}">
                <a16:creationId xmlns:a16="http://schemas.microsoft.com/office/drawing/2014/main" id="{99504F9A-2FC4-A482-8D38-8A2052DFB16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6" name="Rectangle 7">
            <a:extLst>
              <a:ext uri="{FF2B5EF4-FFF2-40B4-BE49-F238E27FC236}">
                <a16:creationId xmlns:a16="http://schemas.microsoft.com/office/drawing/2014/main" id="{14BA5D7A-F428-0CA3-1034-B1C585F0433C}"/>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7" name="Rectangle 8">
            <a:extLst>
              <a:ext uri="{FF2B5EF4-FFF2-40B4-BE49-F238E27FC236}">
                <a16:creationId xmlns:a16="http://schemas.microsoft.com/office/drawing/2014/main" id="{6A1C6135-1025-202B-60D9-D748262759BD}"/>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8" name="Rectangle 9">
            <a:extLst>
              <a:ext uri="{FF2B5EF4-FFF2-40B4-BE49-F238E27FC236}">
                <a16:creationId xmlns:a16="http://schemas.microsoft.com/office/drawing/2014/main" id="{C13AC472-8937-85CB-FFFB-209E706518C5}"/>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89099" name="Text Box 10">
            <a:extLst>
              <a:ext uri="{FF2B5EF4-FFF2-40B4-BE49-F238E27FC236}">
                <a16:creationId xmlns:a16="http://schemas.microsoft.com/office/drawing/2014/main" id="{836AAF8B-158E-255C-2D04-50ADCC85C90E}"/>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2.2.3   Continued</a:t>
            </a:r>
          </a:p>
        </p:txBody>
      </p:sp>
      <p:sp>
        <p:nvSpPr>
          <p:cNvPr id="935947" name="Rectangle 11">
            <a:extLst>
              <a:ext uri="{FF2B5EF4-FFF2-40B4-BE49-F238E27FC236}">
                <a16:creationId xmlns:a16="http://schemas.microsoft.com/office/drawing/2014/main" id="{5B0D385F-E945-3196-5BBA-88DBEDF613EC}"/>
              </a:ext>
            </a:extLst>
          </p:cNvPr>
          <p:cNvSpPr>
            <a:spLocks noChangeArrowheads="1"/>
          </p:cNvSpPr>
          <p:nvPr/>
        </p:nvSpPr>
        <p:spPr bwMode="auto">
          <a:xfrm>
            <a:off x="304800" y="1219200"/>
            <a:ext cx="8229600" cy="118745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We use modular arithmetic in our daily life; for example, we use a clock to measure time. Our clock system uses modulo 12 arithmetic. However, instead of a 0 we use the number 12.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1">
            <a:extLst>
              <a:ext uri="{FF2B5EF4-FFF2-40B4-BE49-F238E27FC236}">
                <a16:creationId xmlns:a16="http://schemas.microsoft.com/office/drawing/2014/main" id="{AB8B6FD3-FE30-AFA4-337D-F160284EBF65}"/>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0893D3FD-3544-452D-9FE4-0E43FFE11BFE}" type="slidenum">
              <a:rPr lang="en-US" altLang="en-US" i="0" smtClean="0">
                <a:latin typeface="Arial" panose="020B0604020202020204" pitchFamily="34" charset="0"/>
              </a:rPr>
              <a:pPr/>
              <a:t>43</a:t>
            </a:fld>
            <a:endParaRPr lang="en-US" altLang="en-US" i="0">
              <a:latin typeface="Arial" panose="020B0604020202020204" pitchFamily="34" charset="0"/>
            </a:endParaRPr>
          </a:p>
        </p:txBody>
      </p:sp>
      <p:sp>
        <p:nvSpPr>
          <p:cNvPr id="91139" name="Rectangle 2">
            <a:extLst>
              <a:ext uri="{FF2B5EF4-FFF2-40B4-BE49-F238E27FC236}">
                <a16:creationId xmlns:a16="http://schemas.microsoft.com/office/drawing/2014/main" id="{5B8E6D8E-D731-7DD7-E428-DD0A9638EADD}"/>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0" name="Rectangle 3">
            <a:extLst>
              <a:ext uri="{FF2B5EF4-FFF2-40B4-BE49-F238E27FC236}">
                <a16:creationId xmlns:a16="http://schemas.microsoft.com/office/drawing/2014/main" id="{EA8FD618-904B-5484-25F1-ACF734E1003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1" name="Rectangle 4">
            <a:extLst>
              <a:ext uri="{FF2B5EF4-FFF2-40B4-BE49-F238E27FC236}">
                <a16:creationId xmlns:a16="http://schemas.microsoft.com/office/drawing/2014/main" id="{A3D97E22-E414-1D7A-669D-67F286367EE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2" name="Rectangle 5">
            <a:extLst>
              <a:ext uri="{FF2B5EF4-FFF2-40B4-BE49-F238E27FC236}">
                <a16:creationId xmlns:a16="http://schemas.microsoft.com/office/drawing/2014/main" id="{5D36DED7-247C-EEE8-C773-E7561956A46B}"/>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3" name="Rectangle 6">
            <a:extLst>
              <a:ext uri="{FF2B5EF4-FFF2-40B4-BE49-F238E27FC236}">
                <a16:creationId xmlns:a16="http://schemas.microsoft.com/office/drawing/2014/main" id="{D3C1FEC3-E7FD-F100-F02C-F8CBB4D03FF9}"/>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4" name="Rectangle 7">
            <a:extLst>
              <a:ext uri="{FF2B5EF4-FFF2-40B4-BE49-F238E27FC236}">
                <a16:creationId xmlns:a16="http://schemas.microsoft.com/office/drawing/2014/main" id="{10E4B41E-E962-2971-C353-E4AFC371C29C}"/>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5" name="Rectangle 8">
            <a:extLst>
              <a:ext uri="{FF2B5EF4-FFF2-40B4-BE49-F238E27FC236}">
                <a16:creationId xmlns:a16="http://schemas.microsoft.com/office/drawing/2014/main" id="{83010BC1-77E9-A860-D38A-6C7960C82DE1}"/>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1146" name="Rectangle 9">
            <a:extLst>
              <a:ext uri="{FF2B5EF4-FFF2-40B4-BE49-F238E27FC236}">
                <a16:creationId xmlns:a16="http://schemas.microsoft.com/office/drawing/2014/main" id="{9BC8FE4E-7E67-1960-C107-775DCB81E2ED}"/>
              </a:ext>
            </a:extLst>
          </p:cNvPr>
          <p:cNvSpPr>
            <a:spLocks noChangeArrowheads="1"/>
          </p:cNvSpPr>
          <p:nvPr/>
        </p:nvSpPr>
        <p:spPr bwMode="auto">
          <a:xfrm>
            <a:off x="228600" y="989013"/>
            <a:ext cx="8686800" cy="13731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just"/>
            <a:r>
              <a:rPr lang="en-US" altLang="en-US" sz="2800" b="0" dirty="0"/>
              <a:t>The three binary operations that we discussed for the set Z can also be defined for the set Zn. The result may need to be mapped to Zn using the mod operator.</a:t>
            </a:r>
          </a:p>
        </p:txBody>
      </p:sp>
      <p:sp>
        <p:nvSpPr>
          <p:cNvPr id="91147" name="Text Box 10">
            <a:extLst>
              <a:ext uri="{FF2B5EF4-FFF2-40B4-BE49-F238E27FC236}">
                <a16:creationId xmlns:a16="http://schemas.microsoft.com/office/drawing/2014/main" id="{1FA41DBA-E07D-00AE-37E5-543509029E09}"/>
              </a:ext>
            </a:extLst>
          </p:cNvPr>
          <p:cNvSpPr txBox="1">
            <a:spLocks noChangeArrowheads="1"/>
          </p:cNvSpPr>
          <p:nvPr/>
        </p:nvSpPr>
        <p:spPr bwMode="auto">
          <a:xfrm>
            <a:off x="1143000" y="0"/>
            <a:ext cx="38306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2.2.4  Operation in Z</a:t>
            </a:r>
            <a:r>
              <a:rPr lang="en-US" altLang="en-US" sz="3200" baseline="-25000">
                <a:solidFill>
                  <a:schemeClr val="hlink"/>
                </a:solidFill>
              </a:rPr>
              <a:t>n</a:t>
            </a:r>
          </a:p>
        </p:txBody>
      </p:sp>
      <p:pic>
        <p:nvPicPr>
          <p:cNvPr id="91148" name="Picture 12">
            <a:extLst>
              <a:ext uri="{FF2B5EF4-FFF2-40B4-BE49-F238E27FC236}">
                <a16:creationId xmlns:a16="http://schemas.microsoft.com/office/drawing/2014/main" id="{8FE5871A-A980-78F1-FE2B-06A8E7C64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0925" y="3243263"/>
            <a:ext cx="4460875" cy="323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149" name="Text Box 13">
            <a:extLst>
              <a:ext uri="{FF2B5EF4-FFF2-40B4-BE49-F238E27FC236}">
                <a16:creationId xmlns:a16="http://schemas.microsoft.com/office/drawing/2014/main" id="{71F37651-5697-2A8E-3E9E-63F6F2782FDF}"/>
              </a:ext>
            </a:extLst>
          </p:cNvPr>
          <p:cNvSpPr txBox="1">
            <a:spLocks noChangeArrowheads="1"/>
          </p:cNvSpPr>
          <p:nvPr/>
        </p:nvSpPr>
        <p:spPr bwMode="auto">
          <a:xfrm>
            <a:off x="1744663" y="2514600"/>
            <a:ext cx="4275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2.13  </a:t>
            </a:r>
            <a:r>
              <a:rPr lang="en-US" altLang="en-US" sz="2000"/>
              <a:t>Binary operations in Z</a:t>
            </a:r>
            <a:r>
              <a:rPr lang="en-US" altLang="en-US" sz="2000" baseline="-25000"/>
              <a:t>n</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7F4F7E3C-A626-144A-F69F-1A54DAFE890B}"/>
                  </a:ext>
                </a:extLst>
              </p14:cNvPr>
              <p14:cNvContentPartPr/>
              <p14:nvPr/>
            </p14:nvContentPartPr>
            <p14:xfrm>
              <a:off x="7149960" y="2554560"/>
              <a:ext cx="636120" cy="1013760"/>
            </p14:xfrm>
          </p:contentPart>
        </mc:Choice>
        <mc:Fallback xmlns="">
          <p:pic>
            <p:nvPicPr>
              <p:cNvPr id="2" name="Ink 1">
                <a:extLst>
                  <a:ext uri="{FF2B5EF4-FFF2-40B4-BE49-F238E27FC236}">
                    <a16:creationId xmlns:a16="http://schemas.microsoft.com/office/drawing/2014/main" id="{7F4F7E3C-A626-144A-F69F-1A54DAFE890B}"/>
                  </a:ext>
                </a:extLst>
              </p:cNvPr>
              <p:cNvPicPr/>
              <p:nvPr/>
            </p:nvPicPr>
            <p:blipFill>
              <a:blip r:embed="rId5"/>
              <a:stretch>
                <a:fillRect/>
              </a:stretch>
            </p:blipFill>
            <p:spPr>
              <a:xfrm>
                <a:off x="7140600" y="2545200"/>
                <a:ext cx="654840" cy="1032480"/>
              </a:xfrm>
              <a:prstGeom prst="rect">
                <a:avLst/>
              </a:prstGeom>
            </p:spPr>
          </p:pic>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1">
            <a:extLst>
              <a:ext uri="{FF2B5EF4-FFF2-40B4-BE49-F238E27FC236}">
                <a16:creationId xmlns:a16="http://schemas.microsoft.com/office/drawing/2014/main" id="{C3610000-CFAA-36AF-DD43-C64FBC0A0B7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EC1075D1-49DB-480E-984C-3BE5624B6F41}" type="slidenum">
              <a:rPr lang="en-US" altLang="en-US" i="0" smtClean="0">
                <a:latin typeface="Arial" panose="020B0604020202020204" pitchFamily="34" charset="0"/>
              </a:rPr>
              <a:pPr/>
              <a:t>44</a:t>
            </a:fld>
            <a:endParaRPr lang="en-US" altLang="en-US" i="0">
              <a:latin typeface="Arial" panose="020B0604020202020204" pitchFamily="34" charset="0"/>
            </a:endParaRPr>
          </a:p>
        </p:txBody>
      </p:sp>
      <p:sp>
        <p:nvSpPr>
          <p:cNvPr id="93187" name="Text Box 2">
            <a:extLst>
              <a:ext uri="{FF2B5EF4-FFF2-40B4-BE49-F238E27FC236}">
                <a16:creationId xmlns:a16="http://schemas.microsoft.com/office/drawing/2014/main" id="{BA0A3834-9C29-E185-D653-6BF4DD7FBCA3}"/>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2.16</a:t>
            </a:r>
            <a:endParaRPr lang="en-US" altLang="en-US" sz="2000">
              <a:solidFill>
                <a:schemeClr val="bg1"/>
              </a:solidFill>
            </a:endParaRPr>
          </a:p>
        </p:txBody>
      </p:sp>
      <p:sp>
        <p:nvSpPr>
          <p:cNvPr id="93188" name="Rectangle 3">
            <a:extLst>
              <a:ext uri="{FF2B5EF4-FFF2-40B4-BE49-F238E27FC236}">
                <a16:creationId xmlns:a16="http://schemas.microsoft.com/office/drawing/2014/main" id="{D5DA6C8E-FE68-C980-583E-E63952C57D07}"/>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89" name="Rectangle 4">
            <a:extLst>
              <a:ext uri="{FF2B5EF4-FFF2-40B4-BE49-F238E27FC236}">
                <a16:creationId xmlns:a16="http://schemas.microsoft.com/office/drawing/2014/main" id="{72F5CBAB-7C9C-2069-E21D-CCCC523DA17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90" name="Rectangle 5">
            <a:extLst>
              <a:ext uri="{FF2B5EF4-FFF2-40B4-BE49-F238E27FC236}">
                <a16:creationId xmlns:a16="http://schemas.microsoft.com/office/drawing/2014/main" id="{B597F180-05DE-7591-C97B-E998A653D90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91" name="Rectangle 6">
            <a:extLst>
              <a:ext uri="{FF2B5EF4-FFF2-40B4-BE49-F238E27FC236}">
                <a16:creationId xmlns:a16="http://schemas.microsoft.com/office/drawing/2014/main" id="{58D13494-EECC-D2D8-08CE-2D0F750EA4E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92" name="Rectangle 7">
            <a:extLst>
              <a:ext uri="{FF2B5EF4-FFF2-40B4-BE49-F238E27FC236}">
                <a16:creationId xmlns:a16="http://schemas.microsoft.com/office/drawing/2014/main" id="{D69C064E-BFAE-81CD-FC5A-B047B362203A}"/>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93" name="Rectangle 8">
            <a:extLst>
              <a:ext uri="{FF2B5EF4-FFF2-40B4-BE49-F238E27FC236}">
                <a16:creationId xmlns:a16="http://schemas.microsoft.com/office/drawing/2014/main" id="{45798D8A-04DF-1154-14EE-8ACA6796464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94" name="Rectangle 9">
            <a:extLst>
              <a:ext uri="{FF2B5EF4-FFF2-40B4-BE49-F238E27FC236}">
                <a16:creationId xmlns:a16="http://schemas.microsoft.com/office/drawing/2014/main" id="{8CEB1D4C-9E4F-5C94-AC8C-ED73ECFC08B1}"/>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3195" name="Text Box 10">
            <a:extLst>
              <a:ext uri="{FF2B5EF4-FFF2-40B4-BE49-F238E27FC236}">
                <a16:creationId xmlns:a16="http://schemas.microsoft.com/office/drawing/2014/main" id="{06EBFE9A-2FE3-A002-FF23-BBD7A9EF51C4}"/>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2.2.4   Continued</a:t>
            </a:r>
          </a:p>
        </p:txBody>
      </p:sp>
      <p:sp>
        <p:nvSpPr>
          <p:cNvPr id="940043" name="Rectangle 11">
            <a:extLst>
              <a:ext uri="{FF2B5EF4-FFF2-40B4-BE49-F238E27FC236}">
                <a16:creationId xmlns:a16="http://schemas.microsoft.com/office/drawing/2014/main" id="{A61F37DD-D47B-8C22-3E79-C1355F4C4E88}"/>
              </a:ext>
            </a:extLst>
          </p:cNvPr>
          <p:cNvSpPr>
            <a:spLocks noChangeArrowheads="1"/>
          </p:cNvSpPr>
          <p:nvPr/>
        </p:nvSpPr>
        <p:spPr bwMode="auto">
          <a:xfrm>
            <a:off x="304800" y="1105883"/>
            <a:ext cx="8229600" cy="1569660"/>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Perform the following operations (the inputs come from Zn):</a:t>
            </a:r>
          </a:p>
          <a:p>
            <a:pPr algn="just" eaLnBrk="1" hangingPunct="1">
              <a:defRPr/>
            </a:pPr>
            <a:r>
              <a:rPr lang="en-US" altLang="en-US" sz="2400" b="0" i="0" dirty="0">
                <a:effectLst>
                  <a:outerShdw blurRad="38100" dist="38100" dir="2700000" algn="tl">
                    <a:srgbClr val="C0C0C0"/>
                  </a:outerShdw>
                </a:effectLst>
              </a:rPr>
              <a:t>a. Add 7 to 14 in Z</a:t>
            </a:r>
            <a:r>
              <a:rPr lang="en-US" altLang="en-US" sz="2400" b="0" i="0" baseline="-25000" dirty="0">
                <a:effectLst>
                  <a:outerShdw blurRad="38100" dist="38100" dir="2700000" algn="tl">
                    <a:srgbClr val="C0C0C0"/>
                  </a:outerShdw>
                </a:effectLst>
              </a:rPr>
              <a:t>15</a:t>
            </a:r>
            <a:r>
              <a:rPr lang="en-US" altLang="en-US" sz="2400" b="0" i="0" dirty="0">
                <a:effectLst>
                  <a:outerShdw blurRad="38100" dist="38100" dir="2700000" algn="tl">
                    <a:srgbClr val="C0C0C0"/>
                  </a:outerShdw>
                </a:effectLst>
              </a:rPr>
              <a:t>.</a:t>
            </a:r>
          </a:p>
          <a:p>
            <a:pPr algn="just" eaLnBrk="1" hangingPunct="1">
              <a:defRPr/>
            </a:pPr>
            <a:r>
              <a:rPr lang="en-US" altLang="en-US" sz="2400" b="0" i="0" dirty="0">
                <a:effectLst>
                  <a:outerShdw blurRad="38100" dist="38100" dir="2700000" algn="tl">
                    <a:srgbClr val="C0C0C0"/>
                  </a:outerShdw>
                </a:effectLst>
              </a:rPr>
              <a:t>b. Subtract 11 from 7 in Z</a:t>
            </a:r>
            <a:r>
              <a:rPr lang="en-US" altLang="en-US" sz="2400" b="0" i="0" baseline="-25000" dirty="0">
                <a:effectLst>
                  <a:outerShdw blurRad="38100" dist="38100" dir="2700000" algn="tl">
                    <a:srgbClr val="C0C0C0"/>
                  </a:outerShdw>
                </a:effectLst>
              </a:rPr>
              <a:t>13</a:t>
            </a:r>
            <a:r>
              <a:rPr lang="en-US" altLang="en-US" sz="2400" b="0" i="0" dirty="0">
                <a:effectLst>
                  <a:outerShdw blurRad="38100" dist="38100" dir="2700000" algn="tl">
                    <a:srgbClr val="C0C0C0"/>
                  </a:outerShdw>
                </a:effectLst>
              </a:rPr>
              <a:t>.</a:t>
            </a:r>
          </a:p>
          <a:p>
            <a:pPr algn="just" eaLnBrk="1" hangingPunct="1">
              <a:defRPr/>
            </a:pPr>
            <a:r>
              <a:rPr lang="en-US" altLang="en-US" sz="2400" b="0" i="0" dirty="0">
                <a:effectLst>
                  <a:outerShdw blurRad="38100" dist="38100" dir="2700000" algn="tl">
                    <a:srgbClr val="C0C0C0"/>
                  </a:outerShdw>
                </a:effectLst>
              </a:rPr>
              <a:t>c. Multiply 11 by 7 in Z</a:t>
            </a:r>
            <a:r>
              <a:rPr lang="en-US" altLang="en-US" sz="2400" b="0" i="0" baseline="-25000" dirty="0">
                <a:effectLst>
                  <a:outerShdw blurRad="38100" dist="38100" dir="2700000" algn="tl">
                    <a:srgbClr val="C0C0C0"/>
                  </a:outerShdw>
                </a:effectLst>
              </a:rPr>
              <a:t>20</a:t>
            </a:r>
            <a:r>
              <a:rPr lang="en-US" altLang="en-US" sz="2400" b="0" i="0" dirty="0">
                <a:effectLst>
                  <a:outerShdw blurRad="38100" dist="38100" dir="2700000" algn="tl">
                    <a:srgbClr val="C0C0C0"/>
                  </a:outerShdw>
                </a:effectLst>
              </a:rPr>
              <a:t>.</a:t>
            </a:r>
          </a:p>
        </p:txBody>
      </p:sp>
      <p:sp>
        <p:nvSpPr>
          <p:cNvPr id="940045" name="Rectangle 13">
            <a:extLst>
              <a:ext uri="{FF2B5EF4-FFF2-40B4-BE49-F238E27FC236}">
                <a16:creationId xmlns:a16="http://schemas.microsoft.com/office/drawing/2014/main" id="{6AC5C172-0A28-5B79-1588-190DEB0CBDF0}"/>
              </a:ext>
            </a:extLst>
          </p:cNvPr>
          <p:cNvSpPr>
            <a:spLocks noChangeArrowheads="1"/>
          </p:cNvSpPr>
          <p:nvPr/>
        </p:nvSpPr>
        <p:spPr bwMode="auto">
          <a:xfrm>
            <a:off x="228600" y="32004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pic>
        <p:nvPicPr>
          <p:cNvPr id="93198" name="Picture 14">
            <a:extLst>
              <a:ext uri="{FF2B5EF4-FFF2-40B4-BE49-F238E27FC236}">
                <a16:creationId xmlns:a16="http://schemas.microsoft.com/office/drawing/2014/main" id="{9FC6A164-BE71-B3F2-7987-9380D258B9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50" y="3833813"/>
            <a:ext cx="7651750" cy="162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1">
            <a:extLst>
              <a:ext uri="{FF2B5EF4-FFF2-40B4-BE49-F238E27FC236}">
                <a16:creationId xmlns:a16="http://schemas.microsoft.com/office/drawing/2014/main" id="{F38741D6-8294-CBE5-7C7C-F8C50D15F63A}"/>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412EB0EF-C129-4287-9491-4D4D1DB937D2}" type="slidenum">
              <a:rPr lang="en-US" altLang="en-US" i="0" smtClean="0">
                <a:latin typeface="Arial" panose="020B0604020202020204" pitchFamily="34" charset="0"/>
              </a:rPr>
              <a:pPr/>
              <a:t>45</a:t>
            </a:fld>
            <a:endParaRPr lang="en-US" altLang="en-US" i="0">
              <a:latin typeface="Arial" panose="020B0604020202020204" pitchFamily="34" charset="0"/>
            </a:endParaRPr>
          </a:p>
        </p:txBody>
      </p:sp>
      <p:sp>
        <p:nvSpPr>
          <p:cNvPr id="95236" name="Rectangle 3">
            <a:extLst>
              <a:ext uri="{FF2B5EF4-FFF2-40B4-BE49-F238E27FC236}">
                <a16:creationId xmlns:a16="http://schemas.microsoft.com/office/drawing/2014/main" id="{5AF543D2-D647-BFB4-669C-C6608C2289EA}"/>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37" name="Rectangle 4">
            <a:extLst>
              <a:ext uri="{FF2B5EF4-FFF2-40B4-BE49-F238E27FC236}">
                <a16:creationId xmlns:a16="http://schemas.microsoft.com/office/drawing/2014/main" id="{A82CF310-0B72-A009-0502-B9E844D86C6F}"/>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38" name="Rectangle 5">
            <a:extLst>
              <a:ext uri="{FF2B5EF4-FFF2-40B4-BE49-F238E27FC236}">
                <a16:creationId xmlns:a16="http://schemas.microsoft.com/office/drawing/2014/main" id="{4CFA072F-DBE0-D46E-DB98-59452F4274E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39" name="Rectangle 6">
            <a:extLst>
              <a:ext uri="{FF2B5EF4-FFF2-40B4-BE49-F238E27FC236}">
                <a16:creationId xmlns:a16="http://schemas.microsoft.com/office/drawing/2014/main" id="{5134A216-56A9-3952-F09C-ECD2870A3C06}"/>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0" name="Rectangle 7">
            <a:extLst>
              <a:ext uri="{FF2B5EF4-FFF2-40B4-BE49-F238E27FC236}">
                <a16:creationId xmlns:a16="http://schemas.microsoft.com/office/drawing/2014/main" id="{64490C77-685B-062A-C0EC-24DD06C9691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1" name="Rectangle 8">
            <a:extLst>
              <a:ext uri="{FF2B5EF4-FFF2-40B4-BE49-F238E27FC236}">
                <a16:creationId xmlns:a16="http://schemas.microsoft.com/office/drawing/2014/main" id="{28EE59A2-3086-3538-85DF-D9D0E7AF2A9F}"/>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2" name="Rectangle 9">
            <a:extLst>
              <a:ext uri="{FF2B5EF4-FFF2-40B4-BE49-F238E27FC236}">
                <a16:creationId xmlns:a16="http://schemas.microsoft.com/office/drawing/2014/main" id="{D139D6AE-6D3F-F42C-DE40-7F889F119C5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3" name="Text Box 10">
            <a:extLst>
              <a:ext uri="{FF2B5EF4-FFF2-40B4-BE49-F238E27FC236}">
                <a16:creationId xmlns:a16="http://schemas.microsoft.com/office/drawing/2014/main" id="{21BB3B07-DC80-FAB8-0955-460709F26C9E}"/>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2.2.4   Continued</a:t>
            </a:r>
          </a:p>
        </p:txBody>
      </p:sp>
      <p:sp>
        <p:nvSpPr>
          <p:cNvPr id="942091" name="Rectangle 11">
            <a:extLst>
              <a:ext uri="{FF2B5EF4-FFF2-40B4-BE49-F238E27FC236}">
                <a16:creationId xmlns:a16="http://schemas.microsoft.com/office/drawing/2014/main" id="{9D5D7EFE-F0AE-9A72-FAEE-F7CB60A03A9F}"/>
              </a:ext>
            </a:extLst>
          </p:cNvPr>
          <p:cNvSpPr>
            <a:spLocks noChangeArrowheads="1"/>
          </p:cNvSpPr>
          <p:nvPr/>
        </p:nvSpPr>
        <p:spPr bwMode="auto">
          <a:xfrm>
            <a:off x="355429" y="1351508"/>
            <a:ext cx="8229600" cy="4154984"/>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IBL </a:t>
            </a:r>
            <a:r>
              <a:rPr lang="en-US" altLang="en-US" sz="2400" i="0" dirty="0" err="1">
                <a:effectLst>
                  <a:outerShdw blurRad="38100" dist="38100" dir="2700000" algn="tl">
                    <a:srgbClr val="C0C0C0"/>
                  </a:outerShdw>
                </a:effectLst>
              </a:rPr>
              <a:t>Exer</a:t>
            </a:r>
            <a:r>
              <a:rPr lang="en-US" altLang="en-US" sz="2400" i="0" dirty="0">
                <a:effectLst>
                  <a:outerShdw blurRad="38100" dist="38100" dir="2700000" algn="tl">
                    <a:srgbClr val="C0C0C0"/>
                  </a:outerShdw>
                </a:effectLst>
              </a:rPr>
              <a:t> 3: </a:t>
            </a:r>
          </a:p>
          <a:p>
            <a:pPr algn="just" eaLnBrk="1" hangingPunct="1">
              <a:defRPr/>
            </a:pPr>
            <a:r>
              <a:rPr lang="en-US" altLang="en-US" sz="2400" i="0" dirty="0">
                <a:effectLst>
                  <a:outerShdw blurRad="38100" dist="38100" dir="2700000" algn="tl">
                    <a:srgbClr val="C0C0C0"/>
                  </a:outerShdw>
                </a:effectLst>
              </a:rPr>
              <a:t>What is the best way to perform modular arithmetic?</a:t>
            </a:r>
          </a:p>
          <a:p>
            <a:pPr algn="just" eaLnBrk="1" hangingPunct="1">
              <a:defRPr/>
            </a:pPr>
            <a:r>
              <a:rPr lang="en-US" altLang="en-US" sz="2400" b="0" i="0" dirty="0">
                <a:effectLst>
                  <a:outerShdw blurRad="38100" dist="38100" dir="2700000" algn="tl">
                    <a:srgbClr val="C0C0C0"/>
                  </a:outerShdw>
                </a:effectLst>
              </a:rPr>
              <a:t>E.g.  </a:t>
            </a:r>
          </a:p>
          <a:p>
            <a:pPr algn="just" eaLnBrk="1" hangingPunct="1">
              <a:defRPr/>
            </a:pPr>
            <a:r>
              <a:rPr lang="en-US" altLang="en-US" sz="2400" b="0" i="0" dirty="0">
                <a:effectLst>
                  <a:outerShdw blurRad="38100" dist="38100" dir="2700000" algn="tl">
                    <a:srgbClr val="C0C0C0"/>
                  </a:outerShdw>
                </a:effectLst>
              </a:rPr>
              <a:t>	Is (a + b) mod n =  ((a mod n) + (b mod n)) mod n?</a:t>
            </a:r>
          </a:p>
          <a:p>
            <a:pPr algn="just" eaLnBrk="1" hangingPunct="1">
              <a:defRPr/>
            </a:pPr>
            <a:r>
              <a:rPr lang="en-US" altLang="en-US" sz="2400" b="0" i="0" dirty="0">
                <a:effectLst>
                  <a:outerShdw blurRad="38100" dist="38100" dir="2700000" algn="tl">
                    <a:srgbClr val="C0C0C0"/>
                  </a:outerShdw>
                </a:effectLst>
              </a:rPr>
              <a:t>	Is (a – b) mod n =  ((a mod n) – (b mod n)) mod n?</a:t>
            </a:r>
          </a:p>
          <a:p>
            <a:pPr algn="just" eaLnBrk="1" hangingPunct="1">
              <a:defRPr/>
            </a:pPr>
            <a:r>
              <a:rPr lang="en-US" altLang="en-US" sz="2400" b="0" i="0" dirty="0">
                <a:effectLst>
                  <a:outerShdw blurRad="38100" dist="38100" dir="2700000" algn="tl">
                    <a:srgbClr val="C0C0C0"/>
                  </a:outerShdw>
                </a:effectLst>
              </a:rPr>
              <a:t>	Is (a </a:t>
            </a:r>
            <a:r>
              <a:rPr lang="en-US" altLang="en-US" sz="2400" b="0" i="0" dirty="0">
                <a:effectLst>
                  <a:outerShdw blurRad="38100" dist="38100" dir="2700000" algn="tl">
                    <a:srgbClr val="C0C0C0"/>
                  </a:outerShdw>
                </a:effectLst>
                <a:sym typeface="Symbol" panose="05050102010706020507" pitchFamily="18" charset="2"/>
              </a:rPr>
              <a:t></a:t>
            </a:r>
            <a:r>
              <a:rPr lang="en-US" altLang="en-US" sz="2400" b="0" i="0" dirty="0">
                <a:effectLst>
                  <a:outerShdw blurRad="38100" dist="38100" dir="2700000" algn="tl">
                    <a:srgbClr val="C0C0C0"/>
                  </a:outerShdw>
                </a:effectLst>
              </a:rPr>
              <a:t> b) mod n =  ((a mod n) </a:t>
            </a:r>
            <a:r>
              <a:rPr lang="en-US" altLang="en-US" sz="2400" b="0" i="0" dirty="0">
                <a:effectLst>
                  <a:outerShdw blurRad="38100" dist="38100" dir="2700000" algn="tl">
                    <a:srgbClr val="C0C0C0"/>
                  </a:outerShdw>
                </a:effectLst>
                <a:sym typeface="Symbol" panose="05050102010706020507" pitchFamily="18" charset="2"/>
              </a:rPr>
              <a:t></a:t>
            </a:r>
            <a:r>
              <a:rPr lang="en-US" altLang="en-US" sz="2400" b="0" i="0" dirty="0">
                <a:effectLst>
                  <a:outerShdw blurRad="38100" dist="38100" dir="2700000" algn="tl">
                    <a:srgbClr val="C0C0C0"/>
                  </a:outerShdw>
                </a:effectLst>
              </a:rPr>
              <a:t> (b mod n)) mod n?</a:t>
            </a:r>
          </a:p>
          <a:p>
            <a:pPr algn="just" eaLnBrk="1" hangingPunct="1">
              <a:defRPr/>
            </a:pPr>
            <a:r>
              <a:rPr lang="en-US" altLang="en-US" sz="2400" b="0" i="0" dirty="0">
                <a:effectLst>
                  <a:outerShdw blurRad="38100" dist="38100" dir="2700000" algn="tl">
                    <a:srgbClr val="C0C0C0"/>
                  </a:outerShdw>
                </a:effectLst>
              </a:rPr>
              <a:t>	Is (a </a:t>
            </a:r>
            <a:r>
              <a:rPr lang="en-US" altLang="en-US" sz="2400" b="0" i="0" dirty="0">
                <a:effectLst>
                  <a:outerShdw blurRad="38100" dist="38100" dir="2700000" algn="tl">
                    <a:srgbClr val="C0C0C0"/>
                  </a:outerShdw>
                </a:effectLst>
                <a:sym typeface="Symbol" panose="05050102010706020507" pitchFamily="18" charset="2"/>
              </a:rPr>
              <a:t>÷</a:t>
            </a:r>
            <a:r>
              <a:rPr lang="en-US" altLang="en-US" sz="2400" b="0" i="0" dirty="0">
                <a:effectLst>
                  <a:outerShdw blurRad="38100" dist="38100" dir="2700000" algn="tl">
                    <a:srgbClr val="C0C0C0"/>
                  </a:outerShdw>
                </a:effectLst>
              </a:rPr>
              <a:t> b) mod n =  ((a mod n) </a:t>
            </a:r>
            <a:r>
              <a:rPr lang="en-US" altLang="en-US" sz="2400" b="0" i="0" dirty="0">
                <a:effectLst>
                  <a:outerShdw blurRad="38100" dist="38100" dir="2700000" algn="tl">
                    <a:srgbClr val="C0C0C0"/>
                  </a:outerShdw>
                </a:effectLst>
                <a:sym typeface="Symbol" panose="05050102010706020507" pitchFamily="18" charset="2"/>
              </a:rPr>
              <a:t>÷</a:t>
            </a:r>
            <a:r>
              <a:rPr lang="en-US" altLang="en-US" sz="2400" b="0" i="0" dirty="0">
                <a:effectLst>
                  <a:outerShdw blurRad="38100" dist="38100" dir="2700000" algn="tl">
                    <a:srgbClr val="C0C0C0"/>
                  </a:outerShdw>
                </a:effectLst>
              </a:rPr>
              <a:t> (b mod n)) mod n?</a:t>
            </a:r>
          </a:p>
          <a:p>
            <a:pPr algn="just" eaLnBrk="1" hangingPunct="1">
              <a:defRPr/>
            </a:pPr>
            <a:endParaRPr lang="en-US" altLang="en-US" sz="2400" b="0" i="0" dirty="0">
              <a:effectLst>
                <a:outerShdw blurRad="38100" dist="38100" dir="2700000" algn="tl">
                  <a:srgbClr val="C0C0C0"/>
                </a:outerShdw>
              </a:effectLst>
            </a:endParaRPr>
          </a:p>
          <a:p>
            <a:pPr algn="just" eaLnBrk="1" hangingPunct="1">
              <a:defRPr/>
            </a:pPr>
            <a:r>
              <a:rPr lang="en-US" altLang="en-US" sz="2400" b="0" i="0" dirty="0">
                <a:effectLst>
                  <a:outerShdw blurRad="38100" dist="38100" dir="2700000" algn="tl">
                    <a:srgbClr val="C0C0C0"/>
                  </a:outerShdw>
                </a:effectLst>
              </a:rPr>
              <a:t>E.g. </a:t>
            </a:r>
          </a:p>
          <a:p>
            <a:pPr algn="just" eaLnBrk="1" hangingPunct="1">
              <a:defRPr/>
            </a:pPr>
            <a:r>
              <a:rPr lang="en-US" altLang="en-US" sz="2400" b="0" i="0" dirty="0">
                <a:effectLst>
                  <a:outerShdw blurRad="38100" dist="38100" dir="2700000" algn="tl">
                    <a:srgbClr val="C0C0C0"/>
                  </a:outerShdw>
                </a:effectLst>
              </a:rPr>
              <a:t>	Compute:</a:t>
            </a:r>
          </a:p>
          <a:p>
            <a:pPr algn="just" eaLnBrk="1" hangingPunct="1">
              <a:defRPr/>
            </a:pPr>
            <a:r>
              <a:rPr lang="en-US" altLang="en-US" sz="2400" b="0" i="0" dirty="0">
                <a:effectLst>
                  <a:outerShdw blurRad="38100" dist="38100" dir="2700000" algn="tl">
                    <a:srgbClr val="C0C0C0"/>
                  </a:outerShdw>
                </a:effectLst>
              </a:rPr>
              <a:t>		2147 * 3520  (mod 7)</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A014B54-F564-8DE6-376F-AA1AA055B794}"/>
                  </a:ext>
                </a:extLst>
              </p14:cNvPr>
              <p14:cNvContentPartPr/>
              <p14:nvPr/>
            </p14:nvContentPartPr>
            <p14:xfrm>
              <a:off x="1801800" y="3517560"/>
              <a:ext cx="6233760" cy="1506240"/>
            </p14:xfrm>
          </p:contentPart>
        </mc:Choice>
        <mc:Fallback xmlns="">
          <p:pic>
            <p:nvPicPr>
              <p:cNvPr id="2" name="Ink 1">
                <a:extLst>
                  <a:ext uri="{FF2B5EF4-FFF2-40B4-BE49-F238E27FC236}">
                    <a16:creationId xmlns:a16="http://schemas.microsoft.com/office/drawing/2014/main" id="{7A014B54-F564-8DE6-376F-AA1AA055B794}"/>
                  </a:ext>
                </a:extLst>
              </p:cNvPr>
              <p:cNvPicPr/>
              <p:nvPr/>
            </p:nvPicPr>
            <p:blipFill>
              <a:blip r:embed="rId4"/>
              <a:stretch>
                <a:fillRect/>
              </a:stretch>
            </p:blipFill>
            <p:spPr>
              <a:xfrm>
                <a:off x="1792440" y="3508200"/>
                <a:ext cx="6252480" cy="15249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0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209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20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209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4209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42091">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42091">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4209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1">
            <a:extLst>
              <a:ext uri="{FF2B5EF4-FFF2-40B4-BE49-F238E27FC236}">
                <a16:creationId xmlns:a16="http://schemas.microsoft.com/office/drawing/2014/main" id="{F38741D6-8294-CBE5-7C7C-F8C50D15F63A}"/>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412EB0EF-C129-4287-9491-4D4D1DB937D2}" type="slidenum">
              <a:rPr lang="en-US" altLang="en-US" i="0" smtClean="0">
                <a:latin typeface="Arial" panose="020B0604020202020204" pitchFamily="34" charset="0"/>
              </a:rPr>
              <a:pPr/>
              <a:t>46</a:t>
            </a:fld>
            <a:endParaRPr lang="en-US" altLang="en-US" i="0">
              <a:latin typeface="Arial" panose="020B0604020202020204" pitchFamily="34" charset="0"/>
            </a:endParaRPr>
          </a:p>
        </p:txBody>
      </p:sp>
      <p:sp>
        <p:nvSpPr>
          <p:cNvPr id="95236" name="Rectangle 3">
            <a:extLst>
              <a:ext uri="{FF2B5EF4-FFF2-40B4-BE49-F238E27FC236}">
                <a16:creationId xmlns:a16="http://schemas.microsoft.com/office/drawing/2014/main" id="{5AF543D2-D647-BFB4-669C-C6608C2289EA}"/>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37" name="Rectangle 4">
            <a:extLst>
              <a:ext uri="{FF2B5EF4-FFF2-40B4-BE49-F238E27FC236}">
                <a16:creationId xmlns:a16="http://schemas.microsoft.com/office/drawing/2014/main" id="{A82CF310-0B72-A009-0502-B9E844D86C6F}"/>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38" name="Rectangle 5">
            <a:extLst>
              <a:ext uri="{FF2B5EF4-FFF2-40B4-BE49-F238E27FC236}">
                <a16:creationId xmlns:a16="http://schemas.microsoft.com/office/drawing/2014/main" id="{4CFA072F-DBE0-D46E-DB98-59452F4274E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39" name="Rectangle 6">
            <a:extLst>
              <a:ext uri="{FF2B5EF4-FFF2-40B4-BE49-F238E27FC236}">
                <a16:creationId xmlns:a16="http://schemas.microsoft.com/office/drawing/2014/main" id="{5134A216-56A9-3952-F09C-ECD2870A3C06}"/>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0" name="Rectangle 7">
            <a:extLst>
              <a:ext uri="{FF2B5EF4-FFF2-40B4-BE49-F238E27FC236}">
                <a16:creationId xmlns:a16="http://schemas.microsoft.com/office/drawing/2014/main" id="{64490C77-685B-062A-C0EC-24DD06C9691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1" name="Rectangle 8">
            <a:extLst>
              <a:ext uri="{FF2B5EF4-FFF2-40B4-BE49-F238E27FC236}">
                <a16:creationId xmlns:a16="http://schemas.microsoft.com/office/drawing/2014/main" id="{28EE59A2-3086-3538-85DF-D9D0E7AF2A9F}"/>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2" name="Rectangle 9">
            <a:extLst>
              <a:ext uri="{FF2B5EF4-FFF2-40B4-BE49-F238E27FC236}">
                <a16:creationId xmlns:a16="http://schemas.microsoft.com/office/drawing/2014/main" id="{D139D6AE-6D3F-F42C-DE40-7F889F119C5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5243" name="Text Box 10">
            <a:extLst>
              <a:ext uri="{FF2B5EF4-FFF2-40B4-BE49-F238E27FC236}">
                <a16:creationId xmlns:a16="http://schemas.microsoft.com/office/drawing/2014/main" id="{21BB3B07-DC80-FAB8-0955-460709F26C9E}"/>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2.2.4   Continued</a:t>
            </a:r>
          </a:p>
        </p:txBody>
      </p:sp>
      <p:sp>
        <p:nvSpPr>
          <p:cNvPr id="942091" name="Rectangle 11">
            <a:extLst>
              <a:ext uri="{FF2B5EF4-FFF2-40B4-BE49-F238E27FC236}">
                <a16:creationId xmlns:a16="http://schemas.microsoft.com/office/drawing/2014/main" id="{9D5D7EFE-F0AE-9A72-FAEE-F7CB60A03A9F}"/>
              </a:ext>
            </a:extLst>
          </p:cNvPr>
          <p:cNvSpPr>
            <a:spLocks noChangeArrowheads="1"/>
          </p:cNvSpPr>
          <p:nvPr/>
        </p:nvSpPr>
        <p:spPr bwMode="auto">
          <a:xfrm>
            <a:off x="304800" y="1043454"/>
            <a:ext cx="8229600" cy="1938992"/>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Perform the following operations (the inputs come from either Z or Z</a:t>
            </a:r>
            <a:r>
              <a:rPr lang="en-US" altLang="en-US" sz="2400" i="0" baseline="-15000" dirty="0">
                <a:effectLst>
                  <a:outerShdw blurRad="38100" dist="38100" dir="2700000" algn="tl">
                    <a:srgbClr val="C0C0C0"/>
                  </a:outerShdw>
                </a:effectLst>
              </a:rPr>
              <a:t>n</a:t>
            </a:r>
            <a:r>
              <a:rPr lang="en-US" altLang="en-US" sz="2400" i="0" dirty="0">
                <a:effectLst>
                  <a:outerShdw blurRad="38100" dist="38100" dir="2700000" algn="tl">
                    <a:srgbClr val="C0C0C0"/>
                  </a:outerShdw>
                </a:effectLst>
              </a:rPr>
              <a:t>):</a:t>
            </a:r>
          </a:p>
          <a:p>
            <a:pPr algn="just" eaLnBrk="1" hangingPunct="1">
              <a:defRPr/>
            </a:pPr>
            <a:r>
              <a:rPr lang="en-US" altLang="en-US" sz="2400" i="0" dirty="0">
                <a:effectLst>
                  <a:outerShdw blurRad="38100" dist="38100" dir="2700000" algn="tl">
                    <a:srgbClr val="C0C0C0"/>
                  </a:outerShdw>
                </a:effectLst>
              </a:rPr>
              <a:t>a. </a:t>
            </a:r>
            <a:r>
              <a:rPr lang="en-US" altLang="en-US" sz="2400" b="0" i="0" dirty="0">
                <a:effectLst>
                  <a:outerShdw blurRad="38100" dist="38100" dir="2700000" algn="tl">
                    <a:srgbClr val="C0C0C0"/>
                  </a:outerShdw>
                </a:effectLst>
              </a:rPr>
              <a:t>Add 17 to 27 in Z</a:t>
            </a:r>
            <a:r>
              <a:rPr lang="en-US" altLang="en-US" sz="2400" b="0" i="0" baseline="-10000" dirty="0">
                <a:effectLst>
                  <a:outerShdw blurRad="38100" dist="38100" dir="2700000" algn="tl">
                    <a:srgbClr val="C0C0C0"/>
                  </a:outerShdw>
                </a:effectLst>
              </a:rPr>
              <a:t>14</a:t>
            </a:r>
            <a:r>
              <a:rPr lang="en-US" altLang="en-US" sz="2400" b="0" i="0" dirty="0">
                <a:effectLst>
                  <a:outerShdw blurRad="38100" dist="38100" dir="2700000" algn="tl">
                    <a:srgbClr val="C0C0C0"/>
                  </a:outerShdw>
                </a:effectLst>
              </a:rPr>
              <a:t>.</a:t>
            </a:r>
          </a:p>
          <a:p>
            <a:pPr algn="just" eaLnBrk="1" hangingPunct="1">
              <a:defRPr/>
            </a:pPr>
            <a:r>
              <a:rPr lang="en-US" altLang="en-US" sz="2400" b="0" i="0" dirty="0">
                <a:effectLst>
                  <a:outerShdw blurRad="38100" dist="38100" dir="2700000" algn="tl">
                    <a:srgbClr val="C0C0C0"/>
                  </a:outerShdw>
                </a:effectLst>
              </a:rPr>
              <a:t>b. Subtract 43 from 12 in Z</a:t>
            </a:r>
            <a:r>
              <a:rPr lang="en-US" altLang="en-US" sz="2400" b="0" i="0" baseline="-10000" dirty="0">
                <a:effectLst>
                  <a:outerShdw blurRad="38100" dist="38100" dir="2700000" algn="tl">
                    <a:srgbClr val="C0C0C0"/>
                  </a:outerShdw>
                </a:effectLst>
              </a:rPr>
              <a:t>13</a:t>
            </a:r>
            <a:r>
              <a:rPr lang="en-US" altLang="en-US" sz="2400" b="0" i="0" dirty="0">
                <a:effectLst>
                  <a:outerShdw blurRad="38100" dist="38100" dir="2700000" algn="tl">
                    <a:srgbClr val="C0C0C0"/>
                  </a:outerShdw>
                </a:effectLst>
              </a:rPr>
              <a:t>.</a:t>
            </a:r>
          </a:p>
          <a:p>
            <a:pPr algn="just" eaLnBrk="1" hangingPunct="1">
              <a:defRPr/>
            </a:pPr>
            <a:r>
              <a:rPr lang="en-US" altLang="en-US" sz="2400" b="0" i="0" dirty="0">
                <a:effectLst>
                  <a:outerShdw blurRad="38100" dist="38100" dir="2700000" algn="tl">
                    <a:srgbClr val="C0C0C0"/>
                  </a:outerShdw>
                </a:effectLst>
              </a:rPr>
              <a:t>c. Multiply 123 by −10 in Z</a:t>
            </a:r>
            <a:r>
              <a:rPr lang="en-US" altLang="en-US" sz="2400" b="0" i="0" baseline="-15000" dirty="0">
                <a:effectLst>
                  <a:outerShdw blurRad="38100" dist="38100" dir="2700000" algn="tl">
                    <a:srgbClr val="C0C0C0"/>
                  </a:outerShdw>
                </a:effectLst>
              </a:rPr>
              <a:t>19</a:t>
            </a:r>
            <a:r>
              <a:rPr lang="en-US" altLang="en-US" sz="2400" b="0" i="0" dirty="0">
                <a:effectLst>
                  <a:outerShdw blurRad="38100" dist="38100" dir="2700000" algn="tl">
                    <a:srgbClr val="C0C0C0"/>
                  </a:outerShdw>
                </a:effectLst>
              </a:rPr>
              <a:t>.</a:t>
            </a:r>
          </a:p>
        </p:txBody>
      </p:sp>
      <p:sp>
        <p:nvSpPr>
          <p:cNvPr id="942092" name="Rectangle 12">
            <a:extLst>
              <a:ext uri="{FF2B5EF4-FFF2-40B4-BE49-F238E27FC236}">
                <a16:creationId xmlns:a16="http://schemas.microsoft.com/office/drawing/2014/main" id="{18D8CD04-D21D-5240-3E62-27B958BA9229}"/>
              </a:ext>
            </a:extLst>
          </p:cNvPr>
          <p:cNvSpPr>
            <a:spLocks noChangeArrowheads="1"/>
          </p:cNvSpPr>
          <p:nvPr/>
        </p:nvSpPr>
        <p:spPr bwMode="auto">
          <a:xfrm>
            <a:off x="228600" y="32004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pic>
        <p:nvPicPr>
          <p:cNvPr id="95246" name="Picture 2">
            <a:extLst>
              <a:ext uri="{FF2B5EF4-FFF2-40B4-BE49-F238E27FC236}">
                <a16:creationId xmlns:a16="http://schemas.microsoft.com/office/drawing/2014/main" id="{CBD39CBC-A086-66D4-C4B1-14CDAC72D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8" y="4025900"/>
            <a:ext cx="81915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999C5B8-3B26-C95E-CF49-EDB6B1E0F490}"/>
                  </a:ext>
                </a:extLst>
              </p14:cNvPr>
              <p14:cNvContentPartPr/>
              <p14:nvPr/>
            </p14:nvContentPartPr>
            <p14:xfrm>
              <a:off x="939240" y="1797480"/>
              <a:ext cx="8044560" cy="4905720"/>
            </p14:xfrm>
          </p:contentPart>
        </mc:Choice>
        <mc:Fallback xmlns="">
          <p:pic>
            <p:nvPicPr>
              <p:cNvPr id="2" name="Ink 1">
                <a:extLst>
                  <a:ext uri="{FF2B5EF4-FFF2-40B4-BE49-F238E27FC236}">
                    <a16:creationId xmlns:a16="http://schemas.microsoft.com/office/drawing/2014/main" id="{3999C5B8-3B26-C95E-CF49-EDB6B1E0F490}"/>
                  </a:ext>
                </a:extLst>
              </p:cNvPr>
              <p:cNvPicPr/>
              <p:nvPr/>
            </p:nvPicPr>
            <p:blipFill>
              <a:blip r:embed="rId5"/>
              <a:stretch>
                <a:fillRect/>
              </a:stretch>
            </p:blipFill>
            <p:spPr>
              <a:xfrm>
                <a:off x="929880" y="1788120"/>
                <a:ext cx="8063280" cy="4924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CF896B9E-1708-5769-EA0C-B5355B49B124}"/>
                  </a:ext>
                </a:extLst>
              </p14:cNvPr>
              <p14:cNvContentPartPr/>
              <p14:nvPr/>
            </p14:nvContentPartPr>
            <p14:xfrm>
              <a:off x="2184480" y="225720"/>
              <a:ext cx="6842160" cy="6630840"/>
            </p14:xfrm>
          </p:contentPart>
        </mc:Choice>
        <mc:Fallback xmlns="">
          <p:pic>
            <p:nvPicPr>
              <p:cNvPr id="3" name="Ink 2">
                <a:extLst>
                  <a:ext uri="{FF2B5EF4-FFF2-40B4-BE49-F238E27FC236}">
                    <a16:creationId xmlns:a16="http://schemas.microsoft.com/office/drawing/2014/main" id="{CF896B9E-1708-5769-EA0C-B5355B49B124}"/>
                  </a:ext>
                </a:extLst>
              </p:cNvPr>
              <p:cNvPicPr/>
              <p:nvPr/>
            </p:nvPicPr>
            <p:blipFill>
              <a:blip r:embed="rId7"/>
              <a:stretch>
                <a:fillRect/>
              </a:stretch>
            </p:blipFill>
            <p:spPr>
              <a:xfrm>
                <a:off x="2175120" y="216360"/>
                <a:ext cx="6860880" cy="6649560"/>
              </a:xfrm>
              <a:prstGeom prst="rect">
                <a:avLst/>
              </a:prstGeom>
            </p:spPr>
          </p:pic>
        </mc:Fallback>
      </mc:AlternateContent>
    </p:spTree>
    <p:extLst>
      <p:ext uri="{BB962C8B-B14F-4D97-AF65-F5344CB8AC3E}">
        <p14:creationId xmlns:p14="http://schemas.microsoft.com/office/powerpoint/2010/main" val="748051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1">
            <a:extLst>
              <a:ext uri="{FF2B5EF4-FFF2-40B4-BE49-F238E27FC236}">
                <a16:creationId xmlns:a16="http://schemas.microsoft.com/office/drawing/2014/main" id="{E293F6E3-CB97-013E-CEB2-B7B15D26BE76}"/>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6F689B11-6407-4712-810B-A69FF2B17CA1}" type="slidenum">
              <a:rPr lang="en-US" altLang="en-US" i="0" smtClean="0">
                <a:latin typeface="Arial" panose="020B0604020202020204" pitchFamily="34" charset="0"/>
              </a:rPr>
              <a:pPr/>
              <a:t>47</a:t>
            </a:fld>
            <a:endParaRPr lang="en-US" altLang="en-US" i="0">
              <a:latin typeface="Arial" panose="020B0604020202020204" pitchFamily="34" charset="0"/>
            </a:endParaRPr>
          </a:p>
        </p:txBody>
      </p:sp>
      <p:sp>
        <p:nvSpPr>
          <p:cNvPr id="99331" name="Rectangle 3">
            <a:extLst>
              <a:ext uri="{FF2B5EF4-FFF2-40B4-BE49-F238E27FC236}">
                <a16:creationId xmlns:a16="http://schemas.microsoft.com/office/drawing/2014/main" id="{E50FDD0E-490F-270D-9A2B-E9DB18F79C52}"/>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2" name="Rectangle 4">
            <a:extLst>
              <a:ext uri="{FF2B5EF4-FFF2-40B4-BE49-F238E27FC236}">
                <a16:creationId xmlns:a16="http://schemas.microsoft.com/office/drawing/2014/main" id="{5BF0FC2E-4F3A-2664-14FF-4CC7554B45F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3" name="Rectangle 5">
            <a:extLst>
              <a:ext uri="{FF2B5EF4-FFF2-40B4-BE49-F238E27FC236}">
                <a16:creationId xmlns:a16="http://schemas.microsoft.com/office/drawing/2014/main" id="{61395BF8-4F24-C7EC-2DE3-617F7DF5604E}"/>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4" name="Rectangle 6">
            <a:extLst>
              <a:ext uri="{FF2B5EF4-FFF2-40B4-BE49-F238E27FC236}">
                <a16:creationId xmlns:a16="http://schemas.microsoft.com/office/drawing/2014/main" id="{4E4E5BDD-3C78-D940-AA1E-844B4084E64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5" name="Rectangle 7">
            <a:extLst>
              <a:ext uri="{FF2B5EF4-FFF2-40B4-BE49-F238E27FC236}">
                <a16:creationId xmlns:a16="http://schemas.microsoft.com/office/drawing/2014/main" id="{494AB445-BA1C-9F92-6330-A1B9CF1372DF}"/>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6" name="Rectangle 8">
            <a:extLst>
              <a:ext uri="{FF2B5EF4-FFF2-40B4-BE49-F238E27FC236}">
                <a16:creationId xmlns:a16="http://schemas.microsoft.com/office/drawing/2014/main" id="{DCC42C21-2CAE-E9DA-1221-AD0EFB8F66A2}"/>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7" name="Rectangle 9">
            <a:extLst>
              <a:ext uri="{FF2B5EF4-FFF2-40B4-BE49-F238E27FC236}">
                <a16:creationId xmlns:a16="http://schemas.microsoft.com/office/drawing/2014/main" id="{70822C89-D512-BDC0-1BD9-2E871FB0A8FF}"/>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99338" name="Text Box 10">
            <a:extLst>
              <a:ext uri="{FF2B5EF4-FFF2-40B4-BE49-F238E27FC236}">
                <a16:creationId xmlns:a16="http://schemas.microsoft.com/office/drawing/2014/main" id="{41ADD301-9B13-26FD-90C0-7B15188F6F36}"/>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2.2.4   Continued</a:t>
            </a:r>
          </a:p>
        </p:txBody>
      </p:sp>
      <p:pic>
        <p:nvPicPr>
          <p:cNvPr id="99339" name="Picture 12">
            <a:extLst>
              <a:ext uri="{FF2B5EF4-FFF2-40B4-BE49-F238E27FC236}">
                <a16:creationId xmlns:a16="http://schemas.microsoft.com/office/drawing/2014/main" id="{0F8368D0-AEE2-CB0C-7E95-D5C863612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19200"/>
            <a:ext cx="6819900" cy="503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9340" name="Text Box 13">
            <a:extLst>
              <a:ext uri="{FF2B5EF4-FFF2-40B4-BE49-F238E27FC236}">
                <a16:creationId xmlns:a16="http://schemas.microsoft.com/office/drawing/2014/main" id="{F172A01D-06E0-4623-BD51-ABDE28E382A7}"/>
              </a:ext>
            </a:extLst>
          </p:cNvPr>
          <p:cNvSpPr txBox="1">
            <a:spLocks noChangeArrowheads="1"/>
          </p:cNvSpPr>
          <p:nvPr/>
        </p:nvSpPr>
        <p:spPr bwMode="auto">
          <a:xfrm>
            <a:off x="1066800" y="533400"/>
            <a:ext cx="4730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2.14  </a:t>
            </a:r>
            <a:r>
              <a:rPr lang="en-US" altLang="en-US" sz="2000"/>
              <a:t>Properties of mode operator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1">
            <a:extLst>
              <a:ext uri="{FF2B5EF4-FFF2-40B4-BE49-F238E27FC236}">
                <a16:creationId xmlns:a16="http://schemas.microsoft.com/office/drawing/2014/main" id="{6E0F3401-F42D-CB95-8727-62B76E72A9DA}"/>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0BC54CA3-CDE5-40DC-B9F8-4862E92A47D3}" type="slidenum">
              <a:rPr lang="en-US" altLang="en-US" i="0" smtClean="0">
                <a:latin typeface="Arial" panose="020B0604020202020204" pitchFamily="34" charset="0"/>
              </a:rPr>
              <a:pPr/>
              <a:t>48</a:t>
            </a:fld>
            <a:endParaRPr lang="en-US" altLang="en-US" i="0">
              <a:latin typeface="Arial" panose="020B0604020202020204" pitchFamily="34" charset="0"/>
            </a:endParaRPr>
          </a:p>
        </p:txBody>
      </p:sp>
      <p:sp>
        <p:nvSpPr>
          <p:cNvPr id="101379" name="Text Box 2">
            <a:extLst>
              <a:ext uri="{FF2B5EF4-FFF2-40B4-BE49-F238E27FC236}">
                <a16:creationId xmlns:a16="http://schemas.microsoft.com/office/drawing/2014/main" id="{9896A8CA-6C0D-33C7-AFFE-FE5F4C785583}"/>
              </a:ext>
            </a:extLst>
          </p:cNvPr>
          <p:cNvSpPr txBox="1">
            <a:spLocks noChangeArrowheads="1"/>
          </p:cNvSpPr>
          <p:nvPr/>
        </p:nvSpPr>
        <p:spPr bwMode="auto">
          <a:xfrm>
            <a:off x="1143000" y="533400"/>
            <a:ext cx="1346844" cy="461665"/>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dirty="0">
                <a:solidFill>
                  <a:schemeClr val="bg1"/>
                </a:solidFill>
              </a:rPr>
              <a:t>Example</a:t>
            </a:r>
            <a:endParaRPr lang="en-US" altLang="en-US" sz="2000" dirty="0">
              <a:solidFill>
                <a:schemeClr val="bg1"/>
              </a:solidFill>
            </a:endParaRPr>
          </a:p>
        </p:txBody>
      </p:sp>
      <p:sp>
        <p:nvSpPr>
          <p:cNvPr id="101380" name="Rectangle 3">
            <a:extLst>
              <a:ext uri="{FF2B5EF4-FFF2-40B4-BE49-F238E27FC236}">
                <a16:creationId xmlns:a16="http://schemas.microsoft.com/office/drawing/2014/main" id="{BE783AA4-7B04-8E0E-F2A7-FF49CBFC8262}"/>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1" name="Rectangle 4">
            <a:extLst>
              <a:ext uri="{FF2B5EF4-FFF2-40B4-BE49-F238E27FC236}">
                <a16:creationId xmlns:a16="http://schemas.microsoft.com/office/drawing/2014/main" id="{6634E821-5A5E-F281-9A5B-396F4D3143A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2" name="Rectangle 5">
            <a:extLst>
              <a:ext uri="{FF2B5EF4-FFF2-40B4-BE49-F238E27FC236}">
                <a16:creationId xmlns:a16="http://schemas.microsoft.com/office/drawing/2014/main" id="{60EF4464-C250-05FE-5FF4-E51AE134B1E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3" name="Rectangle 6">
            <a:extLst>
              <a:ext uri="{FF2B5EF4-FFF2-40B4-BE49-F238E27FC236}">
                <a16:creationId xmlns:a16="http://schemas.microsoft.com/office/drawing/2014/main" id="{24209AD8-A069-6756-EC4F-E4D9B5A2086F}"/>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4" name="Rectangle 7">
            <a:extLst>
              <a:ext uri="{FF2B5EF4-FFF2-40B4-BE49-F238E27FC236}">
                <a16:creationId xmlns:a16="http://schemas.microsoft.com/office/drawing/2014/main" id="{EB0906C9-4D74-EE1F-5BCD-367F8D1CCF7D}"/>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5" name="Rectangle 8">
            <a:extLst>
              <a:ext uri="{FF2B5EF4-FFF2-40B4-BE49-F238E27FC236}">
                <a16:creationId xmlns:a16="http://schemas.microsoft.com/office/drawing/2014/main" id="{75C26942-AD3C-B27E-40DD-5E4F48D932ED}"/>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6" name="Rectangle 9">
            <a:extLst>
              <a:ext uri="{FF2B5EF4-FFF2-40B4-BE49-F238E27FC236}">
                <a16:creationId xmlns:a16="http://schemas.microsoft.com/office/drawing/2014/main" id="{CFC354F6-3DEA-9B4C-DB04-AC46B72862AF}"/>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1387" name="Text Box 10">
            <a:extLst>
              <a:ext uri="{FF2B5EF4-FFF2-40B4-BE49-F238E27FC236}">
                <a16:creationId xmlns:a16="http://schemas.microsoft.com/office/drawing/2014/main" id="{3CDD52BD-BCA0-D537-7096-88FB2C3EFAC0}"/>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2.2.4   Continued</a:t>
            </a:r>
          </a:p>
        </p:txBody>
      </p:sp>
      <p:sp>
        <p:nvSpPr>
          <p:cNvPr id="948235" name="Rectangle 11">
            <a:extLst>
              <a:ext uri="{FF2B5EF4-FFF2-40B4-BE49-F238E27FC236}">
                <a16:creationId xmlns:a16="http://schemas.microsoft.com/office/drawing/2014/main" id="{37DF49B4-3316-E44C-9397-18FEA9BFA6BD}"/>
              </a:ext>
            </a:extLst>
          </p:cNvPr>
          <p:cNvSpPr>
            <a:spLocks noChangeArrowheads="1"/>
          </p:cNvSpPr>
          <p:nvPr/>
        </p:nvSpPr>
        <p:spPr bwMode="auto">
          <a:xfrm>
            <a:off x="396464" y="1268578"/>
            <a:ext cx="8229600" cy="4893647"/>
          </a:xfrm>
          <a:prstGeom prst="rect">
            <a:avLst/>
          </a:prstGeom>
          <a:noFill/>
          <a:ln>
            <a:noFill/>
          </a:ln>
          <a:effectLst/>
        </p:spPr>
        <p:txBody>
          <a:bodyPr anchor="ct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eaLnBrk="1" hangingPunct="1">
              <a:defRPr/>
            </a:pPr>
            <a:r>
              <a:rPr lang="en-US" altLang="en-US" i="0" dirty="0">
                <a:effectLst>
                  <a:outerShdw blurRad="38100" dist="38100" dir="2700000" algn="tl">
                    <a:srgbClr val="C0C0C0"/>
                  </a:outerShdw>
                </a:effectLst>
              </a:rPr>
              <a:t>Compute:</a:t>
            </a:r>
            <a:br>
              <a:rPr lang="en-US" altLang="en-US" i="0" dirty="0">
                <a:effectLst>
                  <a:outerShdw blurRad="38100" dist="38100" dir="2700000" algn="tl">
                    <a:srgbClr val="C0C0C0"/>
                  </a:outerShdw>
                </a:effectLst>
              </a:rPr>
            </a:br>
            <a:r>
              <a:rPr lang="en-US" altLang="en-US" b="0" i="0" dirty="0">
                <a:effectLst>
                  <a:outerShdw blurRad="38100" dist="38100" dir="2700000" algn="tl">
                    <a:srgbClr val="C0C0C0"/>
                  </a:outerShdw>
                </a:effectLst>
              </a:rPr>
              <a:t>123 * 4567  (mod 5)</a:t>
            </a:r>
            <a:br>
              <a:rPr lang="en-US" altLang="en-US" i="0" dirty="0">
                <a:effectLst>
                  <a:outerShdw blurRad="38100" dist="38100" dir="2700000" algn="tl">
                    <a:srgbClr val="C0C0C0"/>
                  </a:outerShdw>
                </a:effectLst>
              </a:rPr>
            </a:br>
            <a:endParaRPr lang="en-US" altLang="en-US" i="0" dirty="0">
              <a:effectLst>
                <a:outerShdw blurRad="38100" dist="38100" dir="2700000" algn="tl">
                  <a:srgbClr val="C0C0C0"/>
                </a:outerShdw>
              </a:effectLst>
            </a:endParaRPr>
          </a:p>
          <a:p>
            <a:pPr eaLnBrk="1" hangingPunct="1">
              <a:defRPr/>
            </a:pPr>
            <a:endParaRPr lang="en-US" altLang="en-US" i="0" dirty="0">
              <a:effectLst>
                <a:outerShdw blurRad="38100" dist="38100" dir="2700000" algn="tl">
                  <a:srgbClr val="C0C0C0"/>
                </a:outerShdw>
              </a:effectLst>
            </a:endParaRPr>
          </a:p>
          <a:p>
            <a:pPr eaLnBrk="1" hangingPunct="1">
              <a:defRPr/>
            </a:pPr>
            <a:endParaRPr lang="en-US" altLang="en-US" i="0" dirty="0">
              <a:effectLst>
                <a:outerShdw blurRad="38100" dist="38100" dir="2700000" algn="tl">
                  <a:srgbClr val="C0C0C0"/>
                </a:outerShdw>
              </a:effectLst>
            </a:endParaRPr>
          </a:p>
          <a:p>
            <a:pPr eaLnBrk="1" hangingPunct="1">
              <a:defRPr/>
            </a:pPr>
            <a:r>
              <a:rPr lang="en-US" altLang="en-US" i="0" dirty="0">
                <a:effectLst>
                  <a:outerShdw blurRad="38100" dist="38100" dir="2700000" algn="tl">
                    <a:srgbClr val="C0C0C0"/>
                  </a:outerShdw>
                </a:effectLst>
              </a:rPr>
              <a:t>	</a:t>
            </a:r>
            <a:r>
              <a:rPr lang="en-US" altLang="en-US" b="0" i="0" dirty="0">
                <a:effectLst>
                  <a:outerShdw blurRad="38100" dist="38100" dir="2700000" algn="tl">
                    <a:srgbClr val="C0C0C0"/>
                  </a:outerShdw>
                </a:effectLst>
              </a:rPr>
              <a:t>210 * 3499  (mod 7)</a:t>
            </a:r>
          </a:p>
          <a:p>
            <a:pPr eaLnBrk="1" hangingPunct="1">
              <a:defRPr/>
            </a:pPr>
            <a:endParaRPr lang="en-US" altLang="en-US" i="0" dirty="0">
              <a:effectLst>
                <a:outerShdw blurRad="38100" dist="38100" dir="2700000" algn="tl">
                  <a:srgbClr val="C0C0C0"/>
                </a:outerShdw>
              </a:effectLst>
            </a:endParaRPr>
          </a:p>
          <a:p>
            <a:pPr eaLnBrk="1" hangingPunct="1">
              <a:defRPr/>
            </a:pPr>
            <a:endParaRPr lang="en-US" altLang="en-US" i="0" dirty="0">
              <a:effectLst>
                <a:outerShdw blurRad="38100" dist="38100" dir="2700000" algn="tl">
                  <a:srgbClr val="C0C0C0"/>
                </a:outerShdw>
              </a:effectLst>
            </a:endParaRPr>
          </a:p>
          <a:p>
            <a:pPr eaLnBrk="1" hangingPunct="1">
              <a:defRPr/>
            </a:pPr>
            <a:endParaRPr lang="en-US" altLang="en-US" i="0" dirty="0">
              <a:effectLst>
                <a:outerShdw blurRad="38100" dist="38100" dir="2700000" algn="tl">
                  <a:srgbClr val="C0C0C0"/>
                </a:outerShdw>
              </a:effectLst>
            </a:endParaRPr>
          </a:p>
          <a:p>
            <a:pPr eaLnBrk="1" hangingPunct="1">
              <a:defRPr/>
            </a:pPr>
            <a:endParaRPr lang="en-US" altLang="en-US" i="0" dirty="0">
              <a:effectLst>
                <a:outerShdw blurRad="38100" dist="38100" dir="2700000" algn="tl">
                  <a:srgbClr val="C0C0C0"/>
                </a:outerShdw>
              </a:effectLst>
            </a:endParaRPr>
          </a:p>
          <a:p>
            <a:pPr eaLnBrk="1" hangingPunct="1">
              <a:defRPr/>
            </a:pPr>
            <a:endParaRPr lang="en-US" altLang="en-US" i="0" dirty="0">
              <a:effectLst>
                <a:outerShdw blurRad="38100" dist="38100" dir="2700000" algn="tl">
                  <a:srgbClr val="C0C0C0"/>
                </a:outerShdw>
              </a:effectLst>
            </a:endParaRPr>
          </a:p>
          <a:p>
            <a:pPr eaLnBrk="1" hangingPunct="1">
              <a:defRPr/>
            </a:pPr>
            <a:r>
              <a:rPr lang="en-US" altLang="en-US" i="0" dirty="0">
                <a:effectLst>
                  <a:outerShdw blurRad="38100" dist="38100" dir="2700000" algn="tl">
                    <a:srgbClr val="C0C0C0"/>
                  </a:outerShdw>
                </a:effectLst>
              </a:rPr>
              <a:t>	</a:t>
            </a:r>
            <a:r>
              <a:rPr lang="en-US" altLang="en-US" b="0" i="0" dirty="0">
                <a:effectLst>
                  <a:outerShdw blurRad="38100" dist="38100" dir="2700000" algn="tl">
                    <a:srgbClr val="C0C0C0"/>
                  </a:outerShdw>
                </a:effectLst>
              </a:rPr>
              <a:t>1234 * 4567 (mod 3)</a:t>
            </a:r>
          </a:p>
          <a:p>
            <a:pPr eaLnBrk="1" hangingPunct="1">
              <a:defRPr/>
            </a:pPr>
            <a:endParaRPr lang="en-US" altLang="en-US" i="0" dirty="0">
              <a:effectLst>
                <a:outerShdw blurRad="38100" dist="38100" dir="2700000" algn="tl">
                  <a:srgbClr val="C0C0C0"/>
                </a:outerShdw>
              </a:effectLst>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023EE5E6-043D-D01B-DD8E-553723485EE3}"/>
                  </a:ext>
                </a:extLst>
              </p14:cNvPr>
              <p14:cNvContentPartPr/>
              <p14:nvPr/>
            </p14:nvContentPartPr>
            <p14:xfrm>
              <a:off x="804240" y="2111760"/>
              <a:ext cx="4667040" cy="4031280"/>
            </p14:xfrm>
          </p:contentPart>
        </mc:Choice>
        <mc:Fallback xmlns="">
          <p:pic>
            <p:nvPicPr>
              <p:cNvPr id="2" name="Ink 1">
                <a:extLst>
                  <a:ext uri="{FF2B5EF4-FFF2-40B4-BE49-F238E27FC236}">
                    <a16:creationId xmlns:a16="http://schemas.microsoft.com/office/drawing/2014/main" id="{023EE5E6-043D-D01B-DD8E-553723485EE3}"/>
                  </a:ext>
                </a:extLst>
              </p:cNvPr>
              <p:cNvPicPr/>
              <p:nvPr/>
            </p:nvPicPr>
            <p:blipFill>
              <a:blip r:embed="rId4"/>
              <a:stretch>
                <a:fillRect/>
              </a:stretch>
            </p:blipFill>
            <p:spPr>
              <a:xfrm>
                <a:off x="794880" y="2102400"/>
                <a:ext cx="4685760" cy="4050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82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823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823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1">
            <a:extLst>
              <a:ext uri="{FF2B5EF4-FFF2-40B4-BE49-F238E27FC236}">
                <a16:creationId xmlns:a16="http://schemas.microsoft.com/office/drawing/2014/main" id="{B7C750F1-1F32-7D7D-82B3-160AFAA24846}"/>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36947BE3-568F-490D-A32A-48D391BFFC8D}" type="slidenum">
              <a:rPr lang="en-US" altLang="en-US" i="0" smtClean="0">
                <a:latin typeface="Arial" panose="020B0604020202020204" pitchFamily="34" charset="0"/>
              </a:rPr>
              <a:pPr/>
              <a:t>49</a:t>
            </a:fld>
            <a:endParaRPr lang="en-US" altLang="en-US" i="0">
              <a:latin typeface="Arial" panose="020B0604020202020204" pitchFamily="34" charset="0"/>
            </a:endParaRPr>
          </a:p>
        </p:txBody>
      </p:sp>
      <p:sp>
        <p:nvSpPr>
          <p:cNvPr id="109571" name="Rectangle 2">
            <a:extLst>
              <a:ext uri="{FF2B5EF4-FFF2-40B4-BE49-F238E27FC236}">
                <a16:creationId xmlns:a16="http://schemas.microsoft.com/office/drawing/2014/main" id="{E0DC7764-8E85-DB6C-ED12-F9BA76CE85AF}"/>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2" name="Rectangle 3">
            <a:extLst>
              <a:ext uri="{FF2B5EF4-FFF2-40B4-BE49-F238E27FC236}">
                <a16:creationId xmlns:a16="http://schemas.microsoft.com/office/drawing/2014/main" id="{31EBC372-71D6-65A5-0634-427BC6DEED60}"/>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3" name="Rectangle 4">
            <a:extLst>
              <a:ext uri="{FF2B5EF4-FFF2-40B4-BE49-F238E27FC236}">
                <a16:creationId xmlns:a16="http://schemas.microsoft.com/office/drawing/2014/main" id="{C14EE10C-6096-51FB-7F4A-DC4F24EF96F4}"/>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4" name="Rectangle 5">
            <a:extLst>
              <a:ext uri="{FF2B5EF4-FFF2-40B4-BE49-F238E27FC236}">
                <a16:creationId xmlns:a16="http://schemas.microsoft.com/office/drawing/2014/main" id="{F2708C7E-D17F-F921-9EAA-1E98BF34795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5" name="Rectangle 6">
            <a:extLst>
              <a:ext uri="{FF2B5EF4-FFF2-40B4-BE49-F238E27FC236}">
                <a16:creationId xmlns:a16="http://schemas.microsoft.com/office/drawing/2014/main" id="{89C7D6DF-B6B1-5ABD-3623-B43A74B88563}"/>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6" name="Rectangle 7">
            <a:extLst>
              <a:ext uri="{FF2B5EF4-FFF2-40B4-BE49-F238E27FC236}">
                <a16:creationId xmlns:a16="http://schemas.microsoft.com/office/drawing/2014/main" id="{0BB75322-E44D-5C20-475E-A8A253A5E1A4}"/>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7" name="Rectangle 8">
            <a:extLst>
              <a:ext uri="{FF2B5EF4-FFF2-40B4-BE49-F238E27FC236}">
                <a16:creationId xmlns:a16="http://schemas.microsoft.com/office/drawing/2014/main" id="{73178FF7-795C-91DA-9B35-05D3B6599BB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09578" name="Text Box 9">
            <a:extLst>
              <a:ext uri="{FF2B5EF4-FFF2-40B4-BE49-F238E27FC236}">
                <a16:creationId xmlns:a16="http://schemas.microsoft.com/office/drawing/2014/main" id="{907D7F90-1FD4-2A62-2C76-040E4263BFCC}"/>
              </a:ext>
            </a:extLst>
          </p:cNvPr>
          <p:cNvSpPr txBox="1">
            <a:spLocks noChangeArrowheads="1"/>
          </p:cNvSpPr>
          <p:nvPr/>
        </p:nvSpPr>
        <p:spPr bwMode="auto">
          <a:xfrm>
            <a:off x="1143000" y="0"/>
            <a:ext cx="28590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a:t>
            </a:r>
          </a:p>
        </p:txBody>
      </p:sp>
      <p:sp>
        <p:nvSpPr>
          <p:cNvPr id="956426" name="Rectangle 10">
            <a:extLst>
              <a:ext uri="{FF2B5EF4-FFF2-40B4-BE49-F238E27FC236}">
                <a16:creationId xmlns:a16="http://schemas.microsoft.com/office/drawing/2014/main" id="{D69576D8-9995-E3D1-0F4F-C26BD5A21F2A}"/>
              </a:ext>
            </a:extLst>
          </p:cNvPr>
          <p:cNvSpPr>
            <a:spLocks noChangeArrowheads="1"/>
          </p:cNvSpPr>
          <p:nvPr/>
        </p:nvSpPr>
        <p:spPr bwMode="auto">
          <a:xfrm>
            <a:off x="304800" y="1295400"/>
            <a:ext cx="8229600" cy="822325"/>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In Z</a:t>
            </a:r>
            <a:r>
              <a:rPr lang="en-US" altLang="en-US" sz="2400" i="0" baseline="-20000">
                <a:effectLst>
                  <a:outerShdw blurRad="38100" dist="38100" dir="2700000" algn="tl">
                    <a:srgbClr val="C0C0C0"/>
                  </a:outerShdw>
                </a:effectLst>
              </a:rPr>
              <a:t>n</a:t>
            </a:r>
            <a:r>
              <a:rPr lang="en-US" altLang="en-US" sz="2400" i="0">
                <a:effectLst>
                  <a:outerShdw blurRad="38100" dist="38100" dir="2700000" algn="tl">
                    <a:srgbClr val="C0C0C0"/>
                  </a:outerShdw>
                </a:effectLst>
              </a:rPr>
              <a:t>, two numbers </a:t>
            </a:r>
            <a:r>
              <a:rPr lang="en-US" altLang="en-US" sz="2400">
                <a:effectLst>
                  <a:outerShdw blurRad="38100" dist="38100" dir="2700000" algn="tl">
                    <a:srgbClr val="C0C0C0"/>
                  </a:outerShdw>
                </a:effectLst>
              </a:rPr>
              <a:t>a</a:t>
            </a:r>
            <a:r>
              <a:rPr lang="en-US" altLang="en-US" sz="2400" i="0">
                <a:effectLst>
                  <a:outerShdw blurRad="38100" dist="38100" dir="2700000" algn="tl">
                    <a:srgbClr val="C0C0C0"/>
                  </a:outerShdw>
                </a:effectLst>
              </a:rPr>
              <a:t> and </a:t>
            </a:r>
            <a:r>
              <a:rPr lang="en-US" altLang="en-US" sz="2400">
                <a:effectLst>
                  <a:outerShdw blurRad="38100" dist="38100" dir="2700000" algn="tl">
                    <a:srgbClr val="C0C0C0"/>
                  </a:outerShdw>
                </a:effectLst>
              </a:rPr>
              <a:t>b</a:t>
            </a:r>
            <a:r>
              <a:rPr lang="en-US" altLang="en-US" sz="2400" i="0">
                <a:effectLst>
                  <a:outerShdw blurRad="38100" dist="38100" dir="2700000" algn="tl">
                    <a:srgbClr val="C0C0C0"/>
                  </a:outerShdw>
                </a:effectLst>
              </a:rPr>
              <a:t> are additive inverses of each other if</a:t>
            </a:r>
          </a:p>
        </p:txBody>
      </p:sp>
      <p:sp>
        <p:nvSpPr>
          <p:cNvPr id="109580" name="Text Box 11">
            <a:extLst>
              <a:ext uri="{FF2B5EF4-FFF2-40B4-BE49-F238E27FC236}">
                <a16:creationId xmlns:a16="http://schemas.microsoft.com/office/drawing/2014/main" id="{9F7DA773-EDFD-621D-C47B-860FBB02A219}"/>
              </a:ext>
            </a:extLst>
          </p:cNvPr>
          <p:cNvSpPr txBox="1">
            <a:spLocks noChangeArrowheads="1"/>
          </p:cNvSpPr>
          <p:nvPr/>
        </p:nvSpPr>
        <p:spPr bwMode="auto">
          <a:xfrm>
            <a:off x="1219200" y="533400"/>
            <a:ext cx="234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Additive Inverse</a:t>
            </a:r>
            <a:endParaRPr lang="en-US" altLang="en-US" sz="2000"/>
          </a:p>
        </p:txBody>
      </p:sp>
      <p:pic>
        <p:nvPicPr>
          <p:cNvPr id="109581" name="Picture 12">
            <a:extLst>
              <a:ext uri="{FF2B5EF4-FFF2-40B4-BE49-F238E27FC236}">
                <a16:creationId xmlns:a16="http://schemas.microsoft.com/office/drawing/2014/main" id="{BD30C780-AE53-99A7-E848-3DAFDBB3C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6663" y="2224088"/>
            <a:ext cx="4130675" cy="74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82" name="Line 13">
            <a:extLst>
              <a:ext uri="{FF2B5EF4-FFF2-40B4-BE49-F238E27FC236}">
                <a16:creationId xmlns:a16="http://schemas.microsoft.com/office/drawing/2014/main" id="{6A5D8439-CAB2-B77C-38DB-5974CA4D9F35}"/>
              </a:ext>
            </a:extLst>
          </p:cNvPr>
          <p:cNvSpPr>
            <a:spLocks noChangeShapeType="1"/>
          </p:cNvSpPr>
          <p:nvPr/>
        </p:nvSpPr>
        <p:spPr bwMode="auto">
          <a:xfrm>
            <a:off x="609600" y="3962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83" name="Line 14">
            <a:extLst>
              <a:ext uri="{FF2B5EF4-FFF2-40B4-BE49-F238E27FC236}">
                <a16:creationId xmlns:a16="http://schemas.microsoft.com/office/drawing/2014/main" id="{08B1E975-931A-6B9B-7403-74E9CACF6727}"/>
              </a:ext>
            </a:extLst>
          </p:cNvPr>
          <p:cNvSpPr>
            <a:spLocks noChangeShapeType="1"/>
          </p:cNvSpPr>
          <p:nvPr/>
        </p:nvSpPr>
        <p:spPr bwMode="auto">
          <a:xfrm>
            <a:off x="609600" y="6172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84" name="Rectangle 15">
            <a:extLst>
              <a:ext uri="{FF2B5EF4-FFF2-40B4-BE49-F238E27FC236}">
                <a16:creationId xmlns:a16="http://schemas.microsoft.com/office/drawing/2014/main" id="{A8628D31-78D7-74AE-55A9-40EFA3B24C94}"/>
              </a:ext>
            </a:extLst>
          </p:cNvPr>
          <p:cNvSpPr>
            <a:spLocks noChangeArrowheads="1"/>
          </p:cNvSpPr>
          <p:nvPr/>
        </p:nvSpPr>
        <p:spPr bwMode="auto">
          <a:xfrm>
            <a:off x="647700" y="4054475"/>
            <a:ext cx="8077200" cy="2041525"/>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a:latin typeface="Arial" panose="020B0604020202020204" pitchFamily="34" charset="0"/>
              </a:rPr>
              <a:t>In modular arithmetic, each integer has an additive inverse. The sum of an integer and its additive inverse is congruent to 0 modulo n.</a:t>
            </a:r>
          </a:p>
        </p:txBody>
      </p:sp>
      <p:grpSp>
        <p:nvGrpSpPr>
          <p:cNvPr id="109585" name="Group 16">
            <a:extLst>
              <a:ext uri="{FF2B5EF4-FFF2-40B4-BE49-F238E27FC236}">
                <a16:creationId xmlns:a16="http://schemas.microsoft.com/office/drawing/2014/main" id="{C577F81C-933D-CD23-13AE-C82E69FCB4B3}"/>
              </a:ext>
            </a:extLst>
          </p:cNvPr>
          <p:cNvGrpSpPr>
            <a:grpSpLocks/>
          </p:cNvGrpSpPr>
          <p:nvPr/>
        </p:nvGrpSpPr>
        <p:grpSpPr bwMode="auto">
          <a:xfrm>
            <a:off x="655638" y="3352800"/>
            <a:ext cx="1143000" cy="566738"/>
            <a:chOff x="1200" y="1248"/>
            <a:chExt cx="720" cy="357"/>
          </a:xfrm>
        </p:grpSpPr>
        <p:pic>
          <p:nvPicPr>
            <p:cNvPr id="109586" name="Picture 17">
              <a:extLst>
                <a:ext uri="{FF2B5EF4-FFF2-40B4-BE49-F238E27FC236}">
                  <a16:creationId xmlns:a16="http://schemas.microsoft.com/office/drawing/2014/main" id="{16005177-F272-DDF8-0456-7820EF739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87" name="Text Box 18">
              <a:extLst>
                <a:ext uri="{FF2B5EF4-FFF2-40B4-BE49-F238E27FC236}">
                  <a16:creationId xmlns:a16="http://schemas.microsoft.com/office/drawing/2014/main" id="{1DBFFADD-E32A-02A5-7786-B6434595C68F}"/>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a:solidFill>
                    <a:schemeClr val="hlink"/>
                  </a:solidFill>
                </a:rPr>
                <a:t>Note</a:t>
              </a: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1">
            <a:extLst>
              <a:ext uri="{FF2B5EF4-FFF2-40B4-BE49-F238E27FC236}">
                <a16:creationId xmlns:a16="http://schemas.microsoft.com/office/drawing/2014/main" id="{A5882D0D-6E3E-6AB5-82BD-FA8B7E7ECD5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AF2063E-F3E0-43EE-8740-8B328BDA3FA2}" type="slidenum">
              <a:rPr lang="en-US" altLang="en-US" i="0" smtClean="0">
                <a:latin typeface="Arial" panose="020B0604020202020204" pitchFamily="34" charset="0"/>
              </a:rPr>
              <a:pPr/>
              <a:t>50</a:t>
            </a:fld>
            <a:endParaRPr lang="en-US" altLang="en-US" i="0">
              <a:latin typeface="Arial" panose="020B0604020202020204" pitchFamily="34" charset="0"/>
            </a:endParaRPr>
          </a:p>
        </p:txBody>
      </p:sp>
      <p:sp>
        <p:nvSpPr>
          <p:cNvPr id="111619" name="Text Box 2">
            <a:extLst>
              <a:ext uri="{FF2B5EF4-FFF2-40B4-BE49-F238E27FC236}">
                <a16:creationId xmlns:a16="http://schemas.microsoft.com/office/drawing/2014/main" id="{127DF4CE-92EA-0027-F3F8-1C813DC8EB14}"/>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2.21</a:t>
            </a:r>
            <a:endParaRPr lang="en-US" altLang="en-US" sz="2000">
              <a:solidFill>
                <a:schemeClr val="bg1"/>
              </a:solidFill>
            </a:endParaRPr>
          </a:p>
        </p:txBody>
      </p:sp>
      <p:sp>
        <p:nvSpPr>
          <p:cNvPr id="111620" name="Rectangle 3">
            <a:extLst>
              <a:ext uri="{FF2B5EF4-FFF2-40B4-BE49-F238E27FC236}">
                <a16:creationId xmlns:a16="http://schemas.microsoft.com/office/drawing/2014/main" id="{8BBEC8E8-39E8-8258-8E47-761C3681E458}"/>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1" name="Rectangle 4">
            <a:extLst>
              <a:ext uri="{FF2B5EF4-FFF2-40B4-BE49-F238E27FC236}">
                <a16:creationId xmlns:a16="http://schemas.microsoft.com/office/drawing/2014/main" id="{1EABFA3C-041D-C9F3-DBF0-999D25840D97}"/>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2" name="Rectangle 5">
            <a:extLst>
              <a:ext uri="{FF2B5EF4-FFF2-40B4-BE49-F238E27FC236}">
                <a16:creationId xmlns:a16="http://schemas.microsoft.com/office/drawing/2014/main" id="{F89EBEB2-8E70-288A-051B-811A2F164B4C}"/>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3" name="Rectangle 6">
            <a:extLst>
              <a:ext uri="{FF2B5EF4-FFF2-40B4-BE49-F238E27FC236}">
                <a16:creationId xmlns:a16="http://schemas.microsoft.com/office/drawing/2014/main" id="{58327E2B-704B-BF39-F39A-9A979F1F8F75}"/>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4" name="Rectangle 7">
            <a:extLst>
              <a:ext uri="{FF2B5EF4-FFF2-40B4-BE49-F238E27FC236}">
                <a16:creationId xmlns:a16="http://schemas.microsoft.com/office/drawing/2014/main" id="{F19D8C34-2137-9440-572D-47C6019A837C}"/>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5" name="Rectangle 8">
            <a:extLst>
              <a:ext uri="{FF2B5EF4-FFF2-40B4-BE49-F238E27FC236}">
                <a16:creationId xmlns:a16="http://schemas.microsoft.com/office/drawing/2014/main" id="{FE3FF7CE-2214-E42A-C031-9979F9491961}"/>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6" name="Rectangle 9">
            <a:extLst>
              <a:ext uri="{FF2B5EF4-FFF2-40B4-BE49-F238E27FC236}">
                <a16:creationId xmlns:a16="http://schemas.microsoft.com/office/drawing/2014/main" id="{DA2D632B-B4FF-E442-E512-16D93D4D9698}"/>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1627" name="Text Box 10">
            <a:extLst>
              <a:ext uri="{FF2B5EF4-FFF2-40B4-BE49-F238E27FC236}">
                <a16:creationId xmlns:a16="http://schemas.microsoft.com/office/drawing/2014/main" id="{3268624E-E947-A424-5908-C00B096E99F2}"/>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58475" name="Rectangle 11">
            <a:extLst>
              <a:ext uri="{FF2B5EF4-FFF2-40B4-BE49-F238E27FC236}">
                <a16:creationId xmlns:a16="http://schemas.microsoft.com/office/drawing/2014/main" id="{98C73F86-2EEC-4BA8-A796-A211FB114A6C}"/>
              </a:ext>
            </a:extLst>
          </p:cNvPr>
          <p:cNvSpPr>
            <a:spLocks noChangeArrowheads="1"/>
          </p:cNvSpPr>
          <p:nvPr/>
        </p:nvSpPr>
        <p:spPr bwMode="auto">
          <a:xfrm>
            <a:off x="304800" y="1431925"/>
            <a:ext cx="8229600" cy="457200"/>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Find all additive inverse pairs in Z</a:t>
            </a:r>
            <a:r>
              <a:rPr lang="en-US" altLang="en-US" sz="2400" i="0" baseline="-25000" dirty="0">
                <a:effectLst>
                  <a:outerShdw blurRad="38100" dist="38100" dir="2700000" algn="tl">
                    <a:srgbClr val="C0C0C0"/>
                  </a:outerShdw>
                </a:effectLst>
              </a:rPr>
              <a:t>10</a:t>
            </a:r>
            <a:endParaRPr lang="en-US" altLang="en-US" sz="2400" i="0" dirty="0">
              <a:effectLst>
                <a:outerShdw blurRad="38100" dist="38100" dir="2700000" algn="tl">
                  <a:srgbClr val="C0C0C0"/>
                </a:outerShdw>
              </a:effectLst>
            </a:endParaRPr>
          </a:p>
        </p:txBody>
      </p:sp>
      <p:sp>
        <p:nvSpPr>
          <p:cNvPr id="958477" name="Rectangle 13">
            <a:extLst>
              <a:ext uri="{FF2B5EF4-FFF2-40B4-BE49-F238E27FC236}">
                <a16:creationId xmlns:a16="http://schemas.microsoft.com/office/drawing/2014/main" id="{211F0C5D-B18E-FBBD-5DA8-487DF0605283}"/>
              </a:ext>
            </a:extLst>
          </p:cNvPr>
          <p:cNvSpPr>
            <a:spLocks noChangeArrowheads="1"/>
          </p:cNvSpPr>
          <p:nvPr/>
        </p:nvSpPr>
        <p:spPr bwMode="auto">
          <a:xfrm>
            <a:off x="304800" y="31242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F1598F9-F9D5-E1B3-147B-D18D69226BFB}"/>
                  </a:ext>
                </a:extLst>
              </p14:cNvPr>
              <p14:cNvContentPartPr/>
              <p14:nvPr/>
            </p14:nvContentPartPr>
            <p14:xfrm>
              <a:off x="1155960" y="2130840"/>
              <a:ext cx="6052320" cy="3038760"/>
            </p14:xfrm>
          </p:contentPart>
        </mc:Choice>
        <mc:Fallback xmlns="">
          <p:pic>
            <p:nvPicPr>
              <p:cNvPr id="2" name="Ink 1">
                <a:extLst>
                  <a:ext uri="{FF2B5EF4-FFF2-40B4-BE49-F238E27FC236}">
                    <a16:creationId xmlns:a16="http://schemas.microsoft.com/office/drawing/2014/main" id="{DF1598F9-F9D5-E1B3-147B-D18D69226BFB}"/>
                  </a:ext>
                </a:extLst>
              </p:cNvPr>
              <p:cNvPicPr/>
              <p:nvPr/>
            </p:nvPicPr>
            <p:blipFill>
              <a:blip r:embed="rId4"/>
              <a:stretch>
                <a:fillRect/>
              </a:stretch>
            </p:blipFill>
            <p:spPr>
              <a:xfrm>
                <a:off x="1146600" y="2121480"/>
                <a:ext cx="6071040" cy="3057480"/>
              </a:xfrm>
              <a:prstGeom prst="rect">
                <a:avLst/>
              </a:prstGeom>
            </p:spPr>
          </p:pic>
        </mc:Fallback>
      </mc:AlternateContent>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1">
            <a:extLst>
              <a:ext uri="{FF2B5EF4-FFF2-40B4-BE49-F238E27FC236}">
                <a16:creationId xmlns:a16="http://schemas.microsoft.com/office/drawing/2014/main" id="{B9478315-7AFE-B04D-7928-DD0C6E21C55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D162B730-484F-4194-9EE5-1B5230B539F5}" type="slidenum">
              <a:rPr lang="en-US" altLang="en-US" i="0" smtClean="0">
                <a:latin typeface="Arial" panose="020B0604020202020204" pitchFamily="34" charset="0"/>
              </a:rPr>
              <a:pPr/>
              <a:t>51</a:t>
            </a:fld>
            <a:endParaRPr lang="en-US" altLang="en-US" i="0">
              <a:latin typeface="Arial" panose="020B0604020202020204" pitchFamily="34" charset="0"/>
            </a:endParaRPr>
          </a:p>
        </p:txBody>
      </p:sp>
      <p:sp>
        <p:nvSpPr>
          <p:cNvPr id="113667" name="Rectangle 2">
            <a:extLst>
              <a:ext uri="{FF2B5EF4-FFF2-40B4-BE49-F238E27FC236}">
                <a16:creationId xmlns:a16="http://schemas.microsoft.com/office/drawing/2014/main" id="{44A55CA7-CBF7-8CBF-C87C-7013C9DFA83B}"/>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68" name="Rectangle 3">
            <a:extLst>
              <a:ext uri="{FF2B5EF4-FFF2-40B4-BE49-F238E27FC236}">
                <a16:creationId xmlns:a16="http://schemas.microsoft.com/office/drawing/2014/main" id="{D3611CCA-B6AB-5070-5A10-CC7F24A330F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69" name="Rectangle 4">
            <a:extLst>
              <a:ext uri="{FF2B5EF4-FFF2-40B4-BE49-F238E27FC236}">
                <a16:creationId xmlns:a16="http://schemas.microsoft.com/office/drawing/2014/main" id="{89D36C72-933B-34A5-7680-F6867301E50E}"/>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70" name="Rectangle 5">
            <a:extLst>
              <a:ext uri="{FF2B5EF4-FFF2-40B4-BE49-F238E27FC236}">
                <a16:creationId xmlns:a16="http://schemas.microsoft.com/office/drawing/2014/main" id="{315AEA13-AB29-F6B3-8AFC-7F3D40D64D93}"/>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71" name="Rectangle 6">
            <a:extLst>
              <a:ext uri="{FF2B5EF4-FFF2-40B4-BE49-F238E27FC236}">
                <a16:creationId xmlns:a16="http://schemas.microsoft.com/office/drawing/2014/main" id="{08DAF967-3F3D-612A-B188-5BBEAD265A10}"/>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72" name="Rectangle 7">
            <a:extLst>
              <a:ext uri="{FF2B5EF4-FFF2-40B4-BE49-F238E27FC236}">
                <a16:creationId xmlns:a16="http://schemas.microsoft.com/office/drawing/2014/main" id="{95F7F0F3-AB9D-14DB-5BC9-E0196F095AD2}"/>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73" name="Rectangle 8">
            <a:extLst>
              <a:ext uri="{FF2B5EF4-FFF2-40B4-BE49-F238E27FC236}">
                <a16:creationId xmlns:a16="http://schemas.microsoft.com/office/drawing/2014/main" id="{CF7E7F57-03C5-87E2-5589-F2A3C0F80EF0}"/>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3674" name="Text Box 9">
            <a:extLst>
              <a:ext uri="{FF2B5EF4-FFF2-40B4-BE49-F238E27FC236}">
                <a16:creationId xmlns:a16="http://schemas.microsoft.com/office/drawing/2014/main" id="{F05C2477-4E85-DF7F-A38C-17012FFA5CEB}"/>
              </a:ext>
            </a:extLst>
          </p:cNvPr>
          <p:cNvSpPr txBox="1">
            <a:spLocks noChangeArrowheads="1"/>
          </p:cNvSpPr>
          <p:nvPr/>
        </p:nvSpPr>
        <p:spPr bwMode="auto">
          <a:xfrm>
            <a:off x="1143000" y="0"/>
            <a:ext cx="309086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60522" name="Rectangle 10">
            <a:extLst>
              <a:ext uri="{FF2B5EF4-FFF2-40B4-BE49-F238E27FC236}">
                <a16:creationId xmlns:a16="http://schemas.microsoft.com/office/drawing/2014/main" id="{0FD16385-2EF6-C962-4748-6568A974D143}"/>
              </a:ext>
            </a:extLst>
          </p:cNvPr>
          <p:cNvSpPr>
            <a:spLocks noChangeArrowheads="1"/>
          </p:cNvSpPr>
          <p:nvPr/>
        </p:nvSpPr>
        <p:spPr bwMode="auto">
          <a:xfrm>
            <a:off x="334990" y="1161872"/>
            <a:ext cx="8229600" cy="1200329"/>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In Z</a:t>
            </a:r>
            <a:r>
              <a:rPr lang="en-US" altLang="en-US" sz="2400" i="0" baseline="-20000" dirty="0">
                <a:effectLst>
                  <a:outerShdw blurRad="38100" dist="38100" dir="2700000" algn="tl">
                    <a:srgbClr val="C0C0C0"/>
                  </a:outerShdw>
                </a:effectLst>
              </a:rPr>
              <a:t>n</a:t>
            </a:r>
            <a:r>
              <a:rPr lang="en-US" altLang="en-US" sz="2400" i="0" dirty="0">
                <a:effectLst>
                  <a:outerShdw blurRad="38100" dist="38100" dir="2700000" algn="tl">
                    <a:srgbClr val="C0C0C0"/>
                  </a:outerShdw>
                </a:effectLst>
              </a:rPr>
              <a:t>, the inverse of </a:t>
            </a:r>
            <a:r>
              <a:rPr lang="en-US" altLang="en-US" sz="2400" dirty="0">
                <a:effectLst>
                  <a:outerShdw blurRad="38100" dist="38100" dir="2700000" algn="tl">
                    <a:srgbClr val="C0C0C0"/>
                  </a:outerShdw>
                </a:effectLst>
              </a:rPr>
              <a:t>a</a:t>
            </a:r>
            <a:r>
              <a:rPr lang="en-US" altLang="en-US" sz="2400" i="0" dirty="0">
                <a:effectLst>
                  <a:outerShdw blurRad="38100" dist="38100" dir="2700000" algn="tl">
                    <a:srgbClr val="C0C0C0"/>
                  </a:outerShdw>
                </a:effectLst>
              </a:rPr>
              <a:t> is </a:t>
            </a:r>
            <a:r>
              <a:rPr lang="en-US" altLang="en-US" sz="2400" dirty="0">
                <a:effectLst>
                  <a:outerShdw blurRad="38100" dist="38100" dir="2700000" algn="tl">
                    <a:srgbClr val="C0C0C0"/>
                  </a:outerShdw>
                </a:effectLst>
              </a:rPr>
              <a:t>a</a:t>
            </a:r>
            <a:r>
              <a:rPr lang="en-US" altLang="en-US" sz="2400" baseline="30000" dirty="0">
                <a:effectLst>
                  <a:outerShdw blurRad="38100" dist="38100" dir="2700000" algn="tl">
                    <a:srgbClr val="C0C0C0"/>
                  </a:outerShdw>
                </a:effectLst>
              </a:rPr>
              <a:t>–</a:t>
            </a:r>
            <a:r>
              <a:rPr lang="en-US" altLang="en-US" sz="2400" i="0" baseline="30000" dirty="0">
                <a:effectLst>
                  <a:outerShdw blurRad="38100" dist="38100" dir="2700000" algn="tl">
                    <a:srgbClr val="C0C0C0"/>
                  </a:outerShdw>
                </a:effectLst>
              </a:rPr>
              <a:t>1</a:t>
            </a:r>
            <a:r>
              <a:rPr lang="en-US" altLang="en-US" sz="2400" baseline="30000" dirty="0">
                <a:effectLst>
                  <a:outerShdw blurRad="38100" dist="38100" dir="2700000" algn="tl">
                    <a:srgbClr val="C0C0C0"/>
                  </a:outerShdw>
                </a:effectLst>
              </a:rPr>
              <a:t>  </a:t>
            </a:r>
            <a:r>
              <a:rPr lang="en-US" altLang="en-US" sz="2400" i="0" dirty="0">
                <a:effectLst>
                  <a:outerShdw blurRad="38100" dist="38100" dir="2700000" algn="tl">
                    <a:srgbClr val="C0C0C0"/>
                  </a:outerShdw>
                </a:effectLst>
              </a:rPr>
              <a:t> such that</a:t>
            </a:r>
          </a:p>
          <a:p>
            <a:pPr algn="just" eaLnBrk="1" hangingPunct="1">
              <a:defRPr/>
            </a:pPr>
            <a:endParaRPr lang="en-US" altLang="en-US" sz="2400" i="0" dirty="0">
              <a:effectLst>
                <a:outerShdw blurRad="38100" dist="38100" dir="2700000" algn="tl">
                  <a:srgbClr val="C0C0C0"/>
                </a:outerShdw>
              </a:effectLst>
            </a:endParaRPr>
          </a:p>
          <a:p>
            <a:pPr algn="just" eaLnBrk="1" hangingPunct="1">
              <a:defRPr/>
            </a:pPr>
            <a:r>
              <a:rPr lang="en-US" altLang="en-US" sz="2400" i="0" dirty="0">
                <a:effectLst>
                  <a:outerShdw blurRad="38100" dist="38100" dir="2700000" algn="tl">
                    <a:srgbClr val="C0C0C0"/>
                  </a:outerShdw>
                </a:effectLst>
              </a:rPr>
              <a:t>			</a:t>
            </a:r>
            <a:r>
              <a:rPr lang="en-US" altLang="en-US" sz="2400" dirty="0">
                <a:effectLst>
                  <a:outerShdw blurRad="38100" dist="38100" dir="2700000" algn="tl">
                    <a:srgbClr val="C0C0C0"/>
                  </a:outerShdw>
                </a:effectLst>
              </a:rPr>
              <a:t>a </a:t>
            </a:r>
            <a:r>
              <a:rPr lang="en-US" altLang="en-US" sz="2400" i="0" dirty="0">
                <a:effectLst>
                  <a:outerShdw blurRad="38100" dist="38100" dir="2700000" algn="tl">
                    <a:srgbClr val="C0C0C0"/>
                  </a:outerShdw>
                </a:effectLst>
                <a:sym typeface="Symbol" panose="05050102010706020507" pitchFamily="18" charset="2"/>
              </a:rPr>
              <a:t> </a:t>
            </a:r>
            <a:r>
              <a:rPr lang="en-US" altLang="en-US" sz="2400" dirty="0">
                <a:effectLst>
                  <a:outerShdw blurRad="38100" dist="38100" dir="2700000" algn="tl">
                    <a:srgbClr val="C0C0C0"/>
                  </a:outerShdw>
                </a:effectLst>
              </a:rPr>
              <a:t>a</a:t>
            </a:r>
            <a:r>
              <a:rPr lang="en-US" altLang="en-US" sz="2400" baseline="30000" dirty="0">
                <a:effectLst>
                  <a:outerShdw blurRad="38100" dist="38100" dir="2700000" algn="tl">
                    <a:srgbClr val="C0C0C0"/>
                  </a:outerShdw>
                </a:effectLst>
              </a:rPr>
              <a:t>–</a:t>
            </a:r>
            <a:r>
              <a:rPr lang="en-US" altLang="en-US" sz="2400" i="0" baseline="30000" dirty="0">
                <a:effectLst>
                  <a:outerShdw blurRad="38100" dist="38100" dir="2700000" algn="tl">
                    <a:srgbClr val="C0C0C0"/>
                  </a:outerShdw>
                </a:effectLst>
              </a:rPr>
              <a:t>1</a:t>
            </a:r>
            <a:r>
              <a:rPr lang="en-US" altLang="en-US" sz="2400" i="0" dirty="0">
                <a:effectLst>
                  <a:outerShdw blurRad="38100" dist="38100" dir="2700000" algn="tl">
                    <a:srgbClr val="C0C0C0"/>
                  </a:outerShdw>
                </a:effectLst>
                <a:sym typeface="Symbol" panose="05050102010706020507" pitchFamily="18" charset="2"/>
              </a:rPr>
              <a:t>  1</a:t>
            </a:r>
            <a:endParaRPr lang="en-US" altLang="en-US" sz="2400" i="0" dirty="0">
              <a:effectLst>
                <a:outerShdw blurRad="38100" dist="38100" dir="2700000" algn="tl">
                  <a:srgbClr val="C0C0C0"/>
                </a:outerShdw>
              </a:effectLst>
            </a:endParaRPr>
          </a:p>
        </p:txBody>
      </p:sp>
      <p:sp>
        <p:nvSpPr>
          <p:cNvPr id="113676" name="Text Box 11">
            <a:extLst>
              <a:ext uri="{FF2B5EF4-FFF2-40B4-BE49-F238E27FC236}">
                <a16:creationId xmlns:a16="http://schemas.microsoft.com/office/drawing/2014/main" id="{12A2DAC3-58FC-4AE4-DC81-1A8A1709E2BC}"/>
              </a:ext>
            </a:extLst>
          </p:cNvPr>
          <p:cNvSpPr txBox="1">
            <a:spLocks noChangeArrowheads="1"/>
          </p:cNvSpPr>
          <p:nvPr/>
        </p:nvSpPr>
        <p:spPr bwMode="auto">
          <a:xfrm>
            <a:off x="1257300" y="602680"/>
            <a:ext cx="305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Multiplicative Inverse</a:t>
            </a:r>
            <a:endParaRPr lang="en-US" altLang="en-US" sz="2000"/>
          </a:p>
        </p:txBody>
      </p:sp>
      <p:sp>
        <p:nvSpPr>
          <p:cNvPr id="113678" name="Line 21">
            <a:extLst>
              <a:ext uri="{FF2B5EF4-FFF2-40B4-BE49-F238E27FC236}">
                <a16:creationId xmlns:a16="http://schemas.microsoft.com/office/drawing/2014/main" id="{E5CE7E71-A55B-4E81-0C57-610B8080EC21}"/>
              </a:ext>
            </a:extLst>
          </p:cNvPr>
          <p:cNvSpPr>
            <a:spLocks noChangeShapeType="1"/>
          </p:cNvSpPr>
          <p:nvPr/>
        </p:nvSpPr>
        <p:spPr bwMode="auto">
          <a:xfrm>
            <a:off x="609600" y="33528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679" name="Line 22">
            <a:extLst>
              <a:ext uri="{FF2B5EF4-FFF2-40B4-BE49-F238E27FC236}">
                <a16:creationId xmlns:a16="http://schemas.microsoft.com/office/drawing/2014/main" id="{F0CD5676-6222-FB7C-ED4C-60DC5AD6AC4A}"/>
              </a:ext>
            </a:extLst>
          </p:cNvPr>
          <p:cNvSpPr>
            <a:spLocks noChangeShapeType="1"/>
          </p:cNvSpPr>
          <p:nvPr/>
        </p:nvSpPr>
        <p:spPr bwMode="auto">
          <a:xfrm>
            <a:off x="571500" y="5105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3680" name="Rectangle 23">
            <a:extLst>
              <a:ext uri="{FF2B5EF4-FFF2-40B4-BE49-F238E27FC236}">
                <a16:creationId xmlns:a16="http://schemas.microsoft.com/office/drawing/2014/main" id="{9806AA4D-66BE-DA7F-7F4D-0EF9C11D31DB}"/>
              </a:ext>
            </a:extLst>
          </p:cNvPr>
          <p:cNvSpPr>
            <a:spLocks noChangeArrowheads="1"/>
          </p:cNvSpPr>
          <p:nvPr/>
        </p:nvSpPr>
        <p:spPr bwMode="auto">
          <a:xfrm>
            <a:off x="647700" y="3414713"/>
            <a:ext cx="8077200" cy="1569660"/>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dirty="0">
                <a:latin typeface="Arial" panose="020B0604020202020204" pitchFamily="34" charset="0"/>
              </a:rPr>
              <a:t>In modular arithmetic, the product of the integer and its multiplicative inverse is congruent to 1 modulo n.</a:t>
            </a:r>
          </a:p>
        </p:txBody>
      </p:sp>
      <p:grpSp>
        <p:nvGrpSpPr>
          <p:cNvPr id="113681" name="Group 24">
            <a:extLst>
              <a:ext uri="{FF2B5EF4-FFF2-40B4-BE49-F238E27FC236}">
                <a16:creationId xmlns:a16="http://schemas.microsoft.com/office/drawing/2014/main" id="{8BD76DCF-2AFB-F942-6A1A-79D1FFE06275}"/>
              </a:ext>
            </a:extLst>
          </p:cNvPr>
          <p:cNvGrpSpPr>
            <a:grpSpLocks/>
          </p:cNvGrpSpPr>
          <p:nvPr/>
        </p:nvGrpSpPr>
        <p:grpSpPr bwMode="auto">
          <a:xfrm>
            <a:off x="655638" y="2743200"/>
            <a:ext cx="1143000" cy="566738"/>
            <a:chOff x="1200" y="1248"/>
            <a:chExt cx="720" cy="357"/>
          </a:xfrm>
        </p:grpSpPr>
        <p:pic>
          <p:nvPicPr>
            <p:cNvPr id="113682" name="Picture 25">
              <a:extLst>
                <a:ext uri="{FF2B5EF4-FFF2-40B4-BE49-F238E27FC236}">
                  <a16:creationId xmlns:a16="http://schemas.microsoft.com/office/drawing/2014/main" id="{983F58EC-7841-AB13-027A-D07A527F1E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683" name="Text Box 26">
              <a:extLst>
                <a:ext uri="{FF2B5EF4-FFF2-40B4-BE49-F238E27FC236}">
                  <a16:creationId xmlns:a16="http://schemas.microsoft.com/office/drawing/2014/main" id="{E3E081A5-4308-A644-B102-6D20271562F8}"/>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a:solidFill>
                    <a:schemeClr val="hlink"/>
                  </a:solidFill>
                </a:rPr>
                <a:t>Note</a:t>
              </a: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F2206E8-2C32-B290-212D-C3662BB21368}"/>
                  </a:ext>
                </a:extLst>
              </p14:cNvPr>
              <p14:cNvContentPartPr/>
              <p14:nvPr/>
            </p14:nvContentPartPr>
            <p14:xfrm>
              <a:off x="3172320" y="1181880"/>
              <a:ext cx="5121360" cy="1349280"/>
            </p14:xfrm>
          </p:contentPart>
        </mc:Choice>
        <mc:Fallback xmlns="">
          <p:pic>
            <p:nvPicPr>
              <p:cNvPr id="2" name="Ink 1">
                <a:extLst>
                  <a:ext uri="{FF2B5EF4-FFF2-40B4-BE49-F238E27FC236}">
                    <a16:creationId xmlns:a16="http://schemas.microsoft.com/office/drawing/2014/main" id="{4F2206E8-2C32-B290-212D-C3662BB21368}"/>
                  </a:ext>
                </a:extLst>
              </p:cNvPr>
              <p:cNvPicPr/>
              <p:nvPr/>
            </p:nvPicPr>
            <p:blipFill>
              <a:blip r:embed="rId5"/>
              <a:stretch>
                <a:fillRect/>
              </a:stretch>
            </p:blipFill>
            <p:spPr>
              <a:xfrm>
                <a:off x="3162960" y="1172520"/>
                <a:ext cx="5140080" cy="1368000"/>
              </a:xfrm>
              <a:prstGeom prst="rect">
                <a:avLst/>
              </a:prstGeom>
            </p:spPr>
          </p:pic>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1">
            <a:extLst>
              <a:ext uri="{FF2B5EF4-FFF2-40B4-BE49-F238E27FC236}">
                <a16:creationId xmlns:a16="http://schemas.microsoft.com/office/drawing/2014/main" id="{34F1E732-7E3F-8C06-8B2B-ED3FB806E4AE}"/>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5D4D264C-DD05-4762-AAC7-C50507584C0E}" type="slidenum">
              <a:rPr lang="en-US" altLang="en-US" i="0" smtClean="0">
                <a:latin typeface="Arial" panose="020B0604020202020204" pitchFamily="34" charset="0"/>
              </a:rPr>
              <a:pPr/>
              <a:t>52</a:t>
            </a:fld>
            <a:endParaRPr lang="en-US" altLang="en-US" i="0">
              <a:latin typeface="Arial" panose="020B0604020202020204" pitchFamily="34" charset="0"/>
            </a:endParaRPr>
          </a:p>
        </p:txBody>
      </p:sp>
      <p:sp>
        <p:nvSpPr>
          <p:cNvPr id="115715" name="Text Box 2">
            <a:extLst>
              <a:ext uri="{FF2B5EF4-FFF2-40B4-BE49-F238E27FC236}">
                <a16:creationId xmlns:a16="http://schemas.microsoft.com/office/drawing/2014/main" id="{418F763C-36EC-3E9B-5891-90BB8BF92F30}"/>
              </a:ext>
            </a:extLst>
          </p:cNvPr>
          <p:cNvSpPr txBox="1">
            <a:spLocks noChangeArrowheads="1"/>
          </p:cNvSpPr>
          <p:nvPr/>
        </p:nvSpPr>
        <p:spPr bwMode="auto">
          <a:xfrm>
            <a:off x="381000" y="11430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2.22</a:t>
            </a:r>
            <a:endParaRPr lang="en-US" altLang="en-US" sz="2000">
              <a:solidFill>
                <a:schemeClr val="bg1"/>
              </a:solidFill>
            </a:endParaRPr>
          </a:p>
        </p:txBody>
      </p:sp>
      <p:sp>
        <p:nvSpPr>
          <p:cNvPr id="115716" name="Rectangle 3">
            <a:extLst>
              <a:ext uri="{FF2B5EF4-FFF2-40B4-BE49-F238E27FC236}">
                <a16:creationId xmlns:a16="http://schemas.microsoft.com/office/drawing/2014/main" id="{61C98600-3262-56F9-024F-2F4D1B1F92D6}"/>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17" name="Rectangle 4">
            <a:extLst>
              <a:ext uri="{FF2B5EF4-FFF2-40B4-BE49-F238E27FC236}">
                <a16:creationId xmlns:a16="http://schemas.microsoft.com/office/drawing/2014/main" id="{935ABD76-C7E9-7AAC-8BBE-0D2318388D5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18" name="Rectangle 5">
            <a:extLst>
              <a:ext uri="{FF2B5EF4-FFF2-40B4-BE49-F238E27FC236}">
                <a16:creationId xmlns:a16="http://schemas.microsoft.com/office/drawing/2014/main" id="{9118B2C7-9F4D-246E-0AB1-CF45553107AB}"/>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19" name="Rectangle 6">
            <a:extLst>
              <a:ext uri="{FF2B5EF4-FFF2-40B4-BE49-F238E27FC236}">
                <a16:creationId xmlns:a16="http://schemas.microsoft.com/office/drawing/2014/main" id="{8AE5C718-DC14-D98E-9EE3-377112515583}"/>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20" name="Rectangle 7">
            <a:extLst>
              <a:ext uri="{FF2B5EF4-FFF2-40B4-BE49-F238E27FC236}">
                <a16:creationId xmlns:a16="http://schemas.microsoft.com/office/drawing/2014/main" id="{1838CFEB-FA50-876E-6852-5525FD05E046}"/>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21" name="Rectangle 8">
            <a:extLst>
              <a:ext uri="{FF2B5EF4-FFF2-40B4-BE49-F238E27FC236}">
                <a16:creationId xmlns:a16="http://schemas.microsoft.com/office/drawing/2014/main" id="{008626B8-D094-0DEE-78EB-40EECD7E7DC8}"/>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22" name="Rectangle 9">
            <a:extLst>
              <a:ext uri="{FF2B5EF4-FFF2-40B4-BE49-F238E27FC236}">
                <a16:creationId xmlns:a16="http://schemas.microsoft.com/office/drawing/2014/main" id="{BE616B96-4B6C-FC69-3FEF-3354A28D324E}"/>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5723" name="Text Box 10">
            <a:extLst>
              <a:ext uri="{FF2B5EF4-FFF2-40B4-BE49-F238E27FC236}">
                <a16:creationId xmlns:a16="http://schemas.microsoft.com/office/drawing/2014/main" id="{B39910CD-E6AF-3D0A-B3C6-753454D3EC95}"/>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62571" name="Rectangle 11">
            <a:extLst>
              <a:ext uri="{FF2B5EF4-FFF2-40B4-BE49-F238E27FC236}">
                <a16:creationId xmlns:a16="http://schemas.microsoft.com/office/drawing/2014/main" id="{A449CCF8-BE72-AB6D-337A-2D622FED744C}"/>
              </a:ext>
            </a:extLst>
          </p:cNvPr>
          <p:cNvSpPr>
            <a:spLocks noChangeArrowheads="1"/>
          </p:cNvSpPr>
          <p:nvPr/>
        </p:nvSpPr>
        <p:spPr bwMode="auto">
          <a:xfrm>
            <a:off x="304800" y="1600200"/>
            <a:ext cx="8229600" cy="457200"/>
          </a:xfrm>
          <a:prstGeom prst="rect">
            <a:avLst/>
          </a:prstGeom>
          <a:noFill/>
          <a:ln>
            <a:noFill/>
          </a:ln>
          <a:effectLst/>
        </p:spPr>
        <p:txBody>
          <a:bodyPr anchor="ctr">
            <a:spAutoFit/>
          </a:bodyPr>
          <a:lstStyle/>
          <a:p>
            <a:pPr algn="just" eaLnBrk="1" hangingPunct="1">
              <a:defRPr/>
            </a:pPr>
            <a:r>
              <a:rPr lang="en-US" altLang="en-US" sz="2400" b="0" i="0" dirty="0">
                <a:effectLst>
                  <a:outerShdw blurRad="38100" dist="38100" dir="2700000" algn="tl">
                    <a:srgbClr val="C0C0C0"/>
                  </a:outerShdw>
                </a:effectLst>
              </a:rPr>
              <a:t>Find the multiplicative inverse of 3 in (mod 10)</a:t>
            </a:r>
          </a:p>
        </p:txBody>
      </p:sp>
      <p:sp>
        <p:nvSpPr>
          <p:cNvPr id="962572" name="Rectangle 12">
            <a:extLst>
              <a:ext uri="{FF2B5EF4-FFF2-40B4-BE49-F238E27FC236}">
                <a16:creationId xmlns:a16="http://schemas.microsoft.com/office/drawing/2014/main" id="{3B1A9764-9E10-EA33-E186-F19061B776AB}"/>
              </a:ext>
            </a:extLst>
          </p:cNvPr>
          <p:cNvSpPr>
            <a:spLocks noChangeArrowheads="1"/>
          </p:cNvSpPr>
          <p:nvPr/>
        </p:nvSpPr>
        <p:spPr bwMode="auto">
          <a:xfrm>
            <a:off x="304800" y="20574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sp>
        <p:nvSpPr>
          <p:cNvPr id="962575" name="Rectangle 15">
            <a:extLst>
              <a:ext uri="{FF2B5EF4-FFF2-40B4-BE49-F238E27FC236}">
                <a16:creationId xmlns:a16="http://schemas.microsoft.com/office/drawing/2014/main" id="{8E65C317-2D26-A38F-5674-880C6AEA8E7E}"/>
              </a:ext>
            </a:extLst>
          </p:cNvPr>
          <p:cNvSpPr>
            <a:spLocks noChangeArrowheads="1"/>
          </p:cNvSpPr>
          <p:nvPr/>
        </p:nvSpPr>
        <p:spPr bwMode="auto">
          <a:xfrm>
            <a:off x="304800" y="4080302"/>
            <a:ext cx="8229600" cy="830997"/>
          </a:xfrm>
          <a:prstGeom prst="rect">
            <a:avLst/>
          </a:prstGeom>
          <a:noFill/>
          <a:ln>
            <a:noFill/>
          </a:ln>
          <a:effectLst/>
        </p:spPr>
        <p:txBody>
          <a:bodyPr anchor="ctr">
            <a:spAutoFit/>
          </a:bodyPr>
          <a:lstStyle/>
          <a:p>
            <a:pPr algn="just" eaLnBrk="1" hangingPunct="1">
              <a:defRPr/>
            </a:pPr>
            <a:r>
              <a:rPr lang="en-US" altLang="en-US" sz="2400" i="0" dirty="0"/>
              <a:t>IBL </a:t>
            </a:r>
            <a:r>
              <a:rPr lang="en-US" altLang="en-US" sz="2400" i="0" dirty="0" err="1"/>
              <a:t>Exer</a:t>
            </a:r>
            <a:r>
              <a:rPr lang="en-US" altLang="en-US" sz="2400" i="0" dirty="0"/>
              <a:t>:</a:t>
            </a:r>
            <a:endParaRPr lang="en-US" altLang="en-US" sz="2000" dirty="0"/>
          </a:p>
          <a:p>
            <a:pPr algn="just" eaLnBrk="1" hangingPunct="1">
              <a:defRPr/>
            </a:pPr>
            <a:r>
              <a:rPr lang="en-US" altLang="en-US" sz="2400" b="0" i="0" dirty="0">
                <a:effectLst>
                  <a:outerShdw blurRad="38100" dist="38100" dir="2700000" algn="tl">
                    <a:srgbClr val="C0C0C0"/>
                  </a:outerShdw>
                </a:effectLst>
              </a:rPr>
              <a:t>Find all multiplicative inverses in Z</a:t>
            </a:r>
            <a:r>
              <a:rPr lang="en-US" altLang="en-US" sz="2400" b="0" i="0" baseline="-20000" dirty="0">
                <a:effectLst>
                  <a:outerShdw blurRad="38100" dist="38100" dir="2700000" algn="tl">
                    <a:srgbClr val="C0C0C0"/>
                  </a:outerShdw>
                </a:effectLst>
              </a:rPr>
              <a:t>10</a:t>
            </a:r>
            <a:endParaRPr lang="en-US" altLang="en-US" sz="2400" b="0" i="0" dirty="0">
              <a:effectLst>
                <a:outerShdw blurRad="38100" dist="38100" dir="2700000" algn="tl">
                  <a:srgbClr val="C0C0C0"/>
                </a:outerShdw>
              </a:effectLst>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3CC0D02-C2A0-5252-D293-E2FDBB73585A}"/>
                  </a:ext>
                </a:extLst>
              </p14:cNvPr>
              <p14:cNvContentPartPr/>
              <p14:nvPr/>
            </p14:nvContentPartPr>
            <p14:xfrm>
              <a:off x="844920" y="2591640"/>
              <a:ext cx="7934400" cy="3547440"/>
            </p14:xfrm>
          </p:contentPart>
        </mc:Choice>
        <mc:Fallback xmlns="">
          <p:pic>
            <p:nvPicPr>
              <p:cNvPr id="2" name="Ink 1">
                <a:extLst>
                  <a:ext uri="{FF2B5EF4-FFF2-40B4-BE49-F238E27FC236}">
                    <a16:creationId xmlns:a16="http://schemas.microsoft.com/office/drawing/2014/main" id="{B3CC0D02-C2A0-5252-D293-E2FDBB73585A}"/>
                  </a:ext>
                </a:extLst>
              </p:cNvPr>
              <p:cNvPicPr/>
              <p:nvPr/>
            </p:nvPicPr>
            <p:blipFill>
              <a:blip r:embed="rId4"/>
              <a:stretch>
                <a:fillRect/>
              </a:stretch>
            </p:blipFill>
            <p:spPr>
              <a:xfrm>
                <a:off x="835560" y="2582280"/>
                <a:ext cx="7953120" cy="35661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7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1">
            <a:extLst>
              <a:ext uri="{FF2B5EF4-FFF2-40B4-BE49-F238E27FC236}">
                <a16:creationId xmlns:a16="http://schemas.microsoft.com/office/drawing/2014/main" id="{AA5784A1-C03A-7383-8FDB-5D08E2FB2124}"/>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92C01302-FCD9-495A-873B-BA56010E4E48}" type="slidenum">
              <a:rPr lang="en-US" altLang="en-US" i="0" smtClean="0">
                <a:latin typeface="Arial" panose="020B0604020202020204" pitchFamily="34" charset="0"/>
              </a:rPr>
              <a:pPr/>
              <a:t>53</a:t>
            </a:fld>
            <a:endParaRPr lang="en-US" altLang="en-US" i="0">
              <a:latin typeface="Arial" panose="020B0604020202020204" pitchFamily="34" charset="0"/>
            </a:endParaRPr>
          </a:p>
        </p:txBody>
      </p:sp>
      <p:sp>
        <p:nvSpPr>
          <p:cNvPr id="117763" name="Text Box 2">
            <a:extLst>
              <a:ext uri="{FF2B5EF4-FFF2-40B4-BE49-F238E27FC236}">
                <a16:creationId xmlns:a16="http://schemas.microsoft.com/office/drawing/2014/main" id="{5C69CB24-4A82-F5C5-88FE-CDD5917EABB7}"/>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2.24</a:t>
            </a:r>
            <a:endParaRPr lang="en-US" altLang="en-US" sz="2000">
              <a:solidFill>
                <a:schemeClr val="bg1"/>
              </a:solidFill>
            </a:endParaRPr>
          </a:p>
        </p:txBody>
      </p:sp>
      <p:sp>
        <p:nvSpPr>
          <p:cNvPr id="117764" name="Rectangle 3">
            <a:extLst>
              <a:ext uri="{FF2B5EF4-FFF2-40B4-BE49-F238E27FC236}">
                <a16:creationId xmlns:a16="http://schemas.microsoft.com/office/drawing/2014/main" id="{97FE73F8-A2D2-4249-10D9-5F096D0B7B6B}"/>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65" name="Rectangle 4">
            <a:extLst>
              <a:ext uri="{FF2B5EF4-FFF2-40B4-BE49-F238E27FC236}">
                <a16:creationId xmlns:a16="http://schemas.microsoft.com/office/drawing/2014/main" id="{86797ED0-8509-215A-23B6-1A8516308960}"/>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66" name="Rectangle 5">
            <a:extLst>
              <a:ext uri="{FF2B5EF4-FFF2-40B4-BE49-F238E27FC236}">
                <a16:creationId xmlns:a16="http://schemas.microsoft.com/office/drawing/2014/main" id="{E0FEB365-461F-52BA-154B-F2F7E8F58A5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67" name="Rectangle 6">
            <a:extLst>
              <a:ext uri="{FF2B5EF4-FFF2-40B4-BE49-F238E27FC236}">
                <a16:creationId xmlns:a16="http://schemas.microsoft.com/office/drawing/2014/main" id="{99D80C06-A7B1-D6B0-BD7F-6E95124680D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68" name="Rectangle 7">
            <a:extLst>
              <a:ext uri="{FF2B5EF4-FFF2-40B4-BE49-F238E27FC236}">
                <a16:creationId xmlns:a16="http://schemas.microsoft.com/office/drawing/2014/main" id="{9CC5E608-6895-BB65-4B6C-278E8F82DCDB}"/>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69" name="Rectangle 8">
            <a:extLst>
              <a:ext uri="{FF2B5EF4-FFF2-40B4-BE49-F238E27FC236}">
                <a16:creationId xmlns:a16="http://schemas.microsoft.com/office/drawing/2014/main" id="{18BD2178-4C64-1B73-B4D5-4F3230BDA52A}"/>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70" name="Rectangle 9">
            <a:extLst>
              <a:ext uri="{FF2B5EF4-FFF2-40B4-BE49-F238E27FC236}">
                <a16:creationId xmlns:a16="http://schemas.microsoft.com/office/drawing/2014/main" id="{1B1DD32F-F470-ABD2-95A4-11F60F4D427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7771" name="Text Box 10">
            <a:extLst>
              <a:ext uri="{FF2B5EF4-FFF2-40B4-BE49-F238E27FC236}">
                <a16:creationId xmlns:a16="http://schemas.microsoft.com/office/drawing/2014/main" id="{944991D6-1CE5-6163-971F-E6FEC898DB68}"/>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66667" name="Rectangle 11">
            <a:extLst>
              <a:ext uri="{FF2B5EF4-FFF2-40B4-BE49-F238E27FC236}">
                <a16:creationId xmlns:a16="http://schemas.microsoft.com/office/drawing/2014/main" id="{2A953CA6-2871-4DA1-AE2B-AFBE1177D7CE}"/>
              </a:ext>
            </a:extLst>
          </p:cNvPr>
          <p:cNvSpPr>
            <a:spLocks noChangeArrowheads="1"/>
          </p:cNvSpPr>
          <p:nvPr/>
        </p:nvSpPr>
        <p:spPr bwMode="auto">
          <a:xfrm>
            <a:off x="304800" y="11430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Find all multiplicative inverse pairs in Z</a:t>
            </a:r>
            <a:r>
              <a:rPr lang="en-US" altLang="en-US" sz="2400" i="0" baseline="-20000">
                <a:effectLst>
                  <a:outerShdw blurRad="38100" dist="38100" dir="2700000" algn="tl">
                    <a:srgbClr val="C0C0C0"/>
                  </a:outerShdw>
                </a:effectLst>
              </a:rPr>
              <a:t>11</a:t>
            </a:r>
            <a:r>
              <a:rPr lang="en-US" altLang="en-US" sz="2400" i="0">
                <a:effectLst>
                  <a:outerShdw blurRad="38100" dist="38100" dir="2700000" algn="tl">
                    <a:srgbClr val="C0C0C0"/>
                  </a:outerShdw>
                </a:effectLst>
              </a:rPr>
              <a:t>.</a:t>
            </a:r>
          </a:p>
        </p:txBody>
      </p:sp>
      <p:sp>
        <p:nvSpPr>
          <p:cNvPr id="966668" name="Rectangle 12">
            <a:extLst>
              <a:ext uri="{FF2B5EF4-FFF2-40B4-BE49-F238E27FC236}">
                <a16:creationId xmlns:a16="http://schemas.microsoft.com/office/drawing/2014/main" id="{8759C344-315F-29AC-8478-F4D03412039A}"/>
              </a:ext>
            </a:extLst>
          </p:cNvPr>
          <p:cNvSpPr>
            <a:spLocks noChangeArrowheads="1"/>
          </p:cNvSpPr>
          <p:nvPr/>
        </p:nvSpPr>
        <p:spPr bwMode="auto">
          <a:xfrm>
            <a:off x="304800" y="16764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61CE6AE-5047-59BA-E7AE-20B6366148CA}"/>
                  </a:ext>
                </a:extLst>
              </p14:cNvPr>
              <p14:cNvContentPartPr/>
              <p14:nvPr/>
            </p14:nvContentPartPr>
            <p14:xfrm>
              <a:off x="1124640" y="1684080"/>
              <a:ext cx="7303320" cy="3833280"/>
            </p14:xfrm>
          </p:contentPart>
        </mc:Choice>
        <mc:Fallback xmlns="">
          <p:pic>
            <p:nvPicPr>
              <p:cNvPr id="2" name="Ink 1">
                <a:extLst>
                  <a:ext uri="{FF2B5EF4-FFF2-40B4-BE49-F238E27FC236}">
                    <a16:creationId xmlns:a16="http://schemas.microsoft.com/office/drawing/2014/main" id="{261CE6AE-5047-59BA-E7AE-20B6366148CA}"/>
                  </a:ext>
                </a:extLst>
              </p:cNvPr>
              <p:cNvPicPr/>
              <p:nvPr/>
            </p:nvPicPr>
            <p:blipFill>
              <a:blip r:embed="rId4"/>
              <a:stretch>
                <a:fillRect/>
              </a:stretch>
            </p:blipFill>
            <p:spPr>
              <a:xfrm>
                <a:off x="1115280" y="1674720"/>
                <a:ext cx="7322040" cy="3852000"/>
              </a:xfrm>
              <a:prstGeom prst="rect">
                <a:avLst/>
              </a:prstGeom>
            </p:spPr>
          </p:pic>
        </mc:Fallback>
      </mc:AlternateContent>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1">
            <a:extLst>
              <a:ext uri="{FF2B5EF4-FFF2-40B4-BE49-F238E27FC236}">
                <a16:creationId xmlns:a16="http://schemas.microsoft.com/office/drawing/2014/main" id="{00B6DC44-9ABD-C08C-4374-F7F9EA14D37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43DB262-788F-4259-9D69-FA7507C9B28D}" type="slidenum">
              <a:rPr lang="en-US" altLang="en-US" i="0" smtClean="0">
                <a:latin typeface="Arial" panose="020B0604020202020204" pitchFamily="34" charset="0"/>
              </a:rPr>
              <a:pPr/>
              <a:t>54</a:t>
            </a:fld>
            <a:endParaRPr lang="en-US" altLang="en-US" i="0">
              <a:latin typeface="Arial" panose="020B0604020202020204" pitchFamily="34" charset="0"/>
            </a:endParaRPr>
          </a:p>
        </p:txBody>
      </p:sp>
      <p:sp>
        <p:nvSpPr>
          <p:cNvPr id="119811" name="Rectangle 2">
            <a:extLst>
              <a:ext uri="{FF2B5EF4-FFF2-40B4-BE49-F238E27FC236}">
                <a16:creationId xmlns:a16="http://schemas.microsoft.com/office/drawing/2014/main" id="{39DADF4C-363B-058F-D85F-56C746BA573C}"/>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2" name="Rectangle 3">
            <a:extLst>
              <a:ext uri="{FF2B5EF4-FFF2-40B4-BE49-F238E27FC236}">
                <a16:creationId xmlns:a16="http://schemas.microsoft.com/office/drawing/2014/main" id="{C94FFF97-BDAF-3678-1C33-EB7582ACABB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3" name="Rectangle 4">
            <a:extLst>
              <a:ext uri="{FF2B5EF4-FFF2-40B4-BE49-F238E27FC236}">
                <a16:creationId xmlns:a16="http://schemas.microsoft.com/office/drawing/2014/main" id="{C497B065-D568-4622-F60C-355157145514}"/>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4" name="Rectangle 5">
            <a:extLst>
              <a:ext uri="{FF2B5EF4-FFF2-40B4-BE49-F238E27FC236}">
                <a16:creationId xmlns:a16="http://schemas.microsoft.com/office/drawing/2014/main" id="{824FA528-E85B-0CB9-FB8F-2F848F250A3D}"/>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5" name="Rectangle 6">
            <a:extLst>
              <a:ext uri="{FF2B5EF4-FFF2-40B4-BE49-F238E27FC236}">
                <a16:creationId xmlns:a16="http://schemas.microsoft.com/office/drawing/2014/main" id="{D9EFB5B0-5363-BFC1-5AC7-34E4E9AE0DE3}"/>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6" name="Rectangle 7">
            <a:extLst>
              <a:ext uri="{FF2B5EF4-FFF2-40B4-BE49-F238E27FC236}">
                <a16:creationId xmlns:a16="http://schemas.microsoft.com/office/drawing/2014/main" id="{C19659A2-5491-6C6C-4534-954BB69866D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7" name="Rectangle 8">
            <a:extLst>
              <a:ext uri="{FF2B5EF4-FFF2-40B4-BE49-F238E27FC236}">
                <a16:creationId xmlns:a16="http://schemas.microsoft.com/office/drawing/2014/main" id="{7E114902-BF1C-424C-AADA-3B2C0DA123C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8" name="Text Box 9">
            <a:extLst>
              <a:ext uri="{FF2B5EF4-FFF2-40B4-BE49-F238E27FC236}">
                <a16:creationId xmlns:a16="http://schemas.microsoft.com/office/drawing/2014/main" id="{5B0C6A1C-7892-FBD4-6170-A4F9FE3CF391}"/>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119819" name="Line 15">
            <a:extLst>
              <a:ext uri="{FF2B5EF4-FFF2-40B4-BE49-F238E27FC236}">
                <a16:creationId xmlns:a16="http://schemas.microsoft.com/office/drawing/2014/main" id="{5EAFE14E-BEA2-34AD-2569-4BD4F2ED01EE}"/>
              </a:ext>
            </a:extLst>
          </p:cNvPr>
          <p:cNvSpPr>
            <a:spLocks noChangeShapeType="1"/>
          </p:cNvSpPr>
          <p:nvPr/>
        </p:nvSpPr>
        <p:spPr bwMode="auto">
          <a:xfrm>
            <a:off x="609600" y="2362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20" name="Line 16">
            <a:extLst>
              <a:ext uri="{FF2B5EF4-FFF2-40B4-BE49-F238E27FC236}">
                <a16:creationId xmlns:a16="http://schemas.microsoft.com/office/drawing/2014/main" id="{38695308-AFCF-9E9F-8693-6051E8FA996F}"/>
              </a:ext>
            </a:extLst>
          </p:cNvPr>
          <p:cNvSpPr>
            <a:spLocks noChangeShapeType="1"/>
          </p:cNvSpPr>
          <p:nvPr/>
        </p:nvSpPr>
        <p:spPr bwMode="auto">
          <a:xfrm>
            <a:off x="660971" y="3581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21" name="Rectangle 17">
            <a:extLst>
              <a:ext uri="{FF2B5EF4-FFF2-40B4-BE49-F238E27FC236}">
                <a16:creationId xmlns:a16="http://schemas.microsoft.com/office/drawing/2014/main" id="{EB0A7F02-680E-4785-65E4-655B6FBF4F06}"/>
              </a:ext>
            </a:extLst>
          </p:cNvPr>
          <p:cNvSpPr>
            <a:spLocks noChangeArrowheads="1"/>
          </p:cNvSpPr>
          <p:nvPr/>
        </p:nvSpPr>
        <p:spPr bwMode="auto">
          <a:xfrm>
            <a:off x="647700" y="2424113"/>
            <a:ext cx="8077200" cy="1077218"/>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dirty="0">
                <a:latin typeface="Times" panose="02020603050405020304" pitchFamily="18" charset="0"/>
                <a:cs typeface="Times" panose="02020603050405020304" pitchFamily="18" charset="0"/>
              </a:rPr>
              <a:t>An integer a </a:t>
            </a:r>
            <a:r>
              <a:rPr lang="en-US" altLang="en-US" sz="3200" i="0" dirty="0">
                <a:latin typeface="Times" panose="02020603050405020304" pitchFamily="18" charset="0"/>
                <a:cs typeface="Times" panose="02020603050405020304" pitchFamily="18" charset="0"/>
              </a:rPr>
              <a:t>has a multiplicative inverse modulo </a:t>
            </a:r>
            <a:r>
              <a:rPr lang="en-US" altLang="en-US" sz="3200" dirty="0">
                <a:latin typeface="Times" panose="02020603050405020304" pitchFamily="18" charset="0"/>
                <a:cs typeface="Times" panose="02020603050405020304" pitchFamily="18" charset="0"/>
              </a:rPr>
              <a:t>n </a:t>
            </a:r>
            <a:r>
              <a:rPr lang="en-US" altLang="en-US" sz="3200" i="0" dirty="0">
                <a:latin typeface="Times" panose="02020603050405020304" pitchFamily="18" charset="0"/>
                <a:cs typeface="Times" panose="02020603050405020304" pitchFamily="18" charset="0"/>
              </a:rPr>
              <a:t>if and only if </a:t>
            </a:r>
            <a:r>
              <a:rPr lang="en-US" altLang="en-US" sz="3200" dirty="0">
                <a:latin typeface="Times" panose="02020603050405020304" pitchFamily="18" charset="0"/>
                <a:cs typeface="Times" panose="02020603050405020304" pitchFamily="18" charset="0"/>
              </a:rPr>
              <a:t>a</a:t>
            </a:r>
            <a:r>
              <a:rPr lang="en-US" altLang="en-US" sz="3200" i="0" dirty="0">
                <a:latin typeface="Times" panose="02020603050405020304" pitchFamily="18" charset="0"/>
                <a:cs typeface="Times" panose="02020603050405020304" pitchFamily="18" charset="0"/>
              </a:rPr>
              <a:t> is coprime to</a:t>
            </a:r>
            <a:r>
              <a:rPr lang="en-US" altLang="en-US" sz="3200" dirty="0">
                <a:latin typeface="Times" panose="02020603050405020304" pitchFamily="18" charset="0"/>
                <a:cs typeface="Times" panose="02020603050405020304" pitchFamily="18" charset="0"/>
              </a:rPr>
              <a:t> n.</a:t>
            </a:r>
          </a:p>
        </p:txBody>
      </p:sp>
      <p:grpSp>
        <p:nvGrpSpPr>
          <p:cNvPr id="119822" name="Group 18">
            <a:extLst>
              <a:ext uri="{FF2B5EF4-FFF2-40B4-BE49-F238E27FC236}">
                <a16:creationId xmlns:a16="http://schemas.microsoft.com/office/drawing/2014/main" id="{109E0DAF-F577-DADF-4B5B-62BADE3F8432}"/>
              </a:ext>
            </a:extLst>
          </p:cNvPr>
          <p:cNvGrpSpPr>
            <a:grpSpLocks/>
          </p:cNvGrpSpPr>
          <p:nvPr/>
        </p:nvGrpSpPr>
        <p:grpSpPr bwMode="auto">
          <a:xfrm>
            <a:off x="655638" y="1752600"/>
            <a:ext cx="1143000" cy="566738"/>
            <a:chOff x="1200" y="1248"/>
            <a:chExt cx="720" cy="357"/>
          </a:xfrm>
        </p:grpSpPr>
        <p:pic>
          <p:nvPicPr>
            <p:cNvPr id="119823" name="Picture 19">
              <a:extLst>
                <a:ext uri="{FF2B5EF4-FFF2-40B4-BE49-F238E27FC236}">
                  <a16:creationId xmlns:a16="http://schemas.microsoft.com/office/drawing/2014/main" id="{3E221E77-1312-2B21-74EC-C67600DFA8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9824" name="Text Box 20">
              <a:extLst>
                <a:ext uri="{FF2B5EF4-FFF2-40B4-BE49-F238E27FC236}">
                  <a16:creationId xmlns:a16="http://schemas.microsoft.com/office/drawing/2014/main" id="{7675DAE4-A8BB-345C-FC01-9E58FAE9E3B0}"/>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dirty="0">
                  <a:solidFill>
                    <a:schemeClr val="hlink"/>
                  </a:solidFill>
                </a:rPr>
                <a:t>Note</a:t>
              </a: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12A9B5A6-C532-82AE-FC1F-B35CBBB79AAF}"/>
                  </a:ext>
                </a:extLst>
              </p14:cNvPr>
              <p14:cNvContentPartPr/>
              <p14:nvPr/>
            </p14:nvContentPartPr>
            <p14:xfrm>
              <a:off x="2639880" y="3391920"/>
              <a:ext cx="2269080" cy="127800"/>
            </p14:xfrm>
          </p:contentPart>
        </mc:Choice>
        <mc:Fallback xmlns="">
          <p:pic>
            <p:nvPicPr>
              <p:cNvPr id="2" name="Ink 1">
                <a:extLst>
                  <a:ext uri="{FF2B5EF4-FFF2-40B4-BE49-F238E27FC236}">
                    <a16:creationId xmlns:a16="http://schemas.microsoft.com/office/drawing/2014/main" id="{12A9B5A6-C532-82AE-FC1F-B35CBBB79AAF}"/>
                  </a:ext>
                </a:extLst>
              </p:cNvPr>
              <p:cNvPicPr/>
              <p:nvPr/>
            </p:nvPicPr>
            <p:blipFill>
              <a:blip r:embed="rId5"/>
              <a:stretch>
                <a:fillRect/>
              </a:stretch>
            </p:blipFill>
            <p:spPr>
              <a:xfrm>
                <a:off x="2630520" y="3382560"/>
                <a:ext cx="2287800" cy="146520"/>
              </a:xfrm>
              <a:prstGeom prst="rect">
                <a:avLst/>
              </a:prstGeom>
            </p:spPr>
          </p:pic>
        </mc:Fallback>
      </mc:AlternateContent>
    </p:spTree>
    <p:extLst>
      <p:ext uri="{BB962C8B-B14F-4D97-AF65-F5344CB8AC3E}">
        <p14:creationId xmlns:p14="http://schemas.microsoft.com/office/powerpoint/2010/main" val="15645482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1">
            <a:extLst>
              <a:ext uri="{FF2B5EF4-FFF2-40B4-BE49-F238E27FC236}">
                <a16:creationId xmlns:a16="http://schemas.microsoft.com/office/drawing/2014/main" id="{00B6DC44-9ABD-C08C-4374-F7F9EA14D37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43DB262-788F-4259-9D69-FA7507C9B28D}" type="slidenum">
              <a:rPr lang="en-US" altLang="en-US" i="0" smtClean="0">
                <a:latin typeface="Arial" panose="020B0604020202020204" pitchFamily="34" charset="0"/>
              </a:rPr>
              <a:pPr/>
              <a:t>55</a:t>
            </a:fld>
            <a:endParaRPr lang="en-US" altLang="en-US" i="0">
              <a:latin typeface="Arial" panose="020B0604020202020204" pitchFamily="34" charset="0"/>
            </a:endParaRPr>
          </a:p>
        </p:txBody>
      </p:sp>
      <p:sp>
        <p:nvSpPr>
          <p:cNvPr id="119811" name="Rectangle 2">
            <a:extLst>
              <a:ext uri="{FF2B5EF4-FFF2-40B4-BE49-F238E27FC236}">
                <a16:creationId xmlns:a16="http://schemas.microsoft.com/office/drawing/2014/main" id="{39DADF4C-363B-058F-D85F-56C746BA573C}"/>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2" name="Rectangle 3">
            <a:extLst>
              <a:ext uri="{FF2B5EF4-FFF2-40B4-BE49-F238E27FC236}">
                <a16:creationId xmlns:a16="http://schemas.microsoft.com/office/drawing/2014/main" id="{C94FFF97-BDAF-3678-1C33-EB7582ACABB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3" name="Rectangle 4">
            <a:extLst>
              <a:ext uri="{FF2B5EF4-FFF2-40B4-BE49-F238E27FC236}">
                <a16:creationId xmlns:a16="http://schemas.microsoft.com/office/drawing/2014/main" id="{C497B065-D568-4622-F60C-355157145514}"/>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4" name="Rectangle 5">
            <a:extLst>
              <a:ext uri="{FF2B5EF4-FFF2-40B4-BE49-F238E27FC236}">
                <a16:creationId xmlns:a16="http://schemas.microsoft.com/office/drawing/2014/main" id="{824FA528-E85B-0CB9-FB8F-2F848F250A3D}"/>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5" name="Rectangle 6">
            <a:extLst>
              <a:ext uri="{FF2B5EF4-FFF2-40B4-BE49-F238E27FC236}">
                <a16:creationId xmlns:a16="http://schemas.microsoft.com/office/drawing/2014/main" id="{D9EFB5B0-5363-BFC1-5AC7-34E4E9AE0DE3}"/>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6" name="Rectangle 7">
            <a:extLst>
              <a:ext uri="{FF2B5EF4-FFF2-40B4-BE49-F238E27FC236}">
                <a16:creationId xmlns:a16="http://schemas.microsoft.com/office/drawing/2014/main" id="{C19659A2-5491-6C6C-4534-954BB69866DB}"/>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7" name="Rectangle 8">
            <a:extLst>
              <a:ext uri="{FF2B5EF4-FFF2-40B4-BE49-F238E27FC236}">
                <a16:creationId xmlns:a16="http://schemas.microsoft.com/office/drawing/2014/main" id="{7E114902-BF1C-424C-AADA-3B2C0DA123C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19818" name="Text Box 9">
            <a:extLst>
              <a:ext uri="{FF2B5EF4-FFF2-40B4-BE49-F238E27FC236}">
                <a16:creationId xmlns:a16="http://schemas.microsoft.com/office/drawing/2014/main" id="{5B0C6A1C-7892-FBD4-6170-A4F9FE3CF391}"/>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119819" name="Line 15">
            <a:extLst>
              <a:ext uri="{FF2B5EF4-FFF2-40B4-BE49-F238E27FC236}">
                <a16:creationId xmlns:a16="http://schemas.microsoft.com/office/drawing/2014/main" id="{5EAFE14E-BEA2-34AD-2569-4BD4F2ED01EE}"/>
              </a:ext>
            </a:extLst>
          </p:cNvPr>
          <p:cNvSpPr>
            <a:spLocks noChangeShapeType="1"/>
          </p:cNvSpPr>
          <p:nvPr/>
        </p:nvSpPr>
        <p:spPr bwMode="auto">
          <a:xfrm>
            <a:off x="609600" y="23622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20" name="Line 16">
            <a:extLst>
              <a:ext uri="{FF2B5EF4-FFF2-40B4-BE49-F238E27FC236}">
                <a16:creationId xmlns:a16="http://schemas.microsoft.com/office/drawing/2014/main" id="{38695308-AFCF-9E9F-8693-6051E8FA996F}"/>
              </a:ext>
            </a:extLst>
          </p:cNvPr>
          <p:cNvSpPr>
            <a:spLocks noChangeShapeType="1"/>
          </p:cNvSpPr>
          <p:nvPr/>
        </p:nvSpPr>
        <p:spPr bwMode="auto">
          <a:xfrm>
            <a:off x="609600" y="45720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821" name="Rectangle 17">
            <a:extLst>
              <a:ext uri="{FF2B5EF4-FFF2-40B4-BE49-F238E27FC236}">
                <a16:creationId xmlns:a16="http://schemas.microsoft.com/office/drawing/2014/main" id="{EB0A7F02-680E-4785-65E4-655B6FBF4F06}"/>
              </a:ext>
            </a:extLst>
          </p:cNvPr>
          <p:cNvSpPr>
            <a:spLocks noChangeArrowheads="1"/>
          </p:cNvSpPr>
          <p:nvPr/>
        </p:nvSpPr>
        <p:spPr bwMode="auto">
          <a:xfrm>
            <a:off x="647700" y="2424113"/>
            <a:ext cx="8077200" cy="2062103"/>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dirty="0">
                <a:latin typeface="Arial" panose="020B0604020202020204" pitchFamily="34" charset="0"/>
              </a:rPr>
              <a:t>The extended Euclidean algorithm finds the multiplicative inverses of b in Z</a:t>
            </a:r>
            <a:r>
              <a:rPr lang="en-US" altLang="en-US" sz="3200" baseline="-18000" dirty="0">
                <a:latin typeface="Arial" panose="020B0604020202020204" pitchFamily="34" charset="0"/>
              </a:rPr>
              <a:t>n</a:t>
            </a:r>
            <a:r>
              <a:rPr lang="en-US" altLang="en-US" sz="3200" dirty="0">
                <a:latin typeface="Arial" panose="020B0604020202020204" pitchFamily="34" charset="0"/>
              </a:rPr>
              <a:t> when n and b are given and </a:t>
            </a:r>
          </a:p>
          <a:p>
            <a:pPr algn="ctr"/>
            <a:r>
              <a:rPr lang="en-US" altLang="en-US" sz="3200" dirty="0" err="1">
                <a:latin typeface="Arial" panose="020B0604020202020204" pitchFamily="34" charset="0"/>
              </a:rPr>
              <a:t>gcd</a:t>
            </a:r>
            <a:r>
              <a:rPr lang="en-US" altLang="en-US" sz="3200" dirty="0">
                <a:latin typeface="Arial" panose="020B0604020202020204" pitchFamily="34" charset="0"/>
              </a:rPr>
              <a:t> (n, b) = 1.</a:t>
            </a:r>
          </a:p>
        </p:txBody>
      </p:sp>
      <p:grpSp>
        <p:nvGrpSpPr>
          <p:cNvPr id="119822" name="Group 18">
            <a:extLst>
              <a:ext uri="{FF2B5EF4-FFF2-40B4-BE49-F238E27FC236}">
                <a16:creationId xmlns:a16="http://schemas.microsoft.com/office/drawing/2014/main" id="{109E0DAF-F577-DADF-4B5B-62BADE3F8432}"/>
              </a:ext>
            </a:extLst>
          </p:cNvPr>
          <p:cNvGrpSpPr>
            <a:grpSpLocks/>
          </p:cNvGrpSpPr>
          <p:nvPr/>
        </p:nvGrpSpPr>
        <p:grpSpPr bwMode="auto">
          <a:xfrm>
            <a:off x="655638" y="1752600"/>
            <a:ext cx="1143000" cy="566738"/>
            <a:chOff x="1200" y="1248"/>
            <a:chExt cx="720" cy="357"/>
          </a:xfrm>
        </p:grpSpPr>
        <p:pic>
          <p:nvPicPr>
            <p:cNvPr id="119823" name="Picture 19">
              <a:extLst>
                <a:ext uri="{FF2B5EF4-FFF2-40B4-BE49-F238E27FC236}">
                  <a16:creationId xmlns:a16="http://schemas.microsoft.com/office/drawing/2014/main" id="{3E221E77-1312-2B21-74EC-C67600DFA8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9824" name="Text Box 20">
              <a:extLst>
                <a:ext uri="{FF2B5EF4-FFF2-40B4-BE49-F238E27FC236}">
                  <a16:creationId xmlns:a16="http://schemas.microsoft.com/office/drawing/2014/main" id="{7675DAE4-A8BB-345C-FC01-9E58FAE9E3B0}"/>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a:solidFill>
                    <a:schemeClr val="hlink"/>
                  </a:solidFill>
                </a:rPr>
                <a:t>Note</a:t>
              </a:r>
            </a:p>
          </p:txBody>
        </p:sp>
      </p:grpSp>
      <p:sp>
        <p:nvSpPr>
          <p:cNvPr id="3" name="TextBox 2">
            <a:extLst>
              <a:ext uri="{FF2B5EF4-FFF2-40B4-BE49-F238E27FC236}">
                <a16:creationId xmlns:a16="http://schemas.microsoft.com/office/drawing/2014/main" id="{29CA7DEE-791A-A274-8416-74C5377DF7F4}"/>
              </a:ext>
            </a:extLst>
          </p:cNvPr>
          <p:cNvSpPr txBox="1"/>
          <p:nvPr/>
        </p:nvSpPr>
        <p:spPr>
          <a:xfrm>
            <a:off x="584076" y="4846617"/>
            <a:ext cx="4577136" cy="369332"/>
          </a:xfrm>
          <a:prstGeom prst="rect">
            <a:avLst/>
          </a:prstGeom>
          <a:noFill/>
        </p:spPr>
        <p:txBody>
          <a:bodyPr wrap="square">
            <a:spAutoFit/>
          </a:bodyPr>
          <a:lstStyle/>
          <a:p>
            <a:r>
              <a:rPr lang="en-US" altLang="en-US" sz="1800" dirty="0">
                <a:latin typeface="Arial" panose="020B0604020202020204" pitchFamily="34" charset="0"/>
              </a:rPr>
              <a:t>How? </a:t>
            </a:r>
            <a:endParaRPr lang="en-US" dirty="0"/>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6ABDA314-87B1-4890-BCE4-FD3D0D5B9F4A}"/>
                  </a:ext>
                </a:extLst>
              </p14:cNvPr>
              <p14:cNvContentPartPr/>
              <p14:nvPr/>
            </p14:nvContentPartPr>
            <p14:xfrm>
              <a:off x="1183680" y="3904200"/>
              <a:ext cx="7657560" cy="2542680"/>
            </p14:xfrm>
          </p:contentPart>
        </mc:Choice>
        <mc:Fallback xmlns="">
          <p:pic>
            <p:nvPicPr>
              <p:cNvPr id="2" name="Ink 1">
                <a:extLst>
                  <a:ext uri="{FF2B5EF4-FFF2-40B4-BE49-F238E27FC236}">
                    <a16:creationId xmlns:a16="http://schemas.microsoft.com/office/drawing/2014/main" id="{6ABDA314-87B1-4890-BCE4-FD3D0D5B9F4A}"/>
                  </a:ext>
                </a:extLst>
              </p:cNvPr>
              <p:cNvPicPr/>
              <p:nvPr/>
            </p:nvPicPr>
            <p:blipFill>
              <a:blip r:embed="rId5"/>
              <a:stretch>
                <a:fillRect/>
              </a:stretch>
            </p:blipFill>
            <p:spPr>
              <a:xfrm>
                <a:off x="1174320" y="3894840"/>
                <a:ext cx="7676280" cy="2561400"/>
              </a:xfrm>
              <a:prstGeom prst="rect">
                <a:avLst/>
              </a:prstGeom>
            </p:spPr>
          </p:pic>
        </mc:Fallback>
      </mc:AlternateContent>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1">
            <a:extLst>
              <a:ext uri="{FF2B5EF4-FFF2-40B4-BE49-F238E27FC236}">
                <a16:creationId xmlns:a16="http://schemas.microsoft.com/office/drawing/2014/main" id="{53EC59A3-59DB-AEA4-8CA4-55AEEC8BAA7F}"/>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5C667DCC-8CEA-4C35-8C83-D5214782442F}" type="slidenum">
              <a:rPr lang="en-US" altLang="en-US" i="0" smtClean="0">
                <a:latin typeface="Arial" panose="020B0604020202020204" pitchFamily="34" charset="0"/>
              </a:rPr>
              <a:pPr/>
              <a:t>56</a:t>
            </a:fld>
            <a:endParaRPr lang="en-US" altLang="en-US" i="0">
              <a:latin typeface="Arial" panose="020B0604020202020204" pitchFamily="34" charset="0"/>
            </a:endParaRPr>
          </a:p>
        </p:txBody>
      </p:sp>
      <p:sp>
        <p:nvSpPr>
          <p:cNvPr id="121859" name="Rectangle 3">
            <a:extLst>
              <a:ext uri="{FF2B5EF4-FFF2-40B4-BE49-F238E27FC236}">
                <a16:creationId xmlns:a16="http://schemas.microsoft.com/office/drawing/2014/main" id="{5B70E647-2A88-4673-8CA9-0B688C8D6B9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0" name="Rectangle 4">
            <a:extLst>
              <a:ext uri="{FF2B5EF4-FFF2-40B4-BE49-F238E27FC236}">
                <a16:creationId xmlns:a16="http://schemas.microsoft.com/office/drawing/2014/main" id="{45B76461-AA68-0E89-9D20-816CD630A105}"/>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1" name="Rectangle 5">
            <a:extLst>
              <a:ext uri="{FF2B5EF4-FFF2-40B4-BE49-F238E27FC236}">
                <a16:creationId xmlns:a16="http://schemas.microsoft.com/office/drawing/2014/main" id="{D9F979CE-9949-7B29-4FB5-23323E547AC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2" name="Rectangle 6">
            <a:extLst>
              <a:ext uri="{FF2B5EF4-FFF2-40B4-BE49-F238E27FC236}">
                <a16:creationId xmlns:a16="http://schemas.microsoft.com/office/drawing/2014/main" id="{09247FD3-9A21-04BA-E513-2F607077894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3" name="Rectangle 7">
            <a:extLst>
              <a:ext uri="{FF2B5EF4-FFF2-40B4-BE49-F238E27FC236}">
                <a16:creationId xmlns:a16="http://schemas.microsoft.com/office/drawing/2014/main" id="{F3D103B9-BD48-386B-67C8-2D21FE2253C6}"/>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4" name="Rectangle 8">
            <a:extLst>
              <a:ext uri="{FF2B5EF4-FFF2-40B4-BE49-F238E27FC236}">
                <a16:creationId xmlns:a16="http://schemas.microsoft.com/office/drawing/2014/main" id="{09DAB003-B814-6421-7489-8A08DC258981}"/>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5" name="Rectangle 9">
            <a:extLst>
              <a:ext uri="{FF2B5EF4-FFF2-40B4-BE49-F238E27FC236}">
                <a16:creationId xmlns:a16="http://schemas.microsoft.com/office/drawing/2014/main" id="{943CFDCC-CB53-9FC4-0E30-BBC81713DE3E}"/>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6" name="Text Box 10">
            <a:extLst>
              <a:ext uri="{FF2B5EF4-FFF2-40B4-BE49-F238E27FC236}">
                <a16:creationId xmlns:a16="http://schemas.microsoft.com/office/drawing/2014/main" id="{B37C8E2D-0DB3-596B-1438-BE49B8AF55A6}"/>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121868" name="Text Box 16">
            <a:extLst>
              <a:ext uri="{FF2B5EF4-FFF2-40B4-BE49-F238E27FC236}">
                <a16:creationId xmlns:a16="http://schemas.microsoft.com/office/drawing/2014/main" id="{305F868E-C362-7437-B471-62AF0523E12E}"/>
              </a:ext>
            </a:extLst>
          </p:cNvPr>
          <p:cNvSpPr txBox="1">
            <a:spLocks noChangeArrowheads="1"/>
          </p:cNvSpPr>
          <p:nvPr/>
        </p:nvSpPr>
        <p:spPr bwMode="auto">
          <a:xfrm>
            <a:off x="990600" y="533400"/>
            <a:ext cx="59721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2.15  </a:t>
            </a:r>
            <a:r>
              <a:rPr lang="en-US" altLang="en-US" sz="2000"/>
              <a:t>Using extended Euclidean algorithm to </a:t>
            </a:r>
            <a:br>
              <a:rPr lang="en-US" altLang="en-US" sz="2000"/>
            </a:br>
            <a:r>
              <a:rPr lang="en-US" altLang="en-US" sz="2000"/>
              <a:t>                          find multiplicative inverse</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D6104D2-C653-C40B-124F-5DF051C424B2}"/>
                  </a:ext>
                </a:extLst>
              </p14:cNvPr>
              <p14:cNvContentPartPr/>
              <p14:nvPr/>
            </p14:nvContentPartPr>
            <p14:xfrm>
              <a:off x="429120" y="1445760"/>
              <a:ext cx="8328600" cy="5181120"/>
            </p14:xfrm>
          </p:contentPart>
        </mc:Choice>
        <mc:Fallback xmlns="">
          <p:pic>
            <p:nvPicPr>
              <p:cNvPr id="2" name="Ink 1">
                <a:extLst>
                  <a:ext uri="{FF2B5EF4-FFF2-40B4-BE49-F238E27FC236}">
                    <a16:creationId xmlns:a16="http://schemas.microsoft.com/office/drawing/2014/main" id="{7D6104D2-C653-C40B-124F-5DF051C424B2}"/>
                  </a:ext>
                </a:extLst>
              </p:cNvPr>
              <p:cNvPicPr/>
              <p:nvPr/>
            </p:nvPicPr>
            <p:blipFill>
              <a:blip r:embed="rId4"/>
              <a:stretch>
                <a:fillRect/>
              </a:stretch>
            </p:blipFill>
            <p:spPr>
              <a:xfrm>
                <a:off x="419760" y="1436400"/>
                <a:ext cx="8347320" cy="5199840"/>
              </a:xfrm>
              <a:prstGeom prst="rect">
                <a:avLst/>
              </a:prstGeom>
            </p:spPr>
          </p:pic>
        </mc:Fallback>
      </mc:AlternateContent>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1">
            <a:extLst>
              <a:ext uri="{FF2B5EF4-FFF2-40B4-BE49-F238E27FC236}">
                <a16:creationId xmlns:a16="http://schemas.microsoft.com/office/drawing/2014/main" id="{9B3B38FE-374A-1D01-2A01-5381AB89C41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809804A-B6EE-477D-BFA3-CC38A5E6763B}" type="slidenum">
              <a:rPr lang="en-US" altLang="en-US" i="0" smtClean="0">
                <a:latin typeface="Arial" panose="020B0604020202020204" pitchFamily="34" charset="0"/>
              </a:rPr>
              <a:pPr/>
              <a:t>57</a:t>
            </a:fld>
            <a:endParaRPr lang="en-US" altLang="en-US" i="0">
              <a:latin typeface="Arial" panose="020B0604020202020204" pitchFamily="34" charset="0"/>
            </a:endParaRPr>
          </a:p>
        </p:txBody>
      </p:sp>
      <p:sp>
        <p:nvSpPr>
          <p:cNvPr id="123907" name="Text Box 2">
            <a:extLst>
              <a:ext uri="{FF2B5EF4-FFF2-40B4-BE49-F238E27FC236}">
                <a16:creationId xmlns:a16="http://schemas.microsoft.com/office/drawing/2014/main" id="{B6832DCD-EDDC-4D15-2075-C62E9F40AE41}"/>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2.25</a:t>
            </a:r>
            <a:endParaRPr lang="en-US" altLang="en-US" sz="2000">
              <a:solidFill>
                <a:schemeClr val="bg1"/>
              </a:solidFill>
            </a:endParaRPr>
          </a:p>
        </p:txBody>
      </p:sp>
      <p:sp>
        <p:nvSpPr>
          <p:cNvPr id="123908" name="Rectangle 3">
            <a:extLst>
              <a:ext uri="{FF2B5EF4-FFF2-40B4-BE49-F238E27FC236}">
                <a16:creationId xmlns:a16="http://schemas.microsoft.com/office/drawing/2014/main" id="{5962EF1C-9657-0FF4-9ED5-D2BFD819F181}"/>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09" name="Rectangle 4">
            <a:extLst>
              <a:ext uri="{FF2B5EF4-FFF2-40B4-BE49-F238E27FC236}">
                <a16:creationId xmlns:a16="http://schemas.microsoft.com/office/drawing/2014/main" id="{1D209544-A552-7989-D159-E74DE539051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0" name="Rectangle 5">
            <a:extLst>
              <a:ext uri="{FF2B5EF4-FFF2-40B4-BE49-F238E27FC236}">
                <a16:creationId xmlns:a16="http://schemas.microsoft.com/office/drawing/2014/main" id="{F32362AC-5CF2-34D1-56BA-2C194121BAC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1" name="Rectangle 6">
            <a:extLst>
              <a:ext uri="{FF2B5EF4-FFF2-40B4-BE49-F238E27FC236}">
                <a16:creationId xmlns:a16="http://schemas.microsoft.com/office/drawing/2014/main" id="{11FD2035-8292-8A4F-A4DA-8BFEC76844A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2" name="Rectangle 7">
            <a:extLst>
              <a:ext uri="{FF2B5EF4-FFF2-40B4-BE49-F238E27FC236}">
                <a16:creationId xmlns:a16="http://schemas.microsoft.com/office/drawing/2014/main" id="{51C1520B-D474-FC8C-4C08-7C231E171009}"/>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3" name="Rectangle 8">
            <a:extLst>
              <a:ext uri="{FF2B5EF4-FFF2-40B4-BE49-F238E27FC236}">
                <a16:creationId xmlns:a16="http://schemas.microsoft.com/office/drawing/2014/main" id="{1931D713-21D5-82C8-82D3-B80D1B741D37}"/>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4" name="Rectangle 9">
            <a:extLst>
              <a:ext uri="{FF2B5EF4-FFF2-40B4-BE49-F238E27FC236}">
                <a16:creationId xmlns:a16="http://schemas.microsoft.com/office/drawing/2014/main" id="{A44410EB-FAEF-E8CA-4B49-F5E4D12FB10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5" name="Text Box 10">
            <a:extLst>
              <a:ext uri="{FF2B5EF4-FFF2-40B4-BE49-F238E27FC236}">
                <a16:creationId xmlns:a16="http://schemas.microsoft.com/office/drawing/2014/main" id="{25E13645-8C9A-881A-DA20-967F0D310ECE}"/>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76907" name="Rectangle 11">
            <a:extLst>
              <a:ext uri="{FF2B5EF4-FFF2-40B4-BE49-F238E27FC236}">
                <a16:creationId xmlns:a16="http://schemas.microsoft.com/office/drawing/2014/main" id="{79790C2A-2F07-CEA6-EA98-AF4D6F59D9AB}"/>
              </a:ext>
            </a:extLst>
          </p:cNvPr>
          <p:cNvSpPr>
            <a:spLocks noChangeArrowheads="1"/>
          </p:cNvSpPr>
          <p:nvPr/>
        </p:nvSpPr>
        <p:spPr bwMode="auto">
          <a:xfrm>
            <a:off x="304800" y="10668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Find the multiplicative inverse of 11 in Z</a:t>
            </a:r>
            <a:r>
              <a:rPr lang="en-US" altLang="en-US" sz="2400" i="0" baseline="-20000">
                <a:effectLst>
                  <a:outerShdw blurRad="38100" dist="38100" dir="2700000" algn="tl">
                    <a:srgbClr val="C0C0C0"/>
                  </a:outerShdw>
                </a:effectLst>
              </a:rPr>
              <a:t>26</a:t>
            </a:r>
            <a:r>
              <a:rPr lang="en-US" altLang="en-US" sz="2400" i="0">
                <a:effectLst>
                  <a:outerShdw blurRad="38100" dist="38100" dir="2700000" algn="tl">
                    <a:srgbClr val="C0C0C0"/>
                  </a:outerShdw>
                </a:effectLst>
              </a:rPr>
              <a:t>.</a:t>
            </a:r>
          </a:p>
        </p:txBody>
      </p:sp>
      <p:sp>
        <p:nvSpPr>
          <p:cNvPr id="976908" name="Rectangle 12">
            <a:extLst>
              <a:ext uri="{FF2B5EF4-FFF2-40B4-BE49-F238E27FC236}">
                <a16:creationId xmlns:a16="http://schemas.microsoft.com/office/drawing/2014/main" id="{94087C6B-3DE4-48A0-B89A-BFAFA2F1A159}"/>
              </a:ext>
            </a:extLst>
          </p:cNvPr>
          <p:cNvSpPr>
            <a:spLocks noChangeArrowheads="1"/>
          </p:cNvSpPr>
          <p:nvPr/>
        </p:nvSpPr>
        <p:spPr bwMode="auto">
          <a:xfrm>
            <a:off x="304800" y="16002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3DBC0255-E7A3-C1DD-D011-2455FE67C666}"/>
                  </a:ext>
                </a:extLst>
              </p14:cNvPr>
              <p14:cNvContentPartPr/>
              <p14:nvPr/>
            </p14:nvContentPartPr>
            <p14:xfrm>
              <a:off x="339120" y="1042200"/>
              <a:ext cx="8678160" cy="5234040"/>
            </p14:xfrm>
          </p:contentPart>
        </mc:Choice>
        <mc:Fallback xmlns="">
          <p:pic>
            <p:nvPicPr>
              <p:cNvPr id="2" name="Ink 1">
                <a:extLst>
                  <a:ext uri="{FF2B5EF4-FFF2-40B4-BE49-F238E27FC236}">
                    <a16:creationId xmlns:a16="http://schemas.microsoft.com/office/drawing/2014/main" id="{3DBC0255-E7A3-C1DD-D011-2455FE67C666}"/>
                  </a:ext>
                </a:extLst>
              </p:cNvPr>
              <p:cNvPicPr/>
              <p:nvPr/>
            </p:nvPicPr>
            <p:blipFill>
              <a:blip r:embed="rId4"/>
              <a:stretch>
                <a:fillRect/>
              </a:stretch>
            </p:blipFill>
            <p:spPr>
              <a:xfrm>
                <a:off x="329760" y="1032840"/>
                <a:ext cx="8696880" cy="5252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DB1F5A76-E1D0-7073-6679-9DEF3061119B}"/>
                  </a:ext>
                </a:extLst>
              </p14:cNvPr>
              <p14:cNvContentPartPr/>
              <p14:nvPr/>
            </p14:nvContentPartPr>
            <p14:xfrm>
              <a:off x="6717240" y="5265360"/>
              <a:ext cx="255240" cy="862560"/>
            </p14:xfrm>
          </p:contentPart>
        </mc:Choice>
        <mc:Fallback xmlns="">
          <p:pic>
            <p:nvPicPr>
              <p:cNvPr id="3" name="Ink 2">
                <a:extLst>
                  <a:ext uri="{FF2B5EF4-FFF2-40B4-BE49-F238E27FC236}">
                    <a16:creationId xmlns:a16="http://schemas.microsoft.com/office/drawing/2014/main" id="{DB1F5A76-E1D0-7073-6679-9DEF3061119B}"/>
                  </a:ext>
                </a:extLst>
              </p:cNvPr>
              <p:cNvPicPr/>
              <p:nvPr/>
            </p:nvPicPr>
            <p:blipFill>
              <a:blip r:embed="rId6"/>
              <a:stretch>
                <a:fillRect/>
              </a:stretch>
            </p:blipFill>
            <p:spPr>
              <a:xfrm>
                <a:off x="6707880" y="5256000"/>
                <a:ext cx="273960" cy="881280"/>
              </a:xfrm>
              <a:prstGeom prst="rect">
                <a:avLst/>
              </a:prstGeom>
            </p:spPr>
          </p:pic>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1">
            <a:extLst>
              <a:ext uri="{FF2B5EF4-FFF2-40B4-BE49-F238E27FC236}">
                <a16:creationId xmlns:a16="http://schemas.microsoft.com/office/drawing/2014/main" id="{53EC59A3-59DB-AEA4-8CA4-55AEEC8BAA7F}"/>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5C667DCC-8CEA-4C35-8C83-D5214782442F}" type="slidenum">
              <a:rPr lang="en-US" altLang="en-US" i="0" smtClean="0">
                <a:latin typeface="Arial" panose="020B0604020202020204" pitchFamily="34" charset="0"/>
              </a:rPr>
              <a:pPr/>
              <a:t>58</a:t>
            </a:fld>
            <a:endParaRPr lang="en-US" altLang="en-US" i="0">
              <a:latin typeface="Arial" panose="020B0604020202020204" pitchFamily="34" charset="0"/>
            </a:endParaRPr>
          </a:p>
        </p:txBody>
      </p:sp>
      <p:sp>
        <p:nvSpPr>
          <p:cNvPr id="121859" name="Rectangle 3">
            <a:extLst>
              <a:ext uri="{FF2B5EF4-FFF2-40B4-BE49-F238E27FC236}">
                <a16:creationId xmlns:a16="http://schemas.microsoft.com/office/drawing/2014/main" id="{5B70E647-2A88-4673-8CA9-0B688C8D6B9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0" name="Rectangle 4">
            <a:extLst>
              <a:ext uri="{FF2B5EF4-FFF2-40B4-BE49-F238E27FC236}">
                <a16:creationId xmlns:a16="http://schemas.microsoft.com/office/drawing/2014/main" id="{45B76461-AA68-0E89-9D20-816CD630A105}"/>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1" name="Rectangle 5">
            <a:extLst>
              <a:ext uri="{FF2B5EF4-FFF2-40B4-BE49-F238E27FC236}">
                <a16:creationId xmlns:a16="http://schemas.microsoft.com/office/drawing/2014/main" id="{D9F979CE-9949-7B29-4FB5-23323E547AC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2" name="Rectangle 6">
            <a:extLst>
              <a:ext uri="{FF2B5EF4-FFF2-40B4-BE49-F238E27FC236}">
                <a16:creationId xmlns:a16="http://schemas.microsoft.com/office/drawing/2014/main" id="{09247FD3-9A21-04BA-E513-2F607077894E}"/>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3" name="Rectangle 7">
            <a:extLst>
              <a:ext uri="{FF2B5EF4-FFF2-40B4-BE49-F238E27FC236}">
                <a16:creationId xmlns:a16="http://schemas.microsoft.com/office/drawing/2014/main" id="{F3D103B9-BD48-386B-67C8-2D21FE2253C6}"/>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4" name="Rectangle 8">
            <a:extLst>
              <a:ext uri="{FF2B5EF4-FFF2-40B4-BE49-F238E27FC236}">
                <a16:creationId xmlns:a16="http://schemas.microsoft.com/office/drawing/2014/main" id="{09DAB003-B814-6421-7489-8A08DC258981}"/>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5" name="Rectangle 9">
            <a:extLst>
              <a:ext uri="{FF2B5EF4-FFF2-40B4-BE49-F238E27FC236}">
                <a16:creationId xmlns:a16="http://schemas.microsoft.com/office/drawing/2014/main" id="{943CFDCC-CB53-9FC4-0E30-BBC81713DE3E}"/>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1866" name="Text Box 10">
            <a:extLst>
              <a:ext uri="{FF2B5EF4-FFF2-40B4-BE49-F238E27FC236}">
                <a16:creationId xmlns:a16="http://schemas.microsoft.com/office/drawing/2014/main" id="{B37C8E2D-0DB3-596B-1438-BE49B8AF55A6}"/>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121868" name="Text Box 16">
            <a:extLst>
              <a:ext uri="{FF2B5EF4-FFF2-40B4-BE49-F238E27FC236}">
                <a16:creationId xmlns:a16="http://schemas.microsoft.com/office/drawing/2014/main" id="{305F868E-C362-7437-B471-62AF0523E12E}"/>
              </a:ext>
            </a:extLst>
          </p:cNvPr>
          <p:cNvSpPr txBox="1">
            <a:spLocks noChangeArrowheads="1"/>
          </p:cNvSpPr>
          <p:nvPr/>
        </p:nvSpPr>
        <p:spPr bwMode="auto">
          <a:xfrm>
            <a:off x="990600" y="533400"/>
            <a:ext cx="59721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2.15  </a:t>
            </a:r>
            <a:r>
              <a:rPr lang="en-US" altLang="en-US" sz="2000"/>
              <a:t>Using extended Euclidean algorithm to </a:t>
            </a:r>
            <a:br>
              <a:rPr lang="en-US" altLang="en-US" sz="2000"/>
            </a:br>
            <a:r>
              <a:rPr lang="en-US" altLang="en-US" sz="2000"/>
              <a:t>                          find multiplicative inverse</a:t>
            </a:r>
          </a:p>
        </p:txBody>
      </p:sp>
      <p:pic>
        <p:nvPicPr>
          <p:cNvPr id="3" name="Picture 2" descr="A diagram of a algorithm&#10;&#10;AI-generated content may be incorrect.">
            <a:extLst>
              <a:ext uri="{FF2B5EF4-FFF2-40B4-BE49-F238E27FC236}">
                <a16:creationId xmlns:a16="http://schemas.microsoft.com/office/drawing/2014/main" id="{A785EB98-C205-B6F2-69E7-14EB702F9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50" y="1441450"/>
            <a:ext cx="7772400" cy="3942886"/>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1">
            <a:extLst>
              <a:ext uri="{FF2B5EF4-FFF2-40B4-BE49-F238E27FC236}">
                <a16:creationId xmlns:a16="http://schemas.microsoft.com/office/drawing/2014/main" id="{9B3B38FE-374A-1D01-2A01-5381AB89C41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809804A-B6EE-477D-BFA3-CC38A5E6763B}" type="slidenum">
              <a:rPr lang="en-US" altLang="en-US" i="0" smtClean="0">
                <a:latin typeface="Arial" panose="020B0604020202020204" pitchFamily="34" charset="0"/>
              </a:rPr>
              <a:pPr/>
              <a:t>59</a:t>
            </a:fld>
            <a:endParaRPr lang="en-US" altLang="en-US" i="0">
              <a:latin typeface="Arial" panose="020B0604020202020204" pitchFamily="34" charset="0"/>
            </a:endParaRPr>
          </a:p>
        </p:txBody>
      </p:sp>
      <p:sp>
        <p:nvSpPr>
          <p:cNvPr id="123907" name="Text Box 2">
            <a:extLst>
              <a:ext uri="{FF2B5EF4-FFF2-40B4-BE49-F238E27FC236}">
                <a16:creationId xmlns:a16="http://schemas.microsoft.com/office/drawing/2014/main" id="{B6832DCD-EDDC-4D15-2075-C62E9F40AE41}"/>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2.25</a:t>
            </a:r>
            <a:endParaRPr lang="en-US" altLang="en-US" sz="2000">
              <a:solidFill>
                <a:schemeClr val="bg1"/>
              </a:solidFill>
            </a:endParaRPr>
          </a:p>
        </p:txBody>
      </p:sp>
      <p:sp>
        <p:nvSpPr>
          <p:cNvPr id="123908" name="Rectangle 3">
            <a:extLst>
              <a:ext uri="{FF2B5EF4-FFF2-40B4-BE49-F238E27FC236}">
                <a16:creationId xmlns:a16="http://schemas.microsoft.com/office/drawing/2014/main" id="{5962EF1C-9657-0FF4-9ED5-D2BFD819F181}"/>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09" name="Rectangle 4">
            <a:extLst>
              <a:ext uri="{FF2B5EF4-FFF2-40B4-BE49-F238E27FC236}">
                <a16:creationId xmlns:a16="http://schemas.microsoft.com/office/drawing/2014/main" id="{1D209544-A552-7989-D159-E74DE539051B}"/>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0" name="Rectangle 5">
            <a:extLst>
              <a:ext uri="{FF2B5EF4-FFF2-40B4-BE49-F238E27FC236}">
                <a16:creationId xmlns:a16="http://schemas.microsoft.com/office/drawing/2014/main" id="{F32362AC-5CF2-34D1-56BA-2C194121BAC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1" name="Rectangle 6">
            <a:extLst>
              <a:ext uri="{FF2B5EF4-FFF2-40B4-BE49-F238E27FC236}">
                <a16:creationId xmlns:a16="http://schemas.microsoft.com/office/drawing/2014/main" id="{11FD2035-8292-8A4F-A4DA-8BFEC76844A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2" name="Rectangle 7">
            <a:extLst>
              <a:ext uri="{FF2B5EF4-FFF2-40B4-BE49-F238E27FC236}">
                <a16:creationId xmlns:a16="http://schemas.microsoft.com/office/drawing/2014/main" id="{51C1520B-D474-FC8C-4C08-7C231E171009}"/>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3" name="Rectangle 8">
            <a:extLst>
              <a:ext uri="{FF2B5EF4-FFF2-40B4-BE49-F238E27FC236}">
                <a16:creationId xmlns:a16="http://schemas.microsoft.com/office/drawing/2014/main" id="{1931D713-21D5-82C8-82D3-B80D1B741D37}"/>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4" name="Rectangle 9">
            <a:extLst>
              <a:ext uri="{FF2B5EF4-FFF2-40B4-BE49-F238E27FC236}">
                <a16:creationId xmlns:a16="http://schemas.microsoft.com/office/drawing/2014/main" id="{A44410EB-FAEF-E8CA-4B49-F5E4D12FB10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3915" name="Text Box 10">
            <a:extLst>
              <a:ext uri="{FF2B5EF4-FFF2-40B4-BE49-F238E27FC236}">
                <a16:creationId xmlns:a16="http://schemas.microsoft.com/office/drawing/2014/main" id="{25E13645-8C9A-881A-DA20-967F0D310ECE}"/>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76907" name="Rectangle 11">
            <a:extLst>
              <a:ext uri="{FF2B5EF4-FFF2-40B4-BE49-F238E27FC236}">
                <a16:creationId xmlns:a16="http://schemas.microsoft.com/office/drawing/2014/main" id="{79790C2A-2F07-CEA6-EA98-AF4D6F59D9AB}"/>
              </a:ext>
            </a:extLst>
          </p:cNvPr>
          <p:cNvSpPr>
            <a:spLocks noChangeArrowheads="1"/>
          </p:cNvSpPr>
          <p:nvPr/>
        </p:nvSpPr>
        <p:spPr bwMode="auto">
          <a:xfrm>
            <a:off x="304800" y="10668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Find the multiplicative inverse of 11 in Z</a:t>
            </a:r>
            <a:r>
              <a:rPr lang="en-US" altLang="en-US" sz="2400" i="0" baseline="-20000">
                <a:effectLst>
                  <a:outerShdw blurRad="38100" dist="38100" dir="2700000" algn="tl">
                    <a:srgbClr val="C0C0C0"/>
                  </a:outerShdw>
                </a:effectLst>
              </a:rPr>
              <a:t>26</a:t>
            </a:r>
            <a:r>
              <a:rPr lang="en-US" altLang="en-US" sz="2400" i="0">
                <a:effectLst>
                  <a:outerShdw blurRad="38100" dist="38100" dir="2700000" algn="tl">
                    <a:srgbClr val="C0C0C0"/>
                  </a:outerShdw>
                </a:effectLst>
              </a:rPr>
              <a:t>.</a:t>
            </a:r>
          </a:p>
        </p:txBody>
      </p:sp>
      <p:sp>
        <p:nvSpPr>
          <p:cNvPr id="976908" name="Rectangle 12">
            <a:extLst>
              <a:ext uri="{FF2B5EF4-FFF2-40B4-BE49-F238E27FC236}">
                <a16:creationId xmlns:a16="http://schemas.microsoft.com/office/drawing/2014/main" id="{94087C6B-3DE4-48A0-B89A-BFAFA2F1A159}"/>
              </a:ext>
            </a:extLst>
          </p:cNvPr>
          <p:cNvSpPr>
            <a:spLocks noChangeArrowheads="1"/>
          </p:cNvSpPr>
          <p:nvPr/>
        </p:nvSpPr>
        <p:spPr bwMode="auto">
          <a:xfrm>
            <a:off x="304800" y="16002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pic>
        <p:nvPicPr>
          <p:cNvPr id="3" name="Picture 2" descr="A table with numbers and symbols&#10;&#10;AI-generated content may be incorrect.">
            <a:extLst>
              <a:ext uri="{FF2B5EF4-FFF2-40B4-BE49-F238E27FC236}">
                <a16:creationId xmlns:a16="http://schemas.microsoft.com/office/drawing/2014/main" id="{9E163725-B29D-9E04-1216-5B4CB4487A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913" y="2540000"/>
            <a:ext cx="6908800" cy="33782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1">
            <a:extLst>
              <a:ext uri="{FF2B5EF4-FFF2-40B4-BE49-F238E27FC236}">
                <a16:creationId xmlns:a16="http://schemas.microsoft.com/office/drawing/2014/main" id="{097CDD4A-BE88-A196-F5B2-A3446236219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A1CF642F-67E8-48A3-8111-A0637D0B3503}" type="slidenum">
              <a:rPr lang="en-US" altLang="en-US" i="0" smtClean="0">
                <a:latin typeface="Arial" panose="020B0604020202020204" pitchFamily="34" charset="0"/>
              </a:rPr>
              <a:pPr/>
              <a:t>60</a:t>
            </a:fld>
            <a:endParaRPr lang="en-US" altLang="en-US" i="0">
              <a:latin typeface="Arial" panose="020B0604020202020204" pitchFamily="34" charset="0"/>
            </a:endParaRPr>
          </a:p>
        </p:txBody>
      </p:sp>
      <p:sp>
        <p:nvSpPr>
          <p:cNvPr id="125955" name="Text Box 2">
            <a:extLst>
              <a:ext uri="{FF2B5EF4-FFF2-40B4-BE49-F238E27FC236}">
                <a16:creationId xmlns:a16="http://schemas.microsoft.com/office/drawing/2014/main" id="{FC15A520-603F-1C43-17ED-FFC7956A25A1}"/>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2.26</a:t>
            </a:r>
            <a:endParaRPr lang="en-US" altLang="en-US" sz="2000">
              <a:solidFill>
                <a:schemeClr val="bg1"/>
              </a:solidFill>
            </a:endParaRPr>
          </a:p>
        </p:txBody>
      </p:sp>
      <p:sp>
        <p:nvSpPr>
          <p:cNvPr id="125956" name="Rectangle 3">
            <a:extLst>
              <a:ext uri="{FF2B5EF4-FFF2-40B4-BE49-F238E27FC236}">
                <a16:creationId xmlns:a16="http://schemas.microsoft.com/office/drawing/2014/main" id="{CD5C13D1-166E-9360-4741-1673517083A0}"/>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57" name="Rectangle 4">
            <a:extLst>
              <a:ext uri="{FF2B5EF4-FFF2-40B4-BE49-F238E27FC236}">
                <a16:creationId xmlns:a16="http://schemas.microsoft.com/office/drawing/2014/main" id="{079B48E8-0788-DC49-7357-BC0ADFD21C1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58" name="Rectangle 5">
            <a:extLst>
              <a:ext uri="{FF2B5EF4-FFF2-40B4-BE49-F238E27FC236}">
                <a16:creationId xmlns:a16="http://schemas.microsoft.com/office/drawing/2014/main" id="{C129C28E-8280-EB20-8CBB-19395D597B62}"/>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59" name="Rectangle 6">
            <a:extLst>
              <a:ext uri="{FF2B5EF4-FFF2-40B4-BE49-F238E27FC236}">
                <a16:creationId xmlns:a16="http://schemas.microsoft.com/office/drawing/2014/main" id="{5E275B25-6828-B5C3-BC78-A2BD855D6842}"/>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60" name="Rectangle 7">
            <a:extLst>
              <a:ext uri="{FF2B5EF4-FFF2-40B4-BE49-F238E27FC236}">
                <a16:creationId xmlns:a16="http://schemas.microsoft.com/office/drawing/2014/main" id="{202440E5-72E1-3CE5-7283-A86CA2F9FE2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61" name="Rectangle 8">
            <a:extLst>
              <a:ext uri="{FF2B5EF4-FFF2-40B4-BE49-F238E27FC236}">
                <a16:creationId xmlns:a16="http://schemas.microsoft.com/office/drawing/2014/main" id="{9204EA7C-DE99-478C-B98E-EBFA2C8D6632}"/>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62" name="Rectangle 9">
            <a:extLst>
              <a:ext uri="{FF2B5EF4-FFF2-40B4-BE49-F238E27FC236}">
                <a16:creationId xmlns:a16="http://schemas.microsoft.com/office/drawing/2014/main" id="{776C2205-279E-C44B-DE96-BA86F911D0B0}"/>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5963" name="Text Box 10">
            <a:extLst>
              <a:ext uri="{FF2B5EF4-FFF2-40B4-BE49-F238E27FC236}">
                <a16:creationId xmlns:a16="http://schemas.microsoft.com/office/drawing/2014/main" id="{FE549080-1C65-BD91-2DD8-462CD01C5D78}"/>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78955" name="Rectangle 11">
            <a:extLst>
              <a:ext uri="{FF2B5EF4-FFF2-40B4-BE49-F238E27FC236}">
                <a16:creationId xmlns:a16="http://schemas.microsoft.com/office/drawing/2014/main" id="{B601F3AF-D8C8-CCD0-1961-04DA6E389B68}"/>
              </a:ext>
            </a:extLst>
          </p:cNvPr>
          <p:cNvSpPr>
            <a:spLocks noChangeArrowheads="1"/>
          </p:cNvSpPr>
          <p:nvPr/>
        </p:nvSpPr>
        <p:spPr bwMode="auto">
          <a:xfrm>
            <a:off x="304800" y="10668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Find the multiplicative inverse of 23 in Z</a:t>
            </a:r>
            <a:r>
              <a:rPr lang="en-US" altLang="en-US" sz="2400" i="0" baseline="-18000">
                <a:effectLst>
                  <a:outerShdw blurRad="38100" dist="38100" dir="2700000" algn="tl">
                    <a:srgbClr val="C0C0C0"/>
                  </a:outerShdw>
                </a:effectLst>
              </a:rPr>
              <a:t>100</a:t>
            </a:r>
            <a:r>
              <a:rPr lang="en-US" altLang="en-US" sz="2400" i="0">
                <a:effectLst>
                  <a:outerShdw blurRad="38100" dist="38100" dir="2700000" algn="tl">
                    <a:srgbClr val="C0C0C0"/>
                  </a:outerShdw>
                </a:effectLst>
              </a:rPr>
              <a:t>.</a:t>
            </a:r>
          </a:p>
        </p:txBody>
      </p:sp>
      <p:sp>
        <p:nvSpPr>
          <p:cNvPr id="978956" name="Rectangle 12">
            <a:extLst>
              <a:ext uri="{FF2B5EF4-FFF2-40B4-BE49-F238E27FC236}">
                <a16:creationId xmlns:a16="http://schemas.microsoft.com/office/drawing/2014/main" id="{336F6DAB-6020-8A4C-1EAB-18A6BF3931F2}"/>
              </a:ext>
            </a:extLst>
          </p:cNvPr>
          <p:cNvSpPr>
            <a:spLocks noChangeArrowheads="1"/>
          </p:cNvSpPr>
          <p:nvPr/>
        </p:nvSpPr>
        <p:spPr bwMode="auto">
          <a:xfrm>
            <a:off x="304800" y="16002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1">
            <a:extLst>
              <a:ext uri="{FF2B5EF4-FFF2-40B4-BE49-F238E27FC236}">
                <a16:creationId xmlns:a16="http://schemas.microsoft.com/office/drawing/2014/main" id="{47B95B0E-9C83-3238-64E5-6DD6A35D3BC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7F82C04A-1DF7-4360-A4CD-75282090F3AC}" type="slidenum">
              <a:rPr lang="en-US" altLang="en-US" i="0" smtClean="0">
                <a:latin typeface="Arial" panose="020B0604020202020204" pitchFamily="34" charset="0"/>
              </a:rPr>
              <a:pPr/>
              <a:t>61</a:t>
            </a:fld>
            <a:endParaRPr lang="en-US" altLang="en-US" i="0">
              <a:latin typeface="Arial" panose="020B0604020202020204" pitchFamily="34" charset="0"/>
            </a:endParaRPr>
          </a:p>
        </p:txBody>
      </p:sp>
      <p:sp>
        <p:nvSpPr>
          <p:cNvPr id="128003" name="Text Box 2">
            <a:extLst>
              <a:ext uri="{FF2B5EF4-FFF2-40B4-BE49-F238E27FC236}">
                <a16:creationId xmlns:a16="http://schemas.microsoft.com/office/drawing/2014/main" id="{7E9D6510-92C4-E747-C2B6-99A8C670E619}"/>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2.27</a:t>
            </a:r>
            <a:endParaRPr lang="en-US" altLang="en-US" sz="2000">
              <a:solidFill>
                <a:schemeClr val="bg1"/>
              </a:solidFill>
            </a:endParaRPr>
          </a:p>
        </p:txBody>
      </p:sp>
      <p:sp>
        <p:nvSpPr>
          <p:cNvPr id="128004" name="Rectangle 3">
            <a:extLst>
              <a:ext uri="{FF2B5EF4-FFF2-40B4-BE49-F238E27FC236}">
                <a16:creationId xmlns:a16="http://schemas.microsoft.com/office/drawing/2014/main" id="{1EECE819-9479-4DF1-F037-E0AB57AB997E}"/>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05" name="Rectangle 4">
            <a:extLst>
              <a:ext uri="{FF2B5EF4-FFF2-40B4-BE49-F238E27FC236}">
                <a16:creationId xmlns:a16="http://schemas.microsoft.com/office/drawing/2014/main" id="{61B8A8D6-8B64-916C-7D66-D6A2305FC49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06" name="Rectangle 5">
            <a:extLst>
              <a:ext uri="{FF2B5EF4-FFF2-40B4-BE49-F238E27FC236}">
                <a16:creationId xmlns:a16="http://schemas.microsoft.com/office/drawing/2014/main" id="{E04641B2-5045-424E-17A1-82B6B913D4C0}"/>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07" name="Rectangle 6">
            <a:extLst>
              <a:ext uri="{FF2B5EF4-FFF2-40B4-BE49-F238E27FC236}">
                <a16:creationId xmlns:a16="http://schemas.microsoft.com/office/drawing/2014/main" id="{B393783F-17B9-4381-4059-94F3FA0C19B5}"/>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08" name="Rectangle 7">
            <a:extLst>
              <a:ext uri="{FF2B5EF4-FFF2-40B4-BE49-F238E27FC236}">
                <a16:creationId xmlns:a16="http://schemas.microsoft.com/office/drawing/2014/main" id="{FD7155B2-2264-EA66-569C-E2E452EE5F83}"/>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09" name="Rectangle 8">
            <a:extLst>
              <a:ext uri="{FF2B5EF4-FFF2-40B4-BE49-F238E27FC236}">
                <a16:creationId xmlns:a16="http://schemas.microsoft.com/office/drawing/2014/main" id="{4100172E-FC11-E2C4-5AE2-65B881D7F01D}"/>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10" name="Rectangle 9">
            <a:extLst>
              <a:ext uri="{FF2B5EF4-FFF2-40B4-BE49-F238E27FC236}">
                <a16:creationId xmlns:a16="http://schemas.microsoft.com/office/drawing/2014/main" id="{F588BEE3-C5FE-1303-DD37-6A63E2821AE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28011" name="Text Box 10">
            <a:extLst>
              <a:ext uri="{FF2B5EF4-FFF2-40B4-BE49-F238E27FC236}">
                <a16:creationId xmlns:a16="http://schemas.microsoft.com/office/drawing/2014/main" id="{6F3144E4-3A94-D328-04EF-4880E680E9F1}"/>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2.2.5   Continued</a:t>
            </a:r>
          </a:p>
        </p:txBody>
      </p:sp>
      <p:sp>
        <p:nvSpPr>
          <p:cNvPr id="981003" name="Rectangle 11">
            <a:extLst>
              <a:ext uri="{FF2B5EF4-FFF2-40B4-BE49-F238E27FC236}">
                <a16:creationId xmlns:a16="http://schemas.microsoft.com/office/drawing/2014/main" id="{AEA81904-B483-3E51-15FF-169DE6D0BC89}"/>
              </a:ext>
            </a:extLst>
          </p:cNvPr>
          <p:cNvSpPr>
            <a:spLocks noChangeArrowheads="1"/>
          </p:cNvSpPr>
          <p:nvPr/>
        </p:nvSpPr>
        <p:spPr bwMode="auto">
          <a:xfrm>
            <a:off x="304800" y="10668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Find the inverse of 12 in Z</a:t>
            </a:r>
            <a:r>
              <a:rPr lang="en-US" altLang="en-US" sz="2400" i="0" baseline="-18000">
                <a:effectLst>
                  <a:outerShdw blurRad="38100" dist="38100" dir="2700000" algn="tl">
                    <a:srgbClr val="C0C0C0"/>
                  </a:outerShdw>
                </a:effectLst>
              </a:rPr>
              <a:t>26</a:t>
            </a:r>
            <a:r>
              <a:rPr lang="en-US" altLang="en-US" sz="2400" i="0">
                <a:effectLst>
                  <a:outerShdw blurRad="38100" dist="38100" dir="2700000" algn="tl">
                    <a:srgbClr val="C0C0C0"/>
                  </a:outerShdw>
                </a:effectLst>
              </a:rPr>
              <a:t>.</a:t>
            </a:r>
          </a:p>
        </p:txBody>
      </p:sp>
      <p:sp>
        <p:nvSpPr>
          <p:cNvPr id="981004" name="Rectangle 12">
            <a:extLst>
              <a:ext uri="{FF2B5EF4-FFF2-40B4-BE49-F238E27FC236}">
                <a16:creationId xmlns:a16="http://schemas.microsoft.com/office/drawing/2014/main" id="{FB25D629-8F87-FABE-44F4-6136461F7CCE}"/>
              </a:ext>
            </a:extLst>
          </p:cNvPr>
          <p:cNvSpPr>
            <a:spLocks noChangeArrowheads="1"/>
          </p:cNvSpPr>
          <p:nvPr/>
        </p:nvSpPr>
        <p:spPr bwMode="auto">
          <a:xfrm>
            <a:off x="304800" y="1600200"/>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1">
            <a:extLst>
              <a:ext uri="{FF2B5EF4-FFF2-40B4-BE49-F238E27FC236}">
                <a16:creationId xmlns:a16="http://schemas.microsoft.com/office/drawing/2014/main" id="{E228DC0A-A3E4-FAF7-E940-5E72C0234B36}"/>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02C1A4FF-06B3-485D-95ED-C700FB514C3D}" type="slidenum">
              <a:rPr lang="en-US" altLang="en-US" i="0" smtClean="0">
                <a:latin typeface="Arial" panose="020B0604020202020204" pitchFamily="34" charset="0"/>
              </a:rPr>
              <a:pPr/>
              <a:t>62</a:t>
            </a:fld>
            <a:endParaRPr lang="en-US" altLang="en-US" i="0">
              <a:latin typeface="Arial" panose="020B0604020202020204" pitchFamily="34" charset="0"/>
            </a:endParaRPr>
          </a:p>
        </p:txBody>
      </p:sp>
      <p:sp>
        <p:nvSpPr>
          <p:cNvPr id="130051" name="Rectangle 3">
            <a:extLst>
              <a:ext uri="{FF2B5EF4-FFF2-40B4-BE49-F238E27FC236}">
                <a16:creationId xmlns:a16="http://schemas.microsoft.com/office/drawing/2014/main" id="{9B419C51-2EF2-BE4C-A131-6252BE730222}"/>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2" name="Rectangle 4">
            <a:extLst>
              <a:ext uri="{FF2B5EF4-FFF2-40B4-BE49-F238E27FC236}">
                <a16:creationId xmlns:a16="http://schemas.microsoft.com/office/drawing/2014/main" id="{8FF5866A-84F7-BDB7-6BCC-252A92FDEAFF}"/>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3" name="Rectangle 5">
            <a:extLst>
              <a:ext uri="{FF2B5EF4-FFF2-40B4-BE49-F238E27FC236}">
                <a16:creationId xmlns:a16="http://schemas.microsoft.com/office/drawing/2014/main" id="{14504F22-C3ED-E59B-60F3-AC9AF789ECA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4" name="Rectangle 6">
            <a:extLst>
              <a:ext uri="{FF2B5EF4-FFF2-40B4-BE49-F238E27FC236}">
                <a16:creationId xmlns:a16="http://schemas.microsoft.com/office/drawing/2014/main" id="{2E9F8331-60B1-F374-91D4-08E678770529}"/>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5" name="Rectangle 7">
            <a:extLst>
              <a:ext uri="{FF2B5EF4-FFF2-40B4-BE49-F238E27FC236}">
                <a16:creationId xmlns:a16="http://schemas.microsoft.com/office/drawing/2014/main" id="{4E5D1FE1-B789-4789-CC2C-BF74AD9CB5D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6" name="Rectangle 8">
            <a:extLst>
              <a:ext uri="{FF2B5EF4-FFF2-40B4-BE49-F238E27FC236}">
                <a16:creationId xmlns:a16="http://schemas.microsoft.com/office/drawing/2014/main" id="{7990C3D9-2CC1-4E2F-7C0D-AC1848187256}"/>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7" name="Rectangle 9">
            <a:extLst>
              <a:ext uri="{FF2B5EF4-FFF2-40B4-BE49-F238E27FC236}">
                <a16:creationId xmlns:a16="http://schemas.microsoft.com/office/drawing/2014/main" id="{C8969B3D-4E8D-BE5A-2B1E-4566646159B4}"/>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0058" name="Text Box 10">
            <a:extLst>
              <a:ext uri="{FF2B5EF4-FFF2-40B4-BE49-F238E27FC236}">
                <a16:creationId xmlns:a16="http://schemas.microsoft.com/office/drawing/2014/main" id="{5E4427D1-D0B4-BE02-BF0D-C8DEEE19ACEE}"/>
              </a:ext>
            </a:extLst>
          </p:cNvPr>
          <p:cNvSpPr txBox="1">
            <a:spLocks noChangeArrowheads="1"/>
          </p:cNvSpPr>
          <p:nvPr/>
        </p:nvSpPr>
        <p:spPr bwMode="auto">
          <a:xfrm>
            <a:off x="1143000" y="0"/>
            <a:ext cx="72834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2.2.6   Addition and Multiplication Tables</a:t>
            </a:r>
            <a:r>
              <a:rPr lang="en-US" altLang="en-US" sz="3200"/>
              <a:t> </a:t>
            </a:r>
          </a:p>
        </p:txBody>
      </p:sp>
      <p:pic>
        <p:nvPicPr>
          <p:cNvPr id="130059" name="Picture 15">
            <a:extLst>
              <a:ext uri="{FF2B5EF4-FFF2-40B4-BE49-F238E27FC236}">
                <a16:creationId xmlns:a16="http://schemas.microsoft.com/office/drawing/2014/main" id="{D936709C-E76F-77D0-6207-D301468525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38" y="2000250"/>
            <a:ext cx="6481762"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060" name="Text Box 16">
            <a:extLst>
              <a:ext uri="{FF2B5EF4-FFF2-40B4-BE49-F238E27FC236}">
                <a16:creationId xmlns:a16="http://schemas.microsoft.com/office/drawing/2014/main" id="{139B88B0-2B33-011A-680A-B4302BB97153}"/>
              </a:ext>
            </a:extLst>
          </p:cNvPr>
          <p:cNvSpPr txBox="1">
            <a:spLocks noChangeArrowheads="1"/>
          </p:cNvSpPr>
          <p:nvPr/>
        </p:nvSpPr>
        <p:spPr bwMode="auto">
          <a:xfrm>
            <a:off x="1141413" y="533400"/>
            <a:ext cx="6021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2.16  </a:t>
            </a:r>
            <a:r>
              <a:rPr lang="en-US" altLang="en-US" sz="2000"/>
              <a:t>Addition and multiplication table for Z</a:t>
            </a:r>
            <a:r>
              <a:rPr lang="en-US" altLang="en-US" sz="2000" baseline="-25000"/>
              <a:t>10</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75A8700-55F2-8C98-A975-85C35F5DEBDA}"/>
                  </a:ext>
                </a:extLst>
              </p14:cNvPr>
              <p14:cNvContentPartPr/>
              <p14:nvPr/>
            </p14:nvContentPartPr>
            <p14:xfrm>
              <a:off x="828000" y="1563840"/>
              <a:ext cx="6655680" cy="3897360"/>
            </p14:xfrm>
          </p:contentPart>
        </mc:Choice>
        <mc:Fallback xmlns="">
          <p:pic>
            <p:nvPicPr>
              <p:cNvPr id="2" name="Ink 1">
                <a:extLst>
                  <a:ext uri="{FF2B5EF4-FFF2-40B4-BE49-F238E27FC236}">
                    <a16:creationId xmlns:a16="http://schemas.microsoft.com/office/drawing/2014/main" id="{375A8700-55F2-8C98-A975-85C35F5DEBDA}"/>
                  </a:ext>
                </a:extLst>
              </p:cNvPr>
              <p:cNvPicPr/>
              <p:nvPr/>
            </p:nvPicPr>
            <p:blipFill>
              <a:blip r:embed="rId5"/>
              <a:stretch>
                <a:fillRect/>
              </a:stretch>
            </p:blipFill>
            <p:spPr>
              <a:xfrm>
                <a:off x="818640" y="1554480"/>
                <a:ext cx="6674400" cy="3916080"/>
              </a:xfrm>
              <a:prstGeom prst="rect">
                <a:avLst/>
              </a:prstGeom>
            </p:spPr>
          </p:pic>
        </mc:Fallback>
      </mc:AlternateContent>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1">
            <a:extLst>
              <a:ext uri="{FF2B5EF4-FFF2-40B4-BE49-F238E27FC236}">
                <a16:creationId xmlns:a16="http://schemas.microsoft.com/office/drawing/2014/main" id="{38DB8B2A-2762-11D7-E8F0-A62B3B50C66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BCBC89B-BD06-42BD-9456-43C33BB1F9E5}" type="slidenum">
              <a:rPr lang="en-US" altLang="en-US" i="0" smtClean="0">
                <a:latin typeface="Arial" panose="020B0604020202020204" pitchFamily="34" charset="0"/>
              </a:rPr>
              <a:pPr/>
              <a:t>63</a:t>
            </a:fld>
            <a:endParaRPr lang="en-US" altLang="en-US" i="0">
              <a:latin typeface="Arial" panose="020B0604020202020204" pitchFamily="34" charset="0"/>
            </a:endParaRPr>
          </a:p>
        </p:txBody>
      </p:sp>
      <p:sp>
        <p:nvSpPr>
          <p:cNvPr id="132099" name="Rectangle 2">
            <a:extLst>
              <a:ext uri="{FF2B5EF4-FFF2-40B4-BE49-F238E27FC236}">
                <a16:creationId xmlns:a16="http://schemas.microsoft.com/office/drawing/2014/main" id="{F37BEF22-623A-D492-9A5A-9044D74A7D0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0" name="Rectangle 3">
            <a:extLst>
              <a:ext uri="{FF2B5EF4-FFF2-40B4-BE49-F238E27FC236}">
                <a16:creationId xmlns:a16="http://schemas.microsoft.com/office/drawing/2014/main" id="{96C9DBC6-2AF8-CE18-F893-00E9BC523D14}"/>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1" name="Rectangle 4">
            <a:extLst>
              <a:ext uri="{FF2B5EF4-FFF2-40B4-BE49-F238E27FC236}">
                <a16:creationId xmlns:a16="http://schemas.microsoft.com/office/drawing/2014/main" id="{12AD5DBD-FC0C-F042-6D6D-C5DDD6087E20}"/>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2" name="Rectangle 5">
            <a:extLst>
              <a:ext uri="{FF2B5EF4-FFF2-40B4-BE49-F238E27FC236}">
                <a16:creationId xmlns:a16="http://schemas.microsoft.com/office/drawing/2014/main" id="{9883D30C-AF58-FF88-C644-9166B0290E2D}"/>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3" name="Rectangle 6">
            <a:extLst>
              <a:ext uri="{FF2B5EF4-FFF2-40B4-BE49-F238E27FC236}">
                <a16:creationId xmlns:a16="http://schemas.microsoft.com/office/drawing/2014/main" id="{09D516B9-62B0-D88D-A7FB-740EF16DE4EA}"/>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4" name="Rectangle 7">
            <a:extLst>
              <a:ext uri="{FF2B5EF4-FFF2-40B4-BE49-F238E27FC236}">
                <a16:creationId xmlns:a16="http://schemas.microsoft.com/office/drawing/2014/main" id="{0741EA0D-3610-BD87-C8A6-7F7DA6ECFDBC}"/>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5" name="Rectangle 8">
            <a:extLst>
              <a:ext uri="{FF2B5EF4-FFF2-40B4-BE49-F238E27FC236}">
                <a16:creationId xmlns:a16="http://schemas.microsoft.com/office/drawing/2014/main" id="{1976F98B-4B53-BAF0-7365-44266852404F}"/>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2106" name="Text Box 9">
            <a:extLst>
              <a:ext uri="{FF2B5EF4-FFF2-40B4-BE49-F238E27FC236}">
                <a16:creationId xmlns:a16="http://schemas.microsoft.com/office/drawing/2014/main" id="{02DB53B5-02B4-384A-DB32-89655B4E06E7}"/>
              </a:ext>
            </a:extLst>
          </p:cNvPr>
          <p:cNvSpPr txBox="1">
            <a:spLocks noChangeArrowheads="1"/>
          </p:cNvSpPr>
          <p:nvPr/>
        </p:nvSpPr>
        <p:spPr bwMode="auto">
          <a:xfrm>
            <a:off x="1143000" y="0"/>
            <a:ext cx="37179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2.2.7   Different Sets</a:t>
            </a:r>
            <a:r>
              <a:rPr lang="en-US" altLang="en-US" sz="3200"/>
              <a:t> </a:t>
            </a:r>
          </a:p>
        </p:txBody>
      </p:sp>
      <p:sp>
        <p:nvSpPr>
          <p:cNvPr id="132107" name="Text Box 11">
            <a:extLst>
              <a:ext uri="{FF2B5EF4-FFF2-40B4-BE49-F238E27FC236}">
                <a16:creationId xmlns:a16="http://schemas.microsoft.com/office/drawing/2014/main" id="{10D18F40-9CF9-6FD1-5FDA-B3E2CB64C2F5}"/>
              </a:ext>
            </a:extLst>
          </p:cNvPr>
          <p:cNvSpPr txBox="1">
            <a:spLocks noChangeArrowheads="1"/>
          </p:cNvSpPr>
          <p:nvPr/>
        </p:nvSpPr>
        <p:spPr bwMode="auto">
          <a:xfrm>
            <a:off x="1141413" y="533400"/>
            <a:ext cx="3992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2.17  </a:t>
            </a:r>
            <a:r>
              <a:rPr lang="en-US" altLang="en-US" sz="2000"/>
              <a:t>Some Z</a:t>
            </a:r>
            <a:r>
              <a:rPr lang="en-US" altLang="en-US" sz="2000" baseline="-18000"/>
              <a:t>n</a:t>
            </a:r>
            <a:r>
              <a:rPr lang="en-US" altLang="en-US" sz="2000"/>
              <a:t> and Z</a:t>
            </a:r>
            <a:r>
              <a:rPr lang="en-US" altLang="en-US" sz="2000" baseline="-18000"/>
              <a:t>n</a:t>
            </a:r>
            <a:r>
              <a:rPr lang="en-US" altLang="en-US" sz="2000" baseline="-6000"/>
              <a:t>*</a:t>
            </a:r>
            <a:r>
              <a:rPr lang="en-US" altLang="en-US" sz="2000"/>
              <a:t> sets</a:t>
            </a:r>
            <a:endParaRPr lang="en-US" altLang="en-US" sz="2000" baseline="-25000"/>
          </a:p>
        </p:txBody>
      </p:sp>
      <p:pic>
        <p:nvPicPr>
          <p:cNvPr id="132108" name="Picture 12">
            <a:extLst>
              <a:ext uri="{FF2B5EF4-FFF2-40B4-BE49-F238E27FC236}">
                <a16:creationId xmlns:a16="http://schemas.microsoft.com/office/drawing/2014/main" id="{F1984FEA-6479-0869-1179-7909F2C6A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95400"/>
            <a:ext cx="6554788" cy="207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109" name="Line 13">
            <a:extLst>
              <a:ext uri="{FF2B5EF4-FFF2-40B4-BE49-F238E27FC236}">
                <a16:creationId xmlns:a16="http://schemas.microsoft.com/office/drawing/2014/main" id="{CEF49B6A-B18E-002A-1476-D84E90BFE00C}"/>
              </a:ext>
            </a:extLst>
          </p:cNvPr>
          <p:cNvSpPr>
            <a:spLocks noChangeShapeType="1"/>
          </p:cNvSpPr>
          <p:nvPr/>
        </p:nvSpPr>
        <p:spPr bwMode="auto">
          <a:xfrm>
            <a:off x="609600" y="47244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10" name="Line 14">
            <a:extLst>
              <a:ext uri="{FF2B5EF4-FFF2-40B4-BE49-F238E27FC236}">
                <a16:creationId xmlns:a16="http://schemas.microsoft.com/office/drawing/2014/main" id="{513466C4-720F-5362-72A1-E795D46CC897}"/>
              </a:ext>
            </a:extLst>
          </p:cNvPr>
          <p:cNvSpPr>
            <a:spLocks noChangeShapeType="1"/>
          </p:cNvSpPr>
          <p:nvPr/>
        </p:nvSpPr>
        <p:spPr bwMode="auto">
          <a:xfrm>
            <a:off x="609600" y="6400800"/>
            <a:ext cx="8153400" cy="0"/>
          </a:xfrm>
          <a:prstGeom prst="line">
            <a:avLst/>
          </a:prstGeom>
          <a:noFill/>
          <a:ln w="76200">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2111" name="Rectangle 15">
            <a:extLst>
              <a:ext uri="{FF2B5EF4-FFF2-40B4-BE49-F238E27FC236}">
                <a16:creationId xmlns:a16="http://schemas.microsoft.com/office/drawing/2014/main" id="{CA7AF5CA-DC50-A1A8-E0E1-235608B74056}"/>
              </a:ext>
            </a:extLst>
          </p:cNvPr>
          <p:cNvSpPr>
            <a:spLocks noChangeArrowheads="1"/>
          </p:cNvSpPr>
          <p:nvPr/>
        </p:nvSpPr>
        <p:spPr bwMode="auto">
          <a:xfrm>
            <a:off x="647700" y="4786313"/>
            <a:ext cx="8077200" cy="1554162"/>
          </a:xfrm>
          <a:prstGeom prst="rect">
            <a:avLst/>
          </a:prstGeom>
          <a:solidFill>
            <a:srgbClr val="99FF33"/>
          </a:solidFill>
          <a:ln>
            <a:noFill/>
          </a:ln>
          <a:effectLst/>
          <a:extLst>
            <a:ext uri="{91240B29-F687-4F45-9708-019B960494DF}">
              <a14:hiddenLine xmlns:a14="http://schemas.microsoft.com/office/drawing/2010/main" w="762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a:r>
              <a:rPr lang="en-US" altLang="en-US" sz="3200">
                <a:latin typeface="Arial" panose="020B0604020202020204" pitchFamily="34" charset="0"/>
              </a:rPr>
              <a:t>We need to use Zn when additive inverses are needed; we need to use Zn* when multiplicative inverses are needed.</a:t>
            </a:r>
          </a:p>
        </p:txBody>
      </p:sp>
      <p:grpSp>
        <p:nvGrpSpPr>
          <p:cNvPr id="132112" name="Group 16">
            <a:extLst>
              <a:ext uri="{FF2B5EF4-FFF2-40B4-BE49-F238E27FC236}">
                <a16:creationId xmlns:a16="http://schemas.microsoft.com/office/drawing/2014/main" id="{6D1F5C58-8204-8832-3597-8DA76F09F6DF}"/>
              </a:ext>
            </a:extLst>
          </p:cNvPr>
          <p:cNvGrpSpPr>
            <a:grpSpLocks/>
          </p:cNvGrpSpPr>
          <p:nvPr/>
        </p:nvGrpSpPr>
        <p:grpSpPr bwMode="auto">
          <a:xfrm>
            <a:off x="655638" y="4114800"/>
            <a:ext cx="1143000" cy="566738"/>
            <a:chOff x="1200" y="1248"/>
            <a:chExt cx="720" cy="357"/>
          </a:xfrm>
        </p:grpSpPr>
        <p:pic>
          <p:nvPicPr>
            <p:cNvPr id="132113" name="Picture 17">
              <a:extLst>
                <a:ext uri="{FF2B5EF4-FFF2-40B4-BE49-F238E27FC236}">
                  <a16:creationId xmlns:a16="http://schemas.microsoft.com/office/drawing/2014/main" id="{F3A918C6-125C-F81A-A710-9F1D109FD1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 y="1248"/>
              <a:ext cx="720"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2114" name="Text Box 18">
              <a:extLst>
                <a:ext uri="{FF2B5EF4-FFF2-40B4-BE49-F238E27FC236}">
                  <a16:creationId xmlns:a16="http://schemas.microsoft.com/office/drawing/2014/main" id="{4257948D-796E-6818-E4D0-79442B38855A}"/>
                </a:ext>
              </a:extLst>
            </p:cNvPr>
            <p:cNvSpPr txBox="1">
              <a:spLocks noChangeArrowheads="1"/>
            </p:cNvSpPr>
            <p:nvPr/>
          </p:nvSpPr>
          <p:spPr bwMode="auto">
            <a:xfrm>
              <a:off x="1284" y="1248"/>
              <a:ext cx="55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800">
                  <a:solidFill>
                    <a:schemeClr val="hlink"/>
                  </a:solidFill>
                </a:rPr>
                <a:t>Note</a:t>
              </a:r>
            </a:p>
          </p:txBody>
        </p:sp>
      </p:grpSp>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1E521FF8-9644-3E6F-39D5-5039A7A6EFE2}"/>
                  </a:ext>
                </a:extLst>
              </p14:cNvPr>
              <p14:cNvContentPartPr/>
              <p14:nvPr/>
            </p14:nvContentPartPr>
            <p14:xfrm>
              <a:off x="423000" y="626760"/>
              <a:ext cx="8195400" cy="3933360"/>
            </p14:xfrm>
          </p:contentPart>
        </mc:Choice>
        <mc:Fallback xmlns="">
          <p:pic>
            <p:nvPicPr>
              <p:cNvPr id="2" name="Ink 1">
                <a:extLst>
                  <a:ext uri="{FF2B5EF4-FFF2-40B4-BE49-F238E27FC236}">
                    <a16:creationId xmlns:a16="http://schemas.microsoft.com/office/drawing/2014/main" id="{1E521FF8-9644-3E6F-39D5-5039A7A6EFE2}"/>
                  </a:ext>
                </a:extLst>
              </p:cNvPr>
              <p:cNvPicPr/>
              <p:nvPr/>
            </p:nvPicPr>
            <p:blipFill>
              <a:blip r:embed="rId6"/>
              <a:stretch>
                <a:fillRect/>
              </a:stretch>
            </p:blipFill>
            <p:spPr>
              <a:xfrm>
                <a:off x="413640" y="617400"/>
                <a:ext cx="8214120" cy="3952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75E354DA-5FEE-358A-2CF1-4A9232B291AA}"/>
                  </a:ext>
                </a:extLst>
              </p14:cNvPr>
              <p14:cNvContentPartPr/>
              <p14:nvPr/>
            </p14:nvContentPartPr>
            <p14:xfrm>
              <a:off x="7754400" y="1554480"/>
              <a:ext cx="95760" cy="93600"/>
            </p14:xfrm>
          </p:contentPart>
        </mc:Choice>
        <mc:Fallback xmlns="">
          <p:pic>
            <p:nvPicPr>
              <p:cNvPr id="3" name="Ink 2">
                <a:extLst>
                  <a:ext uri="{FF2B5EF4-FFF2-40B4-BE49-F238E27FC236}">
                    <a16:creationId xmlns:a16="http://schemas.microsoft.com/office/drawing/2014/main" id="{75E354DA-5FEE-358A-2CF1-4A9232B291AA}"/>
                  </a:ext>
                </a:extLst>
              </p:cNvPr>
              <p:cNvPicPr/>
              <p:nvPr/>
            </p:nvPicPr>
            <p:blipFill>
              <a:blip r:embed="rId8"/>
              <a:stretch>
                <a:fillRect/>
              </a:stretch>
            </p:blipFill>
            <p:spPr>
              <a:xfrm>
                <a:off x="7745040" y="1545120"/>
                <a:ext cx="114480" cy="112320"/>
              </a:xfrm>
              <a:prstGeom prst="rect">
                <a:avLst/>
              </a:prstGeom>
            </p:spPr>
          </p:pic>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1">
            <a:extLst>
              <a:ext uri="{FF2B5EF4-FFF2-40B4-BE49-F238E27FC236}">
                <a16:creationId xmlns:a16="http://schemas.microsoft.com/office/drawing/2014/main" id="{6A5361A5-CB60-0900-4D03-B79261554E6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103736D8-75E2-49D1-9F1E-C7CA2A1B4713}" type="slidenum">
              <a:rPr lang="en-US" altLang="en-US" i="0" smtClean="0">
                <a:latin typeface="Arial" panose="020B0604020202020204" pitchFamily="34" charset="0"/>
              </a:rPr>
              <a:pPr/>
              <a:t>64</a:t>
            </a:fld>
            <a:endParaRPr lang="en-US" altLang="en-US" i="0">
              <a:latin typeface="Arial" panose="020B0604020202020204" pitchFamily="34" charset="0"/>
            </a:endParaRPr>
          </a:p>
        </p:txBody>
      </p:sp>
      <p:sp>
        <p:nvSpPr>
          <p:cNvPr id="134147" name="Rectangle 2">
            <a:extLst>
              <a:ext uri="{FF2B5EF4-FFF2-40B4-BE49-F238E27FC236}">
                <a16:creationId xmlns:a16="http://schemas.microsoft.com/office/drawing/2014/main" id="{CB527E22-1647-81B4-44A5-FE271A1E757A}"/>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48" name="Rectangle 3">
            <a:extLst>
              <a:ext uri="{FF2B5EF4-FFF2-40B4-BE49-F238E27FC236}">
                <a16:creationId xmlns:a16="http://schemas.microsoft.com/office/drawing/2014/main" id="{8AE45CDE-4702-4950-FD56-E2916D83BE5E}"/>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49" name="Rectangle 4">
            <a:extLst>
              <a:ext uri="{FF2B5EF4-FFF2-40B4-BE49-F238E27FC236}">
                <a16:creationId xmlns:a16="http://schemas.microsoft.com/office/drawing/2014/main" id="{F2ADC494-4E96-CBEB-00DC-ABC3DD75CCAB}"/>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50" name="Rectangle 5">
            <a:extLst>
              <a:ext uri="{FF2B5EF4-FFF2-40B4-BE49-F238E27FC236}">
                <a16:creationId xmlns:a16="http://schemas.microsoft.com/office/drawing/2014/main" id="{9A106929-FA3F-7FA0-DFEF-34CAA6788BEB}"/>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51" name="Rectangle 6">
            <a:extLst>
              <a:ext uri="{FF2B5EF4-FFF2-40B4-BE49-F238E27FC236}">
                <a16:creationId xmlns:a16="http://schemas.microsoft.com/office/drawing/2014/main" id="{593CD59B-D647-CA93-29E8-398F931F1CDF}"/>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52" name="Rectangle 7">
            <a:extLst>
              <a:ext uri="{FF2B5EF4-FFF2-40B4-BE49-F238E27FC236}">
                <a16:creationId xmlns:a16="http://schemas.microsoft.com/office/drawing/2014/main" id="{D24C0FD6-9293-A715-9C00-2F2DFCB6D720}"/>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53" name="Rectangle 8">
            <a:extLst>
              <a:ext uri="{FF2B5EF4-FFF2-40B4-BE49-F238E27FC236}">
                <a16:creationId xmlns:a16="http://schemas.microsoft.com/office/drawing/2014/main" id="{93D0783B-D5DC-67F6-648B-B237C0CBF9B4}"/>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34154" name="Text Box 9">
            <a:extLst>
              <a:ext uri="{FF2B5EF4-FFF2-40B4-BE49-F238E27FC236}">
                <a16:creationId xmlns:a16="http://schemas.microsoft.com/office/drawing/2014/main" id="{17AB2FA3-5FCF-78E6-9B72-BBA4D92268BD}"/>
              </a:ext>
            </a:extLst>
          </p:cNvPr>
          <p:cNvSpPr txBox="1">
            <a:spLocks noChangeArrowheads="1"/>
          </p:cNvSpPr>
          <p:nvPr/>
        </p:nvSpPr>
        <p:spPr bwMode="auto">
          <a:xfrm>
            <a:off x="1143000" y="0"/>
            <a:ext cx="3911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2.2.8   Two More Sets</a:t>
            </a:r>
            <a:r>
              <a:rPr lang="en-US" altLang="en-US" sz="3200"/>
              <a:t> </a:t>
            </a:r>
          </a:p>
        </p:txBody>
      </p:sp>
      <p:sp>
        <p:nvSpPr>
          <p:cNvPr id="987155" name="Rectangle 19">
            <a:extLst>
              <a:ext uri="{FF2B5EF4-FFF2-40B4-BE49-F238E27FC236}">
                <a16:creationId xmlns:a16="http://schemas.microsoft.com/office/drawing/2014/main" id="{1F212518-0B2C-980D-3483-75D611B3C777}"/>
              </a:ext>
            </a:extLst>
          </p:cNvPr>
          <p:cNvSpPr>
            <a:spLocks noChangeArrowheads="1"/>
          </p:cNvSpPr>
          <p:nvPr/>
        </p:nvSpPr>
        <p:spPr bwMode="auto">
          <a:xfrm>
            <a:off x="304800" y="1219200"/>
            <a:ext cx="8229600" cy="946150"/>
          </a:xfrm>
          <a:prstGeom prst="rect">
            <a:avLst/>
          </a:prstGeom>
          <a:noFill/>
          <a:ln>
            <a:noFill/>
          </a:ln>
          <a:effectLst/>
        </p:spPr>
        <p:txBody>
          <a:bodyPr anchor="ctr">
            <a:spAutoFit/>
          </a:bodyPr>
          <a:lstStyle/>
          <a:p>
            <a:pPr algn="just" eaLnBrk="1" hangingPunct="1">
              <a:defRPr/>
            </a:pPr>
            <a:r>
              <a:rPr lang="en-US" altLang="en-US" sz="2800">
                <a:effectLst>
                  <a:outerShdw blurRad="38100" dist="38100" dir="2700000" algn="tl">
                    <a:srgbClr val="C0C0C0"/>
                  </a:outerShdw>
                </a:effectLst>
              </a:rPr>
              <a:t>Cryptography often uses two more sets: Z</a:t>
            </a:r>
            <a:r>
              <a:rPr lang="en-US" altLang="en-US" sz="2800" baseline="-16000">
                <a:effectLst>
                  <a:outerShdw blurRad="38100" dist="38100" dir="2700000" algn="tl">
                    <a:srgbClr val="C0C0C0"/>
                  </a:outerShdw>
                </a:effectLst>
              </a:rPr>
              <a:t>p</a:t>
            </a:r>
            <a:r>
              <a:rPr lang="en-US" altLang="en-US" sz="2800">
                <a:effectLst>
                  <a:outerShdw blurRad="38100" dist="38100" dir="2700000" algn="tl">
                    <a:srgbClr val="C0C0C0"/>
                  </a:outerShdw>
                </a:effectLst>
              </a:rPr>
              <a:t> and Z</a:t>
            </a:r>
            <a:r>
              <a:rPr lang="en-US" altLang="en-US" sz="2800" baseline="-18000">
                <a:effectLst>
                  <a:outerShdw blurRad="38100" dist="38100" dir="2700000" algn="tl">
                    <a:srgbClr val="C0C0C0"/>
                  </a:outerShdw>
                </a:effectLst>
              </a:rPr>
              <a:t>p</a:t>
            </a:r>
            <a:r>
              <a:rPr lang="en-US" altLang="en-US" sz="2800">
                <a:effectLst>
                  <a:outerShdw blurRad="38100" dist="38100" dir="2700000" algn="tl">
                    <a:srgbClr val="C0C0C0"/>
                  </a:outerShdw>
                </a:effectLst>
              </a:rPr>
              <a:t>*. The modulus in these two sets is a prime number. </a:t>
            </a:r>
          </a:p>
        </p:txBody>
      </p:sp>
      <p:pic>
        <p:nvPicPr>
          <p:cNvPr id="134156" name="Picture 20">
            <a:extLst>
              <a:ext uri="{FF2B5EF4-FFF2-40B4-BE49-F238E27FC236}">
                <a16:creationId xmlns:a16="http://schemas.microsoft.com/office/drawing/2014/main" id="{1AA2F9AD-9F56-D06C-B4B3-35C435535A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2763838"/>
            <a:ext cx="6773862" cy="96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75DF261E-653E-30D8-CE7B-0788AD4E8B38}"/>
                  </a:ext>
                </a:extLst>
              </p14:cNvPr>
              <p14:cNvContentPartPr/>
              <p14:nvPr/>
            </p14:nvContentPartPr>
            <p14:xfrm>
              <a:off x="2396520" y="3210840"/>
              <a:ext cx="5552280" cy="599400"/>
            </p14:xfrm>
          </p:contentPart>
        </mc:Choice>
        <mc:Fallback xmlns="">
          <p:pic>
            <p:nvPicPr>
              <p:cNvPr id="2" name="Ink 1">
                <a:extLst>
                  <a:ext uri="{FF2B5EF4-FFF2-40B4-BE49-F238E27FC236}">
                    <a16:creationId xmlns:a16="http://schemas.microsoft.com/office/drawing/2014/main" id="{75DF261E-653E-30D8-CE7B-0788AD4E8B38}"/>
                  </a:ext>
                </a:extLst>
              </p:cNvPr>
              <p:cNvPicPr/>
              <p:nvPr/>
            </p:nvPicPr>
            <p:blipFill>
              <a:blip r:embed="rId5"/>
              <a:stretch>
                <a:fillRect/>
              </a:stretch>
            </p:blipFill>
            <p:spPr>
              <a:xfrm>
                <a:off x="2387160" y="3201480"/>
                <a:ext cx="5571000" cy="618120"/>
              </a:xfrm>
              <a:prstGeom prst="rect">
                <a:avLst/>
              </a:prstGeom>
            </p:spPr>
          </p:pic>
        </mc:Fallback>
      </mc:AlternateContent>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770" name="Slide Number Placeholder 1">
            <a:extLst>
              <a:ext uri="{FF2B5EF4-FFF2-40B4-BE49-F238E27FC236}">
                <a16:creationId xmlns:a16="http://schemas.microsoft.com/office/drawing/2014/main" id="{2AC88AED-C513-3D56-2CC1-299BAD744AC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C0359B7-91C5-4AC7-9041-CB9C8F2DC061}" type="slidenum">
              <a:rPr lang="en-US" altLang="en-US" i="0" smtClean="0">
                <a:latin typeface="Arial" panose="020B0604020202020204" pitchFamily="34" charset="0"/>
              </a:rPr>
              <a:pPr/>
              <a:t>65</a:t>
            </a:fld>
            <a:endParaRPr lang="en-US" altLang="en-US" i="0">
              <a:latin typeface="Arial" panose="020B0604020202020204" pitchFamily="34" charset="0"/>
            </a:endParaRPr>
          </a:p>
        </p:txBody>
      </p:sp>
      <p:sp>
        <p:nvSpPr>
          <p:cNvPr id="847874" name="Rectangle 2">
            <a:extLst>
              <a:ext uri="{FF2B5EF4-FFF2-40B4-BE49-F238E27FC236}">
                <a16:creationId xmlns:a16="http://schemas.microsoft.com/office/drawing/2014/main" id="{68D8122B-F27E-E2C5-CBC8-1BB31DFB4B9A}"/>
              </a:ext>
            </a:extLst>
          </p:cNvPr>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a:defRPr/>
            </a:pPr>
            <a:endParaRPr lang="en-US" altLang="en-US" sz="3200" i="0">
              <a:effectLst>
                <a:outerShdw blurRad="38100" dist="38100" dir="2700000" algn="tl">
                  <a:srgbClr val="FFFFFF"/>
                </a:outerShdw>
              </a:effectLst>
            </a:endParaRPr>
          </a:p>
        </p:txBody>
      </p:sp>
      <p:sp>
        <p:nvSpPr>
          <p:cNvPr id="847875" name="Text Box 3">
            <a:extLst>
              <a:ext uri="{FF2B5EF4-FFF2-40B4-BE49-F238E27FC236}">
                <a16:creationId xmlns:a16="http://schemas.microsoft.com/office/drawing/2014/main" id="{767F2941-F59A-5BB8-91EF-1EB5DDF9B868}"/>
              </a:ext>
            </a:extLst>
          </p:cNvPr>
          <p:cNvSpPr txBox="1">
            <a:spLocks noChangeArrowheads="1"/>
          </p:cNvSpPr>
          <p:nvPr/>
        </p:nvSpPr>
        <p:spPr bwMode="auto">
          <a:xfrm>
            <a:off x="228600" y="406400"/>
            <a:ext cx="5651500" cy="579438"/>
          </a:xfrm>
          <a:prstGeom prst="rect">
            <a:avLst/>
          </a:prstGeom>
          <a:noFill/>
          <a:ln>
            <a:noFill/>
          </a:ln>
          <a:effectLst/>
        </p:spPr>
        <p:txBody>
          <a:bodyPr wrap="none">
            <a:spAutoFit/>
          </a:bodyPr>
          <a:lstStyle/>
          <a:p>
            <a:pPr>
              <a:defRPr/>
            </a:pPr>
            <a:r>
              <a:rPr lang="en-US" altLang="en-US" sz="3200" i="0">
                <a:effectLst>
                  <a:outerShdw blurRad="38100" dist="38100" dir="2700000" algn="tl">
                    <a:srgbClr val="C0C0C0"/>
                  </a:outerShdw>
                </a:effectLst>
                <a:latin typeface="Times" panose="02020603050405020304" pitchFamily="18" charset="0"/>
              </a:rPr>
              <a:t>2-4   LINEAR CONGRUENCE</a:t>
            </a:r>
          </a:p>
        </p:txBody>
      </p:sp>
      <p:sp>
        <p:nvSpPr>
          <p:cNvPr id="160773" name="Text Box 4">
            <a:extLst>
              <a:ext uri="{FF2B5EF4-FFF2-40B4-BE49-F238E27FC236}">
                <a16:creationId xmlns:a16="http://schemas.microsoft.com/office/drawing/2014/main" id="{6FCDB245-4154-2D30-8F97-FC1F6E173E2E}"/>
              </a:ext>
            </a:extLst>
          </p:cNvPr>
          <p:cNvSpPr txBox="1">
            <a:spLocks noChangeArrowheads="1"/>
          </p:cNvSpPr>
          <p:nvPr/>
        </p:nvSpPr>
        <p:spPr bwMode="auto">
          <a:xfrm>
            <a:off x="8229600" y="6400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endParaRPr lang="en-US" altLang="en-US" i="0"/>
          </a:p>
        </p:txBody>
      </p:sp>
      <p:sp>
        <p:nvSpPr>
          <p:cNvPr id="847877" name="Rectangle 5">
            <a:extLst>
              <a:ext uri="{FF2B5EF4-FFF2-40B4-BE49-F238E27FC236}">
                <a16:creationId xmlns:a16="http://schemas.microsoft.com/office/drawing/2014/main" id="{9321AB2A-2E4D-B77A-3B08-65D0920FF40D}"/>
              </a:ext>
            </a:extLst>
          </p:cNvPr>
          <p:cNvSpPr>
            <a:spLocks noChangeArrowheads="1"/>
          </p:cNvSpPr>
          <p:nvPr/>
        </p:nvSpPr>
        <p:spPr bwMode="auto">
          <a:xfrm>
            <a:off x="304800" y="1384300"/>
            <a:ext cx="8229600" cy="2227263"/>
          </a:xfrm>
          <a:prstGeom prst="rect">
            <a:avLst/>
          </a:prstGeom>
          <a:noFill/>
          <a:ln>
            <a:noFill/>
          </a:ln>
          <a:effectLst/>
        </p:spPr>
        <p:txBody>
          <a:bodyPr anchor="ctr">
            <a:spAutoFit/>
          </a:bodyPr>
          <a:lstStyle/>
          <a:p>
            <a:pPr algn="just" eaLnBrk="1" hangingPunct="1">
              <a:defRPr/>
            </a:pPr>
            <a:r>
              <a:rPr lang="en-US" altLang="en-US" sz="2800">
                <a:effectLst>
                  <a:outerShdw blurRad="38100" dist="38100" dir="2700000" algn="tl">
                    <a:srgbClr val="C0C0C0"/>
                  </a:outerShdw>
                </a:effectLst>
              </a:rPr>
              <a:t>Cryptography often involves solving an equation or a set of equations of one or more variables with coefficient in Z</a:t>
            </a:r>
            <a:r>
              <a:rPr lang="en-US" altLang="en-US" sz="2800" baseline="-25000">
                <a:effectLst>
                  <a:outerShdw blurRad="38100" dist="38100" dir="2700000" algn="tl">
                    <a:srgbClr val="C0C0C0"/>
                  </a:outerShdw>
                </a:effectLst>
              </a:rPr>
              <a:t>n</a:t>
            </a:r>
            <a:r>
              <a:rPr lang="en-US" altLang="en-US" sz="2800">
                <a:effectLst>
                  <a:outerShdw blurRad="38100" dist="38100" dir="2700000" algn="tl">
                    <a:srgbClr val="C0C0C0"/>
                  </a:outerShdw>
                </a:effectLst>
              </a:rPr>
              <a:t>. This section shows how to solve equations when the power of each variable is 1 (linear equation).</a:t>
            </a:r>
          </a:p>
        </p:txBody>
      </p:sp>
      <p:sp>
        <p:nvSpPr>
          <p:cNvPr id="160775" name="Rectangle 6">
            <a:extLst>
              <a:ext uri="{FF2B5EF4-FFF2-40B4-BE49-F238E27FC236}">
                <a16:creationId xmlns:a16="http://schemas.microsoft.com/office/drawing/2014/main" id="{BCBC6137-52D7-A557-FD39-9C405E84995C}"/>
              </a:ext>
            </a:extLst>
          </p:cNvPr>
          <p:cNvSpPr>
            <a:spLocks noChangeArrowheads="1"/>
          </p:cNvSpPr>
          <p:nvPr/>
        </p:nvSpPr>
        <p:spPr bwMode="auto">
          <a:xfrm>
            <a:off x="304800" y="4968875"/>
            <a:ext cx="6705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buClr>
                <a:schemeClr val="tx1"/>
              </a:buClr>
              <a:buSzPct val="117000"/>
              <a:buFont typeface="Wingdings" panose="05000000000000000000" pitchFamily="2" charset="2"/>
              <a:buNone/>
            </a:pPr>
            <a:r>
              <a:rPr lang="en-US" altLang="en-US" sz="2400" i="0">
                <a:solidFill>
                  <a:schemeClr val="hlink"/>
                </a:solidFill>
              </a:rPr>
              <a:t>2.4.1</a:t>
            </a:r>
            <a:r>
              <a:rPr lang="en-US" altLang="en-US" sz="2400" i="0">
                <a:solidFill>
                  <a:srgbClr val="0033CC"/>
                </a:solidFill>
              </a:rPr>
              <a:t>	Single-Variable Linear Equations</a:t>
            </a:r>
            <a:br>
              <a:rPr lang="fr-FR" altLang="en-US" sz="2400" i="0">
                <a:solidFill>
                  <a:srgbClr val="0033CC"/>
                </a:solidFill>
              </a:rPr>
            </a:br>
            <a:r>
              <a:rPr lang="fr-FR" altLang="en-US" sz="2400" i="0">
                <a:solidFill>
                  <a:schemeClr val="hlink"/>
                </a:solidFill>
              </a:rPr>
              <a:t>2.4.2</a:t>
            </a:r>
            <a:r>
              <a:rPr lang="fr-FR" altLang="en-US" sz="2400" i="0">
                <a:solidFill>
                  <a:srgbClr val="0033CC"/>
                </a:solidFill>
              </a:rPr>
              <a:t>	Set of Linear Equations</a:t>
            </a:r>
            <a:endParaRPr lang="en-US" altLang="en-US" sz="2400" i="0">
              <a:solidFill>
                <a:srgbClr val="0033CC"/>
              </a:solidFill>
            </a:endParaRPr>
          </a:p>
        </p:txBody>
      </p:sp>
      <p:sp>
        <p:nvSpPr>
          <p:cNvPr id="847879" name="Text Box 7">
            <a:extLst>
              <a:ext uri="{FF2B5EF4-FFF2-40B4-BE49-F238E27FC236}">
                <a16:creationId xmlns:a16="http://schemas.microsoft.com/office/drawing/2014/main" id="{617B54A7-7D89-8E38-E6AA-A8360AD41BE1}"/>
              </a:ext>
            </a:extLst>
          </p:cNvPr>
          <p:cNvSpPr txBox="1">
            <a:spLocks noChangeArrowheads="1"/>
          </p:cNvSpPr>
          <p:nvPr/>
        </p:nvSpPr>
        <p:spPr bwMode="auto">
          <a:xfrm>
            <a:off x="317500" y="4492625"/>
            <a:ext cx="4862513" cy="519113"/>
          </a:xfrm>
          <a:prstGeom prst="rect">
            <a:avLst/>
          </a:prstGeom>
          <a:noFill/>
          <a:ln>
            <a:noFill/>
          </a:ln>
          <a:effectLst/>
        </p:spPr>
        <p:txBody>
          <a:bodyPr wrap="none">
            <a:spAutoFit/>
          </a:bodyPr>
          <a:lstStyle/>
          <a:p>
            <a:pPr algn="ctr">
              <a:defRPr/>
            </a:pPr>
            <a:r>
              <a:rPr lang="en-US" altLang="en-US" sz="2800" u="sng">
                <a:solidFill>
                  <a:schemeClr val="hlink"/>
                </a:solidFill>
                <a:effectLst>
                  <a:outerShdw blurRad="38100" dist="38100" dir="2700000" algn="tl">
                    <a:srgbClr val="C0C0C0"/>
                  </a:outerShdw>
                </a:effectLst>
              </a:rPr>
              <a:t>Topics discussed in this section: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1">
            <a:extLst>
              <a:ext uri="{FF2B5EF4-FFF2-40B4-BE49-F238E27FC236}">
                <a16:creationId xmlns:a16="http://schemas.microsoft.com/office/drawing/2014/main" id="{41D4C5B1-5E20-DCBA-3967-38FA63F2390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F56F080-42A9-4666-905A-0ECAE279F495}" type="slidenum">
              <a:rPr lang="en-US" altLang="en-US" i="0" smtClean="0">
                <a:latin typeface="Arial" panose="020B0604020202020204" pitchFamily="34" charset="0"/>
              </a:rPr>
              <a:pPr/>
              <a:t>66</a:t>
            </a:fld>
            <a:endParaRPr lang="en-US" altLang="en-US" i="0">
              <a:latin typeface="Arial" panose="020B0604020202020204" pitchFamily="34" charset="0"/>
            </a:endParaRPr>
          </a:p>
        </p:txBody>
      </p:sp>
      <p:sp>
        <p:nvSpPr>
          <p:cNvPr id="162819" name="Rectangle 2">
            <a:extLst>
              <a:ext uri="{FF2B5EF4-FFF2-40B4-BE49-F238E27FC236}">
                <a16:creationId xmlns:a16="http://schemas.microsoft.com/office/drawing/2014/main" id="{D0DFB7DF-B12F-68C7-F508-D9DF92BDDDA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0" name="Rectangle 3">
            <a:extLst>
              <a:ext uri="{FF2B5EF4-FFF2-40B4-BE49-F238E27FC236}">
                <a16:creationId xmlns:a16="http://schemas.microsoft.com/office/drawing/2014/main" id="{10E7FECB-A03B-558D-D8F0-4DE5D5B956D4}"/>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1" name="Rectangle 4">
            <a:extLst>
              <a:ext uri="{FF2B5EF4-FFF2-40B4-BE49-F238E27FC236}">
                <a16:creationId xmlns:a16="http://schemas.microsoft.com/office/drawing/2014/main" id="{03A15585-77AF-2FB3-05B8-A02E466B5853}"/>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2" name="Rectangle 5">
            <a:extLst>
              <a:ext uri="{FF2B5EF4-FFF2-40B4-BE49-F238E27FC236}">
                <a16:creationId xmlns:a16="http://schemas.microsoft.com/office/drawing/2014/main" id="{E1B2E426-7EEE-734F-91D0-9C5DB2D3E4C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3" name="Rectangle 6">
            <a:extLst>
              <a:ext uri="{FF2B5EF4-FFF2-40B4-BE49-F238E27FC236}">
                <a16:creationId xmlns:a16="http://schemas.microsoft.com/office/drawing/2014/main" id="{CABEAE92-58FF-E4F5-E5DF-123CA079C50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4" name="Rectangle 7">
            <a:extLst>
              <a:ext uri="{FF2B5EF4-FFF2-40B4-BE49-F238E27FC236}">
                <a16:creationId xmlns:a16="http://schemas.microsoft.com/office/drawing/2014/main" id="{3A44D285-1909-5880-A0A6-854BB39DAA8A}"/>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5" name="Rectangle 8">
            <a:extLst>
              <a:ext uri="{FF2B5EF4-FFF2-40B4-BE49-F238E27FC236}">
                <a16:creationId xmlns:a16="http://schemas.microsoft.com/office/drawing/2014/main" id="{BEAFE4FC-6D46-867B-C998-71AC36E2C93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6" name="Text Box 9">
            <a:extLst>
              <a:ext uri="{FF2B5EF4-FFF2-40B4-BE49-F238E27FC236}">
                <a16:creationId xmlns:a16="http://schemas.microsoft.com/office/drawing/2014/main" id="{EB4F7945-4467-38A1-74E2-C46F7A6E0A57}"/>
              </a:ext>
            </a:extLst>
          </p:cNvPr>
          <p:cNvSpPr txBox="1">
            <a:spLocks noChangeArrowheads="1"/>
          </p:cNvSpPr>
          <p:nvPr/>
        </p:nvSpPr>
        <p:spPr bwMode="auto">
          <a:xfrm>
            <a:off x="1143000" y="0"/>
            <a:ext cx="6991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2.4.1   Single-Variable Linear Equations</a:t>
            </a:r>
          </a:p>
        </p:txBody>
      </p:sp>
      <p:sp>
        <p:nvSpPr>
          <p:cNvPr id="1017866" name="Rectangle 10">
            <a:extLst>
              <a:ext uri="{FF2B5EF4-FFF2-40B4-BE49-F238E27FC236}">
                <a16:creationId xmlns:a16="http://schemas.microsoft.com/office/drawing/2014/main" id="{4CC6E89D-F394-CB8B-58AF-C4C024CED130}"/>
              </a:ext>
            </a:extLst>
          </p:cNvPr>
          <p:cNvSpPr>
            <a:spLocks noChangeArrowheads="1"/>
          </p:cNvSpPr>
          <p:nvPr/>
        </p:nvSpPr>
        <p:spPr bwMode="auto">
          <a:xfrm>
            <a:off x="228600" y="1172951"/>
            <a:ext cx="8229600" cy="4401205"/>
          </a:xfrm>
          <a:prstGeom prst="rect">
            <a:avLst/>
          </a:prstGeom>
          <a:noFill/>
          <a:ln>
            <a:noFill/>
          </a:ln>
          <a:effectLst/>
        </p:spPr>
        <p:txBody>
          <a:bodyPr anchor="ctr">
            <a:spAutoFit/>
          </a:bodyPr>
          <a:lstStyle/>
          <a:p>
            <a:pPr algn="just" eaLnBrk="1" hangingPunct="1">
              <a:defRPr/>
            </a:pPr>
            <a:r>
              <a:rPr lang="en-US" altLang="en-US" sz="2800" dirty="0">
                <a:effectLst>
                  <a:outerShdw blurRad="38100" dist="38100" dir="2700000" algn="tl">
                    <a:srgbClr val="C0C0C0"/>
                  </a:outerShdw>
                </a:effectLst>
              </a:rPr>
              <a:t>Equations of the form ax ≡ b (mod n) might have no solution or a limited number of solutions.</a:t>
            </a:r>
          </a:p>
          <a:p>
            <a:pPr algn="just" eaLnBrk="1" hangingPunct="1">
              <a:defRPr/>
            </a:pPr>
            <a:r>
              <a:rPr lang="en-US" altLang="en-US" sz="2800" dirty="0">
                <a:effectLst>
                  <a:outerShdw blurRad="38100" dist="38100" dir="2700000" algn="tl">
                    <a:srgbClr val="C0C0C0"/>
                  </a:outerShdw>
                </a:effectLst>
              </a:rPr>
              <a:t>Examples:</a:t>
            </a:r>
          </a:p>
          <a:p>
            <a:pPr algn="just" eaLnBrk="1" hangingPunct="1">
              <a:defRPr/>
            </a:pPr>
            <a:r>
              <a:rPr lang="en-US" altLang="en-US" sz="2800" dirty="0">
                <a:effectLst>
                  <a:outerShdw blurRad="38100" dist="38100" dir="2700000" algn="tl">
                    <a:srgbClr val="C0C0C0"/>
                  </a:outerShdw>
                </a:effectLst>
              </a:rPr>
              <a:t>3x ≡ 5 (mod 11)</a:t>
            </a:r>
          </a:p>
          <a:p>
            <a:pPr algn="just" eaLnBrk="1" hangingPunct="1">
              <a:defRPr/>
            </a:pPr>
            <a:endParaRPr lang="en-US" altLang="en-US" sz="2800" dirty="0">
              <a:effectLst>
                <a:outerShdw blurRad="38100" dist="38100" dir="2700000" algn="tl">
                  <a:srgbClr val="C0C0C0"/>
                </a:outerShdw>
              </a:effectLst>
            </a:endParaRPr>
          </a:p>
          <a:p>
            <a:pPr algn="just" eaLnBrk="1" hangingPunct="1">
              <a:defRPr/>
            </a:pPr>
            <a:r>
              <a:rPr lang="en-US" altLang="en-US" sz="2800" dirty="0">
                <a:effectLst>
                  <a:outerShdw blurRad="38100" dist="38100" dir="2700000" algn="tl">
                    <a:srgbClr val="C0C0C0"/>
                  </a:outerShdw>
                </a:effectLst>
              </a:rPr>
              <a:t> </a:t>
            </a:r>
          </a:p>
          <a:p>
            <a:pPr algn="just" eaLnBrk="1" hangingPunct="1">
              <a:defRPr/>
            </a:pPr>
            <a:r>
              <a:rPr lang="en-US" altLang="en-US" sz="2800" dirty="0">
                <a:effectLst>
                  <a:outerShdw blurRad="38100" dist="38100" dir="2700000" algn="tl">
                    <a:srgbClr val="C0C0C0"/>
                  </a:outerShdw>
                </a:effectLst>
              </a:rPr>
              <a:t>4x ≡ 6 (mod 13</a:t>
            </a:r>
            <a:r>
              <a:rPr lang="en-US" altLang="en-US" sz="2800" i="0" dirty="0">
                <a:effectLst>
                  <a:outerShdw blurRad="38100" dist="38100" dir="2700000" algn="tl">
                    <a:srgbClr val="C0C0C0"/>
                  </a:outerShdw>
                </a:effectLst>
              </a:rPr>
              <a:t>)</a:t>
            </a:r>
          </a:p>
          <a:p>
            <a:pPr algn="just" eaLnBrk="1" hangingPunct="1">
              <a:defRPr/>
            </a:pPr>
            <a:endParaRPr lang="en-US" altLang="en-US" sz="2800" i="0" dirty="0">
              <a:effectLst>
                <a:outerShdw blurRad="38100" dist="38100" dir="2700000" algn="tl">
                  <a:srgbClr val="C0C0C0"/>
                </a:outerShdw>
              </a:effectLst>
            </a:endParaRPr>
          </a:p>
          <a:p>
            <a:pPr algn="just" eaLnBrk="1" hangingPunct="1">
              <a:defRPr/>
            </a:pPr>
            <a:endParaRPr lang="en-US" altLang="en-US" sz="2800" i="0" dirty="0">
              <a:effectLst>
                <a:outerShdw blurRad="38100" dist="38100" dir="2700000" algn="tl">
                  <a:srgbClr val="C0C0C0"/>
                </a:outerShdw>
              </a:effectLst>
            </a:endParaRPr>
          </a:p>
          <a:p>
            <a:pPr algn="just" eaLnBrk="1" hangingPunct="1">
              <a:defRPr/>
            </a:pPr>
            <a:r>
              <a:rPr lang="en-US" altLang="en-US" sz="2800" dirty="0">
                <a:effectLst>
                  <a:outerShdw blurRad="38100" dist="38100" dir="2700000" algn="tl">
                    <a:srgbClr val="C0C0C0"/>
                  </a:outerShdw>
                </a:effectLst>
              </a:rPr>
              <a:t>4x ≡ 6 (mod 10</a:t>
            </a:r>
            <a:r>
              <a:rPr lang="en-US" altLang="en-US" sz="2800" i="0" dirty="0">
                <a:effectLst>
                  <a:outerShdw blurRad="38100" dist="38100" dir="2700000" algn="tl">
                    <a:srgbClr val="C0C0C0"/>
                  </a:outerShdw>
                </a:effectLst>
              </a:rPr>
              <a:t>)</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D4F84F24-4C5B-EDC1-C522-87159AC49F0F}"/>
                  </a:ext>
                </a:extLst>
              </p14:cNvPr>
              <p14:cNvContentPartPr/>
              <p14:nvPr/>
            </p14:nvContentPartPr>
            <p14:xfrm>
              <a:off x="160200" y="995400"/>
              <a:ext cx="8731440" cy="5676120"/>
            </p14:xfrm>
          </p:contentPart>
        </mc:Choice>
        <mc:Fallback xmlns="">
          <p:pic>
            <p:nvPicPr>
              <p:cNvPr id="2" name="Ink 1">
                <a:extLst>
                  <a:ext uri="{FF2B5EF4-FFF2-40B4-BE49-F238E27FC236}">
                    <a16:creationId xmlns:a16="http://schemas.microsoft.com/office/drawing/2014/main" id="{D4F84F24-4C5B-EDC1-C522-87159AC49F0F}"/>
                  </a:ext>
                </a:extLst>
              </p:cNvPr>
              <p:cNvPicPr/>
              <p:nvPr/>
            </p:nvPicPr>
            <p:blipFill>
              <a:blip r:embed="rId4"/>
              <a:stretch>
                <a:fillRect/>
              </a:stretch>
            </p:blipFill>
            <p:spPr>
              <a:xfrm>
                <a:off x="150840" y="986040"/>
                <a:ext cx="8750160" cy="5694840"/>
              </a:xfrm>
              <a:prstGeom prst="rect">
                <a:avLst/>
              </a:prstGeom>
            </p:spPr>
          </p:pic>
        </mc:Fallback>
      </mc:AlternateContent>
    </p:spTree>
    <p:extLst>
      <p:ext uri="{BB962C8B-B14F-4D97-AF65-F5344CB8AC3E}">
        <p14:creationId xmlns:p14="http://schemas.microsoft.com/office/powerpoint/2010/main" val="25059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786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786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786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786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1786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1">
            <a:extLst>
              <a:ext uri="{FF2B5EF4-FFF2-40B4-BE49-F238E27FC236}">
                <a16:creationId xmlns:a16="http://schemas.microsoft.com/office/drawing/2014/main" id="{41D4C5B1-5E20-DCBA-3967-38FA63F2390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F56F080-42A9-4666-905A-0ECAE279F495}" type="slidenum">
              <a:rPr lang="en-US" altLang="en-US" i="0" smtClean="0">
                <a:latin typeface="Arial" panose="020B0604020202020204" pitchFamily="34" charset="0"/>
              </a:rPr>
              <a:pPr/>
              <a:t>67</a:t>
            </a:fld>
            <a:endParaRPr lang="en-US" altLang="en-US" i="0">
              <a:latin typeface="Arial" panose="020B0604020202020204" pitchFamily="34" charset="0"/>
            </a:endParaRPr>
          </a:p>
        </p:txBody>
      </p:sp>
      <p:sp>
        <p:nvSpPr>
          <p:cNvPr id="162819" name="Rectangle 2">
            <a:extLst>
              <a:ext uri="{FF2B5EF4-FFF2-40B4-BE49-F238E27FC236}">
                <a16:creationId xmlns:a16="http://schemas.microsoft.com/office/drawing/2014/main" id="{D0DFB7DF-B12F-68C7-F508-D9DF92BDDDA4}"/>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0" name="Rectangle 3">
            <a:extLst>
              <a:ext uri="{FF2B5EF4-FFF2-40B4-BE49-F238E27FC236}">
                <a16:creationId xmlns:a16="http://schemas.microsoft.com/office/drawing/2014/main" id="{10E7FECB-A03B-558D-D8F0-4DE5D5B956D4}"/>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1" name="Rectangle 4">
            <a:extLst>
              <a:ext uri="{FF2B5EF4-FFF2-40B4-BE49-F238E27FC236}">
                <a16:creationId xmlns:a16="http://schemas.microsoft.com/office/drawing/2014/main" id="{03A15585-77AF-2FB3-05B8-A02E466B5853}"/>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2" name="Rectangle 5">
            <a:extLst>
              <a:ext uri="{FF2B5EF4-FFF2-40B4-BE49-F238E27FC236}">
                <a16:creationId xmlns:a16="http://schemas.microsoft.com/office/drawing/2014/main" id="{E1B2E426-7EEE-734F-91D0-9C5DB2D3E4C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3" name="Rectangle 6">
            <a:extLst>
              <a:ext uri="{FF2B5EF4-FFF2-40B4-BE49-F238E27FC236}">
                <a16:creationId xmlns:a16="http://schemas.microsoft.com/office/drawing/2014/main" id="{CABEAE92-58FF-E4F5-E5DF-123CA079C50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4" name="Rectangle 7">
            <a:extLst>
              <a:ext uri="{FF2B5EF4-FFF2-40B4-BE49-F238E27FC236}">
                <a16:creationId xmlns:a16="http://schemas.microsoft.com/office/drawing/2014/main" id="{3A44D285-1909-5880-A0A6-854BB39DAA8A}"/>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5" name="Rectangle 8">
            <a:extLst>
              <a:ext uri="{FF2B5EF4-FFF2-40B4-BE49-F238E27FC236}">
                <a16:creationId xmlns:a16="http://schemas.microsoft.com/office/drawing/2014/main" id="{BEAFE4FC-6D46-867B-C998-71AC36E2C939}"/>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2826" name="Text Box 9">
            <a:extLst>
              <a:ext uri="{FF2B5EF4-FFF2-40B4-BE49-F238E27FC236}">
                <a16:creationId xmlns:a16="http://schemas.microsoft.com/office/drawing/2014/main" id="{EB4F7945-4467-38A1-74E2-C46F7A6E0A57}"/>
              </a:ext>
            </a:extLst>
          </p:cNvPr>
          <p:cNvSpPr txBox="1">
            <a:spLocks noChangeArrowheads="1"/>
          </p:cNvSpPr>
          <p:nvPr/>
        </p:nvSpPr>
        <p:spPr bwMode="auto">
          <a:xfrm>
            <a:off x="1143000" y="0"/>
            <a:ext cx="6991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2.4.1   Single-Variable Linear Equations</a:t>
            </a:r>
          </a:p>
        </p:txBody>
      </p:sp>
      <p:sp>
        <p:nvSpPr>
          <p:cNvPr id="1017866" name="Rectangle 10">
            <a:extLst>
              <a:ext uri="{FF2B5EF4-FFF2-40B4-BE49-F238E27FC236}">
                <a16:creationId xmlns:a16="http://schemas.microsoft.com/office/drawing/2014/main" id="{4CC6E89D-F394-CB8B-58AF-C4C024CED130}"/>
              </a:ext>
            </a:extLst>
          </p:cNvPr>
          <p:cNvSpPr>
            <a:spLocks noChangeArrowheads="1"/>
          </p:cNvSpPr>
          <p:nvPr/>
        </p:nvSpPr>
        <p:spPr bwMode="auto">
          <a:xfrm>
            <a:off x="304800" y="1219200"/>
            <a:ext cx="8229600" cy="946150"/>
          </a:xfrm>
          <a:prstGeom prst="rect">
            <a:avLst/>
          </a:prstGeom>
          <a:noFill/>
          <a:ln>
            <a:noFill/>
          </a:ln>
          <a:effectLst/>
        </p:spPr>
        <p:txBody>
          <a:bodyPr anchor="ctr">
            <a:spAutoFit/>
          </a:bodyPr>
          <a:lstStyle/>
          <a:p>
            <a:pPr algn="just" eaLnBrk="1" hangingPunct="1">
              <a:defRPr/>
            </a:pPr>
            <a:r>
              <a:rPr lang="en-US" altLang="en-US" sz="2800">
                <a:effectLst>
                  <a:outerShdw blurRad="38100" dist="38100" dir="2700000" algn="tl">
                    <a:srgbClr val="C0C0C0"/>
                  </a:outerShdw>
                </a:effectLst>
              </a:rPr>
              <a:t>Equations of the form ax ≡ b (mod n ) might have no solution or a limited number of solutions.</a:t>
            </a:r>
          </a:p>
        </p:txBody>
      </p:sp>
      <p:pic>
        <p:nvPicPr>
          <p:cNvPr id="162828" name="Picture 13">
            <a:extLst>
              <a:ext uri="{FF2B5EF4-FFF2-40B4-BE49-F238E27FC236}">
                <a16:creationId xmlns:a16="http://schemas.microsoft.com/office/drawing/2014/main" id="{3052CCB2-277F-BE84-DEF3-B91C20827E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048000"/>
            <a:ext cx="4454525" cy="395288"/>
          </a:xfrm>
          <a:prstGeom prst="rect">
            <a:avLst/>
          </a:prstGeom>
          <a:noFill/>
          <a:ln w="2857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2829" name="Picture 14">
            <a:extLst>
              <a:ext uri="{FF2B5EF4-FFF2-40B4-BE49-F238E27FC236}">
                <a16:creationId xmlns:a16="http://schemas.microsoft.com/office/drawing/2014/main" id="{69430EB4-7EF7-DA4A-DA37-1A869363B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962400"/>
            <a:ext cx="3914775"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2830" name="Group 18">
            <a:extLst>
              <a:ext uri="{FF2B5EF4-FFF2-40B4-BE49-F238E27FC236}">
                <a16:creationId xmlns:a16="http://schemas.microsoft.com/office/drawing/2014/main" id="{4A8212DB-3ECA-9B98-919F-2BAF23BE9991}"/>
              </a:ext>
            </a:extLst>
          </p:cNvPr>
          <p:cNvGrpSpPr>
            <a:grpSpLocks/>
          </p:cNvGrpSpPr>
          <p:nvPr/>
        </p:nvGrpSpPr>
        <p:grpSpPr bwMode="auto">
          <a:xfrm>
            <a:off x="685800" y="5029200"/>
            <a:ext cx="4037013" cy="368300"/>
            <a:chOff x="336" y="2256"/>
            <a:chExt cx="2543" cy="232"/>
          </a:xfrm>
        </p:grpSpPr>
        <p:pic>
          <p:nvPicPr>
            <p:cNvPr id="162831" name="Picture 15">
              <a:extLst>
                <a:ext uri="{FF2B5EF4-FFF2-40B4-BE49-F238E27FC236}">
                  <a16:creationId xmlns:a16="http://schemas.microsoft.com/office/drawing/2014/main" id="{FDA05D14-D0E2-1B92-A5EA-D24AB892A8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 y="2256"/>
              <a:ext cx="607" cy="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2832" name="Picture 16">
              <a:extLst>
                <a:ext uri="{FF2B5EF4-FFF2-40B4-BE49-F238E27FC236}">
                  <a16:creationId xmlns:a16="http://schemas.microsoft.com/office/drawing/2014/main" id="{486FC3B2-21E0-A285-BEC3-C0E5F2A8BB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2" y="2256"/>
              <a:ext cx="1967" cy="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A15F8C6C-D649-33CC-CE2C-99BA21808747}"/>
                  </a:ext>
                </a:extLst>
              </p14:cNvPr>
              <p14:cNvContentPartPr/>
              <p14:nvPr/>
            </p14:nvContentPartPr>
            <p14:xfrm>
              <a:off x="3742560" y="1023840"/>
              <a:ext cx="2157480" cy="4840200"/>
            </p14:xfrm>
          </p:contentPart>
        </mc:Choice>
        <mc:Fallback xmlns="">
          <p:pic>
            <p:nvPicPr>
              <p:cNvPr id="2" name="Ink 1">
                <a:extLst>
                  <a:ext uri="{FF2B5EF4-FFF2-40B4-BE49-F238E27FC236}">
                    <a16:creationId xmlns:a16="http://schemas.microsoft.com/office/drawing/2014/main" id="{A15F8C6C-D649-33CC-CE2C-99BA21808747}"/>
                  </a:ext>
                </a:extLst>
              </p:cNvPr>
              <p:cNvPicPr/>
              <p:nvPr/>
            </p:nvPicPr>
            <p:blipFill>
              <a:blip r:embed="rId8"/>
              <a:stretch>
                <a:fillRect/>
              </a:stretch>
            </p:blipFill>
            <p:spPr>
              <a:xfrm>
                <a:off x="3733200" y="1014480"/>
                <a:ext cx="2176200" cy="4858920"/>
              </a:xfrm>
              <a:prstGeom prst="rect">
                <a:avLst/>
              </a:prstGeom>
            </p:spPr>
          </p:pic>
        </mc:Fallback>
      </mc:AlternateContent>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1">
            <a:extLst>
              <a:ext uri="{FF2B5EF4-FFF2-40B4-BE49-F238E27FC236}">
                <a16:creationId xmlns:a16="http://schemas.microsoft.com/office/drawing/2014/main" id="{8BC14FD6-D6BA-FB81-37DD-573C9E77666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EA5DF36-2CA2-4633-8499-9656C63845DD}" type="slidenum">
              <a:rPr lang="en-US" altLang="en-US" i="0" smtClean="0">
                <a:latin typeface="Arial" panose="020B0604020202020204" pitchFamily="34" charset="0"/>
              </a:rPr>
              <a:pPr/>
              <a:t>68</a:t>
            </a:fld>
            <a:endParaRPr lang="en-US" altLang="en-US" i="0">
              <a:latin typeface="Arial" panose="020B0604020202020204" pitchFamily="34" charset="0"/>
            </a:endParaRPr>
          </a:p>
        </p:txBody>
      </p:sp>
      <p:sp>
        <p:nvSpPr>
          <p:cNvPr id="164867" name="Text Box 2">
            <a:extLst>
              <a:ext uri="{FF2B5EF4-FFF2-40B4-BE49-F238E27FC236}">
                <a16:creationId xmlns:a16="http://schemas.microsoft.com/office/drawing/2014/main" id="{B6090C3C-7534-957B-E8D5-E911B85C4093}"/>
              </a:ext>
            </a:extLst>
          </p:cNvPr>
          <p:cNvSpPr txBox="1">
            <a:spLocks noChangeArrowheads="1"/>
          </p:cNvSpPr>
          <p:nvPr/>
        </p:nvSpPr>
        <p:spPr bwMode="auto">
          <a:xfrm>
            <a:off x="381000" y="10668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2.35</a:t>
            </a:r>
            <a:endParaRPr lang="en-US" altLang="en-US" sz="2000">
              <a:solidFill>
                <a:schemeClr val="bg1"/>
              </a:solidFill>
            </a:endParaRPr>
          </a:p>
        </p:txBody>
      </p:sp>
      <p:sp>
        <p:nvSpPr>
          <p:cNvPr id="164868" name="Rectangle 3">
            <a:extLst>
              <a:ext uri="{FF2B5EF4-FFF2-40B4-BE49-F238E27FC236}">
                <a16:creationId xmlns:a16="http://schemas.microsoft.com/office/drawing/2014/main" id="{F99340F0-D67F-A2D5-4EA8-4F5A6FCE94DD}"/>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69" name="Rectangle 4">
            <a:extLst>
              <a:ext uri="{FF2B5EF4-FFF2-40B4-BE49-F238E27FC236}">
                <a16:creationId xmlns:a16="http://schemas.microsoft.com/office/drawing/2014/main" id="{705A15C3-EC94-8677-6500-5B0CF020354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0" name="Rectangle 5">
            <a:extLst>
              <a:ext uri="{FF2B5EF4-FFF2-40B4-BE49-F238E27FC236}">
                <a16:creationId xmlns:a16="http://schemas.microsoft.com/office/drawing/2014/main" id="{40A3D218-A05C-F522-455E-04D863627A5E}"/>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1" name="Rectangle 6">
            <a:extLst>
              <a:ext uri="{FF2B5EF4-FFF2-40B4-BE49-F238E27FC236}">
                <a16:creationId xmlns:a16="http://schemas.microsoft.com/office/drawing/2014/main" id="{EA68CF80-3004-C9FA-5DD6-10732EF81E2F}"/>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2" name="Rectangle 7">
            <a:extLst>
              <a:ext uri="{FF2B5EF4-FFF2-40B4-BE49-F238E27FC236}">
                <a16:creationId xmlns:a16="http://schemas.microsoft.com/office/drawing/2014/main" id="{1A61A69A-40C2-FACC-FBEA-B014541D36B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3" name="Rectangle 8">
            <a:extLst>
              <a:ext uri="{FF2B5EF4-FFF2-40B4-BE49-F238E27FC236}">
                <a16:creationId xmlns:a16="http://schemas.microsoft.com/office/drawing/2014/main" id="{4F548B2E-4E1E-46C5-BCB8-B80AFD9456DD}"/>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4" name="Rectangle 9">
            <a:extLst>
              <a:ext uri="{FF2B5EF4-FFF2-40B4-BE49-F238E27FC236}">
                <a16:creationId xmlns:a16="http://schemas.microsoft.com/office/drawing/2014/main" id="{F7C6641A-6ECC-081E-C840-1F11C6785DEB}"/>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5" name="Text Box 10">
            <a:extLst>
              <a:ext uri="{FF2B5EF4-FFF2-40B4-BE49-F238E27FC236}">
                <a16:creationId xmlns:a16="http://schemas.microsoft.com/office/drawing/2014/main" id="{D41CA9A7-E36F-2752-E242-5BE55EFDDE3A}"/>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2.4.1</a:t>
            </a:r>
            <a:r>
              <a:rPr lang="en-US" altLang="en-US" sz="3200">
                <a:solidFill>
                  <a:schemeClr val="hlink"/>
                </a:solidFill>
              </a:rPr>
              <a:t>   </a:t>
            </a:r>
            <a:r>
              <a:rPr lang="en-US" altLang="en-US" sz="3200"/>
              <a:t>Continued</a:t>
            </a:r>
          </a:p>
        </p:txBody>
      </p:sp>
      <p:sp>
        <p:nvSpPr>
          <p:cNvPr id="1024011" name="Rectangle 11">
            <a:extLst>
              <a:ext uri="{FF2B5EF4-FFF2-40B4-BE49-F238E27FC236}">
                <a16:creationId xmlns:a16="http://schemas.microsoft.com/office/drawing/2014/main" id="{48D17030-DDDF-748B-38F4-310B13C649ED}"/>
              </a:ext>
            </a:extLst>
          </p:cNvPr>
          <p:cNvSpPr>
            <a:spLocks noChangeArrowheads="1"/>
          </p:cNvSpPr>
          <p:nvPr/>
        </p:nvSpPr>
        <p:spPr bwMode="auto">
          <a:xfrm>
            <a:off x="304800" y="1614488"/>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Solve the equation 10 </a:t>
            </a:r>
            <a:r>
              <a:rPr lang="en-US" altLang="en-US" sz="2400">
                <a:effectLst>
                  <a:outerShdw blurRad="38100" dist="38100" dir="2700000" algn="tl">
                    <a:srgbClr val="C0C0C0"/>
                  </a:outerShdw>
                </a:effectLst>
              </a:rPr>
              <a:t>x</a:t>
            </a:r>
            <a:r>
              <a:rPr lang="en-US" altLang="en-US" sz="2400" i="0">
                <a:effectLst>
                  <a:outerShdw blurRad="38100" dist="38100" dir="2700000" algn="tl">
                    <a:srgbClr val="C0C0C0"/>
                  </a:outerShdw>
                </a:effectLst>
              </a:rPr>
              <a:t> ≡ 2(mod 15).</a:t>
            </a:r>
          </a:p>
        </p:txBody>
      </p:sp>
      <p:sp>
        <p:nvSpPr>
          <p:cNvPr id="1024012" name="Rectangle 12">
            <a:extLst>
              <a:ext uri="{FF2B5EF4-FFF2-40B4-BE49-F238E27FC236}">
                <a16:creationId xmlns:a16="http://schemas.microsoft.com/office/drawing/2014/main" id="{97E53DC7-7755-FB7C-6D7B-3630F7900A74}"/>
              </a:ext>
            </a:extLst>
          </p:cNvPr>
          <p:cNvSpPr>
            <a:spLocks noChangeArrowheads="1"/>
          </p:cNvSpPr>
          <p:nvPr/>
        </p:nvSpPr>
        <p:spPr bwMode="auto">
          <a:xfrm>
            <a:off x="304800" y="2147888"/>
            <a:ext cx="82296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sp>
        <p:nvSpPr>
          <p:cNvPr id="1024013" name="Rectangle 13">
            <a:extLst>
              <a:ext uri="{FF2B5EF4-FFF2-40B4-BE49-F238E27FC236}">
                <a16:creationId xmlns:a16="http://schemas.microsoft.com/office/drawing/2014/main" id="{62B6B69E-000B-3615-8FCE-D1B30B767514}"/>
              </a:ext>
            </a:extLst>
          </p:cNvPr>
          <p:cNvSpPr>
            <a:spLocks noChangeArrowheads="1"/>
          </p:cNvSpPr>
          <p:nvPr/>
        </p:nvSpPr>
        <p:spPr bwMode="auto">
          <a:xfrm>
            <a:off x="304800" y="2530475"/>
            <a:ext cx="8229600" cy="822325"/>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First we find the gcd (10 and 15) = 5. Since 5 does not divide 2, we have no solution.</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556BFF0-B02E-B5BC-06FF-511F583257B3}"/>
                  </a:ext>
                </a:extLst>
              </p14:cNvPr>
              <p14:cNvContentPartPr/>
              <p14:nvPr/>
            </p14:nvContentPartPr>
            <p14:xfrm>
              <a:off x="3815280" y="1376280"/>
              <a:ext cx="95760" cy="311040"/>
            </p14:xfrm>
          </p:contentPart>
        </mc:Choice>
        <mc:Fallback xmlns="">
          <p:pic>
            <p:nvPicPr>
              <p:cNvPr id="2" name="Ink 1">
                <a:extLst>
                  <a:ext uri="{FF2B5EF4-FFF2-40B4-BE49-F238E27FC236}">
                    <a16:creationId xmlns:a16="http://schemas.microsoft.com/office/drawing/2014/main" id="{B556BFF0-B02E-B5BC-06FF-511F583257B3}"/>
                  </a:ext>
                </a:extLst>
              </p:cNvPr>
              <p:cNvPicPr/>
              <p:nvPr/>
            </p:nvPicPr>
            <p:blipFill>
              <a:blip r:embed="rId4"/>
              <a:stretch>
                <a:fillRect/>
              </a:stretch>
            </p:blipFill>
            <p:spPr>
              <a:xfrm>
                <a:off x="3805920" y="1366920"/>
                <a:ext cx="114480" cy="329760"/>
              </a:xfrm>
              <a:prstGeom prst="rect">
                <a:avLst/>
              </a:prstGeom>
            </p:spPr>
          </p:pic>
        </mc:Fallback>
      </mc:AlternateContent>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C3DBE-9FBF-DA57-00F6-36543328C6DE}"/>
            </a:ext>
          </a:extLst>
        </p:cNvPr>
        <p:cNvGrpSpPr/>
        <p:nvPr/>
      </p:nvGrpSpPr>
      <p:grpSpPr>
        <a:xfrm>
          <a:off x="0" y="0"/>
          <a:ext cx="0" cy="0"/>
          <a:chOff x="0" y="0"/>
          <a:chExt cx="0" cy="0"/>
        </a:xfrm>
      </p:grpSpPr>
      <p:sp>
        <p:nvSpPr>
          <p:cNvPr id="164866" name="Slide Number Placeholder 1">
            <a:extLst>
              <a:ext uri="{FF2B5EF4-FFF2-40B4-BE49-F238E27FC236}">
                <a16:creationId xmlns:a16="http://schemas.microsoft.com/office/drawing/2014/main" id="{B0D2890F-1712-0AB1-6D72-15013A048A0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8EA5DF36-2CA2-4633-8499-9656C63845DD}" type="slidenum">
              <a:rPr lang="en-US" altLang="en-US" i="0" smtClean="0">
                <a:latin typeface="Arial" panose="020B0604020202020204" pitchFamily="34" charset="0"/>
              </a:rPr>
              <a:pPr/>
              <a:t>69</a:t>
            </a:fld>
            <a:endParaRPr lang="en-US" altLang="en-US" i="0">
              <a:latin typeface="Arial" panose="020B0604020202020204" pitchFamily="34" charset="0"/>
            </a:endParaRPr>
          </a:p>
        </p:txBody>
      </p:sp>
      <p:sp>
        <p:nvSpPr>
          <p:cNvPr id="164868" name="Rectangle 3">
            <a:extLst>
              <a:ext uri="{FF2B5EF4-FFF2-40B4-BE49-F238E27FC236}">
                <a16:creationId xmlns:a16="http://schemas.microsoft.com/office/drawing/2014/main" id="{988BDA95-098E-AD3B-AA40-F03A24142173}"/>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69" name="Rectangle 4">
            <a:extLst>
              <a:ext uri="{FF2B5EF4-FFF2-40B4-BE49-F238E27FC236}">
                <a16:creationId xmlns:a16="http://schemas.microsoft.com/office/drawing/2014/main" id="{818C1962-BD0E-8855-032B-C5E881F408A6}"/>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0" name="Rectangle 5">
            <a:extLst>
              <a:ext uri="{FF2B5EF4-FFF2-40B4-BE49-F238E27FC236}">
                <a16:creationId xmlns:a16="http://schemas.microsoft.com/office/drawing/2014/main" id="{4D11A6B4-D1AB-8008-2EB3-7E6299C7BF35}"/>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1" name="Rectangle 6">
            <a:extLst>
              <a:ext uri="{FF2B5EF4-FFF2-40B4-BE49-F238E27FC236}">
                <a16:creationId xmlns:a16="http://schemas.microsoft.com/office/drawing/2014/main" id="{B8DD0D32-9AF0-3B2D-7F18-78AD47078A42}"/>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2" name="Rectangle 7">
            <a:extLst>
              <a:ext uri="{FF2B5EF4-FFF2-40B4-BE49-F238E27FC236}">
                <a16:creationId xmlns:a16="http://schemas.microsoft.com/office/drawing/2014/main" id="{9B79DF45-611C-941D-F90F-CF453D09DD7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3" name="Rectangle 8">
            <a:extLst>
              <a:ext uri="{FF2B5EF4-FFF2-40B4-BE49-F238E27FC236}">
                <a16:creationId xmlns:a16="http://schemas.microsoft.com/office/drawing/2014/main" id="{692054B1-5B88-3BAE-885E-507E15AB7C10}"/>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4" name="Rectangle 9">
            <a:extLst>
              <a:ext uri="{FF2B5EF4-FFF2-40B4-BE49-F238E27FC236}">
                <a16:creationId xmlns:a16="http://schemas.microsoft.com/office/drawing/2014/main" id="{17A43B8A-A958-A2C0-A20D-558F2B8EB5F8}"/>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4875" name="Text Box 10">
            <a:extLst>
              <a:ext uri="{FF2B5EF4-FFF2-40B4-BE49-F238E27FC236}">
                <a16:creationId xmlns:a16="http://schemas.microsoft.com/office/drawing/2014/main" id="{D4B8FAD9-5E28-0CA7-CB7E-37FE7ED70188}"/>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2.4.1</a:t>
            </a:r>
            <a:r>
              <a:rPr lang="en-US" altLang="en-US" sz="3200">
                <a:solidFill>
                  <a:schemeClr val="hlink"/>
                </a:solidFill>
              </a:rPr>
              <a:t>   </a:t>
            </a:r>
            <a:r>
              <a:rPr lang="en-US" altLang="en-US" sz="3200"/>
              <a:t>Continued</a:t>
            </a:r>
          </a:p>
        </p:txBody>
      </p:sp>
      <p:sp>
        <p:nvSpPr>
          <p:cNvPr id="1024014" name="Rectangle 14">
            <a:extLst>
              <a:ext uri="{FF2B5EF4-FFF2-40B4-BE49-F238E27FC236}">
                <a16:creationId xmlns:a16="http://schemas.microsoft.com/office/drawing/2014/main" id="{9E5F1DB5-FC52-AF09-6EFC-902B4E4DA840}"/>
              </a:ext>
            </a:extLst>
          </p:cNvPr>
          <p:cNvSpPr>
            <a:spLocks noChangeArrowheads="1"/>
          </p:cNvSpPr>
          <p:nvPr/>
        </p:nvSpPr>
        <p:spPr bwMode="auto">
          <a:xfrm>
            <a:off x="366713" y="1758602"/>
            <a:ext cx="8229600" cy="457200"/>
          </a:xfrm>
          <a:prstGeom prst="rect">
            <a:avLst/>
          </a:prstGeom>
          <a:noFill/>
          <a:ln>
            <a:noFill/>
          </a:ln>
          <a:effectLst/>
        </p:spPr>
        <p:txBody>
          <a:bodyPr anchor="ctr">
            <a:spAutoFit/>
          </a:bodyPr>
          <a:lstStyle/>
          <a:p>
            <a:pPr algn="just" eaLnBrk="1" hangingPunct="1">
              <a:defRPr/>
            </a:pPr>
            <a:r>
              <a:rPr lang="en-US" altLang="en-US" sz="2400" i="0" dirty="0">
                <a:effectLst>
                  <a:outerShdw blurRad="38100" dist="38100" dir="2700000" algn="tl">
                    <a:srgbClr val="C0C0C0"/>
                  </a:outerShdw>
                </a:effectLst>
              </a:rPr>
              <a:t>Solve the equation 14 </a:t>
            </a:r>
            <a:r>
              <a:rPr lang="en-US" altLang="en-US" sz="2400" dirty="0">
                <a:effectLst>
                  <a:outerShdw blurRad="38100" dist="38100" dir="2700000" algn="tl">
                    <a:srgbClr val="C0C0C0"/>
                  </a:outerShdw>
                </a:effectLst>
              </a:rPr>
              <a:t>x </a:t>
            </a:r>
            <a:r>
              <a:rPr lang="en-US" altLang="en-US" sz="2400" i="0" dirty="0">
                <a:effectLst>
                  <a:outerShdw blurRad="38100" dist="38100" dir="2700000" algn="tl">
                    <a:srgbClr val="C0C0C0"/>
                  </a:outerShdw>
                </a:effectLst>
              </a:rPr>
              <a:t>≡ 12 (mod 18).</a:t>
            </a:r>
          </a:p>
        </p:txBody>
      </p:sp>
      <p:sp>
        <p:nvSpPr>
          <p:cNvPr id="1024015" name="Rectangle 15">
            <a:extLst>
              <a:ext uri="{FF2B5EF4-FFF2-40B4-BE49-F238E27FC236}">
                <a16:creationId xmlns:a16="http://schemas.microsoft.com/office/drawing/2014/main" id="{B073E50B-325D-F400-9FAC-E12237CC6988}"/>
              </a:ext>
            </a:extLst>
          </p:cNvPr>
          <p:cNvSpPr>
            <a:spLocks noChangeArrowheads="1"/>
          </p:cNvSpPr>
          <p:nvPr/>
        </p:nvSpPr>
        <p:spPr bwMode="auto">
          <a:xfrm>
            <a:off x="252258" y="2399452"/>
            <a:ext cx="8229600" cy="1938992"/>
          </a:xfrm>
          <a:prstGeom prst="rect">
            <a:avLst/>
          </a:prstGeom>
          <a:noFill/>
          <a:ln>
            <a:noFill/>
          </a:ln>
          <a:effectLst/>
        </p:spPr>
        <p:txBody>
          <a:bodyPr anchor="ctr">
            <a:spAutoFit/>
          </a:bodyPr>
          <a:lstStyle/>
          <a:p>
            <a:pPr algn="just" eaLnBrk="1" hangingPunct="1">
              <a:defRPr/>
            </a:pPr>
            <a:r>
              <a:rPr lang="en-US" altLang="en-US" sz="2400" i="0" dirty="0">
                <a:solidFill>
                  <a:schemeClr val="hlink"/>
                </a:solidFill>
                <a:effectLst>
                  <a:outerShdw blurRad="38100" dist="38100" dir="2700000" algn="tl">
                    <a:srgbClr val="C0C0C0"/>
                  </a:outerShdw>
                </a:effectLst>
              </a:rPr>
              <a:t>Solution</a:t>
            </a:r>
          </a:p>
          <a:p>
            <a:pPr algn="just" eaLnBrk="1" hangingPunct="1">
              <a:defRPr/>
            </a:pPr>
            <a:r>
              <a:rPr lang="en-US" altLang="en-US" sz="2400" b="0" i="0" dirty="0">
                <a:effectLst>
                  <a:outerShdw blurRad="38100" dist="38100" dir="2700000" algn="tl">
                    <a:srgbClr val="C0C0C0"/>
                  </a:outerShdw>
                </a:effectLst>
              </a:rPr>
              <a:t>Divide by 2: </a:t>
            </a:r>
          </a:p>
          <a:p>
            <a:pPr algn="just" eaLnBrk="1" hangingPunct="1">
              <a:defRPr/>
            </a:pPr>
            <a:r>
              <a:rPr lang="en-US" altLang="en-US" sz="2400" b="0" i="0" dirty="0">
                <a:effectLst>
                  <a:outerShdw blurRad="38100" dist="38100" dir="2700000" algn="tl">
                    <a:srgbClr val="C0C0C0"/>
                  </a:outerShdw>
                </a:effectLst>
              </a:rPr>
              <a:t>  			7 x </a:t>
            </a:r>
            <a:r>
              <a:rPr lang="en-US" altLang="en-US" sz="2400" b="0" i="0" dirty="0">
                <a:effectLst>
                  <a:outerShdw blurRad="38100" dist="38100" dir="2700000" algn="tl">
                    <a:srgbClr val="C0C0C0"/>
                  </a:outerShdw>
                </a:effectLst>
                <a:sym typeface="Symbol" panose="05050102010706020507" pitchFamily="18" charset="2"/>
              </a:rPr>
              <a:t>  6  (mod 9)     </a:t>
            </a:r>
            <a:endParaRPr lang="en-US" altLang="en-US" sz="2400" b="0" i="0" dirty="0">
              <a:effectLst>
                <a:outerShdw blurRad="38100" dist="38100" dir="2700000" algn="tl">
                  <a:srgbClr val="C0C0C0"/>
                </a:outerShdw>
              </a:effectLst>
            </a:endParaRPr>
          </a:p>
          <a:p>
            <a:pPr algn="just" eaLnBrk="1" hangingPunct="1">
              <a:defRPr/>
            </a:pPr>
            <a:br>
              <a:rPr lang="en-US" altLang="en-US" sz="2400" b="0" i="0" dirty="0">
                <a:effectLst>
                  <a:outerShdw blurRad="38100" dist="38100" dir="2700000" algn="tl">
                    <a:srgbClr val="C0C0C0"/>
                  </a:outerShdw>
                </a:effectLst>
              </a:rPr>
            </a:br>
            <a:r>
              <a:rPr lang="en-US" altLang="en-US" sz="2400" b="0" i="0" dirty="0">
                <a:effectLst>
                  <a:outerShdw blurRad="38100" dist="38100" dir="2700000" algn="tl">
                    <a:srgbClr val="C0C0C0"/>
                  </a:outerShdw>
                </a:effectLst>
              </a:rPr>
              <a:t>Since 7 has an inverse (mod 9), will get 2 solutions in (mod 18)</a:t>
            </a:r>
          </a:p>
        </p:txBody>
      </p:sp>
      <p:pic>
        <p:nvPicPr>
          <p:cNvPr id="164881" name="Picture 16">
            <a:extLst>
              <a:ext uri="{FF2B5EF4-FFF2-40B4-BE49-F238E27FC236}">
                <a16:creationId xmlns:a16="http://schemas.microsoft.com/office/drawing/2014/main" id="{A7D8F68C-A781-2DD6-3D90-8C4E9E79C8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63" y="4867275"/>
            <a:ext cx="870267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4882" name="Text Box 17">
            <a:extLst>
              <a:ext uri="{FF2B5EF4-FFF2-40B4-BE49-F238E27FC236}">
                <a16:creationId xmlns:a16="http://schemas.microsoft.com/office/drawing/2014/main" id="{69499B07-53A4-67FA-C554-06CD28EFEC11}"/>
              </a:ext>
            </a:extLst>
          </p:cNvPr>
          <p:cNvSpPr txBox="1">
            <a:spLocks noChangeArrowheads="1"/>
          </p:cNvSpPr>
          <p:nvPr/>
        </p:nvSpPr>
        <p:spPr bwMode="auto">
          <a:xfrm>
            <a:off x="366713" y="1229771"/>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2.36</a:t>
            </a:r>
            <a:endParaRPr lang="en-US" altLang="en-US" sz="200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405A807-4785-88F6-1418-401AE34095B2}"/>
                  </a:ext>
                </a:extLst>
              </p14:cNvPr>
              <p14:cNvContentPartPr/>
              <p14:nvPr/>
            </p14:nvContentPartPr>
            <p14:xfrm>
              <a:off x="268560" y="5689440"/>
              <a:ext cx="5707440" cy="930960"/>
            </p14:xfrm>
          </p:contentPart>
        </mc:Choice>
        <mc:Fallback xmlns="">
          <p:pic>
            <p:nvPicPr>
              <p:cNvPr id="2" name="Ink 1">
                <a:extLst>
                  <a:ext uri="{FF2B5EF4-FFF2-40B4-BE49-F238E27FC236}">
                    <a16:creationId xmlns:a16="http://schemas.microsoft.com/office/drawing/2014/main" id="{4405A807-4785-88F6-1418-401AE34095B2}"/>
                  </a:ext>
                </a:extLst>
              </p:cNvPr>
              <p:cNvPicPr/>
              <p:nvPr/>
            </p:nvPicPr>
            <p:blipFill>
              <a:blip r:embed="rId5"/>
              <a:stretch>
                <a:fillRect/>
              </a:stretch>
            </p:blipFill>
            <p:spPr>
              <a:xfrm>
                <a:off x="259200" y="5680080"/>
                <a:ext cx="5726160" cy="949680"/>
              </a:xfrm>
              <a:prstGeom prst="rect">
                <a:avLst/>
              </a:prstGeom>
            </p:spPr>
          </p:pic>
        </mc:Fallback>
      </mc:AlternateContent>
    </p:spTree>
    <p:extLst>
      <p:ext uri="{BB962C8B-B14F-4D97-AF65-F5344CB8AC3E}">
        <p14:creationId xmlns:p14="http://schemas.microsoft.com/office/powerpoint/2010/main" val="25697108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1">
            <a:extLst>
              <a:ext uri="{FF2B5EF4-FFF2-40B4-BE49-F238E27FC236}">
                <a16:creationId xmlns:a16="http://schemas.microsoft.com/office/drawing/2014/main" id="{ACA9CFC8-736E-B40F-7369-F65F91417DE4}"/>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5D187778-61C2-4B8B-A6FD-37B44185C5A2}" type="slidenum">
              <a:rPr lang="en-US" altLang="en-US" i="0" smtClean="0">
                <a:latin typeface="Arial" panose="020B0604020202020204" pitchFamily="34" charset="0"/>
              </a:rPr>
              <a:pPr/>
              <a:t>70</a:t>
            </a:fld>
            <a:endParaRPr lang="en-US" altLang="en-US" i="0">
              <a:latin typeface="Arial" panose="020B0604020202020204" pitchFamily="34" charset="0"/>
            </a:endParaRPr>
          </a:p>
        </p:txBody>
      </p:sp>
      <p:sp>
        <p:nvSpPr>
          <p:cNvPr id="166915" name="Text Box 2">
            <a:extLst>
              <a:ext uri="{FF2B5EF4-FFF2-40B4-BE49-F238E27FC236}">
                <a16:creationId xmlns:a16="http://schemas.microsoft.com/office/drawing/2014/main" id="{96B42C58-8E0B-BA02-665F-453EB6F71CE3}"/>
              </a:ext>
            </a:extLst>
          </p:cNvPr>
          <p:cNvSpPr txBox="1">
            <a:spLocks noChangeArrowheads="1"/>
          </p:cNvSpPr>
          <p:nvPr/>
        </p:nvSpPr>
        <p:spPr bwMode="auto">
          <a:xfrm>
            <a:off x="1143000" y="5334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2.37</a:t>
            </a:r>
            <a:endParaRPr lang="en-US" altLang="en-US" sz="2000">
              <a:solidFill>
                <a:schemeClr val="bg1"/>
              </a:solidFill>
            </a:endParaRPr>
          </a:p>
        </p:txBody>
      </p:sp>
      <p:sp>
        <p:nvSpPr>
          <p:cNvPr id="166916" name="Rectangle 3">
            <a:extLst>
              <a:ext uri="{FF2B5EF4-FFF2-40B4-BE49-F238E27FC236}">
                <a16:creationId xmlns:a16="http://schemas.microsoft.com/office/drawing/2014/main" id="{64FD9754-A710-6484-CC90-011754ED5FEB}"/>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17" name="Rectangle 4">
            <a:extLst>
              <a:ext uri="{FF2B5EF4-FFF2-40B4-BE49-F238E27FC236}">
                <a16:creationId xmlns:a16="http://schemas.microsoft.com/office/drawing/2014/main" id="{FCF761F9-C44A-863C-F4F9-4F4C222FC110}"/>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18" name="Rectangle 5">
            <a:extLst>
              <a:ext uri="{FF2B5EF4-FFF2-40B4-BE49-F238E27FC236}">
                <a16:creationId xmlns:a16="http://schemas.microsoft.com/office/drawing/2014/main" id="{3E8993CC-A6BD-A5D7-1714-17D048C80301}"/>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19" name="Rectangle 6">
            <a:extLst>
              <a:ext uri="{FF2B5EF4-FFF2-40B4-BE49-F238E27FC236}">
                <a16:creationId xmlns:a16="http://schemas.microsoft.com/office/drawing/2014/main" id="{7902D055-C95F-69FD-D75E-7289479E6551}"/>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20" name="Rectangle 7">
            <a:extLst>
              <a:ext uri="{FF2B5EF4-FFF2-40B4-BE49-F238E27FC236}">
                <a16:creationId xmlns:a16="http://schemas.microsoft.com/office/drawing/2014/main" id="{FC925062-316A-B537-5F42-36E083BAAF55}"/>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21" name="Rectangle 8">
            <a:extLst>
              <a:ext uri="{FF2B5EF4-FFF2-40B4-BE49-F238E27FC236}">
                <a16:creationId xmlns:a16="http://schemas.microsoft.com/office/drawing/2014/main" id="{E637CDA0-D9C4-44D1-F961-E1E163447192}"/>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22" name="Rectangle 9">
            <a:extLst>
              <a:ext uri="{FF2B5EF4-FFF2-40B4-BE49-F238E27FC236}">
                <a16:creationId xmlns:a16="http://schemas.microsoft.com/office/drawing/2014/main" id="{F73A53F0-ED07-FA98-5145-98BF9C42B83D}"/>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6923" name="Text Box 10">
            <a:extLst>
              <a:ext uri="{FF2B5EF4-FFF2-40B4-BE49-F238E27FC236}">
                <a16:creationId xmlns:a16="http://schemas.microsoft.com/office/drawing/2014/main" id="{59AAFBB5-3D0C-40B3-E711-554C7B7CFC43}"/>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2.4.1</a:t>
            </a:r>
            <a:r>
              <a:rPr lang="en-US" altLang="en-US" sz="3200">
                <a:solidFill>
                  <a:schemeClr val="hlink"/>
                </a:solidFill>
              </a:rPr>
              <a:t>   </a:t>
            </a:r>
            <a:r>
              <a:rPr lang="en-US" altLang="en-US" sz="3200"/>
              <a:t>Continued</a:t>
            </a:r>
          </a:p>
        </p:txBody>
      </p:sp>
      <p:sp>
        <p:nvSpPr>
          <p:cNvPr id="1028107" name="Rectangle 11">
            <a:extLst>
              <a:ext uri="{FF2B5EF4-FFF2-40B4-BE49-F238E27FC236}">
                <a16:creationId xmlns:a16="http://schemas.microsoft.com/office/drawing/2014/main" id="{1383367A-F490-5C54-5A25-2C85CDAC09C0}"/>
              </a:ext>
            </a:extLst>
          </p:cNvPr>
          <p:cNvSpPr>
            <a:spLocks noChangeArrowheads="1"/>
          </p:cNvSpPr>
          <p:nvPr/>
        </p:nvSpPr>
        <p:spPr bwMode="auto">
          <a:xfrm>
            <a:off x="304800" y="12192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Solve the equation 3</a:t>
            </a:r>
            <a:r>
              <a:rPr lang="en-US" altLang="en-US" sz="2400">
                <a:effectLst>
                  <a:outerShdw blurRad="38100" dist="38100" dir="2700000" algn="tl">
                    <a:srgbClr val="C0C0C0"/>
                  </a:outerShdw>
                </a:effectLst>
              </a:rPr>
              <a:t>x</a:t>
            </a:r>
            <a:r>
              <a:rPr lang="en-US" altLang="en-US" sz="2400" i="0">
                <a:effectLst>
                  <a:outerShdw blurRad="38100" dist="38100" dir="2700000" algn="tl">
                    <a:srgbClr val="C0C0C0"/>
                  </a:outerShdw>
                </a:effectLst>
              </a:rPr>
              <a:t> + 4 ≡ 6 (mod 13).</a:t>
            </a:r>
          </a:p>
        </p:txBody>
      </p:sp>
      <p:sp>
        <p:nvSpPr>
          <p:cNvPr id="1028108" name="Rectangle 12">
            <a:extLst>
              <a:ext uri="{FF2B5EF4-FFF2-40B4-BE49-F238E27FC236}">
                <a16:creationId xmlns:a16="http://schemas.microsoft.com/office/drawing/2014/main" id="{49540F19-1E19-BF7F-4A37-F9D3302B103E}"/>
              </a:ext>
            </a:extLst>
          </p:cNvPr>
          <p:cNvSpPr>
            <a:spLocks noChangeArrowheads="1"/>
          </p:cNvSpPr>
          <p:nvPr/>
        </p:nvSpPr>
        <p:spPr bwMode="auto">
          <a:xfrm>
            <a:off x="457200" y="2133600"/>
            <a:ext cx="16002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sp>
        <p:nvSpPr>
          <p:cNvPr id="1028109" name="Rectangle 13">
            <a:extLst>
              <a:ext uri="{FF2B5EF4-FFF2-40B4-BE49-F238E27FC236}">
                <a16:creationId xmlns:a16="http://schemas.microsoft.com/office/drawing/2014/main" id="{ED77DEA8-C0AA-F312-A426-5664EECAB981}"/>
              </a:ext>
            </a:extLst>
          </p:cNvPr>
          <p:cNvSpPr>
            <a:spLocks noChangeArrowheads="1"/>
          </p:cNvSpPr>
          <p:nvPr/>
        </p:nvSpPr>
        <p:spPr bwMode="auto">
          <a:xfrm>
            <a:off x="304800" y="3152775"/>
            <a:ext cx="8229600" cy="457200"/>
          </a:xfrm>
          <a:prstGeom prst="rect">
            <a:avLst/>
          </a:prstGeom>
          <a:noFill/>
          <a:ln>
            <a:noFill/>
          </a:ln>
          <a:effectLst/>
        </p:spPr>
        <p:txBody>
          <a:bodyPr anchor="ctr">
            <a:spAutoFit/>
          </a:bodyPr>
          <a:lstStyle/>
          <a:p>
            <a:pPr eaLnBrk="1" hangingPunct="1">
              <a:defRPr/>
            </a:pPr>
            <a:endParaRPr lang="en-US" altLang="en-US" sz="2400" i="0">
              <a:effectLst>
                <a:outerShdw blurRad="38100" dist="38100" dir="2700000" algn="tl">
                  <a:srgbClr val="C0C0C0"/>
                </a:outerShdw>
              </a:effectLs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1">
            <a:extLst>
              <a:ext uri="{FF2B5EF4-FFF2-40B4-BE49-F238E27FC236}">
                <a16:creationId xmlns:a16="http://schemas.microsoft.com/office/drawing/2014/main" id="{0DCC2554-9821-EB73-EBB6-23751B8DC7CE}"/>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2510786C-5056-4459-94A3-B7089987DCF5}" type="slidenum">
              <a:rPr lang="en-US" altLang="en-US" i="0" smtClean="0">
                <a:latin typeface="Arial" panose="020B0604020202020204" pitchFamily="34" charset="0"/>
              </a:rPr>
              <a:pPr/>
              <a:t>71</a:t>
            </a:fld>
            <a:endParaRPr lang="en-US" altLang="en-US" i="0">
              <a:latin typeface="Arial" panose="020B0604020202020204" pitchFamily="34" charset="0"/>
            </a:endParaRPr>
          </a:p>
        </p:txBody>
      </p:sp>
      <p:sp>
        <p:nvSpPr>
          <p:cNvPr id="168963" name="Rectangle 2">
            <a:extLst>
              <a:ext uri="{FF2B5EF4-FFF2-40B4-BE49-F238E27FC236}">
                <a16:creationId xmlns:a16="http://schemas.microsoft.com/office/drawing/2014/main" id="{F2B1185F-7307-DAFB-9F89-5C6FC0749B5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64" name="Rectangle 3">
            <a:extLst>
              <a:ext uri="{FF2B5EF4-FFF2-40B4-BE49-F238E27FC236}">
                <a16:creationId xmlns:a16="http://schemas.microsoft.com/office/drawing/2014/main" id="{97412B5C-F528-7F53-B6F2-F7FDF3431BD2}"/>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65" name="Rectangle 4">
            <a:extLst>
              <a:ext uri="{FF2B5EF4-FFF2-40B4-BE49-F238E27FC236}">
                <a16:creationId xmlns:a16="http://schemas.microsoft.com/office/drawing/2014/main" id="{FBCC7432-4F39-9F8B-4AF8-861D4FBF4387}"/>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66" name="Rectangle 5">
            <a:extLst>
              <a:ext uri="{FF2B5EF4-FFF2-40B4-BE49-F238E27FC236}">
                <a16:creationId xmlns:a16="http://schemas.microsoft.com/office/drawing/2014/main" id="{9DFD652D-E2EA-DF60-55FA-5421D62C3008}"/>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67" name="Rectangle 6">
            <a:extLst>
              <a:ext uri="{FF2B5EF4-FFF2-40B4-BE49-F238E27FC236}">
                <a16:creationId xmlns:a16="http://schemas.microsoft.com/office/drawing/2014/main" id="{E15A6313-01AE-687A-F335-B3D43E7AE918}"/>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68" name="Rectangle 7">
            <a:extLst>
              <a:ext uri="{FF2B5EF4-FFF2-40B4-BE49-F238E27FC236}">
                <a16:creationId xmlns:a16="http://schemas.microsoft.com/office/drawing/2014/main" id="{DB4F4894-8257-0978-2D12-DE98ACE918AC}"/>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69" name="Rectangle 8">
            <a:extLst>
              <a:ext uri="{FF2B5EF4-FFF2-40B4-BE49-F238E27FC236}">
                <a16:creationId xmlns:a16="http://schemas.microsoft.com/office/drawing/2014/main" id="{EE00D897-A949-E494-4A29-50F2B3AF3136}"/>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68970" name="Text Box 9">
            <a:extLst>
              <a:ext uri="{FF2B5EF4-FFF2-40B4-BE49-F238E27FC236}">
                <a16:creationId xmlns:a16="http://schemas.microsoft.com/office/drawing/2014/main" id="{D7A6A42A-0986-3EC7-E45E-5EB0E3B4D010}"/>
              </a:ext>
            </a:extLst>
          </p:cNvPr>
          <p:cNvSpPr txBox="1">
            <a:spLocks noChangeArrowheads="1"/>
          </p:cNvSpPr>
          <p:nvPr/>
        </p:nvSpPr>
        <p:spPr bwMode="auto">
          <a:xfrm>
            <a:off x="1143000" y="0"/>
            <a:ext cx="6991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solidFill>
                  <a:schemeClr val="hlink"/>
                </a:solidFill>
              </a:rPr>
              <a:t>2.4.2   Single-Variable Linear Equations</a:t>
            </a:r>
          </a:p>
        </p:txBody>
      </p:sp>
      <p:sp>
        <p:nvSpPr>
          <p:cNvPr id="1030154" name="Rectangle 10">
            <a:extLst>
              <a:ext uri="{FF2B5EF4-FFF2-40B4-BE49-F238E27FC236}">
                <a16:creationId xmlns:a16="http://schemas.microsoft.com/office/drawing/2014/main" id="{002CDC5D-1DD7-C144-E6EF-EAE88403F962}"/>
              </a:ext>
            </a:extLst>
          </p:cNvPr>
          <p:cNvSpPr>
            <a:spLocks noChangeArrowheads="1"/>
          </p:cNvSpPr>
          <p:nvPr/>
        </p:nvSpPr>
        <p:spPr bwMode="auto">
          <a:xfrm>
            <a:off x="304800" y="914400"/>
            <a:ext cx="8229600" cy="1373188"/>
          </a:xfrm>
          <a:prstGeom prst="rect">
            <a:avLst/>
          </a:prstGeom>
          <a:noFill/>
          <a:ln>
            <a:noFill/>
          </a:ln>
          <a:effectLst/>
        </p:spPr>
        <p:txBody>
          <a:bodyPr anchor="ctr">
            <a:spAutoFit/>
          </a:bodyPr>
          <a:lstStyle/>
          <a:p>
            <a:pPr algn="just" eaLnBrk="1" hangingPunct="1">
              <a:defRPr/>
            </a:pPr>
            <a:r>
              <a:rPr lang="en-US" altLang="en-US" sz="2800">
                <a:effectLst>
                  <a:outerShdw blurRad="38100" dist="38100" dir="2700000" algn="tl">
                    <a:srgbClr val="C0C0C0"/>
                  </a:outerShdw>
                </a:effectLst>
              </a:rPr>
              <a:t>We can also solve a set of linear equations with the same modulus if the matrix formed from the coefficients of the variables is invertible. </a:t>
            </a:r>
          </a:p>
        </p:txBody>
      </p:sp>
      <p:pic>
        <p:nvPicPr>
          <p:cNvPr id="168972" name="Picture 16">
            <a:extLst>
              <a:ext uri="{FF2B5EF4-FFF2-40B4-BE49-F238E27FC236}">
                <a16:creationId xmlns:a16="http://schemas.microsoft.com/office/drawing/2014/main" id="{27647C8A-8C29-3170-8377-C26690C25F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175" y="2905125"/>
            <a:ext cx="7185025" cy="3876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8973" name="Text Box 17">
            <a:extLst>
              <a:ext uri="{FF2B5EF4-FFF2-40B4-BE49-F238E27FC236}">
                <a16:creationId xmlns:a16="http://schemas.microsoft.com/office/drawing/2014/main" id="{4F95346E-E6CD-BA51-150E-D2AB302C34F0}"/>
              </a:ext>
            </a:extLst>
          </p:cNvPr>
          <p:cNvSpPr txBox="1">
            <a:spLocks noChangeArrowheads="1"/>
          </p:cNvSpPr>
          <p:nvPr/>
        </p:nvSpPr>
        <p:spPr bwMode="auto">
          <a:xfrm>
            <a:off x="2538413" y="2362200"/>
            <a:ext cx="4167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folHlink"/>
                </a:solidFill>
              </a:rPr>
              <a:t>Figure 2.27  </a:t>
            </a:r>
            <a:r>
              <a:rPr lang="en-US" altLang="en-US" sz="2000"/>
              <a:t>Set of linear equations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0388378A-6BBA-3B17-0962-1B1FF90D7A67}"/>
                  </a:ext>
                </a:extLst>
              </p14:cNvPr>
              <p14:cNvContentPartPr/>
              <p14:nvPr/>
            </p14:nvContentPartPr>
            <p14:xfrm>
              <a:off x="334080" y="3252960"/>
              <a:ext cx="3738960" cy="1920600"/>
            </p14:xfrm>
          </p:contentPart>
        </mc:Choice>
        <mc:Fallback xmlns="">
          <p:pic>
            <p:nvPicPr>
              <p:cNvPr id="2" name="Ink 1">
                <a:extLst>
                  <a:ext uri="{FF2B5EF4-FFF2-40B4-BE49-F238E27FC236}">
                    <a16:creationId xmlns:a16="http://schemas.microsoft.com/office/drawing/2014/main" id="{0388378A-6BBA-3B17-0962-1B1FF90D7A67}"/>
                  </a:ext>
                </a:extLst>
              </p:cNvPr>
              <p:cNvPicPr/>
              <p:nvPr/>
            </p:nvPicPr>
            <p:blipFill>
              <a:blip r:embed="rId5"/>
              <a:stretch>
                <a:fillRect/>
              </a:stretch>
            </p:blipFill>
            <p:spPr>
              <a:xfrm>
                <a:off x="324720" y="3243600"/>
                <a:ext cx="3757680" cy="1939320"/>
              </a:xfrm>
              <a:prstGeom prst="rect">
                <a:avLst/>
              </a:prstGeom>
            </p:spPr>
          </p:pic>
        </mc:Fallback>
      </mc:AlternateContent>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1">
            <a:extLst>
              <a:ext uri="{FF2B5EF4-FFF2-40B4-BE49-F238E27FC236}">
                <a16:creationId xmlns:a16="http://schemas.microsoft.com/office/drawing/2014/main" id="{4F9FDA0B-8E2F-A9F7-4E79-D16A35F3896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i="0">
                <a:latin typeface="Arial" panose="020B0604020202020204" pitchFamily="34" charset="0"/>
              </a:rPr>
              <a:t>2.</a:t>
            </a:r>
            <a:fld id="{9E408E8C-F17C-4DC0-8B77-BB3489E61088}" type="slidenum">
              <a:rPr lang="en-US" altLang="en-US" i="0" smtClean="0">
                <a:latin typeface="Arial" panose="020B0604020202020204" pitchFamily="34" charset="0"/>
              </a:rPr>
              <a:pPr/>
              <a:t>72</a:t>
            </a:fld>
            <a:endParaRPr lang="en-US" altLang="en-US" i="0">
              <a:latin typeface="Arial" panose="020B0604020202020204" pitchFamily="34" charset="0"/>
            </a:endParaRPr>
          </a:p>
        </p:txBody>
      </p:sp>
      <p:sp>
        <p:nvSpPr>
          <p:cNvPr id="171011" name="Text Box 2">
            <a:extLst>
              <a:ext uri="{FF2B5EF4-FFF2-40B4-BE49-F238E27FC236}">
                <a16:creationId xmlns:a16="http://schemas.microsoft.com/office/drawing/2014/main" id="{F93E75AE-DEA3-CE63-C37E-D5D6BB899EB6}"/>
              </a:ext>
            </a:extLst>
          </p:cNvPr>
          <p:cNvSpPr txBox="1">
            <a:spLocks noChangeArrowheads="1"/>
          </p:cNvSpPr>
          <p:nvPr/>
        </p:nvSpPr>
        <p:spPr bwMode="auto">
          <a:xfrm>
            <a:off x="457200" y="1219200"/>
            <a:ext cx="1944688" cy="4572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2400" i="0">
                <a:solidFill>
                  <a:schemeClr val="bg1"/>
                </a:solidFill>
              </a:rPr>
              <a:t>Example 2.38</a:t>
            </a:r>
            <a:endParaRPr lang="en-US" altLang="en-US" sz="2000">
              <a:solidFill>
                <a:schemeClr val="bg1"/>
              </a:solidFill>
            </a:endParaRPr>
          </a:p>
        </p:txBody>
      </p:sp>
      <p:sp>
        <p:nvSpPr>
          <p:cNvPr id="171012" name="Rectangle 3">
            <a:extLst>
              <a:ext uri="{FF2B5EF4-FFF2-40B4-BE49-F238E27FC236}">
                <a16:creationId xmlns:a16="http://schemas.microsoft.com/office/drawing/2014/main" id="{C3188CD4-1E92-D90F-A841-BCE093072705}"/>
              </a:ext>
            </a:extLst>
          </p:cNvPr>
          <p:cNvSpPr>
            <a:spLocks noChangeArrowheads="1"/>
          </p:cNvSpPr>
          <p:nvPr/>
        </p:nvSpPr>
        <p:spPr bwMode="ltGray">
          <a:xfrm>
            <a:off x="366713" y="1079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3" name="Rectangle 4">
            <a:extLst>
              <a:ext uri="{FF2B5EF4-FFF2-40B4-BE49-F238E27FC236}">
                <a16:creationId xmlns:a16="http://schemas.microsoft.com/office/drawing/2014/main" id="{A0D04A01-06C0-D54B-E30F-1D6DB9EBDD59}"/>
              </a:ext>
            </a:extLst>
          </p:cNvPr>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4" name="Rectangle 5">
            <a:extLst>
              <a:ext uri="{FF2B5EF4-FFF2-40B4-BE49-F238E27FC236}">
                <a16:creationId xmlns:a16="http://schemas.microsoft.com/office/drawing/2014/main" id="{5B421D2E-EFE7-1A0C-65E7-4B46B0DA78C3}"/>
              </a:ext>
            </a:extLst>
          </p:cNvPr>
          <p:cNvSpPr>
            <a:spLocks noChangeArrowheads="1"/>
          </p:cNvSpPr>
          <p:nvPr/>
        </p:nvSpPr>
        <p:spPr bwMode="ltGray">
          <a:xfrm>
            <a:off x="490538" y="5302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5" name="Rectangle 6">
            <a:extLst>
              <a:ext uri="{FF2B5EF4-FFF2-40B4-BE49-F238E27FC236}">
                <a16:creationId xmlns:a16="http://schemas.microsoft.com/office/drawing/2014/main" id="{DFB12586-AE89-67AC-A34A-D1B9E800F8A6}"/>
              </a:ext>
            </a:extLst>
          </p:cNvPr>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6" name="Rectangle 7">
            <a:extLst>
              <a:ext uri="{FF2B5EF4-FFF2-40B4-BE49-F238E27FC236}">
                <a16:creationId xmlns:a16="http://schemas.microsoft.com/office/drawing/2014/main" id="{9031B6D7-8F8E-99F0-F4B4-143D0DE54CF1}"/>
              </a:ext>
            </a:extLst>
          </p:cNvPr>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7" name="Rectangle 8">
            <a:extLst>
              <a:ext uri="{FF2B5EF4-FFF2-40B4-BE49-F238E27FC236}">
                <a16:creationId xmlns:a16="http://schemas.microsoft.com/office/drawing/2014/main" id="{8FE89047-06E8-AB8B-62B7-5DE34C8198D1}"/>
              </a:ext>
            </a:extLst>
          </p:cNvPr>
          <p:cNvSpPr>
            <a:spLocks noChangeArrowheads="1"/>
          </p:cNvSpPr>
          <p:nvPr/>
        </p:nvSpPr>
        <p:spPr bwMode="gray">
          <a:xfrm>
            <a:off x="711200" y="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8" name="Rectangle 9">
            <a:extLst>
              <a:ext uri="{FF2B5EF4-FFF2-40B4-BE49-F238E27FC236}">
                <a16:creationId xmlns:a16="http://schemas.microsoft.com/office/drawing/2014/main" id="{3284272B-055E-FBEC-D3C5-0EAD469A4E52}"/>
              </a:ext>
            </a:extLst>
          </p:cNvPr>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pPr algn="ctr" eaLnBrk="1" hangingPunct="1"/>
            <a:endParaRPr kumimoji="1" lang="en-US" altLang="en-US" sz="2400" b="0" i="0">
              <a:latin typeface="Tahoma" panose="020B0604030504040204" pitchFamily="34" charset="0"/>
            </a:endParaRPr>
          </a:p>
        </p:txBody>
      </p:sp>
      <p:sp>
        <p:nvSpPr>
          <p:cNvPr id="171019" name="Text Box 10">
            <a:extLst>
              <a:ext uri="{FF2B5EF4-FFF2-40B4-BE49-F238E27FC236}">
                <a16:creationId xmlns:a16="http://schemas.microsoft.com/office/drawing/2014/main" id="{C3462C83-B7F1-EAF6-5A4A-DA0E8DC49776}"/>
              </a:ext>
            </a:extLst>
          </p:cNvPr>
          <p:cNvSpPr txBox="1">
            <a:spLocks noChangeArrowheads="1"/>
          </p:cNvSpPr>
          <p:nvPr/>
        </p:nvSpPr>
        <p:spPr bwMode="auto">
          <a:xfrm>
            <a:off x="1143000" y="0"/>
            <a:ext cx="30622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i="1">
                <a:solidFill>
                  <a:schemeClr val="tx1"/>
                </a:solidFill>
                <a:latin typeface="Times New Roman" panose="02020603050405020304" pitchFamily="18" charset="0"/>
              </a:defRPr>
            </a:lvl1pPr>
            <a:lvl2pPr marL="742950" indent="-285750">
              <a:defRPr b="1" i="1">
                <a:solidFill>
                  <a:schemeClr val="tx1"/>
                </a:solidFill>
                <a:latin typeface="Times New Roman" panose="02020603050405020304" pitchFamily="18" charset="0"/>
              </a:defRPr>
            </a:lvl2pPr>
            <a:lvl3pPr marL="1143000" indent="-228600">
              <a:defRPr b="1" i="1">
                <a:solidFill>
                  <a:schemeClr val="tx1"/>
                </a:solidFill>
                <a:latin typeface="Times New Roman" panose="02020603050405020304" pitchFamily="18" charset="0"/>
              </a:defRPr>
            </a:lvl3pPr>
            <a:lvl4pPr marL="1600200" indent="-228600">
              <a:defRPr b="1" i="1">
                <a:solidFill>
                  <a:schemeClr val="tx1"/>
                </a:solidFill>
                <a:latin typeface="Times New Roman" panose="02020603050405020304" pitchFamily="18" charset="0"/>
              </a:defRPr>
            </a:lvl4pPr>
            <a:lvl5pPr marL="2057400" indent="-228600">
              <a:defRPr b="1" i="1">
                <a:solidFill>
                  <a:schemeClr val="tx1"/>
                </a:solidFill>
                <a:latin typeface="Times New Roman" panose="02020603050405020304" pitchFamily="18" charset="0"/>
              </a:defRPr>
            </a:lvl5pPr>
            <a:lvl6pPr marL="2514600" indent="-228600" eaLnBrk="0" fontAlgn="base" hangingPunct="0">
              <a:spcBef>
                <a:spcPct val="0"/>
              </a:spcBef>
              <a:spcAft>
                <a:spcPct val="0"/>
              </a:spcAft>
              <a:defRPr b="1" i="1">
                <a:solidFill>
                  <a:schemeClr val="tx1"/>
                </a:solidFill>
                <a:latin typeface="Times New Roman" panose="02020603050405020304" pitchFamily="18" charset="0"/>
              </a:defRPr>
            </a:lvl6pPr>
            <a:lvl7pPr marL="2971800" indent="-228600" eaLnBrk="0" fontAlgn="base" hangingPunct="0">
              <a:spcBef>
                <a:spcPct val="0"/>
              </a:spcBef>
              <a:spcAft>
                <a:spcPct val="0"/>
              </a:spcAft>
              <a:defRPr b="1" i="1">
                <a:solidFill>
                  <a:schemeClr val="tx1"/>
                </a:solidFill>
                <a:latin typeface="Times New Roman" panose="02020603050405020304" pitchFamily="18" charset="0"/>
              </a:defRPr>
            </a:lvl7pPr>
            <a:lvl8pPr marL="3429000" indent="-228600" eaLnBrk="0" fontAlgn="base" hangingPunct="0">
              <a:spcBef>
                <a:spcPct val="0"/>
              </a:spcBef>
              <a:spcAft>
                <a:spcPct val="0"/>
              </a:spcAft>
              <a:defRPr b="1" i="1">
                <a:solidFill>
                  <a:schemeClr val="tx1"/>
                </a:solidFill>
                <a:latin typeface="Times New Roman" panose="02020603050405020304" pitchFamily="18" charset="0"/>
              </a:defRPr>
            </a:lvl8pPr>
            <a:lvl9pPr marL="3886200" indent="-228600" eaLnBrk="0" fontAlgn="base" hangingPunct="0">
              <a:spcBef>
                <a:spcPct val="0"/>
              </a:spcBef>
              <a:spcAft>
                <a:spcPct val="0"/>
              </a:spcAft>
              <a:defRPr b="1" i="1">
                <a:solidFill>
                  <a:schemeClr val="tx1"/>
                </a:solidFill>
                <a:latin typeface="Times New Roman" panose="02020603050405020304" pitchFamily="18" charset="0"/>
              </a:defRPr>
            </a:lvl9pPr>
          </a:lstStyle>
          <a:p>
            <a:r>
              <a:rPr lang="en-US" altLang="en-US" sz="3200"/>
              <a:t>2.4.2   Continued</a:t>
            </a:r>
          </a:p>
        </p:txBody>
      </p:sp>
      <p:sp>
        <p:nvSpPr>
          <p:cNvPr id="1034251" name="Rectangle 11">
            <a:extLst>
              <a:ext uri="{FF2B5EF4-FFF2-40B4-BE49-F238E27FC236}">
                <a16:creationId xmlns:a16="http://schemas.microsoft.com/office/drawing/2014/main" id="{0A10B1B9-ADAD-1C7F-77F2-6A36CC22C6B7}"/>
              </a:ext>
            </a:extLst>
          </p:cNvPr>
          <p:cNvSpPr>
            <a:spLocks noChangeArrowheads="1"/>
          </p:cNvSpPr>
          <p:nvPr/>
        </p:nvSpPr>
        <p:spPr bwMode="auto">
          <a:xfrm>
            <a:off x="304800" y="1676400"/>
            <a:ext cx="8229600" cy="457200"/>
          </a:xfrm>
          <a:prstGeom prst="rect">
            <a:avLst/>
          </a:prstGeom>
          <a:noFill/>
          <a:ln>
            <a:noFill/>
          </a:ln>
          <a:effectLst/>
        </p:spPr>
        <p:txBody>
          <a:bodyPr anchor="ctr">
            <a:spAutoFit/>
          </a:bodyPr>
          <a:lstStyle/>
          <a:p>
            <a:pPr algn="just" eaLnBrk="1" hangingPunct="1">
              <a:defRPr/>
            </a:pPr>
            <a:r>
              <a:rPr lang="en-US" altLang="en-US" sz="2400" i="0">
                <a:effectLst>
                  <a:outerShdw blurRad="38100" dist="38100" dir="2700000" algn="tl">
                    <a:srgbClr val="C0C0C0"/>
                  </a:outerShdw>
                </a:effectLst>
              </a:rPr>
              <a:t>Solve the set of following three equations:</a:t>
            </a:r>
          </a:p>
        </p:txBody>
      </p:sp>
      <p:pic>
        <p:nvPicPr>
          <p:cNvPr id="171021" name="Picture 15">
            <a:extLst>
              <a:ext uri="{FF2B5EF4-FFF2-40B4-BE49-F238E27FC236}">
                <a16:creationId xmlns:a16="http://schemas.microsoft.com/office/drawing/2014/main" id="{6E4A957C-81A6-D5F8-101A-A7C361883F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455863"/>
            <a:ext cx="3554413" cy="127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257" name="Rectangle 17">
            <a:extLst>
              <a:ext uri="{FF2B5EF4-FFF2-40B4-BE49-F238E27FC236}">
                <a16:creationId xmlns:a16="http://schemas.microsoft.com/office/drawing/2014/main" id="{6962961C-6996-F8B9-4EF8-9ECD7A474B37}"/>
              </a:ext>
            </a:extLst>
          </p:cNvPr>
          <p:cNvSpPr>
            <a:spLocks noChangeArrowheads="1"/>
          </p:cNvSpPr>
          <p:nvPr/>
        </p:nvSpPr>
        <p:spPr bwMode="auto">
          <a:xfrm>
            <a:off x="439738" y="4191000"/>
            <a:ext cx="8229600" cy="1938992"/>
          </a:xfrm>
          <a:prstGeom prst="rect">
            <a:avLst/>
          </a:prstGeom>
          <a:noFill/>
          <a:ln>
            <a:noFill/>
          </a:ln>
          <a:effectLst/>
        </p:spPr>
        <p:txBody>
          <a:bodyPr anchor="ctr">
            <a:spAutoFit/>
          </a:bodyPr>
          <a:lstStyle/>
          <a:p>
            <a:pPr algn="just" eaLnBrk="1" hangingPunct="1">
              <a:defRPr/>
            </a:pPr>
            <a:r>
              <a:rPr lang="en-US" altLang="en-US" sz="2400" dirty="0">
                <a:effectLst>
                  <a:outerShdw blurRad="38100" dist="38100" dir="2700000" algn="tl">
                    <a:srgbClr val="C0C0C0"/>
                  </a:outerShdw>
                </a:effectLst>
              </a:rPr>
              <a:t>x</a:t>
            </a:r>
            <a:r>
              <a:rPr lang="en-US" altLang="en-US" sz="2400" i="0" dirty="0">
                <a:effectLst>
                  <a:outerShdw blurRad="38100" dist="38100" dir="2700000" algn="tl">
                    <a:srgbClr val="C0C0C0"/>
                  </a:outerShdw>
                </a:effectLst>
              </a:rPr>
              <a:t> ≡ 15 (mod 16), </a:t>
            </a:r>
          </a:p>
          <a:p>
            <a:pPr algn="just" eaLnBrk="1" hangingPunct="1">
              <a:defRPr/>
            </a:pPr>
            <a:r>
              <a:rPr lang="en-US" altLang="en-US" sz="2400" dirty="0">
                <a:effectLst>
                  <a:outerShdw blurRad="38100" dist="38100" dir="2700000" algn="tl">
                    <a:srgbClr val="C0C0C0"/>
                  </a:outerShdw>
                </a:effectLst>
              </a:rPr>
              <a:t>y</a:t>
            </a:r>
            <a:r>
              <a:rPr lang="en-US" altLang="en-US" sz="2400" i="0" dirty="0">
                <a:effectLst>
                  <a:outerShdw blurRad="38100" dist="38100" dir="2700000" algn="tl">
                    <a:srgbClr val="C0C0C0"/>
                  </a:outerShdw>
                </a:effectLst>
              </a:rPr>
              <a:t> ≡ 4 (mod 16), </a:t>
            </a:r>
          </a:p>
          <a:p>
            <a:pPr algn="just" eaLnBrk="1" hangingPunct="1">
              <a:defRPr/>
            </a:pPr>
            <a:r>
              <a:rPr lang="en-US" altLang="en-US" sz="2400" dirty="0">
                <a:effectLst>
                  <a:outerShdw blurRad="38100" dist="38100" dir="2700000" algn="tl">
                    <a:srgbClr val="C0C0C0"/>
                  </a:outerShdw>
                </a:effectLst>
              </a:rPr>
              <a:t>z</a:t>
            </a:r>
            <a:r>
              <a:rPr lang="en-US" altLang="en-US" sz="2400" i="0" dirty="0">
                <a:effectLst>
                  <a:outerShdw blurRad="38100" dist="38100" dir="2700000" algn="tl">
                    <a:srgbClr val="C0C0C0"/>
                  </a:outerShdw>
                </a:effectLst>
              </a:rPr>
              <a:t> ≡ 14 (mod 16). </a:t>
            </a:r>
          </a:p>
          <a:p>
            <a:pPr algn="just" eaLnBrk="1" hangingPunct="1">
              <a:defRPr/>
            </a:pPr>
            <a:r>
              <a:rPr lang="en-US" altLang="en-US" sz="2400" i="0" dirty="0">
                <a:effectLst>
                  <a:outerShdw blurRad="38100" dist="38100" dir="2700000" algn="tl">
                    <a:srgbClr val="C0C0C0"/>
                  </a:outerShdw>
                </a:effectLst>
              </a:rPr>
              <a:t>We can check the answer by inserting these values into the equations.</a:t>
            </a:r>
          </a:p>
        </p:txBody>
      </p:sp>
      <p:sp>
        <p:nvSpPr>
          <p:cNvPr id="1034258" name="Rectangle 18">
            <a:extLst>
              <a:ext uri="{FF2B5EF4-FFF2-40B4-BE49-F238E27FC236}">
                <a16:creationId xmlns:a16="http://schemas.microsoft.com/office/drawing/2014/main" id="{19776669-47A9-0EF0-6479-8C5C46E636FF}"/>
              </a:ext>
            </a:extLst>
          </p:cNvPr>
          <p:cNvSpPr>
            <a:spLocks noChangeArrowheads="1"/>
          </p:cNvSpPr>
          <p:nvPr/>
        </p:nvSpPr>
        <p:spPr bwMode="auto">
          <a:xfrm>
            <a:off x="533400" y="3733800"/>
            <a:ext cx="1600200" cy="457200"/>
          </a:xfrm>
          <a:prstGeom prst="rect">
            <a:avLst/>
          </a:prstGeom>
          <a:noFill/>
          <a:ln>
            <a:noFill/>
          </a:ln>
          <a:effectLst/>
        </p:spPr>
        <p:txBody>
          <a:bodyPr anchor="ctr">
            <a:spAutoFit/>
          </a:bodyPr>
          <a:lstStyle/>
          <a:p>
            <a:pPr algn="just" eaLnBrk="1" hangingPunct="1">
              <a:defRPr/>
            </a:pPr>
            <a:r>
              <a:rPr lang="en-US" altLang="en-US" sz="2400" i="0">
                <a:solidFill>
                  <a:schemeClr val="hlink"/>
                </a:solidFill>
                <a:effectLst>
                  <a:outerShdw blurRad="38100" dist="38100" dir="2700000" algn="tl">
                    <a:srgbClr val="C0C0C0"/>
                  </a:outerShdw>
                </a:effectLst>
              </a:rPr>
              <a:t>Solution</a:t>
            </a:r>
          </a:p>
        </p:txBody>
      </p:sp>
    </p:spTree>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1"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x-none"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x-none"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Blends</Template>
  <TotalTime>24492</TotalTime>
  <Words>3564</Words>
  <Application>Microsoft Office PowerPoint</Application>
  <PresentationFormat>On-screen Show (4:3)</PresentationFormat>
  <Paragraphs>583</Paragraphs>
  <Slides>72</Slides>
  <Notes>71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72</vt:i4>
      </vt:variant>
    </vt:vector>
  </HeadingPairs>
  <TitlesOfParts>
    <vt:vector size="83" baseType="lpstr">
      <vt:lpstr>Arial</vt:lpstr>
      <vt:lpstr>Candara</vt:lpstr>
      <vt:lpstr>McGrawHill-Italic</vt:lpstr>
      <vt:lpstr>NimbusSanL-Regu</vt:lpstr>
      <vt:lpstr>Symbol</vt:lpstr>
      <vt:lpstr>Tahoma</vt:lpstr>
      <vt:lpstr>Times</vt:lpstr>
      <vt:lpstr>Times New Roman</vt:lpstr>
      <vt:lpstr>Wingdings</vt:lpstr>
      <vt:lpstr>Blends</vt:lpstr>
      <vt:lpstr>2_Blends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Greatest Common Divisor (gcd)</vt:lpstr>
      <vt:lpstr>gcd</vt:lpstr>
      <vt:lpstr>PowerPoint Presentation</vt:lpstr>
      <vt:lpstr>Example (EA Solving for the gcd)</vt:lpstr>
      <vt:lpstr>Example (EA Solving for the gcd)</vt:lpstr>
      <vt:lpstr>PowerPoint Presentation</vt:lpstr>
      <vt:lpstr>PowerPoint Presentation</vt:lpstr>
      <vt:lpstr>PowerPoint Presentation</vt:lpstr>
      <vt:lpstr>PowerPoint Presentation</vt:lpstr>
      <vt:lpstr>Example (Apply EEA, solve for s and t)</vt:lpstr>
      <vt:lpstr>Example (Apply EEA, solve for s and 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Sultan Almuhammadi</dc:creator>
  <cp:lastModifiedBy>Dr. Sultan KFUPM</cp:lastModifiedBy>
  <cp:revision>215</cp:revision>
  <dcterms:created xsi:type="dcterms:W3CDTF">2000-01-15T04:50:39Z</dcterms:created>
  <dcterms:modified xsi:type="dcterms:W3CDTF">2026-09-23T17:42:21Z</dcterms:modified>
</cp:coreProperties>
</file>