
<file path=[Content_Types].xml><?xml version="1.0" encoding="utf-8"?>
<Types xmlns="http://schemas.openxmlformats.org/package/2006/content-types">
  <Default Extension="gif" ContentType="image/gif"/>
  <Default Extension="jpeg" ContentType="image/jpeg"/>
  <Default Extension="pdf" ContentType="application/pd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ink/ink2.xml" ContentType="application/inkml+xml"/>
  <Override PartName="/ppt/notesSlides/notesSlide12.xml" ContentType="application/vnd.openxmlformats-officedocument.presentationml.notesSlide+xml"/>
  <Override PartName="/ppt/ink/ink3.xml" ContentType="application/inkml+xml"/>
  <Override PartName="/ppt/notesSlides/notesSlide13.xml" ContentType="application/vnd.openxmlformats-officedocument.presentationml.notesSlide+xml"/>
  <Override PartName="/ppt/ink/ink4.xml" ContentType="application/inkml+xml"/>
  <Override PartName="/ppt/notesSlides/notesSlide14.xml" ContentType="application/vnd.openxmlformats-officedocument.presentationml.notesSlide+xml"/>
  <Override PartName="/ppt/ink/ink5.xml" ContentType="application/inkml+xml"/>
  <Override PartName="/ppt/notesSlides/notesSlide15.xml" ContentType="application/vnd.openxmlformats-officedocument.presentationml.notesSlide+xml"/>
  <Override PartName="/ppt/ink/ink6.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7.xml" ContentType="application/inkml+xml"/>
  <Override PartName="/ppt/notesSlides/notesSlide19.xml" ContentType="application/vnd.openxmlformats-officedocument.presentationml.notesSlide+xml"/>
  <Override PartName="/ppt/ink/ink8.xml" ContentType="application/inkml+xml"/>
  <Override PartName="/ppt/notesSlides/notesSlide20.xml" ContentType="application/vnd.openxmlformats-officedocument.presentationml.notesSlide+xml"/>
  <Override PartName="/ppt/ink/ink9.xml" ContentType="application/inkml+xml"/>
  <Override PartName="/ppt/notesSlides/notesSlide21.xml" ContentType="application/vnd.openxmlformats-officedocument.presentationml.notesSlide+xml"/>
  <Override PartName="/ppt/ink/ink10.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11.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2.xml" ContentType="application/inkml+xml"/>
  <Override PartName="/ppt/notesSlides/notesSlide32.xml" ContentType="application/vnd.openxmlformats-officedocument.presentationml.notesSlide+xml"/>
  <Override PartName="/ppt/ink/ink13.xml" ContentType="application/inkml+xml"/>
  <Override PartName="/ppt/notesSlides/notesSlide33.xml" ContentType="application/vnd.openxmlformats-officedocument.presentationml.notesSlide+xml"/>
  <Override PartName="/ppt/ink/ink14.xml" ContentType="application/inkml+xml"/>
  <Override PartName="/ppt/notesSlides/notesSlide34.xml" ContentType="application/vnd.openxmlformats-officedocument.presentationml.notesSlide+xml"/>
  <Override PartName="/ppt/ink/ink15.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16.xml" ContentType="application/inkml+xml"/>
  <Override PartName="/ppt/notesSlides/notesSlide37.xml" ContentType="application/vnd.openxmlformats-officedocument.presentationml.notesSlide+xml"/>
  <Override PartName="/ppt/ink/ink17.xml" ContentType="application/inkml+xml"/>
  <Override PartName="/ppt/notesSlides/notesSlide38.xml" ContentType="application/vnd.openxmlformats-officedocument.presentationml.notesSlide+xml"/>
  <Override PartName="/ppt/ink/ink18.xml" ContentType="application/inkml+xml"/>
  <Override PartName="/ppt/notesSlides/notesSlide39.xml" ContentType="application/vnd.openxmlformats-officedocument.presentationml.notesSlide+xml"/>
  <Override PartName="/ppt/ink/ink19.xml" ContentType="application/inkml+xml"/>
  <Override PartName="/ppt/ink/ink20.xml" ContentType="application/inkml+xml"/>
  <Override PartName="/ppt/notesSlides/notesSlide40.xml" ContentType="application/vnd.openxmlformats-officedocument.presentationml.notesSlide+xml"/>
  <Override PartName="/ppt/ink/ink21.xml" ContentType="application/inkml+xml"/>
  <Override PartName="/ppt/notesSlides/notesSlide41.xml" ContentType="application/vnd.openxmlformats-officedocument.presentationml.notesSlide+xml"/>
  <Override PartName="/ppt/ink/ink22.xml" ContentType="application/inkml+xml"/>
  <Override PartName="/ppt/notesSlides/notesSlide42.xml" ContentType="application/vnd.openxmlformats-officedocument.presentationml.notesSlide+xml"/>
  <Override PartName="/ppt/ink/ink23.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1"/>
    <p:sldMasterId id="2147483739" r:id="rId2"/>
  </p:sldMasterIdLst>
  <p:notesMasterIdLst>
    <p:notesMasterId r:id="rId59"/>
  </p:notesMasterIdLst>
  <p:sldIdLst>
    <p:sldId id="328" r:id="rId3"/>
    <p:sldId id="275" r:id="rId4"/>
    <p:sldId id="276" r:id="rId5"/>
    <p:sldId id="277" r:id="rId6"/>
    <p:sldId id="320" r:id="rId7"/>
    <p:sldId id="332" r:id="rId8"/>
    <p:sldId id="279" r:id="rId9"/>
    <p:sldId id="313" r:id="rId10"/>
    <p:sldId id="329" r:id="rId11"/>
    <p:sldId id="330" r:id="rId12"/>
    <p:sldId id="331" r:id="rId13"/>
    <p:sldId id="333" r:id="rId14"/>
    <p:sldId id="334" r:id="rId15"/>
    <p:sldId id="335" r:id="rId16"/>
    <p:sldId id="280" r:id="rId17"/>
    <p:sldId id="283" r:id="rId18"/>
    <p:sldId id="336" r:id="rId19"/>
    <p:sldId id="284" r:id="rId20"/>
    <p:sldId id="285" r:id="rId21"/>
    <p:sldId id="286" r:id="rId22"/>
    <p:sldId id="287" r:id="rId23"/>
    <p:sldId id="338" r:id="rId24"/>
    <p:sldId id="322" r:id="rId25"/>
    <p:sldId id="290" r:id="rId26"/>
    <p:sldId id="828" r:id="rId27"/>
    <p:sldId id="297" r:id="rId28"/>
    <p:sldId id="323" r:id="rId29"/>
    <p:sldId id="298" r:id="rId30"/>
    <p:sldId id="857" r:id="rId31"/>
    <p:sldId id="859" r:id="rId32"/>
    <p:sldId id="862" r:id="rId33"/>
    <p:sldId id="864" r:id="rId34"/>
    <p:sldId id="854" r:id="rId35"/>
    <p:sldId id="325" r:id="rId36"/>
    <p:sldId id="293" r:id="rId37"/>
    <p:sldId id="294" r:id="rId38"/>
    <p:sldId id="855" r:id="rId39"/>
    <p:sldId id="866" r:id="rId40"/>
    <p:sldId id="868" r:id="rId41"/>
    <p:sldId id="869" r:id="rId42"/>
    <p:sldId id="870" r:id="rId43"/>
    <p:sldId id="324" r:id="rId44"/>
    <p:sldId id="872" r:id="rId45"/>
    <p:sldId id="337" r:id="rId46"/>
    <p:sldId id="873" r:id="rId47"/>
    <p:sldId id="315" r:id="rId48"/>
    <p:sldId id="304" r:id="rId49"/>
    <p:sldId id="326" r:id="rId50"/>
    <p:sldId id="874" r:id="rId51"/>
    <p:sldId id="306" r:id="rId52"/>
    <p:sldId id="876" r:id="rId53"/>
    <p:sldId id="879" r:id="rId54"/>
    <p:sldId id="881" r:id="rId55"/>
    <p:sldId id="891" r:id="rId56"/>
    <p:sldId id="327" r:id="rId57"/>
    <p:sldId id="319" r:id="rId58"/>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pitchFamily="-1" charset="0"/>
        <a:ea typeface="+mn-ea"/>
        <a:cs typeface="+mn-cs"/>
      </a:defRPr>
    </a:lvl1pPr>
    <a:lvl2pPr marL="457200" algn="l" rtl="0" fontAlgn="base">
      <a:spcBef>
        <a:spcPct val="0"/>
      </a:spcBef>
      <a:spcAft>
        <a:spcPct val="0"/>
      </a:spcAft>
      <a:defRPr kern="1200">
        <a:solidFill>
          <a:schemeClr val="tx1"/>
        </a:solidFill>
        <a:latin typeface="Arial" pitchFamily="-1" charset="0"/>
        <a:ea typeface="+mn-ea"/>
        <a:cs typeface="+mn-cs"/>
      </a:defRPr>
    </a:lvl2pPr>
    <a:lvl3pPr marL="914400" algn="l" rtl="0" fontAlgn="base">
      <a:spcBef>
        <a:spcPct val="0"/>
      </a:spcBef>
      <a:spcAft>
        <a:spcPct val="0"/>
      </a:spcAft>
      <a:defRPr kern="1200">
        <a:solidFill>
          <a:schemeClr val="tx1"/>
        </a:solidFill>
        <a:latin typeface="Arial" pitchFamily="-1" charset="0"/>
        <a:ea typeface="+mn-ea"/>
        <a:cs typeface="+mn-cs"/>
      </a:defRPr>
    </a:lvl3pPr>
    <a:lvl4pPr marL="1371600" algn="l" rtl="0" fontAlgn="base">
      <a:spcBef>
        <a:spcPct val="0"/>
      </a:spcBef>
      <a:spcAft>
        <a:spcPct val="0"/>
      </a:spcAft>
      <a:defRPr kern="1200">
        <a:solidFill>
          <a:schemeClr val="tx1"/>
        </a:solidFill>
        <a:latin typeface="Arial" pitchFamily="-1" charset="0"/>
        <a:ea typeface="+mn-ea"/>
        <a:cs typeface="+mn-cs"/>
      </a:defRPr>
    </a:lvl4pPr>
    <a:lvl5pPr marL="1828800" algn="l" rtl="0" fontAlgn="base">
      <a:spcBef>
        <a:spcPct val="0"/>
      </a:spcBef>
      <a:spcAft>
        <a:spcPct val="0"/>
      </a:spcAft>
      <a:defRPr kern="1200">
        <a:solidFill>
          <a:schemeClr val="tx1"/>
        </a:solidFill>
        <a:latin typeface="Arial" pitchFamily="-1" charset="0"/>
        <a:ea typeface="+mn-ea"/>
        <a:cs typeface="+mn-cs"/>
      </a:defRPr>
    </a:lvl5pPr>
    <a:lvl6pPr marL="2286000" algn="l" defTabSz="457200" rtl="0" eaLnBrk="1" latinLnBrk="0" hangingPunct="1">
      <a:defRPr kern="1200">
        <a:solidFill>
          <a:schemeClr val="tx1"/>
        </a:solidFill>
        <a:latin typeface="Arial" pitchFamily="-1" charset="0"/>
        <a:ea typeface="+mn-ea"/>
        <a:cs typeface="+mn-cs"/>
      </a:defRPr>
    </a:lvl6pPr>
    <a:lvl7pPr marL="2743200" algn="l" defTabSz="457200" rtl="0" eaLnBrk="1" latinLnBrk="0" hangingPunct="1">
      <a:defRPr kern="1200">
        <a:solidFill>
          <a:schemeClr val="tx1"/>
        </a:solidFill>
        <a:latin typeface="Arial" pitchFamily="-1" charset="0"/>
        <a:ea typeface="+mn-ea"/>
        <a:cs typeface="+mn-cs"/>
      </a:defRPr>
    </a:lvl7pPr>
    <a:lvl8pPr marL="3200400" algn="l" defTabSz="457200" rtl="0" eaLnBrk="1" latinLnBrk="0" hangingPunct="1">
      <a:defRPr kern="1200">
        <a:solidFill>
          <a:schemeClr val="tx1"/>
        </a:solidFill>
        <a:latin typeface="Arial" pitchFamily="-1" charset="0"/>
        <a:ea typeface="+mn-ea"/>
        <a:cs typeface="+mn-cs"/>
      </a:defRPr>
    </a:lvl8pPr>
    <a:lvl9pPr marL="3657600" algn="l" defTabSz="457200" rtl="0" eaLnBrk="1" latinLnBrk="0" hangingPunct="1">
      <a:defRPr kern="1200">
        <a:solidFill>
          <a:schemeClr val="tx1"/>
        </a:solidFill>
        <a:latin typeface="Arial"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90" autoAdjust="0"/>
    <p:restoredTop sz="74221" autoAdjust="0"/>
  </p:normalViewPr>
  <p:slideViewPr>
    <p:cSldViewPr>
      <p:cViewPr varScale="1">
        <p:scale>
          <a:sx n="68" d="100"/>
          <a:sy n="68" d="100"/>
        </p:scale>
        <p:origin x="408"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28"/>
    </p:cViewPr>
  </p:sorterViewPr>
  <p:notesViewPr>
    <p:cSldViewPr>
      <p:cViewPr>
        <p:scale>
          <a:sx n="100" d="100"/>
          <a:sy n="100" d="100"/>
        </p:scale>
        <p:origin x="-1592" y="-9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diagrams/_rels/drawing2.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C179B3-BE5D-4142-AB77-6AE34AE14ACE}" type="doc">
      <dgm:prSet loTypeId="urn:microsoft.com/office/officeart/2005/8/layout/lProcess2" loCatId="list" qsTypeId="urn:microsoft.com/office/officeart/2005/8/quickstyle/simple4#1" qsCatId="simple" csTypeId="urn:microsoft.com/office/officeart/2005/8/colors/accent1_2#1" csCatId="accent1" phldr="1"/>
      <dgm:spPr/>
      <dgm:t>
        <a:bodyPr/>
        <a:lstStyle/>
        <a:p>
          <a:endParaRPr lang="en-US"/>
        </a:p>
      </dgm:t>
    </dgm:pt>
    <dgm:pt modelId="{E76956AC-EFF8-F348-9C47-5CB7BF58FA25}">
      <dgm:prSet phldrT="[Text]"/>
      <dgm:spPr>
        <a:ln>
          <a:solidFill>
            <a:schemeClr val="tx1"/>
          </a:solidFill>
        </a:ln>
      </dgm:spPr>
      <dgm:t>
        <a:bodyPr/>
        <a:lstStyle/>
        <a:p>
          <a:r>
            <a:rPr lang="en-US" dirty="0"/>
            <a:t>The type of operations used for transforming plaintext to </a:t>
          </a:r>
          <a:r>
            <a:rPr lang="en-US" dirty="0" err="1"/>
            <a:t>ciphertext</a:t>
          </a:r>
          <a:endParaRPr lang="en-US" dirty="0"/>
        </a:p>
      </dgm:t>
    </dgm:pt>
    <dgm:pt modelId="{669DA478-D211-0C40-A153-9C8AC383781C}" type="parTrans" cxnId="{DD77597B-8B15-EE4D-926F-9BFF9AE9AB4E}">
      <dgm:prSet/>
      <dgm:spPr/>
      <dgm:t>
        <a:bodyPr/>
        <a:lstStyle/>
        <a:p>
          <a:endParaRPr lang="en-US"/>
        </a:p>
      </dgm:t>
    </dgm:pt>
    <dgm:pt modelId="{67C397A1-D85A-704D-9E69-98D69194DB91}" type="sibTrans" cxnId="{DD77597B-8B15-EE4D-926F-9BFF9AE9AB4E}">
      <dgm:prSet/>
      <dgm:spPr/>
      <dgm:t>
        <a:bodyPr/>
        <a:lstStyle/>
        <a:p>
          <a:endParaRPr lang="en-US"/>
        </a:p>
      </dgm:t>
    </dgm:pt>
    <dgm:pt modelId="{15158232-5636-F54B-9E82-24A86B2CC40D}">
      <dgm:prSet/>
      <dgm:spPr>
        <a:ln>
          <a:solidFill>
            <a:schemeClr val="tx1"/>
          </a:solidFill>
        </a:ln>
      </dgm:spPr>
      <dgm:t>
        <a:bodyPr/>
        <a:lstStyle/>
        <a:p>
          <a:r>
            <a:rPr lang="en-US"/>
            <a:t>Substitution</a:t>
          </a:r>
          <a:endParaRPr lang="en-US" dirty="0"/>
        </a:p>
      </dgm:t>
    </dgm:pt>
    <dgm:pt modelId="{3788416C-4673-584E-B357-8CD978EB8C97}" type="parTrans" cxnId="{ED5294EA-EC3D-6146-AC11-0E2332656079}">
      <dgm:prSet/>
      <dgm:spPr/>
      <dgm:t>
        <a:bodyPr/>
        <a:lstStyle/>
        <a:p>
          <a:endParaRPr lang="en-US"/>
        </a:p>
      </dgm:t>
    </dgm:pt>
    <dgm:pt modelId="{8A0198D0-2666-FD46-A986-88F01249EE75}" type="sibTrans" cxnId="{ED5294EA-EC3D-6146-AC11-0E2332656079}">
      <dgm:prSet/>
      <dgm:spPr/>
      <dgm:t>
        <a:bodyPr/>
        <a:lstStyle/>
        <a:p>
          <a:endParaRPr lang="en-US"/>
        </a:p>
      </dgm:t>
    </dgm:pt>
    <dgm:pt modelId="{43FD649A-6D70-C048-ACE3-D29EFF662F0D}">
      <dgm:prSet/>
      <dgm:spPr>
        <a:ln>
          <a:solidFill>
            <a:schemeClr val="tx1"/>
          </a:solidFill>
        </a:ln>
      </dgm:spPr>
      <dgm:t>
        <a:bodyPr/>
        <a:lstStyle/>
        <a:p>
          <a:r>
            <a:rPr lang="en-US"/>
            <a:t>Transposition </a:t>
          </a:r>
          <a:endParaRPr lang="en-US" dirty="0"/>
        </a:p>
      </dgm:t>
    </dgm:pt>
    <dgm:pt modelId="{2D44BCB4-9992-9B42-A2BC-C9F4625246F0}" type="parTrans" cxnId="{123BCA35-B99A-5B4A-9EC9-335C8D6DC519}">
      <dgm:prSet/>
      <dgm:spPr/>
      <dgm:t>
        <a:bodyPr/>
        <a:lstStyle/>
        <a:p>
          <a:endParaRPr lang="en-US"/>
        </a:p>
      </dgm:t>
    </dgm:pt>
    <dgm:pt modelId="{DD30BE0D-E940-FB4E-ACA7-CBBF67E63FB3}" type="sibTrans" cxnId="{123BCA35-B99A-5B4A-9EC9-335C8D6DC519}">
      <dgm:prSet/>
      <dgm:spPr/>
      <dgm:t>
        <a:bodyPr/>
        <a:lstStyle/>
        <a:p>
          <a:endParaRPr lang="en-US"/>
        </a:p>
      </dgm:t>
    </dgm:pt>
    <dgm:pt modelId="{7BD094F8-913A-BC4A-99AC-95E50E755F0C}">
      <dgm:prSet/>
      <dgm:spPr>
        <a:ln>
          <a:solidFill>
            <a:schemeClr val="tx1"/>
          </a:solidFill>
        </a:ln>
      </dgm:spPr>
      <dgm:t>
        <a:bodyPr/>
        <a:lstStyle/>
        <a:p>
          <a:r>
            <a:rPr lang="en-US"/>
            <a:t>The number of keys used</a:t>
          </a:r>
          <a:endParaRPr lang="en-US" dirty="0"/>
        </a:p>
      </dgm:t>
    </dgm:pt>
    <dgm:pt modelId="{F0A0612E-8F80-6442-BABA-B23CB08CC762}" type="parTrans" cxnId="{B1F46906-4C46-694E-B064-9116B6C22A74}">
      <dgm:prSet/>
      <dgm:spPr/>
      <dgm:t>
        <a:bodyPr/>
        <a:lstStyle/>
        <a:p>
          <a:endParaRPr lang="en-US"/>
        </a:p>
      </dgm:t>
    </dgm:pt>
    <dgm:pt modelId="{D417236E-5D90-DD40-848F-C43CD5017C1F}" type="sibTrans" cxnId="{B1F46906-4C46-694E-B064-9116B6C22A74}">
      <dgm:prSet/>
      <dgm:spPr/>
      <dgm:t>
        <a:bodyPr/>
        <a:lstStyle/>
        <a:p>
          <a:endParaRPr lang="en-US"/>
        </a:p>
      </dgm:t>
    </dgm:pt>
    <dgm:pt modelId="{0E078EEE-F30B-DC40-9FDD-A59097886534}">
      <dgm:prSet/>
      <dgm:spPr>
        <a:ln>
          <a:solidFill>
            <a:schemeClr val="tx1"/>
          </a:solidFill>
        </a:ln>
      </dgm:spPr>
      <dgm:t>
        <a:bodyPr/>
        <a:lstStyle/>
        <a:p>
          <a:r>
            <a:rPr lang="en-US" dirty="0"/>
            <a:t>Symmetric, single-key, secret-key, conventional encryption</a:t>
          </a:r>
        </a:p>
      </dgm:t>
    </dgm:pt>
    <dgm:pt modelId="{EFE14EBC-FAFB-F447-9439-EDE1E62DE4CE}" type="parTrans" cxnId="{377051F4-319C-3E4D-BC2D-027E6CB425F8}">
      <dgm:prSet/>
      <dgm:spPr/>
      <dgm:t>
        <a:bodyPr/>
        <a:lstStyle/>
        <a:p>
          <a:endParaRPr lang="en-US"/>
        </a:p>
      </dgm:t>
    </dgm:pt>
    <dgm:pt modelId="{8B24B370-EF27-244A-9203-9B0EC86677C4}" type="sibTrans" cxnId="{377051F4-319C-3E4D-BC2D-027E6CB425F8}">
      <dgm:prSet/>
      <dgm:spPr/>
      <dgm:t>
        <a:bodyPr/>
        <a:lstStyle/>
        <a:p>
          <a:endParaRPr lang="en-US"/>
        </a:p>
      </dgm:t>
    </dgm:pt>
    <dgm:pt modelId="{86D473AD-F3F3-4048-8BC0-1AC6573A74E3}">
      <dgm:prSet/>
      <dgm:spPr>
        <a:ln>
          <a:solidFill>
            <a:schemeClr val="tx1"/>
          </a:solidFill>
        </a:ln>
      </dgm:spPr>
      <dgm:t>
        <a:bodyPr/>
        <a:lstStyle/>
        <a:p>
          <a:r>
            <a:rPr lang="en-US"/>
            <a:t>Asymmetric, two-key, or public-key encryption</a:t>
          </a:r>
          <a:endParaRPr lang="en-US" dirty="0"/>
        </a:p>
      </dgm:t>
    </dgm:pt>
    <dgm:pt modelId="{4DC18731-9099-B240-8DB8-04D8310D534A}" type="parTrans" cxnId="{55BCBCE4-F17E-D343-9020-8C15928D7F34}">
      <dgm:prSet/>
      <dgm:spPr/>
      <dgm:t>
        <a:bodyPr/>
        <a:lstStyle/>
        <a:p>
          <a:endParaRPr lang="en-US"/>
        </a:p>
      </dgm:t>
    </dgm:pt>
    <dgm:pt modelId="{FCEF4638-D522-6C4B-B4A6-8BE99DBEB8C7}" type="sibTrans" cxnId="{55BCBCE4-F17E-D343-9020-8C15928D7F34}">
      <dgm:prSet/>
      <dgm:spPr/>
      <dgm:t>
        <a:bodyPr/>
        <a:lstStyle/>
        <a:p>
          <a:endParaRPr lang="en-US"/>
        </a:p>
      </dgm:t>
    </dgm:pt>
    <dgm:pt modelId="{76045574-DA6B-F846-A68B-8E8FE2F3C975}">
      <dgm:prSet/>
      <dgm:spPr>
        <a:ln>
          <a:solidFill>
            <a:schemeClr val="tx1"/>
          </a:solidFill>
        </a:ln>
      </dgm:spPr>
      <dgm:t>
        <a:bodyPr/>
        <a:lstStyle/>
        <a:p>
          <a:r>
            <a:rPr lang="en-US"/>
            <a:t>The way in which the plaintext is processed</a:t>
          </a:r>
          <a:endParaRPr lang="en-US" dirty="0"/>
        </a:p>
      </dgm:t>
    </dgm:pt>
    <dgm:pt modelId="{D4136C0C-14FC-BE46-9FA0-B445DD03F538}" type="parTrans" cxnId="{DF5B02D5-B78E-324D-9616-205421D5EF40}">
      <dgm:prSet/>
      <dgm:spPr/>
      <dgm:t>
        <a:bodyPr/>
        <a:lstStyle/>
        <a:p>
          <a:endParaRPr lang="en-US"/>
        </a:p>
      </dgm:t>
    </dgm:pt>
    <dgm:pt modelId="{76C84DE2-21E7-5B42-B416-6374F0DB8833}" type="sibTrans" cxnId="{DF5B02D5-B78E-324D-9616-205421D5EF40}">
      <dgm:prSet/>
      <dgm:spPr/>
      <dgm:t>
        <a:bodyPr/>
        <a:lstStyle/>
        <a:p>
          <a:endParaRPr lang="en-US"/>
        </a:p>
      </dgm:t>
    </dgm:pt>
    <dgm:pt modelId="{F84D387D-20EE-E842-B722-C788E0C2879D}">
      <dgm:prSet/>
      <dgm:spPr>
        <a:ln>
          <a:solidFill>
            <a:schemeClr val="tx1"/>
          </a:solidFill>
        </a:ln>
      </dgm:spPr>
      <dgm:t>
        <a:bodyPr/>
        <a:lstStyle/>
        <a:p>
          <a:r>
            <a:rPr lang="en-US"/>
            <a:t>Block cipher</a:t>
          </a:r>
          <a:endParaRPr lang="en-US" dirty="0"/>
        </a:p>
      </dgm:t>
    </dgm:pt>
    <dgm:pt modelId="{EE900814-5820-BF4F-B343-E51425805490}" type="parTrans" cxnId="{64F51EF7-CB9E-1043-9060-2B1D28AFE2D5}">
      <dgm:prSet/>
      <dgm:spPr/>
      <dgm:t>
        <a:bodyPr/>
        <a:lstStyle/>
        <a:p>
          <a:endParaRPr lang="en-US"/>
        </a:p>
      </dgm:t>
    </dgm:pt>
    <dgm:pt modelId="{55C19B54-24E2-3F48-B6C2-976AF1C1360B}" type="sibTrans" cxnId="{64F51EF7-CB9E-1043-9060-2B1D28AFE2D5}">
      <dgm:prSet/>
      <dgm:spPr/>
      <dgm:t>
        <a:bodyPr/>
        <a:lstStyle/>
        <a:p>
          <a:endParaRPr lang="en-US"/>
        </a:p>
      </dgm:t>
    </dgm:pt>
    <dgm:pt modelId="{C63E959D-F32D-F34A-8F2D-B4FE2E53D9D9}">
      <dgm:prSet/>
      <dgm:spPr>
        <a:ln>
          <a:solidFill>
            <a:schemeClr val="tx1"/>
          </a:solidFill>
        </a:ln>
      </dgm:spPr>
      <dgm:t>
        <a:bodyPr/>
        <a:lstStyle/>
        <a:p>
          <a:r>
            <a:rPr lang="en-US" dirty="0"/>
            <a:t>Stream cipher</a:t>
          </a:r>
          <a:endParaRPr lang="en-AU" dirty="0"/>
        </a:p>
      </dgm:t>
    </dgm:pt>
    <dgm:pt modelId="{7C4B06E2-6F39-D14F-85D8-E507440C2E80}" type="parTrans" cxnId="{3BE02B31-27DB-F742-BD95-B714395E8FA1}">
      <dgm:prSet/>
      <dgm:spPr/>
      <dgm:t>
        <a:bodyPr/>
        <a:lstStyle/>
        <a:p>
          <a:endParaRPr lang="en-US"/>
        </a:p>
      </dgm:t>
    </dgm:pt>
    <dgm:pt modelId="{5EF57938-B8A6-C14C-AC53-243ED6C850A4}" type="sibTrans" cxnId="{3BE02B31-27DB-F742-BD95-B714395E8FA1}">
      <dgm:prSet/>
      <dgm:spPr/>
      <dgm:t>
        <a:bodyPr/>
        <a:lstStyle/>
        <a:p>
          <a:endParaRPr lang="en-US"/>
        </a:p>
      </dgm:t>
    </dgm:pt>
    <dgm:pt modelId="{91786F4A-90C9-994C-887B-4C7C898CCA39}" type="pres">
      <dgm:prSet presAssocID="{FDC179B3-BE5D-4142-AB77-6AE34AE14ACE}" presName="theList" presStyleCnt="0">
        <dgm:presLayoutVars>
          <dgm:dir/>
          <dgm:animLvl val="lvl"/>
          <dgm:resizeHandles val="exact"/>
        </dgm:presLayoutVars>
      </dgm:prSet>
      <dgm:spPr/>
    </dgm:pt>
    <dgm:pt modelId="{F41CB66E-4310-E347-BE1C-B1D44E032FEA}" type="pres">
      <dgm:prSet presAssocID="{E76956AC-EFF8-F348-9C47-5CB7BF58FA25}" presName="compNode" presStyleCnt="0"/>
      <dgm:spPr/>
    </dgm:pt>
    <dgm:pt modelId="{569AA357-20E8-8B4F-9641-8B0A0558D5C1}" type="pres">
      <dgm:prSet presAssocID="{E76956AC-EFF8-F348-9C47-5CB7BF58FA25}" presName="aNode" presStyleLbl="bgShp" presStyleIdx="0" presStyleCnt="3"/>
      <dgm:spPr/>
    </dgm:pt>
    <dgm:pt modelId="{9336B19B-5432-1E46-B703-26FB4A34E5C1}" type="pres">
      <dgm:prSet presAssocID="{E76956AC-EFF8-F348-9C47-5CB7BF58FA25}" presName="textNode" presStyleLbl="bgShp" presStyleIdx="0" presStyleCnt="3"/>
      <dgm:spPr/>
    </dgm:pt>
    <dgm:pt modelId="{13FFE0CD-1A33-9544-A75C-82FB4BA0C768}" type="pres">
      <dgm:prSet presAssocID="{E76956AC-EFF8-F348-9C47-5CB7BF58FA25}" presName="compChildNode" presStyleCnt="0"/>
      <dgm:spPr/>
    </dgm:pt>
    <dgm:pt modelId="{2203F66D-AD2C-264C-A99F-E71C4D3D7119}" type="pres">
      <dgm:prSet presAssocID="{E76956AC-EFF8-F348-9C47-5CB7BF58FA25}" presName="theInnerList" presStyleCnt="0"/>
      <dgm:spPr/>
    </dgm:pt>
    <dgm:pt modelId="{2BD908FB-9339-6045-9B70-D6C87F242750}" type="pres">
      <dgm:prSet presAssocID="{15158232-5636-F54B-9E82-24A86B2CC40D}" presName="childNode" presStyleLbl="node1" presStyleIdx="0" presStyleCnt="6">
        <dgm:presLayoutVars>
          <dgm:bulletEnabled val="1"/>
        </dgm:presLayoutVars>
      </dgm:prSet>
      <dgm:spPr/>
    </dgm:pt>
    <dgm:pt modelId="{690F47CB-9155-8F44-A97D-CAF9600886CB}" type="pres">
      <dgm:prSet presAssocID="{15158232-5636-F54B-9E82-24A86B2CC40D}" presName="aSpace2" presStyleCnt="0"/>
      <dgm:spPr/>
    </dgm:pt>
    <dgm:pt modelId="{1A983032-6FEA-1C4A-BE9F-4D806E17953C}" type="pres">
      <dgm:prSet presAssocID="{43FD649A-6D70-C048-ACE3-D29EFF662F0D}" presName="childNode" presStyleLbl="node1" presStyleIdx="1" presStyleCnt="6">
        <dgm:presLayoutVars>
          <dgm:bulletEnabled val="1"/>
        </dgm:presLayoutVars>
      </dgm:prSet>
      <dgm:spPr/>
    </dgm:pt>
    <dgm:pt modelId="{81DB49DF-7201-8544-8E21-E7071BB1B560}" type="pres">
      <dgm:prSet presAssocID="{E76956AC-EFF8-F348-9C47-5CB7BF58FA25}" presName="aSpace" presStyleCnt="0"/>
      <dgm:spPr/>
    </dgm:pt>
    <dgm:pt modelId="{98B6BD06-275B-FF4D-A3B0-C080D955E6CA}" type="pres">
      <dgm:prSet presAssocID="{7BD094F8-913A-BC4A-99AC-95E50E755F0C}" presName="compNode" presStyleCnt="0"/>
      <dgm:spPr/>
    </dgm:pt>
    <dgm:pt modelId="{8E35AEC5-6E5C-E94B-AC07-8F1C48704551}" type="pres">
      <dgm:prSet presAssocID="{7BD094F8-913A-BC4A-99AC-95E50E755F0C}" presName="aNode" presStyleLbl="bgShp" presStyleIdx="1" presStyleCnt="3"/>
      <dgm:spPr/>
    </dgm:pt>
    <dgm:pt modelId="{36A619AB-C091-7846-8D68-3476FF3695D9}" type="pres">
      <dgm:prSet presAssocID="{7BD094F8-913A-BC4A-99AC-95E50E755F0C}" presName="textNode" presStyleLbl="bgShp" presStyleIdx="1" presStyleCnt="3"/>
      <dgm:spPr/>
    </dgm:pt>
    <dgm:pt modelId="{304ABE30-1D09-8540-9C23-7985353E11E6}" type="pres">
      <dgm:prSet presAssocID="{7BD094F8-913A-BC4A-99AC-95E50E755F0C}" presName="compChildNode" presStyleCnt="0"/>
      <dgm:spPr/>
    </dgm:pt>
    <dgm:pt modelId="{0D8436CE-C706-044A-91A3-E9538CB5159C}" type="pres">
      <dgm:prSet presAssocID="{7BD094F8-913A-BC4A-99AC-95E50E755F0C}" presName="theInnerList" presStyleCnt="0"/>
      <dgm:spPr/>
    </dgm:pt>
    <dgm:pt modelId="{59F3607F-34BF-1445-8027-313F772320E6}" type="pres">
      <dgm:prSet presAssocID="{0E078EEE-F30B-DC40-9FDD-A59097886534}" presName="childNode" presStyleLbl="node1" presStyleIdx="2" presStyleCnt="6">
        <dgm:presLayoutVars>
          <dgm:bulletEnabled val="1"/>
        </dgm:presLayoutVars>
      </dgm:prSet>
      <dgm:spPr/>
    </dgm:pt>
    <dgm:pt modelId="{E5C9B3F6-326A-B04E-8A37-3DF462E50EAF}" type="pres">
      <dgm:prSet presAssocID="{0E078EEE-F30B-DC40-9FDD-A59097886534}" presName="aSpace2" presStyleCnt="0"/>
      <dgm:spPr/>
    </dgm:pt>
    <dgm:pt modelId="{AA328B5D-FEE6-4441-93D3-9724F5555524}" type="pres">
      <dgm:prSet presAssocID="{86D473AD-F3F3-4048-8BC0-1AC6573A74E3}" presName="childNode" presStyleLbl="node1" presStyleIdx="3" presStyleCnt="6">
        <dgm:presLayoutVars>
          <dgm:bulletEnabled val="1"/>
        </dgm:presLayoutVars>
      </dgm:prSet>
      <dgm:spPr/>
    </dgm:pt>
    <dgm:pt modelId="{D3DFA2FC-EA7F-FB47-AF27-1E4088069174}" type="pres">
      <dgm:prSet presAssocID="{7BD094F8-913A-BC4A-99AC-95E50E755F0C}" presName="aSpace" presStyleCnt="0"/>
      <dgm:spPr/>
    </dgm:pt>
    <dgm:pt modelId="{A5666ACB-AF86-314E-B1E8-5694D40CF557}" type="pres">
      <dgm:prSet presAssocID="{76045574-DA6B-F846-A68B-8E8FE2F3C975}" presName="compNode" presStyleCnt="0"/>
      <dgm:spPr/>
    </dgm:pt>
    <dgm:pt modelId="{240978C4-FA23-8641-B69E-A16881CE1E3A}" type="pres">
      <dgm:prSet presAssocID="{76045574-DA6B-F846-A68B-8E8FE2F3C975}" presName="aNode" presStyleLbl="bgShp" presStyleIdx="2" presStyleCnt="3"/>
      <dgm:spPr/>
    </dgm:pt>
    <dgm:pt modelId="{9504718C-E298-3746-85F8-A9FA9DD7EE5C}" type="pres">
      <dgm:prSet presAssocID="{76045574-DA6B-F846-A68B-8E8FE2F3C975}" presName="textNode" presStyleLbl="bgShp" presStyleIdx="2" presStyleCnt="3"/>
      <dgm:spPr/>
    </dgm:pt>
    <dgm:pt modelId="{C548C3E8-A1AB-8F47-8D19-93FC2B114AE5}" type="pres">
      <dgm:prSet presAssocID="{76045574-DA6B-F846-A68B-8E8FE2F3C975}" presName="compChildNode" presStyleCnt="0"/>
      <dgm:spPr/>
    </dgm:pt>
    <dgm:pt modelId="{1526371A-E736-2041-BBD9-3BA1ED6BAA6F}" type="pres">
      <dgm:prSet presAssocID="{76045574-DA6B-F846-A68B-8E8FE2F3C975}" presName="theInnerList" presStyleCnt="0"/>
      <dgm:spPr/>
    </dgm:pt>
    <dgm:pt modelId="{7B864D13-D033-6D46-85D8-4A1CC9B5D5AA}" type="pres">
      <dgm:prSet presAssocID="{F84D387D-20EE-E842-B722-C788E0C2879D}" presName="childNode" presStyleLbl="node1" presStyleIdx="4" presStyleCnt="6">
        <dgm:presLayoutVars>
          <dgm:bulletEnabled val="1"/>
        </dgm:presLayoutVars>
      </dgm:prSet>
      <dgm:spPr/>
    </dgm:pt>
    <dgm:pt modelId="{1FB884F6-273A-C744-A9E4-8C4201A04567}" type="pres">
      <dgm:prSet presAssocID="{F84D387D-20EE-E842-B722-C788E0C2879D}" presName="aSpace2" presStyleCnt="0"/>
      <dgm:spPr/>
    </dgm:pt>
    <dgm:pt modelId="{5D658181-6169-AE4F-AB98-9FC0BCA0966D}" type="pres">
      <dgm:prSet presAssocID="{C63E959D-F32D-F34A-8F2D-B4FE2E53D9D9}" presName="childNode" presStyleLbl="node1" presStyleIdx="5" presStyleCnt="6">
        <dgm:presLayoutVars>
          <dgm:bulletEnabled val="1"/>
        </dgm:presLayoutVars>
      </dgm:prSet>
      <dgm:spPr/>
    </dgm:pt>
  </dgm:ptLst>
  <dgm:cxnLst>
    <dgm:cxn modelId="{B1F46906-4C46-694E-B064-9116B6C22A74}" srcId="{FDC179B3-BE5D-4142-AB77-6AE34AE14ACE}" destId="{7BD094F8-913A-BC4A-99AC-95E50E755F0C}" srcOrd="1" destOrd="0" parTransId="{F0A0612E-8F80-6442-BABA-B23CB08CC762}" sibTransId="{D417236E-5D90-DD40-848F-C43CD5017C1F}"/>
    <dgm:cxn modelId="{52672F0A-140C-DA4E-8CA1-810F3EA363DD}" type="presOf" srcId="{E76956AC-EFF8-F348-9C47-5CB7BF58FA25}" destId="{569AA357-20E8-8B4F-9641-8B0A0558D5C1}" srcOrd="0" destOrd="0" presId="urn:microsoft.com/office/officeart/2005/8/layout/lProcess2"/>
    <dgm:cxn modelId="{570D2D0B-EE18-7E4B-99A5-F039E507DED5}" type="presOf" srcId="{F84D387D-20EE-E842-B722-C788E0C2879D}" destId="{7B864D13-D033-6D46-85D8-4A1CC9B5D5AA}" srcOrd="0" destOrd="0" presId="urn:microsoft.com/office/officeart/2005/8/layout/lProcess2"/>
    <dgm:cxn modelId="{433FB50F-C840-7649-82E6-24DAD74DD564}" type="presOf" srcId="{43FD649A-6D70-C048-ACE3-D29EFF662F0D}" destId="{1A983032-6FEA-1C4A-BE9F-4D806E17953C}" srcOrd="0" destOrd="0" presId="urn:microsoft.com/office/officeart/2005/8/layout/lProcess2"/>
    <dgm:cxn modelId="{60F2041D-095A-9644-997C-79CF5251895F}" type="presOf" srcId="{FDC179B3-BE5D-4142-AB77-6AE34AE14ACE}" destId="{91786F4A-90C9-994C-887B-4C7C898CCA39}" srcOrd="0" destOrd="0" presId="urn:microsoft.com/office/officeart/2005/8/layout/lProcess2"/>
    <dgm:cxn modelId="{DDF74426-F5A9-C64D-878D-D19BE93AB5D3}" type="presOf" srcId="{15158232-5636-F54B-9E82-24A86B2CC40D}" destId="{2BD908FB-9339-6045-9B70-D6C87F242750}" srcOrd="0" destOrd="0" presId="urn:microsoft.com/office/officeart/2005/8/layout/lProcess2"/>
    <dgm:cxn modelId="{3BE02B31-27DB-F742-BD95-B714395E8FA1}" srcId="{76045574-DA6B-F846-A68B-8E8FE2F3C975}" destId="{C63E959D-F32D-F34A-8F2D-B4FE2E53D9D9}" srcOrd="1" destOrd="0" parTransId="{7C4B06E2-6F39-D14F-85D8-E507440C2E80}" sibTransId="{5EF57938-B8A6-C14C-AC53-243ED6C850A4}"/>
    <dgm:cxn modelId="{123BCA35-B99A-5B4A-9EC9-335C8D6DC519}" srcId="{E76956AC-EFF8-F348-9C47-5CB7BF58FA25}" destId="{43FD649A-6D70-C048-ACE3-D29EFF662F0D}" srcOrd="1" destOrd="0" parTransId="{2D44BCB4-9992-9B42-A2BC-C9F4625246F0}" sibTransId="{DD30BE0D-E940-FB4E-ACA7-CBBF67E63FB3}"/>
    <dgm:cxn modelId="{64215637-22C7-C84D-BE07-0EC24000D470}" type="presOf" srcId="{7BD094F8-913A-BC4A-99AC-95E50E755F0C}" destId="{8E35AEC5-6E5C-E94B-AC07-8F1C48704551}" srcOrd="0" destOrd="0" presId="urn:microsoft.com/office/officeart/2005/8/layout/lProcess2"/>
    <dgm:cxn modelId="{A3EED23B-BB20-DF49-90C9-66999160B986}" type="presOf" srcId="{7BD094F8-913A-BC4A-99AC-95E50E755F0C}" destId="{36A619AB-C091-7846-8D68-3476FF3695D9}" srcOrd="1" destOrd="0" presId="urn:microsoft.com/office/officeart/2005/8/layout/lProcess2"/>
    <dgm:cxn modelId="{45CF426B-B114-1641-A5D5-F260BC10CB08}" type="presOf" srcId="{76045574-DA6B-F846-A68B-8E8FE2F3C975}" destId="{9504718C-E298-3746-85F8-A9FA9DD7EE5C}" srcOrd="1" destOrd="0" presId="urn:microsoft.com/office/officeart/2005/8/layout/lProcess2"/>
    <dgm:cxn modelId="{F100E478-68F2-364A-8736-53E9D629C766}" type="presOf" srcId="{0E078EEE-F30B-DC40-9FDD-A59097886534}" destId="{59F3607F-34BF-1445-8027-313F772320E6}" srcOrd="0" destOrd="0" presId="urn:microsoft.com/office/officeart/2005/8/layout/lProcess2"/>
    <dgm:cxn modelId="{DD77597B-8B15-EE4D-926F-9BFF9AE9AB4E}" srcId="{FDC179B3-BE5D-4142-AB77-6AE34AE14ACE}" destId="{E76956AC-EFF8-F348-9C47-5CB7BF58FA25}" srcOrd="0" destOrd="0" parTransId="{669DA478-D211-0C40-A153-9C8AC383781C}" sibTransId="{67C397A1-D85A-704D-9E69-98D69194DB91}"/>
    <dgm:cxn modelId="{BB822887-04B1-5546-BADE-ECE2A19CEE9E}" type="presOf" srcId="{86D473AD-F3F3-4048-8BC0-1AC6573A74E3}" destId="{AA328B5D-FEE6-4441-93D3-9724F5555524}" srcOrd="0" destOrd="0" presId="urn:microsoft.com/office/officeart/2005/8/layout/lProcess2"/>
    <dgm:cxn modelId="{A4C332A9-CCDA-D04A-976B-832B167F7786}" type="presOf" srcId="{C63E959D-F32D-F34A-8F2D-B4FE2E53D9D9}" destId="{5D658181-6169-AE4F-AB98-9FC0BCA0966D}" srcOrd="0" destOrd="0" presId="urn:microsoft.com/office/officeart/2005/8/layout/lProcess2"/>
    <dgm:cxn modelId="{2BB34CAC-DC83-D946-8BEF-E76F678B02E2}" type="presOf" srcId="{76045574-DA6B-F846-A68B-8E8FE2F3C975}" destId="{240978C4-FA23-8641-B69E-A16881CE1E3A}" srcOrd="0" destOrd="0" presId="urn:microsoft.com/office/officeart/2005/8/layout/lProcess2"/>
    <dgm:cxn modelId="{DF5B02D5-B78E-324D-9616-205421D5EF40}" srcId="{FDC179B3-BE5D-4142-AB77-6AE34AE14ACE}" destId="{76045574-DA6B-F846-A68B-8E8FE2F3C975}" srcOrd="2" destOrd="0" parTransId="{D4136C0C-14FC-BE46-9FA0-B445DD03F538}" sibTransId="{76C84DE2-21E7-5B42-B416-6374F0DB8833}"/>
    <dgm:cxn modelId="{55BCBCE4-F17E-D343-9020-8C15928D7F34}" srcId="{7BD094F8-913A-BC4A-99AC-95E50E755F0C}" destId="{86D473AD-F3F3-4048-8BC0-1AC6573A74E3}" srcOrd="1" destOrd="0" parTransId="{4DC18731-9099-B240-8DB8-04D8310D534A}" sibTransId="{FCEF4638-D522-6C4B-B4A6-8BE99DBEB8C7}"/>
    <dgm:cxn modelId="{ED5294EA-EC3D-6146-AC11-0E2332656079}" srcId="{E76956AC-EFF8-F348-9C47-5CB7BF58FA25}" destId="{15158232-5636-F54B-9E82-24A86B2CC40D}" srcOrd="0" destOrd="0" parTransId="{3788416C-4673-584E-B357-8CD978EB8C97}" sibTransId="{8A0198D0-2666-FD46-A986-88F01249EE75}"/>
    <dgm:cxn modelId="{651EC8F2-E649-B34A-B16F-933D801EBDE9}" type="presOf" srcId="{E76956AC-EFF8-F348-9C47-5CB7BF58FA25}" destId="{9336B19B-5432-1E46-B703-26FB4A34E5C1}" srcOrd="1" destOrd="0" presId="urn:microsoft.com/office/officeart/2005/8/layout/lProcess2"/>
    <dgm:cxn modelId="{377051F4-319C-3E4D-BC2D-027E6CB425F8}" srcId="{7BD094F8-913A-BC4A-99AC-95E50E755F0C}" destId="{0E078EEE-F30B-DC40-9FDD-A59097886534}" srcOrd="0" destOrd="0" parTransId="{EFE14EBC-FAFB-F447-9439-EDE1E62DE4CE}" sibTransId="{8B24B370-EF27-244A-9203-9B0EC86677C4}"/>
    <dgm:cxn modelId="{64F51EF7-CB9E-1043-9060-2B1D28AFE2D5}" srcId="{76045574-DA6B-F846-A68B-8E8FE2F3C975}" destId="{F84D387D-20EE-E842-B722-C788E0C2879D}" srcOrd="0" destOrd="0" parTransId="{EE900814-5820-BF4F-B343-E51425805490}" sibTransId="{55C19B54-24E2-3F48-B6C2-976AF1C1360B}"/>
    <dgm:cxn modelId="{9D25C875-4B90-0F41-80D5-AE7C1727E356}" type="presParOf" srcId="{91786F4A-90C9-994C-887B-4C7C898CCA39}" destId="{F41CB66E-4310-E347-BE1C-B1D44E032FEA}" srcOrd="0" destOrd="0" presId="urn:microsoft.com/office/officeart/2005/8/layout/lProcess2"/>
    <dgm:cxn modelId="{AEDECE43-0C77-6B45-8B00-FA5B05BEB4C9}" type="presParOf" srcId="{F41CB66E-4310-E347-BE1C-B1D44E032FEA}" destId="{569AA357-20E8-8B4F-9641-8B0A0558D5C1}" srcOrd="0" destOrd="0" presId="urn:microsoft.com/office/officeart/2005/8/layout/lProcess2"/>
    <dgm:cxn modelId="{DAA27D1B-FDDC-604B-9809-2A00BEF7BAE0}" type="presParOf" srcId="{F41CB66E-4310-E347-BE1C-B1D44E032FEA}" destId="{9336B19B-5432-1E46-B703-26FB4A34E5C1}" srcOrd="1" destOrd="0" presId="urn:microsoft.com/office/officeart/2005/8/layout/lProcess2"/>
    <dgm:cxn modelId="{379AA00E-980F-0A4C-9956-B018B6856A0D}" type="presParOf" srcId="{F41CB66E-4310-E347-BE1C-B1D44E032FEA}" destId="{13FFE0CD-1A33-9544-A75C-82FB4BA0C768}" srcOrd="2" destOrd="0" presId="urn:microsoft.com/office/officeart/2005/8/layout/lProcess2"/>
    <dgm:cxn modelId="{D9B8ACFE-1105-5149-A648-785BE2ED8ED6}" type="presParOf" srcId="{13FFE0CD-1A33-9544-A75C-82FB4BA0C768}" destId="{2203F66D-AD2C-264C-A99F-E71C4D3D7119}" srcOrd="0" destOrd="0" presId="urn:microsoft.com/office/officeart/2005/8/layout/lProcess2"/>
    <dgm:cxn modelId="{448D55EB-4F50-034F-A4F7-C46BDE05DC06}" type="presParOf" srcId="{2203F66D-AD2C-264C-A99F-E71C4D3D7119}" destId="{2BD908FB-9339-6045-9B70-D6C87F242750}" srcOrd="0" destOrd="0" presId="urn:microsoft.com/office/officeart/2005/8/layout/lProcess2"/>
    <dgm:cxn modelId="{3D369A34-FC7C-AC4F-9A50-E53DA9A54F0D}" type="presParOf" srcId="{2203F66D-AD2C-264C-A99F-E71C4D3D7119}" destId="{690F47CB-9155-8F44-A97D-CAF9600886CB}" srcOrd="1" destOrd="0" presId="urn:microsoft.com/office/officeart/2005/8/layout/lProcess2"/>
    <dgm:cxn modelId="{6F1D441F-F533-F743-8551-2FBA4A2A6534}" type="presParOf" srcId="{2203F66D-AD2C-264C-A99F-E71C4D3D7119}" destId="{1A983032-6FEA-1C4A-BE9F-4D806E17953C}" srcOrd="2" destOrd="0" presId="urn:microsoft.com/office/officeart/2005/8/layout/lProcess2"/>
    <dgm:cxn modelId="{DF32D6B9-5D29-534C-B867-50165F9A884D}" type="presParOf" srcId="{91786F4A-90C9-994C-887B-4C7C898CCA39}" destId="{81DB49DF-7201-8544-8E21-E7071BB1B560}" srcOrd="1" destOrd="0" presId="urn:microsoft.com/office/officeart/2005/8/layout/lProcess2"/>
    <dgm:cxn modelId="{93AEA990-89E3-D04A-825A-C7A72E00873C}" type="presParOf" srcId="{91786F4A-90C9-994C-887B-4C7C898CCA39}" destId="{98B6BD06-275B-FF4D-A3B0-C080D955E6CA}" srcOrd="2" destOrd="0" presId="urn:microsoft.com/office/officeart/2005/8/layout/lProcess2"/>
    <dgm:cxn modelId="{D11D0294-B597-1341-BD9F-42437993669F}" type="presParOf" srcId="{98B6BD06-275B-FF4D-A3B0-C080D955E6CA}" destId="{8E35AEC5-6E5C-E94B-AC07-8F1C48704551}" srcOrd="0" destOrd="0" presId="urn:microsoft.com/office/officeart/2005/8/layout/lProcess2"/>
    <dgm:cxn modelId="{BF7A2136-98B7-F446-9C68-2215227A53A0}" type="presParOf" srcId="{98B6BD06-275B-FF4D-A3B0-C080D955E6CA}" destId="{36A619AB-C091-7846-8D68-3476FF3695D9}" srcOrd="1" destOrd="0" presId="urn:microsoft.com/office/officeart/2005/8/layout/lProcess2"/>
    <dgm:cxn modelId="{4539F087-7281-D84D-88DC-C9C760DAFF70}" type="presParOf" srcId="{98B6BD06-275B-FF4D-A3B0-C080D955E6CA}" destId="{304ABE30-1D09-8540-9C23-7985353E11E6}" srcOrd="2" destOrd="0" presId="urn:microsoft.com/office/officeart/2005/8/layout/lProcess2"/>
    <dgm:cxn modelId="{12CF154C-E066-8D45-8F6F-53F1F14B721F}" type="presParOf" srcId="{304ABE30-1D09-8540-9C23-7985353E11E6}" destId="{0D8436CE-C706-044A-91A3-E9538CB5159C}" srcOrd="0" destOrd="0" presId="urn:microsoft.com/office/officeart/2005/8/layout/lProcess2"/>
    <dgm:cxn modelId="{46D2F037-F70E-6541-9070-8F9FC239161B}" type="presParOf" srcId="{0D8436CE-C706-044A-91A3-E9538CB5159C}" destId="{59F3607F-34BF-1445-8027-313F772320E6}" srcOrd="0" destOrd="0" presId="urn:microsoft.com/office/officeart/2005/8/layout/lProcess2"/>
    <dgm:cxn modelId="{D34D03B1-BF4B-AC42-ABC9-864B498A199A}" type="presParOf" srcId="{0D8436CE-C706-044A-91A3-E9538CB5159C}" destId="{E5C9B3F6-326A-B04E-8A37-3DF462E50EAF}" srcOrd="1" destOrd="0" presId="urn:microsoft.com/office/officeart/2005/8/layout/lProcess2"/>
    <dgm:cxn modelId="{0C247831-7531-104E-ACDF-A68004EBD548}" type="presParOf" srcId="{0D8436CE-C706-044A-91A3-E9538CB5159C}" destId="{AA328B5D-FEE6-4441-93D3-9724F5555524}" srcOrd="2" destOrd="0" presId="urn:microsoft.com/office/officeart/2005/8/layout/lProcess2"/>
    <dgm:cxn modelId="{330501C6-B3FB-784E-B748-2F8578038996}" type="presParOf" srcId="{91786F4A-90C9-994C-887B-4C7C898CCA39}" destId="{D3DFA2FC-EA7F-FB47-AF27-1E4088069174}" srcOrd="3" destOrd="0" presId="urn:microsoft.com/office/officeart/2005/8/layout/lProcess2"/>
    <dgm:cxn modelId="{8C1A1BB5-8988-9148-849C-DC4C3523C056}" type="presParOf" srcId="{91786F4A-90C9-994C-887B-4C7C898CCA39}" destId="{A5666ACB-AF86-314E-B1E8-5694D40CF557}" srcOrd="4" destOrd="0" presId="urn:microsoft.com/office/officeart/2005/8/layout/lProcess2"/>
    <dgm:cxn modelId="{F6DB5DFF-3D54-034C-8BD3-01BBD8CC9505}" type="presParOf" srcId="{A5666ACB-AF86-314E-B1E8-5694D40CF557}" destId="{240978C4-FA23-8641-B69E-A16881CE1E3A}" srcOrd="0" destOrd="0" presId="urn:microsoft.com/office/officeart/2005/8/layout/lProcess2"/>
    <dgm:cxn modelId="{DEDC9CB1-3596-3948-9A3D-A4F3CD9148AD}" type="presParOf" srcId="{A5666ACB-AF86-314E-B1E8-5694D40CF557}" destId="{9504718C-E298-3746-85F8-A9FA9DD7EE5C}" srcOrd="1" destOrd="0" presId="urn:microsoft.com/office/officeart/2005/8/layout/lProcess2"/>
    <dgm:cxn modelId="{37BB5C72-9312-6443-B316-1F2B0BE63A7A}" type="presParOf" srcId="{A5666ACB-AF86-314E-B1E8-5694D40CF557}" destId="{C548C3E8-A1AB-8F47-8D19-93FC2B114AE5}" srcOrd="2" destOrd="0" presId="urn:microsoft.com/office/officeart/2005/8/layout/lProcess2"/>
    <dgm:cxn modelId="{FD209F2B-6C7F-2B43-B7D3-53C21C9BD49D}" type="presParOf" srcId="{C548C3E8-A1AB-8F47-8D19-93FC2B114AE5}" destId="{1526371A-E736-2041-BBD9-3BA1ED6BAA6F}" srcOrd="0" destOrd="0" presId="urn:microsoft.com/office/officeart/2005/8/layout/lProcess2"/>
    <dgm:cxn modelId="{9C57971D-2AB5-E942-95EC-3C9BD2BFBF22}" type="presParOf" srcId="{1526371A-E736-2041-BBD9-3BA1ED6BAA6F}" destId="{7B864D13-D033-6D46-85D8-4A1CC9B5D5AA}" srcOrd="0" destOrd="0" presId="urn:microsoft.com/office/officeart/2005/8/layout/lProcess2"/>
    <dgm:cxn modelId="{957942C5-A65F-4642-926A-62D065B1F145}" type="presParOf" srcId="{1526371A-E736-2041-BBD9-3BA1ED6BAA6F}" destId="{1FB884F6-273A-C744-A9E4-8C4201A04567}" srcOrd="1" destOrd="0" presId="urn:microsoft.com/office/officeart/2005/8/layout/lProcess2"/>
    <dgm:cxn modelId="{E3C2BDF5-AD14-7247-94FC-CAA43F901CAB}" type="presParOf" srcId="{1526371A-E736-2041-BBD9-3BA1ED6BAA6F}" destId="{5D658181-6169-AE4F-AB98-9FC0BCA0966D}"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BE248D-E13C-564F-8E5B-EF027F1710E4}" type="doc">
      <dgm:prSet loTypeId="urn:microsoft.com/office/officeart/2005/8/layout/arrow1" loCatId="relationship" qsTypeId="urn:microsoft.com/office/officeart/2005/8/quickstyle/simple4#2" qsCatId="simple" csTypeId="urn:microsoft.com/office/officeart/2005/8/colors/accent1_2#2" csCatId="accent1" phldr="1"/>
      <dgm:spPr/>
      <dgm:t>
        <a:bodyPr/>
        <a:lstStyle/>
        <a:p>
          <a:endParaRPr lang="en-US"/>
        </a:p>
      </dgm:t>
    </dgm:pt>
    <dgm:pt modelId="{02E679F1-E7F3-C443-9A8B-469A373F867B}">
      <dgm:prSet/>
      <dgm:spPr>
        <a:ln w="15875">
          <a:solidFill>
            <a:schemeClr val="accent1">
              <a:lumMod val="50000"/>
            </a:schemeClr>
          </a:solidFill>
        </a:ln>
      </dgm:spPr>
      <dgm:t>
        <a:bodyPr/>
        <a:lstStyle/>
        <a:p>
          <a:pPr rtl="0"/>
          <a:r>
            <a:rPr lang="en-US" sz="1700" b="1" i="0" dirty="0"/>
            <a:t>Cryptanalysis</a:t>
          </a:r>
        </a:p>
      </dgm:t>
    </dgm:pt>
    <dgm:pt modelId="{5A6D8D90-3BF2-784E-B643-2264E0442808}" type="parTrans" cxnId="{914E6C7D-8429-9B47-B726-8658685FAB93}">
      <dgm:prSet/>
      <dgm:spPr/>
      <dgm:t>
        <a:bodyPr/>
        <a:lstStyle/>
        <a:p>
          <a:endParaRPr lang="en-US"/>
        </a:p>
      </dgm:t>
    </dgm:pt>
    <dgm:pt modelId="{FA93D9EC-5E81-F048-8664-159A5EA0A4D1}" type="sibTrans" cxnId="{914E6C7D-8429-9B47-B726-8658685FAB93}">
      <dgm:prSet/>
      <dgm:spPr/>
      <dgm:t>
        <a:bodyPr/>
        <a:lstStyle/>
        <a:p>
          <a:endParaRPr lang="en-US"/>
        </a:p>
      </dgm:t>
    </dgm:pt>
    <dgm:pt modelId="{B00A256E-93E8-684D-9769-D67BEA125840}">
      <dgm:prSet custT="1"/>
      <dgm:spPr>
        <a:ln w="15875">
          <a:solidFill>
            <a:schemeClr val="accent1">
              <a:lumMod val="50000"/>
            </a:schemeClr>
          </a:solidFill>
        </a:ln>
      </dgm:spPr>
      <dgm:t>
        <a:bodyPr/>
        <a:lstStyle/>
        <a:p>
          <a:pPr rtl="0"/>
          <a:r>
            <a:rPr lang="en-US" sz="1600" b="1" i="0" dirty="0"/>
            <a:t>Attack relies on the nature of the algorithm plus some knowledge of the general characteristics of the plaintext</a:t>
          </a:r>
        </a:p>
      </dgm:t>
    </dgm:pt>
    <dgm:pt modelId="{003B6F70-6F81-FC45-BE07-ACA5CDF2B375}" type="parTrans" cxnId="{13ACF170-B697-0040-9E4D-4618419F2640}">
      <dgm:prSet/>
      <dgm:spPr/>
      <dgm:t>
        <a:bodyPr/>
        <a:lstStyle/>
        <a:p>
          <a:endParaRPr lang="en-US"/>
        </a:p>
      </dgm:t>
    </dgm:pt>
    <dgm:pt modelId="{7A972C39-E340-EA42-8A7C-70717FA76D33}" type="sibTrans" cxnId="{13ACF170-B697-0040-9E4D-4618419F2640}">
      <dgm:prSet/>
      <dgm:spPr/>
      <dgm:t>
        <a:bodyPr/>
        <a:lstStyle/>
        <a:p>
          <a:endParaRPr lang="en-US"/>
        </a:p>
      </dgm:t>
    </dgm:pt>
    <dgm:pt modelId="{BF249172-BC22-1742-B29E-3863D0A9A808}">
      <dgm:prSet custT="1"/>
      <dgm:spPr>
        <a:ln w="15875">
          <a:solidFill>
            <a:schemeClr val="accent1">
              <a:lumMod val="50000"/>
            </a:schemeClr>
          </a:solidFill>
        </a:ln>
      </dgm:spPr>
      <dgm:t>
        <a:bodyPr/>
        <a:lstStyle/>
        <a:p>
          <a:pPr rtl="0"/>
          <a:r>
            <a:rPr lang="en-US" sz="1600" b="1" i="0" dirty="0"/>
            <a:t>Attack exploits the characteristics of the algorithm to attempt to deduce a specific plaintext or to deduce the key being used</a:t>
          </a:r>
        </a:p>
      </dgm:t>
    </dgm:pt>
    <dgm:pt modelId="{A1E3825D-B09C-234F-8DE7-6F83BB4B34B1}" type="parTrans" cxnId="{CD6C3934-A0F9-7E44-880E-4793DD849876}">
      <dgm:prSet/>
      <dgm:spPr/>
      <dgm:t>
        <a:bodyPr/>
        <a:lstStyle/>
        <a:p>
          <a:endParaRPr lang="en-US"/>
        </a:p>
      </dgm:t>
    </dgm:pt>
    <dgm:pt modelId="{78760BCF-4D44-1641-980D-34A6AD00E00C}" type="sibTrans" cxnId="{CD6C3934-A0F9-7E44-880E-4793DD849876}">
      <dgm:prSet/>
      <dgm:spPr/>
      <dgm:t>
        <a:bodyPr/>
        <a:lstStyle/>
        <a:p>
          <a:endParaRPr lang="en-US"/>
        </a:p>
      </dgm:t>
    </dgm:pt>
    <dgm:pt modelId="{3536EE49-9360-6748-BE7C-2CDECA014E48}">
      <dgm:prSet/>
      <dgm:spPr>
        <a:ln w="15875">
          <a:solidFill>
            <a:schemeClr val="accent1">
              <a:lumMod val="50000"/>
            </a:schemeClr>
          </a:solidFill>
        </a:ln>
      </dgm:spPr>
      <dgm:t>
        <a:bodyPr/>
        <a:lstStyle/>
        <a:p>
          <a:pPr rtl="0"/>
          <a:r>
            <a:rPr lang="en-US" sz="1700" b="1" i="0" dirty="0"/>
            <a:t>Brute-force attack</a:t>
          </a:r>
        </a:p>
      </dgm:t>
    </dgm:pt>
    <dgm:pt modelId="{AE48D6C5-8EDB-F54D-B495-A0CEABF578F7}" type="parTrans" cxnId="{E838774B-52E6-0C40-B3CA-1F45A2E00C26}">
      <dgm:prSet/>
      <dgm:spPr/>
      <dgm:t>
        <a:bodyPr/>
        <a:lstStyle/>
        <a:p>
          <a:endParaRPr lang="en-US"/>
        </a:p>
      </dgm:t>
    </dgm:pt>
    <dgm:pt modelId="{E3C1063E-9DDB-F54F-98F0-FDDCDB67C2EC}" type="sibTrans" cxnId="{E838774B-52E6-0C40-B3CA-1F45A2E00C26}">
      <dgm:prSet/>
      <dgm:spPr/>
      <dgm:t>
        <a:bodyPr/>
        <a:lstStyle/>
        <a:p>
          <a:endParaRPr lang="en-US"/>
        </a:p>
      </dgm:t>
    </dgm:pt>
    <dgm:pt modelId="{0F5F0910-B88B-8145-BA77-E1F400CA1E78}">
      <dgm:prSet custT="1"/>
      <dgm:spPr>
        <a:ln w="15875">
          <a:solidFill>
            <a:schemeClr val="accent1">
              <a:lumMod val="50000"/>
            </a:schemeClr>
          </a:solidFill>
        </a:ln>
      </dgm:spPr>
      <dgm:t>
        <a:bodyPr/>
        <a:lstStyle/>
        <a:p>
          <a:pPr rtl="0"/>
          <a:r>
            <a:rPr lang="en-US" sz="1600" b="1" i="0" dirty="0"/>
            <a:t>Attacker tries every possible key on a piece of </a:t>
          </a:r>
          <a:r>
            <a:rPr lang="en-US" sz="1600" b="1" i="0" dirty="0" err="1"/>
            <a:t>ciphertext</a:t>
          </a:r>
          <a:r>
            <a:rPr lang="en-US" sz="1600" b="1" i="0" dirty="0"/>
            <a:t> until an intelligible translation into plaintext is obtained</a:t>
          </a:r>
        </a:p>
      </dgm:t>
    </dgm:pt>
    <dgm:pt modelId="{E87EA3A6-6ED1-CF49-B9F3-404185717F9F}" type="parTrans" cxnId="{EDA6E6D6-E6B1-9742-8B81-6B42DD4DF174}">
      <dgm:prSet/>
      <dgm:spPr/>
      <dgm:t>
        <a:bodyPr/>
        <a:lstStyle/>
        <a:p>
          <a:endParaRPr lang="en-US"/>
        </a:p>
      </dgm:t>
    </dgm:pt>
    <dgm:pt modelId="{4BBDF529-9380-6F48-AA57-6A609DBDBD9A}" type="sibTrans" cxnId="{EDA6E6D6-E6B1-9742-8B81-6B42DD4DF174}">
      <dgm:prSet/>
      <dgm:spPr/>
      <dgm:t>
        <a:bodyPr/>
        <a:lstStyle/>
        <a:p>
          <a:endParaRPr lang="en-US"/>
        </a:p>
      </dgm:t>
    </dgm:pt>
    <dgm:pt modelId="{D551D4F6-BF7E-0442-8C7C-EF75EF5264AE}">
      <dgm:prSet custT="1"/>
      <dgm:spPr>
        <a:ln w="15875">
          <a:solidFill>
            <a:schemeClr val="accent1">
              <a:lumMod val="50000"/>
            </a:schemeClr>
          </a:solidFill>
        </a:ln>
      </dgm:spPr>
      <dgm:t>
        <a:bodyPr/>
        <a:lstStyle/>
        <a:p>
          <a:pPr rtl="0"/>
          <a:r>
            <a:rPr lang="en-US" sz="1600" b="1" i="0" dirty="0"/>
            <a:t>On average, half of all possible keys must be tried to achieve success</a:t>
          </a:r>
        </a:p>
      </dgm:t>
    </dgm:pt>
    <dgm:pt modelId="{9B291BF1-36D4-6E44-AEFB-C4EDCBC409DD}" type="parTrans" cxnId="{A45CEA81-FFBC-2647-B707-28C8E97C2425}">
      <dgm:prSet/>
      <dgm:spPr/>
      <dgm:t>
        <a:bodyPr/>
        <a:lstStyle/>
        <a:p>
          <a:endParaRPr lang="en-US"/>
        </a:p>
      </dgm:t>
    </dgm:pt>
    <dgm:pt modelId="{CBC09AA7-D182-4040-9CF8-B62CC792ACE7}" type="sibTrans" cxnId="{A45CEA81-FFBC-2647-B707-28C8E97C2425}">
      <dgm:prSet/>
      <dgm:spPr/>
      <dgm:t>
        <a:bodyPr/>
        <a:lstStyle/>
        <a:p>
          <a:endParaRPr lang="en-US"/>
        </a:p>
      </dgm:t>
    </dgm:pt>
    <dgm:pt modelId="{A7EB878A-CC20-314A-B808-AE5DD6F43793}" type="pres">
      <dgm:prSet presAssocID="{56BE248D-E13C-564F-8E5B-EF027F1710E4}" presName="cycle" presStyleCnt="0">
        <dgm:presLayoutVars>
          <dgm:dir/>
          <dgm:resizeHandles val="exact"/>
        </dgm:presLayoutVars>
      </dgm:prSet>
      <dgm:spPr/>
    </dgm:pt>
    <dgm:pt modelId="{4515F03F-816E-5E49-BB0C-C8627B372198}" type="pres">
      <dgm:prSet presAssocID="{02E679F1-E7F3-C443-9A8B-469A373F867B}" presName="arrow" presStyleLbl="node1" presStyleIdx="0" presStyleCnt="2" custScaleX="107765" custScaleY="109804">
        <dgm:presLayoutVars>
          <dgm:bulletEnabled val="1"/>
        </dgm:presLayoutVars>
      </dgm:prSet>
      <dgm:spPr/>
    </dgm:pt>
    <dgm:pt modelId="{A9D6B2B8-046A-AA47-AB10-DE4700B51C2F}" type="pres">
      <dgm:prSet presAssocID="{3536EE49-9360-6748-BE7C-2CDECA014E48}" presName="arrow" presStyleLbl="node1" presStyleIdx="1" presStyleCnt="2" custScaleX="107765" custScaleY="104784">
        <dgm:presLayoutVars>
          <dgm:bulletEnabled val="1"/>
        </dgm:presLayoutVars>
      </dgm:prSet>
      <dgm:spPr/>
    </dgm:pt>
  </dgm:ptLst>
  <dgm:cxnLst>
    <dgm:cxn modelId="{CD6C3934-A0F9-7E44-880E-4793DD849876}" srcId="{02E679F1-E7F3-C443-9A8B-469A373F867B}" destId="{BF249172-BC22-1742-B29E-3863D0A9A808}" srcOrd="1" destOrd="0" parTransId="{A1E3825D-B09C-234F-8DE7-6F83BB4B34B1}" sibTransId="{78760BCF-4D44-1641-980D-34A6AD00E00C}"/>
    <dgm:cxn modelId="{F99F9766-2242-164C-BB44-C6961417F1DC}" type="presOf" srcId="{0F5F0910-B88B-8145-BA77-E1F400CA1E78}" destId="{A9D6B2B8-046A-AA47-AB10-DE4700B51C2F}" srcOrd="0" destOrd="1" presId="urn:microsoft.com/office/officeart/2005/8/layout/arrow1"/>
    <dgm:cxn modelId="{E838774B-52E6-0C40-B3CA-1F45A2E00C26}" srcId="{56BE248D-E13C-564F-8E5B-EF027F1710E4}" destId="{3536EE49-9360-6748-BE7C-2CDECA014E48}" srcOrd="1" destOrd="0" parTransId="{AE48D6C5-8EDB-F54D-B495-A0CEABF578F7}" sibTransId="{E3C1063E-9DDB-F54F-98F0-FDDCDB67C2EC}"/>
    <dgm:cxn modelId="{13ACF170-B697-0040-9E4D-4618419F2640}" srcId="{02E679F1-E7F3-C443-9A8B-469A373F867B}" destId="{B00A256E-93E8-684D-9769-D67BEA125840}" srcOrd="0" destOrd="0" parTransId="{003B6F70-6F81-FC45-BE07-ACA5CDF2B375}" sibTransId="{7A972C39-E340-EA42-8A7C-70717FA76D33}"/>
    <dgm:cxn modelId="{3E541F5A-5B07-F245-8732-BA053F8D399D}" type="presOf" srcId="{56BE248D-E13C-564F-8E5B-EF027F1710E4}" destId="{A7EB878A-CC20-314A-B808-AE5DD6F43793}" srcOrd="0" destOrd="0" presId="urn:microsoft.com/office/officeart/2005/8/layout/arrow1"/>
    <dgm:cxn modelId="{914E6C7D-8429-9B47-B726-8658685FAB93}" srcId="{56BE248D-E13C-564F-8E5B-EF027F1710E4}" destId="{02E679F1-E7F3-C443-9A8B-469A373F867B}" srcOrd="0" destOrd="0" parTransId="{5A6D8D90-3BF2-784E-B643-2264E0442808}" sibTransId="{FA93D9EC-5E81-F048-8664-159A5EA0A4D1}"/>
    <dgm:cxn modelId="{A45CEA81-FFBC-2647-B707-28C8E97C2425}" srcId="{3536EE49-9360-6748-BE7C-2CDECA014E48}" destId="{D551D4F6-BF7E-0442-8C7C-EF75EF5264AE}" srcOrd="1" destOrd="0" parTransId="{9B291BF1-36D4-6E44-AEFB-C4EDCBC409DD}" sibTransId="{CBC09AA7-D182-4040-9CF8-B62CC792ACE7}"/>
    <dgm:cxn modelId="{4676F88D-813F-E744-803B-EB8EB4C4C764}" type="presOf" srcId="{3536EE49-9360-6748-BE7C-2CDECA014E48}" destId="{A9D6B2B8-046A-AA47-AB10-DE4700B51C2F}" srcOrd="0" destOrd="0" presId="urn:microsoft.com/office/officeart/2005/8/layout/arrow1"/>
    <dgm:cxn modelId="{4A04C1A0-8370-4246-8CF4-32645BB2EFA4}" type="presOf" srcId="{B00A256E-93E8-684D-9769-D67BEA125840}" destId="{4515F03F-816E-5E49-BB0C-C8627B372198}" srcOrd="0" destOrd="1" presId="urn:microsoft.com/office/officeart/2005/8/layout/arrow1"/>
    <dgm:cxn modelId="{3F50E8A6-1346-2143-AF14-9106E4C829DC}" type="presOf" srcId="{D551D4F6-BF7E-0442-8C7C-EF75EF5264AE}" destId="{A9D6B2B8-046A-AA47-AB10-DE4700B51C2F}" srcOrd="0" destOrd="2" presId="urn:microsoft.com/office/officeart/2005/8/layout/arrow1"/>
    <dgm:cxn modelId="{34B0F9BD-9A2A-AA4C-A8FB-FE54C81BDB79}" type="presOf" srcId="{BF249172-BC22-1742-B29E-3863D0A9A808}" destId="{4515F03F-816E-5E49-BB0C-C8627B372198}" srcOrd="0" destOrd="2" presId="urn:microsoft.com/office/officeart/2005/8/layout/arrow1"/>
    <dgm:cxn modelId="{249FE6C3-A088-D545-84F4-AD743892AF1E}" type="presOf" srcId="{02E679F1-E7F3-C443-9A8B-469A373F867B}" destId="{4515F03F-816E-5E49-BB0C-C8627B372198}" srcOrd="0" destOrd="0" presId="urn:microsoft.com/office/officeart/2005/8/layout/arrow1"/>
    <dgm:cxn modelId="{EDA6E6D6-E6B1-9742-8B81-6B42DD4DF174}" srcId="{3536EE49-9360-6748-BE7C-2CDECA014E48}" destId="{0F5F0910-B88B-8145-BA77-E1F400CA1E78}" srcOrd="0" destOrd="0" parTransId="{E87EA3A6-6ED1-CF49-B9F3-404185717F9F}" sibTransId="{4BBDF529-9380-6F48-AA57-6A609DBDBD9A}"/>
    <dgm:cxn modelId="{8D69E0E0-825B-E74B-8C2E-D4E68C253D95}" type="presParOf" srcId="{A7EB878A-CC20-314A-B808-AE5DD6F43793}" destId="{4515F03F-816E-5E49-BB0C-C8627B372198}" srcOrd="0" destOrd="0" presId="urn:microsoft.com/office/officeart/2005/8/layout/arrow1"/>
    <dgm:cxn modelId="{94A3E1B9-3B60-C14B-A918-3032DD32BBF6}" type="presParOf" srcId="{A7EB878A-CC20-314A-B808-AE5DD6F43793}" destId="{A9D6B2B8-046A-AA47-AB10-DE4700B51C2F}"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ADB1E1-21AF-BD41-862F-87B22EA1461A}" type="doc">
      <dgm:prSet loTypeId="urn:microsoft.com/office/officeart/2005/8/layout/hList1" loCatId="list" qsTypeId="urn:microsoft.com/office/officeart/2005/8/quickstyle/simple4#3" qsCatId="simple" csTypeId="urn:microsoft.com/office/officeart/2005/8/colors/accent1_2#3" csCatId="accent1" phldr="1"/>
      <dgm:spPr/>
      <dgm:t>
        <a:bodyPr/>
        <a:lstStyle/>
        <a:p>
          <a:endParaRPr lang="en-US"/>
        </a:p>
      </dgm:t>
    </dgm:pt>
    <dgm:pt modelId="{14A4020B-3ABA-894D-B05F-E2D168D99B45}">
      <dgm:prSet phldrT="[Text]"/>
      <dgm:spPr/>
      <dgm:t>
        <a:bodyPr/>
        <a:lstStyle/>
        <a:p>
          <a:r>
            <a:rPr lang="en-US" dirty="0">
              <a:cs typeface="ＭＳ Ｐゴシック" pitchFamily="-1" charset="-128"/>
            </a:rPr>
            <a:t>All these techniques have the following features in common:</a:t>
          </a:r>
          <a:endParaRPr lang="en-US" dirty="0"/>
        </a:p>
      </dgm:t>
    </dgm:pt>
    <dgm:pt modelId="{72D98EF3-054F-AA4C-9F92-E1B6296852AB}" type="parTrans" cxnId="{16D7CA81-A1C4-CF42-B813-0D9E2C18C42E}">
      <dgm:prSet/>
      <dgm:spPr/>
      <dgm:t>
        <a:bodyPr/>
        <a:lstStyle/>
        <a:p>
          <a:endParaRPr lang="en-US"/>
        </a:p>
      </dgm:t>
    </dgm:pt>
    <dgm:pt modelId="{B808F235-BFD4-8547-9C21-E998291798FE}" type="sibTrans" cxnId="{16D7CA81-A1C4-CF42-B813-0D9E2C18C42E}">
      <dgm:prSet/>
      <dgm:spPr/>
      <dgm:t>
        <a:bodyPr/>
        <a:lstStyle/>
        <a:p>
          <a:endParaRPr lang="en-US"/>
        </a:p>
      </dgm:t>
    </dgm:pt>
    <dgm:pt modelId="{FE7A4EC5-4567-8C42-B718-7ED04ECD54C7}">
      <dgm:prSet/>
      <dgm:spPr>
        <a:solidFill>
          <a:schemeClr val="bg1"/>
        </a:solidFill>
        <a:ln>
          <a:solidFill>
            <a:schemeClr val="tx1"/>
          </a:solidFill>
        </a:ln>
      </dgm:spPr>
      <dgm:t>
        <a:bodyPr/>
        <a:lstStyle/>
        <a:p>
          <a:r>
            <a:rPr lang="en-US"/>
            <a:t>A set of related monoalphabetic substitution rules is used</a:t>
          </a:r>
          <a:endParaRPr lang="en-US" dirty="0"/>
        </a:p>
      </dgm:t>
    </dgm:pt>
    <dgm:pt modelId="{4D3140F5-873A-734D-8B40-41FDC26D9BB5}" type="parTrans" cxnId="{89B1527F-76CE-6B41-A03A-7A3DE9B082EE}">
      <dgm:prSet/>
      <dgm:spPr/>
      <dgm:t>
        <a:bodyPr/>
        <a:lstStyle/>
        <a:p>
          <a:endParaRPr lang="en-US"/>
        </a:p>
      </dgm:t>
    </dgm:pt>
    <dgm:pt modelId="{32FFFA91-BAE1-C84A-A254-76C953803ED0}" type="sibTrans" cxnId="{89B1527F-76CE-6B41-A03A-7A3DE9B082EE}">
      <dgm:prSet/>
      <dgm:spPr/>
      <dgm:t>
        <a:bodyPr/>
        <a:lstStyle/>
        <a:p>
          <a:endParaRPr lang="en-US"/>
        </a:p>
      </dgm:t>
    </dgm:pt>
    <dgm:pt modelId="{5CCDF724-9A0C-934F-B275-71E17055B932}">
      <dgm:prSet/>
      <dgm:spPr>
        <a:solidFill>
          <a:schemeClr val="bg1"/>
        </a:solidFill>
        <a:ln>
          <a:solidFill>
            <a:schemeClr val="tx1"/>
          </a:solidFill>
        </a:ln>
      </dgm:spPr>
      <dgm:t>
        <a:bodyPr/>
        <a:lstStyle/>
        <a:p>
          <a:r>
            <a:rPr lang="en-US"/>
            <a:t>A key determines which particular rule is chosen for a given transformation</a:t>
          </a:r>
          <a:endParaRPr lang="en-US" dirty="0"/>
        </a:p>
      </dgm:t>
    </dgm:pt>
    <dgm:pt modelId="{E1B21F45-166E-3E4C-B296-B3584211C9B1}" type="parTrans" cxnId="{3516E6DE-3A34-5B4D-AC9C-406570063A34}">
      <dgm:prSet/>
      <dgm:spPr/>
      <dgm:t>
        <a:bodyPr/>
        <a:lstStyle/>
        <a:p>
          <a:endParaRPr lang="en-US"/>
        </a:p>
      </dgm:t>
    </dgm:pt>
    <dgm:pt modelId="{649810E6-8772-454E-B715-543DBFCD0D02}" type="sibTrans" cxnId="{3516E6DE-3A34-5B4D-AC9C-406570063A34}">
      <dgm:prSet/>
      <dgm:spPr/>
      <dgm:t>
        <a:bodyPr/>
        <a:lstStyle/>
        <a:p>
          <a:endParaRPr lang="en-US"/>
        </a:p>
      </dgm:t>
    </dgm:pt>
    <dgm:pt modelId="{517E10FE-928C-8040-9468-4108DDA7FF84}" type="pres">
      <dgm:prSet presAssocID="{0FADB1E1-21AF-BD41-862F-87B22EA1461A}" presName="Name0" presStyleCnt="0">
        <dgm:presLayoutVars>
          <dgm:dir/>
          <dgm:animLvl val="lvl"/>
          <dgm:resizeHandles val="exact"/>
        </dgm:presLayoutVars>
      </dgm:prSet>
      <dgm:spPr/>
    </dgm:pt>
    <dgm:pt modelId="{0C8BD19E-F806-EC47-89F5-669CFF52BB98}" type="pres">
      <dgm:prSet presAssocID="{14A4020B-3ABA-894D-B05F-E2D168D99B45}" presName="composite" presStyleCnt="0"/>
      <dgm:spPr/>
    </dgm:pt>
    <dgm:pt modelId="{0A214FEC-2D56-5E4E-AB09-C40FA84A2430}" type="pres">
      <dgm:prSet presAssocID="{14A4020B-3ABA-894D-B05F-E2D168D99B45}" presName="parTx" presStyleLbl="alignNode1" presStyleIdx="0" presStyleCnt="1" custLinFactNeighborX="1181" custLinFactNeighborY="-34856">
        <dgm:presLayoutVars>
          <dgm:chMax val="0"/>
          <dgm:chPref val="0"/>
          <dgm:bulletEnabled val="1"/>
        </dgm:presLayoutVars>
      </dgm:prSet>
      <dgm:spPr/>
    </dgm:pt>
    <dgm:pt modelId="{730AF66A-8B24-E04B-9DF8-6351AD37AE7A}" type="pres">
      <dgm:prSet presAssocID="{14A4020B-3ABA-894D-B05F-E2D168D99B45}" presName="desTx" presStyleLbl="alignAccFollowNode1" presStyleIdx="0" presStyleCnt="1">
        <dgm:presLayoutVars>
          <dgm:bulletEnabled val="1"/>
        </dgm:presLayoutVars>
      </dgm:prSet>
      <dgm:spPr/>
    </dgm:pt>
  </dgm:ptLst>
  <dgm:cxnLst>
    <dgm:cxn modelId="{FD49213C-F653-FC4F-8E29-7FD5D2E834AC}" type="presOf" srcId="{5CCDF724-9A0C-934F-B275-71E17055B932}" destId="{730AF66A-8B24-E04B-9DF8-6351AD37AE7A}" srcOrd="0" destOrd="1" presId="urn:microsoft.com/office/officeart/2005/8/layout/hList1"/>
    <dgm:cxn modelId="{BF0BE55E-0A11-674C-8A21-C5C85AF07AFF}" type="presOf" srcId="{14A4020B-3ABA-894D-B05F-E2D168D99B45}" destId="{0A214FEC-2D56-5E4E-AB09-C40FA84A2430}" srcOrd="0" destOrd="0" presId="urn:microsoft.com/office/officeart/2005/8/layout/hList1"/>
    <dgm:cxn modelId="{CC257470-3CA4-9042-8564-91745A1B0BB3}" type="presOf" srcId="{0FADB1E1-21AF-BD41-862F-87B22EA1461A}" destId="{517E10FE-928C-8040-9468-4108DDA7FF84}" srcOrd="0" destOrd="0" presId="urn:microsoft.com/office/officeart/2005/8/layout/hList1"/>
    <dgm:cxn modelId="{89B1527F-76CE-6B41-A03A-7A3DE9B082EE}" srcId="{14A4020B-3ABA-894D-B05F-E2D168D99B45}" destId="{FE7A4EC5-4567-8C42-B718-7ED04ECD54C7}" srcOrd="0" destOrd="0" parTransId="{4D3140F5-873A-734D-8B40-41FDC26D9BB5}" sibTransId="{32FFFA91-BAE1-C84A-A254-76C953803ED0}"/>
    <dgm:cxn modelId="{16D7CA81-A1C4-CF42-B813-0D9E2C18C42E}" srcId="{0FADB1E1-21AF-BD41-862F-87B22EA1461A}" destId="{14A4020B-3ABA-894D-B05F-E2D168D99B45}" srcOrd="0" destOrd="0" parTransId="{72D98EF3-054F-AA4C-9F92-E1B6296852AB}" sibTransId="{B808F235-BFD4-8547-9C21-E998291798FE}"/>
    <dgm:cxn modelId="{B0EC8F8F-D51C-3D40-8DC7-18EAD5DE78F9}" type="presOf" srcId="{FE7A4EC5-4567-8C42-B718-7ED04ECD54C7}" destId="{730AF66A-8B24-E04B-9DF8-6351AD37AE7A}" srcOrd="0" destOrd="0" presId="urn:microsoft.com/office/officeart/2005/8/layout/hList1"/>
    <dgm:cxn modelId="{3516E6DE-3A34-5B4D-AC9C-406570063A34}" srcId="{14A4020B-3ABA-894D-B05F-E2D168D99B45}" destId="{5CCDF724-9A0C-934F-B275-71E17055B932}" srcOrd="1" destOrd="0" parTransId="{E1B21F45-166E-3E4C-B296-B3584211C9B1}" sibTransId="{649810E6-8772-454E-B715-543DBFCD0D02}"/>
    <dgm:cxn modelId="{5263CC8B-273A-814C-A6AD-5BEBC134FFD7}" type="presParOf" srcId="{517E10FE-928C-8040-9468-4108DDA7FF84}" destId="{0C8BD19E-F806-EC47-89F5-669CFF52BB98}" srcOrd="0" destOrd="0" presId="urn:microsoft.com/office/officeart/2005/8/layout/hList1"/>
    <dgm:cxn modelId="{073A6829-3576-4C41-B457-A377EA515C47}" type="presParOf" srcId="{0C8BD19E-F806-EC47-89F5-669CFF52BB98}" destId="{0A214FEC-2D56-5E4E-AB09-C40FA84A2430}" srcOrd="0" destOrd="0" presId="urn:microsoft.com/office/officeart/2005/8/layout/hList1"/>
    <dgm:cxn modelId="{CCF1B8E8-C5FB-A049-9F71-56EDE2A7F6C0}" type="presParOf" srcId="{0C8BD19E-F806-EC47-89F5-669CFF52BB98}" destId="{730AF66A-8B24-E04B-9DF8-6351AD37AE7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9AA357-20E8-8B4F-9641-8B0A0558D5C1}">
      <dsp:nvSpPr>
        <dsp:cNvPr id="0" name=""/>
        <dsp:cNvSpPr/>
      </dsp:nvSpPr>
      <dsp:spPr>
        <a:xfrm>
          <a:off x="762" y="0"/>
          <a:ext cx="1983134" cy="4114800"/>
        </a:xfrm>
        <a:prstGeom prst="roundRect">
          <a:avLst>
            <a:gd name="adj" fmla="val 10000"/>
          </a:avLst>
        </a:prstGeom>
        <a:solidFill>
          <a:schemeClr val="accent1">
            <a:tint val="40000"/>
            <a:hueOff val="0"/>
            <a:satOff val="0"/>
            <a:lumOff val="0"/>
            <a:alphaOff val="0"/>
          </a:schemeClr>
        </a:solidFill>
        <a:ln>
          <a:solidFill>
            <a:schemeClr val="tx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The type of operations used for transforming plaintext to </a:t>
          </a:r>
          <a:r>
            <a:rPr lang="en-US" sz="1600" kern="1200" dirty="0" err="1"/>
            <a:t>ciphertext</a:t>
          </a:r>
          <a:endParaRPr lang="en-US" sz="1600" kern="1200" dirty="0"/>
        </a:p>
      </dsp:txBody>
      <dsp:txXfrm>
        <a:off x="762" y="0"/>
        <a:ext cx="1983134" cy="1234440"/>
      </dsp:txXfrm>
    </dsp:sp>
    <dsp:sp modelId="{2BD908FB-9339-6045-9B70-D6C87F242750}">
      <dsp:nvSpPr>
        <dsp:cNvPr id="0" name=""/>
        <dsp:cNvSpPr/>
      </dsp:nvSpPr>
      <dsp:spPr>
        <a:xfrm>
          <a:off x="199076" y="1235645"/>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Substitution</a:t>
          </a:r>
          <a:endParaRPr lang="en-US" sz="1600" kern="1200" dirty="0"/>
        </a:p>
      </dsp:txBody>
      <dsp:txXfrm>
        <a:off x="235414" y="1271983"/>
        <a:ext cx="1513831" cy="1167992"/>
      </dsp:txXfrm>
    </dsp:sp>
    <dsp:sp modelId="{1A983032-6FEA-1C4A-BE9F-4D806E17953C}">
      <dsp:nvSpPr>
        <dsp:cNvPr id="0" name=""/>
        <dsp:cNvSpPr/>
      </dsp:nvSpPr>
      <dsp:spPr>
        <a:xfrm>
          <a:off x="199076" y="2667186"/>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Transposition </a:t>
          </a:r>
          <a:endParaRPr lang="en-US" sz="1600" kern="1200" dirty="0"/>
        </a:p>
      </dsp:txBody>
      <dsp:txXfrm>
        <a:off x="235414" y="2703524"/>
        <a:ext cx="1513831" cy="1167992"/>
      </dsp:txXfrm>
    </dsp:sp>
    <dsp:sp modelId="{8E35AEC5-6E5C-E94B-AC07-8F1C48704551}">
      <dsp:nvSpPr>
        <dsp:cNvPr id="0" name=""/>
        <dsp:cNvSpPr/>
      </dsp:nvSpPr>
      <dsp:spPr>
        <a:xfrm>
          <a:off x="2132632" y="0"/>
          <a:ext cx="1983134" cy="4114800"/>
        </a:xfrm>
        <a:prstGeom prst="roundRect">
          <a:avLst>
            <a:gd name="adj" fmla="val 10000"/>
          </a:avLst>
        </a:prstGeom>
        <a:solidFill>
          <a:schemeClr val="accent1">
            <a:tint val="40000"/>
            <a:hueOff val="0"/>
            <a:satOff val="0"/>
            <a:lumOff val="0"/>
            <a:alphaOff val="0"/>
          </a:schemeClr>
        </a:solidFill>
        <a:ln>
          <a:solidFill>
            <a:schemeClr val="tx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The number of keys used</a:t>
          </a:r>
          <a:endParaRPr lang="en-US" sz="1600" kern="1200" dirty="0"/>
        </a:p>
      </dsp:txBody>
      <dsp:txXfrm>
        <a:off x="2132632" y="0"/>
        <a:ext cx="1983134" cy="1234440"/>
      </dsp:txXfrm>
    </dsp:sp>
    <dsp:sp modelId="{59F3607F-34BF-1445-8027-313F772320E6}">
      <dsp:nvSpPr>
        <dsp:cNvPr id="0" name=""/>
        <dsp:cNvSpPr/>
      </dsp:nvSpPr>
      <dsp:spPr>
        <a:xfrm>
          <a:off x="2330946" y="1235645"/>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Symmetric, single-key, secret-key, conventional encryption</a:t>
          </a:r>
        </a:p>
      </dsp:txBody>
      <dsp:txXfrm>
        <a:off x="2367284" y="1271983"/>
        <a:ext cx="1513831" cy="1167992"/>
      </dsp:txXfrm>
    </dsp:sp>
    <dsp:sp modelId="{AA328B5D-FEE6-4441-93D3-9724F5555524}">
      <dsp:nvSpPr>
        <dsp:cNvPr id="0" name=""/>
        <dsp:cNvSpPr/>
      </dsp:nvSpPr>
      <dsp:spPr>
        <a:xfrm>
          <a:off x="2330946" y="2667186"/>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Asymmetric, two-key, or public-key encryption</a:t>
          </a:r>
          <a:endParaRPr lang="en-US" sz="1600" kern="1200" dirty="0"/>
        </a:p>
      </dsp:txBody>
      <dsp:txXfrm>
        <a:off x="2367284" y="2703524"/>
        <a:ext cx="1513831" cy="1167992"/>
      </dsp:txXfrm>
    </dsp:sp>
    <dsp:sp modelId="{240978C4-FA23-8641-B69E-A16881CE1E3A}">
      <dsp:nvSpPr>
        <dsp:cNvPr id="0" name=""/>
        <dsp:cNvSpPr/>
      </dsp:nvSpPr>
      <dsp:spPr>
        <a:xfrm>
          <a:off x="4264502" y="0"/>
          <a:ext cx="1983134" cy="4114800"/>
        </a:xfrm>
        <a:prstGeom prst="roundRect">
          <a:avLst>
            <a:gd name="adj" fmla="val 10000"/>
          </a:avLst>
        </a:prstGeom>
        <a:solidFill>
          <a:schemeClr val="accent1">
            <a:tint val="40000"/>
            <a:hueOff val="0"/>
            <a:satOff val="0"/>
            <a:lumOff val="0"/>
            <a:alphaOff val="0"/>
          </a:schemeClr>
        </a:solidFill>
        <a:ln>
          <a:solidFill>
            <a:schemeClr val="tx1"/>
          </a:solid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The way in which the plaintext is processed</a:t>
          </a:r>
          <a:endParaRPr lang="en-US" sz="1600" kern="1200" dirty="0"/>
        </a:p>
      </dsp:txBody>
      <dsp:txXfrm>
        <a:off x="4264502" y="0"/>
        <a:ext cx="1983134" cy="1234440"/>
      </dsp:txXfrm>
    </dsp:sp>
    <dsp:sp modelId="{7B864D13-D033-6D46-85D8-4A1CC9B5D5AA}">
      <dsp:nvSpPr>
        <dsp:cNvPr id="0" name=""/>
        <dsp:cNvSpPr/>
      </dsp:nvSpPr>
      <dsp:spPr>
        <a:xfrm>
          <a:off x="4462815" y="1235645"/>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a:t>Block cipher</a:t>
          </a:r>
          <a:endParaRPr lang="en-US" sz="1600" kern="1200" dirty="0"/>
        </a:p>
      </dsp:txBody>
      <dsp:txXfrm>
        <a:off x="4499153" y="1271983"/>
        <a:ext cx="1513831" cy="1167992"/>
      </dsp:txXfrm>
    </dsp:sp>
    <dsp:sp modelId="{5D658181-6169-AE4F-AB98-9FC0BCA0966D}">
      <dsp:nvSpPr>
        <dsp:cNvPr id="0" name=""/>
        <dsp:cNvSpPr/>
      </dsp:nvSpPr>
      <dsp:spPr>
        <a:xfrm>
          <a:off x="4462815" y="2667186"/>
          <a:ext cx="1586507" cy="124066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n-US" sz="1600" kern="1200" dirty="0"/>
            <a:t>Stream cipher</a:t>
          </a:r>
          <a:endParaRPr lang="en-AU" sz="1600" kern="1200" dirty="0"/>
        </a:p>
      </dsp:txBody>
      <dsp:txXfrm>
        <a:off x="4499153" y="2703524"/>
        <a:ext cx="1513831" cy="1167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5F03F-816E-5E49-BB0C-C8627B372198}">
      <dsp:nvSpPr>
        <dsp:cNvPr id="0" name=""/>
        <dsp:cNvSpPr/>
      </dsp:nvSpPr>
      <dsp:spPr>
        <a:xfrm rot="16200000">
          <a:off x="-161607" y="948077"/>
          <a:ext cx="4495781" cy="4580845"/>
        </a:xfrm>
        <a:prstGeom prst="upArrow">
          <a:avLst>
            <a:gd name="adj1" fmla="val 50000"/>
            <a:gd name="adj2" fmla="val 35000"/>
          </a:avLst>
        </a:prstGeom>
        <a:blipFill rotWithShape="1">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w="15875">
          <a:solidFill>
            <a:schemeClr val="accent1">
              <a:lumMod val="5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55650" rtl="0">
            <a:lnSpc>
              <a:spcPct val="90000"/>
            </a:lnSpc>
            <a:spcBef>
              <a:spcPct val="0"/>
            </a:spcBef>
            <a:spcAft>
              <a:spcPct val="35000"/>
            </a:spcAft>
            <a:buNone/>
          </a:pPr>
          <a:r>
            <a:rPr lang="en-US" sz="1700" b="1" i="0" kern="1200" dirty="0"/>
            <a:t>Cryptanalysis</a:t>
          </a:r>
        </a:p>
        <a:p>
          <a:pPr marL="171450" lvl="1" indent="-171450" algn="l" defTabSz="711200" rtl="0">
            <a:lnSpc>
              <a:spcPct val="90000"/>
            </a:lnSpc>
            <a:spcBef>
              <a:spcPct val="0"/>
            </a:spcBef>
            <a:spcAft>
              <a:spcPct val="15000"/>
            </a:spcAft>
            <a:buChar char="•"/>
          </a:pPr>
          <a:r>
            <a:rPr lang="en-US" sz="1600" b="1" i="0" kern="1200" dirty="0"/>
            <a:t>Attack relies on the nature of the algorithm plus some knowledge of the general characteristics of the plaintext</a:t>
          </a:r>
        </a:p>
        <a:p>
          <a:pPr marL="171450" lvl="1" indent="-171450" algn="l" defTabSz="711200" rtl="0">
            <a:lnSpc>
              <a:spcPct val="90000"/>
            </a:lnSpc>
            <a:spcBef>
              <a:spcPct val="0"/>
            </a:spcBef>
            <a:spcAft>
              <a:spcPct val="15000"/>
            </a:spcAft>
            <a:buChar char="•"/>
          </a:pPr>
          <a:r>
            <a:rPr lang="en-US" sz="1600" b="1" i="0" kern="1200" dirty="0"/>
            <a:t>Attack exploits the characteristics of the algorithm to attempt to deduce a specific plaintext or to deduce the key being used</a:t>
          </a:r>
        </a:p>
      </dsp:txBody>
      <dsp:txXfrm rot="5400000">
        <a:off x="582623" y="2114554"/>
        <a:ext cx="3794083" cy="2247891"/>
      </dsp:txXfrm>
    </dsp:sp>
    <dsp:sp modelId="{A9D6B2B8-046A-AA47-AB10-DE4700B51C2F}">
      <dsp:nvSpPr>
        <dsp:cNvPr id="0" name=""/>
        <dsp:cNvSpPr/>
      </dsp:nvSpPr>
      <dsp:spPr>
        <a:xfrm rot="5400000">
          <a:off x="4428825" y="1052790"/>
          <a:ext cx="4495781" cy="4371419"/>
        </a:xfrm>
        <a:prstGeom prst="upArrow">
          <a:avLst>
            <a:gd name="adj1" fmla="val 50000"/>
            <a:gd name="adj2" fmla="val 35000"/>
          </a:avLst>
        </a:prstGeom>
        <a:blipFill rotWithShape="1">
          <a:blip xmlns:r="http://schemas.openxmlformats.org/officeDocument/2006/relationships" r:embed="rId1">
            <a:duotone>
              <a:schemeClr val="accent1">
                <a:hueOff val="0"/>
                <a:satOff val="0"/>
                <a:lumOff val="0"/>
                <a:alphaOff val="0"/>
                <a:shade val="70000"/>
                <a:satMod val="120000"/>
              </a:schemeClr>
              <a:schemeClr val="accent1">
                <a:hueOff val="0"/>
                <a:satOff val="0"/>
                <a:lumOff val="0"/>
                <a:alphaOff val="0"/>
                <a:tint val="70000"/>
                <a:satMod val="135000"/>
              </a:schemeClr>
            </a:duotone>
          </a:blip>
          <a:tile tx="0" ty="0" sx="40000" sy="40000" flip="none" algn="tl"/>
        </a:blipFill>
        <a:ln w="15875">
          <a:solidFill>
            <a:schemeClr val="accent1">
              <a:lumMod val="50000"/>
            </a:schemeClr>
          </a:solidFill>
        </a:ln>
        <a:effectLst>
          <a:outerShdw blurRad="38100" dist="25400" dir="5400000"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55650" rtl="0">
            <a:lnSpc>
              <a:spcPct val="90000"/>
            </a:lnSpc>
            <a:spcBef>
              <a:spcPct val="0"/>
            </a:spcBef>
            <a:spcAft>
              <a:spcPct val="35000"/>
            </a:spcAft>
            <a:buNone/>
          </a:pPr>
          <a:r>
            <a:rPr lang="en-US" sz="1700" b="1" i="0" kern="1200" dirty="0"/>
            <a:t>Brute-force attack</a:t>
          </a:r>
        </a:p>
        <a:p>
          <a:pPr marL="171450" lvl="1" indent="-171450" algn="l" defTabSz="711200" rtl="0">
            <a:lnSpc>
              <a:spcPct val="90000"/>
            </a:lnSpc>
            <a:spcBef>
              <a:spcPct val="0"/>
            </a:spcBef>
            <a:spcAft>
              <a:spcPct val="15000"/>
            </a:spcAft>
            <a:buChar char="•"/>
          </a:pPr>
          <a:r>
            <a:rPr lang="en-US" sz="1600" b="1" i="0" kern="1200" dirty="0"/>
            <a:t>Attacker tries every possible key on a piece of </a:t>
          </a:r>
          <a:r>
            <a:rPr lang="en-US" sz="1600" b="1" i="0" kern="1200" dirty="0" err="1"/>
            <a:t>ciphertext</a:t>
          </a:r>
          <a:r>
            <a:rPr lang="en-US" sz="1600" b="1" i="0" kern="1200" dirty="0"/>
            <a:t> until an intelligible translation into plaintext is obtained</a:t>
          </a:r>
        </a:p>
        <a:p>
          <a:pPr marL="171450" lvl="1" indent="-171450" algn="l" defTabSz="711200" rtl="0">
            <a:lnSpc>
              <a:spcPct val="90000"/>
            </a:lnSpc>
            <a:spcBef>
              <a:spcPct val="0"/>
            </a:spcBef>
            <a:spcAft>
              <a:spcPct val="15000"/>
            </a:spcAft>
            <a:buChar char="•"/>
          </a:pPr>
          <a:r>
            <a:rPr lang="en-US" sz="1600" b="1" i="0" kern="1200" dirty="0"/>
            <a:t>On average, half of all possible keys must be tried to achieve success</a:t>
          </a:r>
        </a:p>
      </dsp:txBody>
      <dsp:txXfrm rot="-5400000">
        <a:off x="4491006" y="2114554"/>
        <a:ext cx="3606421" cy="22478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14FEC-2D56-5E4E-AB09-C40FA84A2430}">
      <dsp:nvSpPr>
        <dsp:cNvPr id="0" name=""/>
        <dsp:cNvSpPr/>
      </dsp:nvSpPr>
      <dsp:spPr>
        <a:xfrm>
          <a:off x="0" y="0"/>
          <a:ext cx="6096000" cy="8289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cs typeface="ＭＳ Ｐゴシック" pitchFamily="-1" charset="-128"/>
            </a:rPr>
            <a:t>All these techniques have the following features in common:</a:t>
          </a:r>
          <a:endParaRPr lang="en-US" sz="2300" kern="1200" dirty="0"/>
        </a:p>
      </dsp:txBody>
      <dsp:txXfrm>
        <a:off x="0" y="0"/>
        <a:ext cx="6096000" cy="828900"/>
      </dsp:txXfrm>
    </dsp:sp>
    <dsp:sp modelId="{730AF66A-8B24-E04B-9DF8-6351AD37AE7A}">
      <dsp:nvSpPr>
        <dsp:cNvPr id="0" name=""/>
        <dsp:cNvSpPr/>
      </dsp:nvSpPr>
      <dsp:spPr>
        <a:xfrm>
          <a:off x="0" y="901795"/>
          <a:ext cx="6096000" cy="1641509"/>
        </a:xfrm>
        <a:prstGeom prst="rect">
          <a:avLst/>
        </a:prstGeom>
        <a:solidFill>
          <a:schemeClr val="bg1"/>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sz="2300" kern="1200"/>
            <a:t>A set of related monoalphabetic substitution rules is used</a:t>
          </a:r>
          <a:endParaRPr lang="en-US" sz="2300" kern="1200" dirty="0"/>
        </a:p>
        <a:p>
          <a:pPr marL="228600" lvl="1" indent="-228600" algn="l" defTabSz="1022350">
            <a:lnSpc>
              <a:spcPct val="90000"/>
            </a:lnSpc>
            <a:spcBef>
              <a:spcPct val="0"/>
            </a:spcBef>
            <a:spcAft>
              <a:spcPct val="15000"/>
            </a:spcAft>
            <a:buChar char="•"/>
          </a:pPr>
          <a:r>
            <a:rPr lang="en-US" sz="2300" kern="1200"/>
            <a:t>A key determines which particular rule is chosen for a given transformation</a:t>
          </a:r>
          <a:endParaRPr lang="en-US" sz="2300" kern="1200" dirty="0"/>
        </a:p>
      </dsp:txBody>
      <dsp:txXfrm>
        <a:off x="0" y="901795"/>
        <a:ext cx="6096000" cy="164150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47:39.514"/>
    </inkml:context>
    <inkml:brush xml:id="br0">
      <inkml:brushProperty name="width" value="0.05292" units="cm"/>
      <inkml:brushProperty name="height" value="0.05292" units="cm"/>
      <inkml:brushProperty name="color" value="#FF0000"/>
    </inkml:brush>
  </inkml:definitions>
  <inkml:trace contextRef="#ctx0" brushRef="#br0">4238 14311 872 0,'11'-21'324'0,"-11"21"-252"0,0-21-20 0,-6 10 208 0,3 3-152 0,-2-5 72 0,-1 3-108 0,-3 2 32 16,-6 2-64-16,-9 6 52 15,3 6-56-15,-12 10 44 16,7 2-44-16,-13 11-12 16,6 0-12-16,0 14 16 15,4 2-16-15,-1 10 40 16,18-2-28-16,3 0 20 16,9-8-24-16,3-5 16 15,9-9-20-15,6-9 20 16,3-4-24-16,8-5-12 15,1-5-4-15,9-8 12 16,-9 3-4-16,8-6-12 0,-2 3 4 0,-3-5 4 16,-3 2 0-16,-10-2 8 31,-5 0-4-31,-3-1-12 16,-3 6 4-16,-6-5 4 15,3 3 0-15,-6-6-72 16,0 2 40-16,3-4-180 0,6 4 116 0</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47:49.329"/>
    </inkml:context>
    <inkml:brush xml:id="br0">
      <inkml:brushProperty name="width" value="0.05292" units="cm"/>
      <inkml:brushProperty name="height" value="0.05292" units="cm"/>
      <inkml:brushProperty name="color" value="#FF0000"/>
    </inkml:brush>
  </inkml:definitions>
  <inkml:trace contextRef="#ctx0" brushRef="#br0">6169 13920 832 0,'-21'-8'308'0,"10"5"-240"0,-10 6-20 0,0 2 204 0,-12 6-148 0,-6 10 108 15,-2 13-124-15,-1 17 92 0,3 7-100 31,10-11 88-15,5 6-92-16,6-8-32 16,6-5-28-16,6-3 40 15,9-5-32-15,6-6 60 16,6-5-48-16,12-7 20 0,2-6-36 0,13-11 8 16,6-2-16-16,-7-3 0 15,4-3-4-15,-9 0-24 16,-3-2 8-16,-7 0 20 0,1 2-4 15,-6 3-40-15,-3 3 20 16,-3 3-112-16,-6 2 68 16,-3 2-212-16,-3 3 148 0,-3 1-392 15,-3 7 284 1,-3 0-596-16</inkml:trace>
  <inkml:trace contextRef="#ctx0" brushRef="#br0" timeOffset="2264.42">22517 13293 892 0,'-39'-35'332'0,"39"35"-260"0,-39-8-20 0,18 3-16 16,3 5-32-16,-17 8 200 0,5 8-112 0,-12 10 168 15,7 3-152-15,2 6 8 16,12-1-68-16,6 9-24 31,6-4-12-31,9 9 44 0,6-3-32 0,15-3 16 16,6-2-24-16,14-8 20 31,4-6-24-31,15-7 4 0,-4-9-8 0,-5-12-52 0,-7-9 28 16,-2-5-96-16,-9 0 64 15,-6 0-136 1,-9 3 104-16,-4 3-360 0,-2 2 248 16,3 10-568-1</inkml:trace>
  <inkml:trace contextRef="#ctx0" brushRef="#br0" timeOffset="14770.44">12914 11419 716 0,'48'-8'264'0,"-48"8"-204"0,47-13-16 0,-23 5 8 16,3 6-36-16,18-9 64 16,2 6-44-16,19-6 64 15,-4 3-60-15,16 0 28 0,-4 3-40 0,15 0 0 32,-5 2-16-32,2-2-8 15,-9 2 0-15,1-2-4 16,-13 2 0-16,1-2 88 15,-10 5-48-15,-2-5 28 16,-9 5-40-16,-10-6 16 0,-5 6-24 16,-6-5 44-16,-3 5-36 15,-9-5-16 1,-3 5-4-16,-6-6-160 16,0 6 84-16</inkml:trace>
  <inkml:trace contextRef="#ctx0" brushRef="#br0" timeOffset="15131.52">13057 11599 548 0,'39'-13'204'0,"-39"13"-156"0,77-8-16 0,-26 3 212 0,-1 5-140 0,40-3 188 16,-1 6-168-16,24-3-28 0,-6 0-60 0,18 0-8 31,-12 3-16-31,6-3-16 16,-17 2 0-16,2-7 4 16,-18 2 0-16</inkml:trace>
  <inkml:trace contextRef="#ctx0" brushRef="#br0" timeOffset="19218.57">12587 9594 548 0,'-3'0'204'0,"3"0"-156"0,6 5-16 0,0-2 148 0,9-1-104 15,5 1 84-15,13-3-92 16,24-3 80-16,23-2-88 16,24-8-12-16,45 0-28 0,21-6-16 15,38 9 0-15,6-6-16 0,16 5 8 16,-7 3-32-16,-6 5 20 15,-29-2 32-15,-16 5-8 16,-17 0 96-16,-24 0-56 16,-18-2 84-16,-18-1-76 15,-14 0-20-15,-7 3-20 16,-11-2 12-16,-10 2-16 16,-8 0 32-16,-9 0-28 15,-10 0-12-15,-5 0-8 0,-6-3 20 16,-6 0-8-16,-3 1-240 15,3 2 124-15</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49:55.240"/>
    </inkml:context>
    <inkml:brush xml:id="br0">
      <inkml:brushProperty name="width" value="0.05292" units="cm"/>
      <inkml:brushProperty name="height" value="0.05292" units="cm"/>
      <inkml:brushProperty name="color" value="#FF0000"/>
    </inkml:brush>
  </inkml:definitions>
  <inkml:trace contextRef="#ctx0" brushRef="#br0">22567 14330 1256 0,'6'-16'464'0,"-6"16"-360"0,-15-16-28 0,-3 8 108 15,1 6-116-15,-28-1 36 16,3 6-64-16,-20 7 28 15,8 6-36-15,4 10 0 16,11 1-20-16,18 10 12 16,15 3-16-16,27 5 16 15,9-3-16-15,20-8-28 16,7-7 8-16,2-19-56 16,-2-6 36-16,-9-12-116 15,-7-1 84-15,-14-2-248 0,-6 5 176 0</inkml:trace>
  <inkml:trace contextRef="#ctx0" brushRef="#br0" timeOffset="184270.87">18299 5009 872 0,'9'-11'324'0,"-9"11"-252"0,0-8-20 0,-6 3 112 16,3 2-100-16,-12-2 72 15,3 2-80-15,-18 1 40 16,3 2-56-16,-23 5 140 15,5 3-104-15,-14 10 56 0,5-4-76 0,-5 12 12 32,8 0-40-32,0 14 28 15,16 2-32-15,5 6 32 0,9-3-32 16,12-3 12-16,9-5-20 0,12-7-8 16,6-1-4-16,9-3 20 15,2-10-12-15,7-5 24 16,-3-4-24-16,3-12 4 15,-4-3-8-15,-2-13-16 16,-6 3 4-16,-6-12 4 16,-6 7 0-16,-9-1-72 15,-3 8 40-15,-6 8-128 16,3 8 88-16,-3 8-300 16,3-3 208-16,3 3-480 15,3 5 360-15</inkml:trace>
  <inkml:trace contextRef="#ctx0" brushRef="#br0" timeOffset="184492.59">18236 5382 1216 0,'9'34'448'0,"-9"-34"-348"0,24 56-28 16,-18-22 216-1,0-2-172-15,-6 15 52 0,3-2-100 0,-6 0-24 16,3-5-28 0,-3-8 8-1,6-8-16-15,-6-9-92 0,3-1 48 0</inkml:trace>
  <inkml:trace contextRef="#ctx0" brushRef="#br0" timeOffset="185160.1">18787 5421 1060 0,'-24'-5'392'0,"24"5"-304"0,-15-3-28 0,9 1 224 15,3 4-168-15,0-4 96 16,3 2-124-16,3-3 12 16,6 3-60-16,12 0 4 15,3-5-28-15,21-3-8 16,5 3-4-16,28-3-24 0,-4 0 12 15,18-3-32-15,-8 6 24 0,5-6-4 16,-12 3 12-16,1 0-12 31,-13 3 12-31,-2 2 12 16,-13-2 0-16,-8 0-4 0,-6 2 4 16,-10-2-4-16,-5 2 0 15,-9-2 16-15,0 5-8 0,-12-8 4 16,0 3-4-16,-15-6 20 15,3 3-16-15,-12-5 4 16,4 5-8-16,-7-8-8 16,6 6 4-16,-3-6-4 15,9 5 0-15,-3-2 8 16,7 2-4-16,2 1-20 16,3 2 8-16,0 0 20 15,6 8-4-15,12 0-4 16,0 0 0-16,11 10-16 15,7 6 8-15,6 11 4 16,0 5 0-16,-7-3 0 16,-5 0 0-16,-9-3 8 15,-6-5-4-15,-15-2 32 16,-3-3-20-16,-21-6-12 16,3-2-8-16,-14 3-120 15,2-6 68-15,-3 3-188 16,10 5 136-16,2-5-268 15,12 3 212-15,9-1-660 16,9 1 460-16</inkml:trace>
  <inkml:trace contextRef="#ctx0" brushRef="#br0" timeOffset="185750">20341 5114 684 0,'-6'0'252'0,"6"0"-192"0,3 22-20 16,-3 9 40 0,6 6-52-16,3 22 68 15,3 1-56-15,-1 12 108 16,1-3-88-16,-6 10 160 15,3-13-124-15,-9-8 128 16,3-10-124-16,-12-22 68 16,3-4-96-16,-9-25 0 15,4-8-48-15,-7-23-4 16,6-8-12-16,0-22-8 0,3 3 4 0,9-31-4 16,9 12 0-16,21-7-72 15,5 18 40-15,22 16-4 16,-1 19 20-16,7 15-32 15,-4 14 28-15,-14 18 8 16,-9 11 8-16,-21 16 56 16,-9 0-28-16,-30-3 8 15,-3 0-20-15,-26-11-24 16,2-2 4-16,-9-8-188 16,10-6 104-16</inkml:trace>
  <inkml:trace contextRef="#ctx0" brushRef="#br0" timeOffset="186059.39">20656 5564 1256 0,'24'45'464'0,"-24"-45"-360"0,21 72-28 0,-12-38 152 0,3-10-140 0,3 8-36 16,-1-3-32-16,-2-3-56 0,0-5 20 0,-6-2-688 16,-3-1 384-16</inkml:trace>
  <inkml:trace contextRef="#ctx0" brushRef="#br0" timeOffset="190697.29">18281 6160 1112 0,'-54'-3'412'0,"54"3"-320"0,-80 42-28 0,44-21 188 16,6-2-152-16,-11 7 20 15,5 3-72-15,12 1 20 0,9-1-36 0,15 0 60 32,6 0-52-32,9-3 64 15,6-2-64-15,3-8-8 0,3 0-20 0,-4-6 16 16,1-2-16-16,-6-5 12 16,-3 2-12-16,-6-5-16 15,-3 3 0-15,-3-3-236 31,0 0 132-31,0 0-396 0,6 3 284 0</inkml:trace>
  <inkml:trace contextRef="#ctx0" brushRef="#br0" timeOffset="191076.33">18397 6636 1300 0,'0'0'480'0,"0"0"-372"0,3-8-32 16,-3 3 124 0,3-1-124-16,0-7 16 15,6 2-56-15,3-2-24 16,6 3-8-16,-3-1-16 15,2 3 8-15,1 3-112 16,0 5 64-16,-6 13-24 16,-3 8 48-16,-12 11 4 0,-3 5 16 0,-9-3 120 31,0-2-60-31,-6-3 128 16,4-5-100-16,-7-5 40 0,9-6-72 0,3-3-16 15,6-2-20-15,9-5 8 16,6 0-12-16,6-6 4 15,6 3-4-15,-1-5-128 16,1 2 64-16,6-5-252 16,0 3 172-16,6-3-412 15,-4 3 308-15</inkml:trace>
  <inkml:trace contextRef="#ctx0" brushRef="#br0" timeOffset="191597.81">18924 6625 1172 0,'6'5'436'0,"-6"-5"-340"0,15 0-24 0,-3-2 108 15,2-1-112-15,16-7 52 16,3 2-72-16,21-8-8 15,-1 3-24-15,10-3-12 16,-7 2 0-16,7 1-4 16,-10 3 0-16,7 2 0 0,-10 2 0 15,1 1 8-15,-3 2-4 0,-10-2-12 16,-8 5 4-16,-9-5 28 16,-6 2-12-16,-15-5-32 15,-6 3 12-15,-18-6-24 16,3 3 16-16,-9-2 8 15,7 5 8-15,-7-3-12 16,12 5 8-16,0-5 20 16,6 5-8-16,3-2 24 15,6 5-20-15,3-5 32 16,6 5-28-16,12 0 12 16,3 3-16-16,6 2 20 0,3 3-20 15,-13 2 12 1,-2 4-12-16,-15 1 0 0,0 1-4 0,-18 3-52 31,-2-1 28-31,-19 6-332 0,6 3 192 16</inkml:trace>
  <inkml:trace contextRef="#ctx0" brushRef="#br0" timeOffset="192064.75">20132 6403 1164 0,'12'3'428'0,"-12"-3"-332"0,15 39-24 0,-6-7 204 16,0 5-164-16,3 19 8 15,0-9-72-15,0 6-8 16,3-8-24-16,-3-8 72 16,-1-8-52-16,-5-8 76 15,0-2-64-15,-9-14 88 16,3 1-76-16,-15-17-12 15,4 0-28-15,-13-26 4 16,3 0-16-16,-6-26 4 16,6 2-4-16,9-5-52 15,12 10 28-15,18 6-52 16,6 16 40-16,24 4-20 16,2 12 28-16,16 13 0 15,-4 10 12-15,-2 13 24 16,-10 6-8-16,-17 5 4 15,-12 0-4-15,-24 1 36 16,-3-4-20-16,-27-7-32 16,1-4 4-16,-16-9-220 15,9-4 124-15</inkml:trace>
  <inkml:trace contextRef="#ctx0" brushRef="#br0" timeOffset="192513.76">20504 6779 1216 0,'6'-3'448'0,"-6"3"-348"0,9-5-28 0,-3-1 120 0,0 6-120 0,6-5 16 16,6 2-52-16,0-4-36 15,3 4 0-15,-3 3 0 16,-1 3 0-16,-8 4-20 15,0 4 12-15,-12 5 64 16,0 2-28-16,-3 1 156 16,3-1-104-16,6-2 56 15,3 0-80-15,6-8 28 16,3 0-48-16,6-8 8 16,0 0-28-16,9-8 8 15,-4 0-12-15,-2-5-96 0,0 5 48 16,-6-5-244-16,-3 2 156 0</inkml:trace>
  <inkml:trace contextRef="#ctx0" brushRef="#br0" timeOffset="211626.54">18593 7265 2608 0,'-5'-2'0'0,"2"-1"-4"15,0 1-64 1,0 2 36-16</inkml:trace>
  <inkml:trace contextRef="#ctx0" brushRef="#br0" timeOffset="211860.96">18528 7633 1548 0,'9'19'572'0,"-9"-19"-444"0,21 13-36 0,-15-8 216 15,3 3-188-15,-3-5-32 16,3 2-56-16,-9-5-8 15,0 0-16-15,-6 0-224 16,0 0 120-16,-9 8-732 16,3 3 460-16</inkml:trace>
  <inkml:trace contextRef="#ctx0" brushRef="#br0" timeOffset="-192226.59">19951 8565 488 0,'9'-14'180'0,"-9"14"-140"0,12-13-12 0,-6 5 260 15,0 6-164-15,2-6 168 16,1 2-164-16,-3 1 116 16,3 5-140-16,-15 11 68 15,3 4-100-15,-20 38 88 16,2 8-96-16,-24 27 8 16,3-1-48-16,-8 5 4 15,8-7-16-15,6-5-32 16,10-12 8-16,5-15-276 15,9-10 156-15</inkml:trace>
  <inkml:trace contextRef="#ctx0" brushRef="#br0" timeOffset="-191464.76">20305 8694 632 0,'3'-10'236'0,"-3"10"-184"0,9-6-16 0,-6 4 184 0,0-1-128 0,3-5 96 16,0 3-108-16,-3-3 52 15,0 5-76-15,-3-2 32 16,3 5-52-16,-6-3 8 16,0 3-28-16,-6 0 20 15,3 3-24-15,-9-3 4 16,0 5-8-16,-12 1 12 16,3 4-12-16,-8 1-12 15,2-1 0-15,0 1 64 16,6-1-32-16,4 1-4 15,5 0-12-15,9-3 0 16,9-1-8-16,15 4-4 16,5 0 4-16,13 2 4 15,3 3-4-15,-3 0 84 16,-4 2-44-16,-14 1 92 16,-6-1-76-16,-18 1 24 15,-3-3-48-15,-24-1 4 16,1-1-24-16,-19-4-124 15,3 4 60-15</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54:01.651"/>
    </inkml:context>
    <inkml:brush xml:id="br0">
      <inkml:brushProperty name="width" value="0.05292" units="cm"/>
      <inkml:brushProperty name="height" value="0.05292" units="cm"/>
      <inkml:brushProperty name="color" value="#FF0000"/>
    </inkml:brush>
  </inkml:definitions>
  <inkml:trace contextRef="#ctx0" brushRef="#br0">17120 4252 704 0,'6'-11'264'0,"-6"11"-208"0,6 14-12 15,-3 9 96 1,3 4-84-16,0 20 120 0,3 4-100 0,-3-4-4 16,0 4-44-16,-3-6 124 15,0-3-84-15,-6-5 144 16,0-5-116-16,-6-11 108 16,3-3-116-16,-9-23-8 15,6 0-52-15,-3-16-8 16,3-3-12-16,3-34-32 31,3 2 12-31,15-23-92 0,6 10 56 0,27 3-28 16,2 21 40-16,16 16 4 15,-1 13 20-15,-8 16 16 16,-9 10 0-16,-19 12 52 16,-5 9-32-16,-24 14 32 15,-6-10-28-15,-26 2 8 16,-4-8-20-16,-15-5-200 15,10-3 96-15,-10-8-404 16,15 0 276-16</inkml:trace>
  <inkml:trace contextRef="#ctx0" brushRef="#br0" timeOffset="392.91">17459 4670 1372 0,'15'8'508'0,"-15"-8"-396"0,24 37-32 0,-18-16 212 0,3 6-176 0,-3 4-36 0,3-2-52 0,-6 3-8 31,3-5-12-31,-9-4-28 16,3-7 8-16,-6-5-460 16,3 2 256-16</inkml:trace>
  <inkml:trace contextRef="#ctx0" brushRef="#br0" timeOffset="1112.46">18165 4540 984 0,'-12'-10'368'0,"12"10"-288"0,18 2-20 0,-6-2 232 16,3 0-172-16,14 0 84 15,4 3-120-15,21-3 56 16,-1 0-80-16,22-5-24 15,-4 2-20-15,9-2-24 16,-5 5 4-16,2-6 4 16,-11 6 0-16,-1-2 8 0,-8 2-4 15,-7-8 16 1,-5 8-12-16,-6-5-12 0,-9 5 0 16,-7-6 4-16,-5 4 0 0,-9-6 8 15,-3 5-4-15,-15-5-4 16,-3 3 4-16,-12-3-16 15,4 5 8-15,-7 1 20 16,6 2-8-16,3-6 4 16,6 6-4-16,0 0 4 15,6 6-8-15,0-4 8 16,3 9-8-16,-6-3-4 16,4 2 4-16,-10 4 12 15,3-1-8-15,-12-5-216 16,3 5 116-16</inkml:trace>
  <inkml:trace contextRef="#ctx0" brushRef="#br0" timeOffset="2776.3">17108 5530 1040 0,'-9'-8'384'0,"9"8"-300"0,-3 13-20 0,3 0 16 0,6 3-56 0,0 19 0 15,6 2-16-15,-3 2 108 16,3 1-64-16,-6-8 128 16,3-3-100-16,-9-11 100 15,3-2-100-15,-9-13 36 16,0-6-68-16,-6-26-32 15,3 0-16-15,-3-29 8 16,6 5-4-16,3-24-4 16,6 8 4-16,15-10-48 15,9 16 24-15,17 15 8 16,4 19 8-16,12 29-24 16,-10 16 16-16,-14 15 48 15,-6 6-16-15,-24 1 112 16,-9-1-72-16,-24 2-8 15,0 1-32-15,-18-6 4 0,1-5-16 16,-1-13-152-16,12-5 76 0,4-19-368 16,8-3 244-1</inkml:trace>
  <inkml:trace contextRef="#ctx0" brushRef="#br0" timeOffset="3144.26">17436 5829 1112 0,'-3'2'412'0,"3"-2"-320"0,0-2-28 0,0-4 220 15,6 4-168-15,0-9 24 16,5 3-84-16,1-8-28 15,3 6-16-15,0-9 24 0,0 6-20 0,0 0-12 32,3 8-8-32,-3 13-24 15,-3 7 16-15,-10 12 12 16,1 5 4-16,-8 2 120 16,-1-2-68-16,0 0 40 0,6-6-56 0,6-5 40 15,2-5-48 1,7-13 4-1,3-1-24-15,6-10 0 16,0 0-4-16,0-7-128 16,-4-1 64-16</inkml:trace>
  <inkml:trace contextRef="#ctx0" brushRef="#br0" timeOffset="5911.94">18165 5876 728 0,'-9'-8'268'0,"9"8"-208"0,-3-15-16 0,0 7 152 16,3 2-116 0,-6-7 124-16,3 5-116 0,-3-2 124 15,6 4-124-15,-3 4 64 16,3-4-88-16,6 4-28 15,3 4-20-15,21-4-16 16,5 2 4-16,25-3 20 16,3 0-12-16,26-4-4 15,3-1-4-15,6 2-4 16,-8 4 0-16,-4-4 24 16,-12 4-12-16,-5-4-20 15,-13 4 0-15,-8-4-4 16,-12 4 4-16,-10-6 68 15,-5 5-32-15,-12-5 60 16,-3 3-52-16,-15-8 20 16,0 5-36-16,-17-8 8 15,2 5-16-15,-9 1 0 16,9 2-4-16,3 5-16 16,6 3 4-16,7 6 4 15,8 4 0-15,5 1-20 16,4 5 12-16,-3-3 32 15,3 0-16-15,-12-2-8 16,3 4-4-16,-12-4-180 16,1 2 96-16</inkml:trace>
  <inkml:trace contextRef="#ctx0" brushRef="#br0" timeOffset="6463.37">19222 4493 572 0,'-21'-14'208'0,"21"14"-160"0,0 3-12 0,0-3 164 15,0 0-116-15,0-3 80 16,3 1-96-16,-3-4 36 0,3 4-64 0,-6-3 84 15,0-1-68-15,-6-4 60 16,3 4-64-16,-9-4 16 16,6 7-40-16,-6-7 36 15,6 7-36-15,-3-5 28 16,6 5-28-16,-3 1 0 16,6-4-16-16,-3 4 0 15,3 2-4-15,3 2 4 16,3 6-8-16,9 6 60 15,3 1-36-15,9 7-20 16,0 1-8-16,-3 4 36 16,0-1-24-16,-10-2 16 15,1-3-16-15,-12 0 20 16,0-7-20-16,-15-1-76 16,4 0 36-16,-13-8-336 15,6 6 204-15</inkml:trace>
  <inkml:trace contextRef="#ctx0" brushRef="#br0" timeOffset="7626.18">20278 4305 736 0,'-15'-16'272'0,"15"16"-208"0,-35-16-20 0,5 16 96 0,6 0-84 0,-21 13 156 15,7 8-120-15,-1 16 68 16,12-2-92-16,9 2 24 15,12-5-52-15,12-3 56 16,6-5-56-16,9-6 28 16,3-2-40-16,0-5 0 15,-3-4-16-15,-4-4 12 16,-2 0-16-16,-6-6-4 16,0 3 0-16,-6-3-104 15,0 3 56-15,0-5-332 16,0 5 208-16</inkml:trace>
  <inkml:trace contextRef="#ctx0" brushRef="#br0" timeOffset="7951.21">20409 4593 1268 0,'3'19'468'0,"-3"-19"-364"0,0 31-28 16,0-9 188-1,0-7-160-15,0 15-8 0,3-4-60 0,-3 3-16 16,0 0-12-16,-3-2-16 31,0-9 4-31,-3 3-656 0,3-2 360 0</inkml:trace>
  <inkml:trace contextRef="#ctx0" brushRef="#br0" timeOffset="8277.51">20067 5596 1392 0,'-57'37'516'0,"57"-37"-400"0,-29 87-36 0,20-55 160 0,9-3-148 16,3 3 68-16,6-3-92 0,8-3-12 16,7-4-36-16,3-9 4 15,0 0-12-15,0-10 0 16,-4-3-4-16,-8-8-84 15,0 0 40-15,-9-5-208 16,0 2 140-16,-6 0-292 16,0 4 224-1</inkml:trace>
  <inkml:trace contextRef="#ctx0" brushRef="#br0" timeOffset="8708.51">20290 5890 756 0,'0'-3'280'0,"0"3"-216"0,6 3-20 0,-3-3 200 16,6 0-144-16,3-3 20 15,0 0-72-15,3-2-4 16,0 0-28-16,-1-3-16 15,1 3-4-15,0-1 4 16,0 4 0-16,3-1-12 16,0 3 8-16,0 0 4 15,-3 5 0-15,-4 1 76 0,-2 4-40 16,-9 3 100-16,3 1-76 16,-6-4 148-1,0 6-116-15,-3-3 68 0,3 3-92 16,3-5 44-16,3-3-68 0,9-6 4 15,3 1-28-15,6-6 16 16,0 3-24-16,3-2-4 16,3 2-4-16,-4-6-68 15,-2 4 36-15,-3-4-288 16,-3 4 176-16</inkml:trace>
  <inkml:trace contextRef="#ctx0" brushRef="#br0" timeOffset="16988.12">17010 10107 1380 0,'-66'-5'512'16,"49"-8"-396"-16,-1-1-36 0,12 6-252 0,6 3 76 0,-3-11-184 15,3 0 164-15,-3-15 188 16,0 4-32-16,-15-23 392 31,3 2-240-31,-18-31 180 0,4 7-216 0,-13-44 4 16,6 2-96-16,-14-50-24 15,5 16-24-15,-12-69-48 16,10 19 20-16,-4-78-60 16,12 25 40-16,4-80-28 15,11 35 36-15,0-56-52 16,9 45 44-16,-9-31-20 16,7 60 32-16,-7-19-44 15,6 57 36-15,-9 7-36 0,3 50 32 0,-8 6 12 31,8 37 8-31,-6 5 36 0,12 29-12 0,3 3 4 32,6 18-8-32,3-7-8 15,9 17 4-15,0 1-16 16,6 16 8-16,-6-5-16 16,3 20 12-16,-9-10 32 15,0 14-16-15,-9-12-8 16,0 12-4-16,-5-9-16 15,5 11 12-15,0-3-4 0,3 9 4 16,3-4 16-16,6 9-4 0,6 2 8 16,3 3-8-16,9 2-20 15,2 6 8-15,22-8-4 16,6 8 4-16,35-3 16 16,6 3-4-16,60-6-4 15,0 6 4-15,71-8-16 16,-11 2 8-16,70-15 20 15,-26 2-8-15,48-13-4 16,-36 5 0-16,24-2-24 16,-39 8 12-16,6-1-4 15,-42 14 4-15,0-3-12 16,-38 8 12-16,0 3 12 16,-34 8 0-16,4-3 16 15,-24 5-12-15,3 6-28 16,-20 5 8-16,-4-3 12 15,-18 8 4-15,-5 1-12 16,-13-1 4-16,-5 8-4 16,-13 0 0-16,-5 21 0 15,-6 3 0-15,-4 27 8 16,-5 2 0-16,-9 48 44 0,-6 5-24 16,-21 68-20-16,-6-7 0 15,-9 64 8-15,6-25-4 0,3 51 24 16,7-40-16-1,2 53 48-15,3-42-32 16,-9 63 40-16,3-42-40 0,-15 37-4 16,6-45-16-1,-9 16 4-15,3-43-8 0,-8-5 60 16,8-37-36-16,-9-5 24 16,9-34-32-16,-5 12 8 15,5-17-16-15,-6 4-8 16,9-21 0-16,-3 6-16 15,10-16 8-15,-1-1 12 16,3-12-4-16,3-19 24 16,0 2-16-16,-3 14-20 0,3-18 0 15,0-17 20 1,-6-5-4-16,-3-8-4 0,-8 1 0 16,-10-6 4-16,-21-3-4 0,-20-8 8 15,-27 0-8-15,-33-18 76 16,-42-3-44-16,-41-10 40 15,-27-3-44-15,-24-3 60 16,-6-2-52-16,27 5 36 16,30 2-44-16,38-2 8 15,31 6-24-15,26-1-104 0,5-5 44 16,10-6-104 0,6-7 84-16,6-8-104 15,3-14 100-15,-15-12-356 16,-1-4 236-16</inkml:trace>
  <inkml:trace contextRef="#ctx0" brushRef="#br0" timeOffset="101195.12">1154 5506 612 0,'-15'-13'228'0,"6"13"-180"0,18 2-12 0,-9 1-36 15,6 0-8-15,9 2 56 16,-3-2-24-16,6-1 132 16,2 6-88-16,10-8 112 15,-9 0-104-15,9 0 76 16,-4 3-88-16,10-3 56 16,3 3-68-16,12-1 40 0,2 1-52 15,16-6 40-15,14 1-44 16,6-1-28-16,12 3-8 0,13-3 24 15,11-5-12-15,3 6 12 16,2-6-12-16,7 0 12 16,0 2-16-16,-12 1-12 15,12-5 0-15,6 4 12 16,-3 1-4-16,18-6-4 0,14 1 4 16,10-6-4-1,11 0 0-15,1-5 0 0,8-6 0 16,-2-4 8-1,14-1-4-15,-6 0 60 16,16-2-36-16,-1 2-4 16,18 6-12-16,-9-3-12 15,12 7 4-15,-9 1 4 0,7 3-4 16,-4-4-4-16,6 9 4 16,15-5 4-16,-6 5-4 15,-9-6-4-15,-3 3 4 16,-6-5-24-16,-9 5 12 15,-2-8 20-15,-13 8-4 16,-3-10-12-16,1 7 0 16,-19-2 20-16,4 3-8 15,-16-3 16-15,-8 5-16 0,-6-3-4 16,-13 9 0 0,-5-4 12-16,-9 1-8 15,-12 8-12-15,-12-3 0 16,-15 3 12-16,-11-3-4 0,-10 2 52 15,-8-4-32-15,-13-1-20 16,-8 1-4-16,-10-4 16 16,-8 1-8-16,-9 0-28 15,-9-6 8-15,-15-2-428 16,-15 11 244-16,-15 4-880 16</inkml:trace>
  <inkml:trace contextRef="#ctx0" brushRef="#br0" timeOffset="-132717.06">8812 7758 2848 0,'36'-80'0'0,"6"-41"-4"0,-21 57 8 0,17-21-4 16,19-13-36-16,38-5 20 15,3 0-4-15,21 0 12 16,21 8 8-16,-6 5 0 0,12 13 0 0,12 8 0 16,-12 16-12-1,0 11 8-15,17 8 12 16,-2 12-4-1,44 17-28-15,-11 24 12 0,17 20-20 0,-2 25 16 16,20 31 16 0,-9 37 4-16,6 27 8 0,-26 26-8 0,-19 22 8 15,-14 10-8-15,-21 0-12 16,-36-6 4-16,-27-7 4 16,-26 0 0-1,-27-22 44-15,-24 1-24 16,-42-11 36-16,-36-16-32 15,-20-8 64-15,-48-5-48 0,-14-13 44 16,-37-14-48-16,-11 0 52 0,-37-4-52 16,-14-9 56-1,-11-13-56-15,-13-22 36 16,21-12-40-16,3-14 0 16,30-13-20-16,14-21-88 15,22-16 44-15,26-34-132 16,0-45 92-16,24-32-204 15,21-51 156-15,30-31-156 16,20-26 160-16,22-17-384 16,14 1 284-16,6-11-716 15</inkml:trace>
  <inkml:trace contextRef="#ctx0" brushRef="#br0" timeOffset="-131093.89">6396 11319 1028 0,'-48'18'380'0,"30"4"-296"0,-12 9-20 16,9-12-488-16,-20 10 220 0,-22 8 172 16,-11 3 32-1,-7-1 508-15,-5 6-280 0,-24 0 96 16,-12 6-192-16,9-4-36 0,-12 6-56 15,-3-3-40-15,3-2 0 16,6-6 68-16,-12-7-36 16,6-9 84-16,3-7-64 15,-3-11 52-15,-6-11-60 0,3-8 16 16,9-12-40-16,-9-9-16 16,-3-5-8-16,9-5 4 15,-3-6 0-15,-15-2 24 16,3-3-12-1,6-13-4-15,-21-6-4 16,3-5-4-16,9-7 0 0,-17-12-12 16,5-7 8-16,12 0 12 15,-3-5-4-15,6-4 24 16,21 1-16-16,9 0-12 16,15-5-4-16,-1-3 12 15,10 2-4-15,3-4 24 16,8 2-16-16,13 2-12 15,8 3-4-15,9 1 12 16,13-6-4-16,-1-14-28 16,18 4 12-16,3-9-12 15,18-7 12-15,12-6-8 16,12 0 8-16,26 3 0 16,12 2 4-16,4-2 8 15,-1 10 0-15,1 9-20 16,23-1 12-16,6 14 4 15,-6-1 4-15,7 6-12 16,34 0 8-16,-8 11-24 0,21-4 16 16,12 4 4-16,9 2 8 15,20 5 0-15,-8 9 0 16,23 7-12-16,-21 3 8 16,-8 8-16-16,12 7 12 15,-31 7 20-15,13 7-4 16,-9 13 16-16,-7 8-16 15,4 8-20-15,0 19 4 0,-12 10-4 16,5 19 4-16,1 21 8 16,0 13 0-16,9 24 0 15,-4 26 0-15,-8 6-20 16,9 21 12-16,-6 21-4 16,-15-5 4-16,3 20 8 15,-6 1 0-15,-21 19 0 16,-9-3 0-16,-15 21 52 0,-6-14-28 15,-8 12 0-15,-7-14-16 16,-20-8-24 0,-18 3 8-16,-22-19 84 15,-20 3-44-15,-20-13 104 16,-28-1-76-16,-11 14 32 16,-33-13-52-16,-22 10-16 15,-10 6-12-15,-25-11 16 0,-9 18-16 16,-14-21-56-1,-7 3 20-15,-3-2-244 0,-8-17 148 16,17-18-848-16,-20-29 536 16,29-42-340-1</inkml:trace>
  <inkml:trace contextRef="#ctx0" brushRef="#br0" timeOffset="-127811.95">22270 11038 1172 0,'-57'-26'436'0,"36"5"-340"0,-6-14-24 0,9 20-208 0,-11-7 60 0,-16-7-60 16,-9-2 84-16,-2-14 228 16,-4-19-92-16,-11-18 200 0,-3-11-160 15,-16-7 88-15,-2-19-124 16,3-6 16-16,8-9-64 0,7-7 28 16,-6-2-36-16,8 3 24 15,10-21-28-15,8 5 52 16,12 0-44-16,10 5 12 15,14 5-32-15,15 17 36 16,15-4-28-16,14 4-24 16,16 7 0-16,6 6-20 15,5-4 12-15,10 4 12 16,26 5 0-16,9 8-28 16,7 0 12-16,14 10 12 15,21 8 4-15,-1 9-12 16,25 9 4-16,0 9-16 15,17 13 12-15,4 11 20 16,-1 10-4-16,7 16-4 16,-9 8 0-16,-10 11-16 15,1 18 8-15,-18 16-24 16,-1 21 16-16,-5 8-4 16,-21 5 8-16,-6 25 16 0,-12 23-4 15,-20 2-12-15,-16 38 4 16,-17-3 12-16,-19 34-4 15,-14-10-20-15,-9 19 8 16,-12-6 4-16,-9 16 4 16,-9-19 8-16,-6 0-4 15,-5-4 8-15,-7-25-8 16,-9 3 16-16,-8-8-12 16,-16-24 48-16,-20-10-28 15,-18 5 20-15,-18-11-28 0,-21-21 80 16,-27-13-56-16,-29-16-4 15,-22-7-24-15,-14-12 68 16,-9-15-48-16,3-19 48 16,3-21-48-16,12-11-12 15,8-12-12-15,7-17-116 16,9-29 56-16,5-34-216 16,13-32 144-16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57:36.264"/>
    </inkml:context>
    <inkml:brush xml:id="br0">
      <inkml:brushProperty name="width" value="0.05292" units="cm"/>
      <inkml:brushProperty name="height" value="0.05292" units="cm"/>
      <inkml:brushProperty name="color" value="#FF0000"/>
    </inkml:brush>
  </inkml:definitions>
  <inkml:trace contextRef="#ctx0" brushRef="#br0">7375 16240 572 0,'9'-13'208'0,"3"8"-160"0,-9-9-12 0,9 9 244 0,2-3-160 16,-5 0 232-16,-9 0-200 16,-3 0 188-16,-6 3-192 15,-8 2 132-15,-16 11-160 0,-12 19 20 16,-14 26-88-16,2 16 60 16,4 2-64-16,14 3 20 15,12 5-40-15,21 6 28 16,9-8-32-16,15-11-12 15,9-13-8-15,11-13 12 16,7-11-8-16,6-11-20 16,8-5 4-16,-5-7 12 0,-7-6 0 15,-2-3-20 1,0 0 8-16,-10 1 20 16,-5-1-4-16,-6 0 16 0,-6 6-16 15,-6-3 32-15,-6 3-24 16,-9-1 20-16,-3 4-20 15,-3-1-8-15,3 0-4 16,0-2-24-16,3-3 12 16,0 0-24-16,3-3 20 0,0 1-4 15,0-1 8-15,0 0-28 16,0 1 20-16,-3-1-152 16,0-2 92-1,3 2-336-15,0 3 228 0,0 5-824 16,12 6 564-1,-3-3-120-15</inkml:trace>
  <inkml:trace contextRef="#ctx0" brushRef="#br0" timeOffset="977.19">8649 16764 1172 0,'-36'0'436'0,"24"0"-340"0,-6 3-24 0,12 2 168 0,3 0-144 16,3 3 68-16,6-3-96 15,6 3 32-15,12-5-60 16,12 0 52-16,23 2-56 0,16 0-8 15,23-5-16-15,27 3 16 16,15-3-16-16,18 0 4 16,8 5-8-16,-17-5 4 31,3 3-8-31,12-3-12 0,-13-8 4 16,-14 3 12-16,-9 2-4 15,-18-2 16-15,-17 2-12 16,-22-2 4-16,-14-1-4 0,-16 1-16 0,-8 0 4 15,-12-3 4-15,-9 3 0 16,-12-3 0-16,-3 0 0 16,-6-3 0-16,0 1 0 15,-6-1 0-15,3 0 0 16,-3 1 16-16,1 2-8 16,-4-3-12-16,0 1 0 15,0-1-4-15,-3 1 0 0,0-1 0 16,0 0 0-1,-2 1 24 1,5 5-8-16,-6-3 16 16,6 5-16-16,-3-2 16 15,6 5-16-15,0-6 4 16,10 6-4-16,2-2-8 16,6 4 4-16,14 1-4 15,4 2 0-15,18 6 0 16,3 5 0-16,17 8 0 0,1 5 0 0,-10 0 24 15,-11 0-12 1,-12 0 112-16,-15 3-72 16,-18-3 32-16,-15 0-48 0,-12-5-32 0,-9-3-4 15,-5-5 0-15,-1 0 0 16,4 2-124-16,5-2 68 16,6 0-172-16,9 0 128 15,6 0-364-15,12 0 256 16</inkml:trace>
  <inkml:trace contextRef="#ctx0" brushRef="#br0" timeOffset="1610.8">12682 16616 652 0,'18'-19'244'0,"-18"19"-192"0,3-21-12 0,-6 5 156 16,3 6-116-16,-18-19 152 15,6 2-132-15,-30-7 108 16,1 5-120-16,-31 18 96 16,4 14-104-16,-18 26 108 15,14 10-108-15,1 30 144 16,14 5-124-16,18 16 36 16,19 0-76-1,23 16-12-15,14-8-28 0,19-8 16 0,15-19-24 16,5-15 4-16,4-14-8 15,-1-15-16-15,-2-17 4 16,-1-12 20-16,1-14-8 0,-6-8-4 16,-4 0 0-16,-11 3 4 0,-6 3-4 15,-12 4-36 1,-7 6 16-16,-5 3-152 16,-6 5 92-16,-6 5-268 15,1 3 196-15,-1 3-444 16,6 2 332-16</inkml:trace>
  <inkml:trace contextRef="#ctx0" brushRef="#br0" timeOffset="2325.51">13355 16970 696 0,'50'-21'256'0,"-44"5"-196"0,3 6-20 0,0 10 312 0,-6 5-200 0,-6 8 108 0,-6 11-156 15,-15 10 100-15,-5 22-116 0,-10 8 8 0,0 4-56 16,1-7-16 0,2-11-16-16,3-5-8 15,6-8 4-15,3-10-16 16,10-6 8-16,2-8-4 0,6-7 0 16,0-6-144-1,9-8 84-15,0-13-96 16,3-27 96-16,3-10-232 0,0-1 172 15,-4 9-32-15,-2 16 96 16,-3 10 284-16,3 11-116 16,-3 13 212-16,6 16-184 15,6 7 96-15,3 9-136 16,6 5-48-16,0-5-28 0,3-3 8 16,-1-2-12-1,1-6-4-15,6-3-4 16,-6-5-84-16,-3-2 44 0,-9-3-108 15,-3-5 80 1,-3-1-180-16,-9-2 136 16,-6 0-304-16,-9 0 236 0,-3 0-492 15</inkml:trace>
  <inkml:trace contextRef="#ctx0" brushRef="#br0" timeOffset="2493.53">13146 17330 1048 0,'0'0'388'0,"6"3"-300"0,0 5-28 0,0-3 244 0,3-2-180 0,3-3 80 15,9 0-116-15,3 0 16 16,8 2-60 0,7-4-16-16,3-1-16 0,2-2 0 15,1-3-8-15,3-3-136 0,5-10 76 16,4-3-432-16,2-10 272 15</inkml:trace>
  <inkml:trace contextRef="#ctx0" brushRef="#br0" timeOffset="11567.73">20103 6376 464 0,'11'-2'176'0,"-11"2"-140"0,-2-5-8 16,4 2-12 0,4 3-16-16,3-3-12 15,3 6 8-15,-6-6 128 16,3 1-72-16,-12-4 160 16,3 1-120-16,-15-6 148 0,3 6-136 0,-20-5 108 15,2 4-124-15,-33 6 124 16,7 3-124-1,-30 15 116-15,5 4-116 0,-8 31 124 16,17 5-124-16,13 13 20 16,20-2-64-16,24 10 24 15,15-13-36-15,24 3-20 16,12-8-4-16,14-5 8 16,-2-9-8-16,0-10-4 15,-4-10 0-15,-5-11 12 16,-6-6-8-16,-6-12-40 15,-4-1 20-15,-5-13-112 16,-3 0 68-16,-3-10-176 16,0 5 128-16,0-3-284 15,3 5 216-15,6 3-340 16,2 6 288-16</inkml:trace>
  <inkml:trace contextRef="#ctx0" brushRef="#br0" timeOffset="12034.33">20326 6797 932 0,'3'-5'348'0,"-3"5"-272"0,9 8-20 0,-6 5 216 0,0 3-160 0,-12 29 168 0,0 8-164 0,-15 16 120 16,0-6-136-16,-14 1-8 15,2-9-56-15,-9 1-16 16,9-11-12-16,-2-11 4 16,11-5-8-16,0-13-212 15,12-5 112-15,0-17-288 16,9-2 216-16,6-18-396 16,9 2 320-16,6-16-352 31,0 11 340-31,-6 19 1184 15,0 7-488-15,3 0 84 16,3 6-320-16,0 10-16 16,3 3-112-16,5 5-4 15,4 1-48-15,3-1 4 16,0-3-16-16,-1-7-96 0,1-3 48 0,-3-14-192 16,-3 1 128-16,-3-8-288 31,-1 2 216-31,-8-4-352 15,-3 1 300-15</inkml:trace>
  <inkml:trace contextRef="#ctx0" brushRef="#br0" timeOffset="12302.2">20031 7176 1144 0,'-50'13'420'0,"50"-13"-324"0,-9 2-28 0,9-2 216 16,6 3-168-16,8-3 60 15,7 3-104-15,18-6 20 16,6 3-56-16,11-3-28 15,-2 1-8-15,-4-6 16 16,-8 5-8-16,-6-2 16 16,-6 5-16-16,-10-3-20 15,-5 3 4-15,-6-2 20 16,0 4-4-16,-12 1-4 16,3 0 0-16,-3-3-4 15,3 2 0-15,-3-2 8 16,0 3-4-16,0-6 8 15,3 3-8-15,-3-5 8 16,3 2-8-16,-3-5-284 16,3 6 152-16,3-9-316 15,6 6 248-15</inkml:trace>
  <inkml:trace contextRef="#ctx0" brushRef="#br0" timeOffset="13045.99">21177 6943 676 0,'0'-8'248'0,"0"8"-192"0,-6-11-16 0,0 3 216 16,3 6-148-16,-12-9 204 16,0 6-180-16,-5-6 112 15,2 6-140-15,-6-3 56 16,6 3-92-16,-3-1 52 16,6 4-68-16,1-4 24 15,8 6-44-15,6-2-8 16,6 4-16-16,20-2 12 0,7 6-12 15,33-4-4 1,2 4 0-16,24-4 12 16,-2 1-8-16,8-3-4 0,-9 3 0 15,6-3-16 1,-14 0 8-16,-1 0 4 16,-11 2 0-16,-13-2 0 15,-8 3 0-15,-7-3 0 16,-8 0 0-16,-6 0 8 15,-6 0-4-15,-6-3 8 16,-3 3-8-16,-12-5 16 16,-3 2-12-16,-12-5-4 15,3 0 0-15,-15-5-4 0,6 5 0 0,-12-5 8 16,4 2-4 0,-7-2 16-16,9 5-12 15,-3-2-4-15,10 4 0 16,-4-2 12-16,12 6-8 15,0-4-20-15,6 6 4 0,9 0 4 16,9 3 4-16,18 5-12 16,2 3 8-16,16 5 4 15,0 2 0-15,-1 3-12 16,-5 0 8-16,-12 6 56 16,-7-1-28-16,-23 3 60 15,-5-2-48-15,-28-3 0 16,-3-6-20-16,-23-5-20 15,2 1 0-15,-3-4-120 16,10 1 68-16,8 2-252 16,15 0 172-16,15 3-280 0,9 0 236 15</inkml:trace>
  <inkml:trace contextRef="#ctx0" brushRef="#br0" timeOffset="13883.94">22609 6509 528 0,'-6'-11'196'0,"6"11"-152"0,6-2-12 0,-3-1 96 15,3 6-76-15,3-3 200 0,0 5-140 0,3 8 140 32,-1 6-144-32,4 18 128 15,3 2-132-15,0 20 104 16,3-9-120-16,-3 19-16 0,3-6-48 15,-1 3 0 1,-2-5-12-16,-3-8 36 0,-3-11-24 0,-6-10 56 16,-3-5-44-16,-12-20 20 15,0-4-36-15,-15-29 0 16,1-6-12-16,-10-21-8 16,3 5 4-16,3-12-4 15,9 7 0-15,9-16-108 16,6 8 60-16,21-5-16 15,9 13 40-15,27 13 4 16,2 16 12-16,19 22-12 16,-1 10 12-16,3 21 12 15,-11 5 0-15,-15 9 76 16,-10-4-44-16,-26-4 92 16,-12-4-72-16,-33-9-8 15,-5-4-32-15,-34-13-116 0,1-5 52 0,-7-8-120 16,16 0 92-16,8-5-516 15,15 3 328-15</inkml:trace>
  <inkml:trace contextRef="#ctx0" brushRef="#br0" timeOffset="14433.14">23401 7101 560 0,'29'-21'208'0,"-29"21"-164"0,6-29-8 0,-6 24 296 16,3 5-188-16,-3 8 216 0,0 5-208 0,-9 11 64 31,0 0-128-31,-8 2 20 16,-1 1-64-16,-3 2-8 0,3 0-20 15,0-5-20-15,6-1 0 0,0-4-16 16,3-3 12-16,3-8-216 16,4 0 124-16,-1-14-216 15,6 1 180-15</inkml:trace>
  <inkml:trace contextRef="#ctx0" brushRef="#br0" timeOffset="14652.98">23246 7030 1092 0,'-15'-8'404'0,"15"8"-316"0,3 42-24 0,0-23 152 16,6-1-132-16,0 4 132 16,3 1-124-16,3 1 24 15,2 0-68-15,7 0-20 16,0-6-16-16,0-4-12 16,0-1 4-16,-4-8-164 15,1-2 88-15,-9-6-280 0,0 0 200 16,-9-4-672-1,0 1 460-15</inkml:trace>
  <inkml:trace contextRef="#ctx0" brushRef="#br0" timeOffset="14903.62">23225 7197 860 0,'9'-21'320'0,"-9"21"-248"0,15 18-20 15,-3-13 200 1,6 1-148-16,8-4 72 15,4 4-104-15,9-6-32 0,0 2-24 0,2-4-4 32,1 2-8-32,-3-6 8 0,-4 12-8 0,-5-6-72 15,-6 2 36-15,-6-2-84 16,-3 3 64-16,-3-3-44 16,-4 2 56-16,-2 1-32 15,3 0 40-15,-3-3-8 16,0 2 24-16,0-4-60 15,0 2 40-15,-3-3-432 16,3 3 256-16</inkml:trace>
  <inkml:trace contextRef="#ctx0" brushRef="#br0" timeOffset="18622.64">6827 17859 1100 0,'-21'-8'408'0,"15"11"-316"0,0 0-28 0,3-1-32 0,3-2-32 16,3-2 164-16,6-1-88 16,6-5 40-16,18-8-68 15,18-10 24-15,14-14-40 0,6-5 24 16,19-5-28-16,20 2 36 16,-3 1-36-16,-12 4 28 15,-2 6-28 1,2 0 36-16,-6 3-36 0,-14 5 20 15,-16 2-28-15,-5 6-16 0,-16 5-8 16,-2 0 20 0,-12 6-8-16,-3-1 16 15,-9 3-16-15,-3 0 4 0,-6 3-4 16,-3 0-52-16,-6 2 28 16,-6 6-244-16,-9-1 144 15,-3 12-436-15,-12 4 312 16</inkml:trace>
  <inkml:trace contextRef="#ctx0" brushRef="#br0" timeOffset="19067.88">6842 17957 840 0,'-33'3'312'0,"24"2"-244"0,-3-2-16 0,6 0-12 0,3-3-32 15,1-3 288-15,2 3-164 16,11-8 44-16,16-3-104 16,18-2 60-16,17-5-76 0,13-12 60 15,5-7-64-15,15-10 32 16,13-6-48-16,-1-3 16 15,0 1-32-15,9 2 0 16,-9 13-12-16,-12 3-16 16,-11 5 4-16,-13 3 28 15,-8 3-12-15,-10 5-20 16,-5 2 0-16,-12 3 12 0,-10 6 0 16,-5-1 24-16,-3 3-16 15,-6 0 40-15,-3 3-28 16,0-3-12-16,-3 8-8 15,-3-5-16-15,0 2 8 16,0 0-16-16,0 1 12 16,0-4-260-16,-3 6 148 15,6-2-692-15,-3-1 452 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26T16:59:53.451"/>
    </inkml:context>
    <inkml:brush xml:id="br0">
      <inkml:brushProperty name="width" value="0.05292" units="cm"/>
      <inkml:brushProperty name="height" value="0.05292" units="cm"/>
      <inkml:brushProperty name="color" value="#FF0000"/>
    </inkml:brush>
  </inkml:definitions>
  <inkml:trace contextRef="#ctx0" brushRef="#br0">9670 15007 548 0,'9'-13'204'0,"-12"10"-156"0,0-5-16 0,0 8 160 0,-3-2-112 16,3-4 80-16,-3 4-92 16,3-1 52-16,3 0-68 15,0 1 16-15,9 2-40 0,6 0 44 16,17 0-40-16,19-3 56 15,32-7-52-15,30 2 28 16,39-8-36-16,24 3-16 0,32-1-8 16,-5 6 28-16,11-2-16 15,-9 7 64-15,-8-2-44 16,-13 2 28-16,-17 6-36 16,-27-3 8-16,-12-3-20 15,-18 1 8-15,-18-1-12 16,-17 0 12-16,-16 3-16 15,-14-2-4-15,-9 2 0 16,-13-3-4-16,-5 0 0 16,-12-2 16-16,-15-3-8 15,-11 0-116-15,-16 3 56 16,-12 5-392-16,-20 8 244 16</inkml:trace>
  <inkml:trace contextRef="#ctx0" brushRef="#br0" timeOffset="592.48">9509 15602 788 0,'-9'-13'292'16,"3"13"-228"-16,0 3-16 0,6-3 64 0,0 0-72 0,0 0 96 0,9 3-76 16,9-3-20-1,21 0-24-15,26-3 100 0,36-8-64 0,36-5 40 16,24-2-52-16,21-3 4 16,11 5-28-1,1 0 0-15,-10 8-8 0,-11-5-16 16,-13 2 4-16,-11 3 4 15,-18 3 0-15,-15-3 16 16,-9 3-8-16,-17 2 48 16,-16 1-28-16,-14-1 12 15,-10 3-24-15,-8 0-8 16,-6 0-4-16,-7 0-4 16,-5 0 0-16,-6-3 8 15,-3 1-4-15,-3-4-4 16,-6-2 4-16,-3-2-368 15,0-3 200-15,-3-3-752 16</inkml:trace>
  <inkml:trace contextRef="#ctx0" brushRef="#br0" timeOffset="14977.16">2466 3717 780 0,'-8'-5'288'0,"8"5"-224"0,8-8-20 0,-8-2 200 15,6 7-144-15,-3-8 108 16,0 6-120-16,6-6 60 15,0 6-88-15,-3-8 56 16,3 8-64-16,-3-3 76 16,0 0-72-16,-3 3 52 15,0 5-64-15,-6-6 24 16,3 12-40-16,-3-6-28 16,3 5 0-16,-3 3 8 15,0 5-4-15,-3 0 8 16,6 6-8-16,-3 7 8 15,3 3-8-15,0 16-4 16,3 0 4-16,3 8-4 16,-3-3 0-16,3 6 8 0,0-6-4 15,0 16-20-15,3-2 8 0,-9 21 4 32,3-14 4-32,0 27 0 0,3-13 0 0,-6 18-12 31,3-8 8-31,3 27 4 0,6-6 0 15,-4 19 0-15,1-16 0 0,3 24 8 16,-3-13-4-16,6 31-12 16,0-18 4-16,-3 24-4 15,3-17 0-15,0 25 16 16,-3-19-4-16,0 35-12 16,5-19 4-16,-8 31 12 15,3-20-4-15,0 47 16 16,6-26-12-16,-6 31 4 15,6-34-4-15,-6 35-16 16,5-27 4-16,-8 32 28 16,3-30-12-16,-3 30 24 15,-3-32-24-15,0 48 24 16,-6-30-24-16,0 38-20 16,0-35 0-16,-9 32 20 15,6-32-4-15,3 22-4 16,0-33 0-16,3 14-4 15,6-32 0-15,3 21 0 0,6-34 0 16,-9 21 0 0,6-26 0-16,-6 21 0 0,0-27 0 15,0 27 8 1,-1-30-4-16,-2 17-4 0,0-25 4 0,-3 6 4 31,3-24-4-31,-6 9-4 0,3-25 4 0,-3 0 4 16,3-23-4-1,-3-4-4-15,0-12 4 0,-3 0 4 16,3-14-4 0,-3 0-12-16,-3-10 4 0,-3 0 4 15,3-11 0-15,-2 6-12 16,-4-9 8-16,3 6 20 16,0-11-8-16,-3-5 4 15,6-8-4-15,-6-5-8 16,6-8 4-16,0-5-24 15,0-6 12-15,3-5 4 16,-3 0 4-16,0-11 0 16,6 3 0-16,-9-8 0 15,3 0 0-15,0-8 0 16,3 3 0-16,-3-11 8 0,6 6-4 16,-8-11-12-1,2 2 4-15,0-13 4 16,-3 6 0-16,0-8 8 0,3 7-4 15,-6-2-12 1,3 8 4-16,-3-8 4 0,3 5 0 16,-3-5 0-1,9 6 0-15,-6-4 0 16,0 9 0-16,6-3-12 16,3 5 8-16,-8 0 12 0,8 8-4 15,0 0-12-15,0 8 4 16,0 8 12-16,0 6-4 0,3 15-4 31,5 8 4-31,4 21-4 0,6 0 0 0,0 14 52 16,3-6-28-16,-6 14 32 15,0-6-28-15,-3 0 8 16,-4-8-20-16,-2-2 20 16,3-9-24-16,0 3 4 15,0-7-8-15,0 4 4 16,3-4-8-16,0-1 16 15,3-5-12-15,-3-5 4 16,3-3-4-16,-6-5-16 16,5-6 4-16,-8-7 12 0,3-3-4 15,-3-11-12 1,3-2 4-16,-3-14 28 0,3 4-12 16,0-23-32-1,3 7 12-15,0-17-8 16,3 8 8-16,0-15 8 15,0 7 0-15,-1-13-12 16,1 11 8-16,-3-13-16 0,0 12 12 16,-6 1 12-1,6 10 0-15,-9-2-12 16,6 13 4-16,0-3-24 16,3 11 16-16,6-3-40 15,-4 6 32-15,4-3-4 16,0 7 16-16,-3 1 0 0,0 8 0 15,-3-1 24-15,-3 6-8 16,-9 3 40-16,0 5-24 0,-21 5 64 16,-3 6-48-16,-18 7 28 15,1 3-40-15,-19 8-28 16,7 0 0-16,-16 6 16 16,10-6-8-16,2-8-180 15,6-5 96-15,13-16-300 16,17-3 212-16,9-26-636 15,18-3 444-15</inkml:trace>
  <inkml:trace contextRef="#ctx0" brushRef="#br0" timeOffset="16875.14">1276 17637 560 0,'0'-16'208'0,"-3"11"-164"0,3-8-8 16,0 7 164-16,3 1-116 16,3-3 132-1,-3 6-124-15,6 4 44 16,0 4-80-16,3 17 116 15,-1 4-96-15,4 12 36 0,0 1-68 0,3 2 36 16,-6-2-44 0,-3-5 96-16,3-4-76 15,-6-4 80-15,6-3-76 16,-12-9 40-16,0-1-60 0,0-14 32 16,-6 0-40-16,0-14-8 15,6 1-16-15,-6-11-16 16,6 3 4-16,0-10-4 15,6 1 0-15,-6-7 8 16,6 6 0-16,3-9-12 16,6 8 8-16,-4-5-24 15,1 8 16-15,9 0-4 16,0 10 8-16,6 6-36 16,-6 8 24-16,2 13 8 15,4 5 8-15,-6 14 4 16,-3 7 0-16,-6 0 0 15,3 1 0-15,-6-6 32 16,6-3-16-16,-13-7 40 16,7-3-32-16,-9-11-4 15,3 0-12-15,-6-15 12 16,3-4-12-16,0-17-20 16,0 2 4-16,0-14-32 15,9 6 24-15,-3-8-12 16,9 13 16-16,-3 1 8 15,0 10 4-15,6 7 0 0,3 12 0 0,0 10 32 16,2 10-16 0,-5 6 76-16,3 8-56 0,-3 10 92 0,-9 6-72 15,0-11 68-15,-6-3-68 0,-3-7-4 32,0-6-32-32,0-5-4 0,0-3-8 15,0-3 4-15,0 1-8 16,0-3-20-16,0-3 8 15,0-5-32-15,0 6 24 16,0-6-128-16,-3 0 84 16,3 0-100-16,-9-6 92 15,3-4-256-15,3-4 180 16,3-9-324-16,3-4 268 0</inkml:trace>
  <inkml:trace contextRef="#ctx0" brushRef="#br0" timeOffset="17260.58">2074 17560 748 0,'11'-13'276'0,"-2"8"-216"0,0-3-16 0,-6 3 200 0,3-1-144 16,3-2 80-16,-3-2-104 15,3-1 56-15,0-2-76 16,3-3 4-16,3-2-36 0,-3-1-32 0,0 3 4 15,5 6 16-15,-5 7-4 16,6 11 92 0,-6 8-52-16,-3 8 84 0,-9 10-76 15,-9 8 124 1,0 3-104-16,-3-5 28 0,-6-3-64 16,1-10-4-16,2-12-24 0,-3-9-24 15,6-12 4-15,0-9-144 16,-3-15 80-16,9-7-248 15,0 3 176 1,6 0-276-16,6 7 240 0,-3 6-652 16</inkml:trace>
  <inkml:trace contextRef="#ctx0" brushRef="#br0" timeOffset="18044.56">2356 17330 748 0,'-6'-5'276'0,"12"0"-216"0,-3-9-16 15,6 9 200-15,-3 0-144 0,6-3 100 16,-3 5-116-16,3 6-12 15,3 7-44-15,9 9 64 16,-4 5-56-16,-5 2 68 0,3 3-64 16,-6-2 8-16,0-1-28 0,-3 1 92 15,-3-3-60 1,-6-3 40-16,0-3-56 0,0-2 16 16,-6-5-32-16,0-6 36 15,3-2-32-15,-3-6 32 31,6 0-32-31,0-10-4 0,0-3-12 16,0-5 4-16,0-3-8 16,0-2-36-16,6-3 16 15,-6-6-48-15,3-4 36 0,0 2-4 0,0 5 20 16,-3 3 0-16,0 5 4 16,-6 3 8-1,3 8 0-15,0-1 8 16,0 6-4-16,3 3-12 15,0 2 4-15,6 3-4 16,0 6 0-16,3 4 16 0,0 11-4 16,-3 6 24-1,0 5-16-15,3-3 48 0,-6-3-32 16,6-5-4-16,-9-2-16 16,0-9 12-1,0 4-12-15,3-9-4 16,-3-5 0-16,0-8 4 15,5-5-4-15,-5-6-48 16,0 1 28-16,0-1-24 0,0 1 24 16,0 2-72-16,0 5 52 15,-5 6-260-15,2 5 164 16,-3 5-292-16,0 11 240 16</inkml:trace>
  <inkml:trace contextRef="#ctx0" brushRef="#br0" timeOffset="18525.7">2597 17431 696 0,'0'0'256'0,"3"2"-196"0,0-2-20 0,-3 0 180 0,6 0-128 16,3-2 88-16,-3-4-108 15,3-1 52 1,6 1-72-16,6-10 16 0,3 0-40 16,5-5-28-16,4-2 0 15,3-1 24-15,-3-5-12 16,-1 2 68-16,-5-5-48 0,-6 1 60 0,-9 2-56 16,-3 2-16-16,-18 3-12 15,-6 8 80-15,-9 11-48 0,-6 13 44 16,4 16-48-1,-1 13 24-15,15 13-32 16,12 0 44-16,3-5-40 16,9-10 28-1,3 2-32-15,9-8 16 16,2-8-24-16,-2-5 8 16,3-8-16-16,-6-8 12 15,-3-5-16-15,2-3 4 0,-8-3-4 0,3-2 4 16,0 0-8-16,-6 2 24 15,-6 3-16-15,6 0 12 16,-9 3-12-16,0 2-24 16,0 1 4-16,0-1-84 15,0 0 52-15,0 1-160 16,0-9 112-16,9-7-400 16,0-9 272-16,15-10-812 15</inkml:trace>
  <inkml:trace contextRef="#ctx0" brushRef="#br0" timeOffset="19579.59">3901 16603 1016 0,'-18'2'376'0,"18"-2"-292"0,-24 13-20 0,13-5 192 16,2 3-152-16,-6 5 88 0,6 5-108 0,-9 6 28 15,6-1-64-15,0-5-24 16,3-2-16-16,12-9-28 15,9 1 12-15,15-9-56 16,3-2 32-16,8-2 8 16,-5 2 12-16,0 5 64 31,-6 6-28-31,-10 10 132 0,-2 3-88 0,-12 5 24 16,-3 3-56-16,-15 2-4 15,4-2-20-15,-10-3-164 16,3 0 80-16</inkml:trace>
  <inkml:trace contextRef="#ctx0" brushRef="#br0" timeOffset="19971.59">4288 16603 676 0,'27'-24'248'0,"-27"24"-192"0,27-19-16 15,-18 9 112 1,3 4-92-16,-4-4 160 0,-2 5-124 16,-12-1 120-1,0 6-124-15,-17 8 80 16,2 3-104-16,-6 13 160 0,6 5-128 15,3 10 48-15,12 1-84 0,0 2 4 16,12-5-36-16,6-7 4 16,3-4-20-16,3-13-8 15,3-2-4-15,3-16-48 16,0-1 24-16,-1-10-48 16,1 0 40-16,-3-5-80 15,0 3 56-15,0-6-104 16,-1 5 88-16,-5-4-208 15,3 4 156-15,3-5-216 16,6 8 188-16,-6-5-296 16,3 5 252-16</inkml:trace>
  <inkml:trace contextRef="#ctx0" brushRef="#br0" timeOffset="20992.64">4363 16642 716 0,'8'-8'264'0,"-8"8"-204"0,18-8-16 0,-6 3 228 15,0 2-156-15,6-4 36 16,3 1-96-16,0-4 48 16,-1 4-64-16,-5-7 64 15,3 5-64-15,0-8-24 16,-6 6-16-16,-3-11 24 16,0 5-12-16,-15-8-4 15,6 3-4-15,-12-6 4 0,3 11-4 0,-15 6-4 16,3 7 4-1,-8 8 12-15,-1 6-8 16,0 2-4-16,9 1 0 16,3-1-392-16,7 0 212 0</inkml:trace>
  <inkml:trace contextRef="#ctx0" brushRef="#br0" timeOffset="21592.52">4877 16179 912 0,'6'-18'340'0,"-6"18"-264"0,-3-8-24 0,0 8 352 15,3 2-232-15,-11 6 124 16,5 6-172-16,-6 12 0 16,6 3-76-16,0 11-12 15,3 2-20-15,6-2-4 16,3-6-4-16,6-10-32 16,3-3 12-16,-1-13-40 15,4-2 32-15,0-12-136 0,0-2 88 16,0-8-108-1,0 3 96-15,-3-3-176 16,-1 6 144-16,-5-1-240 16,0 3 200-16</inkml:trace>
  <inkml:trace contextRef="#ctx0" brushRef="#br0" timeOffset="22026.02">5017 16105 996 0,'3'24'368'0,"-3"-24"-284"0,18 34-24 0,-6-15 160 15,-6 2-132-15,6 3 8 16,3 0-56-16,3-3-20 15,3 0-12-15,2-10-8 16,1-1 4-16,0-12-48 16,0-4 24-16,-6-10-28 15,0 1 28-15,-7-12-8 16,-2 3 16-16,-6-13-52 16,0 5 32-16,-6-13-44 15,3 6 40-15,-3-4 28 16,3 12 8-16,0 10 88 15,6 13-44-15,0 13 128 0,6 11-96 16,-3 8 16-16,3 2-52 0,-3 3-28 16,0-2-4-1,0-1 0 1,0-2-4-16,0-6-168 16,3-2 88-16,-6-5-288 15,2-3 204-15</inkml:trace>
  <inkml:trace contextRef="#ctx0" brushRef="#br0" timeOffset="22580.47">5446 15933 808 0,'15'3'300'0,"-15"-3"-232"0,45 50-20 0,-22-29 228 16,4 0-160-16,6 6 44 15,-3-3-96-15,-7 0 100 16,-5-3-92-16,-9-3 116 15,0-2-108-15,-9-11 48 16,-6 1-72-16,-6-12 0 16,0-2-32-16,-8-13 4 15,2 3-16-15,-3-22-88 16,9 3 44-16,-3-11-124 16,12 9 92-16,6 2 8 15,12 13 36-15,3 5 0 16,9 14 8-16,2 8-28 15,1 7 24-15,0 1-28 16,0-1 24-16,-1-4-16 16,-2-4 20-16,6-10-72 15,-12-2 52-15,-6-14 4 16,0 3 20-16,-21-6-104 16,-3 4 64-16,-21 1 48 15,0 9 4-15,3 5 272 16,1 8-148-16,14 8 52 15,9 8-104-15,12 3 64 16,8-1-80-16,10-5 0 16,12-2-36-16,0-11 16 0,5 0-24 15,1-11-4 1,-3 3-4-16,-4-2 4 0,-5 5-4 0,-9-3-12 16,-3 5 4-16,-9 0 20 15,0 3-8-15,-7 0-12 16,1 3 0-16,-6-3 4 15,0 0 0-15,-3 0-108 16,3 0 60-16</inkml:trace>
  <inkml:trace contextRef="#ctx0" brushRef="#br0" timeOffset="23096.87">4735 17283 748 0,'11'-8'276'0,"-8"2"-216"0,3 1-16 0,-6 5 340 0,-14 3-220 0,-1 7 152 16,-15 9-180-16,3 2 88 15,-6 3-128-15,7 0-40 0,11-3-36 16,6-5 0-16,21-3-12 15,23-3 4-15,22 1-4 16,-1-3-24-16,-5 3 8 16,-6 2-4-16,-10 3 4 15,-14 2 148-15,-15 6-76 0,-12 2 8 16,-9 4-44-16,1 1-96 16,-16-4 36-1,-3-6-324-15,3-3 196 0,9-4-600 16,7 2 424-16,11-11-312 15</inkml:trace>
  <inkml:trace contextRef="#ctx0" brushRef="#br0" timeOffset="23447.7">4964 17473 1100 0,'-3'-8'408'0,"6"6"-316"0,6-1-28 15,-3 3 88-15,6 3-96 16,5-1-4-16,7 1-32 0,6-1-8 16,12-4-4-16,-7-3 4 0,1-3-8 15,-6-6 8-15,-3-9-8 16,-4-9-12-16,-5-8 4 16,-6-2 12-16,-6 5-4 15,-3 8 52-15,-6 10-32 16,0 16 156-16,0 19-100 0,-3 24 28 15,0 10-64-15,0 6-20 16,0 10-12 0,3 0-12-16,0 0 4 0,1-2-32 15,-4-11 16 1,3-8-284-16,-6-3 160 0,-3-2-516 16,3-1 368-16,0-2-368 15</inkml:trace>
  <inkml:trace contextRef="#ctx0" brushRef="#br0" timeOffset="23766.69">5741 16947 1476 0,'-9'2'544'0,"6"4"-420"0,-15 9-36 0,9-7 136 0,-15 8-140 0,-3 5 8 15,4 8-52-15,5 6-12 16,6 5-16-16,6-1-16 0,-3 9 0 15,3-3 72-15,-12-3-36 16,-6-5 76-16,-5 0-60 0,-1-5-16 16,0-3-20-1,3-8-80-15,3-5 36 0,7-5-340 16,2-3 208 0,6-6-812-1</inkml:trace>
  <inkml:trace contextRef="#ctx0" brushRef="#br0" timeOffset="24500.52">5854 17296 1236 0,'12'-45'456'0,"-9"26"-352"0,9-15-32 15,-9 10 32-15,8-13-72 16,1-8 24-16,3-21-36 0,-6-8 0 15,-3-8-12 1,-3 2-8-16,-3 9 4 0,-6 8 48 16,-3 15-28-16,0 14 132 15,0 15-88-15,-3 14-4 0,1 21-40 16,-1 26 56-16,6 29-48 16,3 11 32-16,0 0-36 15,0-2 16-15,6-4-24 16,0-4 52-16,3-19-40 15,-3-8 4-15,0-13-24 16,3-11-52-16,-3-11 24 0,2-10-128 16,1-2 80-16,-3-6-192 15,-3-3 144-15,-3 1-408 16,-3 2 292-16,-2 2-416 16,-4 1 368-1,3-3-96-15,0 0 1208 31,24-21-452-15,6 0 76-16,14-3-276 16,10 0-44-16,8-5-88 0,-5 3-28 15,0 2-16 1,-10 1-88-16,1 1 44 0,-3 9-232 16,-3 8 148-16,-7 0-308 15,-5 10 240-15,-3 6-148 16,0-3 196-16,-3 0 60 15,3-5 48-15,0-3 284 16,-1-3-140 0,1-2 188-16,9-8-172 15,-12-6 56-15,0-5-108 0,-9 3 116 0,-9 3-108 16,-9 7 208-16,-3 11-168 0,-3 19 92 31,0 7-124-31,-3 35 20 16,1 3-68-16,8-6-40 15,6-5-8-15,6-13-52 16,3-3 28-16,6-8-80 16,8-8 56-16,1-7-80 15,0-9 76-15,0-5-68 16,3-10 68-16,0-14-268 0,11-16 180 16</inkml:trace>
  <inkml:trace contextRef="#ctx0" brushRef="#br0" timeOffset="25482.94">6702 16568 728 0,'12'-26'268'0,"0"15"-208"0,-3-2-16 16,-3 10 212-16,3 6-148 15,0 8 88-15,-3 10-112 16,-6 8 4-16,0 10-52 0,-3 6 76 0,3-2-64 15,0-1 76-15,0-10-72 0,0-8 52 16,3-11-60-16,0-8 16 16,0-10-40-1,0-8-8-15,2-14-8 16,4-7-84-16,6-8 44 16,3-3-92-16,3 2 72 0,6 6-8 15,-9 11 40 1,2 10 24-16,-8 11 0 0,-6 12 88 15,-3 9-44 1,-6 3 4-16,0-1-28 0,3-2-20 16,3-5-4-16,9-6-172 15,3-5 96-15,15-8-296 16,6-5 212-16,5-6-224 0,1-7 224 16,0 2 124-1,-4 8 36-15,-5 6 508 16,-6 7-276-16,-6 3 212 0,-9 5-252 15,-6 3-16 1,-6 0-104-16,-6 0-100 16,0 3 16-16,-3-3-392 15,3 2 224-15</inkml:trace>
  <inkml:trace contextRef="#ctx0" brushRef="#br0" timeOffset="32137.6">7547 12708 912 0,'-6'-16'340'0,"6"16"-264"0,6-13-24 0,-3 2 272 16,3 1-188-16,-3-17 160 16,3 1-176-16,-3-25 44 15,3 4-96-15,-6-35 40 16,3 2-64-16,-3-39 4 15,3 8-28-15,0-45 48 16,6 11-36-16,0-46 20 16,0 22-32-16,6-56 36 15,3 26-32-15,3-52-4 16,-1 26-12-16,-5-39 12 16,-3 33-12-16,-6-36 4 15,-3 40-4-15,-6-41-8 16,0 46 4-16,-6-37-4 15,0 42 0-15,-3-26 32 16,6 41-16-16,-3-17-4 16,7 36-8-16,-4-12-16 15,3 33 8-15,0-15-4 0,6 26 0 0,-3-5 32 16,0 29-12-16,0-8-12 16,6 21-4-1,-1 0 20-15,1 22-8 16,0-3 4-16,3 21-4 15,-3-3-8-15,3 16 4 0,-3 5-4 16,3 14 0-16,-6 2 0 16,3 11 0-16,-6 0 0 15,0 8 0-15,-6-3 16 16,3 8-8-16,-3-5 4 16,3 5-4-16,-6-2-24 15,6 10 8-15,-6-5-12 16,3-1 8-16,-3 6 24 15,3 6-4-15,-2 2-4 16,2 5 0-16,-9 14-4 16,6 2 0-16,-9 16 0 15,3 5 0-15,-9 8 0 16,6 1 0-16,-8-4-20 16,5-2 12-16,-6-10 4 15,6-6 4-15,-3-5 0 16,6-6 0-16,1-10 60 15,8-3-32-15,3-13-28 16,6-5-4-16,12-29 28 16,8 7-16-16,13-23-44 0,6 5 20 15,6-21-8-15,-1 8 16 0,7-5 8 32,-7 15 0-32,7 11-20 15,-3 16 12-15,2 24 4 0,-2 13 4 16,-6 29 0-1,-7 0 0-15,-11 16 24 0,-6-3-12 16,-9 8 12-16,0-5-12 0,-12 3-44 16,3-14 20-16,-6-5-252 15,0-5 144-15</inkml:trace>
  <inkml:trace contextRef="#ctx0" brushRef="#br0" timeOffset="32818.18">7158 4448 984 0,'-3'-6'368'0,"3"6"-288"0,-3 29-20 0,-3-10 160 16,3 5-132-16,-6 8 116 15,0 2-120-15,0 3 0 16,6 0-48-16,6-5 72 15,3-6-60-15,15-10 40 16,2-5-52-16,16-11 8 16,3 0-28-16,2-3 36 15,-2 3-28-15,-12 5 48 16,-6 3-40-16,-21 11 48 16,-6 2-48-16,-18 11-40 0,-3-1 0 15,-12 9-244 1,7 0 136-16,-1-6-444 0,6 3 312 0</inkml:trace>
  <inkml:trace contextRef="#ctx0" brushRef="#br0" timeOffset="33054.68">7375 4207 1080 0,'6'-27'400'0,"-6"27"-312"0,38 11-24 0,-20 8 108 16,0 4-108-16,3 30 148 15,3 0-116-15,-3 19 12 16,-3-1-64-16,-4 3 0 16,1-5-28-16,-6-11 0 0,3-5-8 0,-6-13-228 15,3-9 124 1</inkml:trace>
  <inkml:trace contextRef="#ctx0" brushRef="#br0" timeOffset="33356.17">7446 4646 1100 0,'-24'-3'408'0,"24"3"-316"0,6-5-28 15,0 0 168-15,3 2-140 0,6-10 36 31,3 2-80-31,0-7 0 0,0 5-32 16,0-14 28 0,2 6-28-16,1-19 40 0,3 9-32 0,-3-17 40 15,0 11-36-15,-9-3 4 16,0 8-20-16,-9 6-16 16,2 13 0-16,-5-6-76 15,0 11 44-15,0-2-240 16,0 7 152-16,0 3-324 15,0 0 252-15</inkml:trace>
  <inkml:trace contextRef="#ctx0" brushRef="#br0" timeOffset="34073.05">7812 4474 612 0,'33'11'228'0,"-33"-11"-180"0,33 8-12 0,-24-8 316 15,-3 2-200-15,-9-4 204 16,0-1-204-16,-6-5 96 16,3 0-144-16,-9-8 32 15,3 3-80-15,-3-11-16 16,6 6-24-16,0-6-36 16,6 5 8-16,0-4-12 15,6 4 12-15,0-2 24 16,3 10-4-16,0-10 16 15,3 11-16-15,0 2-4 0,3 2 0 16,3 12-4-16,0-4 0 16,6 14 0-1,2 5 0-15,1 6 24 0,0 7-12 0,-3 1 12 32,-3-1-12-32,-3-2 12 0,0-6-16 0,-7-5 92 15,-2-2-52-15,-3-6 40 16,0 0-52-16,-6-5 32 15,3-3-36-15,-3-2 0 16,0 0-20-16,-3-9 0 16,6 6-4-16,-5-18 12 15,5 5-12-15,-9-16-4 16,3 5 0-16,-9-21-32 16,6 8 16-16,-6-6-100 15,6 4 60-15,3-4-180 16,3 14 132-16,9 3-176 0,6 7 160 0,6-4-104 15,3 9 128 1,5-2-92-16,1 3 104 16,12 0 44-1,0 0 24-15,8 0-24 16,-2 2 20-16,3 3 136 16,-7-3-60-16,-5 3 204 15,-6 6-148-15,-9 10 112 16,-7-3-132-16,-11 11 64 15,-3 5-92-15,-20 8 8 0,-1 3-44 16,-18 5-4 0,6-3-16-16,-5-4 0 15,8-4-4-15,-3-13 4 0,9-2-8 16,0-24-64-16,7 2 32 16,2-15-148-16,9 4 100 0,0-12-160 15,6 10 132-15,0-2-184 16,6 5 160-16,-3 2-184 15,3 3 180 1</inkml:trace>
  <inkml:trace contextRef="#ctx0" brushRef="#br0" timeOffset="34381.61">8274 3966 756 0,'24'-26'280'0,"-24"26"-216"0,32-11-20 0,-11 11 180 15,0 5-132-15,6 6 176 16,3 5-156-16,-7 2 104 0,1 1-124 0,-6-3 100 31,-3-3-108-31,-6-2 80 16,0-6-96-16,-9-5 12 15,3-3-48-15,-9-13-12 0,0 3-12 0,0-16 4 32,3 8-8-32,3 0-20 15,6 2 8-15,9 11-32 16,6 3 24-16,5 10-4 15,4 8 12-15,3 3 24 16,0 3-8-16,-1-6-4 16,-2 0 0-16,-9-5-84 0,-3-2 44 15,-12-9-208-15,-3-2 140 0,-12-14-300 16,0 1 228-16</inkml:trace>
  <inkml:trace contextRef="#ctx0" brushRef="#br0" timeOffset="34739.44">8899 3686 788 0,'15'-19'292'0,"-15"19"-228"0,6-16-16 0,-3 11 220 15,0-3-156-15,-3-3 116 16,3 4-136-16,-6 1 84 16,3 6-100-16,-6 6 4 15,0 1-48-15,-6 12 12 16,6-6-24-16,-6 3-28 15,6 3 4-15,0-6 8 16,3-3 0-16,0-7-4 16,6-3 4-16,3-13-48 15,6 5 24-15,6-13-36 0,3 5 32 16,5 13-16 0,1 3 24-16,0 16 148 15,0 13-68-15,-9 14 72 16,-1-1-80-16,-8 3-4 15,-3-5-32-15,-9-9-72 0,0-4 24 0,-6-19-288 16,1-6 176-16,-4-18-548 16,3 3 384-16</inkml:trace>
  <inkml:trace contextRef="#ctx0" brushRef="#br0" timeOffset="35088.54">9116 3641 1040 0,'36'-8'384'0,"-36"8"-300"0,62-19-20 0,-32 1 104 15,0 4-104-15,3-15 132 16,-4 0-112-16,-5-13-24 16,-6 5-36-16,-9-11 16 15,0 11-24-15,-12 3 20 16,-3 7-20-16,-12 14 20 16,3 10-24-16,-3 19 48 15,3 11-32-15,10 13 4 16,7 4-20-16,10-4 44 15,6-5-28-15,6-9 56 16,3-2-48-16,9-16 56 0,-1 0-56 16,1-11 20-1,0 3-36-15,-9-21 36 16,-4 2-32-16,-8-18 12 0,-3 6-20 0,-15-17 0 31,-3 0-8-31,-15-15-68 16,4 10 32-16,-7-13-68 0,6 16 56 15,0 5-140 1,9 13 100-16,0 11-316 16,9 7 224-16</inkml:trace>
  <inkml:trace contextRef="#ctx0" brushRef="#br0" timeOffset="35705.03">8253 5067 892 0,'-18'-45'332'0,"18"45"-260"0,-15-11-20 0,6 17 220 16,6-4-160-16,-6 25 36 15,6 4-92-15,-3 25 92 0,6-1-88 0,3 4 88 16,6-6-84-16,3-8 64 16,6-8-72-1,0-11 48-15,0-5-60 0,0-15 4 16,-1-4-28-16,1-18 16 31,3-2-24-31,-6-19-56 0,-3 2 20 16,-3-4 4-16,3 7 8 0,-3 11-32 15,0 13 24-15,-3 10-20 16,3 12 24-16,-3 4 0 16,2 1 8-16,1-3-132 15,3-3 72-15,0-16-356 16,3-5 236-16</inkml:trace>
  <inkml:trace contextRef="#ctx0" brushRef="#br0" timeOffset="35911.56">8473 4530 1196 0,'9'-27'440'16,"-9"27"-340"-16,18 13-32 0,-3 3 284 15,6 5-208-15,14 30 72 16,1 2-124-16,12 21-12 15,-4 2-48-15,4-1-32 16,-6-4 0-16,-7-7 16 0,-2-12-8 16,-9-7-108-1,-6-10 52-15,-9-9-192 16,-3-2 136-16,-9-19-156 16,0 3 148-16</inkml:trace>
  <inkml:trace contextRef="#ctx0" brushRef="#br0" timeOffset="36301.21">8717 4337 1196 0,'12'0'440'0,"-12"0"-340"0,39 55-32 0,-18-18 264 15,2-5-196-15,10 29 36 16,0 0-104-16,6 15-12 15,-1-4-32-15,1-3-12 16,-6-9-8-16,-6-7 12 16,-4-10-8-16,-17-9-136 15,-6-13 72-15,-18-2-264 16,1-6 180-16,-22-13-316 16,0-5 260-16,-11-14 32 15,5 3 100-15,6-18 260 16,15 5-108-16,16-19 244 15,11 11-188-15,14-11 52 16,10 4-116-16,12-17 44 16,3 13-72-16,8-8-48 0,-2 11-4 0,5 1 24 31,-5 9-16-31,3 3-336 0,-7 14 180 0,1 10-464 16,-9 3 348-16</inkml:trace>
  <inkml:trace contextRef="#ctx0" brushRef="#br0" timeOffset="36588.55">9435 4490 1120 0,'-12'0'416'0,"12"0"-324"0,-30 16-24 0,6-6 120 16,6 4-116-16,-20 9 32 16,2 7-60-16,-6 7 8 15,9-3-32-15,7-2 52 16,8-6-40-16,6-13 4 15,9-2-24-15,9-16-16 16,9-3 0-16,12-11-60 16,5 3 36-16,7 1 20 15,-3 7 8-15,-1-3-24 16,-2 11 12-16,-3 0 24 16,0 5-8-16,-7 1-8 15,-2-1 0-15,-6-8 12 0,-3 3-4 16,-3-10-124-1,3-1 64-15,0-10-420 16,0-6 268-16</inkml:trace>
  <inkml:trace contextRef="#ctx0" brushRef="#br0" timeOffset="36774.81">9792 4157 1120 0,'0'5'416'0,"0"-5"-324"0,-33 50-24 15,12-7 252-15,6-1-188 0,0 21 124 16,9-2-148-16,12-5 0 15,9-6-64-15,9-10 0 16,3-14-28-16,3-18-124 16,2-8 60-16,1-21-212 15,-3 0 144-15,-9-29-192 16,-6 2 176-16</inkml:trace>
  <inkml:trace contextRef="#ctx0" brushRef="#br0" timeOffset="37158.71">9819 3747 1068 0,'3'-3'396'0,"-3"3"-308"0,23 53-24 16,-5-16 196 0,0 3-156-16,9 20 116 15,3 1-128-15,-1 13-20 16,1-2-48-16,0 2 12 16,-3-11-24-16,-6-7 4 15,-4-11-8-15,-8-13-96 16,0-6 52-16,-6-18-8 15,0-3 28-15,-6-23 40 0,3-6-16 16,3-24 44-16,3-2-28 0,12-13 56 31,3 7-44-31,12-18 20 16,-1 10-36-16,4-4-8 0,-3 12-8 16,-3 8-16-16,-7 14 8 15,-5 10-268-15,-3 16 144 0,-12 8-244 16,-3 8 212-16,-6 16 16 15,0 5 88-15,0 8 56 16,3-5 4 0,9-3 404-16,6-2-220 15,18-9 176-15,0-5-212 0,14-7-12 16,1-1-84-16,0-10-20 16,-7 5-20-16,-2-14-20 15,-3 6 0-15</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05:01.340"/>
    </inkml:context>
    <inkml:brush xml:id="br0">
      <inkml:brushProperty name="width" value="0.05292" units="cm"/>
      <inkml:brushProperty name="height" value="0.05292" units="cm"/>
      <inkml:brushProperty name="color" value="#FF0000"/>
    </inkml:brush>
  </inkml:definitions>
  <inkml:trace contextRef="#ctx0" brushRef="#br0">5857 15126 1568 0,'-3'40'0'0,"6"10"-4"0,0-23-4 16,0 12 4-16,0 12-4 0,0 4 0 0,-3-5 96 0,-3-7-48 0,-3-11 96 0,-3-3-76 0,-3-11 0 0,3-5-40 0,-6-5-12 0,0-8-4 0,6 0-4 0,3-2 0 0,0-1-36 0,6-5 20 0,0-2 24 16,0-6-4-16,0-6-16 15,0-1 4-15,-6-1 12 16,3 3 0-1,0 0-12-15,0 5 4 0,-2 2 4 16,-1 4 0-16,0 2-20 16,0 3 12-16,0 2 4 15,3 0 4-15,0 1 0 16,3-1 0-16,6 3-28 16,-3 5 16-16,3 3 48 15,0 11-16-15,0 2 16 16,0 13-20-16,2 1-24 0,1-6 0 15,-9-5 12-15,6-3 0 16,-3-11-4 0,0-4 4-16,-3-9-288 0,6-10 156 15,0-11-528 1,3-5 364-16,-3 2-48 16</inkml:trace>
  <inkml:trace contextRef="#ctx0" brushRef="#br0" timeOffset="1721.9">6583 14806 548 0,'-21'-3'204'0,"9"1"-156"0,0-1-16 0,3 1 80 0,4-1-68 16,2 0 36-16,3 3-48 47,-3 0 44-32,9 0-44-15,-1 0 64 0,7 3-56 0,-3 2 8 0,3 3-28 0,-6 3 24 0,3 5-28 16,-9 5 4-16,-3 16-12 0,-6 16 12 16,-9 5-12-16,-3-5-20 15,4-6 4 1,-4-4 4-16,6-4 4 0,0-7 8 15,3 0-4-15,3-3-20 16,3 0 8-16,0-5 12 16,3-3 0-16,-3-5-12 15,0-3 4-15,3-5 20 16,3 0-8-16,-6-5 32 16,3-3-24-16,-2-3-12 0,2-2-8 15,-3-6 4-15,0-2 0 16,0 0 0-16,3 2 0 15,-3 1-28-15,3 2 16 16,0 2-4 0,-3 4 8-1,0 2 8-15,3 8 0 0,0 5-28 0,0 8 16 16,3 3 4-16,0 5 8 16,3-3-12-16,3 1 8 15,0-9 40-15,0-2-24 0,3-10 52 16,3-9-36-16,0-5-4 15,-1-3-16 1,1 1-16-16,3-1 4 0,0 3-120 16,0 0 68 15,0 3-296-31,0 0 196 0</inkml:trace>
  <inkml:trace contextRef="#ctx0" brushRef="#br0" timeOffset="3002.48">7107 14801 540 0,'3'-5'200'0,"-9"-1"-156"15,3 4-12-15,0-1 88 0,-3 3-72 0,3 0 44 0,0 0-56 16,3 0-12-16,3 8-12 16,3 2 52-16,0 9-36 0,-3 13 84 15,0 21-60-15,-6 18 52 32,-6 1-60-17,-9-9 4-15,-3-5-28 0,-3-2-20 0,1-3-4 0,2-3 64 16,6-5-32-16,3-5-12 0,0-11-8 15,6-3 36 1,3-10-24-16,0-5 36 0,3-3-32 16,3-3-4-16,-3-5-12 15,0 0-8-15,0 0 4 16,6-3-4-16,-9-2 0 16,0-3 16-16,-3-3-8 15,0-2-4 1,0-5 0-16,0-3 4 15,0-1-4-15,3 1-20 16,1 3 8-16,4 2 4 0,-2 3 4 16,3 2 0-16,-3 6 0 0,3 5-20 15,3 8 12-15,0 5 76 16,0 8-40 0,0 3 44-16,3 2-40 0,9-2-8 15,-3 0-16-15,3-8 20 16,0-6-16-16,-1-10 4 15,-2 0-8-15,0-8 4 32,0 0-8-32,3-2-64 0,-6-1 32 0,0 3-236 15,0 0 148-15,-6 3-560 16</inkml:trace>
  <inkml:trace contextRef="#ctx0" brushRef="#br0" timeOffset="6073.39">7574 15079 364 0,'0'-22'132'0,"-6"20"-100"0,6-3-12 0,0-1 68 16,0-2-52-16,-3-2 100 0,0-1-76 15,0 3 76 1,3-2-76-16,-3-1 84 0,-6 0-84 16,3 1 96-16,4-1-92 15,-4 1 40-15,-3-1-60 0,3 1 20 16,0 2-36-16,-3 2-28 16,9 4 0-16,-6 2 0 15,6 0 0-15,0 8-12 16,3 5 8-16,0 3-4 15,3 5 0-15,0 5-20 16,3 11 16-16,3 6-4 16,-4 2 8-16,1 0 44 15,0 2-24-15,-3 4 24 16,-3 7-20-16,0 3-8 16,0-3-4-16,0-3-4 15,3-7 0-15,-6-11 0 16,0-5 0-16,3-8 8 15,3-3-4-15,0-5 16 0,0-6-12 16,-6-2 24-16,3-3-20 16,-3-5 12-16,0 0-12 15,-3 0 0-15,3 0-4 16,-3-5-8-16,0 0 4 16,-3-3 4-16,0 0-4 15,-3-3-4-15,0 1 4 16,0-3-4-16,0 5 0 15,-5-3 0-15,2 3 0 16,-9 0 8-16,6 0-4 16,0-2-4-16,0-1 4 15,3 1-24-15,6-1 12 0,-3 3 12 16,0 3 0-16,6-1-20 16,3 12 8-16,3-1-4 15,12 8 4-15,-9 3 16 16,9 3-4-16,6 2-4 15,3-3 4-15,-6-2 28 16,2-3-16-16,-2-5 56 16,-3-2-40-16,0-9 56 15,-3-5-52-15,0-8 28 16,-3-8-36-16,3-7-16 16,3-4-8-16,0 1-16 15,2 5 8-15,-2 5 12 16,-3 5-4-16,-3 4-204 15,0 7 108-15,-9 8-440 16,0 13 300-16,0 3-444 16</inkml:trace>
  <inkml:trace contextRef="#ctx0" brushRef="#br0" timeOffset="7739.5">5467 17010 424 0,'0'-3'156'0,"0"3"-120"0,-6 3-8 0,3-3 104 16,0 3-76-16,-3-1 48 15,0 1-60-15,0-3-24 16,0 3-12-16,3-3 16 0,3 0-12 15,6-3 40-15,3 3-28 0,3-3 12 16,9 1-20 0,0-1 20-16,8 3-24 15,7-3 40-15,15 3-28 16,14-5-24-16,10-3 0 16,23 0 36-16,12-2-24 0,12-6-8 15,21 0-8-15,-3-3 4 16,6-2 0-16,-7 3 8 15,-8 2-4-15,-14-3-4 16,-10 3 4-16,-18 1 84 16,-12 1-48-16,-8 1 0 15,-16 3-24-15,-2 2-28 16,-3 0 4-16,-4 2 20 16,-5 4-4-16,-3-1-12 15,-7 0 0-15,-2 1 12 16,-6 2-4-16,-3-3 52 15,-6 3-32-15,-3 0 32 16,-3 3-28-16,-6-3-8 0,0 5-12 16,-6 3 20-1,-9 3-16-15,-12-3 4 0,-20 7-8 16,-28 4 28 0,-23 5-20-16,-33-6-12 0,-30 3-8 15,-26-7-4 1,-16 4 0-16,-11-7 24 0,9 2-8 15,14 0-4-15,15-2 0 16,40-3-32 0,16 0 16-16,19 0-64 15,24-3 40-15,17 0-176 0,19 0 116 16,8 1-644 0</inkml:trace>
  <inkml:trace contextRef="#ctx0" brushRef="#br0" timeOffset="19966.1">8110 16698 676 0,'0'3'248'0,"0"-3"-192"0,6 0-16 0,0-3 120 0,3 0-96 0,0 1 0 0,6-4-40 16,5 1-8-16,4 0-8 15,3-1-8-15,3 4 4 0,3-1-16 16,-1 0 8-16,-2 1 12 0,-3 2-4 16,-3 0-4-1,-9 0 4-15,-3 0-4 16,-12 0 0-16,-12-3 60 15,-12 1-32-15,-12-1 8 16,-6 3-24-16,7 0 100 16,5 0-64-16,6 0-12 15,6 0-20-15,6 0-4 16,9 0-8-16,9-3-12 0,9 1 4 16,6 2 12-16,9 0-4 15,-3 0-20-15,2 2 8 16,-5-2 92-16,-6 0-44 15,-6-2 72-15,-9-1-64 16,-6-2 0-16,0-1-28 16,0 1-64-16,3 0 20 0,3-1-588 15,-3 6 336-15</inkml:trace>
  <inkml:trace contextRef="#ctx0" brushRef="#br0" timeOffset="20739.8">5660 16552 704 0,'-21'0'264'0,"4"3"-208"0,-7 0-12 0,9-1 8 0,-6 1-36 16,-9 2 84-16,4 1-56 15,-4-4 40-15,-3 1-48 16,6-1 0-16,6-2-24 0,7 0-8 15,8 0 0-15,6 0 4 16,14-2-4-16,10-1-12 16,12 3 4-16,3 0 12 15,-1 3-4-15,-5-1 76 16,-12 1-44-16,-12-3 200 16,-12-3-136-16,-6 1-4 0,-12-3-64 15,-3-1-20-15,9 1-8 16,4-3-620-16,11 8 336 15,11-8-400 1</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06:35.298"/>
    </inkml:context>
    <inkml:brush xml:id="br0">
      <inkml:brushProperty name="width" value="0.05292" units="cm"/>
      <inkml:brushProperty name="height" value="0.05292" units="cm"/>
      <inkml:brushProperty name="color" value="#FF0000"/>
    </inkml:brush>
  </inkml:definitions>
  <inkml:trace contextRef="#ctx0" brushRef="#br0">6410 11237 312 0,'-17'-3'112'0,"5"11"-84"0,-12 8-12 16,15-8 4-16,3-3-16 0,0-2-4 15,3 0 4-15,3-3-40 16,0 0 20-16,0 0 4 16,0 0 12-16,0 5 76 0,-3 0-40 15,-6 0 100 1,-6 3-76-16,-3 3 24 15,-5 0-48-15,-4 2 76 16,6 0-64-16,-9-5 64 16,18 0-60-16,-6-5 16 0,9-3-40 15,6 0-36-15,9-3 4 16,3 0-16-16,3 3 8 0,-3 3 8 16,0 2 4-1,-3 6 8-15,6 2-4 0,-3 0-12 16,0-5 4-16,0 0 12 15,3-3-4-15,6 1-12 16,8-9 4-16,10-8 4 16,12-4 0-16,2-7 0 15,4 1 0-15,-9 0 76 16,-10 8-40-16,-11 2 144 16,-9 6-100-16,-9 2 88 15,-12 1-100-15,-12 4-40 16,-6 1-24-16,3 0-4 15,7 2 0-15,2 0 8 16,-3-2-4-16,6-3-12 16,6 0 4-16,3 0-16 15,0 0 12-15,0 0-12 0,6 8 8 16,-6 0 24-16,0-3-4 16,0-5-28-16,3 8 8 15,-3-3 24-15,-3 1-8 16,0-6 28-16,-3-3-20 15,3 0-12-15,0-2-4 16,0 0-48-16,6-1 24 16,9 1-336-16,3 2 200 15</inkml:trace>
  <inkml:trace contextRef="#ctx0" brushRef="#br0" timeOffset="609.37">7360 11234 728 0,'-15'0'268'0,"12"0"-208"0,-15 0-16 0,9 0-8 16,-6 0-28-16,-2 3-28 15,-7-3 8-15,-3 5-40 16,-6 0 32-16,0 6 16 0,-17-3 4 15,2 3 20-15,-2 2-12 16,5 5 4-16,0 1-4 16,10 2 4-16,5-5-8 15,6 0 8-15,9-3-8 0,6-2 32 16,6-4-20 0,12-4 12-16,9-6-16 15,12-4-8-15,3-4 0 0,-1 3 4 16,1 0-4-16,-12 0 24 0,-3 0-16 15,-6 3 32 1,-3 0-28-16,-4 2 76 0,-7 0-56 16,2 3 68-1,0 0-64-15,-3 3 64 16,6 2-64-16,-9-2 20 16,9 2-40-16,5-2-8 15,-2 2-8-15,-6-5-136 0,9 3 72 16,0-3-620-1,-3-5 376 1,-12-9-100-16</inkml:trace>
  <inkml:trace contextRef="#ctx0" brushRef="#br0" timeOffset="2145.25">8598 11258 476 0,'-9'-5'176'0,"3"2"-136"0,-3 0-12 16,3 3-4-16,0-2-20 16,0-1-20-16,1 1 8 0,-4-1-120 15,-3 0 72-15,0 3-56 16,-3 0 64-16,0 6 104 16,0-1-28-16,-3 0 120 15,3 3-88-15,-2-3 28 16,2 1-52-16,-6-4 40 15,0 1-44-15,0-3 12 16,0 0-28-16,0 0 28 0,4 0-28 16,2 0 40-16,3 3-32 15,6 2 48-15,0 0-40 16,12 0 56-16,9 3-52 16,18 3 64-16,11 0-60 15,10-1 36-15,8-2-44 16,4-3 0-16,-1-2-20 15,-2 0-8-15,2-3 0 0,-8 0-4 0,-1-3 0 16,-5 0 0 0,0-2 0-16,-4 0 0 15,-2-1 0-15,-1 1 8 16,-8 3-4-16,0-1 68 16,-12 3-40-16,0 3 60 15,-7 2-56-15,-2 0 12 16,-9 0-32-16,-3 1-8 15,-6-1-4-15,-3-2-120 16,-12-1 64-16,4 1-216 16,-1 0 148-16,12-1-324 15</inkml:trace>
  <inkml:trace contextRef="#ctx0" brushRef="#br0" timeOffset="46340.12">19207 5874 924 0,'17'-32'340'0,"1"3"-260"0,18-45-28 0,-21 26 132 15,9-10-112-15,-3-11 68 0,2-21-80 16,-5 0-8 0,-3 3-32-16,0 8-20 0,-3 7-4 15,0 9 12-15,-3 10-4 0,0-5-20 16,-3 18 8-16,0 0-4 16,0 14 4-16,0 7-12 15,-1 1 12-15,1 15-4 16,6 14 4-16,3 12-12 15,3 9 12-15,3 8 20 16,3 5-4-16,5 24-28 16,-5 13 8-16,-6-11 32 31,3 1-12-31,0 4 8 0,-6 4-8 16,-9-1-16-16,-3-5 4 15,-6-8 64-15,-3-10-32 0,0-11 60 0,-3-6-52 16,0-7 20-1,-6-5-36-15,0-6 36 16,0-3-32-16,3-2-32 16,6-3 4-16,3-2 16 0,3 0-4 15,6-3-12 1,-3-3 0-16,3 0 28 0,0-2-12 16,-6-3-188-1,0-3 92-15,-6 0-380 0,-6-4 260 0</inkml:trace>
  <inkml:trace contextRef="#ctx0" brushRef="#br0" timeOffset="46807.52">19397 5548 236 0,'6'-8'88'16,"-6"3"-68"-16,3 2-4 0,-3 1 96 0,3-3-64 16,-3-1 148-16,3 1-112 15,3 0 44-15,6-3-80 16,9 0 12-16,8 0-40 0,7-3 88 0,12 6-60 16,8 0-32-16,1-1-12 15,-9 4 4 1,-10-1-4-16,-5 3 52 0,-9 0-32 15,-9 0 8-15,-6 3-20 16,-9-3-8-16,-6 2 0 0,-3-2-120 16,-6 0 64-1,0 0-268 1,6-2 176-16,12-4-280 0</inkml:trace>
  <inkml:trace contextRef="#ctx0" brushRef="#br0" timeOffset="48195.73">20162 5453 340 0,'6'-3'128'0,"-12"6"-100"0,-6-3-8 0,9 0 140 16,-3 0-92-16,0 0 80 0,-3 0-88 15,0 0-12 1,4 0-32-16,2 0-12 0,8 3 0 0,10-3 116 0,18 0-64 15,15-3 40 1,14-5-56-16,19 3-4 16,14 2-24-1,6-5 0-15,3 0-4 0,3-5 12 16,-2 0-12-16,-4 2 32 16,-6-5-24-16,-6 6 48 15,-5-3-36-15,-10 7 64 16,-2-7-52-16,-4-3 52 15,-11 6-52-15,-10-4-20 16,-5 4-12-16,-12 2 8 16,-7 0-8-16,-11 0-4 15,-6 5 0-15,-15 1 12 0,-6 4-8 16,-11-2-12-16,-4 8 0 16,0-2 12-1,0 2-4-15,1-6-12 0,2 3 4 16,0-5 28-16,3 0-12 15,3-2 40-15,-2-1-28 16,2 1-32-16,0-4 4 16,3 4-16-16,0-1 8 15,6 6 24-15,-3-3-4 16,6 2-4-16,4 1 0 0,2-3-16 16,8 5 8-16,4 0-16 15,9 1 12-15,6-6 4 16,9 0 4-16,0 0 24 15,11 0-12 1,1-6-4-16,0 6-4 0,-10-5-16 16,-2 5 8-16,-6 0 4 15,-9 5 0-15,-6 9 0 16,-15 4 0-16,-12 1 32 16,-9 2-16-16,-3 3 56 15,0-3-40-15,0-3 20 16,4 1-32-16,2-3 0 15,0 2-12-15,0-2-24 16,3-3 8-16,3-2-156 16,1-8 92-16,-1-3-536 47,0 0 340-16</inkml:trace>
  <inkml:trace contextRef="#ctx0" brushRef="#br0" timeOffset="49325.84">22246 5400 912 0,'-18'-24'340'0,"6"1"-264"0,3-7-24 0,3 4 64 15,0-19-76-15,12-5 148 0,9 2-104 16,9 0-12-16,11 17-44 16,7 4-48-16,12 11 12 0,-7 14-16 31,7 10 12-31,5 34-96 0,-2 32 56 16,-9 3-204-16,-16 2 140 15,-17 9 36-15,-15 7 52 0,-15-11 120 0,-17-9-48 16,-16-20 200-16,-17-10-132 15,-7-16 156 1,-5-8-152-16,2-7 224 0,10-9-192 16,5-10-28-1,13-25-72-15,8-22-124 16,9-9 40-16,12 0-104 16,0 0 80-16,13 5-208 15,-1-10 148-15,12 3-288 0,8-1 232 16</inkml:trace>
  <inkml:trace contextRef="#ctx0" brushRef="#br0" timeOffset="50493.23">19364 6710 788 0,'-14'-3'292'0,"8"6"-228"0,-3-1-16 0,3 1 44 0,6-3-60 16,-3-3 68-16,9 3-60 15,3-7 8-15,5-4-28 16,10-5 4-16,9-8-12 0,12-5-8 0,5 3 0 16,10-1 12-1,5 1-8-15,-5 5-20 16,-4-1 4-16,-5 4 20 16,-9-1-4-16,-7 4 68 15,-11 1-44-15,-3 4 40 0,-3 2-40 16,-3 0-44-1,-3 3 4-15,3-1 0 0,-1 4 8 16,1-1 8-16,-3 3-4 16,-3 0-4-16,-3 5 4 15,-6 3-24-15,-3 8 12 16,-6 5 12-16,-6 22 0 16,-6 7-12-16,-2 3 4 0,-7 2 12 15,-6 6-4 1,-5 8-4-16,2 5 4 15,3-8 64-15,3-8-36 16,4-10 24-16,2-11-36 16,0-8 8-16,6-8-16 15,0-7 0-15,0-1-4 0,7-3-8 16,-1-2 4-16,6 0 4 16,3-2-4-16,3-1 16 15,3-5-12-15,3 3 4 16,3-1-4-16,3-2 4 15,6 5-8-15,-1-5-4 16,10 6 4-16,3-6-4 16,9 0 0-16,0 0 24 15,2-3-12-15,1 0 4 16,6-4-8-16,-4 1 4 0,1-4-8 16,0 2 8-16,-4-3-8 15,-2 3-36 1,0-10 16-16,-12 2-152 15,-1 0 92 1,-5-5-444-16,-3 0 292 0,-6-11-432 16</inkml:trace>
  <inkml:trace contextRef="#ctx0" brushRef="#br0" timeOffset="51328.17">20838 6710 1060 0,'-6'10'392'0,"6"-10"-304"0,0 6-28 0,0-6 4 0,6-3-48 16,3 0-40-16,6 1 12 16,8-1 28-16,10 0-8 15,12 1 44-15,14-6-28 0,1-5 40 31,8 2-36-31,19-13-24 0,-1 0-4 16,3 6 52-16,4-6-28 16,-7 6 8-16,-6-4-20 15,-5 7 0-15,-16 1-4 0,1-2 36 0,-13 3-20 16,-8 0 4-16,-12 2-16 16,-6 3 0-16,-6 1-4 0,-7-1-60 15,-8 2 28 1,-3 4-32-16,-8 2 32 15,2 0-8-15,-6 0 20 16,0 0 24-16,-6 2-4 16,0 1-4-16,-3-3 0 15,-5 0-16-15,2 0 8 0,-3 0-4 16,3-3 0-16,1 1 24 0,2-1-8 31,0 0-4-31,12 1 0 16,0-1-4-16,6 0 0 0,0-2 32 15,9 0-16-15,3 0 4 16,6-1-12-16,3 1 12 16,3 0-12-16,3-1 16 15,2 4-16-15,7-1-4 16,0 6 0-16,3 2-24 16,-4 3 12-16,-8 5-12 15,0 6 8-15,-6 10 8 0,-6 3 4 16,-6 13-12-16,-9-3 8 0,-6-5 48 31,-3-3-24-31,-3-10 52 0,-3-3-40 0,-2-5-16 16,5 0-8-16,0-3-44 15,0-2 20 1,0-1-92-16,-3 1 60 16,1 0-180-16,-4 2 128 0,0 0-184 15,0-2 160 1</inkml:trace>
  <inkml:trace contextRef="#ctx0" brushRef="#br0" timeOffset="52096.97">22362 6440 1288 0,'6'-16'476'0,"3"8"-368"0,6-8-32 0,-4 6-16 16,4-4-48-16,3 1-20 0,9-3 0 15,0 0-32 1,3 3 24-16,2 0-4 0,4 5 12 16,0 3-72-16,-1 5 44 0,1 0-56 15,-6 5 52 1,-3 3-24-16,-9 5 40 0,-4 6 12 16,-11 2 8-1,-6 5 28-15,-8 9-12 16,-7 4 76-16,-9 6-52 0,-9 8 40 15,-3-10-44-15,-2 2 0 16,-1-11-20-16,3-7 44 16,4-1-28-16,2-2-32 15,6-3 0-15,6-2 8 16,4-4 0-16,5-4-4 16,6 0 4-16,6-4-24 15,3-1 12-15,9-4 20 16,5-2-4-16,10-2 40 15,3-1-24-15,6-2 40 16,-1-3-36-16,1-3 12 16,0 1-24-16,-3-1-16 0,-4 1-4 15,-2 2 12-15,-3-3-4 16,3 3 24-16,-6-2-16 16,-1 4-20-16,-5-2 0 15,-3 0-128-15,-3 0 76 16,-3 0-320-16,-6 6 212 15,-3-6-596 1</inkml:trace>
  <inkml:trace contextRef="#ctx0" brushRef="#br0" timeOffset="53028.85">23802 6178 1404 0,'0'3'516'0,"3"-6"-400"0,-9 6-32 0,1-1-44 0,-13-7-40 16,-12 5-160-16,-15-8 88 15,-11 5-76-15,-7 9 84 16,-2-1 28-16,2 0 20 0,4 3 16 0,5-2 0 0,6-4 8 16,7 3-4-1,8-5 8-15,6 3-8 16,6 2 8-16,7-2-8 15,2 2 104-15,6-5-60 16,0 3 16-16,3 0-40 16,3 5 32-16,0-8-32 15,6 5-24-15,0 0 0 16,3 6-8-16,0-6 0 16,2 6 16-16,1-3-4 15,-3 2 16-15,0 3-12 0,0-2-12 16,-3 2 0-16,0-2 12 15,0-1-4 1,-6-2-4-16,0-2 4 0,0-1 28 16,-3 3-16-16,0-8-32 15,-3 5 8-15,3 0 28 0,-3 1-12 16,3-4 8-16,-3 4-8 16,3-4 20-1,0 1-16-15,0-3 24 16,3 0-24-16,0 0 32 15,0 0-28-15,0 0 20 16,0 0-20-16,0 0-16 16,0 0-4-16,0 0-24 15,0 0 16-15,6 0 4 16,-6 0 8-16,6 3 8 0,3-3-4 16,0 0 8-16,0 0-8 15,0 0-4-15,0 0 4 16,0-3 4-16,-3 0-4 15,3 1 24-15,-3-1-16 16,6 0 12-16,2 1-12 16,4-1 0-16,9 0-4 15,3 3-24-15,6 0 8 0,2 8-12 16,4 14 8 0,-3 12-20-16,-7 16 20 15,-11 3 12-15,-9-3 4 0,-12-5 16 16,-9-8-12-16,-18-8 40 15,-23-5-24-15,-10-13-164 16,-8-11 76-16,-1-8-144 16,4-5 120-16,8-14-444 15,4 1 300-15,2 7-428 16</inkml:trace>
  <inkml:trace contextRef="#ctx0" brushRef="#br0" timeOffset="66507.87">3115 13335 664 0,'-35'0'244'0,"29"16"-188"0,-15-3-16 0,12-5-12 16,-6 3-24 0,0-1-64-16,0-2 32 15,0-3-4-15,6 1 16 0,1-1 116 0,5-5-52 16,3-3 96-16,3-2-84 15,2 2 52-15,7-2-68 16,0 5 24-16,0 5-40 16,3 1-28-16,6 2 0 15,12-3 60-15,17 3-32 16,28 5 24-16,14-5-32 16,9-8 0-16,36 3-12 15,0-11 28-15,9-8-20 16,15-3-12-16,-7-4-8 0,-2-9 28 0,-3 0-12 15,-9 0-4-15,-9 3-4 16,-3 0 28 0,-6 0-16-1,-15 0 4-15,-12 2-12 0,-11 1 56 16,-7 2-36-16,-14 0 8 16,-16 3-24-16,-11 5 44 15,-18 3-28-15,-6 3 28 16,-6 2-28-16,0 0-16 15,-6 0-8-15,2 5-68 16,-2-5 36-16,0 8-392 0,6 3 228 16</inkml:trace>
  <inkml:trace contextRef="#ctx0" brushRef="#br0" timeOffset="68406.8">8946 14552 540 0,'-6'-10'200'0,"3"4"-156"0,1-2-12 0,-1 6 44 15,0-1-48-15,-3 0-4 0,0 1-12 16,-3-1-88 0,-6 0 40-16,6 3-84 0,-12-5 68 15,3 5 52 1,3 0 4-16,3 0 108 15,4 0-60-15,-7 0 48 16,3 0-60-16,0 0 40 16,3 0-44-16,3-3 76 0,0 1-60 15,3-3 0-15,0-1-32 0,0 1-12 16,3 2-4-16,0 1-16 16,6 2 8-16,-6 0 4 15,9 2 0-15,-3 1 8 16,3 0-4-16,3-1 68 15,9 1-40-15,2-3 112 16,4-3-84-16,12-2 36 16,11 0-56-16,16-1-4 0,23 1-24 15,-5-6 0-15,5 6-4 16,0 0 4-16,3 0-8 16,10-1-4-16,-13-2 4 15,-6-2-16 1,-5-1 8-16,-10 1 12 15,-5-1-4-15,-7 3-4 0,-5 0 4 16,-13 0 4 0,-5 3-4-16,-6 2 60 15,-6 1-36-15,-6 2 24 0,-6 0-32 16,-9 0 8-16,0 0-16 16,0 0-24-16,-3 2 4 15,0-2-4-15,-6 3 4 16,3-3 0-16,-6 3 0 15,3-1-20-15,-3 1 16 0,6-3 24 16,0 0-8 0,3 0 0-16,-3 0 0 0,3 0 4 15,0 3-4-15,3-3-12 16,-3 0 4-16,3 0 12 16,-6 0-4-16,6 0 8 15,0 0-8-15,0-3-4 16,-3 0 4-16,9 1-4 15,-6-1 0-15,0 0 16 16,0 3-8-16,0-2-20 16,-3 2 4-16,3 0-40 15,-3 0 28-15,0 0-300 16,-3 2 176-16</inkml:trace>
  <inkml:trace contextRef="#ctx0" brushRef="#br0" timeOffset="69223.4">11646 14497 808 0,'-3'0'300'0,"3"-3"-232"0,-6 3-20 0,6 0 44 0,0-3-60 16,0 3 24-16,0-2-36 0,6 2 0 16,3-3-12-16,6 0-8 0,6 1 4 15,6-1 64-15,8 0-36 16,10 3 40-16,9-2-40 15,11-1 16-15,-2-2-28 32,-4-1 0-32,1 4-12 0,-7-1-8 15,-2 1 4-15,-7 2-16 16,1 0 8-16,-6-3 20 16,-3 0-8-16,2 1-20 15,1-1 4-15,-3-2-128 16,2-3 76-16,4-3-444 15,3-5 280-15,-7-5-256 16</inkml:trace>
  <inkml:trace contextRef="#ctx0" brushRef="#br0" timeOffset="72312.23">8985 17743 320 0,'-6'-11'120'0,"3"11"-96"0,3 3-4 0,0-3-36 0,0-3 4 15,-3-2-4-15,-3-3 8 16,3 3 120-16,-3 0-60 15,0 5 156-15,0 2-116 0,-3 1 32 16,4 2-72 0,-1 0 24-16,0 1-44 0,0-1 0 0,0-5-20 15,0 5-16 1,6 3 0-16,-3-2 28 0,3-6-12 0,-3 0 48 31,3 0-32-31,-3 2 72 0,0-2-52 16,0 5 64-16,3 1-64 15,0-6 8-15,0 0-32 16,3-3-12-16,-3 3-8 16,0 5 12-16,3 1-8 15,-6-4-20-15,9 1 4 16,-6-6-4-16,0 9 4 16,-3-6 16-16,0-3-4 0,3 3 8 15,0 5-8 1,6-5 32-16,3 0-20 15,-3-2 40-15,9 2-32 0,2 2 20 16,13 4-24-16,9-4 8 16,14 4-16-16,13-1 20 0,5 3-20 15,7-8-20 1,-1-3 0-16,12-2 20 16,1 2-4-16,-4-5 4 0,-9-2-4 0,-8-1-16 31,-7 0 4-31,-5-2 12 15,-6 5-4-15,-7 0-4 16,-5 0 4-16,0 1 28 16,-7 1-16-16,4 1 32 15,-9 0-32-15,0-1 12 16,-6 1-16-16,-1 0 12 0,1-3-16 16,-6 5 4-16,-3 1-4 15,-3-1-24-15,-3-2 8 16,0-1 20-16,0 6-4 15,0 0-20-15,-3-2 4 16,3 2 20-16,-6 0-4 16,6 0-12-16,-3-3 0 0,-3 3 28 15,0 0-12-15,0 0 24 16,0 0-24-16,0 0 4 16,0 0-8-16,0 0-24 0,0 0 8 15,6 0 4-15,-6 0 4 31,0 0 8-31,6 3-4 16,-6-3-4-16,0 0 4 16,0 0 4-16,0 0-4 0,0 0 24 15,0-3-16-15,0 3 32 16,-3 0-28-16,3 0 4 16,-3 3-12-16,0-1 12 15,0-2-12-15,3 0-28 16,0 0 8-16,-3 3-12 15,0 0 12-15,3-3 0 0,0 0 4 16,0 0 24-16,0 0-8 16,0 0-40-1,0 0 20-15,0 0-44 0,0 5 36 0,0 3-168 16,3 2 104 0,-6 9-520-16,9 15 336 0</inkml:trace>
  <inkml:trace contextRef="#ctx0" brushRef="#br0" timeOffset="79479.37">18373 10470 1204 0,'9'2'448'0,"-9"-7"-348"0,18 0-32 0,-12 5 28 0,3-3-68 15,-3 0 8-15,12-2-24 16,5-3-16-16,13 0 0 16,15-2-40-16,17 2 24 0,10 0-100 0,-4 0 68 15,-5 2-108 1,-13 1 92-16,-8 3-156 0,-13-1 128 15,-5 3-568 1</inkml:trace>
  <inkml:trace contextRef="#ctx0" brushRef="#br0" timeOffset="80481.11">19638 10033 820 0,'15'-11'304'0,"-12"3"-236"0,-18-2-20 0,12 7 8 0,-3-2-40 0,-3 0-24 0,-3-3 4 16,1 0-36-16,-1 0 24 16,0 0 4-16,3 0 12 0,0 3 52 15,3 2-28-15,0 3 76 16,3 3-52-16,-3 2 72 16,0 0-68-16,3 1 0 15,-3-4-32-15,0 4 4 16,-3-4-12-16,0 1 0 15,0-1-4-15,3 1-24 16,1 0 8-16,5-3 12 0,0 0 0 16,8 2-4-16,4-2 4 0,3 0 20 15,6 0-12 1,6-2 32-16,9 2-28 16,-1 0 4-16,4 0-12 15,0-3 20-15,-4 3-16 16,-5-3-12-16,3 1-4 0,-3-1 12 15,-1-2-4 1,4 0-12-16,0 5 4 0,0-3 4 16,2 8 0-16,-5 1-20 15,-3 7 12 1,-12 3 12-16,-6 5 0 0,-9 5 32 16,-12 3-20-16,-6 6 40 15,-9-4-32-15,-3 1 4 16,1-3-16-16,2-2 0 15,6-3-4-15,0-6-8 16,6 1 4-16,6-9 4 16,3 1-4-16,0-6-12 15,6 0 4-15,0-5 4 16,6 6 0-16,3 2 0 16,0 0 0-16,6 5-20 15,3 3 12-15,6 2-4 16,6 11 4-16,-4 0-12 15,1 3 12-15,-6-3-12 16,-12 3 8-16,-6-6 80 16,-15-4-40-16,-12-4 72 15,-14-5-60-15,-13-10 0 0,-15 0-24 16,-5-11-100-16,3 2 48 16,8-4-244-16,15 7 156 15,13 3-236-15,5 8 204 16,12 3-300-1,3 5 256-15,3 2-132 16</inkml:trace>
  <inkml:trace contextRef="#ctx0" brushRef="#br0" timeOffset="81748.08">21246 10065 748 0,'6'0'276'0,"-9"13"-216"0,0 11-16 0,6-11 24 16,0 13-48-1,-3 6-20-15,3 3 0 0,-3 2-8 16,2 0 0-1,-2 5 8-15,0-2 0 0,0-1 0 0,-2-2 0 16,-1-7-20-16,0-7 12 0,3-7 32 16,0-5-16-1,0-11 8-15,6-8-8 16,2-11 48-16,4-7-32 0,3-3 52 16,0 0-44-16,-3 5 100 15,-3 0-76 1,-3-2 48-16,0-1-64 0,-3 1-20 15,-3 7-12-15,3 1-20 16,0 10 8-16,3 2-24 16,3 12 16-16,6-1-32 15,-1 8 28-15,4 3-12 16,0 5 16-16,-3-2 24 0,0 2-4 16,-3-2-12-1,-3-1 0-15,-3-2 92 16,-6 0-48-16,-3-3 28 15,0-2-40-15,0-6-8 16,-3-5-12-16,0-5 4 16,6-6-8-16,9-5-12 15,9-5 4-15,5-8-48 16,13-11 24-16,0 6-28 16,-3-1 32-16,-4 12 56 15,-5 4-16-15,-6 6 84 0,-6 5-56 16,-3 5 4-16,-6 14-28 15,-6 2-12-15,0 8-4 16,0 0-4-16,3 3 0 16,0-3 8-16,3 1-4 15,0-4-4-15,3 1 4 16,0-4 20-16,0-1-12 16,0-6 12-16,0-3-12 15,0 0-16-15,0 0 0 0,-6-5 12 16,3 6-4-16,-3-1-12 15,0 0 4-15,0 1-136 0,-3-1 72 16,3 0-296 0,-3 1 204-16</inkml:trace>
  <inkml:trace contextRef="#ctx0" brushRef="#br0" timeOffset="93260.67">3097 5384 384 0,'-23'-16'140'0,"14"16"-108"0,9 16-8 0,-9-5 108 0,0-8-76 15,6-3 84 1,-3 2-80-16,3-7 12 0,3-3-40 0,0-5-12 16,3-8-12-1,3-6-8-15,3-2 4 0,3-3 4 0,3 6-4 16,2-1-28-16,10 3 12 15,-3 11-4-15,9 8 8 16,6 13-12-16,8 13 12 16,-8 6-4-16,3 4 4 15,-16 4 24-15,-2-4-8 16,-12-4 4-16,-12-3-4 16,-12-3 136-16,-18-8-80 15,-8 0 132-15,-4-10-112 0,0 2 120 16,1-7-120-16,11-4 32 15,6-7-72 1,18-11-40-16,0-13-8 0,12 0-344 16,3-8 192-16,3 13-676 31</inkml:trace>
  <inkml:trace contextRef="#ctx0" brushRef="#br0" timeOffset="95107.02">17129 5067 436 0,'-6'-8'160'0,"9"3"-124"0,0-6-8 0,3 6 0 0,3-3-20 15,0-3 40-15,3 1-24 16,3-4 4-16,-1 4-16 16,4 2 28-16,0 0-24 15,3 3-4-15,3-1-8 16,6 6 20-16,-7 3-12 0,-2 2 4 15,-9 3-8-15,-3 0-16 16,-12 3 4-16,-3 5 4 16,-9 5 0-16,-12 5-12 15,-8 11 8-15,-4 6 12 16,3-4-4-16,4 6 52 16,-1-5-32-16,9-8 8 15,0-1-20-15,9-9 44 16,6-4-28-16,6-5 48 0,6-2-44 15,6-3 12-15,9-3-28 16,6 3 8-16,0-8-12 16,3 0-8-1,2 0 0-15,1-5 4 0,-3 0-4 16,3 2-12-16,-6-2 4 16,2-1 20-16,-2-2-8 15,6 3-4-15,-3-3 0 16,5 3-4-16,-8-3 0 15,0-3-232-15,-6-10 128 0,3 3-476 32</inkml:trace>
  <inkml:trace contextRef="#ctx0" brushRef="#br0" timeOffset="95976.99">17757 4908 736 0,'3'-3'272'0,"-3"3"-208"0,-3 0-20 0,0 0 72 0,-3 0-72 0,-3-5-20 0,0-3-12 16,3 8 12-16,-3-5-12 16,0 5-4-16,1 5-4 15,-4-5-4-15,0 13 0 0,0-13 8 16,0 8-4-16,-3-2-4 15,6-1 4-15,-3 3-4 16,3-6 0-16,-3 9 44 16,0-6-24-16,-5 3 24 15,-7 0-24-15,0-2 36 16,0-1-32-16,6 3-4 16,-3-3-12-16,10-2-8 15,-1-3 4-15,6 2 4 16,0 1-4-16,6-3 8 15,0 0-8-15,0 0-12 0,6 0 4 16,0 0-4-16,0 5 0 16,-6-5 0-16,6 0 0 15,5 6 24-15,-2 2-8 16,9-6-12-16,-6 1 0 16,9 5 20-16,-3-8-8 15,3-6-12-15,0 4 0 16,8-1 12-16,4 1-4 15,6 2-12-15,2 5 4 16,-2 8-4-16,-6 11 0 16,-6 10 0-1,-15 14 0-15,-10 2 52 0,-13-2-24 0,-10-11 44 16,-12-3-36-16,-9-13 12 16,-11-2-24-16,2-9-52 15,-8-12 20-15,11-6-120 16,6-16 76-16,7-5-240 15,11-16 172-15,3 5-508 16</inkml:trace>
  <inkml:trace contextRef="#ctx0" brushRef="#br0" timeOffset="96928.55">16284 5734 340 0,'-12'-11'128'0,"27"6"-100"0,-6 2-8 0,-6-2-80 15</inkml:trace>
  <inkml:trace contextRef="#ctx0" brushRef="#br0" timeOffset="97956.7">16147 4532 652 0,'-3'-2'244'0,"3"2"-192"0,-15 0-12 0,12 0 92 0,-3 2-80 15,3 6 40-15,3-2-52 16,0 7 4-16,3 11-28 15,-3 18 8-15,9 24-12 0,3 6-24 16,0-6 4-16,-3-3 32 16,-3 3-16-16,-3-7 8 15,-9-1-8 1,0-5-16-16,-12-6 4 0,0-2 4 16,-3-8 0-16,3-5 44 15,-3-6-24-15,4-4 36 16,-1-6-32-16,6-3 4 15,0-8-16-15,0 6-8 16,3-17 0-16,3 1 28 16,0-6-16-16,3-4 40 15,0-4-32-15,0 3-4 0,0-5-12 16,0 5-16-16,0-2 4 16,0 2 4-16,0-3 0 15,0 3 16-15,3 3-8 0,0 3-28 16,0 2 8-16,0 8 4 15,0 0 8-15,9 13 8 16,3 5-4 0,6 17-20-1,9-3 8-15,0 2-4 0,-1 0 4 0,1-5 16 16,-3 1-4 0,-6-7-4-16,3-4 4 15,-12-6 48 1,3 0-28-16,-7-7 52 0,4-9-44 15,-3-5 48-15,3-8-48 16,3-13-32-16,0-19-4 16,0-7 16-16,0-1-4 0,-3 11-20 15,-3 3 4-15,0 13-180 16,-3 5 100-16,0 8-508 16,-3 6 332-16</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08:34.484"/>
    </inkml:context>
    <inkml:brush xml:id="br0">
      <inkml:brushProperty name="width" value="0.05292" units="cm"/>
      <inkml:brushProperty name="height" value="0.05292" units="cm"/>
      <inkml:brushProperty name="color" value="#FF0000"/>
    </inkml:brush>
  </inkml:definitions>
  <inkml:trace contextRef="#ctx0" brushRef="#br0">16019 1016 600 0,'24'-19'224'0,"-10"12"-176"0,7-7-12 0,-12 9-16 16,-3-3-20-16,3-2 0 0,0-9 0 15,-3 6 0 1,-6 5 0-16,3-5 96 0,3 5-52 0,0 2-8 16,3 12-24-16,0 2-20 15,3 0 4-15,0 2 12 16,2-2-4-16,-5-3-12 15,3 3 4-15,0-2 28 16,0 2-12-16,6-3-32 16,6-5 12-16,5 5 0 15,10-2 8-15,6 2 60 16,11 3-32-16,1 3 40 16,5-9-36-16,7 3 0 0,14 1-20 15,10-4 0 1,5 4-4-16,0-12-16 0,6 4 4 15,12 2 12-15,3-6-4 16,-6-1-12-16,15 7 4 16,-6-6 4-1,3 1 0-15,3 2 8 0,12 3-4 0,-12-5 8 16,0 5-8-16,9-5 52 16,-3 5-32-1,0-3-12-15,9 6-4 16,9 2-8-16,-3-5 0 15,5 5 0-15,1 3 0 16,-6-8-12-16,0 8 8 16,0 3 92-16,-6-11-48 0,-1 0 16 15,7 0-32 1,-12-6-20-16,0 1-8 0,6 3 28 16,-6-4-12-16,-9 1-12 15,3 2-4-15,-3 3-4 16,0-10 0-16,-6 7 24 15,0-2-8-15,-3 0-12 16,0-3 0-16,-6 2 20 16,0-2-8-16,-3 3-12 15,-5-3 0-15,-10-2 4 16,-3 2 0-16,-12 2 0 0,1 4 0 0,-16-4 8 31,-2 1-4-31,-16 2-12 0,-8-2 4 16,-9 5 20-1,-9-5-8-15,-6 10-4 0,-6-10 0 16,2 5-84 0,-5 5 44-16,0-5-224 0,-6 0 144 15,3-5-328 1,-3 5 252-16,-6-8-168 16</inkml:trace>
  <inkml:trace contextRef="#ctx0" brushRef="#br0" timeOffset="3230.51">14986 2114 520 0,'-15'-8'192'0,"12"8"-152"15,-6 3-8-15,6-3 16 0,0 0-32 0,-3-3 4 16,0 3-12-16,0-5 12 15,3 2-12-15,0 1-20 0,-3-1 4 16,3 3 40-16,0 0-20 16,0 0 16-16,3-5-16 15,6-9-8-15,6 1 0 0,9-5-16 16,15-4 8 0,14 1-16-16,7 3 12 15,3-1 4-15,-1-2 4 0,-2 3 8 16,-7-1-4-16,-5 6 84 15,-6-6-44 1,-10 6 24-16,-5 5-40 0,0-5 8 16,-6 5-20-16,3-3-52 15,5-2 20-15,10 0-112 16,3 0 72-16,-6-1 16 16,-4-7 24-16,-5 8 24 15,-6-3-4-15,-9 3 76 16,0 5-44-16,-9 3 76 15,0 2-64-15,-3 3-16 16,-6 3-20-16,-3 2-12 16,-3 0 4-16,-3 3 12 15,-2-2-8-15,-1 7-28 16,-3 0 8-16,3-5 12 16,0-3 4-16,3 0 16 0,0-2-12 15,4 2-4-15,-1-5 0 16,3 0-4-16,0-5 0 15,3 2 0-15,3-2 0 16,3-3 0-16,3-2 0 16,6 2 0-16,6 0 0 15,9 3-20-15,8-9 12 16,16 9 4-16,0-3 4 16,-7 3 0-16,-2-3 0 15,-9 8-12-15,-6 0 8 16,-6 0 28-16,-6 0-12 15,-9 0 84-15,-3 8-52 0,-6 5-4 16,-12 0-24-16,-9 11-12 16,-6-3 0-16,-2-2-68 15,8 7 36-15,3-5-236 16,12 3 148-16,12 5-452 16</inkml:trace>
  <inkml:trace contextRef="#ctx0" brushRef="#br0" timeOffset="4941.55">15281 2511 384 0,'-6'-11'140'0,"9"9"-108"0,-6-4-8 0,0 6 48 0,0 0-44 0,-3 0-12 0,-6 0-8 16,0 6 0-16,-3-1-4 15,-3 3-12-15,-3 5 4 16,0 0 12-16,4 1-4 16,-4-1-20-16,3 0 8 0,0 6 4 15,3-6 4-15,0-5 16 16,0 2-8-16,3 4 84 16,4-12-48-16,-1 9 68 15,3-11-64 1,6 0-8-16,6-6-24 0,11-1-12 0,16-7 0 15,12-4-16 1,8-6 8-16,4 3-4 16,3 0 0-16,-1-3 16 15,4 3-4-15,-4-3-12 0,7 3 4 16,-13 0 12-16,7-3-4 16,-7-3-4-16,1 6 4 15,-4 3 20-15,-2 4-12 16,-9 1 48-16,-3 3-32 15,-13 2-4-15,-5 0-16 16,-6 2 4-16,-3 6-8 0,-12 0 8 16,-6 0-8-16,-9 0-28 15,-6 6 12-15,-2-1-12 16,-1 6 12-16,-3-1 0 16,3-5 4-16,1 3 16 15,2-2-4-15,0-4 8 0,0 4-8 16,3-1 24-16,3-2-16 15,4-3-12-15,2 0-4 16,6 0 20 0,0 0-8-16,6 0-12 0,12 5 0 0,5-5 4 31,7 0 0-31,0 5 0 16,3-2 0-16,-3 2 0 15,-3 3 0-15,-7 3-12 16,-5 2 8-16,-6-5 40 0,-6 2-24 15,-6 4 8-15,-3-1-12 16,-8 0-360-16,-10 0 196 16,-6 3-292-1</inkml:trace>
  <inkml:trace contextRef="#ctx0" brushRef="#br0" timeOffset="6709.69">14882 3249 300 0,'-15'-3'112'0,"6"3"-88"0,0 0-8 0,6-2 48 0,-3-1-40 0,3-2 0 16,6-3-16-16,0 3 20 15,3-3-16-15,-3 2 12 16,0 6-12-16,-3 0 12 0,0 0-16 16,6 0 60-1,3 0-40 1,6 0 24-16,8-5-32 0,16 2-16 0,24 1-8 31,17-11 4-31,6-3 0 16,7-16 16-16,8-8-8 0,3 1-40 0,-12-1 20 15,-14 8-16 1,-16 6 16-16,-17 7 44 0,-15 6-20 16,-13 8 168-16,-8 5-104 15,-9 0-12 1,0 5-40-16,-3 0-12 0,3 3-4 0,-3-8 4 16,3 0-8-16,-3 0 24 15,6 0-16 1,-3-5 48-16,0-3-32 15,-6 0 40-15,1 3-40 16,-4-6 4-16,-6 8-20 16,0-4-16-16,-3 4 0 15,0 3 12-15,9 0-4 16,9 0-36-16,12 3 16 0,12-1 4 16,15 6 12-16,11 8 0 15,7 0 0-15,-10 13 24 16,-11 5-12-16,-18 1 120 15,-18 2-76-15,-15-11 48 16,-12 6-60-16,-11-3-316 16,-7 8 148-16,-9-18-660 15</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10:55.621"/>
    </inkml:context>
    <inkml:brush xml:id="br0">
      <inkml:brushProperty name="width" value="0.05292" units="cm"/>
      <inkml:brushProperty name="height" value="0.05292" units="cm"/>
      <inkml:brushProperty name="color" value="#FF0000"/>
    </inkml:brush>
  </inkml:definitions>
  <inkml:trace contextRef="#ctx0" brushRef="#br0">13685 6279 704 0,'6'-3'0'0,"-3"-5"-4"0,-3 3 208 16,0 5-112-16,-3-6 60 0,3 6-88 0,-6-5 32 31,3 5-56-31,0-5-12 15,3 5-16-15,0-5 8 16,6 2-12-16,-3-5 48 16,3 5-28-16,0-2 56 15,0 2-48-15,-3-2 64 0,0 2-60 0,0 1 28 32,0 4-40-32,0-4 28 0,3 2-32 0,0-3 20 15,3 6-24-15,0-9 44 16,0 4-36-16,-1-3 48 15,1 2-44-15,-6 3 4 16,0 3-24-16,-3-1 20 16,0 6-20-16,0 0-4 15,0 3-4-15,0 2-4 16,6 0 0-16,0 11 8 16,3 2-4-16,-6 25-72 15,3 2 36-15</inkml:trace>
  <inkml:trace contextRef="#ctx0" brushRef="#br0" timeOffset="97.11">13777 7004 572 0,'-6'21'208'0,"6"-21"-160"0,-3 10-12 0,0-10-12 16,6 0-20-16,-3 0-476 16,0 6 256-16</inkml:trace>
  <inkml:trace contextRef="#ctx0" brushRef="#br0" timeOffset="838.26">13825 6310 768 0,'6'-18'284'0,"-6"18"-220"0,3-13-20 0,-6 10 120 0,3 3-100 0,-3-8 80 16,3 8-84-16,-3 0 56 15,0 3-64-15,-3 2 40 16,6 3-52-16,3 8 8 16,6 5-32-16,3 24-8 15,6 3-4-15,-6 26-40 32,3-3 20-32,-10 6-160 0,1-14 96 0,-6-2 32 15,0-11 36-15,0-5 0 16,0-10 8-16,0-9 4 15,3-5 0-15,0-5 16 16,3-3-8-16,-3-2-4 16,0 0 0-16,-3-3-24 15,0 2 12-15</inkml:trace>
  <inkml:trace contextRef="#ctx0" brushRef="#br0" timeOffset="1898.41">13968 6617 528 0,'-6'24'196'0,"6"-24"-152"0,-3-3-12 15,0 1 80 1,6 4-68-16,0-4 112 15,3 2-84-15,3-11 104 16,3 6-100-16,0-6 16 16,3 3-56-16,-7-2 120 0,4 2-88 0,0-5 100 15,0 2-92 1,6-7 28-16,3 4-60 0,15-10 28 31,-1 6-40-31,13-9 8 16,-3 4-24-16,-1-4-8 0,-5 6-4 15,-6-3 20-15,-4 8-12 16,-8 0-12-16,-3 9-4 16,-3-1 4-16,-3 2 0 0,-6 1 8 15,3 5-4-15,-3-5-20 16,0 5 8-16,-6-3 12 16,3 3 0-16,-6-3 16 15,3 6-12-15,-3-3-56 16,3 0 24-16,-3 0-192 15,0 0 120-15</inkml:trace>
  <inkml:trace contextRef="#ctx0" brushRef="#br0" timeOffset="2505.44">14191 6548 704 0,'-3'-2'264'0,"3"2"-208"0,6-13-12 0,-6 7 168 16,0 6-124-16,-3-2 44 15,0 2-80-15,-3 0 76 16,3 2-72-16,-3 1 36 16,6 0-56-16,0-1 24 15,3 4-32-15,9 1 8 16,3 7-20-16,9 4-8 16,6 6-4-16,5 2-4 15,4 6 0-15,0-5-12 16,-1-4 8-16,1-1 4 15,-6-4 0-15,-3 1 0 16,-4-1 0-16,-5 1-12 16,0-3 8-16,-6-1 20 15,0 1-8-15,-3-2-12 0,-3-1 0 0,-6-3 4 32,0 1 0-32,-6-6-100 0,0 3 56 15,-6-5-748-15,3 0 436 0</inkml:trace>
  <inkml:trace contextRef="#ctx0" brushRef="#br0" timeOffset="3049.19">15236 6525 664 0,'3'8'244'0,"-3"-8"-188"0,-9 0-16 0,6 0 244 0,6 0-164 0,-3 2 128 31,0 1-144-31,0-3 84 0,6 3-108 0,0-3 80 16,6 2-92-16,0-4-8 15,0 2-36-15,-1-6-16 16,4 4-4-16,-6-4-4 16,0 4 0-16,-6-4-152 15,3 6 84-15,-3-2-76 16,0 4 80-16,0-2-44 0,6 0 64 0,3-2-100 31,3 2 80-15,0-6-172-16,0 4 132 0</inkml:trace>
  <inkml:trace contextRef="#ctx0" brushRef="#br0" timeOffset="3432.4">15322 6771 716 0,'-3'5'264'0,"3"-5"-204"0,-9 0-16 0,6-3 116 0,6 3-96 0,-3-2 44 16,6 2-64-16,0-3 72 16,0 3-64-16,3-5 8 15,3 2-36-15,3-5 4 16,0 3-16-16,3-3-8 15,2 5 0-15,1-5-148 16,3 6 80-16,-3-1-412 16,0 3 264-16</inkml:trace>
  <inkml:trace contextRef="#ctx0" brushRef="#br0" timeOffset="4500.29">16281 5982 852 0,'3'0'316'0,"-3"0"-248"0,0-8-16 0,-3 6 92 16,3 2-88-16,-6-6 16 15,0 6-48-15,-6-2 4 0,3 4-16 16,-6-2 80-1,3 3-48-15,-9 0 32 0,6 2-44 16,-2 0 8 0,8 3-24-16,-6 3 36 15,3-1-28-15,-6 1 12 16,6 0-20-16,-6-1 0 16,6 6-8-16,0-5 20 15,3-1-16-15,1-2-12 16,5 3-4-16,0-3 4 15,3 0 0-15,0-1-12 16,6 1 8-16,0 0-16 16,2 3 12-16,7 0 20 15,3-1-4-15,3-2-4 16,0 0 0-16,3-8 4 16,-4 5-4-16,1-10-4 15,-3 5 4-15,0 0-4 16,-3 5 0-16,-3-5-12 15,-3 3 8-15,0 2 20 0,0 3-8 16,-3 0-20 0,0 3 4-16,-6-1 4 15,3 3 4-15,-6 1-12 0,3 2 8 0,-9-1-4 16,3 1 0-16,-6 0 16 16,3 3-4-16,-3-3-4 15,3-3 4-15,-3 0 20 16,6 3-12-16,-3-3 48 15,6-2-32-15,-3-3-4 16,6 0-16-16,-3-3 4 16,3 0-8-16,0-5 52 15,6 0-32-15,-3-2-12 16,3-1-4-16,3-2 0 16,0 2-4-16,0 0 24 15,0 3-16-15,-3 14-20 0,3 1 0 0,-9 22-12 31,0 3 8-31,-3 13-44 16,0 3 28-16,0 2 32 16,3-5 0-16,3 5 72 15,6-5-44-15,3 0 40 16,6-8-40-16,-1 0 8 16,4-8-24-16,-3-3-8 0,3-5-4 15,-3 0-4 1,0-5 0-16,-3 0 8 0,-4 2-4 0,-2-4 16 31,3-1-12-31,-9-3 84 0,3-2-48 16,-6-5-32-16,3-1-8 15,-3-7-4-15,0 0 0 0,0-9-88 16,3 4 48-16,-6-6-152 16,3 0 108-16,-9 0-304 15,0 3 216-15</inkml:trace>
  <inkml:trace contextRef="#ctx0" brushRef="#br0" timeOffset="7602.34">17075 5945 248 0,'12'-8'92'0,"-12"8"-72"0,-6 3-4 0,0 0 88 15,3-1-60-15,-5 1 124 0,2-1-96 0,-3-2 36 16,3 3-64-16,0-3 92 16,6 0-80-16,0-3 80 15,6 3-76-15,-3-5 92 31,0 3-88-31,-3-6 52 16,0 5-72-16,-9-2 4 16,3 2-28-16,-12-2-12 15,3 5-4-15,-3-3-4 16,3 3 0-16,0-3 24 16,6 3-12-16,1-2 32 15,2 2-28-15,0-3 48 16,6 3-36-16,-6 0-16 0,3 5-4 0,-6 1 0 15,6 2-4-15,-9 2 32 16,6 1-20-16,-6 5 12 16,3 2-16-16,-6 30 20 15,9-8-20 1,3-1-4-16,0 14-16 16,3-3 4-16,0 17 20 15,6-1-8-15,3 13-12 16,3-7 0-16,9-4 12 15,0-7-4 1,6-3-36-16,2-13 16 0,1 0 48 16,-3-5-12-16,-6 0-20 15,-3-6 0-15,-4 3-8 16,-2-2 0-16,-6 2 8 16,0 0 0-16,-9-3-12 15,0-2 8-15,-3-3 4 16,0-5 0-16,-6-3 0 0,7 0 0 15,-4 0 0 1,3-5 0-16,0-3 16 16,3 1-8-16,-3-7-12 0,6 1 0 0,-3-2 4 31,6-1 0-31,0 0 24 0,6 1-12 0,0-4 12 16,3 4-12-16,-4-4 0 15,1 1-4 1,-3-3 12-1,0 2-12-15,-3-2 4 0,0 3-4 0,-3-3-24 16,0 0 8-16,3 0-24 16,0 0 20-16,0 0-76 15,0 0 52-15,6-3-136 16,3 1 96-16,0-3-192 16,3 2 148-16</inkml:trace>
  <inkml:trace contextRef="#ctx0" brushRef="#br0" timeOffset="8886.67">17278 5818 704 0,'-6'11'264'0,"6"-11"-208"0,3 0-12 0,-3 0 124 16,0 0-100-16,0 2 88 16,0 1-92-16,0 2-4 15,0 3-40-15,-3 8-20 16,3 5-4-16,-6 6-48 16,3-1 24-16,-3 6-180 15,6-3 116-15,-6-2-392 16,0-6 272-16</inkml:trace>
  <inkml:trace contextRef="#ctx0" brushRef="#br0" timeOffset="9338.08">17293 5845 424 0,'6'-29'156'0,"-6"29"-120"0,-6 18-8 0,3-13 248 16,3 1-156 0,-9-1 100-16,6 0-128 0,-6-5 72 15,6 3-96-15,-6-3 72 16,6 0-80-16,-6 0-4 16,6 0-36-16,-3 0 4 15,3 3-12-15,0-1-8 16,3 3 0-16,0 1-4 15,3-1 0-15,-3-5 8 16,6 5-4-16,0-5-4 16,3 8 4-16,3 0-84 15,0 3 44-15,3-1-340 16,0 4 212-16</inkml:trace>
  <inkml:trace contextRef="#ctx0" brushRef="#br0" timeOffset="9589.26">17489 5982 932 0,'12'-18'348'0,"-12"18"-272"0,6-19-20 0,-3 9 260 16,0 2-184-16,0-11 116 16,0 9-148-16,-3-12-8 15,3 9-56-15,-6-3-24 16,0 8-8-16,-3 0 4 16,0 3-4-1,0 0-20-15,3 5 8 0,0-3-4 16,3 3 4-16,0-2-44 15,6 2 24-15,-6-3 24 16,3 3 4-16,-3 0-88 16,0 5 52-16,-3-2-132 15,3-1 96-15</inkml:trace>
  <inkml:trace contextRef="#ctx0" brushRef="#br0" timeOffset="10921.4">17334 6324 676 0,'12'-19'248'0,"-12"19"-192"0,-12 16-16 16,9-13 144-16,3-1-108 0,-3-2 96 16,3 0-104-16,-6 0 20 15,6 0-52-15,-3 0 84 16,3 0-68-16,-2-2 40 15,-1 2-56-15,-3-6 104 16,6 4-80-16,-3-6 56 16,3 2-72-16,0-4 40 15,6 5-48-15,0-6 8 16,-1 3-28-16,4-3-8 16,3 3-4-16,0 1-16 15,3 1 8-15,6 4-40 16,3 4 24-16,0 6-268 15,2 3 160-15,1 2-184 16,-3 3 180-16,-9 0-152 16,0 0 164-16,-12-1-48 15,0 4 100-15,-15-6 84 16,0 0-4-16,-15-5 176 16,3 0-104-16,-11-8 252 15,8 0-188-15,-6-8 168 16,9 3-180-16,0-8 112 15,7 2-140-15,5-7-24 0,6 5-52 0,3-3-144 32,6 5 60-32</inkml:trace>
  <inkml:trace contextRef="#ctx0" brushRef="#br0" timeOffset="11822.12">17361 6887 592 0,'9'-3'220'0,"-9"3"-172"0,0-7-12 0,0-1 208 16,6 5-140-16,0-5 160 16,0 3-152-16,0-9 32 15,0 7-84-15,0-9 52 16,0 5-64-16,3-5 28 16,6 3-44-16,-4-6 8 15,4 4-24-15,-3-4 8 16,0 3-12-16,0-2-24 15,3 4 4-15,-3 1 20 16,0 8-4-16,0 0-12 16,0 2 0-16,-3 0 4 15,2 6 0-15,-2 2 8 0,0 3-4 0,-3 5-12 32,3 6 4-32,0-1-4 15,0 1 0-15,-3 0-28 0,3-4 20 0,-6-1-48 16,3-1 36-16,-6-3-64 15,3 1 52-15,-3-6-52 16,3 3 52-16,-3-5-40 16,3 0 44-16,-3-3-68 15,0 0 60-15</inkml:trace>
  <inkml:trace contextRef="#ctx0" brushRef="#br0" timeOffset="12189.95">17465 6824 684 0,'-12'-3'252'0,"12"3"-192"0,3-3-20 0,-3 1 260 16,3 2-172-16,0-6 132 15,3 6-148-15,-9-2 8 0,3 4-72 16,0-4 8-16,6 2-36 0,0-3 36 31,6 0-32-31,0-2-12 0,3 3-8 16,-3-6-24-16,3 5 12 0,-3-5-24 15,3 3 20-15,-7-3-216 32,1 2 128-32,0-4-208 15,0 5 176-15</inkml:trace>
  <inkml:trace contextRef="#ctx0" brushRef="#br0" timeOffset="13195.54">17305 5927 476 0,'-12'0'176'0,"12"0"-136"0,-9 2-12 0,3-2 56 15,6 0-52-15,-6 0-12 16,3 0-12-16,0-2 68 16,3 2-40-16,0-3 112 15,3 3-88-15,0-5 108 16,6 2-96-16,0-2 24 16,-3 5-56-16,-3-5 64 0,3 5-56 0,-6-3 28 15,0 6-44-15,-3-3 8 16,3 0-24-16,-6 0 20 15,6 2-24-15,0-2 32 16,6 5-28-16,0 1-12 16,5 2-8-16,4 2 4 15,3 3 0-15,6 1 0 16,0-1 0-16,-3 5-64 16,-3-4 36-16,-4 2-48 15,-2-1 40-15,-3 1 20 16,3-2 12-16,-3-4 12 15,3-2-4-15,-3-3-4 16,0 1 4-16,0-4-24 16,0 1 12-16,0-3 4 15,0 0 4-15,-3 0-20 0,0 0 12 16,-6 0-4-16,0 0 4 0,0 0 24 31,0 0-8-31,0 0-12 16,0 0 0-16,0-3 4 15,0 3 0-15,0-2 16 16,2 2-8-16,1-6-56 16,0 6 24-16</inkml:trace>
  <inkml:trace contextRef="#ctx0" brushRef="#br0" timeOffset="14546.38">17558 7078 944 0,'9'2'352'0,"-9"-2"-276"0,6 0-20 15,-6 3 136-15,0 2-116 0,2-2 40 16,1-1-68-16,-3-2-28 15,0 0-12-15,-3 0-176 16,3 3 92-16</inkml:trace>
  <inkml:trace contextRef="#ctx0" brushRef="#br0" timeOffset="14746.12">17567 7205 1040 0,'-12'-14'384'0,"12"14"-300"0,32 11-20 0,-23-6 208 0,0 3-160 0,-6-5 116 31,0 2-136-31,-6 0 12 16,0 1-60-16,-3-1-64 0,0 0 12 0,-3-5-224 15,6 3 132-15</inkml:trace>
  <inkml:trace contextRef="#ctx0" brushRef="#br0" timeOffset="16782.73">17391 7453 652 0,'3'-2'244'0,"-3"2"-192"0,3 2-12 0,3-4 216 31,6-1-148-31,3-2 124 0,0 2-136 0,-4-2 12 16,-2 5-64-16,-6-3 8 16,0 6-32-16,-6 2-8 15,3 3-8-15,-3 5 28 16,6 0-16-16,0 3 12 15,3 0-16-15,0 0-16 16,0 0 0-16,3-3 12 16,0 3-4-16,0-3-48 15,3 1 28-15,-6-4-68 16,0 3 48-16,-3-2-88 16,0 0 68-16,-3-4-68 15,0 1 68-15,0-2 40 16,3 2 12-16,0-11 164 15,0 3-88-15,0-5 112 16,3 2-104-16,-3-10 100 16,3 2-104-16,-1-10 48 15,4 5-68-15,-3-5-44 16,3 8-8-16,-3-3-4 16,0 8 0-16,-6 3 0 15,3 7 0-15,-3 6-12 16,3 6 8-16,3-4-156 15,6 3 88-15,0-5-128 16,3 3 112-16,3-6 44 16,-1 3 32-16,1-5 28 15,-3-1-8-15,0-7 120 0,3 2-72 16,-3-7 156 0,0-1-120-16,-6-5 68 0,-3 3-92 0,-3-11-20 15,0 6-28-15,-3-3-8 16,0 5-4-16,-6 0-164 15,3 8 84-15</inkml:trace>
  <inkml:trace contextRef="#ctx0" brushRef="#br0" timeOffset="17919.14">17939 5990 424 0,'6'-2'156'0,"-6"2"-120"0,-3-6-8 0,0 6 96 16,6 0-72-16,-9 0 68 16,3 3-68-16,-6-3-12 15,0 5-24-15,-3 0 128 16,3 1-76-16,-3-4 48 16,6 1-68-16,0-3 108 0,3 3-88 0,0-6 20 15,6 3-52-15,3-5 64 31,3 2-52-31,-3 0 44 16,3-2-52-16,-3 0 24 16,3 2-36-16,0-5-16 15,3 6-8-15,3-6 20 0,-1 2-12 0,1-4-4 16,3 5-4-16,0-6-4 16,0 3 0-16,0-3 8 15,0 6-4-15,-4 0 16 16,-2 2-12-16,-3 1-4 15,0 2 0-15,-6 0 28 16,3 5-16-16,-6-2 4 16,3 4-12-16,-3 7-8 15,0 4 4-15,0 25-16 16,3 2 8-16,0 23 12 0,3-4-4 0,0 13-56 31,0-9 28-31,6 9-184 16,3-8 116-16,3-3-152 15,2-8 136-15,7-8-76 16,3-5 108-16,3-5-32 16,0-8 64-16,-7 0 44 15,-2-6 0-15,-6 1-40 16,-3-1 24-16,-6-2-24 16,3-3 24-16,-12 0 0 15,0-2 8-15,-6-1 88 16,6-2-48-16,0 0 52 15,6-3-48-15,-3-2 16 16,3-3-32-16,-6 2-8 0,3 1-8 0,-6-3 72 31,3 2-40-31,-9-2 32 16,0 3-40-16,-3-3 88 0,3 2-64 0,-6-2 64 31,6 0-64-31,-9-5 48 0,6 2-56 0,-8-2-20 31,2 2-16-31,-9-7-8 0,3 2 0 16,-9-6-116-16,9 4 64 0</inkml:trace>
  <inkml:trace contextRef="#ctx0" brushRef="#br0" timeOffset="18719.82">18805 6773 964 0,'9'-8'360'0,"-9"8"-280"0,18 6-24 31,-9-1 120-31,-1 0-108 0,4 9 36 16,0 1-64-16,-3 12-32 15,0 5-8-15,-12 7-228 16,0-2 120-16</inkml:trace>
  <inkml:trace contextRef="#ctx0" brushRef="#br0" timeOffset="19841.75">19677 5850 892 0,'-9'5'332'0,"9"-5"-260"0,0-2-20 16,-3-1 152-1,3 6-124-15,-6-3 64 0,0 0-84 16,-6 0 64-1,0 0-72-15,-6 0 36 16,7 2-52-16,-4-2 32 0,0 0-36 0,0 0 44 16,6 0-44-16,-3 0-24 15,6 6-8-15,-3-4 0 16,3 3 0-16,-6 1 0 16,6-1 0-16,-6 3 0 15,4 3 0-15,-4 7-12 16,6 1 8-16,0 20 12 15,6 4-4-15,3 20-12 16,3-5 4-16,6 6-4 16,2-6 0-16,7 3 16 15,3-6-4-15,3 4-56 16,0-6 28-16,-7 0-16 16,1-9 24-16,-6-1 0 15,-3-3 8-15,-3-9 8 16,0-2 0-16,-3 0 8 15,3-2-4-15,-6 2-12 16,0-3 4-16,-9 6-24 16,0-3 16-16,-6 0-32 15,0 1 28-15,-3-4 4 16,6 0 12-16,-3-2 0 16,6 0 0-16,-3-3 8 0,7-2-4 0,-4-3 52 15,6 0-32 1,-3-6 60-1,6 1-48-15,0-6 28 0,2 3-36 16,4-8 36-16,3 3-36 0,6-6-24 31,0 3-4-31,6-3-152 0,3 1 84 0,-1-6-220 16,-2 2 164 0</inkml:trace>
  <inkml:trace contextRef="#ctx0" brushRef="#br0" timeOffset="21061.62">19986 5937 496 0,'0'6'184'0,"0"-6"-140"0,3 0-16 0,-3 0 216 15,0 0-140-15,0 0 152 16,6 0-148-16,0-3 104 16,3 0-124-16,-3-5 88 15,0 0-100-15,-3-7 80 16,3 7-88-16,-6-16 56 16,3 5-72-16,-3-7-20 15,3 5-20-15,0-6-20 16,3 9 4-16,-3-4 12 15,0 7-4-15,-3-4-4 16,0 8 4-16,0 4-16 16,3-1 8-16,0 8 4 15,3 2 0-15,0 6-12 16,0 5 8-16,6 9 12 16,0-1-4-16,0 3-4 15,-1-3 4-15,1 0-68 16,3 0 36-16,-3-2-16 15,3-4 28-15,-3 1 0 0,3-2 8 16,-6-4 16-16,0 1-4 0,-3-3-28 16,0 0 12-16,-6-3-20 15,3 3 16-15,-3-8-8 16,0 0 12-16,0 2-28 16,0 1 24-16,0-3-48 15,0 0 36-15,0 3-56 16,3-1 48-16,-3 1-132 15,0 0 92-15,-3-3-156 16,0 2 128-16</inkml:trace>
  <inkml:trace contextRef="#ctx0" brushRef="#br0" timeOffset="21381.24">20004 5890 860 0,'6'-3'320'0,"-6"3"-248"0,0 5-20 16,3-5 164-1,3 6-128-15,3-12 116 16,6 6-120-16,-3-5-8 16,3 2-48-16,-3-2-16 15,0 5-8-15,-3-3-4 16,0 3 0-16,-1 0-152 0,1 3 84 16,0-3-104-16,3 5 100 0,-3-10-140 31,0 5 120-31</inkml:trace>
  <inkml:trace contextRef="#ctx0" brushRef="#br0" timeOffset="22695.58">20079 6154 756 0,'-18'-18'280'0,"18"18"-216"0,3-14-20 0,0 9 200 15,0 3-144-15,-3-4 80 16,3 4-104-16,0 4 4 0,0 4-48 0,-3 9-40 16,0 7 4-16,0 4-72 15,0-2 44-15,-3 0-172 16,3-3 112-16,-3-3 36 15,0 1 32-15,-3-9 32 16,6 1-4 0,-6-6 8-1,6 1-8-15,-3-9 32 0,3 3-20 0,-3-5 48 32,0-1-36-32,-3-4 4 0,3 5-20 0,-6-3-16 31,6 5 0-31,-9-5 12 0,6 5-4 0,-6-5 32 15,6 3-20-15,-2-3 12 16,5 3-16-16,-3-3 80 16,3 3-48-16,3-6 112 15,3 6-88-15,3-8 88 16,5-1-88-16,7-9 12 16,6 4-48-16,0-2-20 15,3 8-8-15,-6-1 4 16,-1 6-4-16,-2 3-12 15,0 0 4-15,-3 5 20 0,3 5-8 0,-3-2-72 16,0 7 32-16,-3-4-48 31,-1 2 44-31,-5 0 12 16,3 2 12-16,-6 3-8 16,0 1 12-16,-6-1 4 15,3 3 4-15,-6-3-20 16,0 0 12-16,-6-2-4 15,4-1 4-15,-10-2 16 16,6 3-4-16,-6-3-12 0,3 0 4 0,-3-3 28 16,3 3-12-16,-3-8 12 31,7 5-12-31,-4-5 28 0,6 3-24 0,-3-6 4 16,6 3-12-16,0-2-16 15,3 4 4-15,0-4 12 16,3 2-4-16,3-3 8 15,3 3-8-15,6-8-12 16,3 8 4-16,8-3-4 16,4 6 0-16,3 5-56 15,-3-3 36-15,-3 6-136 16,-4-1 88-16,-11 1-52 16,0 0 76-1,-15-1-16-15,-3 1 40 0,-11-6 16 16,-1 3 8-16,-12-5 48 15,6-1-24-15,-3-4 24 16,10-1-24-16,-1-2 36 16,9 2-32-16,0-5-76 15,6 5 28-15</inkml:trace>
  <inkml:trace contextRef="#ctx0" brushRef="#br0" timeOffset="23417.78">20159 6636 880 0,'6'5'328'0,"-6"-5"-256"0,24 8-16 0,-18-8 240 16,-3 0-172-16,0 0-16 16,3 5-68-16,-6-2-20 15,0 0-12-15,-3-1-120 16,0 4 60-16,-3-1-340 15,0 0 216-15</inkml:trace>
  <inkml:trace contextRef="#ctx0" brushRef="#br0" timeOffset="23530.22">20183 6781 964 0,'6'-2'360'0,"-6"2"-280"0,0-3-24 0,-3 0 16 15,0 6-52-15,-9-3-184 16,3 0 88-16</inkml:trace>
  <inkml:trace contextRef="#ctx0" brushRef="#br0" timeOffset="23706.08">20165 6810 872 0,'-6'-2'324'0,"6"2"-252"0,6 2-20 15,-3-2 128-15,0 0-108 0,-3 0-12 16,0 0-36-16,3 0-108 16,0 3 48-16</inkml:trace>
  <inkml:trace contextRef="#ctx0" brushRef="#br0" timeOffset="25014.5">20109 7181 612 0,'-3'-3'228'0,"3"3"-180"0,8-5-12 0,-8 2 248 15,3 3-164-15,-3-2 108 16,3 2-132-16,-3-3 0 16,0 6-56-16,0-1-44 15,6 6 0-15,0 3 8 16,3 2 0-16,6 3-12 16,0-3 4-16,0-2-104 15,0 2 60-15,-3-5-316 16,-3 2 204-16</inkml:trace>
  <inkml:trace contextRef="#ctx0" brushRef="#br0" timeOffset="25332.34">20302 7191 892 0,'-3'0'332'0,"3"0"-260"0,-6 11-20 0,3-8 140 16,3 5-116-16,-6-1 32 15,0 7-64-15,-6 2-8 16,3 2-24-16,-6 6 12 16,4 2-16-16,-7 1-20 15,6-1 4-15,-3 1 12 16,3-3 0-16,0-3 52 15,3 0-32-15,-3-5 96 16,6 0-68-16,0-8 20 16,3 0-40-16,-3-8-12 0,3 2-12 15,-5-4-252 1,5-1 132-16</inkml:trace>
  <inkml:trace contextRef="#ctx0" brushRef="#br0" timeOffset="27683.46">20525 5786 228 0,'-9'8'84'0,"9"-8"-64"0</inkml:trace>
  <inkml:trace contextRef="#ctx0" brushRef="#br0" timeOffset="28366.64">20546 5792 404 0,'3'-21'148'0,"-3"21"-112"0,-15 29-12 0,6-24 216 16,6 3-136-16,-9-3 100 0,6 3-120 0,-8-3 40 31,5 1-68-31,-6-1-8 0,3 3-28 16,-3-3 16-16,3 3-24 0,-3-3 4 16,6 1-8-16,-3-4 136 15,6 1-80-15,0-3 72 16,6 5-80-16,6-10 84 15,6 2-80-15,6-7 32 16,6 2-52-16,6-3 4 16,2 3-28-1,-2 0 0-15,-3 3-8 0,-3 2-16 16,-3 6 4-16,-6 2-4 0,-4 3 0 16,-5 3 0-16,0 2 0 0,-3 3 24 31,0 3-8-31,0 4-4 15,3 6 0-15,3 24 4 16,6 8-4-16,0 11-12 16,3-6 4-16,3 13 4 15,-4-7 0-15,1 7 0 16,-3-8 0-16,-3-2 16 16,0-13-8-16,-6-1-4 15,0-12 0-15,-9-1-4 16,3-8 0-16,-3 1-12 0,0-3 8 15,0-3 4-15,3-5 0 0,0-3 16 16,3 0-8-16,-3-3-12 16,3 1 0-16,-6-1 4 15,3 1 0 1,-3-1 8-16,3 1-4 0,-3-1-36 16,3-2 16-1,0 0-64-15,6-3 44 0,-3-2 16 16,3 0 16-1,-3-3 12-15,0 0-4 0,-6-3 68 16,0 0-40-16,-9-5 48 16,3 3-44-16,-12-6-12 15,6 3-12-15,-5-3-12 16,2 1 4-16,3-3-104 16,6 2 56-16,-6-2-228 15,6 2 152-15</inkml:trace>
  <inkml:trace contextRef="#ctx0" brushRef="#br0" timeOffset="28650.1">21198 6914 1132 0,'21'15'420'0,"-21"-15"-328"0,-3 43-24 0,0-22 208 0,3-3-164 0,-9 6-28 15,3 3-52-15</inkml:trace>
  <inkml:trace contextRef="#ctx0" brushRef="#br0" timeOffset="30071.3">21906 5763 756 0,'15'-8'280'0,"-15"8"-216"0,-3 8-20 0,0-6 224 15,6 1-156-15,-9-3 88 16,3 0-116-16,-9 3-24 16,4 2-36-16,-13 0-16 15,9 3-4-15,-6-3 4 16,3 1-4-16,-3-4 32 0,6 1-20 0,-3 0 40 15,6-1-32-15,1 1 56 16,2 0-44-16,-3-3 0 16,6 2-20-16,-3-2 16 15,3 3-20-15,-3-3 32 16,6 0-28-16,-6 0 4 16,6 2-12-16,-6 4 12 15,6 4-12-15,-6 6 32 31,6 0-24-31,-6 16-12 0,3 5-8 0,0 29-4 0,6 8 0 0,3 13 32 32,3-5-12-32,6 14 4 15,6-12-8-15,5 4-16 16,4-14 4-16,3 5 100 16,0-15-52-16,-1 7 36 15,-5-7-48-15,-6 4-28 16,0-9-4-16,-9-4-8 15,-3-10 0-15,-9-5 24 16,3-8-8-16,-6-1-4 16,3 1 0-16,-3-8-32 15,3-3 16-15,0 0 24 0,3-2-8 0,0-3-16 16,0-1 4-16,3-1 20 16,0-4-4-16,2-4 32 31,1 2-24-31,3-6-4 0,0 1-8 15,0-3-60 1,3 0 32-16,0 0-200 16,3 0 124-16</inkml:trace>
  <inkml:trace contextRef="#ctx0" brushRef="#br0" timeOffset="31619.03">22278 5723 932 0,'-17'3'348'0,"17"-3"-272"0,-3 2-20 16,0-2 148-1,6 0-124-15,-3 6 28 0,6 4-64 0,-3 6-20 16,2 3-12-16,-5 2-12 16,3 2 4-16,-3 4-172 15,0-3 92-15</inkml:trace>
  <inkml:trace contextRef="#ctx0" brushRef="#br0" timeOffset="32236.04">22216 5749 300 0,'0'-29'112'0,"0"29"-88"0,-6 14-8 0,3-9 84 15,6 3-60-15,-3-6 176 32,0 1-120-32,0 0 212 0,0 2-176 0,0-5 116 15,6 3-144-15,-3-6 32 16,3 3-80-16,0 0 36 31,3 3-52-31,0-6-4 16,0 3-20-16,0-3-4 15,2 6-4-15,1 5-40 0,0 3 16 16,9 10 4-16,0-5 12 0,9 10-232 16,-1 0 128-16,4 4-316 15,0-9 232-15,-3 0 4 16,-6-3 112-16,-7-7 36 16,-2 2 24-16,-6-13 124 15,0 0-60-15,-6-10 208 16,3 2-144-16,-6-8 200 15,0 3-180-15,-3-9 104 16,3 7-144-16,-6-4 12 16,0 6-64-16,0-3-52 0,3 5 0 0,0 1 20 31,3 2-8-31,-3 0-88 16,6 3 48-16,-3-1-220 15,6 6 144-15</inkml:trace>
  <inkml:trace contextRef="#ctx0" brushRef="#br0" timeOffset="33686.94">22392 6231 912 0,'-12'13'340'0,"12"-13"-264"0,0-2-24 0,0-1 240 32,6 3-172-32,0-5 160 15,0-1-160-15,-1-4 108 0,4 2-136 0,0-5-44 32,0 2-32-32,6-2-36 15,3 5 12-15,6 3 4 16,3 5 4-16,2 10-320 15,1 11 176-15,-3 0-320 16,0 3 264-16,-12 0-176 0,-4 0 216 0,-13-6 104 31,-1 1 40-31,-15-6 312 0,3-2-164 16,-15-9 184-16,6 1-180 0,-6-8 184 16,10-1-184-16,-4-7 164 15,9 3-172-15,-3-12 48 16,9 7-104-16,0-12 20 15,6 6-52-15,-3-3-136 16,3 8 48-16,-3 3-284 31,3 0 188-31</inkml:trace>
  <inkml:trace contextRef="#ctx0" brushRef="#br0" timeOffset="34271.61">22573 6652 580 0,'12'23'216'0,"-12"-23"-168"0,3 3-12 0,-3 0 276 16,6 2-176-16,0 0 228 0,0 3-208 0,0-2 148 31,0 1-172-31,-3-4-28 16,0 0-60-16,-3-3-32 0,0 0-8 0,-3 0-172 31,3 0 92-31,-6 2-400 15,3 4 264-15</inkml:trace>
  <inkml:trace contextRef="#ctx0" brushRef="#br0" timeOffset="34420.75">22609 6966 1248 0,'15'8'460'0,"-15"-8"-356"0,12 6-32 0,-9-6 52 16,0 2-84-16,0-2-44 15,3 0 0-15,-9 0-328 16,3 0 180-16</inkml:trace>
  <inkml:trace contextRef="#ctx0" brushRef="#br0" timeOffset="34487.44">22636 7035 880 0,'0'14'328'0,"0"-14"-256"0,15-6-16 0,-10 1 44 31,1 5-64-31</inkml:trace>
  <inkml:trace contextRef="#ctx0" brushRef="#br0" timeOffset="36372.1">22505 7194 780 0,'26'21'288'0,"-26"-21"-224"0,-3-8-20 0,1 6 156 16,2 4-120-16,-6-2 36 15,0 0-68-15,-6 0 16 16,6 0-36-16,-3 0 0 15,6 6-16-15,3-4 12 16,6 3-16-16,3 1 24 16,6 2-20-16,-1 2-12 15,4 1-4-15,0-3-40 16,0 2 24-16,0-2 8 16,-3 0 8-16,-3-5 12 0,0 0-4 0,-3-6 164 31,-1 0-92-31,1-5 120 0,0 0-112 0,-3-2 64 15,0 2-88-15,-3 0-40 16,3 5-16-16,-6 1-4 31,3 2 0-31,-3 0-132 16,6 5 72-16,0 0 32 16,3 1 20-16,0-4 0 15,0 1 4-15,3-6 84 16,0 3-48-16,0-5 72 0,2 0-64 0,-5-3 96 15,3 2-76-15,-6-4 24 16,3 2-48-16,-9-8-12 16,3 8-16-16,-6-5-8 15,3 5 4-15,-3-5-136 16,0 5 72-16,0 0-296 16,6 2 200-16,0 1-352 15,3 3 288-15</inkml:trace>
  <inkml:trace contextRef="#ctx0" brushRef="#br0" timeOffset="37022.47">22740 7472 912 0,'12'2'340'0,"-12"-2"-264"0,0-5-24 0,0 3 228 16,3 2-164-16,-3-3 104 16,3 6-128-16,-3-3 56 15,0 0-88-15,0 0-24 16,0 0-20-16,-3 0 56 0,0 5-40 0,-6 0 4 31,3 3-20-31,-9 3 8 16,3-1-16-16,-6-2-20 15,6 3 4-15,0-3 4 16,6 2 4-16,9-2 0 16,6 3 0-16,12-1 0 15,3 1 0-15,3 0 0 16,3 2 0-16,-13 0-28 16,-5 0 16-16,-21-2-64 15,-6 2 40-15,-17-5-168 0,-1 3 112 16,-15-9-644-1,7 1 408-15</inkml:trace>
  <inkml:trace contextRef="#ctx0" brushRef="#br0" timeOffset="38073.47">23076 5879 320 0,'-18'-16'120'0,"18"16"-96"0,0 16-4 0,-3-11 24 15,3-2-28-15,-3 0 40 16,0-1-32-16,-3 4 120 0,6-6-80 0,-3 2 156 15,3 4-124-15,-3-1 120 32,3 0-124-32,-3-2 124 0,3 2-128 0,0-2 100 31,3-1-108-31,-3-2 56 16,6 0-80-16,3-2 4 15,3-1-36-15,3-5 4 16,0 0-16-16,0-2 12 0,0 4-16 0,-3 1 32 15,-3 2-24-15,-6 3-4 16,0 0-8-16,0 0 12 16,0 8-8-16,0 6 24 15,2 1-20-15,4 25-12 16,0 8-4-16,0 28 12 16,3-4-4-16,-3 23 8 15,3-2-8-15,6 7-256 16,0-10 136-16,17 0-104 15,4-10 128-15,9 10 8 16,-4-11 52-16,-2-2 28 16,-3-11 4-16,-6-5 108 15,-7-11-60-15,-5-2 16 16,-6-6-40-16,-9-5 76 16,0-5-56-16,-15-1-4 15,0-2-24-15,-15 1 16 16,0-4-20-16,-14-2 32 15,2-3-28-15,-6-5-56 16,7 0 16-16,-1-11-244 0,12-2 148 0,0-9-724 31,6 4 468-31</inkml:trace>
  <inkml:trace contextRef="#ctx0" brushRef="#br0" timeOffset="38326.43">23808 7255 1236 0,'18'16'456'0,"-18"-16"-352"0,0 29-32 0,-6-16 68 16,0 0-92-16,-9 3-152 16,4 0 56-16</inkml:trace>
  <inkml:trace contextRef="#ctx0" brushRef="#br0" timeOffset="38577.39">24038 6977 1412 0,'23'21'524'0,"-23"-21"-408"0,24 19-32 0,-12-14 252 15,0 3-200-15,0-3-8 16,0 1-80-16,-6-9-124 31,0 3 40-31</inkml:trace>
  <inkml:trace contextRef="#ctx0" brushRef="#br0" timeOffset="38772.99">24347 6943 1152 0,'30'-6'428'0,"-30"6"-332"0,15 6-28 0,-9-4 200 16,3 4-160-16,-3-1 140 16,0 0-140-16,-6-2-32 15,3-1-48-15,-6-7-168 16,0 3 72-16,-3-6-368 15,0 0 244-15</inkml:trace>
  <inkml:trace contextRef="#ctx0" brushRef="#br0" timeOffset="39007.43">24609 6927 976 0,'0'-13'360'0,"0"13"-280"0,21-6-20 16,-12 4 152-1,0 2-128-15,3-3-36 16,0 0-28-16,0-2-40 16,-1 5 12-16,-2-3-296 15,0 3 168-15,0 0-140 0,0 6 160 0,3-4 12 16,3 6 60-16,-3 0 304 16,3 0-140-16,-3-3 156 31,0 1-160-31,-7-9 20 0,4 3-84 0</inkml:trace>
  <inkml:trace contextRef="#ctx0" brushRef="#br0" timeOffset="61341.53">6050 10663 424 0,'6'-6'156'0,"-12"9"-120"0,-3-6-8 0,9-2-28 15,-3-3-4 1,3 0 28-16,0 6-12 15,-3 2 68-15,0 2-48 16,-3 1 60-16,-5 7-56 16,-4 1 28-16,-3 8-36 0,0-4 52 0,-3 4-44 0,-6 2 28 15,-2 8-36-15,-1 6 8 0,-3 12-20 32,-3 17 0-32,-2 7-8 15,-1-5 36-15,6-10-20 16,-3-8 12-16,7-6-20 0,8-8 8 15,6-2-12-15,0-13-16 16,9-6 0 0,6-8-280-16,15-10 156 0,9-6-448 15</inkml:trace>
  <inkml:trace contextRef="#ctx0" brushRef="#br0" timeOffset="62106.43">5663 10716 580 0,'15'-3'216'0,"-36"-2"-168"0,21-3-12 15,-3 8 76-15,0-6-68 16,-3 1 36-16,6 0-48 16,0 2 60-16,0 1-52 0,0 2 28 15,3 2-40-15,3-2 60 0,3 3-48 16,-3 2 52-16,3-2-52 16,-3 5 8-16,3 5-32 15,6 3 28-15,6 8-28 16,0 7 40-1,8 9-32-15,7 34-4 16,-3 6-12-16,-9-17-24 16,-1-2 8-16,1-3-40 15,-3-8 28-15,-3-7-188 0,6-6 116 16,-9-11-392 0,8-10 272-16,13-11-240 0</inkml:trace>
  <inkml:trace contextRef="#ctx0" brushRef="#br0" timeOffset="74198.11">4872 12531 780 0,'-15'-3'288'0,"6"-8"-224"0,21 19-20 0,-12-8-32 0,-6 0-16 16,-6 0-112-16,-3-2 64 16,3 2-60-16,0 2 68 15,6-4 84-15,-9 4-20 0,0 4 112 0,6-1-76 16,0 0 20-1,1 1-44 1,-1-1-4-16,-3 0-16 0,3-2 44 16,0-6-28-16,3 0 40 15,6-2-40-15,-6-5 92 16,12-9-68-16,9-10 84 16,3-8-80-16,8-13 36 15,10-3-56-15,6 0-28 16,2 3-8-16,-5 5 0 0,0 0 0 15,0-8-28 1,-1 0 16-16,10-5 4 16,-6 5 8-16,-1 2 8 0,-2 6-4 15,-3 6 40-15,-7 4-20 16,-2 6 20-16,0 3-24 16,-6 5-28-16,-6 2 4 0,3 6 16 15,-12 2-4-15,-1 3-12 16,-2 3 0-1,-3 0 12-15,0 2-4 16,-3 0-12-16,0 3 4 0,1 3-16 16,-1 0 12-1,0 2 12-15,-6-2 0 16,3 2-12-16,0 0 4 16,-6 1 12-16,-3-1-4 15,3 0 8-15,0 0-8 16,-3 1-4-16,0-4 4 0,3 1-24 15,-2 0 12-15,-1-3 12 16,3 0 0-16,-3-3 8 16,6 0-8-16,0-2 8 15,3-3-8-15,3 3 8 0,-3-3-8 16,6 0-20 0,-3 0 8-16,3 3 20 15,0-1-4-15,0 4 16 16,0-3-16-16,0 2-12 15,0 0 0-15,9 1 4 0,0-4 0 0,6 1 8 16,-3 2-4 0,9-2-20-16,-1 2 8 15,1 1 4 1,6-1 4-16,0 0-12 0,-3 6 8 16,-3 0 20-16,-10 2-8 15,1 0-28-15,3 1 8 16,-3-4 32-16,0 4-12 15,0-4 0-15,0 1-4 16,3 0-16-16,-9-3 8 16,6 2 12-16,0 3-4 15,-1-2 8-15,-2 2-8 16,-3 3-12-16,-9 0 4 16,0 3-4-16,-6-1 0 15,0 1 32-15,-2 2-12 0,2 0-20 16,-3 1 0-16,3-4 40 15,-3 1-20-15,3-3-20 16,0 0 4-16,0-3 0 16,-3 0 4-16,0-2 24 15,-3 2-12-15,1-5 76 16,-1 0-52-16,3 0 68 16,0-2-64-16,0-4-24 15,3 1-16-15,0-3 8 16,0 0-4-16,6-2-4 15,3-1 4-15,3-2-76 16,3 0 40-16,0-1-244 0,0-2 156 16,0-5-568-16,-3-8 388 15,-9-26-264 1</inkml:trace>
  <inkml:trace contextRef="#ctx0" brushRef="#br0" timeOffset="80252.17">4047 13039 716 0,'15'8'264'0,"-9"-8"-204"0,-6-6-16 15,3 4-24 1,-3 2-20-16,0-6 8 16,0-2-4-16,0 3 52 15,0-3-32-15,0 3 88 0,0 0-64 16,6-3 108-16,-6-3-84 0,6 3-36 16,-3 3-24-16,3-3-4 0,3 0-4 15,8-5-124-15,1 0 64 16,6-9-24-1,9-1 52 1,6 7 4-16,-1 5 16 0,1 8 16 16,3 9-4-16,-4 4 32 15,1 6-20-15,-6 3 40 16,-1 5-32-16,-8-1-4 16,-3 4-12-16,-3 5 4 15,-9-1-8-15,-9 4-4 16,-9 7 4-16,-9 6 12 15,-6 5-8-15,-2-3-12 16,-7-5 0-16,0-3 4 16,3-2 0-16,9-6 0 15,-8-2 0-15,11-3 8 0,3-2-4 16,6-6-20-16,-3-3 8 16,3 3 40-16,0-7-20 15,0-4 68-15,0 1-44 16,0-6 0-16,-2-2-20 15,2-1-4-15,9-2-4 16,0 0 136-16,0-2-80 16,9-4 8-16,8 4-44 15,4-1-24-15,0 3-8 16,3-2 4-16,0-1 0 0,8 0-12 16,-2-2 8-16,6 0 4 15,0-3 0-15,2 0-20 16,7 0 12-16,-3-3-4 15,5 3 4-15,-5 0 32 0,-3 0-12 16,-19 6 4 0,1-1-8-16,-9 3-24 0,-6 5 8 15,-15 1 20-15,-6-1-4 16,0 0-108 0,1-2 52-16,2 0-412 15,6-6 256-15,3-8-504 16</inkml:trace>
  <inkml:trace contextRef="#ctx0" brushRef="#br0" timeOffset="80936.05">5312 12623 1092 0,'6'0'404'0,"-6"-5"-316"0,0 0-24 0,6 2-44 16,-6 3-24-16,-3 0-76 0,-3 3 44 15,-6 2-136-15,-3 6 96 16,-3-1 20-16,-8 6 32 0,-1 5 36 16,-3 8-4-1,0 11 104-15,-2 10-64 0,8 1 24 16,-6-1-40-16,9 3-4 16,3 13-16-16,3-3-8 0,6 4 0 15,6-7 4 1,3-1-4-16,9-7 16 0,6-4-12 15,0-6-4-15,6-5 0 16,6-5 64 0,6-3-36-16,-1-5 16 0,4-5-32 0,-6 2 8 15,2-8-12 1,-5 0 0 15,3 1-4-31,3-1 48 0,0-5-32 0,-1-6 0 16,-2-7-16-16,0-8 72 15,-3-6-44-15,-4-5 24 0,-11-2-40 16,-3 2 52-16,-9-2-40 16,-6-1 12-16,-3 1-28 0,-11 2 0 15,-10 3-8-15,-12 2-8 16,3 9 4-16,-2 7 4 16,5 6-4-1,0 5-28-15,7 0 12 0,-4 0-4 16,9 0 8-16,6-3 16 15,0 0-4 1,9-5-56-16,3 0 28 0,3-3-156 16,0 3 100-16,3-5-264 0,0 3 192 15</inkml:trace>
  <inkml:trace contextRef="#ctx0" brushRef="#br0" timeOffset="88841.51">6482 11316 964 0,'-3'11'360'0,"-3"-3"-280"0,6 2-24 0,-3-4-12 15,3-1-36-15,-3-2 4 16,0-1-4-16,3-2 12 16,0 0-12-16,0-2 104 0,-3-1-64 15,3-5 120-15,0-3-92 16,-3-2 76-16,-9-3-88 15,3 0 28-15,0-5-52 16,-3-3 28-16,-3-2-36 16,1 0-28-16,-4-9-4 0,0-5 0 15,0-2 0-15,3 0-12 16,3-1 8-16,0 6 4 16,3 6 0-16,-3 4 0 15,7 6 0-15,-4 3 0 16,6 2 0-16,3 2-12 15,0 1 8-15,3 3-4 16,3 2 0-16,2 0 0 0,1 2 0 16,0 4 16-1,0 2-4-15,0 0-4 16,0 2 4-16,0 4-32 16,0 2 16-16,0 0 4 0,3 2 8 0,0 3 8 31,3 1-4-31,2-1-4 0,1 3 4 0,3 0 4 15,3-1-4 1,3 1-12-16,3 0 4 16,-1 0 4-1,-5-5 0-15,-3-1 8 0,-3-4-4 16,-3-4 52-16,0-2-32 16,-4-5 44-16,-5-6-40 0,0-5 48 15,-3-5-44-15,0 0-32 16,0 0-4-1,0-3 0-15,0 0 4 16,0 1 8-16,3-1-4 16,-3 5-12-16,3 6 4 0,-6 0 4 15,0 5 0-15,3 3-20 16,-3 2 12-16,0 0-4 16,0 3 4-1,3 6-12-15,3 1 12 0,0 1 12 0,0 3 0 16,0 0 16-1,3-1-12-15,0 1-20 16,0 2 4-16,0 5 20 0,3 9-4 16,-4 7-12-1,1 9 0-15,0 7-24 16,-6 3 16-16,0-6 32 16,-3-2-12-16,3-8-8 0,0 1-4 15,3-7 12 1,0 1-4-16,0-6 16 15,0-4-12-15,-3-4-4 0,0-5 0 16,-3-2 12-16,0-3-8 16,-3-5-152-16,-3-1 76 0,0 1-272 31,0 2 192-15,0 3-480-16</inkml:trace>
  <inkml:trace contextRef="#ctx0" brushRef="#br0" timeOffset="90025.65">6678 12901 1404 0,'-18'-37'516'0,"18"24"-400"0,12-37-32 0,-9 18 148 0,-6-11-144 16,0-4 60-16,-3-11-84 15,-3-9 24 1,-2-1-52-16,-10 4 8 0,6 1-28 0,-3 7-16 0,0 6-4 0,-3 5-24 15,3 3 16 17,1 2-40-32,-1-2 32 0,3 2 8 15,0 3 8-15,6 8 20 16,-9 5-8-16,6 5 16 16,0 3-16-16,3 3-4 15,-2 3 0-15,5-4-4 16,0 4 0-16,3 2 8 15,-3-3-4-15,3 1-12 0,0 2 4 16,0-3-16-16,0 6 12 0,3-3 12 47,0 5 0-47,-3 1-12 0,3-1 4 0,0 3-4 16,0 0 0-16,3 11 8 0,0 5 0 15,0 10-80-15,0 3 44 0,-3-2-20 0,3 2 32 16,-3-6 12-1,3-1 12 1,3-6 8-16,-3-1-4 16,3-1-12-16,-3-1 4 15,-3-3 4-15,0 4 0 16,0-4-20-16,-3 3 12 0,0 1 20 16,0-1-4-16,0-2-20 15,0-4 4-15,0-1 20 16,0-1-4-1,3-5 68-15,0 0-44 0,-3-5 120 16,3-3-84-16,-3-3 28 16,3-7-56-16,0-3-40 15,0-11-4-15,3-8 8 16,0-2 0-16,3-1-48 16,0 4 28-16,0 2 4 15,-1 2 8-15,4 9 4 16,0 5 0-16,-3 5-12 15,0 5 8-15,-6 6-24 16,0 5 16-16,6 8 12 16,0 8 4-16,3 8-12 15,6 5 4-15,9 5 4 0,3-5 0 16,-1 0 0-16,-2-10 0 16,-6 2-196-16,-6-3 108 15,-6 6-236-15,-9 5 180 16,-12 6-212-16,-12 7 204 15,-5 6-724 1</inkml:trace>
  <inkml:trace contextRef="#ctx0" brushRef="#br0" timeOffset="90896.13">6470 13391 1028 0,'9'-14'380'0,"-3"4"-296"0,12-9-20 15,-12 9 16-15,9-9-56 0,-1-7 0 0,7-6-16 16,0 0-140-16,6 0 76 0,-3 1-24 0,2 4 48 0,-2 6 72 31,0 8-20-31,-3 8 72 16,0 10-52-16,-3 5 80 15,-1 6-68-15,-2 8 8 0,-3 8-36 16,-6 0-20-16,-6 10-8 16,-3 0-16-16,-6 3 12 15,-3 0 120-15,-2 0-64 0,2 0 80 16,6 0-72-16,3 0 48 15,9-13-60 1,3-11-20-16,5-10-16 0,7-14-52 16,3-8 24-1,3 1-28-15,-3-3 28 16,0 2 20-16,-13 0 0 0,-2 3-60 16,-9-2 32-1,-9 7-136 1,0 3 88-16,-8 6-228 0,-1 4 172 0,3-2-672 0</inkml:trace>
  <inkml:trace contextRef="#ctx0" brushRef="#br0" timeOffset="91476.95">7369 12938 852 0,'-3'-8'316'0,"6"13"-248"0,-9-7-16 0,6 2 16 15,-6 0-48-15,3 2 60 0,0 4-44 16,-3-6 44 0,-3 2-44-16,3 1 24 0,0 2-32 0,0 1 72 15,0-1-56-15,0 3 4 16,-6 0-28-16,-2 5-12 15,-4 3-4-15,-3 0 4 16,-3 2-4-16,0 3 24 16,0-2-16-16,7 0-4 0,-7-4-4 15,12-1 4-15,0-1-4 16,9-3 16 0,12 6-12-16,9-2 4 15,14 1-4-15,10 7 56 16,3 1-36-16,-1 4 24 15,-2 2-32-15,-21-5 72 16,-9 0-56-16,-24-3-76 16,-15 5 20-16,-14 1-208 0,-4-1 128 15,3-2-292-15,-8-3 220 16</inkml:trace>
  <inkml:trace contextRef="#ctx0" brushRef="#br0" timeOffset="99015.2">8167 12885 728 0,'-3'16'268'0,"-3"-11"-208"0,-6 11-16 0,3-10 52 0,-3 4-60 16,-3-2 4-16,-3 0-24 16,3-5-36-16,3-6 8 15,0 0-20-15,1-5 16 0,8-2 88 16,6-9-40-16,8-2 116 16,7-5-88-16,6 2-24 0,6-3-24 15,0 6 12 1,-1 5-12-16,-5 8 40 15,0 8-28-15,-9 11 56 32,0 5-44-32,-6 18-24 0,-3 3-12 0,-6 0-20 15,-3 8 12-15,-6 8-4 16,-3 3 4-16,0-1 0 0,3-2 0 16,0 0 60-16,0-8-28 15,3-8 16-15,-3-8-24 0,0-5-8 16,3-11-4-1,3-2 20-15,3-3-12 0,6-3 40 16,6-5-28-16,6 0 56 16,12-5-44-16,3 0 0 15,5-3-20-15,-2-3-20 16,-6 3 0-16,-6 3 20 16,-3 0-8-16,-10-1-136 15,-2-2 72-15,-6-2-440 16,0-3 276-16,9-6-512 15</inkml:trace>
  <inkml:trace contextRef="#ctx0" brushRef="#br0" timeOffset="99649.29">8687 12592 676 0,'9'-6'248'0,"-3"4"-192"16,3-4-16-16,-3 4 120 0,0-1-96 15,0 0 36-15,-6 1-60 0,0 2 116 16,-3 2-84-16,3-2 20 0,-3 11-56 0,0 7-12 31,-6 14-16-31,0 16-8 0,3 13 4 16,-3 2 28-16,4-5-16 15,2-7 100-15,3-9-64 16,8-2 56-16,10-14-64 16,12-7 32-16,9-11-44 15,2-11-88-15,1-8 28 0,-6-2-228 16,-3-5 140-1,-10-1-284-15,1 3 228 16</inkml:trace>
  <inkml:trace contextRef="#ctx0" brushRef="#br0" timeOffset="99863.46">9033 12637 820 0,'-27'15'304'0,"21"-1"-236"0,3 17-20 16,6-4 176-16,3 20-132 16,9 6 16-16,9 6-64 15,5-4-12-15,7 6-20 16,9-13-816-16</inkml:trace>
  <inkml:trace contextRef="#ctx0" brushRef="#br0" timeOffset="105214.63">7280 10851 372 0,'14'-14'140'0,"-14"14"-112"0,-8-8-4 16</inkml:trace>
  <inkml:trace contextRef="#ctx0" brushRef="#br0" timeOffset="105503.21">7217 10787 548 0,'-9'-11'204'0,"9"11"-156"0,6-2-16 0,-6-1 36 15,0 3-44-15,-6-2-20 16,3 4-4-16,-9-2-28 16,3 3 16-16,-6-3-12 15,4 0 12-15,2-3 36 16,3 3-16-16,3-5 72 15,3 2-48-15,-3-5 172 16,6 6-112-16,-3-6 116 16,0 5-120-16,-3 0 16 15,3 3-60-15,-3 0 52 16,0 6-56-16,-3 4 0 16,3 4-24-16,-3 9-12 15,6 4 0-15,3 10-16 16,6 3 8-16</inkml:trace>
  <inkml:trace contextRef="#ctx0" brushRef="#br0" timeOffset="106069.92">7536 10763 476 0,'8'-2'176'0,"-8"2"-136"0,-3 0-12 0,-5 0 40 15,-1 0-44-15,-3 0 104 16,6 0-72-16,-3-3 160 15,3 3-120-15,-6-5 140 16,6-1-136-16,-3-4 72 16,6 5-100-16,-6-9-20 15,6 6-32-15,-9 0 12 16,3 3-20-16,-6 0 24 16,7 5-24-16,-4 2 4 15,3 6-8-15,6 8-8 16,3 3 4-16,12 15-40 15,6 3 20-15,5 11 4 16,1-3 12-16,0 0-108 0,0-3 60 0,-6-5-84 16,-1-8 72-16,-5-5-56 15,-3-5 68-15</inkml:trace>
  <inkml:trace contextRef="#ctx0" brushRef="#br0" timeOffset="106680.65">7351 10845 352 0,'-27'-2'132'0,"27"2"-104"0,-21 0-8 0,9 0-108 0,4 0 44 0,-7-3 12 16,3 3 16-16,-3-3 172 15,6 1-84-15,0-4 228 16,6 6-172-16,3-5 156 16,6 2-168-16,0-2 100 15,0 5-124 1,0-5 40-16,0 5-76 0,-3-3-24 16,3 3-20-16,-3 0-12 15,0 3 4-15,3 0-4 31,0 4 0-31,0 7-28 0,-1 2 16 0,4 13-4 16,0 2 8-16,3 14-20 16,3-2 16-16,6-1-12 15,0-2 12-15,0-11-8 16,-1-3 8-16,-2-5 36 16,0-2-16-16,-6-6 0 15,0-2-4-15,-6-3-24 16,0 0 12-16,-9-3-100 0,0 3 56 0,-9-3-224 31,3 1 156-31,-9-4-484 0,6 3 336 0</inkml:trace>
  <inkml:trace contextRef="#ctx0" brushRef="#br0" timeOffset="107138.59">7434 11015 684 0,'9'-11'252'0,"-9"11"-192"0,-3 3-20 0,0-3 84 16,3 2-76-16,-6-2 44 16,0 3-56-16,-6 0 44 15,4-1-48-15,-7 1 64 16,6 2-56-16,0-2 52 16,3-1-52-16,9-2 104 15,3 3-84-15,9-8 64 16,6 0-72-16,2-9 4 15,4 1-32-15,-3-3-4 16,-3 3-12-16,-6 0-16 16,-3 2 4-16,-6 3 12 15,-1 3-4-15,-2 2-36 16,3 3 16-16,-3 0-4 16,0 3 12-16,3-3-100 0,0 3 60 15,-3-3-76 1,0 0 68-16,0-3-252 0,0 3 172 15</inkml:trace>
  <inkml:trace contextRef="#ctx0" brushRef="#br0" timeOffset="115225.48">4133 14285 860 0,'-15'8'320'0,"9"-21"-248"0,-2 23-20 0,5-10 16 16,0 0-48-16,-9-2 88 16,3-4-60-16,0-2 4 15,-6-8-32-15,3 1-72 0,3-1 24 0,3 8-4 16,6 5 16-16,0 0 56 15,0 1-20-15,9 7 36 0,3 0-32 16,3 1 12 0,6-9-20-16,6 8 36 15,-1-7-28-15,13-1 4 16,12-5-16-16,-1 5 56 16,4 6-40-16,-1-3 24 15,7 0-32-15,5 0-36 16,13 0 8-16,-1-3 8 15,1-2 4-15,-4 2-4 16,-3 6 4-16,10-6-16 16,5 9 8-16,-3 7-16 15,1 3 12-15,-1 2 32 0,6-2-16 16,1 0 8 0,5-5-8-16,-12-6 28 0,10-2-20 15,-1-1 20-15,3-2-20 16,-3-5-16-16,-8 0-4 15,5 2 4-15,3 6 0 16,-2-3 44 0,2 2-24-16,-3-2 36 0,6 0-32 15,16 3-4-15,2-3-12 16,0-3-16-16,6-5 4 16,-3 3-48-16,0-3 24 15,-9-2-12-15,3 7 24 0,12 0 0 16,-3 3 8-16,-8 0 16 15,-1 6-4-15,15-6 8 16,-12 2-8-16,-6-7 24 16,3 0-16-16,3-11-4 15,0-3-4-15,-3-7-24 16,4 2 12-16,2 0-4 16,3 8 4-16,-6 3 16 15,-3 5-4-15,6 0 16 16,-6 0-12-16,0-2 60 15,0-4-40-15,15-1-28 16,-3-1-4-16,0 0-28 16,4 3 20-16,4-3 12 15,-2 0 4-15,-5 0-12 16,7 3 4-16,-2 0-4 16,-3-1 0-16,3 1 32 0,3 0-12 15,-9-3 32 1,3 3-28-16,1-3 4 0,2-8-12 15,-6-2-16-15,3-3 4 16,9-1 4-16,-4 1 0 16,-5 0 8-16,9 0-4 15,0 3-4-15,-6-1 4 16,-6 3-4-16,12 1 0 16,-3-1 44-16,0 0-24 0,9 0 0 15,0-2-12 1,-3-3-16-16,9 2 4 0,0-5 12 15,-6 6-4-15,5 7-12 16,1 1 4-16,-9 7 40 16,-6 3-24-16,6 3 0 15,0 0-8 1,-12 5-4-16,6-3 0 0,-3-5 8 16,3-5-4-16,-3 0-12 15,12-1 4-15,0 1 20 16,0 0-8-16,3-3 4 15,-1 3-4-15,-5 0 12 16,0 5-12-16,-3 0-4 16,-3 0 0-16,-6 3 4 15,0-1-4-15,6-2-4 16,-9 3 4-16,3 0-24 0,0-1 12 16,0 4 12-16,-3 2 0 15,3 0-4-15,0 0 4 16,-3 0-16-16,3 0 8 15,3 0 12 1,0 0-4-16,-6 0-4 0,-8 0 4 16,8 0-32-16,-6-3 16 15,-9 1 12-15,-3 2 4 16,-6 0 40 0,0 2-20-16,-17-2-4 0,-4 3-12 15,-2 2 4-15,-1 0-8 16,3 3-20-16,4-2 8 0,-1-1-12 15,-2-5 8 1,-7 0 8-16,0-3 4 0,-8 1 16 16,-1-1-8-16,-2-2 4 15,5 2-4-15,-5 0-32 16,0 1 12-16,-7 4-12 16,-8-2 12-16,-4 0 16 15,-8 3 0-15,-9-3 16 16,0 0-12-16,-3-3-4 15,-1 3 0-15,1-2 12 16,-6 2-8-16,9-3 24 16,-12 3-20-16,6-3-32 15,3 6 12-15,-1 2-24 0,4 1 16 16,-3-6-308 0,0-3 176-16,0-10-992 15</inkml:trace>
  <inkml:trace contextRef="#ctx0" brushRef="#br0" timeOffset="117779.12">21546 12935 872 0,'0'11'324'0,"0"-14"-252"0,6 9-20 0,-6-6 24 0,6 2-52 16,0-4-72-16,-6-4 24 15,-3-2-44-15,-3-5 36 16,0 3 56-16,0-6-16 0,9 3 216 16,0 2-128-16,0 8 120 15,9 1-124-15,-3-4 76 16,3-2-100-16,0-2 80 16,0-9-84-16,-3-2 64 0,-3-8-72 15,-9-5-12 1,-9-6-28-16,-6-2 24 0,-6-1-24 15,3-4-12-15,6-6-8 16,3 3-32-16,1 5 20 16,2 8-40-16,-3 5 36 15,3 8-4-15,3 3 16 16,0 5 16-16,3 0-4 16,-3 0-4-16,0 3 4 0,0-3 12 15,-3 3-8 1,3 0 4-16,0 2-4 15,6 0 20-15,0 3-16 16,9 1 32-16,0-1-28 16,6-3-24-16,6 3 4 0,11-2-16 15,4-1 8-15,-3 0-20 16,3 1 20-16,-1-3-4 16,1-1 8-16,0 1 8 15,0 2 0-15,-1-4-12 16,1-1 8-16,6-8-4 15,8 3 0-15,-2 0 16 16,2-1-4-16,-5 1 8 16,-6 5-8-16,-6 6-20 15,-10 5 8-15,-5 5 12 16,-9 5 0-16,-6 5-12 0,-6 14 4 0,0 8 4 31,0 2 0-31,0 1-20 0,6 4 12 16,6 4 12-1,3 10 0-15,3 5-12 0,0 5 4 16,-3-4 12-16,0-4-4 16,3-2-12-16,-4-5 4 15,4-3 20-15,0 2-8 16,-3-2-4-16,0 3 0 16,0-6-32-16,-6 1 16 15,0-6-40-15,-3-3 32 16,-3-8-4-1,0-2 16-15,-3-3 32 0,-3-2-12 0,0-3-20 16,0 0 0-16,3 0 4 16,0-1 4-16,0 4 8 15,-3-3-4 1,0 0 32-16,-3 0-20 0,-6-3 64 16,-6 3-44-16,-8-3-16 15,-13 0-12-15,-15-2 80 16,-2-3-48-16,-1-8 28 15,4-6-40-15,5-2 0 16,13 1-16-16,5-1 0 16,12 5-4-16,6 0 12 15,3 1-12-15,3-1-20 0,-3 3 4 16,-5 3-4 0,-7 2 4-16,-9 0 16 15,-6 3-4-15,1 0 8 16,5 0-8-16,6-3 16 0,9-2-12 15,0-3 4-15,6 0-4 16,6 0 4-16,3-3-8 16,3 1-12-16,6-4 4 15,3 1-24-15,-3 2 16 16,0 1 40-16,-6 2-16 16,-3-3 36-16,0 3-32 15,-6-2 4-15,3-1-12 16,-3 0 12-16,7 1-12 15,-1-4-4-15,8 1 0 16,4-6-40-16,12-4 20 16,9-9-56-16,6-5 40 0,-1-8-56 15,-8 7 52 1,-9 4 16-16,-9 5 16 16,-9 2 72-16,-3-2-36 0,-3 0-28 15,-6-11-8-15,-9-7-448 0,-8-12 244 16,-13-12-1032-1</inkml:trace>
  <inkml:trace contextRef="#ctx0" brushRef="#br0" timeOffset="121663.89">21990 12359 872 0,'-15'16'324'0,"15"-16"-252"0,-36 0-20 0,27 2 172 15,6 4-132-15,0-4 80 16,3 1-104-16,-3-3 96 15,6 0-92-15,-3 2 16 0,3 1-52 0,-6-3 48 32,3 3-48-32,-6 5 56 15,3 8-56-15,-6 5 44 16,6 0-44-16,3 21 16 16,6 3-32-16,9 32 8 15,3 0-16-15,9 10-60 16,3-8 24-16,-4-10-200 15,-2-8 124-15,-12-13-188 0,0-9 164 0,-18-10-252 16,0-7 208-16</inkml:trace>
  <inkml:trace contextRef="#ctx0" brushRef="#br0" timeOffset="126845.45">16096 8088 1600 0,'9'-2'0'0,"-12"-1"-4"0,12 0 76 0,6 1-40 16,6-9-12-16,0 3-12 16,2 3-8-16,7 2 0 15,3 1 32-15,3 7-16 0,11 0 64 0,19 6-44 16,8-3 64-16,15 0-60 15,33-3 44 1,21-2-48-16,18-6 16 0,27-2-32 16,14-1-16-16,15-2-8 15,18 3 108-15,1 3-56 16,17 2 44-16,12 5-56 16,-1 0 16-16,19 3-32 0,-9-5 0 15,18 2-12-15,5 0-8 16,-8-5 4-1,6 0-48-15,5 0 24 0,-14-2-12 16,6 4 20-16,-18-2-8 16,-6 6 8-16,-9 1 8 15,-12 4 4-15,-15-3 60 16,-9 5-32-16,-18-7-4 16,-11 4-12-1,-18-5-20-15,-13 1 4 0,-11-1 12 16,-9 3-4-16,-18-5-4 15,-9-1 4-15,-12 1-32 16,-3 2 16-16,-14-2-40 16,-10 2 32-16,-17-5-12 15,-13 0 20-15,-8-3-28 16,-3 1 24-16,-7-1 4 0,1 1 12 16,-3-1-20-16,-3 0 12 15,-3 1-4-15,-1-1 4 16,-5-2 32-16,0 2-12 15,-3 0-76-15,3 1 36 16,-3-1-148-16,6-2 96 16,0-1-448-16,0-1 296 15</inkml:trace>
  <inkml:trace contextRef="#ctx0" brushRef="#br0" timeOffset="132687.09">16185 14425 788 0,'-3'-10'292'0,"3"10"-228"0,3-6-16 0,-3 4 124 0,3 2-104 0,-3-3 60 16,0 0-72-16,-3-2 108 16,3 5-92-16,-3-3 140 15,3 6-116-15,0-3 128 0,6 0-128 0,-6 0 48 16,3 5-84-16,0 14-8 15,3 5-32-15,-3 29-4 16,0 5-8 0,-6 34-8-16,0 1 4 0,-9 18-40 15,3-8 20-15,1 0-28 16,2-13 24-16,-6-5 8 31,6-11 12-31,-12-10 24 0,9-14-12 0,-6-13-188 16,3-8 92-16,-6-10-448 15,3-4 296-15</inkml:trace>
  <inkml:trace contextRef="#ctx0" brushRef="#br0" timeOffset="133455.69">16677 14457 780 0,'3'-8'288'0,"-3"8"-224"0,3-5-20 0,-3 2 252 0,2 3-172 0,1-5 160 15,0 5-164-15,-6-3 108 16,3 6-136-16,-3-1 68 16,6 1-92-16,-3 2 24 15,3 6-52-15,-3 18-4 16,0 3-24-16,-6 18 0 16,4 3-4-16,-16 16-84 15,3-1 40-15,-15 9 4 16,6-5 20-16,-6-4 36 0,10-9-12 15,-4-9 32-15,9-10-28 0,-3-6 48 16,6-5-36-16,-3-5-48 31,3-6 8-31,-3 1-208 16,7-3 120-16</inkml:trace>
  <inkml:trace contextRef="#ctx0" brushRef="#br0" timeOffset="140177.34">16697 14872 716 0,'-3'-2'264'0,"3"2"-204"0,6-3-16 0,-6 0 108 16,3 6-92-16,-3-3 72 0,0 0-76 0,0 0-12 31,0 0-28-31,0 0 24 0,0 0-24 0,0 0 48 16,0 0-36-16,0 0 56 15,0 0-48-15,-3 0 12 16,3 3-32-16,-3-3 28 16,3 2-28-16,-6-2-4 15,3 3-8-15,-2-3-4 16,2 0 0-16,-6 0 0 16,6 3 0-16,-6-3 16 15,6 0-8-15,0 0-4 16,3 0 0-16,-3 0 40 15,6 0-24-15,-3-3 16 16,6 3-20-16,0-8-8 16,3 3-4-16,2-9 56 15,1 1-32-15,3-8 8 16,3 5-24-16,6-10 36 16,0 5-24-16,6-6 4 15,-1 3-16-15,4 0 12 16,-3 6-16-16,0-3 40 15,-1 5-24-15,-2-3 4 0,0 3-16 0,0-2 36 16,-1 2-24-16,1-2-4 31,-3 4-12-31,3-2 48 16,-3 3-32-16,-3-3 24 16,-1 6-28-16,-5-1-16 15,0 3-8-15,-6 0-16 16,-3 3 12-16,-3 2-32 15,0 3 24-15,-3-2-40 16,0 4 36-16,0-2-136 0,0 0 88 0,-3 0-232 16,3 6 168-16</inkml:trace>
  <inkml:trace contextRef="#ctx0" brushRef="#br0" timeOffset="140810.46">16808 14713 156 0,'0'-26'56'0,"0"26"-44"0,-9 19-4 0,6-17 0 0,6 1-8 0,-3-6 32 16,6 3-16-16,0 0 188 15,-1 3-112-15,1-6 180 16,3 3-152-16,-6-2 104 15,0-1-128-15,-3-2 128 16,3 5-128-16,-6-6 136 16,3 1-132-16,-6 0 12 15,3 2-68-15,-3-2 0 16,3 5-28-16,0-3 20 16,3 3-24-16,3 3-20 15,6 2 0-15,9 6-4 16,3 5 4-16,18 10-28 15,-1-2 20-15,7 8-72 16,-3-1 48-16,-7 6-176 16,-2-2 120-16,-3 2 60 15,-6-3 28-15,-3-2 180 16,-3-3-96-16,-4-5 104 16,1-6-104-16,-6-7-24 15,0 0-32-15,-6-6-8 0,3 3-4 0,-6-6-60 31,0 4 28-31,0-4-148 16,0 4 96-16,0-1-212 0,0 0 160 0,0 1-264 31,3 1 220-31</inkml:trace>
  <inkml:trace contextRef="#ctx0" brushRef="#br0" timeOffset="141728.34">17546 14317 600 0,'-18'-24'224'0,"18"24"-176"0,24 10-12 0,-21-7 124 16,0 0-96-16,0-3 72 15,0 0-80-15,0-3 180 16,0 3-132-16,0-3 96 16,-1 6-116-16,-2-3 40 15,0 0-68-15,0 0 64 16,0 0-68-16,0 5 16 16,0 3-36-16,3 16 4 15,3 5-20-15,6 32 8 16,6 3-12-16,6 31-24 0,3 0 4 0,0 16-4 15,-4-16 4-15,-2 1 32 16,0-14-12-16,-3-3-20 16,-3-10 0-16,0-6 128 31,-3-4-68-31,-3-12 64 0,-4-7-72 0,-5-6-20 31,0-7-16-31,-5-6-8 0,2-3 0 0,-6-4-44 31,3-1 24-31,-3-5-64 16,6 2 48-16,-6-4-52 16,6-1 48-16,-3-2-136 0,3-1 96 0,-3 1-176 15,3 2 148-15,-6-5-224 16,3 3 188-16,-3-3-192 16,6 2 192-16</inkml:trace>
  <inkml:trace contextRef="#ctx0" brushRef="#br0" timeOffset="145730.97">4985 10189 788 0,'-18'-32'292'0,"9"32"-228"0,0-18-16 0,3 7 28 31,3-2-52-31,3 2 120 16,9 1-76-16,-3-1-8 15,6 3-36-15,0 0 0 0,0 0-12 0,-1 3-24 16,1 3 4-16,-3 2 48 16,-3 2-20-16,-6 3 36 15,0 11-32-15,-12 11 40 16,3 12-36-16,1 1 40 16,2-3-40-16,3-5-24 0,6-8-4 15,3-3 44-15,-1-3-24 16,1-4 96-1,0-1-64-15,0-5 40 16,0 0-56-16,-6-8 0 0,0 5-24 0,0 0-16 31,0-5 0-31,0 6-4 0,6 2 0 0,3-3 0 16,9 5 0-16,3 1 8 31,15 2 0-31,2 1 0 0,7-1 0 16,6-3 44-16,11-2-24 15,15-5 0-15,16-3-12 16,-1-5 20-16,12-3-16 16,12 0 4-16,12 0-8 15,3-5 4-15,18 2-8 0,3-2 16 16,17 2-12-16,13 1 4 16,6-1-4-16,14 3 12 15,3 0-12 1,19-2 24-16,5 2-20 0,6-3 4 15,27-2-8-15,-6-3 4 0,39 0-8 16,-4-2-4 0,7-1 4-1,6 1 4-15,20 4-4 0,-6 6-4 16,7 6 4-16,2 4-16 0,7 6 8 0,-7 3 20 31,6-3-8-31,13 0-4 16,2-6 0-16,-12-4-4 15,7 2 0-15,-1 2 0 16,0 6 0-16,-14-5-20 16,2 5 12-16,6 0 12 0,-14 0 0 15,-7-6-12-15,10 1 4 16,-19 0 12-16,1-9-4 16,-3 1-4-16,-1-3 4 15,-5-5 12 1,-3 10-8-16,-19-2 4 0,1 5-4 0,-9 3 4 15,-6-1-8 1,0 4-4-16,-12-1 4 16,-12-2-4-16,-18-3 0 0,-20-6 0 0,-1-7 0 15,-14-8 0-15,-7-3 0 32,1 0 8-32,-18 0-4 15,-9 3-12-15,-10 5 4 16,-17 1 40-16,-8 4-24 0,-10 3 36 15,-15 3-32-15,-3 2 32 16,-8-2-32-16,-13-3 56 16,-17-3-40-16,-13-7 64 15,-17-6-56-15,-15-10 0 16,-9-4-24-16,9-17-12 0,12-19 0 16,15-16-236-1,14-8 128-15</inkml:trace>
  <inkml:trace contextRef="#ctx0" brushRef="#br0" timeOffset="148932.66">18403 5540 956 0,'6'-10'352'0,"-6"7"-272"0,-3-2-24 0,6 2 16 0,0-5-52 31,9-2 0-31,3-4-12 0,3-1-16 16,2-1 4-16,1 2 4 0,-3 4 0 16,-3 5 44-16,-3 2-24 15,-6 6-20-15,0 2 0 16,-3 3 8-16,-3 8-4 0,0 10-20 15,0 14 8-15,3 31 12 16,3 11 0 0,3 6-4-16,3 36 4 0,2 0 4 15,7 3-4 1,6 11 24-16,3-6-16 0,0-13 92 16,-7-5-56-16,1 0-4 15,-9 0-28-15,-9-17-20 0,-6-7 0 16,-3-2 20-16,-3 4-8 15,0-4-4-15,3-12 0 16,0-15 116-16,-3-10-64 0,-3-12 92 31,-3-7-84-31,-5-8 48 16,-10-6-68-16,-9-4 40 16,-12-4-48-16,-5-5-12 15,-7-2-12-15,-2-3 0 16,11-5-8-16,7-3-124 0,8-5 64 15,9-9-392-15,9-9 248 16,6-12-808 0</inkml:trace>
  <inkml:trace contextRef="#ctx0" brushRef="#br0" timeOffset="154686.78">18403 14687 768 0,'-39'0'284'0,"39"0"-220"0,-3 21-20 0,0-16 56 16,0 6-64-16,-3-6 112 16,3 1-88-16,0-4 80 15,3 4-80-15,9-6 120 16,6 2-104-16,9-4 72 16,6-1-88-16,6-8 40 0,-1-2-60 0,1 0-36 15,0 2-8-15,-4-5-88 31,-5 6 52-31,-6-3-116 0,-3 5 88 0,-9 2-180 32,0 4 140-32,0-1-204 15,0 3 176-15</inkml:trace>
  <inkml:trace contextRef="#ctx0" brushRef="#br0" timeOffset="155137">18445 14883 904 0,'17'10'332'0,"-17"-10"-256"0,6 3-24 0,-3-3 256 15,3 0-180-15,3-3 80 16,3 3-120-16,0-5-20 16,3 2-40-16,-3-4 0 0,3 4-16 0,0-5-16 31,0 5 0-31,-1-5-136 0,1 6 72 0,3-6-296 16,3 2 204-16</inkml:trace>
  <inkml:trace contextRef="#ctx0" brushRef="#br0" timeOffset="155886.57">19213 14557 1028 0,'-6'22'380'0,"6"-22"-296"0,3 5-20 0,-6-5 112 15,0 0-108-15,-6-3 132 0,0 3-116 0,-3-2 100 32,3 2-104-32,0-6 80 0,3 1-92 0,3-6 36 15,6 6-60-15,6-5-32 16,6 2-12-16,9-8-8 15,5 5 0-15,4-5-20 32,-3 6 16-32,-3-1-92 0,-3 3 56 0,-7 3-144 15,-2 5 108-15,-9 8-140 16,-3 2 132-16,-15 22-232 16,0 3 184-16,-11 15 76 15,-1 3 44-15,-3 2 276 16,9-2-140-16,0-5 80 15,9-9-120-15,-3-4 64 0,7-6-80 16,-4-8 56 0,6-2-64-16,-3-6 16 0,3-3-40 0,-3-2-16 31,6 0-8-31,-3-2-4 16,3-1 0-16,0-5 0 15,6 3 0-15,3-3 32 16,6 0-16-16,2-6 12 15,4 4-16-15,3-4-16 16,0 4 0-16,-3-6 4 0,0 5 0 0,-7-2-12 16,-2 2 8-16,-3-2-24 31,0 5 16-31,0-5-64 16,3 5 40-16,3-6-80 0,0 6 64 0,18-8-112 15,2 0 88-15,22-10-508 16,2 2 324-16</inkml:trace>
  <inkml:trace contextRef="#ctx0" brushRef="#br0" timeOffset="156587.9">19998 14261 632 0,'-3'0'236'0,"3"0"-184"0,0 3-16 0,-3-1 184 31,3 1-128-31,-6 2 168 0,4 1-152 0,-4 2 88 16,3-1-112-16,-6 7 112 15,6-1-112-15,-12 13-32 16,3 3-32-16,-21 19-28 16,3 2 4-16,-14 14 4 15,2-3 0-15,0-3 76 16,13-5-40-16,8-3-20 16,9-10-16-16,12-6-72 15,6-7 40-15,15-9-24 16,5-2 36-16,4-11-44 0,3 1 36 0,0-12 16 31,-4 4 8-31,-2-12 72 0,0 4-36 0,-9-6 84 16,0 5-64-1,-6-7 0-15,0 5-32 0,-6-3-12 32,2 8-4-32,-8 0-4 15,0 3 0-15,-8-1 32 16,2 6-16-16,-9-5 32 15,3 5-32-15,-9-3-48 16,6 3 16-16,-3-2 48 16,6-1-16-16,0-2-40 15,3 0 12-15,7-6-156 16,4 6 92-16,10-11-520 0,3 3 328 0</inkml:trace>
  <inkml:trace contextRef="#ctx0" brushRef="#br0" timeOffset="157188.34">20507 14155 540 0,'15'-32'200'0,"-15"32"-156"0,-6-13-12 0,3 5 80 31,3 3-68-31,-3-8 112 0,-3 2-84 0,0 1 140 0,3 2-120 31,3 2 148-31,0 6-136 0,3 3 108 16,3 2-124-16,3 6 80 15,3 2-100-15,0 14 4 16,0 2-48-16,-6 16-4 16,0 0-12-1,-9 18-24-15,0-2 8 0,-9 18 4 16,3-2 4-16,3 5 76 16,3-8-40-16,3 0 68 15,6-15-64-15,0-12-44 16,3-7 0-16,-3-16-188 15,0-6 104-15,-3-10-304 16,0-5 220-16,-6-3-484 16,3 2 368-16</inkml:trace>
  <inkml:trace contextRef="#ctx0" brushRef="#br0" timeOffset="157700.37">20641 15253 860 0,'-18'19'320'0,"18"-19"-248"0,-32 24-20 0,20-14 76 16,3-2-80-16,-6-5 76 0,6-1-68 0,0-4 120 15,3-1-100-15,3-5 104 16,6 3-100-16,9-11 44 16,3 3-68-16,9-6-24 15,3 6-20-15,-1 0-36 16,-2 7 12-16,-3 9-208 15,0 5 124-15,-6 8-84 16,-3 2 104-16,-3 4 128 16,-3 4-20-16,-6-5 104 15,0-2-76-15,-3-6 0 16,3-2-40-16,-3-6 84 16,3-2-56-16,-3-11-56 15,6-3 0-15,-3-13-108 16,0 3 64-16,-3-11-460 0,3 8 284 0</inkml:trace>
  <inkml:trace contextRef="#ctx0" brushRef="#br0" timeOffset="212609.77">21942 15790 984 0,'0'-10'368'0,"3"10"-288"0,-3 0-20 0,-3 0 188 0,-3 5-148 0,-3-2 80 15,0 5-104-15,0 0 56 16,-3 2-76-16,9 9 4 0,3 10-36 16,9 21-32-16,6 14 4 15,0 15-116 1,-6 8 68-16,-3 14-420 0,-9-3 264 16,-3-6-644-1</inkml:trace>
  <inkml:trace contextRef="#ctx0" brushRef="#br0" timeOffset="213261.31">22630 16581 1048 0,'-3'6'388'0,"-3"-12"-300"0,-6-1-28 0,9 4-20 0,-3-5-36 0,0-5 32 0,3-1-20 16,0-7 20-16,-3-10-20 16,3 4 108-16,-6-7-72 0,3 2 140 15,0-5-112-15,3-5 60 0,3-6-80 16,-3-5-16-16,3-5-28 15,6 0-4-15,0 7-4 16,0 4-32-16,0 10 12 0,3 5-40 16,3 5 32-16,6 6-64 15,12 3 48 1,14 7-124-16,13 9 88 16,8 12-96-16,4 11 96 15,-10 14 36-15,-11 12 24 0,-15 9 108 16,-13 7-52-1,-20 1 16-15,-17-1-36 0,-19 6 84 16,-9-5-60-16,-11-9 152 16,-7-7-108-16,1-11 104 15,5-11-112-15,15-18 8 16,22-21-52-16,14-24-52 16,21-21 4-16,14-29-88 15,19-30 56 1,11-13-512-16,10-10 304 0</inkml:trace>
  <inkml:trace contextRef="#ctx0" brushRef="#br0" timeOffset="214293.6">23183 15161 768 0,'-26'23'284'0,"17"-23"-220"0,3 11-20 0,6-6 84 0,0-5-80 0,0 0 8 0,0 0-36 16,0 0 32-16,0-2-28 15,0-4 152-15,-3 6-96 0,0 3 144 16,0-6-128-16,0 1-4 16,-3-1-56-16,0-2 44 15,3 0-44-15,0-1 12 0,3-4-32 16,6-4-80-1,3-4 36-15,9-1-60 16,5 1 48-16,10-1-4 16,6 6 24-16,6 5-68 15,2 6 52-15,-5 9-32 16,-3 9 44-16,-10 8 12 16,-11 8 8-16,-12 10 28 15,-9 6-12-15,-12 2 112 16,-6 8-72-16,4-7 104 0,5 4-92 15,-3-10 52-15,3-8-72 16,9-8 24-16,0-5-40 16,3-8 28-16,6-5-32 15,6-1-12-15,0-10-8 0,3-3-32 16,2-4 16-16,1-1-48 16,6-11 32-1,-3 9-48-15,3-6 44 0,-3 2-152 16,-4-1 104-16,-2 1-204 15,0 1 160-15,0-3-548 16</inkml:trace>
  <inkml:trace contextRef="#ctx0" brushRef="#br0" timeOffset="-214529.52">24148 14856 880 0,'0'3'328'0,"0"0"-256"16,-3-1-16-16,3-2 212 0,-3 6-156 0,0 2 132 15,-3-1-140-15,-3 4-4 16,0 0-60-16,0 5-28 0,-3 5-4 0,-3 8-28 15,-3 13 12-15,-5 8-4 16,-4 9 4-16,-6 7 0 16,3 5 0-16,1 3 60 15,2 0-28-15,12-13 76 16,15-5-52-16,6-11 20 16,9-11-40-16,6-7-72 15,14-14 24 1,7-8-72-16,6-10 52 0,5-11 0 0,10-11 24 15,-1-2 40 1,-5 0-16-16,-10 0 124 0,-8 3-76 0,-9-1 40 31,-9 3-56-31,-15 3 4 16,-15 5-28-16,-24 6 20 16,-12 7-24-16,-5 6 4 15,-1 7-8-15,6-2-8 16,-2 3 4-16,8-3-92 15,3 0 48-15,10-6-72 0,2-2 64 16,9-5-224-16,3-5 152 16,0-14-1012-1</inkml:trace>
  <inkml:trace contextRef="#ctx0" brushRef="#br0" timeOffset="-174640.63">4202 15790 932 0,'3'-2'348'0,"0"-1"-272"0,-3-2-20 16,3 2 112-16,-3 0-104 16,-3-4 16-16,-3-1-44 0,3 0-8 15,-6 2-16-15,9 4 28 0,-6 7-24 0,6 8-24 16,0 11 4-16,3 13 16 31,3 24-4-31,3-3-20 16,9 6 4-16,2 2 56 15,-5-3-24-15,0-2 96 16,-6-8-68-16,0-5 92 0,-3-6-84 16,0-13 44-1,-12-16-64-15,3-15 24 16,-12-14-36-16,0-5-72 16,-3-16 24-16,7-8-72 0,-1-6 52 15,12-7-116-15,6 0 92 16,8 8-80-16,1 5 84 15,0 8 24-15,9 10 20 0,3 6 40 16,-9 13-12-16,3 8 32 16,-1 11-28-16,1 7 64 0,0 9-44 31,0-1-8-31,-3 6-16 16,3-3 16-16,-1 3-16 15,4 2-40-15,-3 6 16 16,0 0 12-16,-3 4 0 0,-9 1 80 15,-9 6-44-15,0-9 100 16,-9-2-76-16,0-8 24 16,0-1-48-16,0-10-4 15,3-7-20-15,0-12 20 16,3-10-20-16,3-21-32 16,0-16 12-16,0-5-8 15,3-13 8-15,3-1-88 16,-3 3 48-16,0 11-40 15,0 0 52-15,0 13 28 16,-3 7 8-16,3 15 56 16,3 4-32-16,-6 11-28 15,6 11 0-15,3 4 0 0,9 9 4 16,-1 5 32 0,10 11-16-16,3 8-32 15,3 2 8-15,-6 6 80 0,-7 2-40 16,-5-5 0-16,-9-3-20 15,-6-5 16-15,-6-5-16 16,-6-6 4-16,-6-5-8 16,1-8-76-16,2-5 36 15,0-8-260-15,6-11 160 16,6-10-812 0,3-5 524-16,12-6-28 15</inkml:trace>
  <inkml:trace contextRef="#ctx0" brushRef="#br0" timeOffset="-174156.94">5142 16425 1204 0,'-6'24'448'0,"21"-21"-348"0,-15-6-32 0,0 3 20 0,6-2-64 16,3-1-64-16,0-8 20 16,-6-5-28-16,9 1 28 15,0-4 20-15,0 0 0 16,0 4 20-16,0-7-12 0,3-1 4 16,-7-6-4-16,7-1-8 15,-9 1 4-15,3 3-4 16,-6-1 0-16,0 4 8 15,-6-1-4-15,-3 5-12 0,0-5 4 16,-3 3 12-16,-6 3-4 16,-8 7 84-16,-4 9-44 0,-3 12 24 0,-3 11-40 15,1 8-16 1,8 14-8 0,6 10-16-16,12 7 8 15,9 1 56-15,12-2-28 16,6-9 32-16,11-8-28 0,1-2-44 15,3-11 8-15,-3-8 0 16,-4-8 8-16,-2-7-72 16,-3-12 40-16,0-10-244 15,0-5 156-15,-4-5-468 16,7-6 328-16</inkml:trace>
  <inkml:trace contextRef="#ctx0" brushRef="#br0" timeOffset="-173730">5764 16248 676 0,'6'8'248'0,"12"-3"-192"0,6-2-16 16,-15 0 296-16,0 5-192 15,-6-3 40-15,0 0-112 16,0 3 40-16,-3-8-60 16,0 0 32-16,6-3-48 0,0 1 32 15,3-9-36-15,0-5 0 0,-3-5-20 16,0-8-8-16,-12 0 0 15,0-3 4-15,-3 6-4 16,-9-1-4-16,-3 9 4 16,-6-1-40-16,-3 11 20 0,-5 3 4 15,-4 8 12 1,0 7-28-16,4 9 16 0,5 10-4 16,6 8 8-16,6 5 52 15,6 3-24 1,15 0 52-16,9 0-40 15,18-8 12-15,6-5-28 16,2-8-52-16,-2-6 20 16,-3 1-148-16,-3-6 92 0,-1-2-64 0,-5-3 76 15,3-3-96-15,6-5 88 0,11-11-100 32,16-18 96-32,5-3-416 15</inkml:trace>
  <inkml:trace contextRef="#ctx0" brushRef="#br0" timeOffset="-173256.87">6607 16409 1288 0,'3'6'476'0,"9"-9"-368"0,-6-7-32 0,0-1 56 15,-6-8-88 1,-3-12 8-16,-6-12-32 0,-6-12 4 16,-9-22-12-16,0-8 28 0,-3-5-24 15,4-2-4-15,2-6-8 16,0 11 40-16,3 13-24 0,0 15 0 15,-3 12-12-15,1 15 4 16,-1 16-8 0,-3 13-36-16,-3 27 16 0,0 19-20 15,6 17 20-15,7 20-28 16,14 15 28-16,6 0-40 0,14-2 36 16,7-3 40-16,12-8-8 15,6-8 112-15,8-8-68 16,-2-13 48-1,-4-13-64-15,-5-16-20 0,-3-9-12 32,-7-7-44-32,-5-5 20 0,-6-8-48 15,-3-1 36-15,-6-4-224 16,0-6 140-16,-3-3-252 16,0 1 208-16,3-3-324 15,2-6 276-15,4 1-284 16</inkml:trace>
  <inkml:trace contextRef="#ctx0" brushRef="#br0" timeOffset="-172906.84">6285 16174 1224 0,'-20'5'456'0,"11"-5"-356"0,9-2-28 0,0-1 32 0,12-5-72 15,5-3-4-15,13-7-16 16,12-3-36-16,23-8 12 15,-2-6-40-15,-1-2 32 0,-2 0-168 16,-7 3 104-16,1 2-256 0,-6 3 192 16,-7-3-504-1</inkml:trace>
  <inkml:trace contextRef="#ctx0" brushRef="#br0" timeOffset="-171838.55">8071 15867 1328 0,'-23'5'492'0,"31"11"-380"0,13-5-32 0,-15-6-12 16,-3 8-52-16,-3 9-48 15,3 9 16-15,-3 4-148 16,0 4 92-16,0 6-40 0,0 0 68 0,3-2 44 16,0-4 0-16,0-7 136 15,6-5-72 1,-6-9 84-16,3-7-84 15,0-11-84-15,0-14 4 16,3-15-16-16,0-16 20 0,3-13-52 0,0-16 32 16,-1 8-36-16,4 0 36 31,-3 13-16-31,3 8 28 0,0 8 140 16,0 13-60-16,3 11 36 15,3 10-56-15,2 14-32 16,7 5-8-16,-3 13-52 15,0 5 24-15,-6 11 8 16,-1-5 8-16,-5-3 100 0,0-3-48 16,-6-5 104-16,0-5-80 15,-3-5 16-15,0-6-48 16,-3-8 56-16,-3-5-48 16,0-5-8-16,-3-8-20 0,0-14-36 15,0-10 12 1,3 3-4-16,6-6 8 0,3 6-44 15,0 2 24-15,3 0-4 16,3 11 20-16,-1 2 8 31,4 4 4-31,-3 1-28 0,3 6 16 16,-3 6-56-16,3 10 36 16,0 5 32-1,-3 11 4-15,-4 10 44 0,-5 19-24 16,-9 3 48-16,-3 2-40 15,4 0 72-15,-1-2-56 16,3-6 0-16,3-10-28 0,2-11-12 16,1-8-4-16,-3-5-104 15,3-11 56-15,-6-5-272 16,6-5 176-16,0-1-396 16,3-4 300-1</inkml:trace>
  <inkml:trace contextRef="#ctx0" brushRef="#br0" timeOffset="-171455.85">9057 16047 1536 0,'23'8'572'0,"-17"-8"-448"0,6-3-32 0,-6 1 28 0,3-6-84 0,-3-6-76 0,6-9 20 0,0-6-84 0,0-6 60 0,-6 1-44 0,3-3 52 0,-3 5 28 15,0 3 8 1,-3 5 72-16,-6 6-40 0,-3 2 24 16,-9 2-36-16,-3 6-16 15,-3 8-8-15,-3 11-16 16,-3 10 12-16,-2 11 32 15,-4 16-16-15,0 12 52 0,-6-1-32 16,13-6 28-16,5-6-28 31,18-2-16-31,9-8-8 16,12-8-60-16,14-10 32 0,13-14-32 16,15-13 32-16,2-8-96 15,7-7 68-15,-10-4-212 16,-2-10 144-16,-16 0-508 15,-5-3 352-15,-9 3-248 16</inkml:trace>
  <inkml:trace contextRef="#ctx0" brushRef="#br0" timeOffset="-169971.35">6622 17560 1196 0,'-24'6'440'0,"9"-4"-340"0,3-2-32 0,3 3 64 0,6-3-88 16,0 0 8-16,0 0-32 16,6 0-20-16,0-3-4 0,3 1-16 15,9-1 12-15,6 3 56 16,6 3-24-16,8 2 52 16,13 3-44-16,12-3 12 15,20-5-28-15,0-2 0 16,7-4-8-16,2-2-24 0,24-5 8 0,-15 0 48 15,-5 0-20-15,-1-1 52 16,0 1-40-16,0 3 28 31,-5 2-32-31,-10 0 0 0,-11 5-16 16,-7 0-8 0,-5 3 0-16,-10 6-4 0,-2-1 0 15,-12-2 60-15,-6-1-32 16,-4-2 8-16,-8 3-24 15,0-3-8-15,-6 0 0 0,-6-3-4 16,0 1 0-16,-6-4 16 16,-6 1-8-16,-3-3-4 15,-2 0 0 1,-7-2-32-16,-3-1 16 16,3-2-48-16,0 0 32 15,6-6-4-15,-5-2 20 0,2 8 24 0,-9-6-4 16,12 3 4-16,-6 6-4 15,12-1 4-15,-2 1-8 0,-1 2-20 16,3 2 8 0,0 4 20-1,3-4-4-15,9 6-4 16,-3-2 0-16,3 2 48 16,0 0-28-16,-6 5 16 15,12-5-24-15,-9 3 8 16,12-3-12-16,-9 5 0 0,12 0-4 15,-6-2-24-15,9 0 8 16,8-1 20-16,4 3-4 16,-6 6-20-16,9-8 4 0,3-3-12 15,2 0 8-15,7-3 0 16,-3 0 4-16,5-5-12 31,-8 6 12-31,3-1 4 0,-9 6 4 16,-13-3 16-1,4 5-8-15,-12 3 48 0,-9 0-28 0,-3 8-4 32,-9 2-16-32,-3 1 4 15,-5 2-8-15,-1 0 16 0,0 0-12 16,0-2-48-16,0-3 24 0,0-6-68 16,4 1 48-1,2-3-152-15,3-5 108 0,3-6-308 16,3-2 216-16,9-6-880 15</inkml:trace>
  <inkml:trace contextRef="#ctx0" brushRef="#br0" timeOffset="-158266.08">8670 17531 1236 0,'3'-16'456'0,"3"6"-352"0,-3-6-32 16,-3 5 156-16,0 1-140 0,0-27 44 0,0 0-80 0,0-21 32 31,2 2-48-31,4-8-12 16,6 14-12-16,6 0-20 0,6 13 4 15,9 10-4-15,2 12 0 0,13 15 16 16,-3 10-4 0,5 32-36-16,-5 11 16 0,-12 16-172 15,-6-3 108-15,-27 6 20 16,-9-6 40-16,-27 11 80 16,-12-1-32-16,-5-10 128 0,-1-15-84 15,4-19 64 16,2-14-80-15,9-21 40-16,6-2-56 16,1-32-12-1,8 0-16-15,0-26 8 0,6 4-12 0,6-15-40 16,3 11 20-16,3 15-132 0,6 6 84 0,3 10-240 16,6 11 168-16,0 8-408 15,6 13 304-15,3 13-544 0</inkml:trace>
  <inkml:trace contextRef="#ctx0" brushRef="#br0" timeOffset="-157662.45">8661 17558 652 0,'-3'-13'244'0,"0"5"-192"0,0-11-12 0,3 11 4 0,-3-2-32 0,-3-1-548 0,0 3 288 0,0 3 72 0</inkml:trace>
  <inkml:trace contextRef="#ctx0" brushRef="#br0" timeOffset="-157370.31">8723 17380 1328 0,'9'-13'492'0,"3"11"-380"0,18 10-32 0,-9 2 60 0,11 9-92 0,1 10 16 0,6 8-40 0,-3 2-4 15,-4 9-12-15,-5 0 4 0,-6 7-8 0,-6-10-36 0,-3-8 16 0,-6-8-216 0,0-2 132 0,-3-9-392 0,0-2 276 0</inkml:trace>
  <inkml:trace contextRef="#ctx0" brushRef="#br0" timeOffset="-156983.12">8887 17423 1100 0,'0'2'408'0,"3"1"-316"0,6 10-28 0,-3-2 212 0,6 5-164 0,3 2 160 0,2 6-160 0,4 3-12 0,3 2-60 15,0 0-28-15,-3 0-8 0,-3-5-68 0,-1 5 36 16,-2-3-376-16,-6-2 224 15</inkml:trace>
  <inkml:trace contextRef="#ctx0" brushRef="#br0" timeOffset="-156393.08">9366 17177 1172 0,'0'-27'436'0,"6"25"-340"0,-9-4-24 0,3 6 108 0,3 11-112 0,3 10-44 0,3 21-20 31,0 9-16-31,0 2 4 0,-3-3 16 0,0-2-4 0,0-6 16 16,-3 0-12-16,-3-5-136 15,0 0 72-15,0-5-360 16,0-6 232-16,6-7-544 16</inkml:trace>
  <inkml:trace contextRef="#ctx0" brushRef="#br0" timeOffset="-153155.84">9372 17209 508 0,'-3'2'188'0,"6"-2"-148"0,-6-5-8 0,3 5 204 0,-6-5-136 0,3-1 180 16,0-2-160-1,0 0 88 1,0 0-120-16,0-2 32 0,3-3-72 0,0-1 12 15,6 1-40-15,0 0-36 16,6 2 8-16,6 1-8 16,9 2 8-16,5 0 0 15,7 3 0-15,9 5-44 16,-1 8 24-16,-2 5-72 0,0 5 56 16,-10 3 8-16,-11 6 24 15,-9 2 4-15,-15 8 0 16,-18-3 16-1,-12 1-4-15,-8-6 40 0,-4-5-20 0,-3-3 76 32,4-3-56-32,2-4 40 0,9-4-48 15,10-4 68-15,5-1-56 16,9-2 28 0,6-3-44-16,12 2 36 15,11 1-40-15,7-1 56 0,9 4-48 16,0 2 0-16,2 2-20 15,-5 1-12-15,-3 2 0 16,-7-2 4-16,-8-1-4 16,-6-2-48-16,-3 0 28 0,0 0-288 15,-12-3 168 1,-3 3-436-16,3 3 320 0</inkml:trace>
  <inkml:trace contextRef="#ctx0" brushRef="#br0" timeOffset="-152843.15">10021 17179 964 0,'3'-23'360'0,"6"23"-280"0,0 5-24 0,-3 5 164 0,3 14-132 0,3 19 116 16,-1 4-120-16,1 4 8 15,-3-1-52 1,0-5-8-16,-6-3-20 0,-3-2-8 16,-3-1 0-16,-3-4-92 0,-3 5 48 15,-3-6-224-15,1-5 148 0,-1-5-724 16,3-8 468-1,3-8 48 1</inkml:trace>
  <inkml:trace contextRef="#ctx0" brushRef="#br0" timeOffset="-152259.35">10000 17380 664 0,'-3'-26'244'0,"9"21"-188"0,-3-11-16 15,0 0 268-15,3 0-176 16,0-5 96 0,3 0-132-16,3-8 16 0,6 0-68 15,2 5 4-15,1 5-32 16,9 3-24-16,0 3 0 0,3 3 12 0,-1 4 0 15,1 4-12-15,0 4 4 0,-3 6 12 16,-4 8-4 0,-2 5-48-1,-6 8 28-15,-12 11-32 0,-12 0 28 0,-15-6-36 16,-6-2 36 0,-11-6 16-1,-4-2 4-15,0-8 72 0,4-3-40 16,5-7 92-16,6-4-68 15,9-2 8-15,6-2-40 16,6-1 48-16,9 3-40 16,12 3 20-16,9 4-32 15,6 4 36-15,9 5-32 16,-4 2 4-16,7 4-16 0,-3-1-16 16,-4 0 0-1,-2 0 4-15,0-5 0 16,-12-3 24-16,-3-2-12 0,-7-6-4 15,1-2-4-15,-3-3-4 16,0 0 0-16,0-3-116 16,0 3 64-16,0 0-208 0,0 5 144 15,0 3-392 1,3 0 280-16,0 0-456 31</inkml:trace>
  <inkml:trace contextRef="#ctx0" brushRef="#br0" timeOffset="-149107.15">10771 17214 632 0,'-6'0'236'0,"9"5"-184"0,0-5-16 0,-3 0 220 16,6 0-148-1,-6-3 124-15,6 1-136 16,-3-3 84-16,3-1-104 16,0-2 36-16,3 0-64 0,0-2 0 15,6-3-28-15,5-1-20 16,10 1-4-16,3 2 12 0,3 4-4 15,2-1-12 1,-2 2 4-16,-6 1 12 0,-3 2-4 16,-7 1-4-16,-2-1 4 15,-3 0-4-15,-3 1 0 16,-3-1 0-16,0 1 0 16,-6-1 8-16,0 3-4 15,-6-3-12-15,0 3 4 16,-6 0-76-16,3 3 44 15,-3 0-164-15,-6-1 116 0,3 3-212 0,0-2 168 32,4 0-8-32,-1-1 80 0,3 1 36 0,0 0 16 15,3-1 4 1,0 4 0-16,3-6 200 16,0 8-108-16,-3 2 96 15,0 11-108-15,-3 16 60 16,3 16-80-16,-3 0-12 15,3-3-32-15,-6-5 8 16,3-5-16-16,0-5 40 16,0-1-24-16,0-5-4 15,3-5-12-15,0-6 12 0,0-4-12 16,0-6 16-16,0-3-16 16,3-5-348-1,-3 5 188-15,-3-2-504 16,-6 7 368-16,1 1-120 15</inkml:trace>
  <inkml:trace contextRef="#ctx0" brushRef="#br0" timeOffset="-148857.06">10851 17706 1100 0,'3'-8'408'0,"3"0"-316"0,6-5-28 0,0 8 152 0,6-3-132 0,6-3 80 0,3 0-96 0,5 1-20 15,1-1-28-15,0 3-8 0,-6-2-4 0,-4 2 4 16,-8 3-8-16,-3-1-4 16,-9 4 4-1,0-1-32-15,-3 3 16 0,0 0-120 16,6 0 76-16,0 0-216 16,3 0 152-16,0 0-244 15,6-3 208-15,3 1-500 16</inkml:trace>
  <inkml:trace contextRef="#ctx0" brushRef="#br0" timeOffset="-147422.75">12030 17330 944 0,'-3'-29'352'0,"15"13"-276"0,-3-10-20 0,0 10 136 0,3-3-116 0,3-4 60 15,6-4-80-15,5-2-32 16,7 0-16-16,6 5-20 0,8 8 8 16,1 8-4-1,3 14 0-15,2 9 8 16,-2 22 0-16,-10 27-80 15,-11 2 44-15,-15-5-252 16,-12-8 164-16,-18-8 32 0,-20-8 60 16,-13-11 284-1,-6-2-140-15,-5-5 196 0,-1-6-176 16,1-8 144-16,8-5-160 16,15-5 92-16,7-8-120 15,8-6-12-15,9-13-48 16,9-18-16-16,3-8-8 0,6 0-156 15,9 7 84-15,6 9-308 16,2 10 212-16,4 11-360 16,0 11 300-1,0 12-536 1</inkml:trace>
  <inkml:trace contextRef="#ctx0" brushRef="#br0" timeOffset="-147190.08">12295 17386 1276 0,'0'-8'472'0,"6"13"-364"0,18 8-32 0,-6 1 160 0,11 7-144 0,10 5 16 16,3 3-64-1,2 3-32-15,-2 0-4 16,-6 2-284-16,-6 9 152 0,-13-9-432 0,-8 3 312 16,-6-3-460-1</inkml:trace>
  <inkml:trace contextRef="#ctx0" brushRef="#br0" timeOffset="-145921.72">12771 17066 904 0,'6'-6'332'0,"-6"9"-256"0,6 8-24 0,-3 2 124 0,3 13-108 0,0 19 80 0,0 19-88 0,0-6-12 15,-3-2-32-15,0-6-4 0,0-5-4 16,0-8 20-16,-6-5-16 16,3-6-12-16,-3-5-4 15,0-8-200-15,0-5 112 0</inkml:trace>
  <inkml:trace contextRef="#ctx0" brushRef="#br0" timeOffset="-145404.72">12768 17359 808 0,'-6'-50'300'0,"9"21"-232"0,-3-13-20 16,6 20 184-16,0-1-136 15,6 1 132-15,3 1-136 16,3 3 8-16,6 2-60 15,3 3 0-15,2 2-24 0,4 3 8 16,0 0-12-16,2 3-24 0,1 2 4 16,-3 9-24-1,0 4 20-15,-1 9 24 0,-8 7-8 0,-6 6-60 16,-6 5 28-16,-9 0-16 16,-9-5 28-1,-9-3-16-15,-6-8 16 16,-5-2 16-16,-4-6 4 0,-3-8-4 31,3-5 4-31,0-5 56 0,10-1-32 16,2-1 32-16,6 7-32 15,3-3 80-15,9 11-60 16,6 0 84-16,6 8-76 16,12-1 16-16,14 7-40 0,10-1 4 15,11 3-20 1,-2-1 0-16,0 1-8 15,-10-3-96-15,-5-5 52 16,-9-2-192-16,-7-4 128 0,-5-2-280 16,-6 0 212-16,0 0-712 15</inkml:trace>
</inkml:ink>
</file>

<file path=ppt/ink/ink11.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6-08-31T16:22:01.753"/>
    </inkml:context>
    <inkml:brush xml:id="br0">
      <inkml:brushProperty name="width" value="0.05292" units="cm"/>
      <inkml:brushProperty name="height" value="0.05292" units="cm"/>
      <inkml:brushProperty name="color" value="#FF0000"/>
    </inkml:brush>
  </inkml:definitions>
  <inkml:trace contextRef="#ctx0" brushRef="#br0">13222 9494 0,'84'-32'266,"93"1"-235,-145 31-31,9 0 16,-9 0-1,-11 0 1,10 0-1,63 0 17,-73 0-1,10 0-15,-10 0-1,261-10 16,-219 10-15,-32 0 0,0 0-1,1 0 1,406-11 31,-354 11-32,-42 0-15,52 0 16,-42 0 0,-31 0-1,10 0-15,324-21 32,-73 21-17,-157 0 1,-41 0-1,-63 0 1,198 0 47,-73-42-32,-83 42-31,10 0 15,42 0 17,-73 0-17,-21 0 1,41 0 0,-9 0-1,145 11 16,-114-11-15,51 0 0,-82 0-1,-1 0 1,0 10 31,0-10-32,53 0 1,51 21 0,-51-10-1,93-1 17,-146 11-17,199-21 1,42 42-1,41-42 1,-198 10 31,-136 1-16,10-11 94,42 21-94,-41-21-15,10 10 0,-11-10 15,21 0 16</inkml:trace>
  <inkml:trace contextRef="#ctx0" brushRef="#br0" timeOffset="788.88">7217 10507 0</inkml:trace>
  <inkml:trace contextRef="#ctx0" brushRef="#br0" timeOffset="1031.15">7217 10507 0</inkml:trace>
  <inkml:trace contextRef="#ctx0" brushRef="#br0" timeOffset="1126.9">7217 10507 0</inkml:trace>
  <inkml:trace contextRef="#ctx0" brushRef="#br0" timeOffset="3610.34">3415 12105 0,'42'0'234,"41"10"-218,-62-10-1,11 11 16,-22-11-31,42 0 47,-20 0-15,-1 0-1,73 0 0,-93 0 94,-1 0-109,1 0 15,10 0 0,0 0-15,-11 0-1,11 0 32,-32 0 63,-20 0-95,10 0 17,11 0-17,-1 0-15,-10-11 16,-31 1 15</inkml:trace>
  <inkml:trace contextRef="#ctx0" brushRef="#br0" timeOffset="3958.39">3770 12105 0</inkml:trace>
  <inkml:trace contextRef="#ctx0" brushRef="#br0" timeOffset="6410.28">3770 11979 0,'52'11'390,"11"-11"-374,-52 10-1,-1-10 1,0 0 47,1 0-48,-11 11 48,0 10 15,42-11-31,-32-10-32,11 10 1,-21 1 0,10-11-1,95 10 16,-84 1-31,-11-11 32,-10 21 61,0-11-61,-21 1 15,11-1-32,-11 0 1,-10 11-1,-11 0 1,-31 21 15,62-42-15,-10 10 0,1 1-1,-1-11 1,-21 0 15,21 0 16,11 0-16,10 21 0,0-11 1,-11 1-1,11-1 0,0 1 32,0-1-32</inkml:trace>
  <inkml:trace contextRef="#ctx0" brushRef="#br0" timeOffset="20604.12">4888 14308 0,'21'0'312,"31"0"-296,-10 21-16,146-10 47,-136-11-31,-10 0-1,10 0 1,-21 0-16,21 0 15,53 0 17,-95 0-17,-10 21 79,0-11-63,11-10 1,62-10-1,115-22 0,-84 32 0,-10 11 1,-31-11-17,0 0 1,41 0-1,-73 0 1,32 0 31,-53 0-31,-10 21-1,157-105 298,-146 84-282,9 0-15,1 0-1,63-10 1,125 10 15,-157 0 0,-31 0-31,52 0 16,0 0 0,11 0-1,62 0 16,-94 0-15,-10 0 0,-21 0-16,10 0 15,84 0 17,-94 0-32,10 0 15,53 21 1,-53-21-1,42 10 17,11 0-1,-43 1-15,-9-11-1,20 10 1,52 22 46,1-22-46,-63 0 0,31-10-1,10 0 32,-72 11-31,10-11-1,0 0 1,-1 0 0,54 0 15,-43 21-16,11-21 1,-32 0 0,11 10-1,21-10 32,73 0-31,-74 0-16,12 0 15,-12 0 17,-30 11-32,41-11 31,-41 0 0,30 0-15,22-11-16,83 11 15,366-52 17,-449 52-17,-1 0 1,-41 0 0,-10-10-1,166-22 16,-125 32 1,-10 0-17,-31 0-15,-1 0 47,63-21-31,11 21-1,-22 0 1,-51 0 0,10 0 15,21-20-15,198-12-1,-136 22 1,-62 10-16,41 0 47,-51 0 0,344-73-16,-303 73 0,-21 0 32,-21 0-48,147 0 1,-147 0 31,-10 0-16,11 0 31,72 0-30,-94 0-17,74 0 1,-63 0 0,0 0 77,41 0-77,-20 0 0,10 0 15,-31 0 78,0 0-93,-10 0 31,-1 0 0,42 0-32,-41 0-15,-1 0 31,11 0 1,-10 0-17,9 0 1,-9 0 46,-1 0-46,-1451 0 0,2966 0-1,-1483 0 17,-42 10-17,0 1 48,10-11-48,11 0 1</inkml:trace>
  <inkml:trace contextRef="#ctx0" brushRef="#br0" timeOffset="26673.77">13515 14423 0,'94'0'172,"167"0"-157,-157 0 1,-31 0-1,-62 0-15,30 0 32,43 0-17,167 11 1,-22 10 15,-145-21-31,41 0 16,21 20 15,-135-20 0,-1 0-15,189 21 46,-189-21-46,74-10 281,31-1-266,-21-9 0,21 20-15,-42 0 0,125-21 15,-156 21-15,62 0-1,-51 0 1,9 0-1,1 0 17,-32 0-17,63 0 1,21-32 0,-10 32-1,114 0 32,-198 0-31,83 0-1,-31 0 1,-41 0 0,-22 0 15,11 0 0,21 0-15,20 0-1,95 0 32,-147 0-16,1 0 1,260 0-1,-156 0-15,32-21-1,51 1 1,-135 20-1,-11 0 17,-31 0-17,10 0 17,21-11-32,32 11 15,104-10 1,-21 10 15,-146 0 16,125 0-31,261 0 15,-229 0 0,-168 0-31,1 0 16,219 10 46,-178 11-46,-10-21-16,104 0 31,-125 0-15,31 0 77,73 0-77,-31 0 0,-62 0-1,-1 0-15,-10 10 32,0 1 30,94-1-46,-42-10-1,10 21 17,-83-10-32,11-11 78,20 10-63,-31 1 32</inkml:trace>
  <inkml:trace contextRef="#ctx0" brushRef="#br0" timeOffset="28867.6">22037 14381 0,'21'0'203,"125"0"-187,-104 0 15,0 0-16,31 0 1,261 0 0,-115 0 15,63-31 0,-261 31-15,10 0 31,147-21-16,-168 21-15,32 0-1,-11 0 63,63 0-46,-31 0-17,-52 0 1,-1 0 109,21 0-110,-20 0 1,-11 11 0,10-11 15,1 0-31,93 10 31,-93 1-15,-1-11 62,0 0-62</inkml:trace>
  <inkml:trace contextRef="#ctx0" brushRef="#br0" timeOffset="41718.18">21912 13295 0,'114'0'140,"-40"0"-124,-22 11-16,0-1 15,-10-10 1,31 21 31,-63-21 15,1 11 17,51-11-48,-41 0-16,-21 10 142,0 0-126,0 1 31,0-1-46,42 74 31,-31-74-31,-11 22-16,31-22 15,-31 1-15,10 9 16,1-9-16,-11-1 15,0 11 1,0-10 15,0-1 1,0 1-17,0 9 1,0 22 15,0-21-15,0 0 15,0-11-31,0 11 16,10-10-1,1 62 16,-1-63-15,-10 22-16,0-11 16,0-11-1,0 0-15,0 22 16,21 51 15,-21-62-15,0 21-1,10-32 1,-10 1 0,0-1-16,11 22 47,-1-11-32,11-1 1,-10-9-1,20 10 1,-21 31 15,-10-42-15,0 1 0,0-1 15,0 1 0,0-1 141,0 11-141,0 0 32,-10 365-16,10-323-32,0 52 1,0-94-1,0 0 1,0 20 15,0-30-15,0-1 0,10 1-1,11 41 48,0 0-32,-21-41-31,0 10 16,0 20 30,0-20 251,0 31-281,0-31 0,0 21-1,0-11 16,0-10-15,0-10 15,0-1 1,0 11-1,0-10 16</inkml:trace>
  <inkml:trace contextRef="#ctx0" brushRef="#br0" timeOffset="46554.45">21901 16543 0,'42'0'218,"62"0"-202,-93 0-16,20 0 31,-10 0-15,10 0 0,-20 0 62</inkml:trace>
  <inkml:trace contextRef="#ctx0" brushRef="#br0" timeOffset="50407.11">3645 17536 0,'31'-42'156,"-31"21"-141,21 0 48,10-10-47,1-1-1,51-51 1,-72 52-16,20-32 15,-20 42 1,20-42 15,-31 53-15,10-32 0,53 0 15,-42 32-31,-1368-63 31,2861 52-15,-1493 0-1,21 11 1,-32-1 0,11 11-1,115-42 16,-105 42-15,53-10 15,-43-1-15</inkml:trace>
  <inkml:trace contextRef="#ctx0" brushRef="#br0" timeOffset="106012.04">14026 12021 0,'-31'0'250,"0"31"-234,20-10-1,-10-21 1,-10 0 0,20 0-1,-93-21 16,-84 199 204,63-94-220,83-53-15,-125 42 47,146-73 0,0 0-31,11 0-1,-1 0 17,11-10 61,0-1-77,0 1 15,0-1-15,0-10 31,0 11-16,0-1-31</inkml:trace>
  <inkml:trace contextRef="#ctx0" brushRef="#br0" timeOffset="108780.66">22632 12387 0,'-10'0'250,"-22"0"-235,-20 0 1,0 0 0,21 0 15,10 0-16,10 0 17,-30-21 30,-33-21-31,43 32-15,10-1-16,0-10 16,-31 11 15,42-1-31,-11 11 16,-11-10-1,1 10 1,21 0-1,-11-11 32</inkml:trace>
  <inkml:trace contextRef="#ctx0" brushRef="#br0" timeOffset="112249.57">5368 12115 0,'-21'11'437,"-219"72"-390,156-52-16,64-20-15,-1-11-1,0 0 17,0 0 30,10 0-46,1 0-1,0 0 1,-1 0 0,-52 0-1,-10 0 17,-125 0-1,146 0-16,10 0 1,21 0 0,0 0-1,11 0 17,10-11 46</inkml:trace>
</inkml:ink>
</file>

<file path=ppt/ink/ink12.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6-08-31T16:26:13.232"/>
    </inkml:context>
    <inkml:brush xml:id="br0">
      <inkml:brushProperty name="width" value="0.05292" units="cm"/>
      <inkml:brushProperty name="height" value="0.05292" units="cm"/>
      <inkml:brushProperty name="color" value="#FF0000"/>
    </inkml:brush>
  </inkml:definitions>
  <inkml:trace contextRef="#ctx0" brushRef="#br0">7958 7844 0,'11'0'500,"10"0"-469,114 0 0,-124 0-15,10 0 62,-11 0-63,63 10 1,-41-10 0,9 0-1,43 21 32,-84-11 47,10-10-78,1 0-1,-1 0 63,1 0 0,83 21-62,-84-21-16,11 0 16,10 0-1,-20 0-15,20 0 16,-20 0 109,-1 0-109,53 0-1,-22 0 1,-30 0-16,-1 0 15,11 0 126,21 0-125,-11 0-1,1 0 17</inkml:trace>
  <inkml:trace contextRef="#ctx0" brushRef="#br0" timeOffset="8622.74">6005 9546 0,'11'0'610,"20"0"-579,0 0-15,-20 0-1,20 0 1,53 0 31,-32 0-16,-21-21-31,-10 21 0,21 0 31,-32 0-31,1 0 32,-1 0-1,11 0 47,-10 0-62,-1 0-1,42 0 16,21 0 1,-62 0 811,-1 0-827,32 0 31,-32 0-31,11 0-1,-10 0-15,10 0 16,0 0-1,-1 0 17,1 0-1,11-10-15,-22 10-1,1 0 16,-22 0 141,-20 0-125,10 0-31</inkml:trace>
  <inkml:trace contextRef="#ctx0" brushRef="#br0" timeOffset="21481.2">8313 7133 0,'21'0'344,"11"0"-329,-22 0-15,21 0 31,-20 0-15,-1 0 0,63 0 31,-52 0-32,42 0 1,-11 0-1,53 0 1,-1 0 15,-52 0-15,-31 11 0,52-11 15,-10 10 16,-32-10-16,1 0 0,41 11 0,-42-11 1,-21 21-17,11-21-15,63 31 63,-63-31-48,-11 10 1,-10 1 31,42 10-16,-42 0-15,10-11-1,1 0 1,-11 11 31,10-10-31,1-1-1,10 11 1,-11 0-1,-10-11 17,11 1 46,20 41-47,-31-31 0,0 0-15,0 10 31,0-10 0,0-10-16,0-1 0,0 11 32,0 21-32,0-32 47,-11 11-15,1-21 30,0 0-77,-1 0 0,-52 52 15,43-52 0,-1 0-15,10 11 15,-62 51 0,42-51-15,10 10-1,0 10 1,-10-10 31,20-21-16,11 10 0,-10-10 16,-1 0 16,-41 11-32,42-11-15,-1 0 31,-41 0-1,31 0-46,-21 0 16,32 0 0,-21 0-1,-1 0 32,22 0 0,-22 0-31,22 0 15,0-11-15,-1 11-1,-10-10 1,11 10-1,-42-42 32,41 32-31,-31-11 0,21 10-1,1-20 1,-1 21 62,10-1-62,1 1-16,-11-22 31,21 22-16,-11-11-15,11 0 16,0 11 15,-10-1-31,10 1 16,-21-22 15,0 12 16,21 9-16,-10-10-15,10 11 0,-11-22-1,11 22 1,-10 0-16,10-11 0,-11 0 15,1-11 32,10 22-47,-21-21 32,21 10-17,0 10 1,-10 11 31</inkml:trace>
  <inkml:trace contextRef="#ctx0" brushRef="#br0" timeOffset="28152.46">7091 8585 0,'21'0'281,"21"0"-266,63 10 32,-95-10-31,21 0 15,63 0-15,-10 0 31,-42 21-32,-11-21 1,11 0 0,-11 0-1,53 0 16,-74 0 1,11 11-17,0-11 1,73 10 15,-63-10 0,0 0-15,-20 0 0,41 0 31,-41 11-47,-1-11 15,0 0 1,1 0-1,10 0-15,-11 0 16,11 0 15,-10 0 1,-1 0 30,0 0-31,1 0-15,10 0-16,-11-11 16,32 11-1,-21 0 32,-11-10-16,-10-1 16,11 11-16,-1-21-15,42 1 0,-31 9 31,-21-10-16,11 0-16,-11 11 1,0-1 31,0 1-16,0-11 0,0-42 1,0 53-17,0 0 1,0-22-16,0-20 47,0 21-32,0 20 1,0 1 0,0-1-1,0-10 1,0 11 62,-21 0-62,21-1-1,-31 11 17,20 0-1,1 0-16,-11 0 48,0 0-47,10 0-1,-9 0-15,9-10 31,-20-11 1,31 0-32,-21 21 31,-21-11 0,11 11 0,-1-10-15,22 10 0,-11-21-1,11 21 1,-43 0 31,43 0-32,-11 0 1,11 0-16,-32-10 47,21 10-31,11 0-16,-11 0 31,-32-11-16,-176 11 32,156 0-31,20 0 0,22 0 15,10 0-16,0 0 17,11 0 77,-1 0-46,11 11 15,-31-11-63,10 0 17,21 10-1,-21 1-16,11-11 1,-32 10 15,42 0 1,-10-10-1,-1 0-16,1 32 17,10-22 15,0 1-32,0 10 32,-11-1-31,-20 12 15,21-11 16,-1 0-16,11-11 0,0 11 1,0-11-1,0 1-16,-10 10 32,10 0-15,0-1 30,0-9-46,0-1-16,0 1 62,0-1-31,0 1 1,0-1-1,0 11 31,0-11-30,0 1 46,0-1-63,0 11 1,0 0 15,0 10 32,0-20-48,0-1 17</inkml:trace>
  <inkml:trace contextRef="#ctx0" brushRef="#br0" timeOffset="35002.94">2841 14308 0,'0'21'203,"21"21"-187,-11 0-1,84 198 32,-84-198-47,53 62 16,-42-52-1,10 32 1,32 114 31,-32-104-31,-31-41-1,21 62 1,31-11-1,-20 168 17,-22-231-17,-10 32 1,0-41 0,0-1-1,-167 42 32,125-62-16,42 104 219,0 20-218,0-30-17,0 31 1,-31-63-1,10 104 17,21-145-17,-10-1 1,10-10 0,0 10-1,-11 42 32,1-41-16,10-12-31,0-9 16,0 10 0,-11 31 15,-10-42-16,21 1 1,0 10 31,0 0-16,0 10-15,-10-10-1,10-11 17,0 1 15,-10-11-32,10 10-15,0 22 16,-11-1-1,11 21 17,0-41-32,0 9 31,0 1-15,0 11 30,0-12-14,-10 1 46,10 11-63,0-1 1,0-10 0,0-11-16,0 1 15</inkml:trace>
  <inkml:trace contextRef="#ctx0" brushRef="#br0" timeOffset="56839.06">9232 14632 0,'32'0'453,"-22"0"-390,32 0-48,-11 0-15,1 0 16,-11 0-16,83 0 47,-41 11-16,-32-11-31,-21 0 16,32 0 15,-10 10-31,-22-10 15,42 10 1,105 22 0,-53-11-1,32 0 17,-125-21 46,-22 0 31,1 0-93,-1 0 109,1 0-94,-1 0 63,-10 0-47</inkml:trace>
  <inkml:trace contextRef="#ctx0" brushRef="#br0" timeOffset="59210.18">14935 14632 0,'42'0'141,"52"0"-126,-32 21-15,43-11 16,41-10 0,94 21-1,-104-10 17,-115-11-32,31 0 15,32 0 1,-32 0-16,0 0 15,11 0 17,-32 0-32,105 0 31,-94 0-15,-11 0-16,-10 0 15,0 0 1,10 0-16,21 0 15,-31 10 17</inkml:trace>
  <inkml:trace contextRef="#ctx0" brushRef="#br0" timeOffset="61094.85">20815 14622 0,'21'0'110,"31"0"-95,11 0-15,250 31 32,-219-31-17,-21 0 1,-52 0 15,-11 0 32,95 10-48,-32 11 16,31-10 1,-104-1 30</inkml:trace>
  <inkml:trace contextRef="#ctx0" brushRef="#br0" timeOffset="65077.8">20690 15593 0,'73'0'156,"31"0"-140,189 42 15,-273-42-15,12 0-1,83 10 17,208-10-1,-302 0-16,21 0 17,-31 0-17,-1 0 32,0 0-47,1 0 31,-1 0-15</inkml:trace>
  <inkml:trace contextRef="#ctx0" brushRef="#br0" timeOffset="100235.2">20857 16617 0,'10'0'297,"126"0"-282,-63 0 1,-21 0 0,-31 0-1,125 0 32,-10 20-31,-84-9-1,-10 10-15,261-11 63,-219 11-48,-32-21 1,-21 0 47,-52 0 46,11 0-78,-1 0-31</inkml:trace>
  <inkml:trace contextRef="#ctx0" brushRef="#br0" timeOffset="128187.71">564 6966 0,'10'0'625,"43"0"-594,-33 0 0,22 0-15,0 0 15,0 0 0,-32 0-15,1 0-16,10 0 16,20 0 15,-30 0 16,31 0-32,-1 0 17,-30 0-17,41 11 16,-42-11-15,1 10 0,20 1-1,11 9 1,10-20 15,-31 0-15,-11 0-1,11 0 1,0 0 0,52 0 31,-62 0-32,20 0 1,0 0 15,32 0 0,-32 0 47,63 0-62,-41 0 0,-12 0-1,-20 0 17,-10 0 61,-1 0-61,22 0-17,-22 0 1,0 0-1,1 0 48,-1 0-47,32-10 15,-21 10 0,-11 0 0,1 0 47,-1 0-31,11 0-15,0 0 61,0 0-61,-21-10-17,52-11 16,21 21-15,-52 0-16,11 0 16,-22 0 31,-31 0 140,0 0-140</inkml:trace>
  <inkml:trace contextRef="#ctx0" brushRef="#br0" timeOffset="131974.47">2360 7050 0,'11'0'515,"-1"0"-468,21 0 63,32 0-95,-32 0 1,-10 0 0,11 0 93,9 0-78,-20 0 0,0 0 79,0 0-95,73 0 32,-83 0-31,9 0-16,33 0 16,-1 0 15,-10 0 328,-32 0-343,1 0-16,-1 0 15,53 0 32,-53 0-15,11 0-1,73-21 16,-63 21-32,11 0 1,-31 0 0,-1 0-1,21 0 32,53-31-16,-32 31 1,-31 0 61,136 0-61,-147 0-1,1 0 47,20 0-62,-10 0-1,21 0 1,-32 0-16,0 0 15,22 0 17,-22 10-1,22 11-15,-22-11-1,21-10 32,-20 0-47,20 0 31,-10 11-15,-21-1 31</inkml:trace>
  <inkml:trace contextRef="#ctx0" brushRef="#br0" timeOffset="-194335.68">2736 11175 0,'11'0'266,"114"21"-235,-41 0-16,10-11 1,-74-10-16,43 0 16,-11 0-1,251 0 17,-219-10-17,10-1-15,125 11 16,-104 0-1,-21 0 1,42 11 15,-95-11-15,22 21 15,355-11 16,-314-10-31,-31 11-1,53 10 1,41-21 0,470-21 15,-439 0-16,-51 21 1,-95 0 0,-31 0-16,21 0 0,-1 0 15,74 0 32,-104 0-47,20 0 16,0 0-1,11 0 1,0 0 0,73 0 15,104-11-15,115-41 15,-282 52-16,-41 0 17,-11 21 30,0 0-31,0-11-31</inkml:trace>
  <inkml:trace contextRef="#ctx0" brushRef="#br0" timeOffset="-186997.36">21964 13964 0,'0'31'250,"0"21"-234,94 230 31,-32-125-31,74 135 15,-104-135-16,-1-84-15,42 251 32,-42-199-17,-31-31 1,-21 94 0,1-62-1,-22 135 16,21-167-31,10-32 32,-20 95-17,10-73 1,21-53 0,0-10-16,0 31 31,-10 21-16,-22 32 1,-41 103 0,32 22-1,-22-31 17,63-168-32,0-10 31,0 0 0,0 10-15,-11-31 46,11 10-31,0 1-15,-10 10 15,-21 41-15,31-41 0,0 0 15,0-10 125</inkml:trace>
  <inkml:trace contextRef="#ctx0" brushRef="#br0" timeOffset="-162133.05">20857 16596 0,'21'-11'797,"104"-114"-765,-73 83-17,-41 21-15,30-41 31,12 20 1,-43 10-17,42-9 1,-31 30 0,31-10-1,53-31 32,-84 42-31,31-22-1,-31 22 1,-11 10 0,1-11 62,10 1-63,31-21 17</inkml:trace>
</inkml:ink>
</file>

<file path=ppt/ink/ink13.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6-08-31T16:28:30.592"/>
    </inkml:context>
    <inkml:brush xml:id="br0">
      <inkml:brushProperty name="width" value="0.05292" units="cm"/>
      <inkml:brushProperty name="height" value="0.05292" units="cm"/>
      <inkml:brushProperty name="color" value="#FF0000"/>
    </inkml:brush>
  </inkml:definitions>
  <inkml:trace contextRef="#ctx0" brushRef="#br0">4627 6266 0,'10'0'281,"32"0"-265,-32 0-1,63 0 16,-62 0-15,72 0 15,-20 0-15,0 0 31,-53 0-32,11 0 1,10-10-16,-10 10 16,11 0-1,93 0 17,-104 0-17,10 0 48,63 0-48,-42 0-15,11 0 16,10 0 15,-42 0-15,-20 0-1,-1 0-15,-10 10 32,11-10 15,20 0-32,21 0 16</inkml:trace>
  <inkml:trace contextRef="#ctx0" brushRef="#br0" timeOffset="2934.7">4606 8178 0,'31'0'234,"32"0"-218,-32 0-16,0 0 15,1 0 1,51 0 0,199 0 15,-198 0-31,-1 0 16,43 0-1,-85 0-15,33 0 16,-22 0-1,-21 0-15,53 10 32,-22 1-17,11 9 17,-10-20-17,-11 0-15,32 0 16,114 11 15,-177-11-15,-10 0-1,-1 0 32,42 0-31,-10 0-1,-11 0 1,-20 0 15,-1 0 94</inkml:trace>
  <inkml:trace contextRef="#ctx0" brushRef="#br0" timeOffset="6288.3">4616 10235 0,'63'0'187,"83"0"-171,52-21 15,-62 0 0,-115 21-31,10 0 16,-10 0-1,21-10 1,-31 10 0,20 0-1,84 0 17,-84 0-17,21 0 1,95-10-1,-33 10 1,64 0 15,-157 0-15,-11 0 0,11 0-16,31 0 31,84-21 16</inkml:trace>
  <inkml:trace contextRef="#ctx0" brushRef="#br0" timeOffset="8119.27">4898 11750 0,'209'-11'140,"-42"11"-124,42-21 0,73 21-1,146 0 32,-177 0-16,-230 0-31,10 0 16,21 0 0</inkml:trace>
  <inkml:trace contextRef="#ctx0" brushRef="#br0" timeOffset="17445.22">1483 6517 0,'240'-73'203,"-104"42"-187,-42-11-1,0-21 1,-73 53-16,-11 10 16,22-11-16,197-62 46,-187 73-30,-31 0 15,20 0 94,220-83-93,-199 62-32,-10-11 15,41 22 1,-72 10-1,-32 0 48,10 10-47,-10 1-1,-10 10 1,10-21-1,-21 0 17</inkml:trace>
  <inkml:trace contextRef="#ctx0" brushRef="#br0" timeOffset="20049.27">2632 5880 0</inkml:trace>
  <inkml:trace contextRef="#ctx0" brushRef="#br0" timeOffset="35875.11">459 17066 0,'262'-188'171,"-33"0"-155,-124 104-16,30 1 31,-82 51 110,103-20-125,-83 10-16,241-52 46,-283 94-30,-52 11 62,11-11-47,-11 21-15,10-21 0,-9 0-1,-33 0 17</inkml:trace>
  <inkml:trace contextRef="#ctx0" brushRef="#br0" timeOffset="37497.87">1462 16126 0,'31'0'110,"42"21"-95,-20-11-15,51 32 31,-83-42-15,-11 0 0,1 0-1,-1 0 1,43 0 31,-53 10 47,0 1-79,0-1 63,0 1-62,0 41 46,-11-10-46,-10 31 0,-10 10-1,20-31 1,-9 11 15,20-42-15,-32 10-1,-10 116 17,32-85 15,10-51-32,0-1 1</inkml:trace>
</inkml:ink>
</file>

<file path=ppt/ink/ink14.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6-08-31T16:31:18.560"/>
    </inkml:context>
    <inkml:brush xml:id="br0">
      <inkml:brushProperty name="width" value="0.05292" units="cm"/>
      <inkml:brushProperty name="height" value="0.05292" units="cm"/>
      <inkml:brushProperty name="color" value="#FF0000"/>
    </inkml:brush>
  </inkml:definitions>
  <inkml:trace contextRef="#ctx0" brushRef="#br0">6757 5222 0,'11'0'329,"62"0"-298,-52 0 16,-11 0-16,84 0 0,-63 0-15,-20 0-1,-1 0-15,11 0 16,31 0 0,1 10 15,-43-10-15,1 0-16,9 0 15,12 11 1,-11-11 15,-11 0 0,42 0 16,42 0-31,-31 0-16,73 0 31,-126 0-15,21 0 31,63 0-1,-73 0-46,11 0 16,103-21 15,-114 21-15,32 0 15,-33-10 47,33 10-46,-12-11-17,64 11 16,-74-10-15,21 10 15,-41 0-15,-1 0 15,11 0-15,11 0 15,20 0 0,-21 0 1,32 0 30,-32-11 16,126-20-62,-63 31-1,-11 0 1,-30 0-16,51 0 31,0-31 16,-93 31-16,-1 0 1,74-21-1,-84 31 94,0 1-47,0 9 16</inkml:trace>
  <inkml:trace contextRef="#ctx0" brushRef="#br0" timeOffset="20064.39">4136 9671 0,'10'-73'359,"1"10"-343,-11 43-1,0-12 1,10 11-1,-10-10 1,11 31 62,-11-10-47,10 10 32,0 0-47,53 31 30,-21-10-30,10 52 15,-31-52-15,-11 21 0,22 31 15,-11-63-16,-21 11 1,10-21-16,0 31 16,-10-20-1,11 10 32,-1-21 16,53-147-32,-42 116-31,10-73 31,-10 41-15,-21 0 31,11 42 0,9 1-16,-20 30 94,0 42-110,0 84 17,0-32-17,0-72 17,0-22-17,0 22 1,0-22-1,0 0 17,0 1 30,-1472-1-31,2944 32 1,-1472-31-17,0-1 32,0 0 0,0 1 31,0-1-62</inkml:trace>
  <inkml:trace contextRef="#ctx0" brushRef="#br0" timeOffset="22996.34">5253 8219 0</inkml:trace>
  <inkml:trace contextRef="#ctx0" brushRef="#br0" timeOffset="23396.45">5253 8219 0</inkml:trace>
  <inkml:trace contextRef="#ctx0" brushRef="#br0" timeOffset="25464.58">929 6141 0,'94'0'63,"366"42"-32,-262-42-31,32 21 16,543 73 15,-648-73-16,168 41 1,31 22 0,-63-42-1,-199-32-15,147 32 47,240-21-16,-386-21-31,114 21 16,-51-11 0,292 63 15,-377-73-15,189 11 15,-42-11-16,272-11 17,-366 11-17,-53-10 1,-9 10 0,-11-21 15,31 0 0,-42 0-15,-10 11 31,11-11 46,208-146-46,-198 125-16,0 31-15,-21 1-16,0 0 16,0-22 15,0 22-15,0-11-1</inkml:trace>
  <inkml:trace contextRef="#ctx0" brushRef="#br0" timeOffset="38039.83">5441 11499 0,'11'0'422,"41"21"-391,-42-21-15,53 0-1,-11 0 1,32 0-1,-22 10 17,-62 1-17,11-11 79,10 0 31,10 0-109,0 0-1,11 0 17,-31 0 14</inkml:trace>
  <inkml:trace contextRef="#ctx0" brushRef="#br0" timeOffset="51465.74">5368 8888 0,'11'0'594,"-1"0"-578,32 0-1,41-11 17,-30 11-1,-43 0-31,0 0 15,11 0 17,21-10-17,-11 10-15,53 0 47,-74 0-31,1 0-16</inkml:trace>
  <inkml:trace contextRef="#ctx0" brushRef="#br0" timeOffset="53433.35">5995 8710 0,'31'0'297,"42"32"-281,115 51 31,-167-72-32,0-11-15,0 21 16,10-1 0,1 1-1,30 11 32,-51-11-47,10-1 16,10 1-1,-10-10 17,-11 41-1,1-42-16,-11 1 1,41 41 0,-9-21 31,-32-20-47,10 10 31,-10 10-16,11-31 1,-11 11 31,0-1 0,0-20 93</inkml:trace>
  <inkml:trace contextRef="#ctx0" brushRef="#br0" timeOffset="56536.38">6705 9045 0,'0'10'609,"0"21"-578,0-20-15,0-1-1,0 11 64,0-10-64,0-1 1,10 0 15,-10 11 0,0-10 1,0 10 77,11-11-93,-11 1 30,0-1-14,0 0 468,-11-10-485,11 11 63,-20-11-62,20 10 62,-11 11-47,1-10-15,-11-1 31,-21 11-31,32-11-1,-1-10 1,1 0-16,-22 0 31,1 0 0,52 0 188,-11 0-172,1 0-31,-1-10 15</inkml:trace>
  <inkml:trace contextRef="#ctx0" brushRef="#br0" timeOffset="60505.88">6924 11520 0,'11'0'313,"83"-11"-282,-73 11-15,-11 0-1,1 0 1,-1 0-1,0 0 1,43 0 15,-43 0-15,11 0 0,31 0 15,-41-10 16,-1 10-32,11 0 17,0 0 14,0 0 33,20-21-48,-30 21-31,-1 0 31</inkml:trace>
  <inkml:trace contextRef="#ctx0" brushRef="#br0" timeOffset="65525.71">8292 8178 0,'21'0'219,"63"0"-203,-63 0-1,21 0 1,-32 0-16,63 0 31,-10 0-15,10 0-1,0 0 1,-52 0 0,10 0 31,21 0-16,-20 10-16,-1 1 32</inkml:trace>
  <inkml:trace contextRef="#ctx0" brushRef="#br0" timeOffset="68289.07">7582 8700 0,'52'31'407,"53"11"-360,-63-21-32,-21-21-15,10 31 31,-10-10-15,-21-10-16,31-1 16,-10 42 31,-21-31-32,0 21 16,0-11 16,0-10-15,0-10-17,0-1-15,10-10 16,1 52 15,-11-41-15,10-1-1,1 11 1,31 21 46,-32-32-46,-10 1 0,10-11 15,1 10 0,-1-10-15,1 0 15,10 11-15,-11-1 15,1-10-15,-1 0-1,-10 21 1,0-11 46,10-10-46,1 0-16,-11 11 78</inkml:trace>
  <inkml:trace contextRef="#ctx0" brushRef="#br0" timeOffset="68560.81">8115 9285 0</inkml:trace>
  <inkml:trace contextRef="#ctx0" brushRef="#br0" timeOffset="70545.56">8115 9285 0</inkml:trace>
  <inkml:trace contextRef="#ctx0" brushRef="#br0" timeOffset="77116.8">8272 11206 0,'0'21'453,"10"-10"-437,11 10 15,-11-11-15,11-10-1,0 11 1,-10-1 0,51 11 30,-51-11-46,30-10 32,43 11-17,-53-1 17,32-10-1,-53 0 47,1 0-62,20 0 15,-10 0 0,52-10 0,-62 10 1,-1 0-17</inkml:trace>
  <inkml:trace contextRef="#ctx0" brushRef="#br0" timeOffset="84972.25">9598 11374 0,'52'0'109,"11"31"-93,-53-31 0,105 0-1,-42 0 1,-20 0 0,-33 0 30,12 0-30,-11 0 0,0 0 15,52 0 0,-73 10-15,10-10-1,11 0 48,0 0-47</inkml:trace>
</inkml:ink>
</file>

<file path=ppt/ink/ink15.xml><?xml version="1.0" encoding="utf-8"?>
<inkml:ink xmlns:inkml="http://www.w3.org/2003/InkML">
  <inkml:definitions>
    <inkml:context xml:id="ctx0">
      <inkml:inkSource xml:id="inkSrc0">
        <inkml:traceFormat>
          <inkml:channel name="X" type="integer" max="2736" units="cm"/>
          <inkml:channel name="Y" type="integer" max="1824" units="cm"/>
          <inkml:channel name="T" type="integer" max="2.14748E9" units="dev"/>
        </inkml:traceFormat>
        <inkml:channelProperties>
          <inkml:channelProperty channel="X" name="resolution" value="105.23077" units="1/cm"/>
          <inkml:channelProperty channel="Y" name="resolution" value="105.43353" units="1/cm"/>
          <inkml:channelProperty channel="T" name="resolution" value="1" units="1/dev"/>
        </inkml:channelProperties>
      </inkml:inkSource>
      <inkml:timestamp xml:id="ts0" timeString="2026-08-31T16:33:07.226"/>
    </inkml:context>
    <inkml:brush xml:id="br0">
      <inkml:brushProperty name="width" value="0.05292" units="cm"/>
      <inkml:brushProperty name="height" value="0.05292" units="cm"/>
      <inkml:brushProperty name="color" value="#FF0000"/>
    </inkml:brush>
  </inkml:definitions>
  <inkml:trace contextRef="#ctx0" brushRef="#br0">8386 9431 0,'74'0'312,"93"10"-281,-146 1-15,20-11 0,-30 0-16,31 31 15,-22-31 1,-9 0-16,125 11 31,-32-11-15,-31 0 15,-41 0-31,-22 0 16,11 0-16,0 0 15,31 0 17,-21 0-1,74 0-16,-1 0 1,241 0 15,-272 0-15,-31 0 0,-32 0-16,1 10 15,10-10 1,-1 0 31,54 0-16,-12 0-15,53 0-1,84-21 16,-179 21-15,43 0 0,0 0-1,10-10 1,21-1 15,21 11 16,-63 0-31,-21 0-16,21 0 15,178-31 32,-157 31-16,-20 0 1,30-31-1,-41 31-15,-11 0-1,11 0 1,-11 0 15,-20 0 0,-1 0 47,1 0-62,-1 0 0,11 0-1,-21 21 17,31-21 14,-20 0-14,-1 0-1,-10 10 47,0 0-62,0 11 31,0-31 15,0-11-31</inkml:trace>
  <inkml:trace contextRef="#ctx0" brushRef="#br0" timeOffset="9682.27">8470 10778 0,'10'0'375,"11"0"-344,-10 0-31,93-10 31,-83 10-15,-10 0 31,166 0-16,-156 0 0,0 0-15,-11 0-1,1 0 17,62 0 15,31 0-32,53 0 48,-136 0-32,-11 10-31,22-10 16,-11 0-16,20 21 15,106-21 16,-137 0-15,11 11 0,-11-11 15,22 0 63,-11 0-79,-11 0 17,42 0 61,-31 0-93,21 0 16,-21 0-16,-11 0 16,32 0-1,-21 0 1,62 0 31,-62 0-32,21 0-15,31 0 16,21 0 0,-73 0-16,52 0 15,-10 0 16,-53 0-15,53 0 15,-11 0-31,53 0 16,145 0 0,158-32 15,-367 22-16,-30 10 1,-1 0 15,262-21 16,-262 21 31,74 10-62,-32-10 0,-10 0 15,177 0-16,74-31 17,-22 31 265,-104 0-282,-41-10 1,51-43-1,-104 43 17,147-32-1,-95 42-15,-21 0-1,-31 0 1,63-21-1,63 21 17,-179 0-17,64 0 1,31 0 15,42 21 0,-63-10 1,-11-11-17,1 0 1,-1484 0 0,2988 31 15,-1578-31-16,63 10 1,-41 1 0,20-11-1,10 0 17,-51 0-17,10 0 16,-21 10-15,188 22 31,-167-32-31,20 0-16,33 10 15,-33-10 1,-30 0-16,31 0 47,72 0-32,116 21 1,-10-21 0,-126 0-1,177 0 32,-187 0-47,198 0 31,261-21 1,-73 0-1,-408 11-16,179-11 1,-74 21 0,42-11-1,156-9 17,-240 20-17,1 0 1,-64-11-16,1 11 15,94-21 17,-1 11-1,-124 10-15,10-21-16,156 21 31,-83 0-16,115-11 17,-147 11-17,-31 0 1,1 0 0,-33 0-1,1 0 16</inkml:trace>
  <inkml:trace contextRef="#ctx0" brushRef="#br0" timeOffset="15466.29">11864 9494 0,'115'21'219,"-31"10"-203,-11-21 15,0 1-16,-31-11-15,-11 10 16,32 11 0,-42-21-1,52 21 17,-21-21-1,11 21-16,83-11 1,230 32 0,-199-11 15,-145-31-15,41 0-1,94 0 16,-125 0-31,250 0 47,-93-10-31,-179 10 0,22-10-16,115-11 15,62 21 32,-198 0-31,84-11 15,-43 11-15,-20 0 15,-32-10 16,137-1-32,135-10 17,-251 21-1,-10 0-16,21-10 17,73-21-1,-53 31-31,1-11 16,10-10-1,42 21 1,0-10-1,83 10 17,-177 0-17,84-21 1,-53 21 0,94 0 15,105 0 0,-178 0-15,-21-10-1,146-11 1,-41-11 0,115-9 15,-147 20 0,-83 21-15,-32 0-16,21 0 15,429 10 63,-282 11-62,41-11 0,-94 11-1,53 21 17,-116-42-17,32 11 1,74 20-1,-95-10 1,-42-21-16,0 10 31,22 1-15,41 10 15,83 10-15,-93-21-1,10 11 17</inkml:trace>
  <inkml:trace contextRef="#ctx0" brushRef="#br0" timeOffset="67485.89">7050 10350 0,'125'0'265,"220"-10"-249,-199 10-1,31 21 1,-30-1-16,82 22 16,-51 0 15,-168-32 0,1-10-15,72 11 31,-72-11-16,-1 10-15,-10-20 62,-21-11-63,11 21 1,-21-31 0,-22-1 15</inkml:trace>
  <inkml:trace contextRef="#ctx0" brushRef="#br0" timeOffset="68203.05">8407 10402 0</inkml:trace>
  <inkml:trace contextRef="#ctx0" brushRef="#br0" timeOffset="68452.58">8407 10402 0</inkml:trace>
  <inkml:trace contextRef="#ctx0" brushRef="#br0" timeOffset="68558.78">8407 10402 0</inkml:trace>
  <inkml:trace contextRef="#ctx0" brushRef="#br0" timeOffset="70687.95">7394 11353 0,'94'10'125,"42"11"-109,-126-11 0,11-10-16,0 0 15,-21 11 1,32-11-1,260 73 32,-271-52-31,73-21 0,-21 21-1,-42-21 1,-20 10 46,-32-31 141,-10 0-187,-11-10 0,31 21-1</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46:33.307"/>
    </inkml:context>
    <inkml:brush xml:id="br0">
      <inkml:brushProperty name="width" value="0.05292" units="cm"/>
      <inkml:brushProperty name="height" value="0.05292" units="cm"/>
      <inkml:brushProperty name="color" value="#FF0000"/>
    </inkml:brush>
  </inkml:definitions>
  <inkml:trace contextRef="#ctx0" brushRef="#br0">11048 10115 132 0,'-39'-18'52'0,"24"2"-44"15,-11 2 4-15,14 6-28 0,0 3 8 0,-3 3 260 0,-3-1-140 0,0 0 136 0,-3 1-144 0,0 2 20 0,-2 0-72 0,-7 2 8 16,-3 4-40-16,-12-1 28 0,4-3-32 15,2 4 76-15,9-1-56 16,4 0 76-16,5 1-64 16,6-6 44-16,6 5-52 15,0 0-12-15,0-2-16 0,3-3 24 32,3 0-20-32,-3 3 4 15,3 2-12-15,3-10 36 31,3 5-20-31,6 0 32 0,6-3-32 16,6 0-12-16,15 1-8 16,-1 2 20-16,10-6-12 15,5 4 92-15,7-6-56 0,3 0-12 0,8 2-24 0,6 1-20 16,-2 3 4-16,-4-1 4 16,1 3 0-16,5 0 8 15,-2 3-4-15,8-3-4 16,-12 0 4-16,-2-3-16 15,-4 0 8-15,-8 3 40 16,-6 0-24-16,-4-2 0 0,-8-1-8 31,-6 0 20-31,-6 3-12 0,-7 0 56 16,-2 0-36 0,-3 0 36-16,-3 0-36 15,3 3-28-15,-3-3-4 0,0 0 0 16,0 3 0-16,3-3-36 15,-3-3 20-15,3 0-172 16,-6-2 108 0,5-3-408-16,-2 0 272 0,12-5-592 15</inkml:trace>
  <inkml:trace contextRef="#ctx0" brushRef="#br0" timeOffset="1229.99">12643 9946 736 0,'-18'0'272'0,"24"-3"-208"0,3 8-20 0,-9 1 88 0,-3-4-80 0,0-2 60 0,-3 0-68 0,0 3-20 0,-2-3-16 16,2 0-20-16,0 0 8 0,-3 0 20 15,0 3-8-15,3-1-20 16,6-2 4-16,0 3 4 15,0 2 4-15,6 0 32 0,0 1-16 16,0-1 20-16,3 0-20 16,-3 1 20-16,0-1-24 15,-3-2-4 1,-3-3-4-16,5 2 4 0,1 1-4 16,3-1 32-16,0-2-20 15,0 0 48-15,0-2-36 16,0-1 40-16,0 3-40 0,3 0-24 15,-6 0-4 1,0 3 8-16,-3 2-4 0,3 3 32 0,0-3-20 16,6 3 56-16,2 0-40 31,10 0 28-31,9-3-32 16,9-2 0-16,2-3-16 15,4-3-24-15,0 1 4 16,-1-1 12-16,-2 3 0 0,-6-2-12 15,-4 2 4-15,-2 0-4 16,3 5 0-16,2-3-12 16,1 1 12-16,-3 2 20 15,3-2-4-15,-4 0 4 16,4-3-4-16,-3-3-8 16,-4 0 4-16,-2-2-16 15,-3 2 8-15,-6-2-16 16,-6 5 12-16,-6-2 40 15,0 2-20-15,-3 0 0 0,-6 0-8 0,0 0 12 16,5 0-8-16,1-3-20 31,0 0 4-31,3 1-4 16,-3-1 4-16,3 0 16 0,0 1-4 16,0 2-20-16,-3 0 8 15,0 0 32-15,-6 0-16 16,6 0-16-16,-6 0 0 15,0 0 12-15,3 5 0 16,6-2-12-16,-3 2 4 16,-6-5 4-16,6 3 0 15,6-3 16-15,-6 5-8 0,0 0-12 16,-6-5 0-16,5 5 4 16,-5-5 0-1,6 6-12-15,-6-6 8 16,9 5 12-16,-3 0-4 0,3 1-12 15,0-1 4-15,3 3 4 16,-6-8 0 0,6 5 0-16,-6-2 0 0,9-3 0 0,-3-3 0 0,-3 3 0 31,3-3 0-31,-1 3-12 16,1-2 8-16,3-3-16 15,0-1 12-15,0 1-128 16,-3-3 76-16,0-3-320 15,3 1 212-15</inkml:trace>
  <inkml:trace contextRef="#ctx0" brushRef="#br0" timeOffset="1783.88">14239 10025 728 0,'6'3'268'0,"-9"5"-208"0,-18-8-16 0,12 0 108 0,0 0-92 0,0 0 28 0,3 0-52 0,6 0 20 0,6 0-28 16,12 5 0-16,18 0-16 0,11-2 12 16,10-3-16-16,2 0 16 0,7 0-16 0,8 0 24 31,4 0-20-31,-1-3 40 16,-5 3-28-16,-7 0 32 0,-8 0-32 15,-7 0 12-15,-11 0-20 16,-3-2 36-16,-10 2-28 15,-5 0 4-15,0 0-16 16,3-3-16-16,-9 3 0 16,-3-3-40-1,3 3 24-15,-10 0-100 0,1-2 68 0,-6-4-248 16,-6 1 164 0</inkml:trace>
  <inkml:trace contextRef="#ctx0" brushRef="#br0" timeOffset="11269.03">21859 9615 800 0,'-3'5'296'0,"6"11"-232"0,-18-16-16 0,9 5 176 0,3-2-132 0,0 0 104 0,3 5-112 0,-3-3 84 0,3 3-92 16,-3-3 48-1,3 3-72-15,-3-8 16 16,6 0-40-16,-3-3 36 0,3 3-36 0,3-7 4 31,3-1-20-31,6-11-32 16,9 3 8-16,17-10-40 15,4-3 32-15,5-3-4 16,4-3 16-16,0 4 0 16,-1 4 0-16,-5 1 44 15,-1 5-24-15,1-6 52 16,-6 3-36-16,-1-10-4 0,-8 5-16 16,-12 2 28-1,3 6-20-15,-12 0 12 16,0 5-16-16,-12 0-52 0,-3 6 24 0,-12-1-32 15,0 6 28-15,-9-3-16 16,3 5 20-16,-14-2-28 16,-4 2 28-1,0-2 24-15,0 2-4 16,-2 1 0-16,2 2 0 16,-3-3 48-16,-2 0-28 0,-1 3-12 31,6 6-4-31,-8-1 0 15,5 6-4-15,-6 2 16 16,4 3-12-16,-1 0 4 0,4 2-4 16,5 3-24-16,0-2 8 15,9 5 32-15,-2-6-16 0,8 1 0 0,6-3-4 0,0-3 12 16,9-5-8-16,6 2-4 16,0-2 0-16,9 0-4 15,6-3 0 1,3 1-20-16,5-1 12 0,4 0 12 15,6 1 0-15,6 2-20 0,8 2 8 32,10 6 4-32,17 0 4 0,-5 0-28 0,-4 0 16 31,-2 0-4-31,-7 7 8 16,-5-1-20-16,-9 1 16 0,-7 4-64 15,-11 2 40-15,-6 5-8 16,-9-5 24-16,-15-2 20 31,3-1 4-31,-18 1 16 16,0-1-12-16,-17 3 104 15,-4-2-64-15,-12-3 52 0,1-3-60 16,2-11 52 0,7 4-56-16,-4-9 124 0,12 0-88 0,0-10-8 15,4-3-40-15,5-3-156 16,6 3 68-16,-3-5 52 15,6 3 12-15,1-12-52 16,8 7 24-16,0-15-180 16,3 7 112-1,9-12-512-15,9 9 340 0</inkml:trace>
  <inkml:trace contextRef="#ctx0" brushRef="#br0" timeOffset="11737.34">22651 8993 1172 0,'-6'-2'436'0,"23"-4"-340"0,-2 22-24 0,-12-8 92 0,0 3-104 0,0 2 64 0,-3 5-72 0,0 9-28 0,3 15-16 16,0 11-8-16,3 3 0 0,3 15-28 16,3 1 16-16,9 18 24 15,6 10-8-15,-7-26 88 32,1 0-48-32,-3-8 100 0,-3-10-80 0,-6-6-4 15,-3-10-36-15,-9-6-44 16,0-10 12-16,-3-8-192 15,0-5 108-15,0-4-296 0,3 1 220 16,6 0-532-16,-3 0 396 0,3 0-136 16</inkml:trace>
  <inkml:trace contextRef="#ctx0" brushRef="#br0" timeOffset="12170.18">22954 10171 820 0,'0'21'304'0,"-3"-37"-236"0,-9 32-20 0,6-6 184 16,-6 1-136 0,0-3 104-16,-2 2-116 15,2 1 32-15,-3-3-68 16,3-3 20-16,0 1-40 0,3-4 80 15,3 3-60-15,3-5 76 32,3 0-72-32,9-2 44 0,3-6-56 0,3-3-28 0,0-2-12 15,0 8-36 1,0-3 20 0,2 5-28-16,-5 3 24 0,0 0-24 0,-3 6 24 15,-6 1 44-15,-3 4-12 16,0-3 44-16,-9 0-32 15,0-5 4 1,3 2-16-16,-6-5-60 16,6 0 24-16,-5-5-140 15,2 2 92-15,-6-10-248 0,0-1 176 16,-3-4-372-16,-6 2 292 16,0-2-380-1</inkml:trace>
  <inkml:trace contextRef="#ctx0" brushRef="#br0" timeOffset="36553.55">11947 10549 1080 0,'-6'-11'400'0,"6"11"-312"0,-3-2-24 0,0-1 72 0,3 3-88 0,-6-5 24 0,3 2-40 0,-3-5 48 15,3 3-44-15,-3-8 100 0,6 5-80 0,-3-8 92 16,6 3-88-16,0-3-20 15,6 3-24-15,0-3-16 16,3 5 4-16,0-2-16 31,0 5 8-31,3 0-4 16,2 3 0-16,1 5-132 16,3 2 72-16,-6 6-224 15,0 3 164-15</inkml:trace>
  <inkml:trace contextRef="#ctx0" brushRef="#br0" timeOffset="36754.05">12015 10694 788 0,'-30'30'292'0,"30"-30"-228"0,-20 13-16 0,14-8 184 16,3 0-136-16,-6 1 104 15,6-1-116-15,-3-5 16 16,6 3-60-16,3-3 56 16,3 2-56-16,6-2 20 15,6 3-40-15,2-6 28 16,4 3-32-16,-3-2 4 15,0-1-12-15,-3-5-84 0,0 5 40 0,-4-2-240 32,1 2 152-32,0-4-60 0,0 1 108 0</inkml:trace>
  <inkml:trace contextRef="#ctx0" brushRef="#br0" timeOffset="37219.83">12316 10242 984 0,'15'-24'368'0,"-15"24"-288"0,3 24-20 0,-3-16 44 15,3 3-68-15,-9-1 68 16,3 1-64-16,-9 2 72 16,3 3-64-16,-9 5 28 15,3 0-44-15,-6 8 24 16,7 3-28-16,-1 2-36 15,9-2 4-15,3 0 8 16,9-6 0-16,3-2 16 16,2-3-12-16,4-5-40 15,0 0 20-15,0-3-104 16,0-2 64-16,0-8-56 16,0-1 64-16,0-7-180 0,0 0 124 0,-1-3-228 31,1 2 184-31</inkml:trace>
  <inkml:trace contextRef="#ctx0" brushRef="#br0" timeOffset="37420.04">12426 10470 944 0,'3'-27'352'0,"-3"27"-276"0,-3-13-20 31,0 8 180-15,3 2-140-16,-6 0 0 15,3 3-64-15,-6 6-12 0,6 2-12 0,-6 13-32 16,6 5 12-16,-3 14-4 31,3 2 8-31,6 3 16 0,3-3-4 0,9-2 16 16,6-5-12-16,-3-6-12 15,3-6 0-15,-6-1-200 16,-1-4 112-16</inkml:trace>
  <inkml:trace contextRef="#ctx0" brushRef="#br0" timeOffset="38454.89">14239 10546 944 0,'-21'-5'352'0,"21"5"-276"0,-15-29-20 0,9 16 192 0,6 5-148 0,-3-11 100 0,3 3-116 0,3-7 8 0,6 4-56 0,3-5 20 15,0 6-28-15,12-3-52 16,5 5 12-16,7 0-52 16,-3 5 36-16,3 3-100 15,-4 6 72-15,-2 2-160 16,-6 5 120-16,-6 5-208 16,-3 4 172-16,-9 7-228 15,-3 3 204-15,-6 2 272 0,0 1-56 16,-6 4 308-1,3 1-204-15,-9 0 96 0,6 0-148 0,-6-3 40 32,6 0-88-32,-6-5 0 15,6-1-40-15,-6-1 4 16,4-7-16-16,-10 1-16 16,3-2 0-16,-3-1-4 15,9-3 0-15,0-2 24 16,6 3-8-16,6-6 84 15,6 3-48-15,9-8 32 16,3 3-44-16,6-6 8 16,0 0-24-16,-1-2-24 15,1 0 0-15,-3-3 12 16,-3 5 0-16,0-5-36 16,-3 6 16-16,-1-4-4 15,1 4 12-15,-3-3-56 16,3 5 36-16,-3-6-76 15,0 6 60-15,0-5-124 16,3 0 96-16</inkml:trace>
  <inkml:trace contextRef="#ctx0" brushRef="#br0" timeOffset="39558.08">14769 10403 912 0,'3'-2'340'0,"-3"2"-264"0,14 0-24 0,-8 0 212 0,3 0-156 0,-3-3 96 0,3 3-116 0,0-5 28 16,0 0-68-16,0-6 12 15,3 6-40-15,-3-6 28 31,3 6-32-31,3-8-24 16,0 5 4-16,2-6 8 16,1 6 0-16,0-2-4 15,0 2 4-15,0 0-4 0,-3 5 0 0,-3 1-12 16,-1 4 8-16,-2 1 4 16,0 2 0-16,-3 1 0 15,3-1 0-15,-6-2-12 16,3 2 8-16,-3 0-4 15,0 0 0-15,-3 1 8 16,3 2 0-16,-9 0-44 16,3 0 24-16,-9 2-12 15,3 1 20-15,-6 2 68 16,4 0-28-16,-7 0 32 0,6 3-32 16,-9-3 0-16,9 1-16 0,0-6-24 15,3 2 4-15,6-2 48 16,3 3-20-16,6 2-36 31,6 3 8-31,6 5-60 16,3 0 36-16,-3 6-28 15,-3-1 36-15,-13-2-32 16,1 0 32-16,-14-3 36 16,-1-5-4-16,-21-8-116 15,6-3 60-15</inkml:trace>
  <inkml:trace contextRef="#ctx0" brushRef="#br0" timeOffset="40557.92">16992 10427 1144 0,'9'0'420'0,"-9"0"-324"15,6-10-28-15,-3 2 164 0,0 2-140 0,3-7 88 0,0 3-108 0,0-6 0 0,3 5-48 0,0-5-20 0,3 6-8 0,5-6 4 0,1 5 0 0,6 1-64 16,3 2 36-16,0 2-92 15,-1 4 64-15,-2 4-140 16,-3 4 112-16,-9 7-148 16,0 3 132-16,-15 13-72 31,0 5 100-31,-12 11 124 0,3 3-20 0,-6 5 192 16,3-3-124-16,-5-5 148 15,5-5-140-15,-3-3 76 16,9-8-104-16,0-8 68 0,9-2-84 31,3-6 56-31,6-3-68 0,3-4 4 16,6-4-32-16,2-4-92 15,1-1 36-15,3-2-192 16,0-1 124-16,6-4-236 16,-6 2 188-16</inkml:trace>
  <inkml:trace contextRef="#ctx0" brushRef="#br0" timeOffset="41190.15">17712 10337 880 0,'-17'16'328'0,"17"-16"-256"0,-18 0-16 0,9-2 108 0,3 2-100 0,-6-6 96 0,3 4-92 0,0-4 4 0,3 4-48 0,0-6 92 31,3 2-64-31,3-4 64 16,6 5-64-16,6-6 48 15,6 3-56-15,9-5-28 16,5 5-16-16,4-3-8 16,0 3 0-16,-3 0-100 15,-4 6 60-15,-5 4-164 16,-3 4 116-16,-12 7-288 15,-3 5 216-15,-15 12-224 16,-3-1 228-16,-6 10 460 0,3-2-152 0,6 8 392 16,9-2-308-16,12 4 112 31,6-4-200-31,12-4 60 0,6-7-116 0,8-8-48 16,1-6-20-16,6-12-148 15,-4-6 72-15</inkml:trace>
  <inkml:trace contextRef="#ctx0" brushRef="#br0" timeOffset="42591">7482 12523 780 0,'-39'-21'288'0,"39"21"-224"0,45 23-20 0,-36-15 120 0,-3 0-100 0,-6-5 60 0,0 2-68 0,-6-5-8 16,0 0-28-16,-3-5 92 0,3 0-60 0,3-6 48 16,6 3-60-16,6-10 32 15,6 2-40-15,6-8-20 16,-1 5-4-16,4-4-20 15,0 4 8-15,0 1 20 16,0 7-8-16,-3 0-12 16,-1 9 0-16,1 4-4 15,-3 6 0-15,-3 11-116 16,-3 5 68-16,-6 5-232 16,0 2 160-16,-9 4-268 15,0-1 224-15,-3 1 216 0,0-6-12 0,-3 3 152 16,3-3-104-16,-3 0 84 31,6-3-96-31,-3-5 72 16,3 1-80-16,3-9 100 15,3 0-88-15,6-10 128 16,6-1-112-16,9-10 84 16,0 0-104-16,5-7-8 15,1 1-36-15,-3-2-220 16,-3 3 108-16</inkml:trace>
  <inkml:trace contextRef="#ctx0" brushRef="#br0" timeOffset="42877.93">8012 12433 860 0,'15'2'320'0,"-15"-2"-248"0,3-5-20 0,-6 2 180 0,3 1-136 0,-3-6 44 0,6 5-88 0,-3-5-4 0,6 8-28 0,0 0 16 16,3 8-24-16,-1 0 12 15,4 3-12-15,0 5 28 16,3 2-24-16,3 9 40 15,0-1-32-15,-3 6 12 16,3 0-20-16,-4 2-8 16,4-2-4-16,-3-1 12 0,0-4-8 0</inkml:trace>
  <inkml:trace contextRef="#ctx0" brushRef="#br0" timeOffset="43675">10217 12322 1060 0,'27'0'392'0,"-27"0"-304"0,9 2-28 0,-3-4 180 0,0-1-144 0,6-5 68 0,0 0-96 0,0-5 68 0,3 5-80 0,-3-5-36 15,2 5-16-15,-2-5-4 0,0 5 0 16,3 0-144-16,6 5 80 0,-3 3-68 16,3 3 72-16,-1 5-96 15,-2 2 88-15,-9 9-172 16,0 5 136-16,-12 7-108 16,-3 1 120-1,-9 2 92-15,1 3 8 0,-4-5 312 16,6-5-176-16,0-6 148 15,6-3-168-15,3-4 84 16,3-1-120-16,6-5 60 16,3 0-88-16,3-6-4 15,3 4-36-15,-1-6-72 0,1 2 24 0,3-2-156 16,0 0 104-16,0-2-256 31,3 2 188-31</inkml:trace>
  <inkml:trace contextRef="#ctx0" brushRef="#br0" timeOffset="44142.34">10988 12121 1692 0,'-20'10'628'0,"20"-10"-488"0,-9 0-40 0,3 0 60 0,6 0-108 0,-3 0-36 0,6 0-16 0,3 0-92 0,3 3 52 0,11 2-136 16,4 6 100-16,12 5-212 15,0-1 164-15,2 7-288 16,1 1 236-16,-9 4-192 16,-6 2 212-16,-16 0 100 15,-5-2 40-15,-23-1 364 16,-1-2-192-16,-21 0 264 16,6-3-240-16,-8-11 172 15,5 1-200-15,-6-8 120 16,13-3-156-16,-4-14 80 15,9 4-112-15,0-17 16 0,7 9-60 0,-4-11-156 16,6 5 64-16,-3-5-276 16,9 8 184-16</inkml:trace>
  <inkml:trace contextRef="#ctx0" brushRef="#br0" timeOffset="50597.44">21094 11224 1060 0,'18'-24'392'0,"-3"24"-304"0,-1 16-28 0,-8-8 104 0,-9-8-104 0,3 0 36 0,-9 0-56 0,3 0 48 0,-8 2-52 0,-1 1 100 15,3 2-80-15,-3 1 48 0,0 4-64 16,0 6 40-16,-6 5-44 16,-5 24-28-1,-4 32-8-15,-6 13 0 0,0 39 0 16,16 9 0 0,5 5 0-16,15 24 44 0,15-11-24 0,23 18 112 15,7-20-72-15,-3-48-52 31,2-8-8-31,-2-30-176 16,-3-15 100-16,-10-21-568 16,-2-14 356-16</inkml:trace>
  <inkml:trace contextRef="#ctx0" brushRef="#br0" timeOffset="51413.78">21356 11499 984 0,'6'16'368'0,"-6"-16"-288"0,3 2-20 16,-3-2 144-16,0 0-124 0,0-2 36 0,0 2-68 0,-3-3 24 0,3 0-40 0,-3-2 52 15,0 2-48-15,0-4 20 16,6-1-36-16,0-8 60 15,6 2-44-15,6-9-16 16,5 1-12-16,4-4 0 31,3 8-4-31,-3-1-28 16,0 8 12-16,-7 3-84 0,-2 6 56 16,-3 12-84-16,0 9 72 0,-3 18 20 15,3 3 16-15,0 7 8 16,0 1 0-1,-3-6 96-15,3-5-48 0,-9 0 80 16,0-5-68-16,-18 0 8 16,0-6-36-16,-15 1-12 15,6-1-8-15,-12-5-4 16,10 1 0-16,2-7 24 0,6-1-12 0,6-6 92 16,6-3-56-16,18-8 12 15,6 1-36-15,12-6-12 16,5 2-8-16,-2-7-84 31,0 3 44-31,-9-4-92 0,-3 6 72 0,-7-2-60 31,-2 4 68-31,0-1-120 16,0 1 96-16</inkml:trace>
  <inkml:trace contextRef="#ctx0" brushRef="#br0" timeOffset="52030.31">22106 11232 1204 0,'24'13'448'0,"-24"-13"-348"0,9-3-32 0,-6 1 88 0,2 2-100 0,-2-3 84 0,3 3-80 0,-6-3 32 16,0 6-56-16,-6 2 0 16,1 3-24-16,-16 13-8 15,3 3 0-15,-18 21 12 16,3 3-8-16,-8 10 48 15,8-5-28-15,3 0 48 16,12-8-44-16,6 0 36 16,6-8-36-16,6-3-28 0,6-5-4 0,0-5-36 15,6-5 20-15,0-9-12 16,0 1 16-16,6-9-36 16,0-2 28-16,0-8-4 15,2 3 16-15,-5-8 24 16,0 0-8-16,-3-8 4 15,3 2-4-15,-3-15-8 16,3 2 4-16,-6-16-4 31,0 6 0-31,-3-8 8 16,0 10-4-16,-3 3-4 0,3 13 4 0,-9 6 4 16,3 10-4-16,-9 8-72 15,3 5 36-15,-12 11-136 16,3 5 92-16,-15 5-176 15,6 1 144-15,-11 2-260 16,8 0 212-16,-6-5-28 16,9 0 112-16,0-8 20 15,4-1 32-15,2-9-200 16,6-1 124-16</inkml:trace>
  <inkml:trace contextRef="#ctx0" brushRef="#br0" timeOffset="53048.17">21668 12562 1080 0,'18'35'400'0,"-18"-35"-312"0,6 8-24 0,-3-8 204 0,6 2-160 0,6-7 88 0,3 2-112 0,9-12 28 16,-1-1-64-16,10-16 0 15,3 0-28-15,14-15 16 0,-8-4-24 16,-6 9-12-16,-10 8-4 15,-8 4 12-15,-3 4-4 16,-3 5-4-16,0 2 4 0,-3 1-16 16,-3-1 8-16,-3 3 20 15,0 3-8-15,-3-3 4 16,-6 0-4-16,-6 3-60 16,0 5 28-16,-18 0 12 15,3 3 8-15,-12 0 20 16,4 2-8-16,-7 6 16 31,6 2-16-31,-2 3-12 16,2 3 0-16,0 2-16 15,6 3 12-15,-3 2-4 0,7 3 4 0,-7 3 16 16,6-3-4-16,-9 6 40 16,10-3-20-16,-7 5 12 15,6-3-20-15,3-2 52 16,6 0-36-16,3-6 28 15,9 1-32-15,6-11 0 16,6-3-16-16,9-8-8 16,3 3 0-16,9-10-4 15,-1 2 0-15,13-8-28 16,-3 8 16-16,6 0-20 16,-1 3 16-16,7 2-36 0,14 16 32 0,-11 1-36 15,-1 7 32-15,-2-3-60 16,-3 4 48-1,-7 1-80 1,-8 1 64-16,-9 3 0 16,-6-1 32-16,-18 6 120 15,-3 0-56-15,-21 5 64 16,-3 0-64-16,-23 2 48 16,2 1-52-16,-18-6 40 15,10-4-44-15,-7-9 52 0,10-5-52 0,-4-6 20 16,16 1-36-16,-1-11 104 15,12-3-68-15,6-15 4 32,9 2-40-32,1-19-40 15,8 4 12-15,6-12-228 0,0 1 128 16,3 5-76 0,3 2 108-16,2-12-204 0,4 7 156 0</inkml:trace>
  <inkml:trace contextRef="#ctx0" brushRef="#br0" timeOffset="53498.21">22526 11441 840 0,'-3'-24'312'0,"3"24"-244"0,-27-24-16 0,15 13 172 0,6 3-132 0,-3-5 140 0,3 5-132 0,0 0 36 32,3 3-80-32,3 5 64 15,6 3-68-15,15 21 52 16,3 5-60-16,23 37 48 0,7 5-52 0,17 48-36 16,1 11-8-16,2 68 28 15,-20 1-16-15,-33-11-80 16,-4-3 40-16,-31 11 0 15,-7-24 20-15,-15-16 48 16,6-32-24-16,-8-26-204 16,2-29 104-16,-18-35-1136 0</inkml:trace>
  <inkml:trace contextRef="#ctx0" brushRef="#br0" timeOffset="54797.94">23561 12113 1040 0,'18'18'384'0,"-18"-18"-300"0,9 0-20 0,-6-2 200 0,3 2-156 0,6-8 44 0,3 2-88 0,6-10-40 16,0 3-16-16,14-16-20 0,1 3 8 0,9-14 4 31,-1 3 0-31,-2-8 24 16,-3 5-12-16,-7-7 48 15,-2 12-32-15,-6-2 20 16,-6 8-28-16,-6 0-16 0,0 8-8 0,-9 2 20 16,-3 9-8-16,-12-1-4 15,0 6 0-15,-21 5-24 16,0 2 12-16,-14 1-4 15,8 5 4-15,-6-3-36 16,10 6 24-16,-7 2 8 0,3 3 8 16,7 3 4-16,-1 2 0 15,0-3 8 1,3 3-4-16,-8 1-20 16,5-1 8-1,-6 0 40-15,6 0-20 0,4-5 24 16,11-3-20-16,6-2 64 15,9 2-48-15,6-2 84 16,9-1-64-16,3 1 28 16,5-1-48-16,4 1-72 15,3-1 20-15,3 1-72 16,3 2 52-16,8 3-176 16,1 3 120-16,12 2-116 15,-1 0 124-15,7 3-88 0,-13 2 104 0,-8 3-44 16,-9 3 68-16,-15-3 52 15,2 0 0-15,-14 3 240 32,0 0-132-32,-20 2 128 0,-4 1-136 15,-24-1 76-15,3-2-104 0,-26-6 56 32,8-2-76-32,-26-3 32 15,12-2-52-15,-10-3 16 16,13-3-32-16,5-3-8 0,16 1-8 0,14-6 12 15,12-2-8 1,12 0 92-16,15-6-52 0,12-5-4 0,6-5-28 16,0-6-20-16,0-10 0 15,-12-8-76 1,0 3 44-16,-15-14-136 16,-3 11 96-16,-9 0 80 15,6 8 4-15,0 2 48 16,6 12-32-16,6-1-128 15,9 8 56-15,18-3-160 16,9 6 120-16,20-6-112 16,1 3 116-16,8-5-116 15,-2 3 116-15,8-9-48 0,-14 3 80 0,-4-2 36 16,-5 2 12-16,-12-8-20 16,-4-5 12-1,-5-6-612-15</inkml:trace>
  <inkml:trace contextRef="#ctx0" brushRef="#br0" timeOffset="55099.48">24425 11269 1340 0,'8'8'496'0,"-8"-8"-384"0,15 13-36 0,-9 3 52 0,0 5-88 0,-3 26 0 0,3 6-24 0,-3 24-64 16,3 16 24-16</inkml:trace>
  <inkml:trace contextRef="#ctx0" brushRef="#br0" timeOffset="55650.13">24439 13023 1848 0,'3'8'684'0,"-3"-8"-528"0,36 2-48 0,-21-4-68 15,-3 2-44-15,3-3-120 16,3 0 68-16,0 3-180 15,-1 6 132-15,-2 2 32 16,-3 5 44-16,-6 0 216 16,0 3-100-16,-6-3 204 0,3 0-168 0,-6-2 56 15,3-3-108-15,-3-5-40 16,3-1-20-16,-3-4-24 16,6-1 8-16,-6-5 20 15,3 0-8-15,-6-2-188 16,3 2 96-16,-6-3 8 31,3 6 48-31,0-6-40 16,3 3 36-16,0-8-256 15,6 3 156-15,3-32-796 16,3 3 516-16</inkml:trace>
  <inkml:trace contextRef="#ctx0" brushRef="#br0" timeOffset="56067.09">24666 11456 384 0,'-15'-21'140'0,"6"13"-108"0,-3-2-8 0,6 7 64 0,-3-2-52 0,3 2-40 0,-3 1 0 0,3-4-320 0,-3 1 176 0,-6-3 12 0</inkml:trace>
  <inkml:trace contextRef="#ctx0" brushRef="#br0" timeOffset="56400.05">24425 11316 852 0,'-9'-2'316'0,"9"2"-248"0,23 2-16 0,-14 1 164 16,0 5-128-16,3-3 44 15,0 3-80-15,0-3 84 16,3 3-76-16,-3 0 76 15,0 3-76-15,-6-3 32 0,3 2-56 16,-9 4 52 0,0 4-52-16,-6 16 28 0,3 14-36 15,6 10 0-15,3 3-16 0,11 34-52 16,4 1 24-16,6 17 4 31,3-9 8-31,3 1-76 16,-1-12 44-16,-5-8 12 15,-6-14 20-15,-15-5 4 16,-3-15 0-16,-15-6 0 16,0-11 0-16,-9-8-160 0,0-10 88 15,1-8-428-15,-1-8 276 16,-3-8-560-16</inkml:trace>
  <inkml:trace contextRef="#ctx0" brushRef="#br0" timeOffset="65405.56">4529 11541 2304 0,'-3'5'0'0,"-9"11"-4"0,6-10 96 0,-6 4-52 0,-2-2 36 0,-1 3-44 0,0-3 0 0,6-3-20 0,3 0-16 0,6-5 0 0,15-5-4 16,12-3 0-16,17-8 24 15,28-5-8-15,-1-8-4 16,4-6 0-16,2 1-4 16,3 2 0-16,1 3 8 0,-4 3-4 15,-8 5 8-15,-13 2-8 16,-8 6 24-16,-7 2-16 15,-8 3-12-15,-9 0-4 0,-6 3-24 16,-3 2 16-16,0 1-152 16,-9 2 88-16,-4 0-268 15,-2 0 196-15,0 0-400 16,-2 10 308-16</inkml:trace>
  <inkml:trace contextRef="#ctx0" brushRef="#br0" timeOffset="65673.34">4678 11896 1308 0,'-9'8'484'0,"15"0"-376"0,0-3-28 15,-6 0 120-15,3 0-124 16,-3-5 52-16,6-2-80 0,0 2-24 15,12-6-16-15,6 1 24 0,2-5-16 16,7-4-32-16,9-1 8 16,5-1 8-16,10 0 4 15,17-3-12-15,1-2 4 0,5-3-68 16,1 0 40-16,-7-2-296 16,3-3 184-16</inkml:trace>
  <inkml:trace contextRef="#ctx0" brushRef="#br0" timeOffset="67691.61">16477 3395 676 0,'-12'29'248'0,"12"-29"-192"0,-12-11-16 0,6 11 224 0,3 5-152 16,-3-5 80-16,3 6-116 0,6-6 84 0,3 0-96 0,-3 0 52 16,0-6-72-16,-6 1 16 15,0 2-40-15,0-7 44 16,6 5-36-16,-3-9 4 15,6 1-20-15,6-3 20 16,6-2-20-16,12-3-20 16,0 5 0-16,2-5 4 15,1 7 4-15,0-2 8 0,0 11-4 0,-4 0-4 32,-2 5 4-32,-6 8-48 15,-3 5 24-15,-12 19-12 16,-3 5 20-16,-15 16 16 15,-3-3 0-15,-12 11-12 16,0-11 4-16,-8-2 12 16,8-11-4-16,0-3 140 15,6-13-80-15,3-2 60 16,9-6-68-16,1-2-24 0,8-3-20 0,6-6 8 31,2 4-12-31,7-9 4 16,6 3-4-16,6-5-8 15,0 5 4-15,5-11-16 16,1 8 8-16,3-2 12 0,-3 5-4 0,2-5-56 16,-2 5 28-16,-3-3-16 15,-6 3 24-15,-6 0-132 16,-7-5 80-16,-13 0-84 16,-1-1 88-16,-12-4-152 15,0-1 120-15</inkml:trace>
  <inkml:trace contextRef="#ctx0" brushRef="#br0" timeOffset="75316.75">17433 3059 808 0,'17'-32'300'0,"-17"32"-232"0,-11 8-20 0,11-3 88 0,3 0-84 0,-3-2 60 0,0 8-68 0,-3-11 40 0,0 2-48 0,0-2 44 16,3 3-48-16,-3-3 28 15,3 3-32-15,-9 2 16 0,0-3-24 0,-9 4 0 16,3-1-12-16,-6 0 4 16,6 3-8-16,-6-2 68 31,7 2-40-31,-4-3-12 0,3 3-12 0,3-3-8 31,6 3 0-31,-3-3-20 0,3 3 12 0,-3-3 4 31,3 9 4-31,-6-12 16 0,6 9-8 0,0-8-4 16,6 2 0-16,-3-5-4 16,3 5 0-16,-3-5-12 15,6 0 8-15,-3 0 12 16,0 3-4-16,0-1-28 15,3 1 12-15,-3 2 40 16,3 3-16-16,-6 3-28 16,3-3 8-16,-3-3 28 15,0 8-12-15,-2-7 8 16,2 2-8-16,-3 0-8 16,3-1 4-16,-3-4-4 0,6 5 0 0,-3-8 8 31,3 0-4-31,-3 0 52 15,6 0-32-15,0-5-28 16,6 5 0-16,2-6-16 0,7 4 8 0,9 2-8 16,0 0 8-16,15 8-36 31,-1 2 28-31,1 6-212 16,-3 8 128-16,-16 3-220 15,-5-1 184-15,-27 6 68 0,-3-6 48 0,-17 3 172 16,-1 0-80-16,-18-2-44 15,7-6-20-15,-10-2 52 16,12-4-28-16,1-4 104 31,11-6-76-31,9-10 100 16,12-6-92-16,6-2-72 16,9 3 0-16,3 4-244 0,6 6 140 0,-3 6-672 31,2 2 432-31</inkml:trace>
  <inkml:trace contextRef="#ctx0" brushRef="#br0" timeOffset="75913.89">17918 2979 892 0,'-24'-10'332'0,"24"10"-260"0,0-14-20 0,0 9 88 0,6 2-88 0,0-2 76 0,6-3-72 0,-3-5 48 15,0 8-60-15,-3-1 48 16,0 4-52-16,-9 4-4 16,3 4-20-16,-12 20-12 15,3 1 0-15,-3 18 4 16,6 0-4-16,6 0 8 0,3-3-8 0,6-2 16 31,6-9-12-31,-3-4-4 0,2-3 0 0,-2-11 20 31,0 3-12-31,-6-6-152 16,3-4 72-16,-6-4-148 16,0 4 124-16</inkml:trace>
  <inkml:trace contextRef="#ctx0" brushRef="#br0" timeOffset="76347.69">18102 3482 840 0,'-6'-5'312'0,"6"5"-244"0,15 16-16 0,-9-16 24 31,3 2-52-31,-3-4 68 16,0-1-52-16,0 3 20 16,0 0-40-16,0 0 36 15,0 5-32-15,0-5-4 16,0 3-12-16,-3 2-16 15,3-5 4-15,-9 5 64 16,3 3-32-16,-3 0 60 16,0 3-52-16,-3-6 56 0,3 3-56 15,-3-5-8-15,6 2-16 0,-6 0-12 16,6-2 4-16,-3 0-32 31,3-1 16-31,-3 4-152 16,6-4 88-16,-3 3-168 15,3 1 136-15,-3-4-256 16,3 4 208-16</inkml:trace>
  <inkml:trace contextRef="#ctx0" brushRef="#br0" timeOffset="77197.35">16620 4122 704 0,'-33'-8'264'0,"33"8"-208"0,-6 14-12 0,3-12 108 0,6 3-92 0,-3-2-8 0,0 0-32 15,0-3 28-15,0 2-24 0,3 4 84 16,3-6-60-1,3 2 108-15,0 1-84 0,6-6 60 16,6 3-76-16,18-8 56 16,5 0-60-16,40-5 16 15,2-5-40-15,45-9 16 16,-3 6-24-16,44-19 16 16,-14 6-20-16,15-8 36 15,-21 7-28-15,2 4 12 16,-26 12-20-16,-12-5 44 15,-20 8-32-15,-22-2 20 16,-11 7-28-16,-16-2 16 16,-11 5-20-16,-9 0-8 0,-6 3-4 0,-1 0 12 31,-2 5-8-31,3 0-12 0,0 2 0 0,0-2-4 31,-3 3 0-31,-3 2 16 0,-1-5-4 0,-8 0-4 16,-3 0 4-16,-6 0-48 31,0 0 24-31,-3-5-4 16,1 5 16-16,-1-3 8 15,3 1 0-15,-3-1 0 16,6 3 0-16,-6-5-44 0,6 5 24 0,-6-3-108 31,0 0 72-31,-6 1-144 0,6 2 116 16,-6-6-316-16,3 6 228 0</inkml:trace>
  <inkml:trace contextRef="#ctx0" brushRef="#br0" timeOffset="87805.36">17552 4135 808 0,'-24'-5'300'0,"24"5"-232"0,30-2-20 0,-21 2 176 0,-1 2-132 0,-2 3 80 0,0-2-104 0,-6 0 96 0,0-1-92 0,-3 4-12 16,3-4-36-16,-3 9 12 16,3-6-24-16,0 8 48 15,3 1-32-15,0 12 20 16,3-5-28-16,6 24-8 15,3 0-8-15,-3-2-4 16,3-1 0-16,-6-10-80 16,3-3 44-16,-6-3 48 15,3-2-4-15,-9-8-76 16,3 0 36-16,-6-3-104 16,3 0 76-16,-6 0-244 15,3 1 168-15</inkml:trace>
  <inkml:trace contextRef="#ctx0" brushRef="#br0" timeOffset="88529.04">17820 4281 456 0,'-33'-16'168'0,"33"16"-128"0,-9 8-16 0,3-8 184 0,3 0-120 0,-3 0 204 0,6 3-168 0,-3-6 64 15,3 3-112-15,0 0 84 16,6-5-96-16,0-3 60 0,3 3-72 0,0-3-12 31,3-3-24-31,9-2-12 16,-1 5 0-16,13-8-16 15,3 5 8-15,6-10 20 16,-4 5-8-16,-2 0-4 16,-3 3 0-16,-7 0 40 15,-5 2-24-15,-9 6-8 16,0 2-8-16,-9 3-16 0,0 6 8 0,-6 7-4 31,0 3 0-31,-3 13-44 16,0 5 24-16,0 11-72 0,3-2 56 0,-3 4-60 15,6-7 60-15,-3-6 40 16,3-2 4-16,-3-13 12 16,3 2-4-16,-3-8-32 15,6 6 12-15,-3-6 4 16,0-5 8-16,0 0 8 0,6 2-4 0,-6-7-48 31,3 7 28-31,-3-10-60 16,0 3 44-16,0 0-144 0,0-1 100 0,-3 4-196 15,3-4 152-15</inkml:trace>
  <inkml:trace contextRef="#ctx0" brushRef="#br0" timeOffset="88945.38">18013 4387 652 0,'6'0'244'0,"-6"0"-192"0,3 2-12 0,0-7 164 0,0 3-120 0,0 2 80 0,3 2-96 0,0-7 88 0,0 2-92 0,3-7 68 0,3 2-76 0,2-6 40 15,4 4-56-15,6-11 8 16,0 5-32-16,3-3 20 15,-3 6-24-15,-4 0-32 16,1 8 12 0,-6-1 0-16,0 6 8 15,-6-2-64-15,0 4 36 0,-3-2-32 0,0 6 36 16,-3-6-8 0,3 0 20-16,-6 0-284 0,3 0 164 0,0-6-324 15,6 6 256-15</inkml:trace>
  <inkml:trace contextRef="#ctx0" brushRef="#br0" timeOffset="89222.93">18590 4027 560 0,'21'-16'208'0,"-21"16"-164"0,15-16-8 0,-9 14 128 15,0 2-96-15,-6 0 112 16,0 0-100-16,-3 5 80 16,3 3-92-16,-6 5 92 15,3 6-96-15,-3-4-20 16,3 9-28-16,-3 0-24 16,6 5 4-16,-3 3 28 15,3 0-12-15,-3-1-12 16,3-1-4-16,-3-7-128 0,0-2 72 0,-3 6-196 31,3-6 144-31</inkml:trace>
  <inkml:trace contextRef="#ctx0" brushRef="#br0" timeOffset="89741.68">18841 4514 880 0,'5'0'328'0,"-5"0"-256"0,6 8-16 15,-6-11 108 1,0 3-100 0,-3-3 116-16,0 6-104 0,-2-6 68 15,-1 3-84-15,-3-2-48 16,6 2-12-16,-6 0 12 16,6 0-4-16,-3 2-20 15,3 4 4-15,0-1-24 16,3 3 20-16,-6-3 24 15,0 3-8-15,-3-3 0 16,3-2 0-16,-3-3 116 16,6 3-64-16,-3-6 60 15,6 0-72-15,0-2-12 0,6 3-20 0,0-1 0 32,6 3-8-32,-3-3-48 0,3 3 28 0,-3 0-104 15,0 0 68-15,-6 0-64 16,0 3 68-16,-3-6-100 15,3 3 84-15,-9-8-224 32,3 6 160-32</inkml:trace>
  <inkml:trace contextRef="#ctx0" brushRef="#br0" timeOffset="90456.38">19305 3580 788 0,'6'-11'292'0,"-6"11"-228"0,9 6-16 0,-6-6 140 0,0 0-112 0,3-8 96 0,0 2-104 0,0-4 28 0,2-1-56 0,1 1 4 16,3 2-28-16,6-3 8 15,0 8-12-15,6-10-24 16,0 8 4-16,2-6 4 16,-2 9 4-16,0-9 8 15,-3 8-4-15,-6-5-48 0,3 6 28 0,-9-1-200 16,-3 3 120-16,-3-5-304 16,-1 10 228-16</inkml:trace>
  <inkml:trace contextRef="#ctx0" brushRef="#br0" timeOffset="90841.38">19400 3723 600 0,'6'-3'224'0,"-6"3"-176"0,6 3-12 0,-6-3 96 16,0 0-80-16,3 0 96 15,0 0-88-15,0-3 148 16,3 3-116-16,6-3 68 16,3 3-92-16,6-10 60 15,2 7-72-15,10-10-4 16,3 8-32-16,14-3-20 16,-5 5-4-16,-3 0-4 15,-7-2 0-15,-11 0-100 16,-6 5 60-16,-6 0-260 15,0 2 168-15</inkml:trace>
  <inkml:trace contextRef="#ctx0" brushRef="#br0" timeOffset="96128.25">7253 10578 944 0,'-3'32'352'0,"3"-32"-276"0,-12 24-20 0,6-11 76 0,3 0-84 0,-6-2 52 0,0 5-60 0,-3-9 68 16,6 1-60-16,-6-5 108 15,6 0-88-15,0-9 56 16,3 1-72-16,-3-13-12 16,6-1-24-16,-2-7-4 15,4 4-4-15,-2-4 12 16,6 7-12-16,0-7 48 16,3 7-28-16,0-4 4 15,0 4-20-15,3-5-8 0,3 8 0 0,9-5-4 16,0 5 0-16,8-2 0 31,1 5 0-31,6-1-12 16,-4 9 8-16,1 0 4 15,-6 5 0-15,-3 5-80 0,-6 3 44 0,-7 8-100 32,1 2 76-32,-6 14 4 15,-3 0 32-15,-12 16 8 16,-3-1 8-16,-11 1 76 0,-1-3-36 15,-3-5 92-15,9-9-68 0,-3-4 36 16,9-3-56-16,0-9 68 16,9 1-56-1,9-5 44-15,3-3-52 0,9-8-4 16,6 0-20-16,3-8-12 16,-1 3 0-16,1-9-40 15,0 6 20-15,-6-5-152 16,-1 5 92-16,-5-2-196 15,-3 2 152-15,-3-3-152 16,-3 3 156-16,-3-5-260 0,3 2 212 0,0-10-148 31,3 0 176-31</inkml:trace>
  <inkml:trace contextRef="#ctx0" brushRef="#br0" timeOffset="100012.32">8178 10134 880 0,'9'-19'328'0,"-9"19"-256"0,3 5-16 0,-3-2 100 0,3 5-96 0,0 0 116 0,6 2-100 0,-3-4 120 16,3 2-112-16,-3-11 92 16,3 3-100-16,-9-3 12 15,3 3-52-15,-9 0 12 16,0 3-28-16,-12 8-28 16,3 2 4-16,-14 8 0 15,2 3 4-15,-9 2-12 0,-3 1 8 16,10-9-4-1,2 3 0-15,3-5 8 16,9 0 0-16,-3-5 24 0,9-3-12 16,0-3-20-16,3 0 0 0,1 1 4 15,2-1 4-15,-3 3 8 16,6 2-4-16,-3 4-12 31,3-1 4-31,3 3 4 0,3 2 0 0,2-2 32 16,1-3-16-1,3-5 76-15,0 0-56 0,3-10 32 16,3-4-40-16,9-10-28 16,0 1 0-16,17-1-36 15,7 5 20-15,5 11-136 16,1 5 84-16,-7 19-108 16,-5 8 96-16,-18 13 36 15,-6 3 24-15,-30 2 204 16,-9-3-100-16,-27 1 64 15,4-3-88-15,-25-3-24 16,7-5-24-16,-16-8-108 16,13-5 52-16,-7-18-220 15,13-6 148-15</inkml:trace>
  <inkml:trace contextRef="#ctx0" brushRef="#br0" timeOffset="103700.59">13370 12263 384 0,'-12'6'140'0,"12"-6"-108"0</inkml:trace>
  <inkml:trace contextRef="#ctx0" brushRef="#br0" timeOffset="104082.95">13230 12263 1120 0,'-15'-10'416'15,"15"10"-324"-15,-3 0-24 0,0 0 172 16,0 5-144-16,-3 0 112 16,0 6-120-16,-3 0 120 0,6 2-120 0,-3 8 84 31,6 3-104-31,-3 8-8 0,6 5-36 0,-6 2 116 15,0-2-76-15,-6 14-20 16,0-4-28-16,-9 17-104 16,7-1 52-16,-7 1-120 15,6-9 88-15,0-10-128 16,9-8 112-16,0-16-172 16,3-5 148-1,0-21-460-15,6-3 316 0</inkml:trace>
  <inkml:trace contextRef="#ctx0" brushRef="#br0" timeOffset="104836.01">13593 12774 1352 0,'18'8'500'0,"-18"-8"-392"0,9 3-28 0,-9-3 56 0,0 0-92 0,-3-3 16 0,0 3-36 0,-6-5 56 15,3-1-44-15,-3-4 80 16,3-1-64-16,6-7 16 0,6-6-36 15,3-5-56-15,3-3 12 16,3-5 12-16,-1-3 0 16,1-2 20-1,0 0-12-15,-3-9 40 0,-3 6-24 16,-6 0-4 0,-3 8-12-16,-6 0-8 15,3 11 4-15,0-1-4 0,3 12 0 0,-3-4 16 16,3 6-8-16,-3 0-12 15,0 5 0-15,-6 0 4 16,3 2 0-16,-9 4-28 0,-8 4 16 16,-4 6 4-16,-3 3 8 15,6 2 0-15,-3 3 0 0,4 0-12 16,2 2 8-16,0 4-4 31,6-1 0-31,-3 0 32 16,9-3-12-16,0 1 24 15,3-3-24-15,9-3 40 16,3-2-28-16,9-3-24 16,3 0 0-16,12-8-64 15,0 2 36-15,14-2-120 16,1 3 84-16,17 5-140 16,-2 5 116-16,5 8-48 15,-5 0 84-15,-3 1 0 16,-13-1 32-16,-5 3 84 0,-9-3-36 0,-10 0 204 15,-5 0-132-15,-18 3 172 16,-3-3-160-16,-23 3 96 16,-4-3-120-16,-15-5 112 15,7-3-116-15,-7-10 12 16,12-1-56-16,1-12-220 16,8 2 96-16,0-13 48 15,9-3 28-15,-3-16-172 0,3-15 96 0</inkml:trace>
</inkml:ink>
</file>

<file path=ppt/ink/ink1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37:19.055"/>
    </inkml:context>
    <inkml:brush xml:id="br0">
      <inkml:brushProperty name="width" value="0.05292" units="cm"/>
      <inkml:brushProperty name="height" value="0.05292" units="cm"/>
      <inkml:brushProperty name="color" value="#FF0000"/>
    </inkml:brush>
  </inkml:definitions>
  <inkml:trace contextRef="#ctx0" brushRef="#br0">9827 13510 384 0,'-2'-6'140'0,"2"6"-108"0,2-2-8 0,-2-1 128 0,0 0-88 0,-2-5 80 0,2 3-84 0,-3-3 48 0,0 6-64 0,-3-4 48 16,0 6-52-16,-3-2-4 16,6 2-20-16,0-3 24 15,3 6-24-15,3-3 12 16,6 5-16-16,0-5 20 16,3 3-20-16,-1-3 32 0,4 2-28 0,6-2 40 15,0 3-32 1,6-3 12-1,3 0-20-15,14 0-8 0,1 3-4 0,20-6-4 16,-2 3 0-16,20-5-20 16,-5 5 12-16,20-3 20 15,-12 3-4-15,9-3-4 16,-11 3 0-16,-1 0-16 16,-12 3 8-16,7 2 12 15,-10 1-4-15,-5-4-20 16,-10 1 8-16,-5-1-4 0,-3 1 4 15,-4 2 8-15,-2 1 0 16,0-1-12-16,-4 0 8 16,-2 1-4-16,-6-1 0 15,0 0 16-15,-6 0-4 0,2-2-20 16,-2 0 8-16,0-3 12 16,3 0 0-16,-6 0-20 15,0 0 8-15,-3 0 4 16,-4 0 4-16,-2 0 0 15,-3 0 0-15,-3-3-12 0,-3 3 8 16,0-3-120-16,-3 1 68 16,-3 2-444-1</inkml:trace>
  <inkml:trace contextRef="#ctx0" brushRef="#br0" timeOffset="4504.14">14533 13491 340 0,'-6'-10'128'0,"-2"7"-100"0,5 13-8 0,3-7 88 0,0-3-64 0,-3 3 36 0,0-1-48 0,0-2 8 0,0 0-24 16,3 0 44-16,0 0-32 0,0-2 48 15,0 2-44 1,-3 0 36-16,3 0-36 0,0-3-20 15,0 3-4-15,0 0 0 0,0 0-4 16,6 0 16-16,6 0-12 16,5 0-20-16,10 3 4 0,9-1 4 31,12 1 4-31,-1 0-12 16,1-3 8-16,-1-3 12 0,1 0-4 0,-6 1 32 31,-4 2-20-31,-2-3 12 15,-3 3-16-15,-3-3-16 0,-10 3 0 16,-2 0 20-16,-6 0-8 16,-3 0 4-16,0 0-4 15,-9 0-24-15,0 0 8 16,0 0 12-16,0 6 0 0,3-1-4 16,-3 0 4-16,-3-2 116 15,0 0-64 1,-3-3 68-16,0 0-72 0,-3-3-4 15,0 0-28-15,0 1 4 0,3-1-12 16,1 0-148 0,-4 3 72-16,-3 6-784 15</inkml:trace>
  <inkml:trace contextRef="#ctx0" brushRef="#br0" timeOffset="30070.94">1794 14957 364 0,'-6'-8'132'0,"6"8"-100"0,0 0-12 0,0 0 68 0,0 0-52 0,0-3 120 0,0 1-88 0,-6 2 28 0,3 0-56 16,3 0 20-1,0 0-32-15,0 0 8 0,0 0-20 0,0 0 72 16,0 0-52 0,0 0 56-16,0 0-52 0,0 0-4 15,3-3-20-15,9 0 52 0,6 1-40 16,11-4-4 0,4 6-12-16,24-2-12 15,-4 2 4-15,16-3 28 16,-1 1-16-16,16-1-12 15,-4 3-8-15,-9 0 4 0,-2-3 0 32,-16 1 0-32,-8-4 0 0,-6 1 16 0,-10 0-8 0,-8-3-4 15,-3 2 0 1,-9-1 12-16,-9 1-8 16,0 1-216-16,-6 0 116 15,3 2-696 1</inkml:trace>
  <inkml:trace contextRef="#ctx0" brushRef="#br0" timeOffset="60256.89">4863 14989 340 0,'-15'-3'128'0,"3"8"-100"0,6-5-8 0,3 6 24 0,-6-4-28 0,6-2-4 0,0 0-8 0,0 0 72 15,3 0-40 1,6-2-12 0,6-1-16-16,9-2-8 0,0-3 0 0,8 2 0 15,1 1 0-15,3 2 52 0,0 1-28 16,-7-1 0-1,-2 1-16 1,-6-1 28-16,-6 0-20 16,-3 1 4-16,-9-4-12 0,0 1-508 15</inkml:trace>
  <inkml:trace contextRef="#ctx0" brushRef="#br0" timeOffset="64394.3">4877 15036 156 0,'-14'-21'56'0,"14"21"-44"0,-6 0-4 0,3 0 16 0,0-5-16 0,-6 2-4 0,6-2 0 0,-3 2 116 0,0-2-64 0,0 2 92 16,0 1-84-16,0 2-24 15,0 2-24-15,0 1-16 0,-9 2 4 16,-3 1-24-16,0-4 12 15,4-2 32-15,2 0-16 16,0-2 80-16,0-1-52 16,3 0 48-16,3 1-48 15,3-1 32-15,3 3-36 0,6-3-20 0,6 3-4 16,12-5 36 0,2 0-24-16,10-1 36 15,12-2-32-15,8 1-4 16,10-1-12-16,5 2 4 15,7 1-8-15,-10-3-12 16,1 0 4-16,-4 0 100 16,-11 0-52-16,-1 3 24 15,-2 2-36-15,-1 1 4 16,-2-1-20-16,-6 0-8 0,-7 3-4 16,-8 0 4-16,-3 0-4 15,-9-2-4-15,-3 2 4 16,-6 0 4-16,-6 0-4 15,0 0 8-15,-3 0-8 0,0 0 8 16,0 0-8-16,3-3 16 31,0 3-12-31,0-3-12 0,0 3 0 0,6-2 12 16,0 2-4-16,0-3-12 31,-6 3 4-31,3-2 12 0,-3 2-4 16,6 0-12-16,0 0 4 15,0-3 12-15,-6 3-4 16,6 0-12-16,-6 0 4 16,3 0 12-16,-3 0-4 15,0 0-12-15,0 0 4 16,5 0 12-16,-5 0-4 16,0 0-4-16,6 0 4 0,3-3 4 15,-6 3-4-15,3 0-4 16,-6 0 4-16,3-2 4 15,-3 2-4-15,0 0-12 0,0-3 4 16,0 0 12-16,-3 3-4 16,0-2-124-16,-3 2 64 15,0 0-340-15,-3 0 220 0</inkml:trace>
  <inkml:trace contextRef="#ctx0" brushRef="#br0" timeOffset="74501.3">14626 13557 372 0,'-12'3'140'0,"9"-3"-112"0,-6 0-4 0,0 0 64 0,0 0-52 0,-3 0 48 0,0-3-48 0,-3 1 32 0,0-1-36 16,-2 3-28-16,-4 0-4 15,3 0 24-15,-3 0-12 0,3 3 12 0,0-1-12 16,3-2 28 0,4 3-24-16,5 0 4 0,3 2-12 15,3-5 64-15,9 0-40 16,5 0 32 0,10-5-36-16,3 2 28 15,6 3-32-15,0 0 32 16,-1 0-32-16,4 0-4 15,3 0-12-15,-4 0-24 16,1 0 8-16,-6 3 12 16,0-3 0-16,-4 5-12 0,1-3 4 15,3-2 12-15,-3 3-4 16,-3 0-12-16,-4-1 4 16,-2-2 84-16,-6 3-48 15,-6-3 36-15,-12 0-40 0,-6 0-8 16,-12 0-12-16,-8 0-16 15,-10 3 4-15,0-3 12 16,-2 0-4-16,-1-3-12 16,0 3 4-16,4-3 12 15,2 3-4-15,6 0-12 0,4 0 4 16,5 0 12-16,3 0-4 16,9 0 16-1,3 0-12-15,6 0 4 16,9-2-4-16,9-1 4 15,9 0-8-15,9-4-4 16,8 7 4-16,7 0 4 16,5-3-4-16,-2 0-4 15,-3 1 4-15,-4-1-16 16,-5 3 8-16,-6 0 4 16,-9 0 0-16,-7 0 0 0,-8 0 0 15,-9 0 16-15,-3 3-8 16,-3-3 16-16,-3 2-16 15,1 1-4-15,-7 0 0 16,0 2-4-16,0 0 0 0,0 0-408 16,0 1 224-16</inkml:trace>
  <inkml:trace contextRef="#ctx0" brushRef="#br0" timeOffset="86943.73">11307 6281 8 0,'-9'-5'4'0,"9"5"-4"0</inkml:trace>
  <inkml:trace contextRef="#ctx0" brushRef="#br0" timeOffset="87042.66">11090 6075 352 0,'-18'-35'132'0,"18"35"-104"0,9-13-8 0</inkml:trace>
  <inkml:trace contextRef="#ctx0" brushRef="#br0" timeOffset="90195.55">13137 15177 696 0,'-6'0'256'0,"3"0"-196"0,-5 0-20 0,2 0 128 0,0-3-100 0,3-2 52 0,0 2-72 0,6-2 28 0,9-1-44 0,11-4 0 0,16-1-20 0,12-5 36 15,14-2-24-15,7-3 48 0,11-3-40 16,9 5 20-16,1 3-32 31,-4 3 8-31,0 0-16 16,3 2-8-16,1 3 0 15,-4 6 4-15,-6-4-4 16,-11 4-12-16,-4-1 4 0,-8 1 20 16,-4 2-8-16,-8 0 4 15,-9 2-4-15,-7 3 4 16,-5 1-8-16,-6 2 40 16,-3-3-20-16,-3 0 32 15,-6 1-32-15,-3-6 48 0,-9 2-40 16,-3-4 36-1,-9-1-36-15,-6-2 16 0,-6 5-28 0,-3-3 16 32,1 6-20-32,-1-3-8 0,3 0-4 0,-3 0-16 15,4 0 8-15,-1-3-40 32,3 0 24-32,-6 3-532 15,-6 6 304-15,-2-6-636 16</inkml:trace>
  <inkml:trace contextRef="#ctx0" brushRef="#br0" timeOffset="117561.9">18963 15042 788 0,'-18'-22'292'0,"15"22"-228"0,-6 0-16 0,6 0 64 0,3 0-72 0,-3 0 124 0,3-2-92 0,-3 4 0 0,3-2-44 16,0 0 44-16,6 0-40 0,6 0 12 16,12-2-28-16,8-1 0 15,16-2-8-15,14 2-8 16,10 3 4-16,5-2 4 16,1 2-4-16,-1 0-4 0,-9 5 4 15,-5 0-4-15,-6 3 0 0,-19 0-12 16,-5 0 8-16,-9-3 20 15,-9 1-8-15,-3-6-4 32,-6 2 0-32,-6-2 4 15,3-2-4-15,-3 2-4 0,0 0 4 0,2-3 20 32,-2 0-12-32,3 1 4 0,0-4-8 15,0 4 36-15,0-4-20 16,0 1-32-16,-3-3 4 15,3 0 44-15,3 0-20 16,0 3-8-16,0-3-8 0,-3 0-4 16,0 3 0-16,0-3-20 15,3 3 12 1,-3-3-112-16,-3 2 68 16,3 4-588-16,6 2 356 0,6-6-296 15</inkml:trace>
  <inkml:trace contextRef="#ctx0" brushRef="#br0" timeOffset="118682.72">21999 14930 436 0,'-21'-5'160'0,"15"5"-124"0,3-2-8 0,-3-1 44 0,0 0-44 0,0 1 52 0,0 2-48 0,3 0 116 0,0 0-80 15,3 0 20-15,-3 0-52 16,3 0 40-16,0 0-44 16,-3 0 56-16,0 0-52 15,0 2 28-15,-3 1-36 16,3 0 52-16,3-3-44 15,0 0 0-15,9 5-20 0,12 0 16 0,15 0-20 16,11 1 32-16,22-4-28 16,11 1 4-16,15 2-12 31,10-2-8-31,14 0 4 0,3 2-4 16,-3-3 0-16,0 1 16 15,3 2-8-15,-9 1-4 16,-9 2 0-16,-6 0 4 15,-2-3-4-15,-13 3-12 0,-12-3 4 16,-8 3 4-16,-9-5 0 16,-13 2 32-16,-5-5-16 15,-9 3 32-15,-3-3-32 16,-7 0 12-16,-2 0-16 0,-6 0 12 16,3 0-16-16,-6 0-4 15,0 0 0-15,-6 0-4 16,0 0 0-1,3 0-12-15,-3 0 8 16,0 0 28-16,0 0-12 16,0-3-12-16,-3-2-4 0,0-1 4 0,-6 1 0 31,3-3-100-31,-6 0 56 16,-3-2-492-16,-8 2 296 15</inkml:trace>
  <inkml:trace contextRef="#ctx0" brushRef="#br0" timeOffset="132540.69">18531 16618 548 0,'-3'0'204'0,"-3"0"-156"0,-3 0-16 0,6 3 132 0,-3-3-96 0,3 0 60 0,3 0-72 0,-3 0 0 0,3 0-32 15,-3-3 56-15,0 1-44 0,0-1 28 16,3 3-36-16,-3 0 8 31,0 0-20-31,0 0-8 0,3 0-4 16,0 0-4-16,6 3 0 16,3-1 32-16,9-2-16 15,6 0 12-15,9 0-16 16,5-2 56-16,10-1-40 15,3 3 24-15,5-2-32 16,7-4 52-16,8-2-40 16,6 0 4-1,4 3-24-15,26-5-8 16,-3 4 0-16,33-2 12 16,-12 3-8-16,36 0-12 0,-15 2 0 0,20-2 12 15,-17 5-4-15,18-6 16 16,-18 6-12-16,20 3-28 15,-17 2 8-15,27 3 56 16,-18 6-20-16,23 1 0 31,-23 1-16-31,14 0-8 16,-23 0 4-16,9-3 4 16,-27 1-4-16,-3-7 24 15,-21-1-16-15,-3-6-20 0,-21 2 0 0,1-4 4 16,-16 2 4-16,-2-3 8 15,-13 3-4-15,-5-5 32 32,-6 2-20-32,-7-2 4 0,-8 2-12 0,-3-5 12 15,-6 3-12-15,2-6 4 16,-5 6-4-16,-3-3-8 16,-3 6 4-16,-3-1-4 15,0 3 0-15,0-3-20 16,0 6 12-16,-3-3 4 15,0 3 4-15,-3-3 8 16,0 2-4-16,-3-2-4 16,0 0 4-16,-6-2 4 15,3 2-4-15,-9-3-20 16,0 0 8-16,-9-2-136 16,3 2 76-16</inkml:trace>
  <inkml:trace contextRef="#ctx0" brushRef="#br0" timeOffset="136777.29">18269 16600 560 0,'-6'0'208'0,"12"3"-164"0,9-3-8 0,-3 0 180 0,15 0-124 0,11 0 80 0,19-3-104 0,20-2 0 0,24 2-44 16,13-2-4-16,8-1-12 15,3 1 28-15,3 3-20 16,-6-4 12-16,0 4-16 16,-6 2 0-16,-6 0-4 0,-15 0 4 0,-14 0-8 15,-19 0-4-15,-17 0 4 16,-16 0 136-16,-14 0-76 0,-18 0 28 31,-17 0-56-31,-25-3-24 16,-30 0-4-16,-20 1 0 15,-27-1-4-15,-9-5-4 16,-6 5 4-16,3 1-4 16,3-1 0-16,9 0-12 15,12 1 8-15,21-1 28 0,14-2-12 16,22 0 12 0,17-1-12-16,18-2 0 0,24-5-4 15,27-3 12-15,38-2-12 16,28-1 4-16,26 6-4 0,9 10-8 15,9 3 4 1,-1 3 4-16,-8 5-4 16,-15 3-12-16,-14 2 4 15,-28-5 12-15,-23 2-4 0,-25 1 52 16,-26-3-32-16,-32-3 44 0,-43-2-40 31,-38-6 28-31,-30-10-28 16,-12-6 36-16,-3-10-36 15,22 8 40-15,28 5-40 0,37 3-16 16,29 8-4-16,27 2-132 16,24 3 68-16,27-3-420 15,32-5 268-15</inkml:trace>
  <inkml:trace contextRef="#ctx0" brushRef="#br0" timeOffset="-170066.83">13649 13499 520 0,'0'-8'192'0,"0"8"-152"0,-9 5-8 0,6-5 96 0,3 3-76 0,-5-3 52 0,2 3-64 0,-3-3 76 0,3 2-64 0,-3-2 60 0,6 3-60 0,-6-3 40 16,6 3-52-16,-3-3 76 16,6 0-64-16,-6 0 28 31,3 0-48-31,-3 0 0 15,3 2-20-15,-3 1 20 16,6 0-20-16,-3-3 4 16,0 0-8-16,0 0 12 15,6 5-12-15,0 0 16 16,0 0-16-16,6 1 16 16,5 2-16-16,13-3 68 15,3 0-44-15,15-2 32 0,-1 5-36 0,28-13 28 16,-4 5-32-16,27-3-4 31,-5 3-12-31,26-3-16 0,-6 1 4 0,15-4 20 31,-12 6-8-31,3-2-12 0,-18 4 0 16,-6-2 4-16,-14 3 0 0,-7-3 0 16,-11 0 0-16,-4 0 8 15,-11 3-4 1,-1-3-4-16,-5 0 4 0,3 0-24 15,-7 2 12-15,4 1 12 16,-6 5 0-16,-1-3-4 16,-2 0 4-16,-3 1 12 15,-3-1-8-15,-3-2-12 16,-4-1 0-16,-2-2 48 16,-3 0-24-16,-3 0 0 15,0 0-12-15,-6-2 28 16,3 2-20-16,-6-3 12 15,3 0-16-15,-3-2-16 16,0 5 0-16,0-5-16 0,0 5 12 0,0-6 32 31,0 6-16-31,-3-2-16 16,0 4 0-16,0-2 12 16,0 0 0-16,0 0-4 15,0 0 4-15,0 0-16 16,0 0 8-16,-3 0 40 15,3 0-24-15,-3 0 16 16,0 0-16-16,-3 0 12 16,3 0-16-16,-3 0-4 0,3 0 0 0,-6 0-4 15,3 0 0-15,0 0 8 32,3 0-4-32,-3 0 8 15,6 0-8-15,-3 0-28 16,3 0 12-16,-3 0 24 0,0 0-8 0,0 0-8 15,3 0 0-15,-3 0 12 16,3 0-4 0,-3-2-4-16,0 2 4 0,-3-5-68 15,0 2 36-15,-3-2-172 0,6 2 108 0,-3-2-256 16,4 2 196-16,-4-2-600 31,6 2 420-31</inkml:trace>
  <inkml:trace contextRef="#ctx0" brushRef="#br0" timeOffset="-132042.6">16450 17854 904 0,'3'3'332'0,"-3"2"-256"16,0-2-24-16,0-3 168 0,0 0-132 0,6 2 80 0,-6-2-100 0,9 0 60 0,3-2-72 0,12-4 4 0,12-2-36 0,11-5 12 0,16-5-20 16,11-3 0-16,7-1-8 15,2 4-8 1,0-1 4-16,1 3-4 0,-1 3 0 0,-6 3 16 16,4 2-8-16,-13 0 32 31,-5 0-24-31,-7 3 48 15,-2-3-36-15,-7 0 4 16,-2 2-20-16,-6 1 0 16,-7 2-4-16,-8-2 4 0,-6 2-8 15,-6 1 32-15,-9-1-20 16,-9 1 4-16,-6-1-12 16,-9-2-8-16,-8-1 4 0,-4-2-4 31,0 3 0-31,0-3 0 0,1 0 0 15,5 0 0-15,0 3 0 16,6 0 0-16,3-1 0 0,6 1 0 16,4 2 0-16,2 1 0 15,6 2 0-15,6 2 0 0,17 4 0 16,16-1 32 0,15 3-16-1,8 5-12-15,1 8-8 16,-10 11 4-16,-11 5 0 0,-12 3 24 15,-21 0-12-15,-15-6 40 16,-12-2-28-16,-21-6 20 16,-12-2-24-16,-14-6-16 15,-1-4-8-15,-2-4 12 16,6 4-4-16,8 1-116 0,9 1 60 16,10 0-244-1,8 0 168-15,12-3-264 0,9 0 224 16,9-5-772-1</inkml:trace>
  <inkml:trace contextRef="#ctx0" brushRef="#br0" timeOffset="-129274.08">18608 17126 248 0,'-3'-2'92'0,"3"-1"-72"0,3 3-4 0,0 0 156 0,3-2-96 0,3-1 112 0,0 0-108 0,3 3 64 0,0 6-84 16,-3 7 40-16,0 16-60 15,-3 21 104-15,-6 11-84 0,-3 0 56 0,0 2-72 16,-3-2-4 0,3 5-24-16,0 1 84 15,0-4-52-15,0-10-24 0,0-8-12 0,-3-11 48 16,0-2-32-16,3-8 8 15,-3-3-24-15,0-5 36 16,0 0-24-16,3-6-4 16,0-2-12-16,3-2-16 15,0-1 4-15,0-5 40 16,0 5-24 0,0-5 24-16,0 5-20 15,0-5-8-15,0 0-4 16,0 0 12-16,0 0-8 15,0 0-12 1,0 0 0-16,0-2 4 0,0-1 0 16,0 1-12-16,0-1 8 15,3-2 12-15,0-1-4 0,-3 1 40 16,3-3-20-16,0-3-12 16,0-2-8-16,0-5 4 15,3-14-4-15,3-5 8 0,6-8-8 16,3 0-4-16,3 3 4 15,5 5-24 1,4 2 12-16,0 6-4 0,0 3 4 0,-4 2 16 16,-2 5-4-1,-3 1-4 1,0 2 4-16,-3 5-4 16,0 1 0-16,0 2-12 15,-1 3 8-15,-2-1-16 16,-3 4 12-16,0 2 4 0,-3 5 4 15,0 3 8 1,-3 2-4-16,0 1-20 16,0 5 8-16,-3 0 20 15,0 5-4-15,-3 0-20 0,0 6 4 0,0 2 20 16,0 2-4-16,0 4-4 16,0-1 0-1,0-2-16-15,0-3 8 0,0-5 12 16,0-3-4-16,0-5-12 15,0-6 4-15,0 1 20 0,3-3-8 16,-3-3-20-16,0 1 4 16,0-1 12-16,0 0 0 15,0-5-4 1,0 0 4-16,6 3 56 16,-6-3-32-1,6 2-4-15,-6-2-12 0,6 0-20 16,0 0 4-16,-3-2 12 15,2 2-4-15,1-3 8 16,0 3-8-16,-3-2-4 16,-3 2 4-16,6-3-4 15,-6 3 0-15,0 0-12 0,0 0 8 16,0 0 4-16,0-3 0 16,-3-2-64-16,3 2 36 15,0-5-268-15,3 3 160 0,0 0-372 16,3-1 288-16</inkml:trace>
  <inkml:trace contextRef="#ctx0" brushRef="#br0" timeOffset="-128106.53">19507 17698 548 0,'3'3'204'0,"-3"-6"-156"0,3 0-16 0,-3 3 16 0,0 0-32 0,6 0 4 0,0 0-12 0,3 0 4 0,3-2-8 0,3-4-12 0,0-2 4 0,9 1 84 15,-4-4-48-15,7 0 8 16,0 1-24-16,6-1-12 15,-7 1 0-15,1-1-4 0,-3 0 0 0,-3 4 8 32,-3-1-4-32,0 0 24 15,0 0-16-15,-4-3-4 16,1 1-4-16,-6-1-24 0,-3 3 12 16,-3 0 32-16,-6 3-16 15,-3-1 80-15,-3 1-52 16,-3 0 32-16,-3 2-40 15,1-2 16-15,-1 2-24 16,0 1 28-16,3-1-32 0,-6 0 40 16,6 1-32-16,-6-1-12 15,0 3-8-15,1 0 56 16,-1 3-32 0,-3 2 68-16,0 3-56 15,-3 3 36-15,-3 7-44 16,4 3 36-16,-4 8-40 0,9 3 12 0,6 8-24 15,9-3 64-15,12-3-48 16,12-5 40-16,15-2-40 16,5-6 8-16,7-5-24 0,0-8 8 31,-1-3-12-31,-2-5 0 16,-4 0-4-16,-8-3 12 15,-3 1-12-15,-9-1-12 16,-6 0 0-16,-6 1-24 15,-3 2 16-15,-3-3-188 0,-3 3 108 16,-3 0-328-16,0 3 232 16</inkml:trace>
  <inkml:trace contextRef="#ctx0" brushRef="#br0" timeOffset="-127757.09">20293 17325 880 0,'-9'-66'328'0,"9"47"-256"0,-3-7-16 0,3 15 196 0,0 1-148 0,3 2 72 0,0 5-104 0,0 11-12 16,3 11-40-16,3 18 104 0,-3 8-72 15,3 2 24-15,0 1-44 0,-3-3 4 16,0 0-20-16,-3-6 8 15,-3-2-12-15,-3-5-8 16,0 3 0-16,-3-12 20 16,0-1-12-16,0-7-4 15,3 1-4-15,0-8-128 0,6 0 68 16,6-2-244-16,6-4 172 16,3-2-264-16,5 0 224 15,7-2-112 1,3-1 164-16,3-2-376 15</inkml:trace>
  <inkml:trace contextRef="#ctx0" brushRef="#br0" timeOffset="-127522.85">21067 17301 956 0,'0'-24'352'0,"3"32"-272"0,-3 0-24 16,3 3 156-16,-3 10-128 15,-6 5 108-15,-9 6-112 16,-9 0-24-16,-5 5-36 16,-7 0 4-16,-3 3-16 0,0-3-4 15,1 0 0-15,8 0-16 0,0-5 8 16,9-9-280-1,6-1 156-15,4-9-424 16,-1-11 312 0,6-12-288-16</inkml:trace>
  <inkml:trace contextRef="#ctx0" brushRef="#br0" timeOffset="-127139.08">20629 17484 624 0,'15'-27'228'0,"0"14"-176"0,12 2-16 16,-12 3 236-16,6 3-156 0,3 3 132 15,-4-1-144-15,1 0 12 16,0 9-68-16,3 4 44 0,0 6-56 16,5 3 36-16,1 7-40 15,3 3 8-15,3 8-24 0,-1 0 64 16,-2 0-48-16,-3-5 24 16,-6-3-36-16,-3-8 44 15,-4-2-36-15,-5-6 12 16,0-5-24-16,-6 0 52 15,0-6-36 1,-6-2 4-16,0 0-24 16,0 0 0-16,0 0-4 15,-6 3 20-15,3-3-16 16,-3 0-20-16,0 3 0 16,0-3-4-16,0-3 4 0,0 0-80 15,3-4 48-15,0-7-240 16,3 1 156-16,6-3-404 15,0-2 296-15,-3-1-536 16</inkml:trace>
  <inkml:trace contextRef="#ctx0" brushRef="#br0" timeOffset="-126137.77">21484 17108 364 0,'-15'-5'132'0,"15"5"-100"0,3 2-12 0,-3-2 132 0,3 6-88 0,0 2 8 0,6 10-44 0,0 16 132 0,8 22-88 0,-2 2 216 0,3 0-164 0,-3-2 104 32,0-3-136-32,-3-3 24 15,0-2-72-15,-6-6-8 16,-6-2-20-16,0-8 24 16,-6-3-24-16,0-8 20 15,3-3-20-15,-3-4 0 16,0-4-8-16,6-5-52 0,3 1 28 15,0-1-332-15,6-2 192 16,0-1-444 0</inkml:trace>
  <inkml:trace contextRef="#ctx0" brushRef="#br0" timeOffset="-125704.42">21972 17592 496 0,'3'-16'184'0,"3"11"-140"0,3 0-16 0,-6 2 164 0,3 0-112 16,0 1 88-16,3-1-96 15,-1 0 88-15,1 1-96 16,0-3 84-16,0-1-84 0,3 1 20 15,0 0-48-15,6-1-32 0,6 4-4 16,6-1-8-16,5 6 0 16,4 5 24-16,-3 8-8 15,-4 10-12 1,-8 11 0-16,-6 11 116 0,-12-6-60 0,-15-8 200 16,-15-7-140-16,-14-6 96 15,-10-10-120-15,-3-11 24 16,-2-11-68-16,2-10 12 15,9-3-36-15,13-2 0 16,11-1-12 0,9-2-24-16,9-5 8 15,6-6-144-15,6 3 80 16,15-3-524-16,8-13 332 16,10-13-760-1</inkml:trace>
  <inkml:trace contextRef="#ctx0" brushRef="#br0" timeOffset="65192.93">19326 3217 1068 0,'47'14'396'0,"-47"-14"-308"0,12 0-24 0,-6 0 212 0,3 5-164 0,-3 8 36 0,0 6-92 0,-3 26 28 0,0 8-48 0,-9 31 0 0,0 1-24 0,-9 26-8 15,3 0 0-15,-9 13-84 16,7-18 44-16,-4 8 24 15,3-13 8-15,-3-4-4 0,6-14 4 0,-3-9-4 32,3-14 0-32,-6 1 24 0,6-10-8 15,1-1-20-15,2-5 4 0,0-11-120 16,3-5 72-16,3-8-276 16,3-5 184-1</inkml:trace>
  <inkml:trace contextRef="#ctx0" brushRef="#br0" timeOffset="65809.73">19382 4233 736 0,'0'3'272'0,"0"-3"-208"0,-6 3-20 0,0-3 152 31,3 2-116-31,-6-2 100 16,3 6-104-16,-2-6 12 0,2 0-52 0,0 0 100 16,6 0-76-16,0 0 44 15,6 0-60-15,0-8 72 16,2 2-64-16,10-12 0 16,6 2-32-16,6-16 4 15,0 6-12-15,8-22 0 16,-2 6-4-16,9-24-24 15,2 7 8-15,1 1-12 16,-6 13 8-16,-10 8 8 16,-2 11 4-16,-6-1-12 15,-3 14 8-15,-3 0-24 16,-3 5 16-16,2 3 24 16,1 2-8-16,0-2-60 15,0 5 28-15,0-6-48 16,0 6 40-16,-3-5-76 0,-1 5 60 0,-2-3-104 31,-3-2 88-31,-3 0-136 16,0 2 116-16,-6-5-160 15,3 6 140-15,-6-1-236 16,0 3 192-16</inkml:trace>
  <inkml:trace contextRef="#ctx0" brushRef="#br0" timeOffset="66093.4">19698 3913 832 0,'-12'-13'308'0,"12"13"-240"0,-6 32-20 0,0-11 176 0,6-5-132 0,-3 16-28 0,6-1-40 0,9 17-12 0,3 0-8 0,9 12-36 31,-1 1 16-31,-2 0 24 16,-3 0-4-16,-6-13 20 15,-3-9-16-15,-6-2-48 16,3-5 24-16,-9-6-260 15,0-2 152-15</inkml:trace>
  <inkml:trace contextRef="#ctx0" brushRef="#br0" timeOffset="66566.52">20397 2982 820 0,'9'-27'304'0,"-9"27"-236"0,-3-13-20 0,0 8 272 16,3 2-184-16,-3 3 80 16,0 8-128-16,-3 11-36 15,6 2-32-15,0 24 64 16,3 5-48-16,0 48 48 16,6 3-48-16,-6 60 0 0,0-5-24 0,-9 56-8 31,0-19 0-31,0 29 4 15,6-23-4-15,6-1 148 16,6-34-84-16,6-8 52 16,0-32-72-16,-3-15 12 15,0-27-40-15,-6-11 0 16,-3-23-12-16,-9-8-76 16,3-11 36-16,-9-11-296 15,3-2 184-15</inkml:trace>
  <inkml:trace contextRef="#ctx0" brushRef="#br0" timeOffset="67156.32">18579 3172 1132 0,'0'11'420'0,"-3"-6"-328"0,3 3-24 0,0-5 140 0,-3 2-128 0,0 0 88 0,-3 1-96 0,0 7-12 0,3 0-36 0,-3 29 44 0,6 9-36 0,-3 65 12 0,3 9-28 0,0 57 8 16,6-5-12-16,3 24-24 0,6-26 4 0,8 5-12 15,1-32 8-15,9 0 16 16,3-23 0-16,-1-12 32 15,-2-20-20-15,-9-11 20 16,-6-24-20-16,-12-5-52 16,-6-16 20-16,-12-2-184 31,0-14 112-31,-6-3-216 0,6-7 172 0</inkml:trace>
  <inkml:trace contextRef="#ctx0" brushRef="#br0" timeOffset="67820.2">21159 4114 1132 0,'6'16'420'0,"-6"-16"-328"0,0 5-24 0,0-5 148 0,3 3-132 0,0-3 52 0,3 0-76 0,3-3 16 0,6 3-44 0,3-5-8 0,0 3-16 0,2-4-24 0,4 6 8 0,0-8-24 0,-3 8 20 0,-3-5-108 0,0 5 64 0,-6-5-100 15,-3 5 92-15,-4-6-68 16,1 6 76-16,0-5 12 16,0 5 28-16,6-3-84 15,0 3 52-15,0 0-92 0,0-5 80 0</inkml:trace>
  <inkml:trace contextRef="#ctx0" brushRef="#br0" timeOffset="68295.6">21144 4379 632 0,'-20'13'236'0,"20"-13"-184"0,29 13-16 0,-17-10 184 16,0 0-128-16,3-6 124 16,0 0-128-16,6 1 72 15,0-6-96-15,5 0 48 0,4 3-68 0,3-1-20 31,0 4-16-31,-1-1-8 0,1 3 0 0,-6 0 16 16,-3 3-8-16,-9-3-20 16,-1 0 4-16,-8-3-112 15,-3 3 68-15,-6-8-280 16,0 5 188-16,-3-5-228 16,3 6 212-16</inkml:trace>
  <inkml:trace contextRef="#ctx0" brushRef="#br0" timeOffset="77501.9">14641 9501 404 0,'11'-13'148'15,"-11"13"-112"-15,9 11-12 0,-6-9 48 0,3 1-44 0,-6-1-36 0,3 4 0 0,-6-1-16 0,3 3 12 0,-3-5 60 16,3-1-24-16,-3-2 24 31,6 3-28-31,-3 0 44 0,0-1-36 0,0-2 56 0,0 0-48 0,3 0 124 32,0 0-88-17,-3 0 64-15,0 0-80 0,0 0 68 16,0 0-72-16,-3 0 28 15,0 6-48-15,-3-4 44 16,6 3-44-16,-3-5 4 16,3 3-24-16,0-6 0 15,3 3-4-15,0-5-16 16,3 0 4-16,-3-3 4 16,0 3 0-16,-3-9-12 15,0 6 8-15,0-2 20 16,3 2-8-16,-3-3 92 15,3 3-52-15,0-2 12 0,6 2-36 0,0 0 48 32,3 3-40-32,0-1-24 15,0 4-8-15,-3-1 16 16,3 6-8-16,-3 2 4 0,5 6-4 16,-2-1-16-16,3 3 4 15,3 3 4-15,3 3 0 0,3 2 0 16,0 3 0-16,2 2 0 15,-2 1 0-15,0-1 0 16,0 1 0-16,-9-4 88 16,-3-1-48-16,-3-4 0 15,-1-2-24-15,-2-8 60 16,0 0-44-16,0-5-4 16,3-1-16-16,-3-2-12 15,0 0 4-15,-3 0-4 16,3 5 0-16,-6-2 0 15,3 0 0-15,-3-3 16 0,0 0-8 0,0 2 16 16,0 1-16-16,0-3-20 31,0 0 4-31,-3 3 12 0,3 2 0 0,-6 0-4 32,0 1 4-32,-3-1-16 15,3 0 8-15,0-2 4 16,3-1 0-16,0-2 0 15,3 0 0-15,0-2 8 16,3-1-4-16,-3 1 16 16,3 2-12-16,-6 0 16 15,3 2-16-15,-3-2 4 0,3 0-4 0,-3 0-24 16,6 0 8-16,-3 0-4 31,6 3 4-31,0-3-12 16,6 0 12-16,-6-5-68 15,3 2 44-15,-9-5-56 0,3 3 48 0,-6-6-32 16,3 6 40 0,0-3-24-16,3 3 32 15,0-3-44 1,6 2 40-16,3-7-64 0,3 5 52 0,0-8-140 16,0 3 100-16,-7-3-296 15,-2-2 208-15,-9 2-512 16</inkml:trace>
  <inkml:trace contextRef="#ctx0" brushRef="#br0" timeOffset="79524.25">10322 7284 860 0,'-30'11'320'0,"30"-11"-248"0,-6 18-20 0,0-13 112 0,3 3-100 0,-12-5 52 0,3 0-68 0,-12-6 36 16,4 0-48-16,-10-5 88 31,3 3-72-31,-3-8 72 0,9 5-68 0,-2-8 40 16,5 3-56-16,-3-8 32 15,9 2-40-15,-3-13 16 16,3 6-28-16,0-11-8 15,6 5-8-15,0-8-4 0,6 6 0 0,6-11 8 32,3 5-4-32,9-7-12 15,3 10 4-15,9-6 20 16,2 12-8-16,1-1 40 16,0 8-24-16,-3 3 4 15,-4 8-16-15,-2-1-16 16,-3 9 0-16,3 3 4 15,-3-4 0-15,3 4 0 16,-4 2 0-16,7 2-20 16,3 4 12-16,3 1 4 0,-1 7 4 0,10-1 8 15,0 3-4-15,2-3-12 16,-2 3 4 0,-3-3 12-16,-6 0-4 0,-7 1-4 15,-2-1 4-15,-9 0-16 31,0 0 8-31,-9 6-48 16,-3-1 24-16,-6 6-108 0,3 3 76 0,-9 4 8 31,3 4 32-31,-9 2 52 16,0 0-20-16,-12-3 0 16,4-2-8-16,-16-6 20 0,6-4-12 15,-14-4 4-15,8 1-8 0,-12-4 12 16,10-4-12-16,-16-3 32 15,9 0-24-15,-8-5-12 16,11 2-8-16,1-8 28 16,11 3-12-16,6-5 56 15,12 0-36-15,0-6 28 16,6 0-32-16,3-18 28 16,6 6-32-16,-3-17-4 0,3 5-12 0,-3-7 4 15,0 5-8 1,-3 0-4-16,1 8 4 0,-4-3-4 15,6 8 0-15,3-2-20 16,6 5 12-16,11-6-4 31,4 9 4-31,12-9 16 16,3 9-4-16,5-11-12 16,-2 8 4-16,3-9 4 15,-4 9 0-15,1-5 16 16,0 7-8-16,-3 3-12 0,-7 6 0 0,10-1-4 15,-3 9 0-15,8 2 0 32,-2 2 0-32,0 4 0 0,-7 1 0 0,1 9 8 15,-6 3 0-15,0 10 24 16,-1-3-12-16,-2 4-84 16,0-4 40-16,-9 6-52 15,0-3 48-15,-15 8 28 16,-3-3 8-16,-15 9-32 15,3-4 16-15,-12 4 84 0,3-6-36 0,-17-3 80 16,5-5-64-16,-18-5 80 31,4-3-72-31,-13-5 16 16,10 0-40-16,-4-8-12 16,9 0-12-16,-5-8-40 15,5 2 16-15,-9-7-72 16,7 0 48-16,-10-3-44 15,10 5 48-15,-7-5-32 16,9 3 36-16,-8-8-52 16,11 5 48-16,-14-11-108 0,11 1 84 0</inkml:trace>
  <inkml:trace contextRef="#ctx0" brushRef="#br0" timeOffset="101762.77">15691 8800 1164 0,'-18'13'428'0,"13"-10"-332"0,-4-3-24 0,-3-8-272 0,-9-13 96 0,3-11-680 0</inkml:trace>
  <inkml:trace contextRef="#ctx0" brushRef="#br0" timeOffset="103068.71">15051 8496 912 0,'-3'16'340'0,"-20"-11"-264"0,-4 19-24 15,6-14-36-15,-3 1-20 16,-9-3 4 0,-11-5 0-16,-10-3-44 0,4-6 24 15,-1-4-4-15,6-1 16 0,4-5 120 0,5 0-60 16,0-5 76-16,0-11-72 16,1 3 100-16,-4-8-84 15,12 3 52-15,-2-1-72 16,5 4 32-1,0-1-48-15,0 0 24 16,0 0-32-16,3 1 8 0,-2-4-20 0,2-10-16 16,0-10-4-16,9-1 4 31,3 3 0-31,6 3 16 0,9 0-8 16,6-1 32-16,6-1-24 15,15-7 48-15,2 1-36 16,4 13 4-16,0 0-20 15,-4 11 0-15,1 5-4 0,6 5 28 16,-1 5-20 0,1 9 4-16,15 2-12 15,5 8-68-15,1 2 32 16,-4 9-48-16,-2 0 40 0,-1 5-40 0,7 10 40 31,2 8-16-31,1 1 32 0,-7 4-16 16,-2 4 20-16,-6 4 52 0,-7 9-16 15,-8 0 24-15,-9 12-24 32,-6-9 16-32,-10-7-20 0,-8-1 8 15,-15-4-12-15,-8 9-24 16,-13-1 4-16,-9 4 40 16,-8 4-20-16,-1 1 52 15,3-9-36-15,1-10 28 16,-7-5-28-16,-11-3 0 0,-25-11-16 15,1-10-8 1,-9-8 0-16,6-8-4 0,-4 3 0 16,13-3-28-1,12 0 16-15,8 0-4 16,4 0 8-16,5 0 8 0,-3 0 0 0,1-5-160 16,-10-14 88-16,1-34-376 15,11-42 248-15</inkml:trace>
  <inkml:trace contextRef="#ctx0" brushRef="#br0" timeOffset="105638.68">8595 5927 1184 0,'-24'0'440'0,"9"-6"-344"0,4-2-24 0,5 3 4 0,-3 0-56 0,3 0-8 0,0-3-8 0,3 2-4 0,-3-2 0 15,9 0-64-15,9 1 36 0,12 1-60 0,17 1 52 0,22 0 36 16,20 2 0 0,3-2 24-1,7-1-16-15,20 4 4 0,0-6-4 16,-15-3 36 15,9 3-20-31,21-8 4 0,-12-10-16 0,-8 5 36 0,-4 2-24 16,-3 3 64-16,-6 1-48 15,-14 1-8-15,-19 6-20 0,-11 3 60 16,-13-3-40-16,-8 8 32 16,-9-2-36-16,-9 7 8 15,-12 3-20-15,-9 8 0 0,-21-1-8 16,-12 7 20 0,-2-1-16-16,-4 3 12 15,7-1-12-15,2 4 0 16,0-1-4-16,6-2 4 15,1 0-8-15,2-3-12 16,3-5 4-16,3-3-180 16,-8-5 96-16,-10-8-604 15,-9-8 384-15</inkml:trace>
  <inkml:trace contextRef="#ctx0" brushRef="#br0" timeOffset="106335.14">7202 5654 1144 0,'18'-10'420'0,"-12"2"-324"0,9-16-28 0,-3 16 52 0,6-11-80 0,5 1-8 0,13-1-20 0,0 1-12 0,11 2 4 0,-8 8-16 0,0-3 8 16,-6 9-4-16,-4 10 0 0,-2 5 8 31,-3 11 0-31,-9 13-36 31,0 5 20-31,-12 8 4 16,-3 3 12-16,-18 6 8 0,0-4-4 0,-6-2 24 16,3-3-16-16,-2 1 24 15,2-12-24-15,0 4 4 16,12-14-8-16,-9 2 20 0,12-9-16 16,3-9 32-16,9 0-28 15,3-8 20-15,9-7-20 16,3-6 0-16,0-3-8 15,-1 1-16-15,1-1 4 16,-3 3 28-16,-6 0-12 0,0 3-12 16,0 2-4-16,-3 1 4 15,3-1 0-15,0-2-20 0,-1-1 12 16,1 1-76 0,0-6 48-16,-3 1-180 15,0-6 120-15,-3-8-396 16,3-2 276-16</inkml:trace>
  <inkml:trace contextRef="#ctx0" brushRef="#br0" timeOffset="106771.15">8220 5413 892 0,'3'22'332'0,"-9"-25"-260"0,-3 0-20 0,3 3 80 0,-6 3-84 0,-3 0-116 0,-2 2 32 0,-1 3-16 0,-3 0 32 16,-6 2 4-16,3 6 8 15,-2 0 8-15,-16 0 0 16,3 5 24-16,9-2-12 16,1 2 12-16,8 0-12 15,6 0 0-15,6 6-4 16,15 12 64-16,15 1-40 0,3 2 60 16,5-5-56-16,-2-8 64 31,0 3-60-31,-3 3 52 0,-12-9-52 15,-12 3 40-15,-6-5-44 16,-18 0-72-16,-9-8 16 16,3-8-416-16,-2-8 240 0,-4-8-572 15</inkml:trace>
  <inkml:trace contextRef="#ctx0" brushRef="#br0" timeOffset="107741.7">12021 4077 904 0,'-33'-8'332'0,"25"8"-256"0,-4 0-24 0,3 3 108 0,0-3-100 0,0 0 44 0,0 5-60 0,3-5-16 0,3 3-16 16,0 2 8-16,6 0-12 0,3 3 60 0,0-2-40 16,0 2 16-16,0 2-28 15,3 3-24-15,-3 3 0 0,6 16 12 16,-9 21 0-1,5 21-4-15,-10 5 4 16,4-4-4-16,-4 4 0 16,2 3 0-16,-3-3 0 15,3-7 76-15,-6-11-40 0,3-11 12 16,0-5-28-16,0-16 76 16,3-5-52-16,0-6-4 15,-3-4-24-15,3-1-20 16,0-8 0-16,0 3 4 15,0-8 0-15,0 0 52 16,0 0-28-16,0 0 16 0,0 0-24 31,-3-8-24-31,3 3 0 0,-6-6 20 16,3 3-4-16,0 0-4 16,-3-5 0-16,3 2 4 15,3 1-4-15,0-1-20 0,6 6 8 0,-6 5 4 31,9 3 4-31,0 5 0 16,6 5 0-16,-1 5-12 16,10 4 8-16,0-4-24 15,3 1 16-15,-3-4 4 0,2-1 8 16,-5-4 44 0,0-2-24-16,-3-8 44 0,-3 0-36 15,-3-8-4-15,-6-2-16 0,-3-6-200 16,-6 3 104-16,0-3-316 15,-3 2 228 1,3 1-748-16</inkml:trace>
  <inkml:trace contextRef="#ctx0" brushRef="#br0" timeOffset="111006.5">22249 4167 924 0,'9'8'340'0,"-9"-8"-260"0,3 3-28 0,-3-3 72 0,0-3-80 0,-3 3 0 0,0-8-28 0,0 3 52 0,0-6-40 0,0 1 16 0,3-3-28 0,3-6-24 31,0 0 0-31,9-7 12 16,2-14 0-16,1 1 32 31,6 2-20-31,6-6 144 0,0 9-88 16,3 5 32-16,-4 5-64 0,4 3-16 15,-3 8-12-15,0-1-12 16,-4 9 4-16,-5 5-24 0,-3 8 12 16,-3 10-112-1,-3 14 68-15,-3 16-136 16,-6 10 104-16,-12 6-204 15,-15-4 160-15,-2 9 8 0,-7 0 72 16,3 13 248-16,0-11-112 16,1-12 200-16,2-12-164 15,0-4 104-15,0-6-132 16,3-6 4-16,7-4-60 16,2-11 52-1,6 5-52-15,3-13 28 16,9-3-40-16,3-5 0 15,9 0-16-15,15-5-8 16,8-3 0-16,10 0-24 16,3-3 12-16,-1 3-12 0,-8 1 8 15,-6-1 0-15,-9 0 4 0,-10 2-28 16,-5 4 20-16,-3-4-28 16,3 4 24-16,0-1-8 15,3 3 16-15,3-3 8 0,0 3 4 16,0-5-124-1,0 0 68-15,-7 2-136 16,-2-7 108-16,-6 2-328 16,0-5 228-16,0 5-568 0</inkml:trace>
  <inkml:trace contextRef="#ctx0" brushRef="#br0" timeOffset="111862.17">23585 3770 768 0,'0'0'284'0,"3"3"-220"0,6-6-20 0,-12 3 128 0,3 3-104 0,-9 0 68 0,3-1-76 0,-6 4 28 0,-3-1-52 16,1 3 60-16,2-3-56 16,-9-2 8-16,3 2-28 0,-15 0 4 0,3-5-12 15,-5 3-8-15,2 2 0 16,6 3-4-16,3-5 0 16,4 5-20-16,5-3 12 15,3 3 12-15,0-3 0 0,0 3 8 16,0-5-8-16,3 7 24 15,0-4-16 1,0 7-4-16,0 0-4 16,0 3-40-1,0 8 20-15,3-3 4 0,1 6 12 16,2-1 32-16,3-2-16 0,0 2 4 0,0-5-12 31,0 3 4-31,-6-5-8 16,0 5-4-16,-3-1 4 15,-3-4 4-15,-6 7-4 16,3-7 24-16,0 2-16 0,3-8 76 16,3-2-52-16,6-3 76 15,3-3-64-15,3-8 72 16,6 1-68-16,6-9 16 16,6-2-36-16,3 5-32 0,6-3 0 15,-1 9-8-15,1 10 0 16,6 13-56-16,-3 27 36 15,-1 2-128-15,-5 5 84 16,-18-7-160 0,-6 8 132-16,-9-4 48 15,-6 1 36-15,-12-8 32 16,-5 3-8-16,-7-16 48 16,-9-11-28-16,-14-11 4 15,-13-20-20-15,4-11-88 16,8-6 44-16,13-10-324 0,8-2 196 15,12 4-652 1</inkml:trace>
  <inkml:trace contextRef="#ctx0" brushRef="#br0" timeOffset="112325.04">23877 3815 932 0,'12'-13'348'0,"-12"13"-272"0,33-13-20 0,-25 8 60 0,1 5-76 0,-9-8 8 0,3 5-28 0,-9 3 4 0,0 3-12 0,-2 7 0 31,2 6-4-31,-3 24-16 0,6 7 4 0,0 22 12 16,3 5-4-16,9 29-12 0,5 9 4 15,4-28 64 1,0-7-32-16,0-6 104 31,0-10-76-31,-6-3 64 0,0-15-68 16,-6-9-12-16,-3-5-24 0,-6-10-56 16,0-11 24-16,-6-3-208 15,3-10 124-15,-3-1-380 0,6-1 268 16,0-1-424-1</inkml:trace>
  <inkml:trace contextRef="#ctx0" brushRef="#br0" timeOffset="112791.76">24166 4950 436 0,'20'-2'160'0,"-37"-14"-124"0,-4 29-8 15,12-8 132-15,0 1-92 16,-3-1 184-16,3 0-144 15,0 3 180-15,3-3-164 16,3-5 140-16,3 0-152 0,6-2 4 0,3 2-68 16,6 0-32-16,3 5-8 15,3-5-28-15,-1 8 12 16,-5-5-24-16,-6 7 20 0,0-7-4 16,-9 8 8-16,3-9 32 15,-6 3-12-15,-3-5 48 16,0 0-32-1,-3-2 64-15,3-3-52 0,0-1 52 0,6 1-52 16,-3-3-48-16,6 0 4 16,-3-5-100-16,0 5 56 15,0-5-136 1,-3 7 104 0,-5-10-448-16,-7 6 296 0</inkml:trace>
</inkml:ink>
</file>

<file path=ppt/ink/ink1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49:32.925"/>
    </inkml:context>
    <inkml:brush xml:id="br0">
      <inkml:brushProperty name="width" value="0.05292" units="cm"/>
      <inkml:brushProperty name="height" value="0.05292" units="cm"/>
      <inkml:brushProperty name="color" value="#FF0000"/>
    </inkml:brush>
  </inkml:definitions>
  <inkml:trace contextRef="#ctx0" brushRef="#br0">11849 16113 456 0,'11'-8'168'0,"-2"-2"-128"0,-18 7-16 0,9 0 16 0,-2-2-28 0,-1 0-40 0,0-1 16 0,0 4-24 0,-3-1 20 0,3 1 16 31,-3-1 4-31,3 0 32 0,0 1-20 15,0-6 100-15,3 2-64 16,0 4 100-16,3-4-88 16,-3 1 140-16,3 0-120 15,-3 2 96-15,0 3-104 16,0 0 12-16,6 3-52 0,3 2 12 16,0 3-28-16,2 3-28 15,13-1 4-15,27 3 28 0,11-2-16 16,16 0-28-1,5-3 12-15,15-6-36 0,1-12 28 16,-7-6-20-16,-3-3 20 0,-3-5-60 16,10-5 40-16,-10 5-28 15,-12 1 40-15,-11 4 0 16,-12 9 16-16,-10-1 104 16,-8 6-52-16,-6 2 68 15,-3 3-60 1,-7 0 4-16,-2 8-32 15,-3 0-20-15,0-5-8 16,-3 2-84-16,-3-2 48 16,0-3-424-16,3-3 256 0</inkml:trace>
  <inkml:trace contextRef="#ctx0" brushRef="#br0" timeOffset="3852.09">12328 17375 600 0,'-21'32'224'0,"18"-19"-176"0,3 3-12 0,3-3 104 0,6 1-84 0,3-1 32 0,3-3-52 0,3-4-24 0,-1-6-4 0,1 0 16 0,0-6-12 0,-6 1 84 15,-3 0-52-15,-9 5 120 0,-6 5-92 16,0 3 64-16,-3 5-80 16,3 3 24-16,-6 3-48 15,0-1 52-15,0 1-48 0,1-3-24 16,-4-6-12-16,-3-2 8 15,-6 3-4-15,-3-11-12 16,-11-3 4-16,-4-5-32 16,-12 3 20-16,-5 2 4 15,2 3 12-15,7 3 8 0,-1 2-4 32,9 3 16-32,4-3-12 15,8 3 60-15,6-3-40 16,6-2 32-16,6-3-32 0,6-3-44 15,12 1 8 1,9-3 8-16,9-3 4 16,21 2-64-16,26-2 32 15,9 6-24-15,19-1 32 0,20 0 0 16,3 3 12-16,-3 0 16 16,3-2-4-16,-3-6-28 15,-12 3 12-15,-9-1 12 0,-14 1 4 16,-13-3-20-16,-11 0 8 15,-16 0 40-15,-14 0-20 16,-12 0 16-16,-12 0-16 0,-9 3 36 31,-9 0-24-31,-9-1-4 16,-12 1-12-16,-20 3 12 16,-16 2-12-16,-8 5 16 15,-9 0-16-15,-13 0 16 16,-14 1-16-16,0-1-20 0,0-2 4 15,3-1 48-15,9 4-20 16,20 2 8-16,28 2-16 16,26 1-76-16,21-1 32 15,24 4-120-15,15-1 88 16,14 3-60-16,16-8 72 16,20-6-140-16,6-12 108 0,4-12-324 15,-1-12 228-15,3-22-392 31</inkml:trace>
</inkml:ink>
</file>

<file path=ppt/ink/ink19.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1000.0766" units="1/cm"/>
          <inkml:channelProperty channel="Y" name="resolution" value="1000" units="1/cm"/>
          <inkml:channelProperty channel="F" name="resolution" value="0" units="1/dev"/>
        </inkml:channelProperties>
      </inkml:inkSource>
      <inkml:timestamp xml:id="ts0" timeString="2015-09-06T10:57:34.389"/>
    </inkml:context>
    <inkml:brush xml:id="br0">
      <inkml:brushProperty name="width" value="0.05292" units="cm"/>
      <inkml:brushProperty name="height" value="0.05292" units="cm"/>
      <inkml:brushProperty name="color" value="#FF0000"/>
    </inkml:brush>
  </inkml:definitions>
  <inkml:trace contextRef="#ctx0" brushRef="#br0">13983 17531 1,'-64'-10'0,"14"-8"0,9-18 0,2-15 0</inkml:trace>
</inkml:ink>
</file>

<file path=ppt/ink/ink2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49:47.552"/>
    </inkml:context>
    <inkml:brush xml:id="br0">
      <inkml:brushProperty name="width" value="0.05292" units="cm"/>
      <inkml:brushProperty name="height" value="0.05292" units="cm"/>
      <inkml:brushProperty name="color" value="#FF0000"/>
    </inkml:brush>
  </inkml:definitions>
  <inkml:trace contextRef="#ctx0" brushRef="#br0">11369 4143 364 0,'0'-5'132'0,"12"2"-100"0,0 6-12 0,-3-3 8 0,6-3-20 0,0 3 4 0,-3-5-4 0,3 0-8 0,-3 2 4 0,-1-5 4 0,-2 3-4 16,-6 0 32-16,3-1-20 15,0 1 56-15,-6 5-40 16,0 0 56-16,12 5-52 31,6 6 80-31,3-6-64 16,-3 3 72-16,0 0-72 15,5-3 16-15,4 1-36 0,9-4 40 0,9 4-40 16,11-6 72-16,19 5-56 16,2-5 28-16,9-3-44 15,4 1 36-15,17 2-40 0,-3 0 20 16,0 0-28 0,3-6 16-16,12 6-20 0,0 0 20 15,-3-2-24-15,1-1 12 16,8 0-12-16,-3-4 12 15,0 1-16-15,12-7-4 0,-1 0 0 32,1 0 12-32,0 2-8 15,0 6-12-15,-6 2 0 0,-6-2 40 16,3 2-24-16,-3 6 24 16,-3-3-20-1,4 5 0-15,-1-2-8 0,-3 7-16 16,-12-7 4-16,-9 0-4 15,0-1 0 1,3 3 16-16,-5-5-4 0,-10-5 16 16,-6 3-12-16,-5-1-12 15,-4 0 0-15,-2 3 4 0,-1 0 0 16,-11 0 0 0,-4-5 0-16,-8 5 52 0,0-3-28 15,-7 3-12-15,-2 0-4 0,0 0-8 16,-4 0 0-16,-2 0-12 15,-3 8 8-15,0-8 20 16,-3 6-8 0,-4 1 16-1,1-4-16-15,-9 0-28 16,0 5 8-16,-3-3 4 0,-3 0 8 16,0 3 8-16,-6-5-4 15,0-3-4-15,0 0 4 16,0 3-4-16,-3-3 0 15,3 0-56-15,-3-3 32 16,3 0-192-16,0-2 120 16,6 2-400-16,6 1 280 15</inkml:trace>
  <inkml:trace contextRef="#ctx0" brushRef="#br0" timeOffset="933.12">18939 4540 464 0,'18'-21'176'0,"-4"5"-140"0,16-18-8 0,-12-1-12 0,9-2-16 0,15-8-56 0,23-2 32 0,24 4-280 0</inkml:trace>
  <inkml:trace contextRef="#ctx0" brushRef="#br0" timeOffset="1317.82">23993 4141 392 0,'3'-11'148'0,"6"3"-116"0,6 11-8 0,-6-3-32 16,-3-3 0-16,-3-2-100 15,-6 0 56 1,-6-3-180-16</inkml:trace>
  <inkml:trace contextRef="#ctx0" brushRef="#br0" timeOffset="2301.56">23121 4030 144 0,'-36'8'52'0,"15"-8"-40"0,-9-27 0 0,10 14 0 0,-7-14-8 15,0-2-12-15,-9 0 4 16,4-3 12-16,-1 6-4 0,3 5-12 16,0 5 4-1,1 8 12-15,-1 8-4 16,0 5 40-16,6-2-20 15,0 8 196-15,7-4-120 16,-1-1 64 0,0-1-96-16,3 3 48 0,-3-3-64 15,-6-5 16-15,0 3-40 16,1 2 0-16,2 1-16 0,3 1 28 16,6-1-24-16,0 2 32 15,3 2-32-15,0 1-4 16,6 5-8-16,-3-3 40 15,6 3-24-15,0-6 0 0,0 4-12 16,-3-6 28-16,6 0-20 16,0-3 32-16,6 0-32 15,9-5 40-15,9 3-32 0,9-1 4 16,11 6-16-16,7-2 0 16,14 4-4-16,16 1-8 15,5-9 4-15,3 4 20 16,9 2-12-1,7-3-4-15,-4 0-4 16,-6-5 12-16,3 6-8 16,6 1 4-16,6-7-4 15,-8 0 4-15,-1 0-8 16,-3 3 8-16,3-3-8 16,-6 3-4-16,-17-3 4 0,-13 0-24 15,-11 0 12-15,-10 0 20 16,-2 0-4-16,-3 2-4 15,-4 1 0-15,4 0-16 16,-6 2 8-16,-6-5 28 16,2 0-12-16,-11 0-12 15,3 0-4-15,-3 0 12 0,0-5-4 16,-3 2 8-16,-1 3-8 16,-2-3 16-16,0 3-12 15,-3-2 4-15,0 2-4 0,-3 0-16 16,0 0 4-1,-3 0 12 1,0 0-4-16,-6 0-12 16,6 0 4-16,-6 0 4 15,6 0 0-15,0-3 0 16,3 6 0-16,-1-3 8 0,1-3-4 16,3 0-12-16,-3 3 4 15,0-5 12-15,0 3-4 16,0-4-36-16,-3 6 16 15,-3-5-48-15,-3 0 36 0,0 2-48 16,-6-8 44-16,0 3-108 16,0 3 80-16,-3-5-272 15,0-4 184-15,-3 1-384 32</inkml:trace>
  <inkml:trace contextRef="#ctx0" brushRef="#br0" timeOffset="67778.98">8607 15571 476 0,'12'-93'176'0,"-18"56"-136"0,0-24-12 0,6 35-32 0,0-9-4 0,3-12-376 0</inkml:trace>
  <inkml:trace contextRef="#ctx0" brushRef="#br0" timeOffset="98968.05">18948 11888 756 0</inkml:trace>
  <inkml:trace contextRef="#ctx0" brushRef="#br0" timeOffset="104955.52">20260 13941 984 0,'-9'0'368'0,"9"0"-288"0,18 0-20 0,-6-3 176 0,0 3-140 0,12-2 104 0,3-1-116 0,8-2 52 16,1 2-80-16,3-2 4 0,-3 2-36 16,-4-2 4-16,-2 5-16 0,-3-5 0 15,-3 5-4-15,-4-3-16 16,-2 3 4-16,-3-3-24 16,-3 6 16-16,0-3-224 31,0 0 128-31,-3 3-252 0,0-1 204 0</inkml:trace>
  <inkml:trace contextRef="#ctx0" brushRef="#br0" timeOffset="105205.27">20376 14036 944 0,'15'-5'352'0,"-15"5"-276"0,21 0-20 0,-6 0 236 16,0 3-172-16,12-3 116 16,-1 2-136-16,7-2 60 15,-3 3-92-15,-3-3-28 16,0 0-24-16,-4-3-16 0,1 1 4 0,3-4-60 16,0 4 32-16,6-6-368 31,-4 2 216-31</inkml:trace>
  <inkml:trace contextRef="#ctx0" brushRef="#br0" timeOffset="105505.84">21243 13653 1092 0,'3'-27'404'0,"-3"27"-316"0,-3 19-24 0,-6 4 116 16,3 6-112-16,-12 24 220 16,3 0-164-16,-3 16-4 15,6-5-72-15,0 10-16 16,9-8-20-16,-3-3 0 16,6-4-4-16,-6-14 4 15,6-8-8-15,-6-8-300 16,3-8 160-16,-5-5-448 15,-1-6 328-15</inkml:trace>
  <inkml:trace contextRef="#ctx0" brushRef="#br0" timeOffset="105723.12">21144 14280 1276 0,'42'-32'472'16,"-42"32"-364"-16,36-58-32 0,-15 29 188 15,2 5-160-15,10-11 72 31,3 9-104-31,6-3 20 16,-4 5-52-16,4 0 20 16,-3 6-32-16,-7-1-16 0,-2 6-8 0,-6 0-4 15,-6 7 0-15,0 1-72 16,-3 2 40-16,-1 1-136 16,-2 4 92-16,-6 1-168 15,0 0 140-15,-12-1-196 16,0 1 168-16</inkml:trace>
  <inkml:trace contextRef="#ctx0" brushRef="#br0" timeOffset="105889.95">21374 13970 852 0,'-3'11'316'0,"3"-11"-248"0,12 26-16 0,-7-7 392 32,4 2-252-32,6 13 216 15,0 1-240-15,3 4 0 0,0-2-100 0,0-2-20 31,0-6-28-31,-4-5-12 16,4-3-4-16,-3-5-192 16,-3-3 104-16,-6-3-492 15,0 1 320-15</inkml:trace>
  <inkml:trace contextRef="#ctx0" brushRef="#br0" timeOffset="107992.78">21698 13626 1224 0,'18'-5'456'0,"-18"5"-356"0,33-6-28 0,-18 4 156 0,2 2-140 0,1-3-16 0,0 3-48 0,-6 0-28 0,-3 5 0 0,-6 1-4 15,0-1 0-15,-3 0-88 16,0 3 48 0,3-2-232-16,3-1 156 0</inkml:trace>
  <inkml:trace contextRef="#ctx0" brushRef="#br0" timeOffset="108183.57">22079 13433 872 0,'0'-11'324'0,"0"11"-252"0,-3 14-20 0,0-4 236 16,3 3-168-16,-6 9 128 15,0 1-144-15,-6 6-32 16,6 6-44-16,-3 7-12 16,3-2-8-16,-3 5-84 15,7-5 40-15</inkml:trace>
  <inkml:trace contextRef="#ctx0" brushRef="#br0" timeOffset="108624.58">22439 13671 1320 0,'-71'77'488'0,"71"-77"-380"0,-66 114-28 0,36-48 428 0,10 0-292 0,-4 32-4 0,9 0-136 0,15 10-80 31,9-10 0-31,15-3-84 16,5-13 52-16,7-10-84 15,3-14 68-15,3-5-156 16,-4-13 112-16,1-6-304 0,0-10 224 16,-1-6-844-16</inkml:trace>
  <inkml:trace contextRef="#ctx0" brushRef="#br0" timeOffset="109258.33">22659 14002 932 0,'-3'-6'348'0,"3"6"-272"0,-5 27-20 0,2 2 40 0,6 5-64 0,-3 22 68 16,0 2-60-16,0 0 20 16,2-5-40-16,1-2-8 15,0-6-8-15,-3-8 128 16,3-8-72-16,-6-16 96 0,3-5-88 0,-6-19 12 15,1 1-48-15,-4-22 12 16,3 3-24-16,6-37 0 16,3 0-12-16,12-24-52 15,5 8 28 1,13 2-120-16,0 17 76 0,11 18 0 16,1 21 36-16,0 16 16 15,-7 13 8-15,-11 11-20 16,-9 3 12-16,-18 4 64 15,-6 1-28-15,-18-3 52 0,4 1-48 0,-13-9-8 16,6-3-12-16,-6-10-152 16,6-2 76-16,4-9-376 31,5 1 240-31</inkml:trace>
  <inkml:trace contextRef="#ctx0" brushRef="#br0" timeOffset="111460.19">23689 13822 976 0,'9'-11'360'0,"-3"14"-280"0,-3 10-20 0,0 0 152 0,0 11-128 0,-3 13 108 0,-3 24-112 0,-3 26 44 16,-6 1-68-16,-3-4 44 0,1-4-56 16,2-4-4-16,0-1-24 15,3-7-12-15,0-15 0 0,3-10-224 16,3-12 120-16,0-7-560 16,3-5 368-16,0-9-380 15</inkml:trace>
  <inkml:trace contextRef="#ctx0" brushRef="#br0" timeOffset="111710.02">23517 14375 1152 0,'12'-21'428'0,"-3"7"-332"0,11 4-28 0,-5 2 228 0,12-3-176 16,9-7 72-16,8-3-112 16,10-8 44-16,0-1-72 0,-4 1 40 0,1 3-52 15,-7-1-4 1,-5 6-20-16,-6 3 16 0,-9 4-20 16,-6 1-128-16,-4 3 64 15,-5 2-316-15,-6 5 204 0,-3 3-624 16,-6 8 444-16</inkml:trace>
  <inkml:trace contextRef="#ctx0" brushRef="#br0" timeOffset="111894.48">23767 14277 1236 0,'0'18'456'0,"0"-2"-352"0,15 8-32 0,-3-8 236 16,5 5-184-16,1 6-16 15,3 2-68-15,3 0-12 16,0-3-16-16,0 1-88 0,2-6 44 0,4-3-324 16,-3-7 196-16,-3 0-520 15,-1-11 380-15,1-6-220 16</inkml:trace>
  <inkml:trace contextRef="#ctx0" brushRef="#br0" timeOffset="112211.18">24308 13907 1016 0,'54'7'376'0,"-27"7"-292"0,17 20-20 16,-17-2 324-16,3 31-224 0,0 11 108 15,-12 11-156-15,-12-3-24 0,-12 5-56 16,-15 1-16-16,-12-14-12 0,-6-11 12 16,-8-10-12-16,-7-13-160 15,-2-8 80-15,-4-11-536 16,4-3 340-16</inkml:trace>
  <inkml:trace contextRef="#ctx0" brushRef="#br0" timeOffset="112759.1">23139 14430 540 0,'0'-10'200'0,"-3"10"-156"0,0-3-12 0,0 3 256 0,0 0-164 0,3 0 136 0,0 3-152 0,-3 2 172 0,0-2-160 16,3-3 48-16,0 0-100 0,-3-3-20 0,3-2-32 15,0-3 8-15,0 0-16 0,0 0-20 16,-3 3 4-16,3-1 12 16,-3 4 0-16,3 2-12 15,0 0 4-15,0 0 4 0,9 2 0 16,3 1 32-1,0 0-16-15,0-3 4 0,2 0-12 16,-2 2-332 0,3 1 176-1</inkml:trace>
  <inkml:trace contextRef="#ctx0" brushRef="#br0" timeOffset="118014.31">18674 15073 600 0,'-15'14'224'0,"15"-14"-176"0,-6-6-12 0,3 4 148 0,6 4-108 0,0-4 184 0,6-1-152 0,6 0 100 16,3 3-120-16,17-2 92 16,4 2-100-16,41-8 44 0,4 2-68 0,71-4 36 31,2 5-52-31,96 2-36 0,-3 3-8 0,105 13 28 15,-25 6-16-15,93 10 8 16,-45 3-8-16,53 13-24 31,-53-3 8-31,27 21 4 0,-63 3 4 0,13 11 0 32,-67-5 0-32,-2-6-12 15,-54-11 8-15,-14-10 20 0,-43-8-8 0,-11-13 16 16,-33-5-16-16,-12-11-12 15,-27 0 0-15,-14-8 12 16,-22 2-4-16,-8-4 8 16,-13-1-8-16,-5-2-116 15,-6-1 60-15</inkml:trace>
  <inkml:trace contextRef="#ctx0" brushRef="#br0" timeOffset="119382.01">18948 16010 540 0,'-6'90'200'0,"6"-90"-156"0,6 69-12 0,-3-30 72 0,3-2-64 0,-3 16 192 0,0-2-128 0,-3-6 132 0,3-6-136 0,-6-10 124 16,0-7-128-16,-3-20 40 16,3-2-80-16,-6-34-44 0,6-1-8 0,-6-28 32 31,6 5-24-31,3-40-52 15,3 8 16-15,12-19-60 16,3 17 48-16,14 2 0 16,7 24 20-16,12 21-16 15,2 21 20-15,7 21-4 16,-7 11 8-16,-5 16 132 16,-9 5-72-16,-19 11 140 0,-8-1-108 0,-21 6 20 31,-5-2-60-31,-22-9-20 0,0-7-12 0,-12-14-56 15,7-3 28-15,-10-18-272 16,13-2 160-16,-1-11-436 16,12 2 312-16</inkml:trace>
  <inkml:trace contextRef="#ctx0" brushRef="#br0" timeOffset="119665.5">19620 15997 1172 0,'42'-6'436'0,"-42"6"-340"0,60-2-24 0,-37-1 92 0,1 3-104 0,3-3 44 0,0 1-60 0,-3-1-32 0,-1 3-12 0,-5 3 24 32,-3 5-12-32,-6 2-320 0,0 4 164 0,-12 1-488 15,-3 4 356-15</inkml:trace>
  <inkml:trace contextRef="#ctx0" brushRef="#br0" timeOffset="119799.06">19626 16219 996 0,'-18'11'368'0,"18"-11"-284"0,27 2-24 16,-12-2 144 0,3 3-124-16,9-3 0 0,0 0-48 0,2-3-12 31,1 3-12-31,0-5 20 16,-3 2-16-16,2-2-408 15,1 2 212-15</inkml:trace>
  <inkml:trace contextRef="#ctx0" brushRef="#br0" timeOffset="120649.67">20844 15875 904 0,'-78'0'332'0,"78"0"-256"0,-77 69-24 0,47-37 424 0,12-1-272 0,0 12 164 0,7-1-216 0,17 11-4 0,5-3-92 0,28 3-8 31,6-5-28-31,23-9-4 16,-5-7-8-16,2-13-16 15,-5-9 4-15,-10-12-40 16,-5-1 24-16,-12-8-116 16,-6 3 76-16,-7 0-152 0,-5 6 124 0,-3 2-216 15,-3 2 172-15</inkml:trace>
  <inkml:trace contextRef="#ctx0" brushRef="#br0" timeOffset="121266.52">21609 15904 1016 0,'12'24'376'0,"-12"-24"-292"0,3 85-20 0,-3-43 236 0,3 0-176 0,-3 24 48 0,3-2-104 0,0 7-44 0,2-7-12 0,-2-6 32 16,3-8-24-16,-9-13-116 0,0-8 52 15,-2-10-380-15,-1-3 236 0</inkml:trace>
  <inkml:trace contextRef="#ctx0" brushRef="#br0" timeOffset="121633.42">21621 16306 1360 0,'17'-39'504'0,"-17"39"-392"0,33-40-32 16,-9 19 72-1,0 2-100-15,21-20-4 0,-1 1-28 0,7-6-8 16,-1 6-4-16,-5 7-16 16,-6 7 4-16,-13 8-16 15,-2 8 12-15,-12 11-208 16,-3 7 120-16,-12 11-288 15,0 3 216-15,-12 5-212 16,0-2 220-16,-8-1 12 16,2-2 88-16,-3 3 48 15,6-4 12-15,3 7 388 16,9-1-212-16,6 8 264 16,9 0-252-16,3 2 64 0,6-2-152 0,0-5-28 15,3-3-48-15,-3-5-16 16,-4-8-4-16,-2-5-60 15,0-4 32-15,-3-9-448 32,0-3 260-32</inkml:trace>
  <inkml:trace contextRef="#ctx0" brushRef="#br0" timeOffset="122066.35">22106 15849 704 0,'6'-16'264'0,"-6"16"-208"0,6-8-12 0,-3 5 52 0,6 3-60 16,3-5 120-16,2 5-88 0,4-3 64 0,0 3-76 0,3-2 24 16,3 4-48-16,0-2-8 15,-4 0-16-15,4 0-8 0,0 3 4 0,-3-1-136 16,-3 1 72-16,0-3-312 16,-4 0 208-16</inkml:trace>
  <inkml:trace contextRef="#ctx0" brushRef="#br0" timeOffset="122251.19">22528 15687 880 0,'6'-2'328'0,"-6"2"-256"0,12 15-16 0,-9-4 160 15,0 2-128-15,-3 11 36 16,3 0-76-16,0 10-20 15,0 3-16-15,-3 8 16 16,3-5-16-16,-6-6-408 16,3-2 212-16</inkml:trace>
  <inkml:trace contextRef="#ctx0" brushRef="#br0" timeOffset="128371.87">19850 17153 964 0,'11'-3'360'0,"1"1"-280"0,6-1-24 0,-6 3 216 0,9-3-160 0,3 1 80 0,6-4-116 0,2 1 12 0,1 2-52 16,-6 1-24-16,-3-1-4 0,-1 1-8 15,1-1 0 1,-3 0-20-16,-3 3 12 15,-9 0-120-15,-3 0 72 16,-9 3-244-16,-6 2 172 16,-12 3-428-1</inkml:trace>
  <inkml:trace contextRef="#ctx0" brushRef="#br0" timeOffset="128592.56">19876 17399 820 0,'15'0'304'0,"-3"-3"-236"0,12-2-20 0,-9 0 272 16,9-3-184-1,5-3 88-15,1 1-132 16,0 2-20-16,-3 2-44 16,-6 1-16-16,-7 5-8 0,-2 0 4 0,-3 3-4 0,-3-1-232 15,3 4 124-15,0-1-396 31,3 3 280-31,3 0-404 16</inkml:trace>
  <inkml:trace contextRef="#ctx0" brushRef="#br0" timeOffset="129030.72">20683 17084 652 0,'6'5'244'0,"-3"9"-192"0,-12 17-12 16,9-1 180-16,-3 25-128 15,3 6 124 1,0-3-128-16,-3-8-16 16,3-5-48-16,-3-5 108 0,-3-8-76 15,0-8 84-15,0-8-80 0,-6-9 40 0,0-7-60 16,1-7 24-1,-1-9-36-15,3-11 0 16,0-18-16-16,6-24-16 16,6-5 0-16,12 6 12 15,8 7-4-15,10 13-28 16,6 11 12-16,14 13-32 16,4 14 28-16,0 15-4 15,-10 11 12-15,-8 8 8 0,-18 7 0 16,-15 6 32-16,-15 6-16 15,-9-6 56-15,-9-5-40 16,-6-6-24-16,1-7-8 0,2-6-44 16,3-13 24-16,-3-13-284 15,15-9 168-15,6 4-920 32</inkml:trace>
  <inkml:trace contextRef="#ctx0" brushRef="#br0" timeOffset="129286.77">21246 17391 1476 0,'9'8'544'0,"-4"-3"-420"0,-2 6-36 0,0-6 64 0,0 3-100 0,0 0 8 0,0 0-40 0,0 0-4 0,0 0-8 16,0-3-40-16,-3 0 16 0,-3 1-392 0,-3 2 228 16,3 0-536-1,-3 0 404-15</inkml:trace>
  <inkml:trace contextRef="#ctx0" brushRef="#br0" timeOffset="129870.35">21689 17142 1152 0,'3'-8'428'0,"0"14"-332"0,-9 10-28 0,3-1 244 16,-6 20-184-16,0 15 56 16,-3 3-112-16,0 0 20 15,1-3-56-15,2-2-20 0,0-3-8 0,3 0 0 16,3-3-4-16,-3-2 8 15,3-11-8 1,-6-5-224-16,6-6 124 0,-3-4-248 16,9-7 196-16,0-9-220 15,6-6 212-15,0-5-108 16,0-1 152-16,3-4 100 16,2-1 8-1,7-4 384-15,3-4-208 16,6 1 200-16,3-3-212 0,2-3 88 15,4-5-140-15,0-6-36 16,2 1-44 0,-2 5 16-16,-6 3-28 0,-3 7-24 15,-7 6 4-15,-5 5 16 16,-3 8-4-16,-6 11-152 16,-3 10 76-16,-9 8-220 0,-3 11 164 15,-15 0-128-15,-5-1 144 16,-7-4-56-16,-3-1 96 15,0-2 44 1,4 0 20-16,2-3 136 0,12 0-68 16,6-2 156-16,12-1-124 0,9 1 60 15,9-1-92-15,3 4 36 16,5-7-60-16,-2-1-4 16,-9-1-20-16,-3-2-12 15,-6 2 0 1,-6-3-288-16,-6 6 156 15,-3-3-460-15,-3 1 332 16</inkml:trace>
  <inkml:trace contextRef="#ctx0" brushRef="#br0" timeOffset="130622.95">22389 17555 1236 0,'20'0'456'0,"-2"3"-352"0,-9 2-32 0,0-2 244 0,0-1-188 0,-3 1-8 0,3 2-72 0,-3-2-20 0,0 0-16 0,-6-3-60 0,0 5 24 16,-6 0-368-16,-3 3 216 16,3 0-580-1</inkml:trace>
  <inkml:trace contextRef="#ctx0" brushRef="#br0" timeOffset="131227.76">22898 17383 1328 0,'14'-16'492'0,"1"22"-380"0,-9 7-32 0,-6-3 120 0,0 9-124 16,-6 7 16-16,-3 6-56 31,0 0 20-31,-2 5-32 15,-1 3-32-15,-3 5 4 0,0 0 28 16,0-6-16-16,3-7-104 16,0-6 48-16,6-4-236 0,0-4 160 15,3-5-176 1,3-7 172-16,6-6-28 16,6-8 88-16,0-11 44 15,3-5 16-15,0-2 244 0,3-3-128 0,3 2 184 16,-1 1-164-16,4-1 84 15,3 1-124 1,3-6-12-16,5 3-48 0,1-3-24 16,3 3-8-1,-3 3-4-15,-4 2 0 0,-2 8 24 0,-3 6-8 16,-6 7-20 0,-6 6 4-1,-6 4-172-15,-3 4 100 16,-9 0-296-16,-6 2 212 15,-9-3-232-15,-3 4 228 0,0-4 20 16,0 3 92-16,3 1 32 16,3 2 12-16,4-1 356 15,2 4-192-15,3 2 208 16,3 6-208 0,3-1 24-16,6 3-104 0,6 0-16 15,-1 0-36-15,4-7-4 0,3-1-8 16,0-3-96-16,3-5 52 15,3-2-384 1,6-3 232-16,2-8-636 16</inkml:trace>
  <inkml:trace contextRef="#ctx0" brushRef="#br0" timeOffset="131890.59">23293 17169 572 0,'-3'-5'208'16,"12"5"-160"-16,-3-3-12 0,0 3 216 0,3 0-144 0,0 0 124 0,6 0-136 0,6 0 56 0,-3 0-88 0,0 0 16 0,2-3-44 15,1 1-24-15,0-1-4 0,-3 0-8 16,3-2 0-16,-6 0-440 16,0-1 240-16,-6 1-520 15</inkml:trace>
  <inkml:trace contextRef="#ctx0" brushRef="#br0" timeOffset="132109.04">23713 16912 840 0,'0'21'312'0,"6"-7"-244"0,9 15-16 0,-6-11 92 16,6 6-88-1,3 8 4-15,0-3-36 16,2 0-8-16,-5 3-8 15,-3-1-200-15,-3-4 104 0,-12 5-632 16</inkml:trace>
  <inkml:trace contextRef="#ctx0" brushRef="#br0" timeOffset="132474.81">23924 16886 1100 0,'30'103'408'0,"-24"-58"-316"0,0 29-28 16,-6-8 204-16,-3 13-160 16,-3 1-16-16,-6 2-60 0,-6 0-8 15,-8 8-12-15,-10-13-16 0,-12-17 0 16,-8-12-24-16,-4-11 16 0,-2-5-296 31,-22-8 172-31</inkml:trace>
  <inkml:trace contextRef="#ctx0" brushRef="#br0" timeOffset="132907.87">21710 16902 1268 0,'-27'87'468'0,"3"-34"-364"0,-14 34-28 0,14-15 232 0,-3 12-184 0,6 9 4 0,12 15-80 0,12-2-24 15,15-8-16-15,12-19-112 16,17-15 56-16,16-14-464 0,17-7 284 0,25-9-716 16</inkml:trace>
  <inkml:trace contextRef="#ctx0" brushRef="#br0" timeOffset="-418.89">4223 10279 904 0,'-3'-21'332'0,"3"21"-256"0,-9-40-24 0,6 16 300 0,3 6-204 0,-3-19 72 0,6 5-128 0,3-13 56 0,6 11-84 0,11-17 56 15,-2 9-68-15,12-27 16 16,3 8-40-16,14-13-28 16,4 11 0-16,20-1-8 15,4 17 0-15,17 2 8 16,-6 16 0-16,18 21-44 16,-11 10 24-16,-4 51-64 0,-15 11 48 0,-26 31 0 15,-21-2 20-15,-36 18 48 16,-12-8-20-16,-30-5 80 15,-2-16-56-15,-28-13 156 16,10-16-112-16,-24-14 48 31,8-10-80-31,-14-15 20 16,15-9-40-16,-1-26-36 16,13-3 4-16,2-42-72 15,16 0 44-15,5-32-208 16,18 5 136-16</inkml:trace>
  <inkml:trace contextRef="#ctx0" brushRef="#br0" timeOffset="21881.45">19341 9133 748 0,'9'0'276'0,"-9"0"-216"0,2 22-16 0,1-4 172 0,0 3-128 0,-3 14 168 0,3 2-148 0,-3 5 132 31,0-2-136-31,-3-6-36 16,3-2-44-16,-3-6-20 15,0-4 0-15,-2-7 28 16,2 1-16-16,-3-8-68 15,3-3 28-15,0-5-308 16,6 0 180-16,0 0-504 0,3 0 368 16</inkml:trace>
  <inkml:trace contextRef="#ctx0" brushRef="#br0" timeOffset="22581.3">19540 9411 612 0,'6'-24'228'0,"-6"24"-180"0,6 19-12 0,-3-16 168 16,6 2-120-16,3-8 116 15,3 3-116-15,2-10 44 16,1 2-72-16,6-13 36 15,3 2-52-15,0-10-12 16,-3 2-16-16,-1-7-20 16,-2 8 4-16,0-3 20 15,-3 7-8-15,-3-1-12 0,0 4 0 0,-6 0 12 16,-3 6-4-16,-9-3-4 16,3 8 4-16,-12 1-4 31,3 1 0-31,-12 1 0 0,3 2 0 0,-6 1 0 31,3 2 0-31,-5 0-12 0,2 2 8 0,-3 1-4 31,9 5 0-31,-3 0 16 16,6 0-4-16,1 0-4 16,5 2 4-16,0-2-4 0,0 0 0 15,6-3 0-15,3 1 0 0,0-6 8 16,6 2-4-1,3-2-4-15,-3 3 4 0,-3-3-4 16,0 3 0-16,0-1 0 16,2 4 0-16,4 4-20 15,6 6 12-15,6 8 12 16,6 5 0-16,6 8 8 16,2 3-8-16,-5-1-12 15,-3-2 4-15,-9-2 4 0,-6-6 0 0,-9-3 24 16,-3-4-12-16,-15-4 136 31,-3 1-80-31,-15-14 56 16,6-2-68-16,-8-11-32 15,5 0-16-15,3-11 8 16,9 3-8-16,6-2-4 16,6 2 0-16,9-3-104 15,9 6 56-15,12 0-200 16,6 5 136-16,6 0-340 15,2 5 252-15</inkml:trace>
  <inkml:trace contextRef="#ctx0" brushRef="#br0" timeOffset="23130.62">20159 9382 808 0,'-6'5'300'0,"6"-5"-232"0,12-5-20 0,-3 2 140 0,0 6-112 0,6-6 96 0,3 3-104 0,6-5 56 16,-1 3-72-16,4-6 4 16,3 0-32-16,3-6-12 0,-4 4-8 0,-2-1 4 15,-3 3-4-15,-3 3-4 16,0 5 4-16,-6-3-16 15,-1 1 8 1,-8-4-216-16,0 4 120 0,-9-3-236 16,0 5 192-16</inkml:trace>
  <inkml:trace contextRef="#ctx0" brushRef="#br0" timeOffset="23378.81">20367 9083 860 0,'-2'3'320'0,"2"-3"-248"0,-6 29-20 0,3-3 268 16,3 3-184-16,-6 19 148 16,3 2-164-16,-3 1 24 15,6-4-84-15,-3-2-20 16,3-8-24-16,-3-8-4 15,3-2-4-15,-3-6-52 0,6-5 28 0,-6-8-428 16,3-3 244 0</inkml:trace>
  <inkml:trace contextRef="#ctx0" brushRef="#br0" timeOffset="38140.86">20939 9099 880 0,'-3'-8'328'0,"3"8"-256"0,3 19-16 0,-3-1 220 0,0 3-160 0,-3 16 140 0,3 3-148 0,-6 5-16 0,3-5-52 0,-3-3-28 15,3-6-8-15,-6-4 4 16,3-3-4-16,-3-8-116 16,3 0 60-16</inkml:trace>
  <inkml:trace contextRef="#ctx0" brushRef="#br0" timeOffset="39008.18">21141 9110 476 0,'12'0'176'0,"-12"0"-136"0,6 2-12 0,-9-2 180 0,3 6-120 0,-6 4 72 0,0 3-96 0,-6 11 160 16,7 3-128-16,-4 7 80 15,3-2-104-15,0 0 44 16,6-3-72-16,-6-6 40 0,6-4-48 0,-6-3-12 31,3-3-12-31,-3-2-12 16,6-1 4-16,0-2 4 15,3-3-4-15,0-5-12 16,6 0 4-16,3-2 20 16,5 2-8-16,1-3-4 15,3 1 0-15,-3-4-40 16,3 4 20-16,-3-4-160 15,0 4 96-15,-6-4-240 16,-1 6 180-16,-2-2-392 0,0 2 300 0</inkml:trace>
  <inkml:trace contextRef="#ctx0" brushRef="#br0" timeOffset="39267.89">21287 9218 716 0,'0'-5'264'0,"0"5"-204"0,-3 0-16 16,0 5 220-1,3 6-152-15,-6 10 148 0,3 3-148 0,-3 7 124 16,6 1-132-16,-6 0 52 16,6 0-92-16,-5-1-28 15,5-1-20-15,-3-4 4 16,3-2-12-16,-3-3-4 15,0-3 0-15,-3-7-180 16,3 0 96-16,-3-6-268 16,6-2 196-16,-6-3-416 15,6 0 324-15</inkml:trace>
  <inkml:trace contextRef="#ctx0" brushRef="#br0" timeOffset="39942.05">21680 9120 736 0,'-18'-2'272'0,"18"2"-208"0,18 7-20 0,-18 7 108 0,3 4-92 0,-18 22 124 0,3 2-104 0,-14 9 48 0,2-4-72 0,-6-5-8 15,6-4-28-15,0-9-12 16,6-6-4-16,1-7 4 16,8-2-4-16</inkml:trace>
  <inkml:trace contextRef="#ctx0" brushRef="#br0" timeOffset="40142.15">21499 9192 1048 0,'11'13'388'0,"-11"-13"-300"0,27 58-28 16,-15-31 120-16,3-1-112 0,0 6 36 31,0-3-64-31,-3 0-32 16,3-3-8-16,-6-4 16 15,-1-4-8-15,-8-5-92 16,3-2 48-16,-6-6-396 16,3-2 240-16</inkml:trace>
  <inkml:trace contextRef="#ctx0" brushRef="#br0" timeOffset="40575.15">21817 9118 696 0,'-24'29'256'0,"24"-29"-196"0,-21 53-20 0,15-22 244 15,4 1-164-15,-4 5 116 16,6 0-136-16,3-5 96 15,2-6-112-15,7-4 28 16,3-7-68-16,3-4 12 0,0 0-36 16,3-9 8-16,0 1-16 0,-1-6 0 15,-2 1-4-15,-3-6-128 16,-3 2 64-16,-3-2-260 16,3 3 176-16</inkml:trace>
  <inkml:trace contextRef="#ctx0" brushRef="#br0" timeOffset="40792.75">22002 9197 1216 0,'6'26'448'0,"-6"-26"-348"0,9 64-28 0,-7-35 192 16,4-3-160-1,0 9 100-15,3-1-120 0,-6 1-36 16,3-6-32-16,-6 0 4 16,3 0-12-16,-6-8-4 15,0-5 0-15,-6-5-296 0,3-3 160 0</inkml:trace>
  <inkml:trace contextRef="#ctx0" brushRef="#br0" timeOffset="41611.05">22216 9390 580 0,'-3'-24'216'0,"3"24"-168"0,15 21-12 0,-9-15 208 0,0-1-140 0,3-2 64 0,0-1-100 0,5-2 40 16,1 0-64-16,9-2 16 15,0 2-40-15,6-3-8 16,3 3-8-16,-1-3-4 0,1 3 0 0,-3-2 8 16,-3 2-4-16,-4-3-4 31,-2 6 4-31,-3-6-128 15,-3 3 68-15</inkml:trace>
  <inkml:trace contextRef="#ctx0" brushRef="#br0" timeOffset="41876.3">22395 9160 1144 0,'3'18'420'0,"-3"-18"-324"0,0 69-28 16,0-40 156 15,5 0-136-31,-2 6 44 15,3-3-80-15,-3-3-20 16,0-3-20-16,0-5 0 0,3 0-8 0</inkml:trace>
  <inkml:trace contextRef="#ctx0" brushRef="#br0" timeOffset="62190.74">23076 9125 600 0,'6'-15'224'0,"-6"15"-176"0,21-14-12 0,-15 9 248 0,3 2-164 0,0-2 128 0,0 3-144 0,-6-1 100 15,0 3-116-15,-12 10-36 16,0 4-32-16,-15 25 80 16,0 6-56-16,-9 14 104 15,4-1-84-15,-1 0 16 16,6-5-48-16,3-5-32 15,6-6 0-15,3-2 16 16,9-9-8-16,1-4 60 0,4-3-40 0,4-9 16 16,3-4-28-16,3-11 20 15,3 0-24-15,6-16 12 16,3 3-12-16,0-11-52 31,2 6 24-31,-5-9-84 16,0 9 56-16,-9-6 0 15,0 8 28-15,-12 0 12 16,-3 5 4-16,-12 1-12 16,0 7 8-16,-12 1 4 15,4 2 0-15,-10-3-72 0,12 3 40 16,0-3-156-16,6 3 108 0,0-2-292 16,6 2 208-16</inkml:trace>
  <inkml:trace contextRef="#ctx0" brushRef="#br0" timeOffset="62707.74">23270 9462 736 0,'0'0'272'0,"0"0"-208"0,12 0-20 0,-4 0 228 0,1 0-156 0,6 0 140 0,0 0-148 0,9-3 40 0,0 3-88 0,3-5-16 0,2 2-28 0,4-5 8 16,0 5-16-16,-3-2 4 15,-1 2-4-15,-5 1 4 16,-3 2-8-16,-6-3-152 16,-3 6 80-16,-6-3-184 15,-3 0 144-15,-6-3-320 16,0 3 240-16</inkml:trace>
  <inkml:trace contextRef="#ctx0" brushRef="#br0" timeOffset="62937.43">23496 9239 1080 0,'3'-5'400'0,"-3"5"-312"0,6 32-24 16,-6-14 124-1,3 1-116-15,-3 10 88 16,3 0-96-16,0 3-16 16,3-1-28-16,-3 1-8 15,0-3-4-15,-3-2 4 16,3-3-8-16</inkml:trace>
  <inkml:trace contextRef="#ctx0" brushRef="#br0" timeOffset="67009.69">23972 9208 1112 0,'18'-19'412'0,"-18"19"-320"0,-3 34-28 0,-3-10 124 0,3 3-116 0,-6 7 132 0,3 3-120 0,-6 0-32 0,3-2-32 16,-3-1 0-16,6-5-12 0,1-3 16 31,2-2-16-31,3-8-348 16,3 0 188-16,2-8-664 15,4-3 456-15</inkml:trace>
  <inkml:trace contextRef="#ctx0" brushRef="#br0" timeOffset="67761.37">24136 9398 624 0,'-3'13'228'0,"3"-13"-176"0,6 0-16 0,-6-2 176 16,3-1-124-16,-3-2 140 31,3 2-128-31,-3-5 80 16,0 0-104-16,0-10 72 15,3 2-84-15,0-8-4 16,3 3-40-16,3-3 16 15,8 8-24-15,1-2-4 16,0 4-4-16,3 6-16 16,3 6 8-16,-3 10 4 15,-1 8 0-15,-5 10-36 16,-3 6 20-16,-9 2 24 0,-3 1-4 0,-9-1-8 16,0-5 0-16,-8 0 20 15,5-5-8-15,-3-6 32 16,3 1-24-16,0-8 4 15,6-1-12-15,0-5 72 32,6 1-44-32,3-6 56 0,3 0-52 0,3 0 8 15,3 0-32-15,0 0 28 16,3 0-28-16,2 0 4 16,1 0-12-16,0 0-16 15,3 0 4 1,0-3 4-16,-3 3 0 0,-3-3 0 15,-1 1 0-15,-2-3 0 16,0 5 0-16,-3-3 0 16,-3 6 0-16,-6-3-12 15,0 0 8-15,0 0 12 16,0 0-4-16,3 0-12 16,0 0 4-16,0 0 20 15,0 0-8-15,3-3-4 0,0 3 0 16,-3-5-4-16,3 2 0 0,-6-2-36 15,3 2 20-15,-6-5-232 32,0 8 136-32,-6-3-452 0,3 3 312 0</inkml:trace>
  <inkml:trace contextRef="#ctx0" brushRef="#br0" timeOffset="84652.18">19097 10398 444 0,'2'0'164'0,"-2"0"-124"0,0 0-16 0,0 0 60 0,0 0-52 0,-2 0 48 0,2 3-44 0,-3-3 24 15,3 2-32-15,-6 1 80 16,6 0-60-16,-3-3 56 0,6 0-60 16,-3 0 60-1,0 0-64-15,0 0 36 16,0 0-44-16,0 0-20 0,0 0-4 0,0 0 0 16,0 0-4-16,0 0 16 15,0 0-12-15,-3 0 4 16,3 0-4-16,-3 0 12 15,6 0-12-15,-3 0 40 16,0 0-24-16,3 0 12 16,3 0-20-16,8-3 44 15,4 3-32-15,12-3 20 16,3 1-28-16,8-4 16 0,-2 4-20 0,3-6-24 16,-3 5 0-16,-1-5 12 15,-5 3 0-15,-3 0 40 31,-6 2-20-31,-4-2-4 16,-2 5-12-16,-9-5 4 16,0 5-8-16,-6-3-64 15,0 6 32-15,-6-3-216 16,0 0 132-16</inkml:trace>
  <inkml:trace contextRef="#ctx0" brushRef="#br0" timeOffset="86107.03">19707 10425 632 0,'15'-3'236'0,"-15"3"-184"0,9-3-16 0,-4 1 184 0,4 4-128 0,0-4 60 0,0-1-88 0,0-2 24 15,3-1-52-15,0-4 16 0,3 5-32 0,0-9 28 16,0 4-32-16,-3-9-12 15,2 6-8-15,-5-3 12 32,3 3-4-32,-6-6-12 0,3 6 4 0,-6-3-4 15,0 3 0-15,-6 0 24 16,3 8-8-16,-6-1 4 16,3 4-4-16,-6-1-32 15,0 3 12-15,-3-3 12 16,4 6 4-16,-7-3 8 0,3 3-8 15,-6-1-12-15,3 6 4 0,-6-3 12 32,3 3-4-32,-3-2 8 15,7 2-8-15,-1 0-12 16,6-1 4-16,-3 1 12 16,6 0-4-16,-3-2-4 15,6 2 4-15,-3-3-16 16,6 0 8-16,-6-2-4 15,6 2 0-15,-6-2 16 16,6 2-4-16,-6 0-4 0,6 3 4 0,-3-2 4 16,6-1-4-16,-6 0-12 15,3 0 4-15,-3-5 12 16,3 3-4-16,-3-3-12 16,6 0 4-16,-3 3 4 31,0-1 0-31,0-2-12 0,0 0 8 0,0 0 12 15,0 0-4-15,3 0 8 32,3 6-8-32,6-4 24 15,3 1-16-15,9 0-4 16,3-1-4-16,5 4-16 16,1-1 8-16,3 3 20 15,-1 2-8-15,-5 6-40 0,-3 3 20 0,-12 7 0 16,-6 1 12-16,-9 7 8 15,-3-2-4-15,-15 0-4 16,3-6 4-16,-9-10 56 16,6-3-32-16,-8-16 32 15,2 1-32-15,-3-19-16 16,6 0-8-16,0-9 20 16,6 7-12-16,7 1-20 0,5 7 0 15,6-1-12 1,3 8 8-16,8 0-248 0,7 3 144 0,6-1-368 15,0 4 272-15</inkml:trace>
  <inkml:trace contextRef="#ctx0" brushRef="#br0" timeOffset="86489.7">19984 10128 664 0,'8'-5'244'0,"-8"5"-188"0,24 3-16 0,-9 10 112 0,0 5-92 0,6 19 96 0,3 3-88 0,2 16 124 0,1-1-108 0,-12 17 76 16,-3-4-96-16,-15 1 28 15,0-11-52-15,-12-7-4 16,0-6-24-16,-14-11-60 15,5-7 24-15,-15-9-404 16,6-2 236-16</inkml:trace>
  <inkml:trace contextRef="#ctx0" brushRef="#br0" timeOffset="86991.4">19299 10036 872 0,'6'0'324'0,"-6"0"-252"0,-33 31-20 0,9 6 172 0,6 0-132 0,-23 24 280 0,2 3-208 0,-6 15-8 16,7-2-96-16,8 5-12 15,9-11-32-15,15-2 20 0,12-11-24 0,15-5-40 31,6-10 16-31,14-1-140 16,1-8 84-16,9-2-224 16,-4-5 164-16,4-4-488 15,-3-4 344-15</inkml:trace>
  <inkml:trace contextRef="#ctx0" brushRef="#br0" timeOffset="99466.23">20531 10491 872 0,'-6'-6'324'0,"6"6"-252"0,-3 6-20 0,0-6 92 0,3 2-88 0,-3-2 68 0,6 0-72 0,0 0 32 0,3 3-48 0,6-3 60 16,6 0-56-16,12-3-8 15,3 3-20 1,11-5 0-16,1 0-8 0,2-6-4 16,-5 6 4-16,-9-3 12 15,-3 5-8-15,-13-2-336 16,-5 5 176-16,-12-3-624 15,-3 6 432-15</inkml:trace>
  <inkml:trace contextRef="#ctx0" brushRef="#br0" timeOffset="99716.39">20766 10356 1008 0,'12'-5'372'0,"-12"5"-288"0,-3 7-24 0,0-1 44 16,0 2-68-16,-3 5 84 15,0 3-68-15,-5 5 52 16,5 3-60-16,-9 2-4 0,9-2-24 0,0 0 8 31,3 0-16-31,-3 2 4 16,6-2-4-16,-6 0-368 15,6-3 196-15</inkml:trace>
  <inkml:trace contextRef="#ctx0" brushRef="#br0" timeOffset="100100.06">21115 10377 704 0,'-9'-11'264'0,"9"11"-208"0,18 6-12 0,-13-6 132 16,1 2-104-16,-12-2 24 15,4 6-56-15,-13-1 0 16,3 5-24-16,-6 4 88 15,3-1-56-15,0 3 48 16,3 2-56-16,3 1 32 16,9-3-40-16,3 0 36 15,3-3-40-15,3-3-4 16,3 1-16-16,3-6 20 0,3 3-16 0,-3-5-12 31,0 0-4-31,-1-3-92 16,1 0 48-16,0-3-188 0,3 0 132 0,-3-2-220 15,3 0 188-15</inkml:trace>
  <inkml:trace contextRef="#ctx0" brushRef="#br0" timeOffset="100333.46">21234 10390 560 0,'-18'5'208'0,"18"-5"-164"0,-6 16-8 0,3-2 232 16,0-1-152-16,-3 11 168 16,3 5-168-16,-3 8 48 15,6 2-96-15,-3 1-32 16,3-5-20-16,-3-4-4 16,3-2-8-16,-3-7-180 15,3-4 100-15,-3-2-564 16,0-3 356-16</inkml:trace>
  <inkml:trace contextRef="#ctx0" brushRef="#br0" timeOffset="100986.75">21644 10520 540 0,'-3'-5'200'0,"3"5"-156"0,-11 0-12 0,8 0 160 0,3 0-112 0,0-3 132 0,6 3-120 0,-3-3 60 16,5 3-88-16,4-5 28 0,3 2-56 0,6-2-12 15,3 2-12-15,6-5-28 16,-1 6 8-16,4-3 20 16,-3 5-4-16,-3-3-84 15,2 6 44-15,-8-3-156 16,-3 0 104-16</inkml:trace>
  <inkml:trace contextRef="#ctx0" brushRef="#br0" timeOffset="101248.17">21844 10351 880 0,'12'-16'328'0,"-12"16"-256"0,-18 13-16 15,9-8 116 1,6 3-104-16,-6 3 52 16,3-1-72-16,-3 11 56 15,3 1-64-15,0 12 8 16,3 0-28-16,0 9-12 15,6-1-4-15,-3-2 12 16,0-6-8-16,-3-2-144 16,0-6 72-16</inkml:trace>
  <inkml:trace contextRef="#ctx0" brushRef="#br0" timeOffset="102702.58">22731 10213 600 0,'0'0'224'0,"0"0"-176"0,3-11-12 0,-3 11 52 0,3 3-56 0,-9 2 68 0,0 3-60 0,-12 11 52 0,0 2-52 0,-15 8 76 31,7 3-64-31,-10 7 96 0,6 1-84 0,3 8 32 16,13-1-56-16,2 4 4 15,9-6-28-15,6-6 52 16,3-7-36-16,8-5-8 16,7-6-12-16,6-13 32 15,0-3-20-15,6-13-4 16,-4-3-12-16,4-20 4 16,0 4-8-16,-6-10-20 15,-4 8 8-15,-11-3 12 16,0 11 0-16,-18 0-28 15,-3 8 12-15,-20 0 24 16,2 7-8-16,-12 4-8 16,3 2 0-16,1-3 12 15,8 6-4-15,3-3-48 0,9 0 28 0,6-3-120 16,6 0 76-16,0-2-184 31,6 0 136-31,-3-3-292 16,0 5 224-16</inkml:trace>
  <inkml:trace contextRef="#ctx0" brushRef="#br0" timeOffset="104152.96">23055 10533 592 0,'15'-11'220'15,"-15"11"-172"-15,12 6-12 0,-6-9 120 0,0 3-92 0,6-3 60 0,3 1-68 0,6-3 56 0,-1 5-64 0,4-3 44 16,-3 3-52-16,0-3 16 15,0 6-36-15,-3-3-28 0,0 3 4 0,-4-3 0 32,-2 2 4-32,0 1-36 15,0-1 20-15,-6-2-284 0,-3 0 164 0</inkml:trace>
  <inkml:trace contextRef="#ctx0" brushRef="#br0" timeOffset="104485.33">23121 10401 788 0,'-12'0'292'0,"12"0"-228"0,-3 10-16 16,3 1 124-1,3 0-104 1,0 10 124-16,3 3-112 0,3 15 32 16,6 1-68-16,-3 5-8 15,-1-5-20-15,-5-1 8 16,3-7-16-16,-12-6-136 15,0-4 72-15,-9-4-484 16,4-2 300-16</inkml:trace>
  <inkml:trace contextRef="#ctx0" brushRef="#br0" timeOffset="104803.27">23710 10438 840 0,'6'-3'312'0,"-6"3"-244"0,6 5-16 0,-6 1 40 16,3 4-60-16,-3 14 76 31,0 5-60-31,-3 11 44 0,0 2-52 0,-3 1-4 16,3-6-20-16,-6-3-12 15,6-7 0-15,-6-9-148 16,3-2 80-16</inkml:trace>
  <inkml:trace contextRef="#ctx0" brushRef="#br0" timeOffset="105400.36">23853 10501 944 0,'6'-10'352'0,"-6"10"-276"0,9-8-20 15,-6 3 120 1,3 2-108-16,0-5 52 16,0 5-72-16,3-5 12 15,0 6-40-15,3-4-28 0,2 4 4 0,4-4-8 16,3 6 4-16,0 0 24 16,3 3-8-16,-3 0-4 15,-4 5 0-15,-8 10-24 16,-3 3 12-16,-18 16 12 15,-2 0 0-15,-16 8-4 16,0-2 4-16,-6-4 100 16,7-7-56-16,2-8 32 15,9-3-44-15,6-5 76 0,9-3-64 0,9-7 4 32,6-1-32-32,6-8 4 15,6 3-12-15,5-5 12 16,4 2-16-16,0-5-20 15,0 6 4-15,-1-4 4 16,1 6 4-16,-6-2 0 16,0 2 0-16,-4-3-12 15,-2 6 8-15,-3-3 20 16,-3 0-8-16,0 0-4 16,3 0 0-16,-6 0 4 0,0 0-4 15,-4 0-20-15,1 0 8 0,-3 0 12 31,0 0 0-31,-6 0-4 0,0 0 4 0,0 0-4 32,0 0 0-32,3-3-220 0,0 3 120 0,0-3-428 31,0 3 296-31</inkml:trace>
  <inkml:trace contextRef="#ctx0" brushRef="#br0" timeOffset="110730.92">4866 10155 572 0,'0'0'208'0,"0"0"-160"0</inkml:trace>
  <inkml:trace contextRef="#ctx0" brushRef="#br0" timeOffset="134557.12">8982 9951 592 0,'-3'-5'220'0,"3"5"-172"0,6 0-12 0,-3 0 208 0,0 0-140 0,3 0 144 0,6 2-144 0,-3-2 44 16,3 0-88-16,-6-2 72 15,3 2-76-15,-6-8 60 0,3 2-64 0,-6-7 68 16,3 0-68-16,-3-8-8 15,3 5-28-15,0-5-20 16,2 2 0-16,1-5 12 16,0 3-4-16,3-3-12 15,0 9 4-15,3-7-4 16,0 9 0-16,3-5 52 16,3 7-24-16,6-2 0 15,-1 5-12-15,13-3 4 16,3 3-8-16,14-5 8 15,1 5-8-15,14-2-12 16,1 4 4-16,8 1 20 16,-5 5-8-16,11-3-12 15,-6 3 0-15,19 0-16 16,-10 3 12-16,18-3 20 16,-9 0-4-16,19-3-20 15,-10 1 4-15,15-3 32 16,-12-1-16-16,15-2 0 15,-12 3-4-15,15-6-16 0,-12 6 8 0,12-5-4 16,-12 4 0-16,15-2 24 16,-9 6-8-16,6-9-4 31,-14 8 0-31,11-2-16 0,-15 5 8 0,9-3 4 16,-18 6 0-16,9-3 0 15,-14 3 0-15,-1-1 8 16,-15 6-4-16,1-2-20 15,-16 2 8-15,-8-3 12 32,-10 3 0-32,-5 0-4 0,-3 0 4 0,-1 0-16 15,-2 2 8-15,6 1 12 16,-3-1-4-16,5 1-28 16,1 2 12-16,0 0 12 15,-4 3 4-15,-2 3 8 16,-3 2-8-16,-3 3-12 15,-7 2 4-15,-2 1 4 16,0-1 0-16,-6 1 0 16,0-4 0-16,0 1 8 15,0-3-4-15,-4 1-4 0,-2-1 4 0,-6-3-24 32,0-2 12-32,-6 3-4 0,3-1 4 0,-6 9 44 15,3 2-24-15,-3 10-20 16,1-4 4-16,-13 5-8 15,3-6 4-15,-12-5 16 32,3-5-4-32,-20-6-4 15,2-2 4-15,-27-8 4 16,7 0-4-16,-18-8 8 16,8 0-8-16,-11-3 8 15,14 1-8-15,-17-1-20 0,12 6 8 0,-19-1 12 16,16 4 0-16,-18-1-20 15,11 0 8-15,-20 1 32 16,12 2-16-16,-36 0-8 16,12 2-4-16,-30-5-16 15,18 3 12-15,-27-2 20 16,24-1-4-16,-12-2-4 16,21 2 0-16,-21-5-4 15,21 0 0-15,-12 0 0 0,21 0 0 0,-12 0 0 31,18 2 0-31,-3-2 0 0,24 0 0 0,-13 0 8 32,19 3-4-32,-3-3 8 15,14 3-8-15,-2-6-12 16,17 0 4-16,-8-2 4 16,14 0 0-16,-5-3 16 15,11 3-8-15,-6-6-20 16,13 3 4-16,-10-5 12 0,9 2 0 15,-8-5-12 1,5 3 4-16,-15-8 12 0,10 3-4 0,-7-4-12 16,9 7 4-16,1-4 4 15,11 8 0-15,-3-2 16 32,9 3-8-32,1-6 4 15,8 2-4-15,6-12-84 0,6 2 40 0</inkml:trace>
  <inkml:trace contextRef="#ctx0" brushRef="#br0" timeOffset="135989.78">14069 12486 1068 0,'9'-27'396'0,"-9"27"-308"16,-12-29-24-16,3 11 144 0,3-1-128 0,-12-13 56 0,3 3-80 0,-5-8-44 0,2 5-8 0,-3-13 56 15,9 8-32-15,-3-26 60 16,9 2-52-16,0-16 116 15,3 14-84-15,-3-19 0 16,6 8-40-16,-6-19 8 16,3 11-20-16,-6-13-24 15,4 15 0-15,-7-23 20 0,3 11-4 0,-3-11-12 16,6 15 0-16,-3-18 12 16,9 14-4-16,-3-14-12 15,3 16 4-15,-3-16-4 16,3 19 0-16,-3-22 16 31,0 19-4-31,-6-18-4 0,3 15 4 16,-6-15 4-16,6 18-4 0,-3-8-4 15,3 19 4-15,6-11-24 16,3 16 12-16,9-6 20 16,3 17-4-16,6 2-12 15,6 13 0-15,0 1-4 16,2 12 0-16,1 1 16 15,-3 10-4-15,0-2-4 16,-1 7 4-16,4-5 4 16,-3 6-4-16,9-6-4 15,-1 8 4-15,10-8-24 0,-3 6 12 0,11-1 4 32,1 9 4-32,5 4-20 0,-2 6 12 0,3 8 20 15,-10 5-4-15,-2 9-20 16,-10-1 4-16,-11 5 12 31,-9 1 0-31,-12 15-12 16,-6 0 4-16,-12 27-4 15,0 0 0-15,-6 18 16 16,3-5-4-16,-2 29-4 16,5-10 4-16,0 21 28 0,3-11-16 0,3 13 40 15,9-7-32-15,6 23 20 16,3 5-24-16,0-26-16 15,6 0-8-15,-1 27 12 16,1-6-4 0,-9-13-4-16,-3 5 4 15,-3 9-4-15,-3-9 0 16,-3-5 8-16,0 11-4 0,-3-6 8 0,0-13-8 0,3-8 8 16,0 3-8-16,0-11 8 15,3-16-8-15,-3-7 8 0,0-9-8 16,-6-2-20-1,-5 0 8 1,-7 2 4-16,-6-7 4 16,0-17 16-1,3 1-8-15,-11-8-12 16,5-6 0-16,-15-10 20 16,9 0-8-16,-20-19 16 15,8-2-16-15,-20-19-4 16,8-3 0-16,-14-26-48 15,11 0 24-15,-8-21-276 0,11 5 164 16</inkml:trace>
  <inkml:trace contextRef="#ctx0" brushRef="#br0" timeOffset="163776.13">10831 8289 1112 0,'6'6'412'0,"-6"-6"-320"0,0 2-28 0,0-2 160 0,0 3-136 0,0-3 80 0,0 3-100 0,0-3 52 16,0 0-68-16,3-3 24 15,2 3-44-15,7-8 16 16,3 3-28-16,9-8 0 0,3 5-12 0,9-6-24 31,2 6 8-31,7-2 12 0,0 5 0 0,-1-6-4 16,-2 6 4-16,-3-3-4 31,-7 5 0-31,-2 0 0 16,-6 3 0-16,-3 0 0 15,0 6 0-15,-10-4 8 16,1 6-4-16,-9 3-12 16,-3 2 4-16,-15 6 4 15,-2 2 0-15,-19 8 8 16,3 3-4-16,-14 2 24 0,8-5-16 0,-3-2-4 16,12-6-4-16,13 0-24 15,11 0 12-15,15 0 12 16,8-2 0-16,4-3 8 15,3 0-8 1,-9-3 16-16,-3-3-12 0,-18-4 24 16,-3-1-20-16,-24-8-172 15,0 1 88-15</inkml:trace>
  <inkml:trace contextRef="#ctx0" brushRef="#br0" timeOffset="164110.54">11783 8141 1048 0,'15'-8'388'0,"-15"8"-300"0,-9 19-28 0,-6-1 172 0,3 6-140 0,-26 24 112 0,2 2-116 0,-18 8-20 16,10 0-44-16,-7-10 0 15,15-6-12-15,7-10-96 16,8-8 48-16,6-11-296 15,6-5 184-15</inkml:trace>
  <inkml:trace contextRef="#ctx0" brushRef="#br0" timeOffset="164294.54">11599 8213 1016 0,'5'-14'376'0,"-5"14"-292"0,9 3-20 0,-9 2 200 16,3 3-156-16,0 11 80 15,3 5-112-15,0 15 56 16,0 1-76-16,3 10-12 0,0-7-28 0,0-1-4 16,0-5-4-16,0-5-140 15,0-3 76-15</inkml:trace>
  <inkml:trace contextRef="#ctx0" brushRef="#br0" timeOffset="165762.81">15307 8065 956 0,'-9'5'352'0,"9"-5"-272"0,-11 18-24 0,2-4 192 0,3-1-148 0,-6 8 180 0,6 3-160 0,0 0 72 0,6-1-112 0,6-1 24 15,6-4-60-15,0-5-8 16,2-2-20-16,4-11-12 0,0 0 0 15,0-11-148 1,0 3 80-16,-3-8-200 0,0 3 144 0,-3-5-232 31,-1 5 200-31,1-3 28 0,0 5 80 0,-3 3 92 16,0 5-24-16,-3 11 264 16,3 6-156-16,-6 12 188 15,0 3-184-15,-6 11 4 16,0 2-88-16,0 1-32 15,3-1-12-15,0-13 8 16,6-5-8-16,0-11-276 0,0-2 144 0,3-25-696 16,0-1 456-16</inkml:trace>
  <inkml:trace contextRef="#ctx0" brushRef="#br0" timeOffset="166027.74">16054 7993 1308 0,'6'13'484'0,"-6"-13"-376"0,-11 45-28 0,-7-21 184 31,3 0-160-31,-21 16 80 15,0 2-108-15,-11 11-40 16,8-3-24-16,3-2 4 0,9-6-8 0,4-13-116 16,8-5 56-16,0-19-288 31,6-2 192-31</inkml:trace>
  <inkml:trace contextRef="#ctx0" brushRef="#br0" timeOffset="166212.13">15828 8054 1204 0,'18'8'448'0,"-18"-8"-348"0,27 24-32 0,-12-8 300 16,3-1-216-16,5 9 72 15,1 0-132-15,3 5-56 16,0-2-24-16,-3-1-4 16,-4-2-4-16,-5-6-92 15,-3 1 52-15,-9-6-332 16,0-2 204-16</inkml:trace>
  <inkml:trace contextRef="#ctx0" brushRef="#br0" timeOffset="166595.68">16453 7932 932 0,'3'-5'348'0,"-3"5"-272"0,-9 26-20 0,0-7 128 15,3 2-112-15,-8 8 156 16,-1 0-128-16,-3 6 116 15,3-1-124-15,0 0 24 16,9 1-68-16,3-1 32 16,3-5-44-16,6-2 16 15,6-6-32-15,3-5 0 16,3-3-12-16,0-10-40 16,2-3 16-16,1-11-172 15,3 1 108-15,0-14-320 16,0 5 224-16,0-5-468 15,-1 6 364-15</inkml:trace>
  <inkml:trace contextRef="#ctx0" brushRef="#br0" timeOffset="166792.67">16638 8102 840 0,'-9'-3'312'0,"9"3"-244"0,-6 13-16 0,3-2 280 16,3 2-192-16,-6 11 208 31,0 2-200-31,-3 14 72 16,3 2-128-16,-3 6-32 0,6-3-40 15,-6 0-16 1,6-5 0-16,-6-9 4 16,6-2-4-16,-5-7-344 15,2-7 184-15,-6-1-588 16,6-4 416-16</inkml:trace>
  <inkml:trace contextRef="#ctx0" brushRef="#br0" timeOffset="171365.67">12155 8181 1048 0,'0'-8'388'0,"0"8"-300"0,0 3-28 0,0-1 192 0,0 6-152 0,-9 16 20 0,0 2-72 0,-12 25 40 15,1-1-52-15,-7 8 36 16,6-7-40-16,-3-9 60 16,6-5-52-16,0-8 28 15,10-3-40-15,2-7 96 16,9-3-68-16,11-8 12 16,4 0-44-16,9-11 4 0,0 3-16 0,6-8-88 15,-4 3 44-15,4-8-212 16,-3 5 140-16,-6-8-264 31,-3 3 208-31,-7-6-348 16,-2 3 288-16,-6-5-372 15,0 2 340-15,-9 6 340 16,3 5-28-16,-3 8 500 16,6 8-312-16,-3 8 232 15,3 5-280-15,-3 8 124 0,3 1-188 0,-3 7-56 16,0 0-52-16,0 5-32 15,3-2 0-15,-3-3-180 16,0-3 96-16</inkml:trace>
  <inkml:trace contextRef="#ctx0" brushRef="#br0" timeOffset="173119.45">9232 10311 444 0,'9'-11'164'0,"-9"11"-124"0,-3-18-16 0,0 4 132 0,3 7-92 15,-3-15 36-15,0 7-60 0,-3-12 12 0,3 6-32 0,3-8 116 31,3 5-80-31,3-10 48 16,6 7-60-16,6-10 4 16,3 5-32-16,6-21 52 15,2 6-36-15,10-17-24 16,0 9-8-16,14-1 0 16,-2 16 0-16,17 11-36 15,-2 13 20-15,14 38-40 0,-2 15 36 16,-7 45-4-1,-8 8 16-15,-25 23 148 16,-14-7-76-16,-36 0 148 16,-6-21-116-16,-29-11 84 0,-1-16-104 0,-23-21-16 31,5-10-36-31,-17-25 0 0,11-4-12 0,-11-20 12 16,18-1-16-16,2-17-12 15,15 6 0-15,10-9-32 31,11 6 20-31,3 0-20 0,15 11 20 0,0 4-8 16,9 9 12-16,0 8-20 16,6 5 20-16,-3 0 24 15,6 3-8-15,6-1-8 16,-3 4 0-16,-3-4 4 16,3 1 0-16,-3-1-12 15,0 1 8-15,0 0 12 16,-1-1-4-16,-2-2-4 15,3 3 4-15,-6-3-148 16,0 3 80-16</inkml:trace>
  <inkml:trace contextRef="#ctx0" brushRef="#br0" timeOffset="177519.78">13932 9570 756 0,'-6'-16'280'0,"6"16"-216"0,12-16-20 0,-3 3 164 0,0 2-124 0,12-15 88 0,3 0-100 0,14-25 44 0,1 6-72 0,21-16-20 16,2 11-16-16,21 0-20 15,-2 13 8-15,11 10-4 16,-6 11 0-16,1 19-36 16,-13 8 24-16,-8 39-28 0,-13 8 28 0,-26 32 8 15,-15 0 12-15,-30 11 104 32,-3-11-56-32,-26-16 120 15,2-13-92-15,-30-27 92 16,4-10-92-16,-24-32-60 15,11-11-12-15,-14-26 0 16,15 0 0-16,-3-18-12 0,17 7 4 0,1-20-172 16,17 9 96-16,6 1-420 15,16 13 280-15</inkml:trace>
  <inkml:trace contextRef="#ctx0" brushRef="#br0" timeOffset="189477.08">19335 11721 676 0,'-6'-3'248'0,"6"3"-192"0,-6 3-16 0,3-3 224 0,6 0-152 0,0 0 184 0,3 0-168 0,3-3 136 15,2 3-152-15,4-2 68 16,3-1-108-16,6-5 0 15,3 3-48-15,6-6-4 0,2 3-12 0,1-2-8 16,-3 4 4-16,-1 1 4 16,-5 3-4-16,0-1-108 31,-3 3 56-31,-3 0-96 0,-3 3 84 0,-9-1-84 16,-1 3 80-16,-11-2-136 15,3 0 116-15,-8 2-244 16,2 3 184-16</inkml:trace>
  <inkml:trace contextRef="#ctx0" brushRef="#br0" timeOffset="189861.83">19400 11869 1120 0,'18'0'416'0,"-18"0"-324"0,18 0-24 0,-12 3 128 16,3 2-120-16,-3 3 84 15,3 0-92-15,0 0 44 0,2 3-68 16,10-6 32-16,3 0-44 0,12-8 36 31,2 3-40-31,4-5-16 0,-3 0-4 0,0-3-8 16,-7 3 0-16,-5-1 0 31,-6 4 0-31,-6-1 8 16,-3 6-4-16,-3-3-4 15,0 0 4-15,-6-3 4 16,3 3-4-16,-6-3-12 16,0 1 4-16,0-3-48 15,0-1 24-15,0-4-276 16,0 2 168-16,2-8-444 0,7 3 324 0</inkml:trace>
  <inkml:trace contextRef="#ctx0" brushRef="#br0" timeOffset="193564.41">20570 11761 736 0,'-9'0'272'0,"9"0"-208"0,-3 0-20 0,0 2 140 0,6 1-108 0,-3-3 120 0,0 0-112 0,3 0 52 16,6 3-76-16,6-3 64 15,3 2-72-15,5-4 72 16,4-1-72-16,6-5 16 31,3 0-36-31,11-8 12 16,-2 6-24-16,6-6-8 15,-7 3-8-15,7-3-4 0,-7 2 0 0,-5 1 8 16,-3 5-4 0,-9 0-12-16,-6 3 4 0,-10 8-24 15,-2 2 16-15,-12 11 24 16,0 2-8-16,-17 12 8 15,2-1-4-15,-18 10 72 16,6 1-44-16,-11 5 68 16,5-5-64-16,-3-9 44 15,12-4-48-15,4-9 0 16,8-4-24-16,9-6 20 16,9 0-20-16,6-3 24 0,5 0-24 0,10-2-20 15,3-1 0-15,3-2 20 31,3 0-4-31,2-2-4 16,-2-1 0-16,-3-5-4 16,0 3 0-16,-7-6-28 15,1 6 16-15,-6 0-128 16,0 5 80-16,-6 0-196 16,0 5 144-16,-6 0-232 15,3 1 196-15</inkml:trace>
  <inkml:trace contextRef="#ctx0" brushRef="#br0" timeOffset="193814.37">21406 11748 820 0,'6'-3'304'0,"-6"3"-236"0,18 0-20 0,-6 0 272 0,3 0-184 0,9 0 140 0,3 0-160 0,5-3-20 0,4 3-56 0,3-2-28 31,-4-1-8-31,-2-2 12 16,-6 5-8-16,-3-3-320 16,-3 3 168-16,-10-3-380 15,-2 6 296-15</inkml:trace>
  <inkml:trace contextRef="#ctx0" brushRef="#br0" timeOffset="194047.75">21549 11642 1268 0,'6'37'468'0,"-6"-37"-364"0,6 53-28 0,-3-24 268 15,3-3-204-15,-3 17 12 32,3 2-92-32,-3-3-32 15,3-5-16-15,0-5-12 0,0-6 4 16,-6-7-268-16,3-6 144 16</inkml:trace>
  <inkml:trace contextRef="#ctx0" brushRef="#br0" timeOffset="194295.13">21996 11668 1528 0,'3'42'564'0,"-3"-42"-436"0,-9 53-40 0,6-26 0 32,3-3-68-32,-3 15-8 15,0-2-8-15,-3-2 20 16,6-3-12-16</inkml:trace>
  <inkml:trace contextRef="#ctx0" brushRef="#br0" timeOffset="194766.53">22153 11692 1164 0,'36'-29'428'0,"-36"29"-332"0,51-21-24 16,-24 13 92-16,-4 5-104 0,10 3-8 15,3 5-32-15,-6 9 4 16,-4 1-16-16,-14 15 84 0,-3 1-48 15,-18 9 128 1,-3 0-96-16,-11 5 80 16,-1-6-92-16,-6-7 28 15,6-5-52-15,0-9-16 16,9-2-12-16,7-8-12 16,5 0 4-16,9-8 4 15,5 0-4-15,7 0-4 16,3 0 4-16,6 0-16 15,0 0 8-15,5-3 4 16,-2 3 0-16,9-5-36 16,-3 2 20-16,-1-7-72 0,1-1 48 0,-6-2-168 15,-3 5 116-15,-10-5-256 32,1 2 196-32,-6-2-836 0,-3 2 548 0</inkml:trace>
  <inkml:trace contextRef="#ctx0" brushRef="#br0" timeOffset="195182.02">23070 11716 1392 0,'3'-6'516'0,"-3"6"-400"0,12 3-36 0,0-3 92 0,6 0-112 0,9 0 28 0,2 3-52 0,7-3-12 0,0 2-16 0,0 1-140 16,-1 0 76-16,-5-1-344 16,-6 4 224-16</inkml:trace>
  <inkml:trace contextRef="#ctx0" brushRef="#br0" timeOffset="195366.3">23136 11856 932 0,'-12'0'348'0,"12"0"-272"0,-9 19-20 0,12-17 312 15,3 3-212-15,15-5 80 16,2 3-140-16,13-6-4 16,3 3-56-16,0-5-12 15,-4 3-16-15,-8-4 12 16,-3 6-12-16,-6-2-260 15,-3 2 140-15,-3 0-328 16,-1 2 248-16</inkml:trace>
  <inkml:trace contextRef="#ctx0" brushRef="#br0" timeOffset="195732.37">23838 11515 716 0,'0'37'264'0,"0"-37"-204"0,-21 53-16 0,9-24 380 16,6-3-240-16,-5 17 40 16,2 2-136-16,0 7-56 15,3-1-20-15,-3-1-4 0,3-8-4 0,-3-10-92 16,6-5 52-16,-3-14-448 31,3-3 268-31</inkml:trace>
  <inkml:trace contextRef="#ctx0" brushRef="#br0" timeOffset="196151.14">24088 11639 1068 0,'-33'24'396'0,"33"-24"-308"0,-29 37-24 0,17-19 188 16,3 4-152-16,-3 7 100 16,6 2-116-16,9 9 40 0,6-5-68 0,9-1-8 15,3-2-28-15,5-9 4 31,1-4-12-31,3-11 0 0,-3-5-4 0,2-17 4 16,-5-2-8-16,-6-10-136 16,0 2 76-16,-6-5-156 15,-3 5 120-15,-6-2-116 16,-3 5 120-16,-6 2 8 16,0 9 52-16,-6 4 0 15,6 9 16-15,-6 10 176 16,6 8-92-1,-3 19 256-15,3 0-184 0,-3 5-4 16,6-3-88-16,-6 3-8 16,4-5-28-16,-1-3 8 15,6-3-12-15,-6-5-244 16,6-5 124-16</inkml:trace>
  <inkml:trace contextRef="#ctx0" brushRef="#br0" timeOffset="197065.98">20790 12449 1432 0,'-71'50'532'0,"71"-50"-412"0,-51 69-36 0,33-30 288 0,9-2-220 0,3 22-60 0,6-4-60 0,12 6-8 0,9-8-12 0,12-8-40 15,3-11 16-15,2-10-200 16,-2-3 116-16,3-13-276 0,-7-2 208 0</inkml:trace>
  <inkml:trace contextRef="#ctx0" brushRef="#br0" timeOffset="197917.13">21150 12644 912 0,'12'0'340'0,"-12"0"-264"0,0 30-24 0,-3-12 116 16,0 3-104-16,-9 16 96 15,3 0-92-15,-2 6 48 16,5-6-72-16,0-8 84 16,3-3-72-16,3-13-8 15,3-2-32-15,9-22 32 16,2-2-24-16,10-24-12 16,0 3-8-16,9-14-16 15,0 9 8-15,2 1-16 16,1 9 12-16,0 6 4 15,-7 9 4-15,-5 9-44 16,-3 10 24-16,-9 11 24 0,0 8 0 0,-12 10 52 31,0 3-28-31,-9 0 56 0,3-5-48 0,-3-8 12 16,6-5-32-16,-3-14 36 16,6-2-28-16,3-22-12 31,6 0-8-31,6-20 4 15,6 4-4-15,6-7-72 16,-1 10 36-16,4 3-32 16,0 8 40-16,0 10-16 0,-4 11 24 0,-5 11 52 15,0 8-16-15,-9 7 132 16,-3 3-84-16,-9 3 48 16,0-3-68-16,-6-5 12 15,3-3-40-15,-6-8 28 16,6-5-32-16,-3-8-40 15,3-3 12-15,-3-2-140 16,3 0 84-16,-3-3-180 16,3 5 140-16,3-5-232 0,3 3 192 0,9-8-220 15,3 5 212 1,9-13-284-16,3 5 248 0,11-11-204 31,-5 9 228-31,6 2 728 31,5 8-296-31,13-3 124 16,-3 9-236-16,-19 15 100 16,-8 8-144-16,-15 14 104 15,-3-1-124-15,-12 3 116 16,0-5-120-16,-6-8 56 0,0-3-80 0,-6-16 0 16,3-2-36-16,-5-24 12 15,2-1-20-15,-6-17-132 16,6 4 64-16,-3-2-176 15,6 8 128-15,0 5-156 32,3 11 148-32,0 5-88 0,6 6 112 0,9 4-208 15,6 6 164-15</inkml:trace>
  <inkml:trace contextRef="#ctx0" brushRef="#br0" timeOffset="199434.13">22398 12838 820 0,'8'5'304'0,"-8"-5"-236"0,3-16-20 0,-3 8 132 0,3 5-108 0,-9-10 120 0,0 3-108 0,-8-6 0 0,-1 3-48 0,-9 2 8 16,3 6-24-16,-6 5 0 16,3 2-12-16,-2 9 20 15,8 5-16-15,3 5 4 0,6 3-8 0,6 0-16 16,9-3 4-16,6-5 20 16,6-3-8-16,6-8-4 31,2 0 0-31,4-13 12 15,0 1-8-15,3-17 4 16,-4 3-4-16,4-17-8 16,-3 4 4-16,0-11-76 15,-1 8 40-15,-5-18-56 16,-3 7 48-16,-6-8 20 0,-3 9 16 0,-6 7 28 16,-3 16-12-16,-9 22 100 15,3 12-60-15,-6 19 180 31,6 8-132-31,0 11 96 16,6 0-112-16,0 10-12 0,6-5-44 0,3 2-24 16,0-7-8-16,-3-8 12 15,0-6-4-15,-4-10-256 16,1-3 136-16,-3-8-508 16,3-2 348-16</inkml:trace>
  <inkml:trace contextRef="#ctx0" brushRef="#br0" timeOffset="200101.63">23088 12615 1068 0,'-9'-10'396'0,"9"10"-308"0,15-11-24 16,-3 6 116-16,6 2-112 0,12-2 44 0,5 2-68 0,13 3-16 0,3 3-16 0,-1 2 0 16,-2 3-8-16,-10 5 24 15,-8 6-16-15,-18 7-4 16,-6 3-4-16,-24 6 92 16,0-1-52-16,-14-2 60 15,5-6-60-15,0-4 4 16,6-4-28-16,9-7-4 15,6-1-8-15,12-4-16 16,9-1 4-16,9-5 12 16,3 3-4-16,8-3 8 0,1 0-8 15,3 0-4 1,0 0 4-16,-1 0-4 16,-2 0 0-16,3-3 0 0,-7 3 0 0,1-3-204 15,-3 1 112-15,-6-4-280 16,0 1 208-16,-7-6-556 31,1 6 404-31</inkml:trace>
  <inkml:trace contextRef="#ctx0" brushRef="#br0" timeOffset="200488.54">24118 12531 860 0,'-3'-3'320'0,"3"3"-248"0,0 0-20 0,-12 5 236 16,3 3-168-16,-24 16 232 15,4 3-200-15,-16 15 100 16,6 0-144-16,4 11 0 16,8-5-64-16,3 2-36 15,9-8-8-15,9-5 8 16,9-5-4-16,9-11 16 0,3-2-12 0,12-11-12 15,-1 2 0-15,4-15 4 32,0-3 0-32,-3-8-28 15,-3 3 16-15,-9-13-12 16,-1 2 12-16,-14-11-80 16,0 6 52-16,-12-3-56 15,1 6 56-15,-7 2-148 16,6 11 108-16,-3 0-240 15,3 7 180-15,6 4-636 16,9 7 432-16</inkml:trace>
  <inkml:trace contextRef="#ctx0" brushRef="#br0" timeOffset="200719.24">24422 12533 1412 0,'38'69'524'0,"-38"-69"-408"0,54 109-32 0,-33-54 288 0,-3-2-220 0,-7 19 56 0,-2-6-128 0,-18 2-48 0,1-12-20 0,-19-6-24 16,0-7 8-16,-15-9-252 15,4-5 140-15</inkml:trace>
</inkml:ink>
</file>

<file path=ppt/ink/ink2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52:21.058"/>
    </inkml:context>
    <inkml:brush xml:id="br0">
      <inkml:brushProperty name="width" value="0.05292" units="cm"/>
      <inkml:brushProperty name="height" value="0.05292" units="cm"/>
      <inkml:brushProperty name="color" value="#FF0000"/>
    </inkml:brush>
  </inkml:definitions>
  <inkml:trace contextRef="#ctx0" brushRef="#br0">3306 10816 456 0,'-36'-10'168'0,"24"7"-128"0,-6-8-16 0,15 6-8 0,-6-3-16 0,6-5 24 0,0 0-12 15,3-6 40-15,0 3-28 0,3-2-4 16,-3 2-12-16,3 5 4 15,-3 9-8-15,3 10 52 0,3 0-32 16,-6-1 52-16,3 1-44 16,6 3 72-16,9 2-56 0,3-5 44 15,9 3-52-15,5-3 40 16,4 0-44-16,9-3 16 16,2-2-32-16,10-1 16 15,11 3-20-15,4 1 8 16,11-6-12-16,9 0 56 0,24 0-40 31,6 0 24-31,3-3-32 16,6 3-8-16,6-3-8 15,-9-2-4-15,12 3 0 16,9-6-12-16,0 0 8 16,-15 0 40-1,3 5-24-15,11-2-20 0,-2 0 4 16,-6 2 36-1,-9-2-20-15,-9-3 8 0,3 2-12 16,-3-7-8-16,-9-3 4 0,3 0-16 0,-6-2 8 16,3 2 64-16,-6 3-32 15,-2 0 8 1,-10 5-24-16,-12-6 12 16,3 4-16-16,-23-3 16 0,-4-1-16 0,-11 1 24 15,-9 2-20-15,-10 1 24 31,-2 2-24-31,-6 0 24 16,-3 3-24-16,-3-1-12 16,-3 6-4-16,-3 0-4 15,-1 3 0-15,-2 2 24 0,0 1-8 16,0-1-12 0,-3 0 0-16,0-5-4 15,-3 3 0-15,3 0 8 16,-6-3 0-16,3 0 16 0,-3 0-8 0,0 0 4 15,0 0-4-15,0 0-16 16,-3 7 4-16,0-4 20 16,0 2-8-16,-3 1-12 15,3-4 0-15,0-2 4 16,0 0 0-16,0 0-12 16,0-2 8-16,0-1 4 15,3-2 0 1,0-1 8-16,0 1-4 15,-3 0-4-15,3 2 4 16,0 1 4-16,0-1-4 0,0 0-36 16,0 3 16-16,0 0 4 15,0 0 12-15,0 0-28 16,0 0 16-16,0 0-76 16,0 0 52-16,0 0-76 31,3 6 68-31,0-1-176 15,0 5 124-15,-3 4-228 0</inkml:trace>
  <inkml:trace contextRef="#ctx0" brushRef="#br0" timeOffset="2016.58">15352 10229 780 0,'-33'-3'288'0,"21"-2"-224"0,6-11-20 0,6 8 136 0,0 0-108 0,9-5 112 0,3 0-104 0,3-3 12 0,3 0-56 0,6 0 20 0,11-2-28 31,16 2 28-31,38 8-32 0,27 8 12 16,45 13-20-1,18 11 0-15,35 5-8 0,-3 3-40 16,22-3 16-16,-10-3-4 15,3-7 12-15,-21-1-20 16,1-5 16-16,-22-5 12 16,-20 0 4-16,0-2 24 15,-15-6-16-15,-18 2 12 0,-18 6-12 16,-6-3 12-16,-6 1-16 16,-21-4-4-16,-14-2 0 15,-10 0-60-15,-11 0 32 16,-12-2-76-16,-9-1 56 15,-6 0-200-15,-10 1 136 0,-2-1-324 16,-6-2 244-16,-11-6-308 16</inkml:trace>
</inkml:ink>
</file>

<file path=ppt/ink/ink2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6:52:43.322"/>
    </inkml:context>
    <inkml:brush xml:id="br0">
      <inkml:brushProperty name="width" value="0.05292" units="cm"/>
      <inkml:brushProperty name="height" value="0.05292" units="cm"/>
      <inkml:brushProperty name="color" value="#FF0000"/>
    </inkml:brush>
  </inkml:definitions>
  <inkml:trace contextRef="#ctx0" brushRef="#br0">4273 15433 1464 0,'-80'-58'544'0,"56"26"-424"15,-18-34-32-15,25 26 48 0,-7-31-92 0,-3-11 44 0,-6-5-52 0,-9-25-12 0,-2-7-12 0,-7 6-12 0,7 9 4 0,-4-7-16 16,15 3 8-1,3 7-24 1,13 3 16-16,14 6-32 16,15-14 28-16,35 8-28 15,16 5 24-15,17 11 0 0,24 14 12 16,18 2-44-16,12 7 24 16,15 9-4-16,6 8 20 15,6 10 8-15,11 16 4 16,-5 16-20-16,8 13 12 15,-5 8 4-15,-9 9 4 0,0 12-20 16,-1 19 12 0,-26 34 32-16,-15 8-16 0,-11 11-16 15,-16 34 0-15,-24-8 12 16,-20 40 0 0,-27-10-28-16,-27 2 12 0,-24 0-20 0,-21-22 16 15,-38-4 16 1,-27 5 4-16,-18-19 84 15,-30-18-44-15,-14-14 136 16,-10-10-100-16,1-10 192 16,23-17-152-16,24-10 64 15,18-21-108-15,24-22-4 16,14-18-48-16,1-18-56 16,-3-8 16-16,2-9-68 15,-8-10 48-15,12-15-52 16,-3-9 48-16,14 3 4 15,-2 8 20-15,20 13 20 16,-9 5 0-16,19 6-36 0,-10-1 16 16,15 4-196-16,4-6 116 0,5-8-452 15,6 0 304 1</inkml:trace>
  <inkml:trace contextRef="#ctx0" brushRef="#br0" timeOffset="23533.3">17706 6268 508 0,'3'13'188'0,"-3"-13"-148"0,-6 6-8 0,3-6 192 0,6 2-128 0,-6-2 112 0,3 0-120 0,-2-2 76 0,4 2-96 0,-2-6 92 32,0 4-96-32,0-12 84 15,3 4-84-15,3-14 84 16,3 3-88-16,6-11-28 16,0 6-20-16,6-6-4 15,3 8-4-15,6 0-12 16,-1 11 4-16,4 0 4 15,0 7 0-15,-6 6-12 16,-4 3 8-16,-5 16-40 16,0 2 24-16,-9 16-116 15,-3 3 76-15,-9 4-96 16,0-1 88-16,-15-3 44 16,3-3 16-16,-11 0 36 0,2-3-16 0,-6-2 100 15,6-3-60-15,-3-3 72 16,9-5-68-16,1-5 48 15,5 0-60-15,3-8 48 32,3 0-52-32,0-3 8 15,3 3-32-15,0-8-16 0,6 0-4 0,0 0 4 16,6 6 0-16,6-6 0 16,3 2 0-16,11-2-36 15,1 3 20-15,6-3 4 16,0 3 12-16,-1-3-28 15,-2 0 16-15,-6-3 12 16,-6 0 4-16,-4 1-4 16,1 2 4-16,-3-8-4 15,0 5 0-15,-6-5-88 16,0 5 48-16,0-4-224 16,0 4 148-16</inkml:trace>
  <inkml:trace contextRef="#ctx0" brushRef="#br0" timeOffset="25167.48">19248 5995 632 0,'0'-13'236'0,"0"13"-184"0,-9-5-16 0,6 2 96 0,6 3-80 0,-3-2 40 0,0 4-52 0,-3-2-24 15,3 0-8-15,-3 0 16 0,0 0-12 0,0 0 40 16,3 0-28-16,3 0 4 16,3 0-16-16,0 0 44 31,3 0-28-31,0 0 64 15,0 0-52-15,0-2 44 16,3 2-48-16,-3-3 16 0,0 3-32 0,-3-3 8 16,0 3-16-16,-3-2-8 15,0 4 0-15,-6-2-4 16,3 3 0-16,-6 0 8 16,0 7-4-16,-6-2-20 15,6 3 8-15,-12 7 4 16,6 1 4-16,-6 5 0 15,3-1 0-15,1 1 8 16,2-3-4-16,3-5 52 16,3 0-32-16,0-5 68 0,6-3-52 15,-3-6 8-15,3-2-28 0,0-5 24 16,6 0-28-16,0-8 48 16,3 2-36-16,0-8-16 15,3 6-4-15,5-5-20 31,4 4 8-31,0-1 4 16,0 7 0-16,0-3 0 16,-3 6 0-16,2-1 0 15,-2 6 0-15,0 0-20 16,0 6 12-16,0 4 4 0,0 1 4 0,-3 5-64 16,2 2 36-1,-2 6-76-15,-3 0 60 0,-3 5 28 16,-3-5 12-16,-6 0-4 15,0-1 4-15,-9-1 12 16,3-4-4-16,-9-2 8 16,6-3-8-16,-5-5 52 15,5 0-32-15,0-5 76 16,6-1-52-16,3-2 0 16,3 0-28-1,6 3-28-15,6 5 0 0,-1 5 20 16,4 3-4-16,-6 11-28 15,0 2 8-15,-12 8-84 16,-3 0 56-16,-18 0-20 16,0-3 36-16,-20-5 24 15,-1-2 0-15,-14-11-8 16,5 0 4-16,0-16-128 16,13 2 72-16,5-15-120 15,12 0 104-15,9-11-304 16,9 5 212-16</inkml:trace>
  <inkml:trace contextRef="#ctx0" brushRef="#br0" timeOffset="26001.46">20885 5892 476 0,'-3'16'176'0,"3"-16"-136"0,-3 3-12 0,0-1 128 0,3 6-92 0,-5 6 80 0,-1 4-84 0,-6 14 32 15,0 2-56-15,-6 17-12 16,3-6-12-16,0 0 120 16,6-3-68-16,3-5 76 15,6-8-80-15,3-3 108 16,3-4-92-16,3-4 76 0,3-2-88 0,3-5 12 15,0-3-44-15,0-3-12 16,0-3-12-16,-1-2 4 16,1 0-8-16,0-2-188 31,3 2 100-31</inkml:trace>
  <inkml:trace contextRef="#ctx0" brushRef="#br0" timeOffset="26301.87">20903 6218 1040 0,'15'74'384'0,"-15"-74"-300"0,27 55-20 0,-15-23-20 16,3 0-36-16,0 15 60 15,0 1-40-15,-1 2-12 16,1-5-8-16,-6-5 0 31,3-11-4-31,-9-5-196 16,3-3 104-16</inkml:trace>
  <inkml:trace contextRef="#ctx0" brushRef="#br0" timeOffset="28419.93">17974 7234 288 0,'-3'-3'108'16,"3"3"-84"-16,3 0-4 0,-3-3 12 0,6 3-20 0,0-2 144 0,0 2-84 0,-3-3 152 0,3 0-124 0,-3-2 72 16,0 5-100-16,-3-8 60 15,3 6-76-15,-3-4 40 16,3 6-56-16,-3-2 76 0,3 2-64 0,-6 2 0 15,3 6-32-15,-6 5-20 16,0 3-4-16,-12 6 12 16,0-1-4-16,-2 5-56 31,2-2 28-31,3 0 20 16,6 0 4-16,3-3 12 15,6-3-8-15,6-7 16 16,6-1-12-16,3-4 24 15,3 2-20-15,-4-6 12 16,1 4-12-16,-3-9-24 16,3 3 4-16,0-5 12 0,0-1 0 0,3-4 24 15,0 2-16-15,5-5-4 16,1 5-4-16,3-6-136 16,0 4 72-16,-6-1-172 15,-4 3 132-15</inkml:trace>
  <inkml:trace contextRef="#ctx0" brushRef="#br0" timeOffset="28786.1">18257 7226 904 0,'15'-6'332'0,"-15"6"-256"0,24 24-24 15,-15-10 152-15,3-1-124 0,-6 5 36 0,3 3-68 0,-12 11 0 0,0 0-32 0,-6 8 0 16,0-3-8-16,0 0-24 15,3-6 8-15,3-4 4 32,3-6 4-32,0-5 0 15,6 0 0-15,0-6-12 16,0-2 8-16,-6-2-112 16,0 2 64-16</inkml:trace>
  <inkml:trace contextRef="#ctx0" brushRef="#br0" timeOffset="30437.89">19594 7138 1040 0,'32'-23'384'0,"-29"17"-300"0,-18 20-20 0,9-6 52 0,6-1-76 0,-8 4 28 0,2 2-40 0,-18 8 0 0,6 1-16 0,-18 20-52 31,3-2 24-31,-11 13-60 0,8-3 44 0,3 0 24 16,13-5 8-16,8-8-16 31,9-5 8-31,9-8-48 16,8-3 28-16,10-8 16 16,3 0 8-16,3-7 48 15,3-4-24-15,2-7 80 0,1 2-56 16,-3-7 56-16,2-1-56 0,-8-10 4 15,-6 5-28-15,-12-8 60 16,-6 6-48-16,-18-1 4 16,0 6-20-16,-18 2-4 31,1 9-4-31,-16 2-40 0,6 2 16 0,-11-2-12 16,8 3 16-16,1-8 0 15,8 2 4-15,6-5-88 0,12 3 48 16</inkml:trace>
  <inkml:trace contextRef="#ctx0" brushRef="#br0" timeOffset="37941.25">21076 7324 632 0,'21'-6'236'0,"-21"6"-184"0,-21 8-16 0,18-8 168 0,9 3-120 0,-3-3 108 0,6 0-112 0,-9 3 44 15,3-1-68-15,-3 1 56 0,3 0-64 0,-6-1 64 16,0 3-64-16,-9 1 36 16,0 2-48-16,-12 0 0 15,6 0-24-15,-8 0-16 16,2-1 0-16,-3-4-32 31,6 2 20-31,0-5-4 0,6 3 12 0,-2-6 0 16,5 1 0-16,3-9 24 15,3 3-8-15,0-10 208 16,3 4-120-16,0-9 68 16,3 4-96-16,0-7-32 15,6 7-20-15,0-2-4 16,6 8-8-16,3 0-4 16,2 2 4-16,13 8-40 15,0 9 20-15,12 9-72 16,2 4 48-16,-2 7-52 15,-6 4 52-15,-7 15-104 16,-5 2 84-16,-9 6 0 0,-3-5 36 0,-9-3 36 16,-3-6-8-16,-9-4 44 31,3-3-24-31,-9-6 4 0,6-5-16 16,-9-5-32-1,6 0 8-15,-11-6-152 16,2 1 88-16,-6-3-312 15,3 3 220-15</inkml:trace>
</inkml:ink>
</file>

<file path=ppt/ink/ink2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8-31T17:00:39.816"/>
    </inkml:context>
    <inkml:brush xml:id="br0">
      <inkml:brushProperty name="width" value="0.05292" units="cm"/>
      <inkml:brushProperty name="height" value="0.05292" units="cm"/>
      <inkml:brushProperty name="color" value="#FF0000"/>
    </inkml:brush>
  </inkml:definitions>
  <inkml:trace contextRef="#ctx0" brushRef="#br0">13495 2061 1092 0,'47'-8'404'0,"-47"8"-316"0,33-13-24 0,-21 8 188 0,0 5-152 0,-9 0 36 0,0 0-80 0,-30 0-8 0,0 5-28 0,-38 3 24 0,2-3-28 0,-20-2 84 0,8 7-56 0,1-7-20 0,14 8-16 31,1-3 0-31,17 0-4 0,4 2-4 0,11 3 4 0,3 1-4 0,9 4 0 0,0 3 32 0,9 6-16 0,-6 10 40 0,6-3-32 0,-8 30-4 0,5 2-12 0,-6 32-16 0,6 0 4 0,-3 31 64 16,6-15-32-16,-6 29 32 16,3-13-32-16,-9 12-8 15,6-17-12-15,-9 12 48 16,4-12-32-16,-10 7 16 0,3-24-24 0,-6 9 36 16,9-19-28-16,-2 0-4 15,5-16-12-15,0 0 20 31,6-21-16-31,0-3-12 16,6-8-4-16,0-8-16 16,3 1 12-16,-3-9 32 15,6-2-16-15,-6 0 0 0,6-11-4 16,-6 0-4-16,6-3 0 0,-3-4 0 16,3-1 0-16,0-8 44 15,6 0-24-15,9-12 24 16,6 4-24-16,12-5 0 31,2 0-12-31,19-8-104 0,3 3 52 0,32-14-156 16,3 6 112-16,30-10-304 15,-6 4 220-15</inkml:trace>
  <inkml:trace contextRef="#ctx0" brushRef="#br0" timeOffset="1350.91">16813 2297 1016 0,'0'-40'376'0,"0"40"-292"0,3 5-20 0,-3-10 156 0,6 5-132 0,0-13 60 0,6-1-84 16,3-4 40-16,3 5-60 0,12-1 4 0,0 1-28 0,8 5 40 0,-2 8-32 0,3 3 20 0,-1 8-28 0,1 4 36 0,-3 9-32 15,-6 24 32-15,-4 7-32 0,-23 57 40 0,-6 1-36 0,-26 94 4 32,-1-4-20-32,0 51-16 15,9-31 0-15,9 12 4 0,12-34 0 0,9-10 76 16,6-38-40-1,3-2 24 1,3-29-40-16,-12-6 36 0,0-21-32 0,-15-18 76 31,0-13-56-31,-18-14 4 0,3-5-28 0,-18-24 4 16,7-2-12-16,-16-14-32 16,6-5 8-16,-8-8 4 15,8 0 8-15,0-5-44 16,13 5 24-16,-4 0-152 15,12-3 96 1,-3-10-328 0,9 0 224-16,-8-11-604 0,5 0 440 0</inkml:trace>
  <inkml:trace contextRef="#ctx0" brushRef="#br0" timeOffset="2658.2">13507 3508 1196 0,'11'43'440'0,"-11"-43"-340"0,21 42-32 15,-12-21 132-15,0-8-124 0,0 9-20 0,0 1-36 0,-3-1 8 0,3-4-16 0,-6 1-64 0,3-6 24 0,-3 0-392 0,0-5 228 0</inkml:trace>
  <inkml:trace contextRef="#ctx0" brushRef="#br0" timeOffset="3289.85">14447 3590 880 0,'3'16'328'0,"-3"-16"-256"0,6 35-16 0,-3-14 168 0,3 3-132 0,0 7 88 0,3 4-108 0,-3 2 104 0,0-3-100 0,0-2 84 0,0-6-92 15,-3-18 36 1,3 3-60-16,3-22-8 16,2 3-20-16,7-23-12 15,3 4 0-15,6-7 20 16,3 5-12-16,5 0-32 15,-2 10 12-15,0 11-16 16,0 8 12-16,-4 8 52 16,-2 11-20-16,-9 7 44 15,-3 3-36-15,-9 8 4 16,0-2-20-16,-3-4 0 16,0-2-4-16,3-7-96 15,0-9 52-15</inkml:trace>
  <inkml:trace contextRef="#ctx0" brushRef="#br0" timeOffset="6204">19037 2106 756 0,'-33'0'280'0,"33"0"-216"0,-71 19-20 0,29-6 216 0,9 0-152 0,-20 8 72 0,5-2-108 0,1-6 108 0,8 0-100 0,6-7 92 16,9 7-96-16,9-11 92 31,9 4-96-31,6-1 8 16,9 3-48-16,3 13-20 15,3 3-8-15,-3 47-4 16,0 1 0-16,-12 65 32 15,-3 6-16-15,-12 48 20 16,3-9-20-16,3 14 20 16,6-24-24-16,3-3 24 15,6-28-24-15,-9-4 24 16,3-20-24-16,-9 2 32 0,3-27-28 0,-5 1 4 16,2-22-12-16,0-7-8 15,6-11 4-15,0-6 12 16,3-4-8-16,0-4-12 15,3-10 0-15,0 1-24 16,6-12 16-16,2-2 56 16,1-3-20-16,6-2 8 31,0-3-20-31,3-6 0 0,3 4-4 16,0-6-8-16,-1 2 4 0,4-4-4 15,-3-1 0-15,3-8-56 16,0 4 32-16,-1-15-164 15,1 4 104-15</inkml:trace>
  <inkml:trace contextRef="#ctx0" brushRef="#br0" timeOffset="8940.51">13099 4228 372 0,'-12'0'140'0,"12"0"-112"0,-12 5-4 0,6-5 64 0,6 0-52 0,-3 3 48 0,6 8-48 0,6-9 68 15,6 4-56-15,20-6 72 16,4 5-68-16,53-13 36 0,4 5-52 0,79-5 16 15,-2 0-32-15,80-2 0 16,-18 7-12-16,48-2 4 16,-30 10-8-16,18 3-20 15,-42 5 8-15,0 1 56 16,-38 4-24-16,-13-10 8 16,-32 3-20-16,-12-6 44 31,-24 3-28-31,-15-8 28 0,-17 0-28 0,-10-6 60 31,-11 6-48-31,-10-2 44 0,-8-1-48 0,-9 1 32 16,-3 2-36-16,-9-3 16 15,-4 6-28-15,-2-3-16 16,-3 0-8-16,-6 0 28 16,0 0-12-16</inkml:trace>
  <inkml:trace contextRef="#ctx0" brushRef="#br0" timeOffset="16144.48">19296 4249 2368 0,'-15'-42'0'0,"36"-27"-4"0,-15 8-28 0,3 3 16 0,0-61-48 0,0 5 36 0,0-31-48 0,2 20 44 0,-2-25 52 16,0 25-12-16,-9-4 64 16,3 25-40-16,-9-2 12 31,3 22-28-31,-6 4 0 0,1 14-8 0,-4 8-24 15,6 16 8-15,0 7 12 16,3 9 0-16,6 2 8 16,3 8-8-16,6-2 32 15,2 4-20-15,16-9 12 32,6 7-16-32,15-11 12 0,2 4-16 0,7-12 24 15,-7 9-20-15,7-14-20 16,-4 14 0-16,7-6 12 15,-7 13 0-15,1 6-12 16,-6 8 4-16,-1 23 12 16,-5 6-4-16,2 42-4 15,-5 8 4-15,-15 77 12 16,-6 5-8-16,-27 80 16 16,-6-11-16-16,-6 31 4 0,3-34-4 0,6 6-16 15,9-45 4-15,-6-19 28 31,6-35-12-31,-12-12 24 16,3-35-24-16,-11-14 76 16,-1-15-52-16,-21-13 24 15,3-11-40-15,-20-8 28 16,5-13-32-16,-20-2 48 16,8-6-36-16,-14 0 20 15,11 0-28-15,-11 0 52 16,18-6-40-16,5-2 28 15,15 3-32-15,7-11 8 16,14 0-20-16,9-18-124 16,9 2 60-16,15-34-264 0,6 3 172 0</inkml:trace>
  <inkml:trace contextRef="#ctx0" brushRef="#br0" timeOffset="17812.89">20478 4038 2800 0,'-12'-98'0'0,"6"-27"-4"0,6 46-56 0,3 7 32 0,0-31-4 0,0 5 16 0,3-21 4 16,0 19 4-16,3-6 8 0,2 19 0 0,4 10-12 15,0 19 8-15,3 5 4 16,3 13 0-16,6-5-20 31,2 8 12-31,16-5 4 16,0 10 4-16,14-13 24 16,-2 13-12-16,5-7-20 15,-2 12 0-15,2-5-12 16,-8 6 8-16,3-6 16 15,-10 6 0-15,-2-1-12 0,-7 9 4 0,-8 5 12 16,-3 5-4-16,-9 21-36 16,0 8 16-16,0 69-12 31,-1 13 16-31,4 106 0 16,3 5 4-16,24 62 8 0,2-28 0 0,13-2-20 15,-4-39 12-15,-20-19 32 16,-9-38-16-16,-39-7 104 15,-6-32-60-15,-33-13 152 0,-2-21-112 0,-31-27 44 32,10-15-80-32,-18-30-8 15,14-8-28-15,-8-31-28 16,17-6 0-16,-5-18-164 16,17 5 96-16,1-10-208 15,11 7 160-15</inkml:trace>
  <inkml:trace contextRef="#ctx0" brushRef="#br0" timeOffset="18496">21948 4612 1152 0,'12'-8'428'0,"-12"8"-332"0,12-19-28 0,-6 1 324 0,3-6-228 0,0-34 164 0,0 2-192 0,-3-42-4 15,0-5-80-15,-1-35-24 16,1 6-16-16,-3-40-28 16,0 19 8-16,-9-30 12 15,3 27 0-15,-8-13-56 16,2 34 28-16,-6 3 20 16,3 34 4-16,0 8-24 15,6 29 12-15,3 8 12 16,3 16 4-1,12 10-20-15,3 14 8 0,15 5 4 0,5 3 4 0,22 0 0 16,2 5 0-16,22-3-12 16,-7 3 8-16,18-5 4 31,-8-1 0-31,8 4 0 16,-12 2 0-16,-5 26-12 15,-13 6 8-15,-14 61-4 16,-9 7 0-16,-39 99 8 15,-12-1 0-15,-30 69-12 0,-3-21 8 0,4-10 4 16,11-40 0-16,0-27 0 16,9-39 0-16,-5-19 60 15,5-27-32-15,-12-18 140 16,6-13-96-16,-17-24 32 16,5-5-64-16,-21-16-32 15,7-2-8 1,-7-14 8-16,10-3-4 0,-1-15-92 15,15-1 52-15,1-28-208 16,8 4 136-16,15-33-420 0,9 7 296 0</inkml:trace>
  <inkml:trace contextRef="#ctx0" brushRef="#br0" timeOffset="18962.18">23243 2088 872 0,'-3'-35'324'0,"3"35"-252"0,-3-24-20 0,3 16 192 0,3 0-144 16,3-5 92-16,3 8-112 0,6 0-12 0,0-1-40 0,17 17-8 15,7 10-12-15,35 51 72 16,7 7-44-16,14 109 144 16,-9 2-100-16,-14 96-28 15,-19-16-32-15,-35 10 36 16,-12-41-32-16,-39-30 156 16,-2-51-100-16,-28-23 56 0,4-34-80 15,-16-27 0 1,13-19-32-16,-10-28-20 0,13-14-8 0,-1-21-164 31,13-5 92-31</inkml:trace>
  <inkml:trace contextRef="#ctx0" brushRef="#br0" timeOffset="43862.89">15685 3953 1080 0,'15'-37'400'0,"-15"37"-312"0,21-42-24 0,-6 23 72 0,3 6-88 0,12-11 16 0,-1 8-40 0,10 5-12 16,-3 9-8-16,-3 15-16 15,-7 3 8-15,-14 24 28 16,-6 5-12-16,-18 5 76 0,-3-5-52 0,-14-3 136 31,-1-5-96-31,-9-5 36 16,9-6-68-16,-5 1 48 15,8-11-56-15,0 0-16 16,9 0-12-16,6-6 52 16,6-5-32-16,12-5 40 15,6-2-36-15,12-14-28 16,3 3-4-16,12-19 16 15,-1-2-8-15,10-27-28 0,-4 5 8 0,7-10-32 32,-6 16 28-32,-7-1 16 15,-8 17 0-15,-18 13-16 16,-3 10 8-16,-21 30 40 16,0 2-20-16,-9 29 68 0,7-2-44 0,5 7 36 15,9-2-40-15,17-8 24 16,10-5-28-16,18-14-16 15,8-12-8-15,10-14-104 16,-4-8 56-16,7-19-228 0,-4-2 152 0,1-18-704 31,-6-4 456-31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107" charset="0"/>
              </a:defRPr>
            </a:lvl1pPr>
          </a:lstStyle>
          <a:p>
            <a:pPr>
              <a:defRPr/>
            </a:pPr>
            <a:endParaRPr lang="en-US" dirty="0"/>
          </a:p>
        </p:txBody>
      </p:sp>
      <p:sp>
        <p:nvSpPr>
          <p:cNvPr id="22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107" charset="0"/>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22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107" charset="0"/>
              </a:defRPr>
            </a:lvl1pPr>
          </a:lstStyle>
          <a:p>
            <a:pPr>
              <a:defRPr/>
            </a:pPr>
            <a:endParaRPr lang="en-US" dirty="0"/>
          </a:p>
        </p:txBody>
      </p:sp>
      <p:sp>
        <p:nvSpPr>
          <p:cNvPr id="22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107" charset="0"/>
              </a:defRPr>
            </a:lvl1pPr>
          </a:lstStyle>
          <a:p>
            <a:pPr>
              <a:defRPr/>
            </a:pPr>
            <a:fld id="{4DDA18FF-09AB-534E-BCD5-8E9C52E261E8}" type="slidenum">
              <a:rPr lang="en-AU"/>
              <a:pPr>
                <a:defRPr/>
              </a:pPr>
              <a:t>‹#›</a:t>
            </a:fld>
            <a:endParaRPr lang="en-AU" dirty="0"/>
          </a:p>
        </p:txBody>
      </p:sp>
    </p:spTree>
    <p:extLst>
      <p:ext uri="{BB962C8B-B14F-4D97-AF65-F5344CB8AC3E}">
        <p14:creationId xmlns:p14="http://schemas.microsoft.com/office/powerpoint/2010/main" val="31160661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ln/>
        </p:spPr>
      </p:sp>
      <p:sp>
        <p:nvSpPr>
          <p:cNvPr id="20483" name="Notes Placeholder 2"/>
          <p:cNvSpPr>
            <a:spLocks noGrp="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 This book focuses on two broad areas: cryptographic algorithms and protocols, which</a:t>
            </a:r>
          </a:p>
          <a:p>
            <a:r>
              <a:rPr lang="en-US" dirty="0">
                <a:latin typeface="Arial" pitchFamily="-1" charset="0"/>
                <a:ea typeface="ＭＳ Ｐゴシック" pitchFamily="-1" charset="-128"/>
                <a:cs typeface="ＭＳ Ｐゴシック" pitchFamily="-1" charset="-128"/>
              </a:rPr>
              <a:t>have a broad range of applications; and network and Internet security, which rely</a:t>
            </a:r>
          </a:p>
          <a:p>
            <a:r>
              <a:rPr lang="en-US" dirty="0">
                <a:latin typeface="Arial" pitchFamily="-1" charset="0"/>
                <a:ea typeface="ＭＳ Ｐゴシック" pitchFamily="-1" charset="-128"/>
                <a:cs typeface="ＭＳ Ｐゴシック" pitchFamily="-1" charset="-128"/>
              </a:rPr>
              <a:t>heavily on cryptographic techniques.</a:t>
            </a:r>
          </a:p>
        </p:txBody>
      </p:sp>
      <p:sp>
        <p:nvSpPr>
          <p:cNvPr id="20484" name="Slide Number Placeholder 3"/>
          <p:cNvSpPr>
            <a:spLocks noGrp="1"/>
          </p:cNvSpPr>
          <p:nvPr>
            <p:ph type="sldNum" sz="quarter" idx="5"/>
          </p:nvPr>
        </p:nvSpPr>
        <p:spPr>
          <a:noFill/>
        </p:spPr>
        <p:txBody>
          <a:bodyPr/>
          <a:lstStyle/>
          <a:p>
            <a:fld id="{9CFA8CB0-B256-FB46-8B41-13A19D2B6A57}" type="slidenum">
              <a:rPr lang="en-AU" smtClean="0">
                <a:latin typeface="Arial" pitchFamily="-1" charset="0"/>
              </a:rPr>
              <a:pPr/>
              <a:t>1</a:t>
            </a:fld>
            <a:endParaRPr lang="en-AU">
              <a:latin typeface="Arial" pitchFamily="-1"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87AB4349-EBA6-734F-968E-76D033A1EA87}" type="slidenum">
              <a:rPr lang="en-AU">
                <a:latin typeface="Arial" pitchFamily="-1" charset="0"/>
              </a:rPr>
              <a:pPr/>
              <a:t>2</a:t>
            </a:fld>
            <a:endParaRPr lang="en-AU" dirty="0">
              <a:latin typeface="Arial" pitchFamily="-1"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Symmetric encryption, also referred to as conventional encryption or single-key</a:t>
            </a:r>
          </a:p>
          <a:p>
            <a:r>
              <a:rPr lang="en-US" sz="1200" kern="1200" baseline="0" dirty="0">
                <a:solidFill>
                  <a:schemeClr val="tx1"/>
                </a:solidFill>
                <a:latin typeface="Arial" charset="0"/>
                <a:ea typeface="ＭＳ Ｐゴシック" pitchFamily="-107" charset="-128"/>
                <a:cs typeface="ＭＳ Ｐゴシック" pitchFamily="-107" charset="-128"/>
              </a:rPr>
              <a:t>encryption, was the only type of encryption in use prior to the development of public key</a:t>
            </a:r>
          </a:p>
          <a:p>
            <a:r>
              <a:rPr lang="en-US" sz="1200" kern="1200" baseline="0" dirty="0">
                <a:solidFill>
                  <a:schemeClr val="tx1"/>
                </a:solidFill>
                <a:latin typeface="Arial" charset="0"/>
                <a:ea typeface="ＭＳ Ｐゴシック" pitchFamily="-107" charset="-128"/>
                <a:cs typeface="ＭＳ Ｐゴシック" pitchFamily="-107" charset="-128"/>
              </a:rPr>
              <a:t>encryption in the 1970s. It remains by far the most widely used of the two types</a:t>
            </a:r>
          </a:p>
          <a:p>
            <a:r>
              <a:rPr lang="en-US" sz="1200" kern="1200" baseline="0" dirty="0">
                <a:solidFill>
                  <a:schemeClr val="tx1"/>
                </a:solidFill>
                <a:latin typeface="Arial" charset="0"/>
                <a:ea typeface="ＭＳ Ｐゴシック" pitchFamily="-107" charset="-128"/>
                <a:cs typeface="ＭＳ Ｐゴシック" pitchFamily="-107" charset="-128"/>
              </a:rPr>
              <a:t>of encryption. Part One examines a number of symmetric ciphers. In this chapter, we</a:t>
            </a:r>
          </a:p>
          <a:p>
            <a:r>
              <a:rPr lang="en-US" sz="1200" kern="1200" baseline="0" dirty="0">
                <a:solidFill>
                  <a:schemeClr val="tx1"/>
                </a:solidFill>
                <a:latin typeface="Arial" charset="0"/>
                <a:ea typeface="ＭＳ Ｐゴシック" pitchFamily="-107" charset="-128"/>
                <a:cs typeface="ＭＳ Ｐゴシック" pitchFamily="-107" charset="-128"/>
              </a:rPr>
              <a:t>begin with a look at a general model for the symmetric encryption process; this will</a:t>
            </a:r>
          </a:p>
          <a:p>
            <a:r>
              <a:rPr lang="en-US" sz="1200" kern="1200" baseline="0" dirty="0">
                <a:solidFill>
                  <a:schemeClr val="tx1"/>
                </a:solidFill>
                <a:latin typeface="Arial" charset="0"/>
                <a:ea typeface="ＭＳ Ｐゴシック" pitchFamily="-107" charset="-128"/>
                <a:cs typeface="ＭＳ Ｐゴシック" pitchFamily="-107" charset="-128"/>
              </a:rPr>
              <a:t>enable us to understand the context within which the algorithms are used. Next, we</a:t>
            </a:r>
          </a:p>
          <a:p>
            <a:r>
              <a:rPr lang="en-US" sz="1200" kern="1200" baseline="0" dirty="0">
                <a:solidFill>
                  <a:schemeClr val="tx1"/>
                </a:solidFill>
                <a:latin typeface="Arial" charset="0"/>
                <a:ea typeface="ＭＳ Ｐゴシック" pitchFamily="-107" charset="-128"/>
                <a:cs typeface="ＭＳ Ｐゴシック" pitchFamily="-107" charset="-128"/>
              </a:rPr>
              <a:t>examine a variety of algorithms in use before the computer era. Finally, we look briefly</a:t>
            </a:r>
          </a:p>
          <a:p>
            <a:r>
              <a:rPr lang="en-US" sz="1200" kern="1200" baseline="0" dirty="0">
                <a:solidFill>
                  <a:schemeClr val="tx1"/>
                </a:solidFill>
                <a:latin typeface="Arial" charset="0"/>
                <a:ea typeface="ＭＳ Ｐゴシック" pitchFamily="-107" charset="-128"/>
                <a:cs typeface="ＭＳ Ｐゴシック" pitchFamily="-107" charset="-128"/>
              </a:rPr>
              <a:t>at a different approach known as steganography. Chapters 3 and 5 introduce the two</a:t>
            </a:r>
          </a:p>
          <a:p>
            <a:r>
              <a:rPr lang="en-US" sz="1200" kern="1200" baseline="0" dirty="0">
                <a:solidFill>
                  <a:schemeClr val="tx1"/>
                </a:solidFill>
                <a:latin typeface="Arial" charset="0"/>
                <a:ea typeface="ＭＳ Ｐゴシック" pitchFamily="-107" charset="-128"/>
                <a:cs typeface="ＭＳ Ｐゴシック" pitchFamily="-107" charset="-128"/>
              </a:rPr>
              <a:t>most widely used symmetric cipher: DES and AES.</a:t>
            </a:r>
            <a:endParaRPr lang="en-US" dirty="0">
              <a:latin typeface="Arial" pitchFamily="-1" charset="0"/>
              <a:ea typeface="ＭＳ Ｐゴシック" pitchFamily="-1" charset="-128"/>
              <a:cs typeface="ＭＳ Ｐゴシック" pitchFamily="-1" charset="-128"/>
            </a:endParaRPr>
          </a:p>
          <a:p>
            <a:pPr eaLnBrk="1" hangingPunct="1"/>
            <a:endParaRPr lang="en-AU" dirty="0">
              <a:latin typeface="Arial" pitchFamily="-1" charset="0"/>
              <a:ea typeface="Arial" pitchFamily="-1" charset="0"/>
              <a:cs typeface="Arial" pitchFamily="-1"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0809276-47B3-844C-8218-3041D1954D53}" type="slidenum">
              <a:rPr lang="en-AU">
                <a:latin typeface="Arial" pitchFamily="-1" charset="0"/>
              </a:rPr>
              <a:pPr/>
              <a:t>3</a:t>
            </a:fld>
            <a:endParaRPr lang="en-AU" dirty="0">
              <a:latin typeface="Arial" pitchFamily="-1"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Before beginning, we define some terms. An original message is known as the</a:t>
            </a:r>
          </a:p>
          <a:p>
            <a:r>
              <a:rPr lang="en-US" sz="1200" kern="1200" baseline="0" dirty="0">
                <a:solidFill>
                  <a:schemeClr val="tx1"/>
                </a:solidFill>
                <a:latin typeface="Arial" charset="0"/>
                <a:ea typeface="ＭＳ Ｐゴシック" pitchFamily="-107" charset="-128"/>
                <a:cs typeface="ＭＳ Ｐゴシック" pitchFamily="-107" charset="-128"/>
              </a:rPr>
              <a:t>plaintext , while the coded message is called the ciphertext . The process of converting</a:t>
            </a:r>
          </a:p>
          <a:p>
            <a:r>
              <a:rPr lang="en-US" sz="1200" kern="1200" baseline="0" dirty="0">
                <a:solidFill>
                  <a:schemeClr val="tx1"/>
                </a:solidFill>
                <a:latin typeface="Arial" charset="0"/>
                <a:ea typeface="ＭＳ Ｐゴシック" pitchFamily="-107" charset="-128"/>
                <a:cs typeface="ＭＳ Ｐゴシック" pitchFamily="-107" charset="-128"/>
              </a:rPr>
              <a:t>from plaintext to ciphertext is known as enciphering  or encryption ; restoring the</a:t>
            </a:r>
          </a:p>
          <a:p>
            <a:r>
              <a:rPr lang="en-US" sz="1200" kern="1200" baseline="0" dirty="0">
                <a:solidFill>
                  <a:schemeClr val="tx1"/>
                </a:solidFill>
                <a:latin typeface="Arial" charset="0"/>
                <a:ea typeface="ＭＳ Ｐゴシック" pitchFamily="-107" charset="-128"/>
                <a:cs typeface="ＭＳ Ｐゴシック" pitchFamily="-107" charset="-128"/>
              </a:rPr>
              <a:t>plaintext from the ciphertext is deciphering  or decryption . The many schemes used</a:t>
            </a:r>
          </a:p>
          <a:p>
            <a:r>
              <a:rPr lang="en-US" sz="1200" kern="1200" baseline="0" dirty="0">
                <a:solidFill>
                  <a:schemeClr val="tx1"/>
                </a:solidFill>
                <a:latin typeface="Arial" charset="0"/>
                <a:ea typeface="ＭＳ Ｐゴシック" pitchFamily="-107" charset="-128"/>
                <a:cs typeface="ＭＳ Ｐゴシック" pitchFamily="-107" charset="-128"/>
              </a:rPr>
              <a:t>for encryption constitute the area of study known as cryptography . Such a scheme</a:t>
            </a:r>
          </a:p>
          <a:p>
            <a:r>
              <a:rPr lang="en-US" sz="1200" kern="1200" baseline="0" dirty="0">
                <a:solidFill>
                  <a:schemeClr val="tx1"/>
                </a:solidFill>
                <a:latin typeface="Arial" charset="0"/>
                <a:ea typeface="ＭＳ Ｐゴシック" pitchFamily="-107" charset="-128"/>
                <a:cs typeface="ＭＳ Ｐゴシック" pitchFamily="-107" charset="-128"/>
              </a:rPr>
              <a:t>is known as a cryptographic system  or a cipher . Techniques used for deciphering</a:t>
            </a:r>
          </a:p>
          <a:p>
            <a:r>
              <a:rPr lang="en-US" sz="1200" kern="1200" baseline="0" dirty="0">
                <a:solidFill>
                  <a:schemeClr val="tx1"/>
                </a:solidFill>
                <a:latin typeface="Arial" charset="0"/>
                <a:ea typeface="ＭＳ Ｐゴシック" pitchFamily="-107" charset="-128"/>
                <a:cs typeface="ＭＳ Ｐゴシック" pitchFamily="-107" charset="-128"/>
              </a:rPr>
              <a:t>a message without any knowledge of the enciphering details fall into the area of</a:t>
            </a:r>
          </a:p>
          <a:p>
            <a:r>
              <a:rPr lang="en-US" sz="1200" kern="1200" baseline="0" dirty="0">
                <a:solidFill>
                  <a:schemeClr val="tx1"/>
                </a:solidFill>
                <a:latin typeface="Arial" charset="0"/>
                <a:ea typeface="ＭＳ Ｐゴシック" pitchFamily="-107" charset="-128"/>
                <a:cs typeface="ＭＳ Ｐゴシック" pitchFamily="-107" charset="-128"/>
              </a:rPr>
              <a:t>cryptanalysis . Cryptanalysis is what the layperson calls “breaking the code.” The areas</a:t>
            </a:r>
          </a:p>
          <a:p>
            <a:r>
              <a:rPr lang="en-US" sz="1200" kern="1200" baseline="0" dirty="0">
                <a:solidFill>
                  <a:schemeClr val="tx1"/>
                </a:solidFill>
                <a:latin typeface="Arial" charset="0"/>
                <a:ea typeface="ＭＳ Ｐゴシック" pitchFamily="-107" charset="-128"/>
                <a:cs typeface="ＭＳ Ｐゴシック" pitchFamily="-107" charset="-128"/>
              </a:rPr>
              <a:t>of cryptography and cryptanalysis together are called cryptology .</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FD76A4C-7C06-834E-A777-99702F99E5D8}" type="slidenum">
              <a:rPr lang="en-AU">
                <a:latin typeface="Arial" pitchFamily="-1" charset="0"/>
              </a:rPr>
              <a:pPr/>
              <a:t>4</a:t>
            </a:fld>
            <a:endParaRPr lang="en-AU" dirty="0">
              <a:latin typeface="Arial" pitchFamily="-1"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 symmetric encryption scheme has five ingredients (Figure 2.1):</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Plaintext:  This is the original intelligible message or data that is fed into the</a:t>
            </a:r>
          </a:p>
          <a:p>
            <a:r>
              <a:rPr lang="en-US" sz="1200" kern="1200" baseline="0" dirty="0">
                <a:solidFill>
                  <a:schemeClr val="tx1"/>
                </a:solidFill>
                <a:latin typeface="Arial" charset="0"/>
                <a:ea typeface="ＭＳ Ｐゴシック" pitchFamily="-107" charset="-128"/>
                <a:cs typeface="ＭＳ Ｐゴシック" pitchFamily="-107" charset="-128"/>
              </a:rPr>
              <a:t>algorithm as input.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Encryption algorithm: The encryption algorithm performs various substitutions</a:t>
            </a:r>
          </a:p>
          <a:p>
            <a:r>
              <a:rPr lang="en-US" sz="1200" kern="1200" baseline="0" dirty="0">
                <a:solidFill>
                  <a:schemeClr val="tx1"/>
                </a:solidFill>
                <a:latin typeface="Arial" charset="0"/>
                <a:ea typeface="ＭＳ Ｐゴシック" pitchFamily="-107" charset="-128"/>
                <a:cs typeface="ＭＳ Ｐゴシック" pitchFamily="-107" charset="-128"/>
              </a:rPr>
              <a:t>and transformations on the plaintext.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Secret key: The secret key is also input to the encryption algorithm. The key</a:t>
            </a:r>
          </a:p>
          <a:p>
            <a:r>
              <a:rPr lang="en-US" sz="1200" kern="1200" baseline="0" dirty="0">
                <a:solidFill>
                  <a:schemeClr val="tx1"/>
                </a:solidFill>
                <a:latin typeface="Arial" charset="0"/>
                <a:ea typeface="ＭＳ Ｐゴシック" pitchFamily="-107" charset="-128"/>
                <a:cs typeface="ＭＳ Ｐゴシック" pitchFamily="-107" charset="-128"/>
              </a:rPr>
              <a:t>is a value independent of the plaintext and of the algorithm. The algorithm</a:t>
            </a:r>
          </a:p>
          <a:p>
            <a:r>
              <a:rPr lang="en-US" sz="1200" kern="1200" baseline="0" dirty="0">
                <a:solidFill>
                  <a:schemeClr val="tx1"/>
                </a:solidFill>
                <a:latin typeface="Arial" charset="0"/>
                <a:ea typeface="ＭＳ Ｐゴシック" pitchFamily="-107" charset="-128"/>
                <a:cs typeface="ＭＳ Ｐゴシック" pitchFamily="-107" charset="-128"/>
              </a:rPr>
              <a:t>will produce a different output depending on the specific key being used at the</a:t>
            </a:r>
          </a:p>
          <a:p>
            <a:r>
              <a:rPr lang="en-US" sz="1200" kern="1200" baseline="0" dirty="0">
                <a:solidFill>
                  <a:schemeClr val="tx1"/>
                </a:solidFill>
                <a:latin typeface="Arial" charset="0"/>
                <a:ea typeface="ＭＳ Ｐゴシック" pitchFamily="-107" charset="-128"/>
                <a:cs typeface="ＭＳ Ｐゴシック" pitchFamily="-107" charset="-128"/>
              </a:rPr>
              <a:t>time. The exact substitutions and transformations performed by the algorithm</a:t>
            </a:r>
          </a:p>
          <a:p>
            <a:r>
              <a:rPr lang="en-US" sz="1200" kern="1200" baseline="0" dirty="0">
                <a:solidFill>
                  <a:schemeClr val="tx1"/>
                </a:solidFill>
                <a:latin typeface="Arial" charset="0"/>
                <a:ea typeface="ＭＳ Ｐゴシック" pitchFamily="-107" charset="-128"/>
                <a:cs typeface="ＭＳ Ｐゴシック" pitchFamily="-107" charset="-128"/>
              </a:rPr>
              <a:t>depend on the key.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Ciphertext: This is the scrambled message produced as output. It depends on</a:t>
            </a:r>
          </a:p>
          <a:p>
            <a:r>
              <a:rPr lang="en-US" sz="1200" kern="1200" baseline="0" dirty="0">
                <a:solidFill>
                  <a:schemeClr val="tx1"/>
                </a:solidFill>
                <a:latin typeface="Arial" charset="0"/>
                <a:ea typeface="ＭＳ Ｐゴシック" pitchFamily="-107" charset="-128"/>
                <a:cs typeface="ＭＳ Ｐゴシック" pitchFamily="-107" charset="-128"/>
              </a:rPr>
              <a:t>the plaintext and the secret key. For a given message, two different keys will</a:t>
            </a:r>
          </a:p>
          <a:p>
            <a:r>
              <a:rPr lang="en-US" sz="1200" kern="1200" baseline="0" dirty="0">
                <a:solidFill>
                  <a:schemeClr val="tx1"/>
                </a:solidFill>
                <a:latin typeface="Arial" charset="0"/>
                <a:ea typeface="ＭＳ Ｐゴシック" pitchFamily="-107" charset="-128"/>
                <a:cs typeface="ＭＳ Ｐゴシック" pitchFamily="-107" charset="-128"/>
              </a:rPr>
              <a:t>produce two different ciphertexts. The ciphertext is an apparently random</a:t>
            </a:r>
          </a:p>
          <a:p>
            <a:r>
              <a:rPr lang="en-US" sz="1200" kern="1200" baseline="0" dirty="0">
                <a:solidFill>
                  <a:schemeClr val="tx1"/>
                </a:solidFill>
                <a:latin typeface="Arial" charset="0"/>
                <a:ea typeface="ＭＳ Ｐゴシック" pitchFamily="-107" charset="-128"/>
                <a:cs typeface="ＭＳ Ｐゴシック" pitchFamily="-107" charset="-128"/>
              </a:rPr>
              <a:t>stream of data and, as it stands, is unintelligible.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Decryption algorithm: This is essentially the encryption algorithm run in</a:t>
            </a:r>
          </a:p>
          <a:p>
            <a:r>
              <a:rPr lang="en-US" sz="1200" kern="1200" baseline="0" dirty="0">
                <a:solidFill>
                  <a:schemeClr val="tx1"/>
                </a:solidFill>
                <a:latin typeface="Arial" charset="0"/>
                <a:ea typeface="ＭＳ Ｐゴシック" pitchFamily="-107" charset="-128"/>
                <a:cs typeface="ＭＳ Ｐゴシック" pitchFamily="-107" charset="-128"/>
              </a:rPr>
              <a:t>reverse. It takes the ciphertext and the secret key and produces the original</a:t>
            </a:r>
          </a:p>
          <a:p>
            <a:r>
              <a:rPr lang="en-US" sz="1200" kern="1200" baseline="0" dirty="0">
                <a:solidFill>
                  <a:schemeClr val="tx1"/>
                </a:solidFill>
                <a:latin typeface="Arial" charset="0"/>
                <a:ea typeface="ＭＳ Ｐゴシック" pitchFamily="-107" charset="-128"/>
                <a:cs typeface="ＭＳ Ｐゴシック" pitchFamily="-107" charset="-128"/>
              </a:rPr>
              <a:t>plaintext.</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Arial" charset="0"/>
                <a:ea typeface="ＭＳ Ｐゴシック" pitchFamily="-107" charset="-128"/>
                <a:cs typeface="ＭＳ Ｐゴシック" pitchFamily="-107" charset="-128"/>
              </a:rPr>
              <a:t> Let us take a closer look at the essential elements of a symmetric</a:t>
            </a:r>
          </a:p>
          <a:p>
            <a:r>
              <a:rPr lang="en-US" sz="1200" kern="1200" baseline="0" dirty="0">
                <a:solidFill>
                  <a:schemeClr val="tx1"/>
                </a:solidFill>
                <a:latin typeface="Arial" charset="0"/>
                <a:ea typeface="ＭＳ Ｐゴシック" pitchFamily="-107" charset="-128"/>
                <a:cs typeface="ＭＳ Ｐゴシック" pitchFamily="-107" charset="-128"/>
              </a:rPr>
              <a:t>encryption scheme, using Figure 2.2.</a:t>
            </a:r>
            <a:endParaRPr lang="en-US" dirty="0"/>
          </a:p>
        </p:txBody>
      </p:sp>
      <p:sp>
        <p:nvSpPr>
          <p:cNvPr id="4" name="Slide Number Placeholder 3"/>
          <p:cNvSpPr>
            <a:spLocks noGrp="1"/>
          </p:cNvSpPr>
          <p:nvPr>
            <p:ph type="sldNum" sz="quarter" idx="10"/>
          </p:nvPr>
        </p:nvSpPr>
        <p:spPr/>
        <p:txBody>
          <a:bodyPr/>
          <a:lstStyle/>
          <a:p>
            <a:pPr>
              <a:defRPr/>
            </a:pPr>
            <a:fld id="{4DDA18FF-09AB-534E-BCD5-8E9C52E261E8}" type="slidenum">
              <a:rPr lang="en-AU" smtClean="0"/>
              <a:pPr>
                <a:defRPr/>
              </a:pPr>
              <a:t>5</a:t>
            </a:fld>
            <a:endParaRPr lang="en-A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8FD76A4C-7C06-834E-A777-99702F99E5D8}" type="slidenum">
              <a:rPr lang="en-AU">
                <a:latin typeface="Arial" pitchFamily="-1" charset="0"/>
              </a:rPr>
              <a:pPr/>
              <a:t>6</a:t>
            </a:fld>
            <a:endParaRPr lang="en-AU" dirty="0">
              <a:latin typeface="Arial" pitchFamily="-1"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7</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Cryptographic systems are characterized along three independent dimensions: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1. The type of operations used for transforming plaintext to ciphertext.  All</a:t>
            </a:r>
          </a:p>
          <a:p>
            <a:r>
              <a:rPr lang="en-US" sz="1200" kern="1200" baseline="0" dirty="0">
                <a:solidFill>
                  <a:schemeClr val="tx1"/>
                </a:solidFill>
                <a:latin typeface="Arial" charset="0"/>
                <a:ea typeface="ＭＳ Ｐゴシック" pitchFamily="-107" charset="-128"/>
                <a:cs typeface="ＭＳ Ｐゴシック" pitchFamily="-107" charset="-128"/>
              </a:rPr>
              <a:t>encryption algorithms are based on two general principles: substitution, in</a:t>
            </a:r>
          </a:p>
          <a:p>
            <a:r>
              <a:rPr lang="en-US" sz="1200" kern="1200" baseline="0" dirty="0">
                <a:solidFill>
                  <a:schemeClr val="tx1"/>
                </a:solidFill>
                <a:latin typeface="Arial" charset="0"/>
                <a:ea typeface="ＭＳ Ｐゴシック" pitchFamily="-107" charset="-128"/>
                <a:cs typeface="ＭＳ Ｐゴシック" pitchFamily="-107" charset="-128"/>
              </a:rPr>
              <a:t>which each element in the plaintext (bit, letter, group of bits or letters) is</a:t>
            </a:r>
          </a:p>
          <a:p>
            <a:r>
              <a:rPr lang="en-US" sz="1200" kern="1200" baseline="0" dirty="0">
                <a:solidFill>
                  <a:schemeClr val="tx1"/>
                </a:solidFill>
                <a:latin typeface="Arial" charset="0"/>
                <a:ea typeface="ＭＳ Ｐゴシック" pitchFamily="-107" charset="-128"/>
                <a:cs typeface="ＭＳ Ｐゴシック" pitchFamily="-107" charset="-128"/>
              </a:rPr>
              <a:t>mapped into another element, and transposition, in which elements in the</a:t>
            </a:r>
          </a:p>
          <a:p>
            <a:r>
              <a:rPr lang="en-US" sz="1200" kern="1200" baseline="0" dirty="0">
                <a:solidFill>
                  <a:schemeClr val="tx1"/>
                </a:solidFill>
                <a:latin typeface="Arial" charset="0"/>
                <a:ea typeface="ＭＳ Ｐゴシック" pitchFamily="-107" charset="-128"/>
                <a:cs typeface="ＭＳ Ｐゴシック" pitchFamily="-107" charset="-128"/>
              </a:rPr>
              <a:t>plaintext are rearranged. The fundamental requirement is that no information</a:t>
            </a:r>
          </a:p>
          <a:p>
            <a:r>
              <a:rPr lang="en-US" sz="1200" kern="1200" baseline="0" dirty="0">
                <a:solidFill>
                  <a:schemeClr val="tx1"/>
                </a:solidFill>
                <a:latin typeface="Arial" charset="0"/>
                <a:ea typeface="ＭＳ Ｐゴシック" pitchFamily="-107" charset="-128"/>
                <a:cs typeface="ＭＳ Ｐゴシック" pitchFamily="-107" charset="-128"/>
              </a:rPr>
              <a:t>be lost (i.e., that all operations are reversible). Most systems, referred to as</a:t>
            </a:r>
          </a:p>
          <a:p>
            <a:r>
              <a:rPr lang="en-US" sz="1200" kern="1200" baseline="0" dirty="0">
                <a:solidFill>
                  <a:schemeClr val="tx1"/>
                </a:solidFill>
                <a:latin typeface="Arial" charset="0"/>
                <a:ea typeface="ＭＳ Ｐゴシック" pitchFamily="-107" charset="-128"/>
                <a:cs typeface="ＭＳ Ｐゴシック" pitchFamily="-107" charset="-128"/>
              </a:rPr>
              <a:t>product systems , involve multiple stages of substitutions and transpositions.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2. The number of keys used.  If both sender and receiver use the same key, the</a:t>
            </a:r>
          </a:p>
          <a:p>
            <a:r>
              <a:rPr lang="en-US" sz="1200" kern="1200" baseline="0" dirty="0">
                <a:solidFill>
                  <a:schemeClr val="tx1"/>
                </a:solidFill>
                <a:latin typeface="Arial" charset="0"/>
                <a:ea typeface="ＭＳ Ｐゴシック" pitchFamily="-107" charset="-128"/>
                <a:cs typeface="ＭＳ Ｐゴシック" pitchFamily="-107" charset="-128"/>
              </a:rPr>
              <a:t>system is referred to as symmetric, single-key, secret-key, or conventional</a:t>
            </a:r>
          </a:p>
          <a:p>
            <a:r>
              <a:rPr lang="en-US" sz="1200" kern="1200" baseline="0" dirty="0">
                <a:solidFill>
                  <a:schemeClr val="tx1"/>
                </a:solidFill>
                <a:latin typeface="Arial" charset="0"/>
                <a:ea typeface="ＭＳ Ｐゴシック" pitchFamily="-107" charset="-128"/>
                <a:cs typeface="ＭＳ Ｐゴシック" pitchFamily="-107" charset="-128"/>
              </a:rPr>
              <a:t>encryption. If the sender and receiver use different keys, the system is referred</a:t>
            </a:r>
          </a:p>
          <a:p>
            <a:r>
              <a:rPr lang="en-US" sz="1200" kern="1200" baseline="0" dirty="0">
                <a:solidFill>
                  <a:schemeClr val="tx1"/>
                </a:solidFill>
                <a:latin typeface="Arial" charset="0"/>
                <a:ea typeface="ＭＳ Ｐゴシック" pitchFamily="-107" charset="-128"/>
                <a:cs typeface="ＭＳ Ｐゴシック" pitchFamily="-107" charset="-128"/>
              </a:rPr>
              <a:t>to as asymmetric, two-key, or public-key encryption.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3. The way in which the plaintext is processed.  A block cipher  processes the</a:t>
            </a:r>
          </a:p>
          <a:p>
            <a:r>
              <a:rPr lang="en-US" sz="1200" kern="1200" baseline="0" dirty="0">
                <a:solidFill>
                  <a:schemeClr val="tx1"/>
                </a:solidFill>
                <a:latin typeface="Arial" charset="0"/>
                <a:ea typeface="ＭＳ Ｐゴシック" pitchFamily="-107" charset="-128"/>
                <a:cs typeface="ＭＳ Ｐゴシック" pitchFamily="-107" charset="-128"/>
              </a:rPr>
              <a:t>input one block of elements at a time, producing an output block for each</a:t>
            </a:r>
          </a:p>
          <a:p>
            <a:r>
              <a:rPr lang="en-US" sz="1200" kern="1200" baseline="0" dirty="0">
                <a:solidFill>
                  <a:schemeClr val="tx1"/>
                </a:solidFill>
                <a:latin typeface="Arial" charset="0"/>
                <a:ea typeface="ＭＳ Ｐゴシック" pitchFamily="-107" charset="-128"/>
                <a:cs typeface="ＭＳ Ｐゴシック" pitchFamily="-107" charset="-128"/>
              </a:rPr>
              <a:t>input block. A stream cipher  processes the input elements continuously,</a:t>
            </a:r>
          </a:p>
          <a:p>
            <a:r>
              <a:rPr lang="en-US" sz="1200" kern="1200" baseline="0" dirty="0">
                <a:solidFill>
                  <a:schemeClr val="tx1"/>
                </a:solidFill>
                <a:latin typeface="Arial" charset="0"/>
                <a:ea typeface="ＭＳ Ｐゴシック" pitchFamily="-107" charset="-128"/>
                <a:cs typeface="ＭＳ Ｐゴシック" pitchFamily="-107" charset="-128"/>
              </a:rPr>
              <a:t>producing output one element at a time, as it goes along.</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552ACA2-F6C4-0C46-8D97-88B54CF583E6}" type="slidenum">
              <a:rPr lang="en-AU">
                <a:latin typeface="Arial" pitchFamily="-1" charset="0"/>
              </a:rPr>
              <a:pPr/>
              <a:t>8</a:t>
            </a:fld>
            <a:endParaRPr lang="en-AU" dirty="0">
              <a:latin typeface="Arial" pitchFamily="-1" charset="0"/>
            </a:endParaRPr>
          </a:p>
        </p:txBody>
      </p:sp>
      <p:sp>
        <p:nvSpPr>
          <p:cNvPr id="29699" name="Rectangle 1026"/>
          <p:cNvSpPr>
            <a:spLocks noGrp="1" noRot="1" noChangeAspect="1" noChangeArrowheads="1" noTextEdit="1"/>
          </p:cNvSpPr>
          <p:nvPr>
            <p:ph type="sldImg"/>
          </p:nvPr>
        </p:nvSpPr>
        <p:spPr>
          <a:ln/>
        </p:spPr>
      </p:sp>
      <p:sp>
        <p:nvSpPr>
          <p:cNvPr id="29700"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Typically, the objective of attacking an encryption system is to recover the key in</a:t>
            </a:r>
          </a:p>
          <a:p>
            <a:r>
              <a:rPr lang="en-US" sz="1200" kern="1200" baseline="0" dirty="0">
                <a:solidFill>
                  <a:schemeClr val="tx1"/>
                </a:solidFill>
                <a:latin typeface="Arial" charset="0"/>
                <a:ea typeface="ＭＳ Ｐゴシック" pitchFamily="-107" charset="-128"/>
                <a:cs typeface="ＭＳ Ｐゴシック" pitchFamily="-107" charset="-128"/>
              </a:rPr>
              <a:t>use rather than simply to recover the plaintext of a single ciphertext. There are two</a:t>
            </a:r>
          </a:p>
          <a:p>
            <a:r>
              <a:rPr lang="en-US" sz="1200" kern="1200" baseline="0" dirty="0">
                <a:solidFill>
                  <a:schemeClr val="tx1"/>
                </a:solidFill>
                <a:latin typeface="Arial" charset="0"/>
                <a:ea typeface="ＭＳ Ｐゴシック" pitchFamily="-107" charset="-128"/>
                <a:cs typeface="ＭＳ Ｐゴシック" pitchFamily="-107" charset="-128"/>
              </a:rPr>
              <a:t>general approaches to attacking a conventional encryption scheme: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Cryptanalysis:  Cryptanalytic attacks rely on the nature of the algorithm plus</a:t>
            </a:r>
          </a:p>
          <a:p>
            <a:r>
              <a:rPr lang="en-US" sz="1200" kern="1200" baseline="0" dirty="0">
                <a:solidFill>
                  <a:schemeClr val="tx1"/>
                </a:solidFill>
                <a:latin typeface="Arial" charset="0"/>
                <a:ea typeface="ＭＳ Ｐゴシック" pitchFamily="-107" charset="-128"/>
                <a:cs typeface="ＭＳ Ｐゴシック" pitchFamily="-107" charset="-128"/>
              </a:rPr>
              <a:t>perhaps some knowledge of the general characteristics of the plaintext or</a:t>
            </a:r>
          </a:p>
          <a:p>
            <a:r>
              <a:rPr lang="en-US" sz="1200" kern="1200" baseline="0" dirty="0">
                <a:solidFill>
                  <a:schemeClr val="tx1"/>
                </a:solidFill>
                <a:latin typeface="Arial" charset="0"/>
                <a:ea typeface="ＭＳ Ｐゴシック" pitchFamily="-107" charset="-128"/>
                <a:cs typeface="ＭＳ Ｐゴシック" pitchFamily="-107" charset="-128"/>
              </a:rPr>
              <a:t>even some sample plaintext–ciphertext pairs. This type of attack exploits the</a:t>
            </a:r>
          </a:p>
          <a:p>
            <a:r>
              <a:rPr lang="en-US" sz="1200" kern="1200" baseline="0" dirty="0">
                <a:solidFill>
                  <a:schemeClr val="tx1"/>
                </a:solidFill>
                <a:latin typeface="Arial" charset="0"/>
                <a:ea typeface="ＭＳ Ｐゴシック" pitchFamily="-107" charset="-128"/>
                <a:cs typeface="ＭＳ Ｐゴシック" pitchFamily="-107" charset="-128"/>
              </a:rPr>
              <a:t>characteristics of the algorithm to attempt to deduce a specific plaintext or to</a:t>
            </a:r>
          </a:p>
          <a:p>
            <a:r>
              <a:rPr lang="en-US" sz="1200" kern="1200" baseline="0" dirty="0">
                <a:solidFill>
                  <a:schemeClr val="tx1"/>
                </a:solidFill>
                <a:latin typeface="Arial" charset="0"/>
                <a:ea typeface="ＭＳ Ｐゴシック" pitchFamily="-107" charset="-128"/>
                <a:cs typeface="ＭＳ Ｐゴシック" pitchFamily="-107" charset="-128"/>
              </a:rPr>
              <a:t>deduce the key being used.</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Brute-force attack:  The attacker tries every possible key on a piece of ciphertext</a:t>
            </a:r>
          </a:p>
          <a:p>
            <a:r>
              <a:rPr lang="en-US" sz="1200" kern="1200" baseline="0" dirty="0">
                <a:solidFill>
                  <a:schemeClr val="tx1"/>
                </a:solidFill>
                <a:latin typeface="Arial" charset="0"/>
                <a:ea typeface="ＭＳ Ｐゴシック" pitchFamily="-107" charset="-128"/>
                <a:cs typeface="ＭＳ Ｐゴシック" pitchFamily="-107" charset="-128"/>
              </a:rPr>
              <a:t>until an intelligible translation into plaintext is obtained. On average, half</a:t>
            </a:r>
          </a:p>
          <a:p>
            <a:r>
              <a:rPr lang="en-US" sz="1200" kern="1200" baseline="0" dirty="0">
                <a:solidFill>
                  <a:schemeClr val="tx1"/>
                </a:solidFill>
                <a:latin typeface="Arial" charset="0"/>
                <a:ea typeface="ＭＳ Ｐゴシック" pitchFamily="-107" charset="-128"/>
                <a:cs typeface="ＭＳ Ｐゴシック" pitchFamily="-107" charset="-128"/>
              </a:rPr>
              <a:t>of all possible keys must be tried to achieve success.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If either type of attack succeeds in deducing the key, the effect is catastrophic:</a:t>
            </a:r>
          </a:p>
          <a:p>
            <a:r>
              <a:rPr lang="en-US" sz="1200" kern="1200" baseline="0" dirty="0">
                <a:solidFill>
                  <a:schemeClr val="tx1"/>
                </a:solidFill>
                <a:latin typeface="Arial" charset="0"/>
                <a:ea typeface="ＭＳ Ｐゴシック" pitchFamily="-107" charset="-128"/>
                <a:cs typeface="ＭＳ Ｐゴシック" pitchFamily="-107" charset="-128"/>
              </a:rPr>
              <a:t>All future and past messages encrypted with that key are compromised.</a:t>
            </a:r>
            <a:endParaRPr lang="en-US" dirty="0">
              <a:latin typeface="Arial" pitchFamily="-1" charset="0"/>
              <a:ea typeface="Arial" pitchFamily="-1" charset="0"/>
              <a:cs typeface="Arial" pitchFamily="-1"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9</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10</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11</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12</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13</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B698B8A7-C3A7-6040-83AF-DBE4900DEC22}" type="slidenum">
              <a:rPr lang="en-AU">
                <a:latin typeface="Arial" pitchFamily="-1" charset="0"/>
              </a:rPr>
              <a:pPr/>
              <a:t>14</a:t>
            </a:fld>
            <a:endParaRPr lang="en-AU" dirty="0">
              <a:latin typeface="Arial" pitchFamily="-1" charset="0"/>
            </a:endParaRPr>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a:ln/>
        </p:spPr>
        <p:txBody>
          <a:bodyPr/>
          <a:lstStyle/>
          <a:p>
            <a:r>
              <a:rPr lang="en-US" sz="1200" kern="1200" baseline="0">
                <a:solidFill>
                  <a:schemeClr val="tx1"/>
                </a:solidFill>
                <a:latin typeface="Arial" charset="0"/>
                <a:ea typeface="ＭＳ Ｐゴシック" pitchFamily="-107" charset="-128"/>
                <a:cs typeface="ＭＳ Ｐゴシック" pitchFamily="-107" charset="-128"/>
              </a:rPr>
              <a:t> </a:t>
            </a:r>
            <a:endParaRPr lang="en-US" dirty="0">
              <a:latin typeface="Times-Roman" charset="0"/>
              <a:ea typeface="ＭＳ Ｐゴシック" pitchFamily="-1" charset="-128"/>
              <a:cs typeface="ＭＳ Ｐゴシック" pitchFamily="-1"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E25AE01-FF18-0148-9AA3-3F0C69B6DACC}" type="slidenum">
              <a:rPr lang="en-AU">
                <a:latin typeface="Arial" pitchFamily="-1" charset="0"/>
              </a:rPr>
              <a:pPr/>
              <a:t>15</a:t>
            </a:fld>
            <a:endParaRPr lang="en-AU" dirty="0">
              <a:latin typeface="Arial" pitchFamily="-1" charset="0"/>
            </a:endParaRPr>
          </a:p>
        </p:txBody>
      </p:sp>
      <p:sp>
        <p:nvSpPr>
          <p:cNvPr id="31747" name="Rectangle 1026"/>
          <p:cNvSpPr>
            <a:spLocks noGrp="1" noRot="1" noChangeAspect="1" noChangeArrowheads="1" noTextEdit="1"/>
          </p:cNvSpPr>
          <p:nvPr>
            <p:ph type="sldImg"/>
          </p:nvPr>
        </p:nvSpPr>
        <p:spPr>
          <a:ln/>
        </p:spPr>
      </p:sp>
      <p:sp>
        <p:nvSpPr>
          <p:cNvPr id="31748" name="Rectangle 1027"/>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Table 2.1 summarizes the various types of cryptanalytic attacks  based on the</a:t>
            </a:r>
          </a:p>
          <a:p>
            <a:r>
              <a:rPr lang="en-US" sz="1200" kern="1200" baseline="0" dirty="0">
                <a:solidFill>
                  <a:schemeClr val="tx1"/>
                </a:solidFill>
                <a:latin typeface="Arial" charset="0"/>
                <a:ea typeface="ＭＳ Ｐゴシック" pitchFamily="-107" charset="-128"/>
                <a:cs typeface="ＭＳ Ｐゴシック" pitchFamily="-107" charset="-128"/>
              </a:rPr>
              <a:t>amount of information known to the cryptanalyst. The most difficult problem is</a:t>
            </a:r>
          </a:p>
          <a:p>
            <a:r>
              <a:rPr lang="en-US" sz="1200" kern="1200" baseline="0" dirty="0">
                <a:solidFill>
                  <a:schemeClr val="tx1"/>
                </a:solidFill>
                <a:latin typeface="Arial" charset="0"/>
                <a:ea typeface="ＭＳ Ｐゴシック" pitchFamily="-107" charset="-128"/>
                <a:cs typeface="ＭＳ Ｐゴシック" pitchFamily="-107" charset="-128"/>
              </a:rPr>
              <a:t>presented when all that is available is the ciphertext only . In some cases, not even</a:t>
            </a:r>
          </a:p>
          <a:p>
            <a:r>
              <a:rPr lang="en-US" sz="1200" kern="1200" baseline="0" dirty="0">
                <a:solidFill>
                  <a:schemeClr val="tx1"/>
                </a:solidFill>
                <a:latin typeface="Arial" charset="0"/>
                <a:ea typeface="ＭＳ Ｐゴシック" pitchFamily="-107" charset="-128"/>
                <a:cs typeface="ＭＳ Ｐゴシック" pitchFamily="-107" charset="-128"/>
              </a:rPr>
              <a:t>the encryption algorithm is known, but in general, we can assume that the opponent</a:t>
            </a:r>
          </a:p>
          <a:p>
            <a:r>
              <a:rPr lang="en-US" sz="1200" kern="1200" baseline="0" dirty="0">
                <a:solidFill>
                  <a:schemeClr val="tx1"/>
                </a:solidFill>
                <a:latin typeface="Arial" charset="0"/>
                <a:ea typeface="ＭＳ Ｐゴシック" pitchFamily="-107" charset="-128"/>
                <a:cs typeface="ＭＳ Ｐゴシック" pitchFamily="-107" charset="-128"/>
              </a:rPr>
              <a:t>does know the algorithm used for encryption. One possible attack under these</a:t>
            </a:r>
          </a:p>
          <a:p>
            <a:r>
              <a:rPr lang="en-US" sz="1200" kern="1200" baseline="0" dirty="0">
                <a:solidFill>
                  <a:schemeClr val="tx1"/>
                </a:solidFill>
                <a:latin typeface="Arial" charset="0"/>
                <a:ea typeface="ＭＳ Ｐゴシック" pitchFamily="-107" charset="-128"/>
                <a:cs typeface="ＭＳ Ｐゴシック" pitchFamily="-107" charset="-128"/>
              </a:rPr>
              <a:t> circumstances is the brute-force approach of trying all possible keys. If the key space</a:t>
            </a:r>
          </a:p>
          <a:p>
            <a:r>
              <a:rPr lang="en-US" sz="1200" kern="1200" baseline="0" dirty="0">
                <a:solidFill>
                  <a:schemeClr val="tx1"/>
                </a:solidFill>
                <a:latin typeface="Arial" charset="0"/>
                <a:ea typeface="ＭＳ Ｐゴシック" pitchFamily="-107" charset="-128"/>
                <a:cs typeface="ＭＳ Ｐゴシック" pitchFamily="-107" charset="-128"/>
              </a:rPr>
              <a:t>is very large, this becomes impractical. Thus, the opponent must rely on an analysis</a:t>
            </a:r>
          </a:p>
          <a:p>
            <a:r>
              <a:rPr lang="en-US" sz="1200" kern="1200" baseline="0" dirty="0">
                <a:solidFill>
                  <a:schemeClr val="tx1"/>
                </a:solidFill>
                <a:latin typeface="Arial" charset="0"/>
                <a:ea typeface="ＭＳ Ｐゴシック" pitchFamily="-107" charset="-128"/>
                <a:cs typeface="ＭＳ Ｐゴシック" pitchFamily="-107" charset="-128"/>
              </a:rPr>
              <a:t>of the ciphertext itself, generally applying various statistical tests to it. To use this</a:t>
            </a:r>
          </a:p>
          <a:p>
            <a:r>
              <a:rPr lang="en-US" sz="1200" kern="1200" baseline="0" dirty="0">
                <a:solidFill>
                  <a:schemeClr val="tx1"/>
                </a:solidFill>
                <a:latin typeface="Arial" charset="0"/>
                <a:ea typeface="ＭＳ Ｐゴシック" pitchFamily="-107" charset="-128"/>
                <a:cs typeface="ＭＳ Ｐゴシック" pitchFamily="-107" charset="-128"/>
              </a:rPr>
              <a:t>approach, the opponent must have some general idea of the type of plaintext that</a:t>
            </a:r>
          </a:p>
          <a:p>
            <a:r>
              <a:rPr lang="en-US" sz="1200" kern="1200" baseline="0" dirty="0">
                <a:solidFill>
                  <a:schemeClr val="tx1"/>
                </a:solidFill>
                <a:latin typeface="Arial" charset="0"/>
                <a:ea typeface="ＭＳ Ｐゴシック" pitchFamily="-107" charset="-128"/>
                <a:cs typeface="ＭＳ Ｐゴシック" pitchFamily="-107" charset="-128"/>
              </a:rPr>
              <a:t>is concealed, such as English or French text, an EXE file, a Java source listing, an</a:t>
            </a:r>
          </a:p>
          <a:p>
            <a:r>
              <a:rPr lang="en-US" sz="1200" kern="1200" baseline="0" dirty="0">
                <a:solidFill>
                  <a:schemeClr val="tx1"/>
                </a:solidFill>
                <a:latin typeface="Arial" charset="0"/>
                <a:ea typeface="ＭＳ Ｐゴシック" pitchFamily="-107" charset="-128"/>
                <a:cs typeface="ＭＳ Ｐゴシック" pitchFamily="-107" charset="-128"/>
              </a:rPr>
              <a:t>accounting file, and so 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ciphertext-only attack is the easiest to defend against because the</a:t>
            </a:r>
          </a:p>
          <a:p>
            <a:r>
              <a:rPr lang="en-US" sz="1200" kern="1200" baseline="0" dirty="0">
                <a:solidFill>
                  <a:schemeClr val="tx1"/>
                </a:solidFill>
                <a:latin typeface="Arial" charset="0"/>
                <a:ea typeface="ＭＳ Ｐゴシック" pitchFamily="-107" charset="-128"/>
                <a:cs typeface="ＭＳ Ｐゴシック" pitchFamily="-107" charset="-128"/>
              </a:rPr>
              <a:t>opponent has the least amount of information to work with. In many cases, however,</a:t>
            </a:r>
          </a:p>
          <a:p>
            <a:r>
              <a:rPr lang="en-US" sz="1200" kern="1200" baseline="0" dirty="0">
                <a:solidFill>
                  <a:schemeClr val="tx1"/>
                </a:solidFill>
                <a:latin typeface="Arial" charset="0"/>
                <a:ea typeface="ＭＳ Ｐゴシック" pitchFamily="-107" charset="-128"/>
                <a:cs typeface="ＭＳ Ｐゴシック" pitchFamily="-107" charset="-128"/>
              </a:rPr>
              <a:t>the analyst has more information. The analyst may be able to capture one or more</a:t>
            </a:r>
          </a:p>
          <a:p>
            <a:r>
              <a:rPr lang="en-US" sz="1200" kern="1200" baseline="0" dirty="0">
                <a:solidFill>
                  <a:schemeClr val="tx1"/>
                </a:solidFill>
                <a:latin typeface="Arial" charset="0"/>
                <a:ea typeface="ＭＳ Ｐゴシック" pitchFamily="-107" charset="-128"/>
                <a:cs typeface="ＭＳ Ｐゴシック" pitchFamily="-107" charset="-128"/>
              </a:rPr>
              <a:t>plaintext messages as well as their encryptions. Or the analyst may know that certain</a:t>
            </a:r>
          </a:p>
          <a:p>
            <a:r>
              <a:rPr lang="en-US" sz="1200" kern="1200" baseline="0" dirty="0">
                <a:solidFill>
                  <a:schemeClr val="tx1"/>
                </a:solidFill>
                <a:latin typeface="Arial" charset="0"/>
                <a:ea typeface="ＭＳ Ｐゴシック" pitchFamily="-107" charset="-128"/>
                <a:cs typeface="ＭＳ Ｐゴシック" pitchFamily="-107" charset="-128"/>
              </a:rPr>
              <a:t>plaintext patterns will appear in a message. For example, a file that is encoded in the</a:t>
            </a:r>
          </a:p>
          <a:p>
            <a:r>
              <a:rPr lang="en-US" sz="1200" kern="1200" baseline="0" dirty="0">
                <a:solidFill>
                  <a:schemeClr val="tx1"/>
                </a:solidFill>
                <a:latin typeface="Arial" charset="0"/>
                <a:ea typeface="ＭＳ Ｐゴシック" pitchFamily="-107" charset="-128"/>
                <a:cs typeface="ＭＳ Ｐゴシック" pitchFamily="-107" charset="-128"/>
              </a:rPr>
              <a:t>Postscript format always begins with the same pattern, or there may be a standardized</a:t>
            </a:r>
          </a:p>
          <a:p>
            <a:r>
              <a:rPr lang="en-US" sz="1200" kern="1200" baseline="0" dirty="0">
                <a:solidFill>
                  <a:schemeClr val="tx1"/>
                </a:solidFill>
                <a:latin typeface="Arial" charset="0"/>
                <a:ea typeface="ＭＳ Ｐゴシック" pitchFamily="-107" charset="-128"/>
                <a:cs typeface="ＭＳ Ｐゴシック" pitchFamily="-107" charset="-128"/>
              </a:rPr>
              <a:t>header or banner to an electronic funds transfer message, and so on. All these are</a:t>
            </a:r>
          </a:p>
          <a:p>
            <a:r>
              <a:rPr lang="en-US" sz="1200" kern="1200" baseline="0" dirty="0">
                <a:solidFill>
                  <a:schemeClr val="tx1"/>
                </a:solidFill>
                <a:latin typeface="Arial" charset="0"/>
                <a:ea typeface="ＭＳ Ｐゴシック" pitchFamily="-107" charset="-128"/>
                <a:cs typeface="ＭＳ Ｐゴシック" pitchFamily="-107" charset="-128"/>
              </a:rPr>
              <a:t>examples of known plaintext . With this knowledge, the analyst may be able to deduce</a:t>
            </a:r>
          </a:p>
          <a:p>
            <a:r>
              <a:rPr lang="en-US" sz="1200" kern="1200" baseline="0" dirty="0">
                <a:solidFill>
                  <a:schemeClr val="tx1"/>
                </a:solidFill>
                <a:latin typeface="Arial" charset="0"/>
                <a:ea typeface="ＭＳ Ｐゴシック" pitchFamily="-107" charset="-128"/>
                <a:cs typeface="ＭＳ Ｐゴシック" pitchFamily="-107" charset="-128"/>
              </a:rPr>
              <a:t>the key on the basis of the way in which the known plaintext is transformed.</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Closely related to the known-plaintext attack is what might be referred to as a</a:t>
            </a:r>
          </a:p>
          <a:p>
            <a:r>
              <a:rPr lang="en-US" sz="1200" kern="1200" baseline="0" dirty="0">
                <a:solidFill>
                  <a:schemeClr val="tx1"/>
                </a:solidFill>
                <a:latin typeface="Arial" charset="0"/>
                <a:ea typeface="ＭＳ Ｐゴシック" pitchFamily="-107" charset="-128"/>
                <a:cs typeface="ＭＳ Ｐゴシック" pitchFamily="-107" charset="-128"/>
              </a:rPr>
              <a:t>probable-word attack. If the opponent is working with the encryption of some general</a:t>
            </a:r>
          </a:p>
          <a:p>
            <a:r>
              <a:rPr lang="en-US" sz="1200" kern="1200" baseline="0" dirty="0">
                <a:solidFill>
                  <a:schemeClr val="tx1"/>
                </a:solidFill>
                <a:latin typeface="Arial" charset="0"/>
                <a:ea typeface="ＭＳ Ｐゴシック" pitchFamily="-107" charset="-128"/>
                <a:cs typeface="ＭＳ Ｐゴシック" pitchFamily="-107" charset="-128"/>
              </a:rPr>
              <a:t>prose message, he or she may have little knowledge of what is in the message.</a:t>
            </a:r>
          </a:p>
          <a:p>
            <a:r>
              <a:rPr lang="en-US" sz="1200" kern="1200" baseline="0" dirty="0">
                <a:solidFill>
                  <a:schemeClr val="tx1"/>
                </a:solidFill>
                <a:latin typeface="Arial" charset="0"/>
                <a:ea typeface="ＭＳ Ｐゴシック" pitchFamily="-107" charset="-128"/>
                <a:cs typeface="ＭＳ Ｐゴシック" pitchFamily="-107" charset="-128"/>
              </a:rPr>
              <a:t>However, if the opponent is after some very specific information, then parts of the</a:t>
            </a:r>
          </a:p>
          <a:p>
            <a:r>
              <a:rPr lang="en-US" sz="1200" kern="1200" baseline="0" dirty="0">
                <a:solidFill>
                  <a:schemeClr val="tx1"/>
                </a:solidFill>
                <a:latin typeface="Arial" charset="0"/>
                <a:ea typeface="ＭＳ Ｐゴシック" pitchFamily="-107" charset="-128"/>
                <a:cs typeface="ＭＳ Ｐゴシック" pitchFamily="-107" charset="-128"/>
              </a:rPr>
              <a:t>message may be known. For example, if an entire accounting file is being transmitted,</a:t>
            </a:r>
          </a:p>
          <a:p>
            <a:r>
              <a:rPr lang="en-US" sz="1200" kern="1200" baseline="0" dirty="0">
                <a:solidFill>
                  <a:schemeClr val="tx1"/>
                </a:solidFill>
                <a:latin typeface="Arial" charset="0"/>
                <a:ea typeface="ＭＳ Ｐゴシック" pitchFamily="-107" charset="-128"/>
                <a:cs typeface="ＭＳ Ｐゴシック" pitchFamily="-107" charset="-128"/>
              </a:rPr>
              <a:t>the opponent may know the placement of certain key words in the header of the</a:t>
            </a:r>
          </a:p>
          <a:p>
            <a:r>
              <a:rPr lang="en-US" sz="1200" kern="1200" baseline="0" dirty="0">
                <a:solidFill>
                  <a:schemeClr val="tx1"/>
                </a:solidFill>
                <a:latin typeface="Arial" charset="0"/>
                <a:ea typeface="ＭＳ Ｐゴシック" pitchFamily="-107" charset="-128"/>
                <a:cs typeface="ＭＳ Ｐゴシック" pitchFamily="-107" charset="-128"/>
              </a:rPr>
              <a:t>file. As another example, the source code for a program developed by Corporation</a:t>
            </a:r>
          </a:p>
          <a:p>
            <a:r>
              <a:rPr lang="en-US" sz="1200" kern="1200" baseline="0" dirty="0">
                <a:solidFill>
                  <a:schemeClr val="tx1"/>
                </a:solidFill>
                <a:latin typeface="Arial" charset="0"/>
                <a:ea typeface="ＭＳ Ｐゴシック" pitchFamily="-107" charset="-128"/>
                <a:cs typeface="ＭＳ Ｐゴシック" pitchFamily="-107" charset="-128"/>
              </a:rPr>
              <a:t>X might include a copyright statement in some standardized position.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If the analyst is able somehow to get the source system to insert into the system</a:t>
            </a:r>
          </a:p>
          <a:p>
            <a:r>
              <a:rPr lang="en-US" sz="1200" kern="1200" baseline="0" dirty="0">
                <a:solidFill>
                  <a:schemeClr val="tx1"/>
                </a:solidFill>
                <a:latin typeface="Arial" charset="0"/>
                <a:ea typeface="ＭＳ Ｐゴシック" pitchFamily="-107" charset="-128"/>
                <a:cs typeface="ＭＳ Ｐゴシック" pitchFamily="-107" charset="-128"/>
              </a:rPr>
              <a:t>a message chosen by the analyst, then a chosen-plaintext  attack is possible. An</a:t>
            </a:r>
          </a:p>
          <a:p>
            <a:r>
              <a:rPr lang="en-US" sz="1200" kern="1200" baseline="0" dirty="0">
                <a:solidFill>
                  <a:schemeClr val="tx1"/>
                </a:solidFill>
                <a:latin typeface="Arial" charset="0"/>
                <a:ea typeface="ＭＳ Ｐゴシック" pitchFamily="-107" charset="-128"/>
                <a:cs typeface="ＭＳ Ｐゴシック" pitchFamily="-107" charset="-128"/>
              </a:rPr>
              <a:t>example of this strategy is differential cryptanalysis, explored in Chapter 3. In general,</a:t>
            </a:r>
          </a:p>
          <a:p>
            <a:r>
              <a:rPr lang="en-US" sz="1200" kern="1200" baseline="0" dirty="0">
                <a:solidFill>
                  <a:schemeClr val="tx1"/>
                </a:solidFill>
                <a:latin typeface="Arial" charset="0"/>
                <a:ea typeface="ＭＳ Ｐゴシック" pitchFamily="-107" charset="-128"/>
                <a:cs typeface="ＭＳ Ｐゴシック" pitchFamily="-107" charset="-128"/>
              </a:rPr>
              <a:t>if the analyst is able to choose the messages to encrypt, the analyst may deliberately</a:t>
            </a:r>
          </a:p>
          <a:p>
            <a:r>
              <a:rPr lang="en-US" sz="1200" kern="1200" baseline="0" dirty="0">
                <a:solidFill>
                  <a:schemeClr val="tx1"/>
                </a:solidFill>
                <a:latin typeface="Arial" charset="0"/>
                <a:ea typeface="ＭＳ Ｐゴシック" pitchFamily="-107" charset="-128"/>
                <a:cs typeface="ＭＳ Ｐゴシック" pitchFamily="-107" charset="-128"/>
              </a:rPr>
              <a:t>pick patterns that can be expected to reveal the structure of the key.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Table 2.1 lists two other types of attack: chosen ciphertext and chosen text.</a:t>
            </a:r>
          </a:p>
          <a:p>
            <a:r>
              <a:rPr lang="en-US" sz="1200" kern="1200" baseline="0" dirty="0">
                <a:solidFill>
                  <a:schemeClr val="tx1"/>
                </a:solidFill>
                <a:latin typeface="Arial" charset="0"/>
                <a:ea typeface="ＭＳ Ｐゴシック" pitchFamily="-107" charset="-128"/>
                <a:cs typeface="ＭＳ Ｐゴシック" pitchFamily="-107" charset="-128"/>
              </a:rPr>
              <a:t>These are less commonly employed as cryptanalytic techniques but are nevertheless</a:t>
            </a:r>
          </a:p>
          <a:p>
            <a:r>
              <a:rPr lang="en-US" sz="1200" kern="1200" baseline="0" dirty="0">
                <a:solidFill>
                  <a:schemeClr val="tx1"/>
                </a:solidFill>
                <a:latin typeface="Arial" charset="0"/>
                <a:ea typeface="ＭＳ Ｐゴシック" pitchFamily="-107" charset="-128"/>
                <a:cs typeface="ＭＳ Ｐゴシック" pitchFamily="-107" charset="-128"/>
              </a:rPr>
              <a:t>possible avenues of attack.</a:t>
            </a:r>
            <a:endParaRPr lang="en-US" dirty="0">
              <a:latin typeface="Arial" pitchFamily="-1" charset="0"/>
              <a:ea typeface="Arial" pitchFamily="-1" charset="0"/>
              <a:cs typeface="Arial" pitchFamily="-1"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641AFD0-9958-FB42-83F4-45D5FC1024CE}" type="slidenum">
              <a:rPr lang="en-AU">
                <a:latin typeface="Arial" pitchFamily="-1" charset="0"/>
              </a:rPr>
              <a:pPr/>
              <a:t>16</a:t>
            </a:fld>
            <a:endParaRPr lang="en-AU" dirty="0">
              <a:latin typeface="Arial" pitchFamily="-1"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641AFD0-9958-FB42-83F4-45D5FC1024CE}" type="slidenum">
              <a:rPr lang="en-AU">
                <a:latin typeface="Arial" pitchFamily="-1" charset="0"/>
              </a:rPr>
              <a:pPr/>
              <a:t>17</a:t>
            </a:fld>
            <a:endParaRPr lang="en-AU" dirty="0">
              <a:latin typeface="Arial" pitchFamily="-1"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In this section and the next, we examine a sampling of what might be called classical</a:t>
            </a:r>
          </a:p>
          <a:p>
            <a:r>
              <a:rPr lang="en-US" sz="1200" kern="1200" baseline="0" dirty="0">
                <a:solidFill>
                  <a:schemeClr val="tx1"/>
                </a:solidFill>
                <a:latin typeface="Arial" charset="0"/>
                <a:ea typeface="ＭＳ Ｐゴシック" pitchFamily="-107" charset="-128"/>
                <a:cs typeface="ＭＳ Ｐゴシック" pitchFamily="-107" charset="-128"/>
              </a:rPr>
              <a:t>encryption techniques. A study of these techniques enables us to illustrate the</a:t>
            </a:r>
          </a:p>
          <a:p>
            <a:r>
              <a:rPr lang="en-US" sz="1200" kern="1200" baseline="0" dirty="0">
                <a:solidFill>
                  <a:schemeClr val="tx1"/>
                </a:solidFill>
                <a:latin typeface="Arial" charset="0"/>
                <a:ea typeface="ＭＳ Ｐゴシック" pitchFamily="-107" charset="-128"/>
                <a:cs typeface="ＭＳ Ｐゴシック" pitchFamily="-107" charset="-128"/>
              </a:rPr>
              <a:t>basic approaches to symmetric encryption used today and the types of cryptanalytic</a:t>
            </a:r>
          </a:p>
          <a:p>
            <a:r>
              <a:rPr lang="en-US" sz="1200" kern="1200" baseline="0" dirty="0">
                <a:solidFill>
                  <a:schemeClr val="tx1"/>
                </a:solidFill>
                <a:latin typeface="Arial" charset="0"/>
                <a:ea typeface="ＭＳ Ｐゴシック" pitchFamily="-107" charset="-128"/>
                <a:cs typeface="ＭＳ Ｐゴシック" pitchFamily="-107" charset="-128"/>
              </a:rPr>
              <a:t>attacks that must be anticipated.</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two basic building blocks of all encryption techniques are substitution</a:t>
            </a:r>
          </a:p>
          <a:p>
            <a:r>
              <a:rPr lang="en-US" sz="1200" kern="1200" baseline="0" dirty="0">
                <a:solidFill>
                  <a:schemeClr val="tx1"/>
                </a:solidFill>
                <a:latin typeface="Arial" charset="0"/>
                <a:ea typeface="ＭＳ Ｐゴシック" pitchFamily="-107" charset="-128"/>
                <a:cs typeface="ＭＳ Ｐゴシック" pitchFamily="-107" charset="-128"/>
              </a:rPr>
              <a:t>and transposition. We examine these in the next two sections. Finally, we discuss a</a:t>
            </a:r>
          </a:p>
          <a:p>
            <a:r>
              <a:rPr lang="en-US" sz="1200" kern="1200" baseline="0" dirty="0">
                <a:solidFill>
                  <a:schemeClr val="tx1"/>
                </a:solidFill>
                <a:latin typeface="Arial" charset="0"/>
                <a:ea typeface="ＭＳ Ｐゴシック" pitchFamily="-107" charset="-128"/>
                <a:cs typeface="ＭＳ Ｐゴシック" pitchFamily="-107" charset="-128"/>
              </a:rPr>
              <a:t>system that combines both substitution and transposition.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A substitution technique is one in which the letters of plaintext are replaced by</a:t>
            </a:r>
          </a:p>
          <a:p>
            <a:r>
              <a:rPr lang="en-US" sz="1200" kern="1200" baseline="0" dirty="0">
                <a:solidFill>
                  <a:schemeClr val="tx1"/>
                </a:solidFill>
                <a:latin typeface="Arial" charset="0"/>
                <a:ea typeface="ＭＳ Ｐゴシック" pitchFamily="-107" charset="-128"/>
                <a:cs typeface="ＭＳ Ｐゴシック" pitchFamily="-107" charset="-128"/>
              </a:rPr>
              <a:t>other letters or by numbers or symbols.  If the plaintext is viewed as a sequence of bits,</a:t>
            </a:r>
          </a:p>
          <a:p>
            <a:r>
              <a:rPr lang="en-US" sz="1200" kern="1200" baseline="0" dirty="0">
                <a:solidFill>
                  <a:schemeClr val="tx1"/>
                </a:solidFill>
                <a:latin typeface="Arial" charset="0"/>
                <a:ea typeface="ＭＳ Ｐゴシック" pitchFamily="-107" charset="-128"/>
                <a:cs typeface="ＭＳ Ｐゴシック" pitchFamily="-107" charset="-128"/>
              </a:rPr>
              <a:t>then substitution involves replacing plaintext bit patterns with ciphertext bit patterns.</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B3AF2F8-08A9-DD40-BF25-A3392E9DA7C9}" type="slidenum">
              <a:rPr lang="en-AU">
                <a:latin typeface="Arial" pitchFamily="-1" charset="0"/>
              </a:rPr>
              <a:pPr/>
              <a:t>18</a:t>
            </a:fld>
            <a:endParaRPr lang="en-AU" dirty="0">
              <a:latin typeface="Arial" pitchFamily="-1"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The earliest known, and the simplest, use of a substitution cipher was by Julius</a:t>
            </a:r>
          </a:p>
          <a:p>
            <a:r>
              <a:rPr lang="en-US" sz="1200" kern="1200" baseline="0" dirty="0">
                <a:solidFill>
                  <a:schemeClr val="tx1"/>
                </a:solidFill>
                <a:latin typeface="Arial" charset="0"/>
                <a:ea typeface="ＭＳ Ｐゴシック" pitchFamily="-107" charset="-128"/>
                <a:cs typeface="ＭＳ Ｐゴシック" pitchFamily="-107" charset="-128"/>
              </a:rPr>
              <a:t>Caesar. The Caesar cipher involves replacing each letter of the alphabet with the</a:t>
            </a:r>
          </a:p>
          <a:p>
            <a:r>
              <a:rPr lang="en-US" sz="1200" kern="1200" baseline="0" dirty="0">
                <a:solidFill>
                  <a:schemeClr val="tx1"/>
                </a:solidFill>
                <a:latin typeface="Arial" charset="0"/>
                <a:ea typeface="ＭＳ Ｐゴシック" pitchFamily="-107" charset="-128"/>
                <a:cs typeface="ＭＳ Ｐゴシック" pitchFamily="-107" charset="-128"/>
              </a:rPr>
              <a:t>letter standing three places further down the alphabet.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Note that the alphabet is wrapped around, so that the letter following Z is A.</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FC5E7EF-9403-E243-B4D9-BFAD0F422ED5}" type="slidenum">
              <a:rPr lang="en-AU">
                <a:latin typeface="Arial" pitchFamily="-1" charset="0"/>
              </a:rPr>
              <a:pPr/>
              <a:t>19</a:t>
            </a:fld>
            <a:endParaRPr lang="en-AU" dirty="0">
              <a:latin typeface="Arial" pitchFamily="-1"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Then the algorithm can be expressed as follows. For each plaintext letter </a:t>
            </a:r>
            <a:r>
              <a:rPr lang="en-US" sz="1200" b="0" kern="1200" baseline="0" dirty="0">
                <a:solidFill>
                  <a:schemeClr val="tx1"/>
                </a:solidFill>
                <a:latin typeface="Arial" charset="0"/>
                <a:ea typeface="ＭＳ Ｐゴシック" pitchFamily="-107" charset="-128"/>
                <a:cs typeface="ＭＳ Ｐゴシック" pitchFamily="-107" charset="-128"/>
              </a:rPr>
              <a:t>p , substitute</a:t>
            </a:r>
          </a:p>
          <a:p>
            <a:r>
              <a:rPr lang="en-US" sz="1200" kern="1200" baseline="0" dirty="0">
                <a:solidFill>
                  <a:schemeClr val="tx1"/>
                </a:solidFill>
                <a:latin typeface="Arial" charset="0"/>
                <a:ea typeface="ＭＳ Ｐゴシック" pitchFamily="-107" charset="-128"/>
                <a:cs typeface="ＭＳ Ｐゴシック" pitchFamily="-107" charset="-128"/>
              </a:rPr>
              <a:t>the ciphertext letter </a:t>
            </a:r>
            <a:r>
              <a:rPr lang="en-US" sz="1200" b="0" kern="1200" baseline="0" dirty="0">
                <a:solidFill>
                  <a:schemeClr val="tx1"/>
                </a:solidFill>
                <a:latin typeface="Arial" charset="0"/>
                <a:ea typeface="ＭＳ Ｐゴシック" pitchFamily="-107" charset="-128"/>
                <a:cs typeface="ＭＳ Ｐゴシック" pitchFamily="-107" charset="-128"/>
              </a:rPr>
              <a:t>C</a:t>
            </a:r>
            <a:endParaRPr lang="en-AU" b="0"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1230E297-2321-1044-B2A3-982F69E44412}" type="slidenum">
              <a:rPr lang="en-AU">
                <a:latin typeface="Arial" pitchFamily="-1" charset="0"/>
              </a:rPr>
              <a:pPr/>
              <a:t>20</a:t>
            </a:fld>
            <a:endParaRPr lang="en-AU" dirty="0">
              <a:latin typeface="Arial" pitchFamily="-1"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If it is known that a given ciphertext is a Caesar cipher, then a brute-force</a:t>
            </a:r>
          </a:p>
          <a:p>
            <a:r>
              <a:rPr lang="en-US" sz="1200" kern="1200" baseline="0" dirty="0">
                <a:solidFill>
                  <a:schemeClr val="tx1"/>
                </a:solidFill>
                <a:latin typeface="Arial" charset="0"/>
                <a:ea typeface="ＭＳ Ｐゴシック" pitchFamily="-107" charset="-128"/>
                <a:cs typeface="ＭＳ Ｐゴシック" pitchFamily="-107" charset="-128"/>
              </a:rPr>
              <a:t>cryptanalysis is easily performed: simply try all the 25 possible keys. Figure 2.3</a:t>
            </a:r>
          </a:p>
          <a:p>
            <a:r>
              <a:rPr lang="en-US" sz="1200" kern="1200" baseline="0" dirty="0">
                <a:solidFill>
                  <a:schemeClr val="tx1"/>
                </a:solidFill>
                <a:latin typeface="Arial" charset="0"/>
                <a:ea typeface="ＭＳ Ｐゴシック" pitchFamily="-107" charset="-128"/>
                <a:cs typeface="ＭＳ Ｐゴシック" pitchFamily="-107" charset="-128"/>
              </a:rPr>
              <a:t>shows the results of applying this strategy to the example ciphertext. In this case, the</a:t>
            </a:r>
          </a:p>
          <a:p>
            <a:r>
              <a:rPr lang="en-US" sz="1200" kern="1200" baseline="0" dirty="0">
                <a:solidFill>
                  <a:schemeClr val="tx1"/>
                </a:solidFill>
                <a:latin typeface="Arial" charset="0"/>
                <a:ea typeface="ＭＳ Ｐゴシック" pitchFamily="-107" charset="-128"/>
                <a:cs typeface="ＭＳ Ｐゴシック" pitchFamily="-107" charset="-128"/>
              </a:rPr>
              <a:t>plaintext leaps out as occupying the third line.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Three important characteristics of this problem enabled us to use a brute-force</a:t>
            </a:r>
          </a:p>
          <a:p>
            <a:r>
              <a:rPr lang="en-US" sz="1200" kern="1200" baseline="0" dirty="0">
                <a:solidFill>
                  <a:schemeClr val="tx1"/>
                </a:solidFill>
                <a:latin typeface="Arial" charset="0"/>
                <a:ea typeface="ＭＳ Ｐゴシック" pitchFamily="-107" charset="-128"/>
                <a:cs typeface="ＭＳ Ｐゴシック" pitchFamily="-107" charset="-128"/>
              </a:rPr>
              <a:t>cryptanalysis: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1.  The encryption and decryption algorithms are known.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2.  There are only 25 keys to try.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3.  The language of the plaintext is known and easily recognizable.</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5929796-598E-6D45-A2E8-40C4AA531F9E}" type="slidenum">
              <a:rPr lang="en-AU">
                <a:latin typeface="Arial" pitchFamily="-1" charset="0"/>
              </a:rPr>
              <a:pPr/>
              <a:t>21</a:t>
            </a:fld>
            <a:endParaRPr lang="en-AU" dirty="0">
              <a:latin typeface="Arial" pitchFamily="-1"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With only 25 possible keys, the Caesar cipher is far from secure. A dramatic increase</a:t>
            </a:r>
          </a:p>
          <a:p>
            <a:r>
              <a:rPr lang="en-US" sz="1200" kern="1200" baseline="0" dirty="0">
                <a:solidFill>
                  <a:schemeClr val="tx1"/>
                </a:solidFill>
                <a:latin typeface="Arial" charset="0"/>
                <a:ea typeface="ＭＳ Ｐゴシック" pitchFamily="-107" charset="-128"/>
                <a:cs typeface="ＭＳ Ｐゴシック" pitchFamily="-107" charset="-128"/>
              </a:rPr>
              <a:t>in the key space can be achieved by allowing an arbitrary substitution. Before proceeding,</a:t>
            </a:r>
          </a:p>
          <a:p>
            <a:r>
              <a:rPr lang="en-US" sz="1200" kern="1200" baseline="0" dirty="0">
                <a:solidFill>
                  <a:schemeClr val="tx1"/>
                </a:solidFill>
                <a:latin typeface="Arial" charset="0"/>
                <a:ea typeface="ＭＳ Ｐゴシック" pitchFamily="-107" charset="-128"/>
                <a:cs typeface="ＭＳ Ｐゴシック" pitchFamily="-107" charset="-128"/>
              </a:rPr>
              <a:t>we define the term permutation . A permutation  of a finite set of elements S</a:t>
            </a:r>
          </a:p>
          <a:p>
            <a:r>
              <a:rPr lang="en-US" sz="1200" kern="1200" baseline="0" dirty="0">
                <a:solidFill>
                  <a:schemeClr val="tx1"/>
                </a:solidFill>
                <a:latin typeface="Arial" charset="0"/>
                <a:ea typeface="ＭＳ Ｐゴシック" pitchFamily="-107" charset="-128"/>
                <a:cs typeface="ＭＳ Ｐゴシック" pitchFamily="-107" charset="-128"/>
              </a:rPr>
              <a:t> is an ordered sequence of all the elements of S , with each element appearing exactly</a:t>
            </a:r>
          </a:p>
          <a:p>
            <a:r>
              <a:rPr lang="en-US" sz="1200" kern="1200" baseline="0" dirty="0">
                <a:solidFill>
                  <a:schemeClr val="tx1"/>
                </a:solidFill>
                <a:latin typeface="Arial" charset="0"/>
                <a:ea typeface="ＭＳ Ｐゴシック" pitchFamily="-107" charset="-128"/>
                <a:cs typeface="ＭＳ Ｐゴシック" pitchFamily="-107" charset="-128"/>
              </a:rPr>
              <a:t>once.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For example, if S =  {a, b, c}, there are six permutations of S :</a:t>
            </a:r>
          </a:p>
          <a:p>
            <a:r>
              <a:rPr lang="en-US" sz="1200" kern="1200" baseline="0" dirty="0">
                <a:solidFill>
                  <a:schemeClr val="tx1"/>
                </a:solidFill>
                <a:latin typeface="Arial" charset="0"/>
                <a:ea typeface="ＭＳ Ｐゴシック" pitchFamily="-107" charset="-128"/>
                <a:cs typeface="ＭＳ Ｐゴシック" pitchFamily="-107" charset="-128"/>
              </a:rPr>
              <a:t>abc, acb, bac, bca, cab, cba</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a:t>
            </a:r>
            <a:r>
              <a:rPr lang="en-US" sz="1200" b="0" kern="1200" baseline="0" dirty="0">
                <a:solidFill>
                  <a:schemeClr val="tx1"/>
                </a:solidFill>
                <a:latin typeface="Arial" charset="0"/>
                <a:ea typeface="ＭＳ Ｐゴシック" pitchFamily="-107" charset="-128"/>
                <a:cs typeface="ＭＳ Ｐゴシック" pitchFamily="-107" charset="-128"/>
              </a:rPr>
              <a:t>In general, there are n ! permutations of a set of n  elements, because the first</a:t>
            </a:r>
          </a:p>
          <a:p>
            <a:r>
              <a:rPr lang="en-US" sz="1200" b="0" kern="1200" baseline="0" dirty="0">
                <a:solidFill>
                  <a:schemeClr val="tx1"/>
                </a:solidFill>
                <a:latin typeface="Arial" charset="0"/>
                <a:ea typeface="ＭＳ Ｐゴシック" pitchFamily="-107" charset="-128"/>
                <a:cs typeface="ＭＳ Ｐゴシック" pitchFamily="-107" charset="-128"/>
              </a:rPr>
              <a:t>element can be chosen in one of n  ways, the second in n -  1 ways, the third in n -  2</a:t>
            </a:r>
          </a:p>
          <a:p>
            <a:r>
              <a:rPr lang="en-US" sz="1200" b="0" kern="1200" baseline="0" dirty="0">
                <a:solidFill>
                  <a:schemeClr val="tx1"/>
                </a:solidFill>
                <a:latin typeface="Arial" charset="0"/>
                <a:ea typeface="ＭＳ Ｐゴシック" pitchFamily="-107" charset="-128"/>
                <a:cs typeface="ＭＳ Ｐゴシック" pitchFamily="-107" charset="-128"/>
              </a:rPr>
              <a:t>ways, and so on.</a:t>
            </a:r>
          </a:p>
          <a:p>
            <a:endParaRPr lang="en-US" sz="1200" b="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If, instead, the “cipher” line can be any permutation of the 26 alphabetic characters,</a:t>
            </a:r>
          </a:p>
          <a:p>
            <a:r>
              <a:rPr lang="en-US" sz="1200" kern="1200" baseline="0" dirty="0">
                <a:solidFill>
                  <a:schemeClr val="tx1"/>
                </a:solidFill>
                <a:latin typeface="Arial" charset="0"/>
                <a:ea typeface="ＭＳ Ｐゴシック" pitchFamily="-107" charset="-128"/>
                <a:cs typeface="ＭＳ Ｐゴシック" pitchFamily="-107" charset="-128"/>
              </a:rPr>
              <a:t>then there are 26! or greater than 4 *  10</a:t>
            </a:r>
            <a:r>
              <a:rPr lang="en-US" sz="1200" kern="1200" baseline="30000" dirty="0">
                <a:solidFill>
                  <a:schemeClr val="tx1"/>
                </a:solidFill>
                <a:latin typeface="Arial" charset="0"/>
                <a:ea typeface="ＭＳ Ｐゴシック" pitchFamily="-107" charset="-128"/>
                <a:cs typeface="ＭＳ Ｐゴシック" pitchFamily="-107" charset="-128"/>
              </a:rPr>
              <a:t>26</a:t>
            </a:r>
            <a:r>
              <a:rPr lang="en-US" sz="1200" kern="1200" baseline="0" dirty="0">
                <a:solidFill>
                  <a:schemeClr val="tx1"/>
                </a:solidFill>
                <a:latin typeface="Arial" charset="0"/>
                <a:ea typeface="ＭＳ Ｐゴシック" pitchFamily="-107" charset="-128"/>
                <a:cs typeface="ＭＳ Ｐゴシック" pitchFamily="-107" charset="-128"/>
              </a:rPr>
              <a:t>  possible keys. This is 10 orders of magnitude</a:t>
            </a:r>
          </a:p>
          <a:p>
            <a:r>
              <a:rPr lang="en-US" sz="1200" kern="1200" baseline="0" dirty="0">
                <a:solidFill>
                  <a:schemeClr val="tx1"/>
                </a:solidFill>
                <a:latin typeface="Arial" charset="0"/>
                <a:ea typeface="ＭＳ Ｐゴシック" pitchFamily="-107" charset="-128"/>
                <a:cs typeface="ＭＳ Ｐゴシック" pitchFamily="-107" charset="-128"/>
              </a:rPr>
              <a:t>greater than the key space for DES and would seem to eliminate brute-force</a:t>
            </a:r>
          </a:p>
          <a:p>
            <a:r>
              <a:rPr lang="en-US" sz="1200" kern="1200" baseline="0" dirty="0">
                <a:solidFill>
                  <a:schemeClr val="tx1"/>
                </a:solidFill>
                <a:latin typeface="Arial" charset="0"/>
                <a:ea typeface="ＭＳ Ｐゴシック" pitchFamily="-107" charset="-128"/>
                <a:cs typeface="ＭＳ Ｐゴシック" pitchFamily="-107" charset="-128"/>
              </a:rPr>
              <a:t>techniques for cryptanalysis. Such an approach is referred to as a monoalphabetic</a:t>
            </a:r>
          </a:p>
          <a:p>
            <a:r>
              <a:rPr lang="en-US" sz="1200" kern="1200" baseline="0" dirty="0">
                <a:solidFill>
                  <a:schemeClr val="tx1"/>
                </a:solidFill>
                <a:latin typeface="Arial" charset="0"/>
                <a:ea typeface="ＭＳ Ｐゴシック" pitchFamily="-107" charset="-128"/>
                <a:cs typeface="ＭＳ Ｐゴシック" pitchFamily="-107" charset="-128"/>
              </a:rPr>
              <a:t>substitution cipher , because a single cipher alphabet (mapping from plain alphabet</a:t>
            </a:r>
          </a:p>
          <a:p>
            <a:r>
              <a:rPr lang="en-US" sz="1200" kern="1200" baseline="0" dirty="0">
                <a:solidFill>
                  <a:schemeClr val="tx1"/>
                </a:solidFill>
                <a:latin typeface="Arial" charset="0"/>
                <a:ea typeface="ＭＳ Ｐゴシック" pitchFamily="-107" charset="-128"/>
                <a:cs typeface="ＭＳ Ｐゴシック" pitchFamily="-107" charset="-128"/>
              </a:rPr>
              <a:t>to cipher alphabet) is used per message.</a:t>
            </a:r>
            <a:endParaRPr lang="en-US" b="0" dirty="0">
              <a:latin typeface="Arial" pitchFamily="-1" charset="0"/>
              <a:ea typeface="Arial" pitchFamily="-1" charset="0"/>
              <a:cs typeface="Arial" pitchFamily="-1"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5929796-598E-6D45-A2E8-40C4AA531F9E}" type="slidenum">
              <a:rPr lang="en-AU">
                <a:latin typeface="Arial" pitchFamily="-1" charset="0"/>
              </a:rPr>
              <a:pPr/>
              <a:t>22</a:t>
            </a:fld>
            <a:endParaRPr lang="en-AU" dirty="0">
              <a:latin typeface="Arial" pitchFamily="-1"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With only 25 possible keys, the Caesar cipher is far from secure. A dramatic increase</a:t>
            </a:r>
          </a:p>
          <a:p>
            <a:r>
              <a:rPr lang="en-US" sz="1200" kern="1200" baseline="0" dirty="0">
                <a:solidFill>
                  <a:schemeClr val="tx1"/>
                </a:solidFill>
                <a:latin typeface="Arial" charset="0"/>
                <a:ea typeface="ＭＳ Ｐゴシック" pitchFamily="-107" charset="-128"/>
                <a:cs typeface="ＭＳ Ｐゴシック" pitchFamily="-107" charset="-128"/>
              </a:rPr>
              <a:t>in the key space can be achieved by allowing an arbitrary substitution. Before proceeding,</a:t>
            </a:r>
          </a:p>
          <a:p>
            <a:r>
              <a:rPr lang="en-US" sz="1200" kern="1200" baseline="0" dirty="0">
                <a:solidFill>
                  <a:schemeClr val="tx1"/>
                </a:solidFill>
                <a:latin typeface="Arial" charset="0"/>
                <a:ea typeface="ＭＳ Ｐゴシック" pitchFamily="-107" charset="-128"/>
                <a:cs typeface="ＭＳ Ｐゴシック" pitchFamily="-107" charset="-128"/>
              </a:rPr>
              <a:t>we define the term permutation . A permutation  of a finite set of elements S</a:t>
            </a:r>
          </a:p>
          <a:p>
            <a:r>
              <a:rPr lang="en-US" sz="1200" kern="1200" baseline="0" dirty="0">
                <a:solidFill>
                  <a:schemeClr val="tx1"/>
                </a:solidFill>
                <a:latin typeface="Arial" charset="0"/>
                <a:ea typeface="ＭＳ Ｐゴシック" pitchFamily="-107" charset="-128"/>
                <a:cs typeface="ＭＳ Ｐゴシック" pitchFamily="-107" charset="-128"/>
              </a:rPr>
              <a:t> is an ordered sequence of all the elements of S , with each element appearing exactly</a:t>
            </a:r>
          </a:p>
          <a:p>
            <a:r>
              <a:rPr lang="en-US" sz="1200" kern="1200" baseline="0" dirty="0">
                <a:solidFill>
                  <a:schemeClr val="tx1"/>
                </a:solidFill>
                <a:latin typeface="Arial" charset="0"/>
                <a:ea typeface="ＭＳ Ｐゴシック" pitchFamily="-107" charset="-128"/>
                <a:cs typeface="ＭＳ Ｐゴシック" pitchFamily="-107" charset="-128"/>
              </a:rPr>
              <a:t>once.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For example, if S =  {a, b, c}, there are six permutations of S :</a:t>
            </a:r>
          </a:p>
          <a:p>
            <a:r>
              <a:rPr lang="en-US" sz="1200" kern="1200" baseline="0" dirty="0">
                <a:solidFill>
                  <a:schemeClr val="tx1"/>
                </a:solidFill>
                <a:latin typeface="Arial" charset="0"/>
                <a:ea typeface="ＭＳ Ｐゴシック" pitchFamily="-107" charset="-128"/>
                <a:cs typeface="ＭＳ Ｐゴシック" pitchFamily="-107" charset="-128"/>
              </a:rPr>
              <a:t>abc, acb, bac, bca, cab, cba</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a:t>
            </a:r>
            <a:r>
              <a:rPr lang="en-US" sz="1200" b="0" kern="1200" baseline="0" dirty="0">
                <a:solidFill>
                  <a:schemeClr val="tx1"/>
                </a:solidFill>
                <a:latin typeface="Arial" charset="0"/>
                <a:ea typeface="ＭＳ Ｐゴシック" pitchFamily="-107" charset="-128"/>
                <a:cs typeface="ＭＳ Ｐゴシック" pitchFamily="-107" charset="-128"/>
              </a:rPr>
              <a:t>In general, there are n ! permutations of a set of n  elements, because the first</a:t>
            </a:r>
          </a:p>
          <a:p>
            <a:r>
              <a:rPr lang="en-US" sz="1200" b="0" kern="1200" baseline="0" dirty="0">
                <a:solidFill>
                  <a:schemeClr val="tx1"/>
                </a:solidFill>
                <a:latin typeface="Arial" charset="0"/>
                <a:ea typeface="ＭＳ Ｐゴシック" pitchFamily="-107" charset="-128"/>
                <a:cs typeface="ＭＳ Ｐゴシック" pitchFamily="-107" charset="-128"/>
              </a:rPr>
              <a:t>element can be chosen in one of n  ways, the second in n -  1 ways, the third in n -  2</a:t>
            </a:r>
          </a:p>
          <a:p>
            <a:r>
              <a:rPr lang="en-US" sz="1200" b="0" kern="1200" baseline="0" dirty="0">
                <a:solidFill>
                  <a:schemeClr val="tx1"/>
                </a:solidFill>
                <a:latin typeface="Arial" charset="0"/>
                <a:ea typeface="ＭＳ Ｐゴシック" pitchFamily="-107" charset="-128"/>
                <a:cs typeface="ＭＳ Ｐゴシック" pitchFamily="-107" charset="-128"/>
              </a:rPr>
              <a:t>ways, and so on.</a:t>
            </a:r>
          </a:p>
          <a:p>
            <a:endParaRPr lang="en-US" sz="1200" b="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If, instead, the “cipher” line can be any permutation of the 26 alphabetic characters,</a:t>
            </a:r>
          </a:p>
          <a:p>
            <a:r>
              <a:rPr lang="en-US" sz="1200" kern="1200" baseline="0" dirty="0">
                <a:solidFill>
                  <a:schemeClr val="tx1"/>
                </a:solidFill>
                <a:latin typeface="Arial" charset="0"/>
                <a:ea typeface="ＭＳ Ｐゴシック" pitchFamily="-107" charset="-128"/>
                <a:cs typeface="ＭＳ Ｐゴシック" pitchFamily="-107" charset="-128"/>
              </a:rPr>
              <a:t>then there are 26! or greater than 4 *  10</a:t>
            </a:r>
            <a:r>
              <a:rPr lang="en-US" sz="1200" kern="1200" baseline="30000" dirty="0">
                <a:solidFill>
                  <a:schemeClr val="tx1"/>
                </a:solidFill>
                <a:latin typeface="Arial" charset="0"/>
                <a:ea typeface="ＭＳ Ｐゴシック" pitchFamily="-107" charset="-128"/>
                <a:cs typeface="ＭＳ Ｐゴシック" pitchFamily="-107" charset="-128"/>
              </a:rPr>
              <a:t>26</a:t>
            </a:r>
            <a:r>
              <a:rPr lang="en-US" sz="1200" kern="1200" baseline="0" dirty="0">
                <a:solidFill>
                  <a:schemeClr val="tx1"/>
                </a:solidFill>
                <a:latin typeface="Arial" charset="0"/>
                <a:ea typeface="ＭＳ Ｐゴシック" pitchFamily="-107" charset="-128"/>
                <a:cs typeface="ＭＳ Ｐゴシック" pitchFamily="-107" charset="-128"/>
              </a:rPr>
              <a:t>  possible keys. This is 10 orders of magnitude</a:t>
            </a:r>
          </a:p>
          <a:p>
            <a:r>
              <a:rPr lang="en-US" sz="1200" kern="1200" baseline="0" dirty="0">
                <a:solidFill>
                  <a:schemeClr val="tx1"/>
                </a:solidFill>
                <a:latin typeface="Arial" charset="0"/>
                <a:ea typeface="ＭＳ Ｐゴシック" pitchFamily="-107" charset="-128"/>
                <a:cs typeface="ＭＳ Ｐゴシック" pitchFamily="-107" charset="-128"/>
              </a:rPr>
              <a:t>greater than the key space for DES and would seem to eliminate brute-force</a:t>
            </a:r>
          </a:p>
          <a:p>
            <a:r>
              <a:rPr lang="en-US" sz="1200" kern="1200" baseline="0" dirty="0">
                <a:solidFill>
                  <a:schemeClr val="tx1"/>
                </a:solidFill>
                <a:latin typeface="Arial" charset="0"/>
                <a:ea typeface="ＭＳ Ｐゴシック" pitchFamily="-107" charset="-128"/>
                <a:cs typeface="ＭＳ Ｐゴシック" pitchFamily="-107" charset="-128"/>
              </a:rPr>
              <a:t>techniques for cryptanalysis. Such an approach is referred to as a monoalphabetic</a:t>
            </a:r>
          </a:p>
          <a:p>
            <a:r>
              <a:rPr lang="en-US" sz="1200" kern="1200" baseline="0" dirty="0">
                <a:solidFill>
                  <a:schemeClr val="tx1"/>
                </a:solidFill>
                <a:latin typeface="Arial" charset="0"/>
                <a:ea typeface="ＭＳ Ｐゴシック" pitchFamily="-107" charset="-128"/>
                <a:cs typeface="ＭＳ Ｐゴシック" pitchFamily="-107" charset="-128"/>
              </a:rPr>
              <a:t>substitution cipher , because a single cipher alphabet (mapping from plain alphabet</a:t>
            </a:r>
          </a:p>
          <a:p>
            <a:r>
              <a:rPr lang="en-US" sz="1200" kern="1200" baseline="0" dirty="0">
                <a:solidFill>
                  <a:schemeClr val="tx1"/>
                </a:solidFill>
                <a:latin typeface="Arial" charset="0"/>
                <a:ea typeface="ＭＳ Ｐゴシック" pitchFamily="-107" charset="-128"/>
                <a:cs typeface="ＭＳ Ｐゴシック" pitchFamily="-107" charset="-128"/>
              </a:rPr>
              <a:t>to cipher alphabet) is used per message.</a:t>
            </a:r>
            <a:endParaRPr lang="en-US" b="0" dirty="0">
              <a:latin typeface="Arial" pitchFamily="-1" charset="0"/>
              <a:ea typeface="Arial" pitchFamily="-1" charset="0"/>
              <a:cs typeface="Arial" pitchFamily="-1" charset="0"/>
            </a:endParaRPr>
          </a:p>
        </p:txBody>
      </p:sp>
    </p:spTree>
    <p:extLst>
      <p:ext uri="{BB962C8B-B14F-4D97-AF65-F5344CB8AC3E}">
        <p14:creationId xmlns:p14="http://schemas.microsoft.com/office/powerpoint/2010/main" val="353983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5929796-598E-6D45-A2E8-40C4AA531F9E}" type="slidenum">
              <a:rPr lang="en-AU">
                <a:latin typeface="Arial" pitchFamily="-1" charset="0"/>
              </a:rPr>
              <a:pPr/>
              <a:t>23</a:t>
            </a:fld>
            <a:endParaRPr lang="en-AU" dirty="0">
              <a:latin typeface="Arial" pitchFamily="-1"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There is, however, another line of attack. If the cryptanalyst knows the nature</a:t>
            </a:r>
          </a:p>
          <a:p>
            <a:r>
              <a:rPr lang="en-US" sz="1200" kern="1200" baseline="0" dirty="0">
                <a:solidFill>
                  <a:schemeClr val="tx1"/>
                </a:solidFill>
                <a:latin typeface="Arial" charset="0"/>
                <a:ea typeface="ＭＳ Ｐゴシック" pitchFamily="-107" charset="-128"/>
                <a:cs typeface="ＭＳ Ｐゴシック" pitchFamily="-107" charset="-128"/>
              </a:rPr>
              <a:t>of the plaintext (e.g., noncompressed English text), then the analyst can exploit the</a:t>
            </a:r>
          </a:p>
          <a:p>
            <a:r>
              <a:rPr lang="en-US" sz="1200" kern="1200" baseline="0" dirty="0">
                <a:solidFill>
                  <a:schemeClr val="tx1"/>
                </a:solidFill>
                <a:latin typeface="Arial" charset="0"/>
                <a:ea typeface="ＭＳ Ｐゴシック" pitchFamily="-107" charset="-128"/>
                <a:cs typeface="ＭＳ Ｐゴシック" pitchFamily="-107" charset="-128"/>
              </a:rPr>
              <a:t>regularities of the language. To see how such a cryptanalysis might proceed, we give</a:t>
            </a:r>
          </a:p>
          <a:p>
            <a:r>
              <a:rPr lang="en-US" sz="1200" kern="1200" baseline="0" dirty="0">
                <a:solidFill>
                  <a:schemeClr val="tx1"/>
                </a:solidFill>
                <a:latin typeface="Arial" charset="0"/>
                <a:ea typeface="ＭＳ Ｐゴシック" pitchFamily="-107" charset="-128"/>
                <a:cs typeface="ＭＳ Ｐゴシック" pitchFamily="-107" charset="-128"/>
              </a:rPr>
              <a:t>a partial example here that is adapted from one in [SINK09]. The ciphertext to be</a:t>
            </a:r>
          </a:p>
          <a:p>
            <a:r>
              <a:rPr lang="en-US" sz="1200" kern="1200" baseline="0" dirty="0">
                <a:solidFill>
                  <a:schemeClr val="tx1"/>
                </a:solidFill>
                <a:latin typeface="Arial" charset="0"/>
                <a:ea typeface="ＭＳ Ｐゴシック" pitchFamily="-107" charset="-128"/>
                <a:cs typeface="ＭＳ Ｐゴシック" pitchFamily="-107" charset="-128"/>
              </a:rPr>
              <a:t>solved is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UZQSOVUOHXMOPVGPOZPEVSGZWSZOPFPESXUDBMETSXAIZ</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VUEPHZHMDZSHZOWSFPAPPDTSVPQUZWYMXUZUHSX</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EPYEPOPDZSZUFPOMBZWPFUPZHMDJUDTMOHMQ</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As a first step, the relative frequency of the letters can be determined and</a:t>
            </a:r>
          </a:p>
          <a:p>
            <a:r>
              <a:rPr lang="en-US" sz="1200" kern="1200" baseline="0" dirty="0">
                <a:solidFill>
                  <a:schemeClr val="tx1"/>
                </a:solidFill>
                <a:latin typeface="Arial" charset="0"/>
                <a:ea typeface="ＭＳ Ｐゴシック" pitchFamily="-107" charset="-128"/>
                <a:cs typeface="ＭＳ Ｐゴシック" pitchFamily="-107" charset="-128"/>
              </a:rPr>
              <a:t>compared to a standard frequency distribution for English, such as is shown in</a:t>
            </a:r>
          </a:p>
          <a:p>
            <a:r>
              <a:rPr lang="en-US" sz="1200" kern="1200" baseline="0" dirty="0">
                <a:solidFill>
                  <a:schemeClr val="tx1"/>
                </a:solidFill>
                <a:latin typeface="Arial" charset="0"/>
                <a:ea typeface="ＭＳ Ｐゴシック" pitchFamily="-107" charset="-128"/>
                <a:cs typeface="ＭＳ Ｐゴシック" pitchFamily="-107" charset="-128"/>
              </a:rPr>
              <a:t>Figure 2.5 (based on [LEWA00]). If the message were long enough, this technique</a:t>
            </a:r>
          </a:p>
          <a:p>
            <a:r>
              <a:rPr lang="en-US" sz="1200" kern="1200" baseline="0" dirty="0">
                <a:solidFill>
                  <a:schemeClr val="tx1"/>
                </a:solidFill>
                <a:latin typeface="Arial" charset="0"/>
                <a:ea typeface="ＭＳ Ｐゴシック" pitchFamily="-107" charset="-128"/>
                <a:cs typeface="ＭＳ Ｐゴシック" pitchFamily="-107" charset="-128"/>
              </a:rPr>
              <a:t>alone might be sufficient, but because this is a relatively short message, we cannot</a:t>
            </a:r>
          </a:p>
          <a:p>
            <a:r>
              <a:rPr lang="en-US" sz="1200" kern="1200" baseline="0" dirty="0">
                <a:solidFill>
                  <a:schemeClr val="tx1"/>
                </a:solidFill>
                <a:latin typeface="Arial" charset="0"/>
                <a:ea typeface="ＭＳ Ｐゴシック" pitchFamily="-107" charset="-128"/>
                <a:cs typeface="ＭＳ Ｐゴシック" pitchFamily="-107" charset="-128"/>
              </a:rPr>
              <a:t>expect an exact match. In any case, the relative frequencies of the letters in the</a:t>
            </a:r>
          </a:p>
          <a:p>
            <a:r>
              <a:rPr lang="en-US" sz="1200" kern="1200" baseline="0" dirty="0">
                <a:solidFill>
                  <a:schemeClr val="tx1"/>
                </a:solidFill>
                <a:latin typeface="Arial" charset="0"/>
                <a:ea typeface="ＭＳ Ｐゴシック" pitchFamily="-107" charset="-128"/>
                <a:cs typeface="ＭＳ Ｐゴシック" pitchFamily="-107" charset="-128"/>
              </a:rPr>
              <a:t>ciphertext (in percentages) are as follows: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P 13.33 	H 5.83 	F 3.33 	B 1.67 	C 0.00</a:t>
            </a:r>
          </a:p>
          <a:p>
            <a:r>
              <a:rPr lang="en-US" sz="1200" kern="1200" baseline="0" dirty="0">
                <a:solidFill>
                  <a:schemeClr val="tx1"/>
                </a:solidFill>
                <a:latin typeface="Arial" charset="0"/>
                <a:ea typeface="ＭＳ Ｐゴシック" pitchFamily="-107" charset="-128"/>
                <a:cs typeface="ＭＳ Ｐゴシック" pitchFamily="-107" charset="-128"/>
              </a:rPr>
              <a:t>Z 11.67 	D 5.00 	W 3.33 	G 1.67 	K 0.00</a:t>
            </a:r>
          </a:p>
          <a:p>
            <a:r>
              <a:rPr lang="en-US" sz="1200" kern="1200" baseline="0" dirty="0">
                <a:solidFill>
                  <a:schemeClr val="tx1"/>
                </a:solidFill>
                <a:latin typeface="Arial" charset="0"/>
                <a:ea typeface="ＭＳ Ｐゴシック" pitchFamily="-107" charset="-128"/>
                <a:cs typeface="ＭＳ Ｐゴシック" pitchFamily="-107" charset="-128"/>
              </a:rPr>
              <a:t>S 8.33 	E 5.00 	Q 2.50 	Y 1.67 	L 0.00</a:t>
            </a:r>
          </a:p>
          <a:p>
            <a:r>
              <a:rPr lang="en-US" sz="1200" kern="1200" baseline="0" dirty="0">
                <a:solidFill>
                  <a:schemeClr val="tx1"/>
                </a:solidFill>
                <a:latin typeface="Arial" charset="0"/>
                <a:ea typeface="ＭＳ Ｐゴシック" pitchFamily="-107" charset="-128"/>
                <a:cs typeface="ＭＳ Ｐゴシック" pitchFamily="-107" charset="-128"/>
              </a:rPr>
              <a:t>U 8.33 	V 4.17 	T 2.50 	I 0.83 	N 0.00</a:t>
            </a:r>
          </a:p>
          <a:p>
            <a:r>
              <a:rPr lang="en-US" sz="1200" kern="1200" baseline="0" dirty="0">
                <a:solidFill>
                  <a:schemeClr val="tx1"/>
                </a:solidFill>
                <a:latin typeface="Arial" charset="0"/>
                <a:ea typeface="ＭＳ Ｐゴシック" pitchFamily="-107" charset="-128"/>
                <a:cs typeface="ＭＳ Ｐゴシック" pitchFamily="-107" charset="-128"/>
              </a:rPr>
              <a:t>O 7.50 	X 4.17 	A 1.67 	J 0.83 	R 0.00</a:t>
            </a:r>
          </a:p>
          <a:p>
            <a:r>
              <a:rPr lang="en-US" sz="1200" kern="1200" baseline="0" dirty="0">
                <a:solidFill>
                  <a:schemeClr val="tx1"/>
                </a:solidFill>
                <a:latin typeface="Arial" charset="0"/>
                <a:ea typeface="ＭＳ Ｐゴシック" pitchFamily="-107" charset="-128"/>
                <a:cs typeface="ＭＳ Ｐゴシック" pitchFamily="-107" charset="-128"/>
              </a:rPr>
              <a:t>M 6.67</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Comparing this breakdown with Figure 2.5, it seems likely that cipher letters P</a:t>
            </a:r>
          </a:p>
          <a:p>
            <a:r>
              <a:rPr lang="en-US" sz="1200" kern="1200" baseline="0" dirty="0">
                <a:solidFill>
                  <a:schemeClr val="tx1"/>
                </a:solidFill>
                <a:latin typeface="Arial" charset="0"/>
                <a:ea typeface="ＭＳ Ｐゴシック" pitchFamily="-107" charset="-128"/>
                <a:cs typeface="ＭＳ Ｐゴシック" pitchFamily="-107" charset="-128"/>
              </a:rPr>
              <a:t>and Z are the equivalents of plain letters e and t, but it is not certain which is which.</a:t>
            </a:r>
          </a:p>
          <a:p>
            <a:r>
              <a:rPr lang="en-US" sz="1200" kern="1200" baseline="0" dirty="0">
                <a:solidFill>
                  <a:schemeClr val="tx1"/>
                </a:solidFill>
                <a:latin typeface="Arial" charset="0"/>
                <a:ea typeface="ＭＳ Ｐゴシック" pitchFamily="-107" charset="-128"/>
                <a:cs typeface="ＭＳ Ｐゴシック" pitchFamily="-107" charset="-128"/>
              </a:rPr>
              <a:t>The letters S, U, O, M, and H are all of relatively high frequency and probably correspond</a:t>
            </a:r>
          </a:p>
          <a:p>
            <a:r>
              <a:rPr lang="en-US" sz="1200" kern="1200" baseline="0" dirty="0">
                <a:solidFill>
                  <a:schemeClr val="tx1"/>
                </a:solidFill>
                <a:latin typeface="Arial" charset="0"/>
                <a:ea typeface="ＭＳ Ｐゴシック" pitchFamily="-107" charset="-128"/>
                <a:cs typeface="ＭＳ Ｐゴシック" pitchFamily="-107" charset="-128"/>
              </a:rPr>
              <a:t>to plain letters from the set {a, h, i, n, o, r, s}. The letters with the lowest</a:t>
            </a:r>
          </a:p>
          <a:p>
            <a:r>
              <a:rPr lang="en-US" sz="1200" kern="1200" baseline="0" dirty="0">
                <a:solidFill>
                  <a:schemeClr val="tx1"/>
                </a:solidFill>
                <a:latin typeface="Arial" charset="0"/>
                <a:ea typeface="ＭＳ Ｐゴシック" pitchFamily="-107" charset="-128"/>
                <a:cs typeface="ＭＳ Ｐゴシック" pitchFamily="-107" charset="-128"/>
              </a:rPr>
              <a:t>frequencies (namely, A, B, G, Y, I, J) are likely included in the set {b, j, k, q, v, x, z}.</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There are a number of ways to proceed at this point. We could make some tentative</a:t>
            </a:r>
          </a:p>
          <a:p>
            <a:r>
              <a:rPr lang="en-US" sz="1200" kern="1200" baseline="0" dirty="0">
                <a:solidFill>
                  <a:schemeClr val="tx1"/>
                </a:solidFill>
                <a:latin typeface="Arial" charset="0"/>
                <a:ea typeface="ＭＳ Ｐゴシック" pitchFamily="-107" charset="-128"/>
                <a:cs typeface="ＭＳ Ｐゴシック" pitchFamily="-107" charset="-128"/>
              </a:rPr>
              <a:t>assignments and start to fill in the plaintext to see if it looks like a reasonable</a:t>
            </a:r>
          </a:p>
          <a:p>
            <a:r>
              <a:rPr lang="en-US" sz="1200" kern="1200" baseline="0" dirty="0">
                <a:solidFill>
                  <a:schemeClr val="tx1"/>
                </a:solidFill>
                <a:latin typeface="Arial" charset="0"/>
                <a:ea typeface="ＭＳ Ｐゴシック" pitchFamily="-107" charset="-128"/>
                <a:cs typeface="ＭＳ Ｐゴシック" pitchFamily="-107" charset="-128"/>
              </a:rPr>
              <a:t>“skeleton” of a message. A more systematic approach is to look for other regularities.</a:t>
            </a:r>
          </a:p>
          <a:p>
            <a:r>
              <a:rPr lang="en-US" sz="1200" kern="1200" baseline="0" dirty="0">
                <a:solidFill>
                  <a:schemeClr val="tx1"/>
                </a:solidFill>
                <a:latin typeface="Arial" charset="0"/>
                <a:ea typeface="ＭＳ Ｐゴシック" pitchFamily="-107" charset="-128"/>
                <a:cs typeface="ＭＳ Ｐゴシック" pitchFamily="-107" charset="-128"/>
              </a:rPr>
              <a:t>For example, certain words may be known to be in the text. Or we could look for</a:t>
            </a:r>
          </a:p>
          <a:p>
            <a:r>
              <a:rPr lang="en-US" sz="1200" kern="1200" baseline="0" dirty="0">
                <a:solidFill>
                  <a:schemeClr val="tx1"/>
                </a:solidFill>
                <a:latin typeface="Arial" charset="0"/>
                <a:ea typeface="ＭＳ Ｐゴシック" pitchFamily="-107" charset="-128"/>
                <a:cs typeface="ＭＳ Ｐゴシック" pitchFamily="-107" charset="-128"/>
              </a:rPr>
              <a:t>repeating sequences of cipher letters and try to deduce their plaintext equivalents.</a:t>
            </a:r>
            <a:endParaRPr lang="en-US" dirty="0">
              <a:latin typeface="Arial" pitchFamily="-1" charset="0"/>
              <a:ea typeface="Arial" pitchFamily="-1" charset="0"/>
              <a:cs typeface="Arial" pitchFamily="-1"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B6471F0-5DAE-F544-9BA4-C70E65D1CCAF}" type="slidenum">
              <a:rPr lang="en-AU">
                <a:latin typeface="Arial" pitchFamily="-1" charset="0"/>
              </a:rPr>
              <a:pPr/>
              <a:t>24</a:t>
            </a:fld>
            <a:endParaRPr lang="en-AU" dirty="0">
              <a:latin typeface="Arial" pitchFamily="-1"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 powerful tool is to look at the frequency of two-letter combinations, known</a:t>
            </a:r>
          </a:p>
          <a:p>
            <a:r>
              <a:rPr lang="en-US" sz="1200" kern="1200" baseline="0" dirty="0">
                <a:solidFill>
                  <a:schemeClr val="tx1"/>
                </a:solidFill>
                <a:latin typeface="Arial" charset="0"/>
                <a:ea typeface="ＭＳ Ｐゴシック" pitchFamily="-107" charset="-128"/>
                <a:cs typeface="ＭＳ Ｐゴシック" pitchFamily="-107" charset="-128"/>
              </a:rPr>
              <a:t>as digrams . A table similar to Figure 2.5 could be drawn up showing the relative frequency</a:t>
            </a:r>
          </a:p>
          <a:p>
            <a:r>
              <a:rPr lang="en-US" sz="1200" kern="1200" baseline="0" dirty="0">
                <a:solidFill>
                  <a:schemeClr val="tx1"/>
                </a:solidFill>
                <a:latin typeface="Arial" charset="0"/>
                <a:ea typeface="ＭＳ Ｐゴシック" pitchFamily="-107" charset="-128"/>
                <a:cs typeface="ＭＳ Ｐゴシック" pitchFamily="-107" charset="-128"/>
              </a:rPr>
              <a:t>of digrams. The most common such digram is th. In our ciphertext, the most</a:t>
            </a:r>
          </a:p>
          <a:p>
            <a:r>
              <a:rPr lang="en-US" sz="1200" kern="1200" baseline="0" dirty="0">
                <a:solidFill>
                  <a:schemeClr val="tx1"/>
                </a:solidFill>
                <a:latin typeface="Arial" charset="0"/>
                <a:ea typeface="ＭＳ Ｐゴシック" pitchFamily="-107" charset="-128"/>
                <a:cs typeface="ＭＳ Ｐゴシック" pitchFamily="-107" charset="-128"/>
              </a:rPr>
              <a:t>common digram is ZW, which appears three times. So we make the correspondence</a:t>
            </a:r>
          </a:p>
          <a:p>
            <a:r>
              <a:rPr lang="en-US" sz="1200" kern="1200" baseline="0" dirty="0">
                <a:solidFill>
                  <a:schemeClr val="tx1"/>
                </a:solidFill>
                <a:latin typeface="Arial" charset="0"/>
                <a:ea typeface="ＭＳ Ｐゴシック" pitchFamily="-107" charset="-128"/>
                <a:cs typeface="ＭＳ Ｐゴシック" pitchFamily="-107" charset="-128"/>
              </a:rPr>
              <a:t>of Z with t and W with h. Then, by our earlier hypothesis, we can equate P with e.</a:t>
            </a:r>
          </a:p>
          <a:p>
            <a:r>
              <a:rPr lang="en-US" sz="1200" kern="1200" baseline="0" dirty="0">
                <a:solidFill>
                  <a:schemeClr val="tx1"/>
                </a:solidFill>
                <a:latin typeface="Arial" charset="0"/>
                <a:ea typeface="ＭＳ Ｐゴシック" pitchFamily="-107" charset="-128"/>
                <a:cs typeface="ＭＳ Ｐゴシック" pitchFamily="-107" charset="-128"/>
              </a:rPr>
              <a:t>Now notice that the sequence ZWP appears in the ciphertext, and we can translate</a:t>
            </a:r>
          </a:p>
          <a:p>
            <a:r>
              <a:rPr lang="en-US" sz="1200" kern="1200" baseline="0" dirty="0">
                <a:solidFill>
                  <a:schemeClr val="tx1"/>
                </a:solidFill>
                <a:latin typeface="Arial" charset="0"/>
                <a:ea typeface="ＭＳ Ｐゴシック" pitchFamily="-107" charset="-128"/>
                <a:cs typeface="ＭＳ Ｐゴシック" pitchFamily="-107" charset="-128"/>
              </a:rPr>
              <a:t>that sequence as “the.” This is the most frequent trigram (three-letter combination)</a:t>
            </a:r>
          </a:p>
          <a:p>
            <a:r>
              <a:rPr lang="en-US" sz="1200" kern="1200" baseline="0" dirty="0">
                <a:solidFill>
                  <a:schemeClr val="tx1"/>
                </a:solidFill>
                <a:latin typeface="Arial" charset="0"/>
                <a:ea typeface="ＭＳ Ｐゴシック" pitchFamily="-107" charset="-128"/>
                <a:cs typeface="ＭＳ Ｐゴシック" pitchFamily="-107" charset="-128"/>
              </a:rPr>
              <a:t>in English, which seems to indicate that we are on the right track.</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Next, notice the sequence ZWSZ in the first line. We do not know that these</a:t>
            </a:r>
          </a:p>
          <a:p>
            <a:r>
              <a:rPr lang="en-US" sz="1200" kern="1200" baseline="0" dirty="0">
                <a:solidFill>
                  <a:schemeClr val="tx1"/>
                </a:solidFill>
                <a:latin typeface="Arial" charset="0"/>
                <a:ea typeface="ＭＳ Ｐゴシック" pitchFamily="-107" charset="-128"/>
                <a:cs typeface="ＭＳ Ｐゴシック" pitchFamily="-107" charset="-128"/>
              </a:rPr>
              <a:t>four letters form a complete word, but if they do, it is of the form th_t. If so, S</a:t>
            </a:r>
          </a:p>
          <a:p>
            <a:r>
              <a:rPr lang="en-US" sz="1200" kern="1200" baseline="0" dirty="0">
                <a:solidFill>
                  <a:schemeClr val="tx1"/>
                </a:solidFill>
                <a:latin typeface="Arial" charset="0"/>
                <a:ea typeface="ＭＳ Ｐゴシック" pitchFamily="-107" charset="-128"/>
                <a:cs typeface="ＭＳ Ｐゴシック" pitchFamily="-107" charset="-128"/>
              </a:rPr>
              <a:t>equates with a.</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So far, then, we have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UZQSOVUOHXMOPVGPOZPEVSGZWSZOPFPESXUDBMETSXAIZ</a:t>
            </a:r>
          </a:p>
          <a:p>
            <a:r>
              <a:rPr lang="en-US" sz="1200" kern="1200" baseline="0" dirty="0">
                <a:solidFill>
                  <a:schemeClr val="tx1"/>
                </a:solidFill>
                <a:latin typeface="Arial" charset="0"/>
                <a:ea typeface="ＭＳ Ｐゴシック" pitchFamily="-107" charset="-128"/>
                <a:cs typeface="ＭＳ Ｐゴシック" pitchFamily="-107" charset="-128"/>
              </a:rPr>
              <a:t>   t    a                     e      e    te      a    that     e   e   a                  a</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VUEPHZHMDZSHZOWSFPAPPDTSVPQUZWYMXUZUHSX</a:t>
            </a:r>
          </a:p>
          <a:p>
            <a:r>
              <a:rPr lang="en-US" sz="1200" kern="1200" baseline="0" dirty="0">
                <a:solidFill>
                  <a:schemeClr val="tx1"/>
                </a:solidFill>
                <a:latin typeface="Arial" charset="0"/>
                <a:ea typeface="ＭＳ Ｐゴシック" pitchFamily="-107" charset="-128"/>
                <a:cs typeface="ＭＳ Ｐゴシック" pitchFamily="-107" charset="-128"/>
              </a:rPr>
              <a:t>        e   t          ta    t    ha   e   ee     a   e       th            t       a</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EPYEPOPDZSZUFPOMBZWPFUPZHMDJUDTMOHMQ</a:t>
            </a:r>
          </a:p>
          <a:p>
            <a:r>
              <a:rPr lang="en-US" sz="1200" kern="1200" baseline="0" dirty="0">
                <a:solidFill>
                  <a:schemeClr val="tx1"/>
                </a:solidFill>
                <a:latin typeface="Arial" charset="0"/>
                <a:ea typeface="ＭＳ Ｐゴシック" pitchFamily="-107" charset="-128"/>
                <a:cs typeface="ＭＳ Ｐゴシック" pitchFamily="-107" charset="-128"/>
              </a:rPr>
              <a:t>   e     e   e    tat      e           the         t</a:t>
            </a:r>
          </a:p>
          <a:p>
            <a:r>
              <a:rPr lang="en-US" sz="1200" kern="1200" baseline="0" dirty="0">
                <a:solidFill>
                  <a:schemeClr val="tx1"/>
                </a:solidFill>
                <a:latin typeface="Arial" charset="0"/>
                <a:ea typeface="ＭＳ Ｐゴシック" pitchFamily="-107" charset="-128"/>
                <a:cs typeface="ＭＳ Ｐゴシック" pitchFamily="-107" charset="-128"/>
              </a:rPr>
              <a:t> </a:t>
            </a:r>
          </a:p>
          <a:p>
            <a:r>
              <a:rPr lang="en-US" sz="1200" kern="1200" baseline="0" dirty="0">
                <a:solidFill>
                  <a:schemeClr val="tx1"/>
                </a:solidFill>
                <a:latin typeface="Arial" charset="0"/>
                <a:ea typeface="ＭＳ Ｐゴシック" pitchFamily="-107" charset="-128"/>
                <a:cs typeface="ＭＳ Ｐゴシック" pitchFamily="-107" charset="-128"/>
              </a:rPr>
              <a:t>Only four letters have been identified, but already we have quite a bit of the</a:t>
            </a:r>
          </a:p>
          <a:p>
            <a:r>
              <a:rPr lang="en-US" sz="1200" kern="1200" baseline="0" dirty="0">
                <a:solidFill>
                  <a:schemeClr val="tx1"/>
                </a:solidFill>
                <a:latin typeface="Arial" charset="0"/>
                <a:ea typeface="ＭＳ Ｐゴシック" pitchFamily="-107" charset="-128"/>
                <a:cs typeface="ＭＳ Ｐゴシック" pitchFamily="-107" charset="-128"/>
              </a:rPr>
              <a:t>message. Continued analysis of frequencies plus trial and error should easily yield a</a:t>
            </a:r>
          </a:p>
          <a:p>
            <a:r>
              <a:rPr lang="en-US" sz="1200" kern="1200" baseline="0" dirty="0">
                <a:solidFill>
                  <a:schemeClr val="tx1"/>
                </a:solidFill>
                <a:latin typeface="Arial" charset="0"/>
                <a:ea typeface="ＭＳ Ｐゴシック" pitchFamily="-107" charset="-128"/>
                <a:cs typeface="ＭＳ Ｐゴシック" pitchFamily="-107" charset="-128"/>
              </a:rPr>
              <a:t>solution from this point. The complete plaintext, with spaces added between words,</a:t>
            </a:r>
          </a:p>
          <a:p>
            <a:r>
              <a:rPr lang="en-US" sz="1200" kern="1200" baseline="0" dirty="0">
                <a:solidFill>
                  <a:schemeClr val="tx1"/>
                </a:solidFill>
                <a:latin typeface="Arial" charset="0"/>
                <a:ea typeface="ＭＳ Ｐゴシック" pitchFamily="-107" charset="-128"/>
                <a:cs typeface="ＭＳ Ｐゴシック" pitchFamily="-107" charset="-128"/>
              </a:rPr>
              <a:t>follows: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it was disclosed yesterday that several informal but</a:t>
            </a:r>
          </a:p>
          <a:p>
            <a:r>
              <a:rPr lang="en-US" sz="1200" kern="1200" baseline="0" dirty="0">
                <a:solidFill>
                  <a:schemeClr val="tx1"/>
                </a:solidFill>
                <a:latin typeface="Arial" charset="0"/>
                <a:ea typeface="ＭＳ Ｐゴシック" pitchFamily="-107" charset="-128"/>
                <a:cs typeface="ＭＳ Ｐゴシック" pitchFamily="-107" charset="-128"/>
              </a:rPr>
              <a:t>direct contacts have been made with political</a:t>
            </a:r>
          </a:p>
          <a:p>
            <a:r>
              <a:rPr lang="en-US" sz="1200" kern="1200" baseline="0" dirty="0">
                <a:solidFill>
                  <a:schemeClr val="tx1"/>
                </a:solidFill>
                <a:latin typeface="Arial" charset="0"/>
                <a:ea typeface="ＭＳ Ｐゴシック" pitchFamily="-107" charset="-128"/>
                <a:cs typeface="ＭＳ Ｐゴシック" pitchFamily="-107" charset="-128"/>
              </a:rPr>
              <a:t>representatives of the Viet cong in Moscow</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Monoalphabetic ciphers are easy to break because they reflect the frequency</a:t>
            </a:r>
          </a:p>
          <a:p>
            <a:r>
              <a:rPr lang="en-US" sz="1200" kern="1200" baseline="0" dirty="0">
                <a:solidFill>
                  <a:schemeClr val="tx1"/>
                </a:solidFill>
                <a:latin typeface="Arial" charset="0"/>
                <a:ea typeface="ＭＳ Ｐゴシック" pitchFamily="-107" charset="-128"/>
                <a:cs typeface="ＭＳ Ｐゴシック" pitchFamily="-107" charset="-128"/>
              </a:rPr>
              <a:t>data of the original alphabet. A countermeasure is to provide multiple substitutes,</a:t>
            </a:r>
          </a:p>
          <a:p>
            <a:r>
              <a:rPr lang="en-US" sz="1200" kern="1200" baseline="0" dirty="0">
                <a:solidFill>
                  <a:schemeClr val="tx1"/>
                </a:solidFill>
                <a:latin typeface="Arial" charset="0"/>
                <a:ea typeface="ＭＳ Ｐゴシック" pitchFamily="-107" charset="-128"/>
                <a:cs typeface="ＭＳ Ｐゴシック" pitchFamily="-107" charset="-128"/>
              </a:rPr>
              <a:t> known as homophones, for a single letter. For example, the letter e could be assigned</a:t>
            </a:r>
          </a:p>
          <a:p>
            <a:r>
              <a:rPr lang="en-US" sz="1200" kern="1200" baseline="0" dirty="0">
                <a:solidFill>
                  <a:schemeClr val="tx1"/>
                </a:solidFill>
                <a:latin typeface="Arial" charset="0"/>
                <a:ea typeface="ＭＳ Ｐゴシック" pitchFamily="-107" charset="-128"/>
                <a:cs typeface="ＭＳ Ｐゴシック" pitchFamily="-107" charset="-128"/>
              </a:rPr>
              <a:t>a number of different cipher symbols, such as 16, 74, 35, and 21, with each</a:t>
            </a:r>
          </a:p>
          <a:p>
            <a:r>
              <a:rPr lang="en-US" sz="1200" kern="1200" baseline="0" dirty="0">
                <a:solidFill>
                  <a:schemeClr val="tx1"/>
                </a:solidFill>
                <a:latin typeface="Arial" charset="0"/>
                <a:ea typeface="ＭＳ Ｐゴシック" pitchFamily="-107" charset="-128"/>
                <a:cs typeface="ＭＳ Ｐゴシック" pitchFamily="-107" charset="-128"/>
              </a:rPr>
              <a:t>homophone assigned to a letter in rotation or randomly. If the number of symbols</a:t>
            </a:r>
          </a:p>
          <a:p>
            <a:r>
              <a:rPr lang="en-US" sz="1200" kern="1200" baseline="0" dirty="0">
                <a:solidFill>
                  <a:schemeClr val="tx1"/>
                </a:solidFill>
                <a:latin typeface="Arial" charset="0"/>
                <a:ea typeface="ＭＳ Ｐゴシック" pitchFamily="-107" charset="-128"/>
                <a:cs typeface="ＭＳ Ｐゴシック" pitchFamily="-107" charset="-128"/>
              </a:rPr>
              <a:t>assigned to each letter is proportional to the relative frequency of that letter, then</a:t>
            </a:r>
          </a:p>
          <a:p>
            <a:r>
              <a:rPr lang="en-US" sz="1200" kern="1200" baseline="0" dirty="0">
                <a:solidFill>
                  <a:schemeClr val="tx1"/>
                </a:solidFill>
                <a:latin typeface="Arial" charset="0"/>
                <a:ea typeface="ＭＳ Ｐゴシック" pitchFamily="-107" charset="-128"/>
                <a:cs typeface="ＭＳ Ｐゴシック" pitchFamily="-107" charset="-128"/>
              </a:rPr>
              <a:t>single-letter frequency information is completely obliterated. The great mathematician</a:t>
            </a:r>
          </a:p>
          <a:p>
            <a:r>
              <a:rPr lang="en-US" sz="1200" kern="1200" baseline="0" dirty="0">
                <a:solidFill>
                  <a:schemeClr val="tx1"/>
                </a:solidFill>
                <a:latin typeface="Arial" charset="0"/>
                <a:ea typeface="ＭＳ Ｐゴシック" pitchFamily="-107" charset="-128"/>
                <a:cs typeface="ＭＳ Ｐゴシック" pitchFamily="-107" charset="-128"/>
              </a:rPr>
              <a:t>Carl Friedrich Gauss believed that he had devised an unbreakable cipher using</a:t>
            </a:r>
          </a:p>
          <a:p>
            <a:r>
              <a:rPr lang="en-US" sz="1200" kern="1200" baseline="0" dirty="0">
                <a:solidFill>
                  <a:schemeClr val="tx1"/>
                </a:solidFill>
                <a:latin typeface="Arial" charset="0"/>
                <a:ea typeface="ＭＳ Ｐゴシック" pitchFamily="-107" charset="-128"/>
                <a:cs typeface="ＭＳ Ｐゴシック" pitchFamily="-107" charset="-128"/>
              </a:rPr>
              <a:t>homophones. However, even with homophones, each element of plaintext affects</a:t>
            </a:r>
          </a:p>
          <a:p>
            <a:r>
              <a:rPr lang="en-US" sz="1200" kern="1200" baseline="0" dirty="0">
                <a:solidFill>
                  <a:schemeClr val="tx1"/>
                </a:solidFill>
                <a:latin typeface="Arial" charset="0"/>
                <a:ea typeface="ＭＳ Ｐゴシック" pitchFamily="-107" charset="-128"/>
                <a:cs typeface="ＭＳ Ｐゴシック" pitchFamily="-107" charset="-128"/>
              </a:rPr>
              <a:t>only one element of ciphertext, and multiple-letter patterns (e.g., digram frequencies)</a:t>
            </a:r>
          </a:p>
          <a:p>
            <a:r>
              <a:rPr lang="en-US" sz="1200" kern="1200" baseline="0" dirty="0">
                <a:solidFill>
                  <a:schemeClr val="tx1"/>
                </a:solidFill>
                <a:latin typeface="Arial" charset="0"/>
                <a:ea typeface="ＭＳ Ｐゴシック" pitchFamily="-107" charset="-128"/>
                <a:cs typeface="ＭＳ Ｐゴシック" pitchFamily="-107" charset="-128"/>
              </a:rPr>
              <a:t>still survive in the ciphertext, making cryptanalysis relatively straightforward.</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Two principal methods are used in substitution ciphers to lessen the extent to</a:t>
            </a:r>
          </a:p>
          <a:p>
            <a:r>
              <a:rPr lang="en-US" sz="1200" kern="1200" baseline="0" dirty="0">
                <a:solidFill>
                  <a:schemeClr val="tx1"/>
                </a:solidFill>
                <a:latin typeface="Arial" charset="0"/>
                <a:ea typeface="ＭＳ Ｐゴシック" pitchFamily="-107" charset="-128"/>
                <a:cs typeface="ＭＳ Ｐゴシック" pitchFamily="-107" charset="-128"/>
              </a:rPr>
              <a:t>which the structure of the plaintext survives in the ciphertext: One approach is to</a:t>
            </a:r>
          </a:p>
          <a:p>
            <a:r>
              <a:rPr lang="en-US" sz="1200" kern="1200" baseline="0" dirty="0">
                <a:solidFill>
                  <a:schemeClr val="tx1"/>
                </a:solidFill>
                <a:latin typeface="Arial" charset="0"/>
                <a:ea typeface="ＭＳ Ｐゴシック" pitchFamily="-107" charset="-128"/>
                <a:cs typeface="ＭＳ Ｐゴシック" pitchFamily="-107" charset="-128"/>
              </a:rPr>
              <a:t>encrypt multiple letters of plaintext, and the other is to use multiple cipher alphabets.</a:t>
            </a:r>
          </a:p>
          <a:p>
            <a:r>
              <a:rPr lang="en-US" sz="1200" kern="1200" baseline="0" dirty="0">
                <a:solidFill>
                  <a:schemeClr val="tx1"/>
                </a:solidFill>
                <a:latin typeface="Arial" charset="0"/>
                <a:ea typeface="ＭＳ Ｐゴシック" pitchFamily="-107" charset="-128"/>
                <a:cs typeface="ＭＳ Ｐゴシック" pitchFamily="-107" charset="-128"/>
              </a:rPr>
              <a:t>We briefly examine each.</a:t>
            </a:r>
            <a:endParaRPr lang="en-AU" dirty="0">
              <a:solidFill>
                <a:srgbClr val="000000"/>
              </a:solidFill>
              <a:latin typeface="Arial" pitchFamily="-1" charset="0"/>
              <a:ea typeface="Arial" pitchFamily="-1" charset="0"/>
              <a:cs typeface="Arial" pitchFamily="-1"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49FF7EA2-A9A8-80F8-709F-4936F78051D1}"/>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2EF272E1-63E1-469E-A32E-5354BA1941D3}" type="slidenum">
              <a:rPr lang="en-US" altLang="en-US" sz="1200" b="0" i="0" baseline="0"/>
              <a:pPr/>
              <a:t>25</a:t>
            </a:fld>
            <a:endParaRPr lang="en-US" altLang="en-US" sz="1200" b="0" i="0" baseline="0"/>
          </a:p>
        </p:txBody>
      </p:sp>
      <p:sp>
        <p:nvSpPr>
          <p:cNvPr id="107523" name="Rectangle 2">
            <a:extLst>
              <a:ext uri="{FF2B5EF4-FFF2-40B4-BE49-F238E27FC236}">
                <a16:creationId xmlns:a16="http://schemas.microsoft.com/office/drawing/2014/main" id="{DE75F6F0-0AAA-2F98-C753-C663E7BD062A}"/>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F48987EF-B2A7-0F91-4ABD-933CD7784E0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A8A2807-5DAE-3149-A639-5FF06E7535C5}" type="slidenum">
              <a:rPr lang="en-AU">
                <a:latin typeface="Arial" pitchFamily="-1" charset="0"/>
              </a:rPr>
              <a:pPr/>
              <a:t>26</a:t>
            </a:fld>
            <a:endParaRPr lang="en-AU" dirty="0">
              <a:latin typeface="Arial" pitchFamily="-1"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Another way to improve on the simple monoalphabetic technique is to use different</a:t>
            </a:r>
          </a:p>
          <a:p>
            <a:r>
              <a:rPr lang="en-US" sz="1200" kern="1200" baseline="0" dirty="0">
                <a:solidFill>
                  <a:schemeClr val="tx1"/>
                </a:solidFill>
                <a:latin typeface="Arial" charset="0"/>
                <a:ea typeface="ＭＳ Ｐゴシック" pitchFamily="-107" charset="-128"/>
                <a:cs typeface="ＭＳ Ｐゴシック" pitchFamily="-107" charset="-128"/>
              </a:rPr>
              <a:t>monoalphabetic substitutions as one proceeds through the plaintext message.</a:t>
            </a:r>
          </a:p>
          <a:p>
            <a:r>
              <a:rPr lang="en-US" sz="1200" kern="1200" baseline="0" dirty="0">
                <a:solidFill>
                  <a:schemeClr val="tx1"/>
                </a:solidFill>
                <a:latin typeface="Arial" charset="0"/>
                <a:ea typeface="ＭＳ Ｐゴシック" pitchFamily="-107" charset="-128"/>
                <a:cs typeface="ＭＳ Ｐゴシック" pitchFamily="-107" charset="-128"/>
              </a:rPr>
              <a:t>The general name for this approach is polyalphabetic substitution cipher . All these</a:t>
            </a:r>
          </a:p>
          <a:p>
            <a:r>
              <a:rPr lang="en-US" sz="1200" kern="1200" baseline="0" dirty="0">
                <a:solidFill>
                  <a:schemeClr val="tx1"/>
                </a:solidFill>
                <a:latin typeface="Arial" charset="0"/>
                <a:ea typeface="ＭＳ Ｐゴシック" pitchFamily="-107" charset="-128"/>
                <a:cs typeface="ＭＳ Ｐゴシック" pitchFamily="-107" charset="-128"/>
              </a:rPr>
              <a:t>techniques have the following features in common: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1.  A set of related monoalphabetic substitution rules is used.</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2.  A key determines which particular rule is chosen for a given transformation.</a:t>
            </a:r>
            <a:endParaRPr lang="en-AU" dirty="0">
              <a:latin typeface="Arial" pitchFamily="-1" charset="0"/>
              <a:ea typeface="Arial" pitchFamily="-1" charset="0"/>
              <a:cs typeface="Arial" pitchFamily="-1"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a:solidFill>
                  <a:schemeClr val="tx1"/>
                </a:solidFill>
                <a:latin typeface="Arial" charset="0"/>
                <a:ea typeface="ＭＳ Ｐゴシック" pitchFamily="-107" charset="-128"/>
                <a:cs typeface="ＭＳ Ｐゴシック" pitchFamily="-107" charset="-128"/>
              </a:rPr>
              <a:t> Despite this level of confidence in its security, the Playfair cipher is relatively</a:t>
            </a:r>
          </a:p>
          <a:p>
            <a:r>
              <a:rPr lang="en-US" sz="1200" kern="1200" baseline="0" dirty="0">
                <a:solidFill>
                  <a:schemeClr val="tx1"/>
                </a:solidFill>
                <a:latin typeface="Arial" charset="0"/>
                <a:ea typeface="ＭＳ Ｐゴシック" pitchFamily="-107" charset="-128"/>
                <a:cs typeface="ＭＳ Ｐゴシック" pitchFamily="-107" charset="-128"/>
              </a:rPr>
              <a:t>easy to break, because it still leaves much of the structure of the plaintext language</a:t>
            </a:r>
          </a:p>
          <a:p>
            <a:r>
              <a:rPr lang="en-US" sz="1200" kern="1200" baseline="0" dirty="0">
                <a:solidFill>
                  <a:schemeClr val="tx1"/>
                </a:solidFill>
                <a:latin typeface="Arial" charset="0"/>
                <a:ea typeface="ＭＳ Ｐゴシック" pitchFamily="-107" charset="-128"/>
                <a:cs typeface="ＭＳ Ｐゴシック" pitchFamily="-107" charset="-128"/>
              </a:rPr>
              <a:t>intact. A few hundred letters of ciphertext are generally sufficient.</a:t>
            </a:r>
          </a:p>
          <a:p>
            <a:r>
              <a:rPr lang="en-US" sz="1200" kern="1200" baseline="0" dirty="0">
                <a:solidFill>
                  <a:schemeClr val="tx1"/>
                </a:solidFill>
                <a:latin typeface="Arial" charset="0"/>
                <a:ea typeface="ＭＳ Ｐゴシック" pitchFamily="-107" charset="-128"/>
                <a:cs typeface="ＭＳ Ｐゴシック" pitchFamily="-107" charset="-128"/>
              </a:rPr>
              <a:t>One way of revealing the effectiveness of the Playfair and other ciphers</a:t>
            </a:r>
          </a:p>
          <a:p>
            <a:r>
              <a:rPr lang="en-US" sz="1200" kern="1200" baseline="0" dirty="0">
                <a:solidFill>
                  <a:schemeClr val="tx1"/>
                </a:solidFill>
                <a:latin typeface="Arial" charset="0"/>
                <a:ea typeface="ＭＳ Ｐゴシック" pitchFamily="-107" charset="-128"/>
                <a:cs typeface="ＭＳ Ｐゴシック" pitchFamily="-107" charset="-128"/>
              </a:rPr>
              <a:t>is shown in Figure 2.6. The line labeled plaintext  plots a typical frequency</a:t>
            </a:r>
          </a:p>
          <a:p>
            <a:r>
              <a:rPr lang="en-US" sz="1200" kern="1200" baseline="0" dirty="0">
                <a:solidFill>
                  <a:schemeClr val="tx1"/>
                </a:solidFill>
                <a:latin typeface="Arial" charset="0"/>
                <a:ea typeface="ＭＳ Ｐゴシック" pitchFamily="-107" charset="-128"/>
                <a:cs typeface="ＭＳ Ｐゴシック" pitchFamily="-107" charset="-128"/>
              </a:rPr>
              <a:t>distribution of the 26 alphabetic characters (no distinction between upper</a:t>
            </a:r>
          </a:p>
          <a:p>
            <a:r>
              <a:rPr lang="en-US" sz="1200" kern="1200" baseline="0" dirty="0">
                <a:solidFill>
                  <a:schemeClr val="tx1"/>
                </a:solidFill>
                <a:latin typeface="Arial" charset="0"/>
                <a:ea typeface="ＭＳ Ｐゴシック" pitchFamily="-107" charset="-128"/>
                <a:cs typeface="ＭＳ Ｐゴシック" pitchFamily="-107" charset="-128"/>
              </a:rPr>
              <a:t>and lower case) in ordinary text. This is also the frequency distribution of any</a:t>
            </a:r>
          </a:p>
          <a:p>
            <a:r>
              <a:rPr lang="en-US" sz="1200" kern="1200" baseline="0" dirty="0">
                <a:solidFill>
                  <a:schemeClr val="tx1"/>
                </a:solidFill>
                <a:latin typeface="Arial" charset="0"/>
                <a:ea typeface="ＭＳ Ｐゴシック" pitchFamily="-107" charset="-128"/>
                <a:cs typeface="ＭＳ Ｐゴシック" pitchFamily="-107" charset="-128"/>
              </a:rPr>
              <a:t>monoalphabetic substitution cipher, because the frequency values for individual</a:t>
            </a:r>
          </a:p>
          <a:p>
            <a:r>
              <a:rPr lang="en-US" sz="1200" kern="1200" baseline="0" dirty="0">
                <a:solidFill>
                  <a:schemeClr val="tx1"/>
                </a:solidFill>
                <a:latin typeface="Arial" charset="0"/>
                <a:ea typeface="ＭＳ Ｐゴシック" pitchFamily="-107" charset="-128"/>
                <a:cs typeface="ＭＳ Ｐゴシック" pitchFamily="-107" charset="-128"/>
              </a:rPr>
              <a:t>letters are the same, just with different letters substituted for the original letters.</a:t>
            </a:r>
          </a:p>
          <a:p>
            <a:r>
              <a:rPr lang="en-US" sz="1200" kern="1200" baseline="0" dirty="0">
                <a:solidFill>
                  <a:schemeClr val="tx1"/>
                </a:solidFill>
                <a:latin typeface="Arial" charset="0"/>
                <a:ea typeface="ＭＳ Ｐゴシック" pitchFamily="-107" charset="-128"/>
                <a:cs typeface="ＭＳ Ｐゴシック" pitchFamily="-107" charset="-128"/>
              </a:rPr>
              <a:t>The plot is developed in the following way: The number of occurrences of each</a:t>
            </a:r>
          </a:p>
          <a:p>
            <a:r>
              <a:rPr lang="en-US" sz="1200" kern="1200" baseline="0" dirty="0">
                <a:solidFill>
                  <a:schemeClr val="tx1"/>
                </a:solidFill>
                <a:latin typeface="Arial" charset="0"/>
                <a:ea typeface="ＭＳ Ｐゴシック" pitchFamily="-107" charset="-128"/>
                <a:cs typeface="ＭＳ Ｐゴシック" pitchFamily="-107" charset="-128"/>
              </a:rPr>
              <a:t>letter in the text is counted and divided by the number of occurrences of the</a:t>
            </a:r>
          </a:p>
          <a:p>
            <a:r>
              <a:rPr lang="en-US" sz="1200" kern="1200" baseline="0" dirty="0">
                <a:solidFill>
                  <a:schemeClr val="tx1"/>
                </a:solidFill>
                <a:latin typeface="Arial" charset="0"/>
                <a:ea typeface="ＭＳ Ｐゴシック" pitchFamily="-107" charset="-128"/>
                <a:cs typeface="ＭＳ Ｐゴシック" pitchFamily="-107" charset="-128"/>
              </a:rPr>
              <a:t>most frequently used letter. Using the results of Figure 2.5, we see that</a:t>
            </a:r>
          </a:p>
          <a:p>
            <a:r>
              <a:rPr lang="en-US" sz="1200" kern="1200" baseline="0" dirty="0">
                <a:solidFill>
                  <a:schemeClr val="tx1"/>
                </a:solidFill>
                <a:latin typeface="Arial" charset="0"/>
                <a:ea typeface="ＭＳ Ｐゴシック" pitchFamily="-107" charset="-128"/>
                <a:cs typeface="ＭＳ Ｐゴシック" pitchFamily="-107" charset="-128"/>
              </a:rPr>
              <a:t>e is the most frequently used letter. As a result, e has a relative frequency of 1, t of</a:t>
            </a:r>
          </a:p>
          <a:p>
            <a:r>
              <a:rPr lang="en-US" sz="1200" kern="1200" baseline="0" dirty="0">
                <a:solidFill>
                  <a:schemeClr val="tx1"/>
                </a:solidFill>
                <a:latin typeface="Arial" charset="0"/>
                <a:ea typeface="ＭＳ Ｐゴシック" pitchFamily="-107" charset="-128"/>
                <a:cs typeface="ＭＳ Ｐゴシック" pitchFamily="-107" charset="-128"/>
              </a:rPr>
              <a:t> 9.056/12.702   0.72, and so on. The points on the horizontal axis correspond</a:t>
            </a:r>
          </a:p>
          <a:p>
            <a:r>
              <a:rPr lang="en-US" sz="1200" kern="1200" baseline="0" dirty="0">
                <a:solidFill>
                  <a:schemeClr val="tx1"/>
                </a:solidFill>
                <a:latin typeface="Arial" charset="0"/>
                <a:ea typeface="ＭＳ Ｐゴシック" pitchFamily="-107" charset="-128"/>
                <a:cs typeface="ＭＳ Ｐゴシック" pitchFamily="-107" charset="-128"/>
              </a:rPr>
              <a:t>to the letters in order of decreasing frequency.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Figure 2.6 also shows the frequency distribution that results when the text</a:t>
            </a:r>
          </a:p>
          <a:p>
            <a:r>
              <a:rPr lang="en-US" sz="1200" kern="1200" baseline="0" dirty="0">
                <a:solidFill>
                  <a:schemeClr val="tx1"/>
                </a:solidFill>
                <a:latin typeface="Arial" charset="0"/>
                <a:ea typeface="ＭＳ Ｐゴシック" pitchFamily="-107" charset="-128"/>
                <a:cs typeface="ＭＳ Ｐゴシック" pitchFamily="-107" charset="-128"/>
              </a:rPr>
              <a:t>is encrypted using the Playfair cipher. To normalize the plot, the number of</a:t>
            </a:r>
          </a:p>
          <a:p>
            <a:r>
              <a:rPr lang="en-US" sz="1200" kern="1200" baseline="0" dirty="0">
                <a:solidFill>
                  <a:schemeClr val="tx1"/>
                </a:solidFill>
                <a:latin typeface="Arial" charset="0"/>
                <a:ea typeface="ＭＳ Ｐゴシック" pitchFamily="-107" charset="-128"/>
                <a:cs typeface="ＭＳ Ｐゴシック" pitchFamily="-107" charset="-128"/>
              </a:rPr>
              <a:t>occurrences of each letter in the ciphertext was again divided by the number of</a:t>
            </a:r>
          </a:p>
          <a:p>
            <a:r>
              <a:rPr lang="en-US" sz="1200" kern="1200" baseline="0" dirty="0">
                <a:solidFill>
                  <a:schemeClr val="tx1"/>
                </a:solidFill>
                <a:latin typeface="Arial" charset="0"/>
                <a:ea typeface="ＭＳ Ｐゴシック" pitchFamily="-107" charset="-128"/>
                <a:cs typeface="ＭＳ Ｐゴシック" pitchFamily="-107" charset="-128"/>
              </a:rPr>
              <a:t>occurrences of e in the plaintext. The resulting plot therefore shows the extent</a:t>
            </a:r>
          </a:p>
          <a:p>
            <a:r>
              <a:rPr lang="en-US" sz="1200" kern="1200" baseline="0" dirty="0">
                <a:solidFill>
                  <a:schemeClr val="tx1"/>
                </a:solidFill>
                <a:latin typeface="Arial" charset="0"/>
                <a:ea typeface="ＭＳ Ｐゴシック" pitchFamily="-107" charset="-128"/>
                <a:cs typeface="ＭＳ Ｐゴシック" pitchFamily="-107" charset="-128"/>
              </a:rPr>
              <a:t>to which the frequency distribution of letters, which makes it trivial to solve</a:t>
            </a:r>
          </a:p>
          <a:p>
            <a:r>
              <a:rPr lang="en-US" sz="1200" kern="1200" baseline="0" dirty="0">
                <a:solidFill>
                  <a:schemeClr val="tx1"/>
                </a:solidFill>
                <a:latin typeface="Arial" charset="0"/>
                <a:ea typeface="ＭＳ Ｐゴシック" pitchFamily="-107" charset="-128"/>
                <a:cs typeface="ＭＳ Ｐゴシック" pitchFamily="-107" charset="-128"/>
              </a:rPr>
              <a:t>substitution ciphers, is masked by encryption. If the frequency distribution</a:t>
            </a:r>
          </a:p>
          <a:p>
            <a:r>
              <a:rPr lang="en-US" sz="1200" kern="1200" baseline="0" dirty="0">
                <a:solidFill>
                  <a:schemeClr val="tx1"/>
                </a:solidFill>
                <a:latin typeface="Arial" charset="0"/>
                <a:ea typeface="ＭＳ Ｐゴシック" pitchFamily="-107" charset="-128"/>
                <a:cs typeface="ＭＳ Ｐゴシック" pitchFamily="-107" charset="-128"/>
              </a:rPr>
              <a:t>information were totally concealed in the encryption process, the ciphertext plot</a:t>
            </a:r>
          </a:p>
          <a:p>
            <a:r>
              <a:rPr lang="en-US" sz="1200" kern="1200" baseline="0" dirty="0">
                <a:solidFill>
                  <a:schemeClr val="tx1"/>
                </a:solidFill>
                <a:latin typeface="Arial" charset="0"/>
                <a:ea typeface="ＭＳ Ｐゴシック" pitchFamily="-107" charset="-128"/>
                <a:cs typeface="ＭＳ Ｐゴシック" pitchFamily="-107" charset="-128"/>
              </a:rPr>
              <a:t>of frequencies would be flat, and cryptanalysis using ciphertext only would be</a:t>
            </a:r>
          </a:p>
          <a:p>
            <a:r>
              <a:rPr lang="en-US" sz="1200" kern="1200" baseline="0" dirty="0">
                <a:solidFill>
                  <a:schemeClr val="tx1"/>
                </a:solidFill>
                <a:latin typeface="Arial" charset="0"/>
                <a:ea typeface="ＭＳ Ｐゴシック" pitchFamily="-107" charset="-128"/>
                <a:cs typeface="ＭＳ Ｐゴシック" pitchFamily="-107" charset="-128"/>
              </a:rPr>
              <a:t>effectively impossible. As the figure shows, the Playfair cipher has a flatter distribution</a:t>
            </a:r>
          </a:p>
          <a:p>
            <a:r>
              <a:rPr lang="en-US" sz="1200" kern="1200" baseline="0" dirty="0">
                <a:solidFill>
                  <a:schemeClr val="tx1"/>
                </a:solidFill>
                <a:latin typeface="Arial" charset="0"/>
                <a:ea typeface="ＭＳ Ｐゴシック" pitchFamily="-107" charset="-128"/>
                <a:cs typeface="ＭＳ Ｐゴシック" pitchFamily="-107" charset="-128"/>
              </a:rPr>
              <a:t>than does plaintext, but nevertheless, it reveals plenty of structure for</a:t>
            </a:r>
          </a:p>
          <a:p>
            <a:r>
              <a:rPr lang="en-US" sz="1200" kern="1200" baseline="0" dirty="0">
                <a:solidFill>
                  <a:schemeClr val="tx1"/>
                </a:solidFill>
                <a:latin typeface="Arial" charset="0"/>
                <a:ea typeface="ＭＳ Ｐゴシック" pitchFamily="-107" charset="-128"/>
                <a:cs typeface="ＭＳ Ｐゴシック" pitchFamily="-107" charset="-128"/>
              </a:rPr>
              <a:t>a cryptanalyst to work with. The plot also shows the Vigenère cipher, discussed</a:t>
            </a:r>
          </a:p>
          <a:p>
            <a:r>
              <a:rPr lang="en-US" sz="1200" kern="1200" baseline="0" dirty="0">
                <a:solidFill>
                  <a:schemeClr val="tx1"/>
                </a:solidFill>
                <a:latin typeface="Arial" charset="0"/>
                <a:ea typeface="ＭＳ Ｐゴシック" pitchFamily="-107" charset="-128"/>
                <a:cs typeface="ＭＳ Ｐゴシック" pitchFamily="-107" charset="-128"/>
              </a:rPr>
              <a:t>subsequently. The Hill  and Vigenère curves on the plot are based on results</a:t>
            </a:r>
          </a:p>
          <a:p>
            <a:r>
              <a:rPr lang="en-US" sz="1200" kern="1200" baseline="0" dirty="0">
                <a:solidFill>
                  <a:schemeClr val="tx1"/>
                </a:solidFill>
                <a:latin typeface="Arial" charset="0"/>
                <a:ea typeface="ＭＳ Ｐゴシック" pitchFamily="-107" charset="-128"/>
                <a:cs typeface="ＭＳ Ｐゴシック" pitchFamily="-107" charset="-128"/>
              </a:rPr>
              <a:t>reported in [SIMM93].</a:t>
            </a:r>
            <a:endParaRPr lang="en-US" dirty="0"/>
          </a:p>
        </p:txBody>
      </p:sp>
      <p:sp>
        <p:nvSpPr>
          <p:cNvPr id="4" name="Slide Number Placeholder 3"/>
          <p:cNvSpPr>
            <a:spLocks noGrp="1"/>
          </p:cNvSpPr>
          <p:nvPr>
            <p:ph type="sldNum" sz="quarter" idx="10"/>
          </p:nvPr>
        </p:nvSpPr>
        <p:spPr/>
        <p:txBody>
          <a:bodyPr/>
          <a:lstStyle/>
          <a:p>
            <a:pPr>
              <a:defRPr/>
            </a:pPr>
            <a:fld id="{4DDA18FF-09AB-534E-BCD5-8E9C52E261E8}" type="slidenum">
              <a:rPr lang="en-AU" smtClean="0"/>
              <a:pPr>
                <a:defRPr/>
              </a:pPr>
              <a:t>27</a:t>
            </a:fld>
            <a:endParaRPr lang="en-AU"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FA90381F-9F59-7C47-AF34-604EC30E9B9F}" type="slidenum">
              <a:rPr lang="en-AU">
                <a:latin typeface="Arial" pitchFamily="-1" charset="0"/>
              </a:rPr>
              <a:pPr/>
              <a:t>28</a:t>
            </a:fld>
            <a:endParaRPr lang="en-AU" dirty="0">
              <a:latin typeface="Arial" pitchFamily="-1"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The best known, and one of the simplest, polyalphabetic ciphers</a:t>
            </a:r>
          </a:p>
          <a:p>
            <a:r>
              <a:rPr lang="en-US" sz="1200" kern="1200" baseline="0" dirty="0">
                <a:solidFill>
                  <a:schemeClr val="tx1"/>
                </a:solidFill>
                <a:latin typeface="Arial" charset="0"/>
                <a:ea typeface="ＭＳ Ｐゴシック" pitchFamily="-107" charset="-128"/>
                <a:cs typeface="ＭＳ Ｐゴシック" pitchFamily="-107" charset="-128"/>
              </a:rPr>
              <a:t>is the Vigenère cipher. In this scheme, the set of related monoalphabetic substitution</a:t>
            </a:r>
          </a:p>
          <a:p>
            <a:r>
              <a:rPr lang="en-US" sz="1200" kern="1200" baseline="0" dirty="0">
                <a:solidFill>
                  <a:schemeClr val="tx1"/>
                </a:solidFill>
                <a:latin typeface="Arial" charset="0"/>
                <a:ea typeface="ＭＳ Ｐゴシック" pitchFamily="-107" charset="-128"/>
                <a:cs typeface="ＭＳ Ｐゴシック" pitchFamily="-107" charset="-128"/>
              </a:rPr>
              <a:t>rules consists of the 26 Caesar ciphers with shifts of 0 through 25. Each cipher is</a:t>
            </a:r>
          </a:p>
          <a:p>
            <a:r>
              <a:rPr lang="en-US" sz="1200" kern="1200" baseline="0" dirty="0">
                <a:solidFill>
                  <a:schemeClr val="tx1"/>
                </a:solidFill>
                <a:latin typeface="Arial" charset="0"/>
                <a:ea typeface="ＭＳ Ｐゴシック" pitchFamily="-107" charset="-128"/>
                <a:cs typeface="ＭＳ Ｐゴシック" pitchFamily="-107" charset="-128"/>
              </a:rPr>
              <a:t>denoted by a key letter, which is the ciphertext letter that substitutes for the plaintext</a:t>
            </a:r>
          </a:p>
          <a:p>
            <a:r>
              <a:rPr lang="en-US" sz="1200" kern="1200" baseline="0" dirty="0">
                <a:solidFill>
                  <a:schemeClr val="tx1"/>
                </a:solidFill>
                <a:latin typeface="Arial" charset="0"/>
                <a:ea typeface="ＭＳ Ｐゴシック" pitchFamily="-107" charset="-128"/>
                <a:cs typeface="ＭＳ Ｐゴシック" pitchFamily="-107" charset="-128"/>
              </a:rPr>
              <a:t>letter a. Thus, a Caesar cipher with a shift of 3 is denoted by the key value 3.</a:t>
            </a:r>
          </a:p>
          <a:p>
            <a:endParaRPr lang="en-US" sz="1200" kern="1200" baseline="0" dirty="0">
              <a:solidFill>
                <a:schemeClr val="tx1"/>
              </a:solidFill>
              <a:latin typeface="Arial" charset="0"/>
              <a:ea typeface="ＭＳ Ｐゴシック" pitchFamily="-107" charset="-128"/>
              <a:cs typeface="ＭＳ Ｐゴシック" pitchFamily="-107"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A36B754D-DCBC-3EE1-4AE8-341975406DE0}"/>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C741DC33-3FD4-4D8A-9EB6-9FC557DFB567}" type="slidenum">
              <a:rPr lang="en-US" altLang="en-US" sz="1200" b="0" i="0" baseline="0"/>
              <a:pPr/>
              <a:t>29</a:t>
            </a:fld>
            <a:endParaRPr lang="en-US" altLang="en-US" sz="1200" b="0" i="0" baseline="0"/>
          </a:p>
        </p:txBody>
      </p:sp>
      <p:sp>
        <p:nvSpPr>
          <p:cNvPr id="119811" name="Rectangle 2">
            <a:extLst>
              <a:ext uri="{FF2B5EF4-FFF2-40B4-BE49-F238E27FC236}">
                <a16:creationId xmlns:a16="http://schemas.microsoft.com/office/drawing/2014/main" id="{2D4D7176-5A92-484A-DF34-CD704DEC9CC5}"/>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4837B6BD-CA00-CDA8-A220-8FD8D0BE7AF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83CEDE02-72D8-D9AC-C729-1D9C8622D9A4}"/>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FEC8A9A6-3315-4B98-9717-A6AF251B8E65}" type="slidenum">
              <a:rPr lang="en-US" altLang="en-US" sz="1200" b="0" i="0" baseline="0"/>
              <a:pPr/>
              <a:t>30</a:t>
            </a:fld>
            <a:endParaRPr lang="en-US" altLang="en-US" sz="1200" b="0" i="0" baseline="0"/>
          </a:p>
        </p:txBody>
      </p:sp>
      <p:sp>
        <p:nvSpPr>
          <p:cNvPr id="121859" name="Rectangle 2">
            <a:extLst>
              <a:ext uri="{FF2B5EF4-FFF2-40B4-BE49-F238E27FC236}">
                <a16:creationId xmlns:a16="http://schemas.microsoft.com/office/drawing/2014/main" id="{5183D96D-323D-DB0B-A04C-2C652654C753}"/>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7B65C6C8-B521-9D8C-BA9B-6088128ABAC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0475321B-212D-61EF-7F34-2AFFB92C2572}"/>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9916E80B-6925-4A3B-83D3-2210683F08C1}" type="slidenum">
              <a:rPr lang="en-US" altLang="en-US" sz="1200" b="0" i="0" baseline="0"/>
              <a:pPr/>
              <a:t>31</a:t>
            </a:fld>
            <a:endParaRPr lang="en-US" altLang="en-US" sz="1200" b="0" i="0" baseline="0"/>
          </a:p>
        </p:txBody>
      </p:sp>
      <p:sp>
        <p:nvSpPr>
          <p:cNvPr id="123907" name="Rectangle 2">
            <a:extLst>
              <a:ext uri="{FF2B5EF4-FFF2-40B4-BE49-F238E27FC236}">
                <a16:creationId xmlns:a16="http://schemas.microsoft.com/office/drawing/2014/main" id="{CCBF4390-20B2-9DD1-4BA0-2AD7B310279D}"/>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CC608ED1-EA59-B55B-DF16-397CDEEC686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14740E2B-3A4B-1239-8B28-4BCCE7A9142D}"/>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5E4DEE50-9AD0-4F9B-9E7F-7AD9CB24B241}" type="slidenum">
              <a:rPr lang="en-US" altLang="en-US" sz="1200" b="0" i="0" baseline="0"/>
              <a:pPr/>
              <a:t>32</a:t>
            </a:fld>
            <a:endParaRPr lang="en-US" altLang="en-US" sz="1200" b="0" i="0" baseline="0"/>
          </a:p>
        </p:txBody>
      </p:sp>
      <p:sp>
        <p:nvSpPr>
          <p:cNvPr id="125955" name="Rectangle 2">
            <a:extLst>
              <a:ext uri="{FF2B5EF4-FFF2-40B4-BE49-F238E27FC236}">
                <a16:creationId xmlns:a16="http://schemas.microsoft.com/office/drawing/2014/main" id="{3C2134BD-80B2-1317-E759-CD8412A08982}"/>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C6B211C3-58DD-5867-1223-172FDAB6612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230936DD-3AE6-568C-B1B6-2841A382CFAB}"/>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AFA24287-59A8-4FF4-A2A7-19C4033432C7}" type="slidenum">
              <a:rPr lang="en-US" altLang="en-US" sz="1200" b="0" i="0" baseline="0"/>
              <a:pPr/>
              <a:t>33</a:t>
            </a:fld>
            <a:endParaRPr lang="en-US" altLang="en-US" sz="1200" b="0" i="0" baseline="0"/>
          </a:p>
        </p:txBody>
      </p:sp>
      <p:sp>
        <p:nvSpPr>
          <p:cNvPr id="117763" name="Rectangle 2">
            <a:extLst>
              <a:ext uri="{FF2B5EF4-FFF2-40B4-BE49-F238E27FC236}">
                <a16:creationId xmlns:a16="http://schemas.microsoft.com/office/drawing/2014/main" id="{177FFAC1-EF36-DB2F-5A8A-6EFA1A214BFF}"/>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47EF8B6B-603A-B7D4-0A58-835B7C78B2A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a:solidFill>
                  <a:schemeClr val="tx1"/>
                </a:solidFill>
                <a:latin typeface="Arial" charset="0"/>
                <a:ea typeface="ＭＳ Ｐゴシック" pitchFamily="-107" charset="-128"/>
                <a:cs typeface="ＭＳ Ｐゴシック" pitchFamily="-107" charset="-128"/>
              </a:rPr>
              <a:t>The periodic nature of the keyword can be eliminated by using a nonrepeating</a:t>
            </a:r>
          </a:p>
          <a:p>
            <a:r>
              <a:rPr lang="en-US" sz="1200" kern="1200" baseline="0" dirty="0">
                <a:solidFill>
                  <a:schemeClr val="tx1"/>
                </a:solidFill>
                <a:latin typeface="Arial" charset="0"/>
                <a:ea typeface="ＭＳ Ｐゴシック" pitchFamily="-107" charset="-128"/>
                <a:cs typeface="ＭＳ Ｐゴシック" pitchFamily="-107" charset="-128"/>
              </a:rPr>
              <a:t>keyword that is as long as the message itself. Vigenère proposed what is referred to</a:t>
            </a:r>
          </a:p>
          <a:p>
            <a:r>
              <a:rPr lang="en-US" sz="1200" kern="1200" baseline="0" dirty="0">
                <a:solidFill>
                  <a:schemeClr val="tx1"/>
                </a:solidFill>
                <a:latin typeface="Arial" charset="0"/>
                <a:ea typeface="ＭＳ Ｐゴシック" pitchFamily="-107" charset="-128"/>
                <a:cs typeface="ＭＳ Ｐゴシック" pitchFamily="-107" charset="-128"/>
              </a:rPr>
              <a:t>as an autokey system , in which a keyword is concatenated with the plaintext itself to</a:t>
            </a:r>
          </a:p>
          <a:p>
            <a:r>
              <a:rPr lang="en-US" sz="1200" kern="1200" baseline="0" dirty="0">
                <a:solidFill>
                  <a:schemeClr val="tx1"/>
                </a:solidFill>
                <a:latin typeface="Arial" charset="0"/>
                <a:ea typeface="ＭＳ Ｐゴシック" pitchFamily="-107" charset="-128"/>
                <a:cs typeface="ＭＳ Ｐゴシック" pitchFamily="-107" charset="-128"/>
              </a:rPr>
              <a:t>provide a running key. For our example,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key: 	deceptivewearediscoveredsav</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plaintext: 	wearediscoveredsaveyourself</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ciphertext: </a:t>
            </a:r>
            <a:r>
              <a:rPr lang="en-US" sz="600" kern="1200" baseline="0" dirty="0">
                <a:solidFill>
                  <a:schemeClr val="tx1"/>
                </a:solidFill>
                <a:latin typeface="Arial" charset="0"/>
                <a:ea typeface="ＭＳ Ｐゴシック" pitchFamily="-107" charset="-128"/>
                <a:cs typeface="ＭＳ Ｐゴシック" pitchFamily="-107" charset="-128"/>
              </a:rPr>
              <a:t>ZICVTWQNGKZEIIGASXSTSLVVWLA</a:t>
            </a:r>
            <a:endParaRPr lang="en-US" sz="1000" kern="1200" baseline="0" dirty="0">
              <a:solidFill>
                <a:schemeClr val="tx1"/>
              </a:solidFill>
              <a:latin typeface="Arial" charset="0"/>
              <a:ea typeface="ＭＳ Ｐゴシック" pitchFamily="-107" charset="-128"/>
              <a:cs typeface="ＭＳ Ｐゴシック" pitchFamily="-107" charset="-128"/>
            </a:endParaRP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Even this scheme is vulnerable to cryptanalysis. Because the key and the</a:t>
            </a:r>
          </a:p>
          <a:p>
            <a:r>
              <a:rPr lang="en-US" sz="1200" kern="1200" baseline="0" dirty="0">
                <a:solidFill>
                  <a:schemeClr val="tx1"/>
                </a:solidFill>
                <a:latin typeface="Arial" charset="0"/>
                <a:ea typeface="ＭＳ Ｐゴシック" pitchFamily="-107" charset="-128"/>
                <a:cs typeface="ＭＳ Ｐゴシック" pitchFamily="-107" charset="-128"/>
              </a:rPr>
              <a:t>plaintext share the same frequency distribution of letters, a statistical technique</a:t>
            </a:r>
          </a:p>
          <a:p>
            <a:r>
              <a:rPr lang="en-US" sz="1200" kern="1200" baseline="0" dirty="0">
                <a:solidFill>
                  <a:schemeClr val="tx1"/>
                </a:solidFill>
                <a:latin typeface="Arial" charset="0"/>
                <a:ea typeface="ＭＳ Ｐゴシック" pitchFamily="-107" charset="-128"/>
                <a:cs typeface="ＭＳ Ｐゴシック" pitchFamily="-107" charset="-128"/>
              </a:rPr>
              <a:t>can be applied. For example, e enciphered </a:t>
            </a:r>
            <a:r>
              <a:rPr lang="en-US" sz="1200" b="0" kern="1200" baseline="0" dirty="0">
                <a:solidFill>
                  <a:schemeClr val="tx1"/>
                </a:solidFill>
                <a:latin typeface="Arial" charset="0"/>
                <a:ea typeface="ＭＳ Ｐゴシック" pitchFamily="-107" charset="-128"/>
                <a:cs typeface="ＭＳ Ｐゴシック" pitchFamily="-107" charset="-128"/>
              </a:rPr>
              <a:t>by </a:t>
            </a:r>
            <a:r>
              <a:rPr lang="en-US" sz="1200" b="0" i="1" kern="1200" baseline="0" dirty="0">
                <a:solidFill>
                  <a:schemeClr val="tx1"/>
                </a:solidFill>
                <a:latin typeface="Arial" charset="0"/>
                <a:ea typeface="ＭＳ Ｐゴシック" pitchFamily="-107" charset="-128"/>
                <a:cs typeface="ＭＳ Ｐゴシック" pitchFamily="-107" charset="-128"/>
              </a:rPr>
              <a:t>e</a:t>
            </a:r>
            <a:r>
              <a:rPr lang="en-US" sz="1200" b="0" kern="1200" baseline="0" dirty="0">
                <a:solidFill>
                  <a:schemeClr val="tx1"/>
                </a:solidFill>
                <a:latin typeface="Arial" charset="0"/>
                <a:ea typeface="ＭＳ Ｐゴシック" pitchFamily="-107" charset="-128"/>
                <a:cs typeface="ＭＳ Ｐゴシック" pitchFamily="-107" charset="-128"/>
              </a:rPr>
              <a:t> , by Figure 2.5, can be expected to</a:t>
            </a:r>
          </a:p>
          <a:p>
            <a:r>
              <a:rPr lang="en-US" sz="1200" b="0" kern="1200" baseline="0" dirty="0">
                <a:solidFill>
                  <a:schemeClr val="tx1"/>
                </a:solidFill>
                <a:latin typeface="Arial" charset="0"/>
                <a:ea typeface="ＭＳ Ｐゴシック" pitchFamily="-107" charset="-128"/>
                <a:cs typeface="ＭＳ Ｐゴシック" pitchFamily="-107" charset="-128"/>
              </a:rPr>
              <a:t>occur with a frequency of (0.127</a:t>
            </a:r>
            <a:r>
              <a:rPr lang="en-US" sz="1200" b="0" kern="1200" baseline="30000" dirty="0">
                <a:solidFill>
                  <a:schemeClr val="tx1"/>
                </a:solidFill>
                <a:latin typeface="Arial" charset="0"/>
                <a:ea typeface="ＭＳ Ｐゴシック" pitchFamily="-107" charset="-128"/>
                <a:cs typeface="ＭＳ Ｐゴシック" pitchFamily="-107" charset="-128"/>
              </a:rPr>
              <a:t>)2</a:t>
            </a:r>
            <a:r>
              <a:rPr lang="en-US" sz="1200" b="0" kern="1200" baseline="0" dirty="0">
                <a:solidFill>
                  <a:schemeClr val="tx1"/>
                </a:solidFill>
                <a:latin typeface="Arial" charset="0"/>
                <a:ea typeface="ＭＳ Ｐゴシック" pitchFamily="-107" charset="-128"/>
                <a:cs typeface="ＭＳ Ｐゴシック" pitchFamily="-107" charset="-128"/>
              </a:rPr>
              <a:t> =  0.016, whereas</a:t>
            </a:r>
            <a:r>
              <a:rPr lang="en-US" sz="1200" b="0" i="1" kern="1200" baseline="0" dirty="0">
                <a:solidFill>
                  <a:schemeClr val="tx1"/>
                </a:solidFill>
                <a:latin typeface="Arial" charset="0"/>
                <a:ea typeface="ＭＳ Ｐゴシック" pitchFamily="-107" charset="-128"/>
                <a:cs typeface="ＭＳ Ｐゴシック" pitchFamily="-107" charset="-128"/>
              </a:rPr>
              <a:t> t </a:t>
            </a:r>
            <a:r>
              <a:rPr lang="en-US" sz="1200" b="0" kern="1200" baseline="0" dirty="0">
                <a:solidFill>
                  <a:schemeClr val="tx1"/>
                </a:solidFill>
                <a:latin typeface="Arial" charset="0"/>
                <a:ea typeface="ＭＳ Ｐゴシック" pitchFamily="-107" charset="-128"/>
                <a:cs typeface="ＭＳ Ｐゴシック" pitchFamily="-107" charset="-128"/>
              </a:rPr>
              <a:t>enciphered by </a:t>
            </a:r>
            <a:r>
              <a:rPr lang="en-US" sz="1200" b="0" i="1" kern="1200" baseline="0" dirty="0">
                <a:solidFill>
                  <a:schemeClr val="tx1"/>
                </a:solidFill>
                <a:latin typeface="Arial" charset="0"/>
                <a:ea typeface="ＭＳ Ｐゴシック" pitchFamily="-107" charset="-128"/>
                <a:cs typeface="ＭＳ Ｐゴシック" pitchFamily="-107" charset="-128"/>
              </a:rPr>
              <a:t>t</a:t>
            </a:r>
            <a:r>
              <a:rPr lang="en-US" sz="1200" b="0" kern="1200" baseline="0" dirty="0">
                <a:solidFill>
                  <a:schemeClr val="tx1"/>
                </a:solidFill>
                <a:latin typeface="Arial" charset="0"/>
                <a:ea typeface="ＭＳ Ｐゴシック" pitchFamily="-107" charset="-128"/>
                <a:cs typeface="ＭＳ Ｐゴシック" pitchFamily="-107" charset="-128"/>
              </a:rPr>
              <a:t>  would occur</a:t>
            </a:r>
          </a:p>
          <a:p>
            <a:r>
              <a:rPr lang="en-US" sz="1200" kern="1200" baseline="0" dirty="0">
                <a:solidFill>
                  <a:schemeClr val="tx1"/>
                </a:solidFill>
                <a:latin typeface="Arial" charset="0"/>
                <a:ea typeface="ＭＳ Ｐゴシック" pitchFamily="-107" charset="-128"/>
                <a:cs typeface="ＭＳ Ｐゴシック" pitchFamily="-107" charset="-128"/>
              </a:rPr>
              <a:t>only about half as often. These regularities can be exploited to achieve successful</a:t>
            </a:r>
          </a:p>
          <a:p>
            <a:r>
              <a:rPr lang="en-US" sz="1200" kern="1200" baseline="0" dirty="0">
                <a:solidFill>
                  <a:schemeClr val="tx1"/>
                </a:solidFill>
                <a:latin typeface="Arial" charset="0"/>
                <a:ea typeface="ＭＳ Ｐゴシック" pitchFamily="-107" charset="-128"/>
                <a:cs typeface="ＭＳ Ｐゴシック" pitchFamily="-107" charset="-128"/>
              </a:rPr>
              <a:t>cryptanalysis.</a:t>
            </a:r>
            <a:endParaRPr lang="en-US" dirty="0"/>
          </a:p>
        </p:txBody>
      </p:sp>
      <p:sp>
        <p:nvSpPr>
          <p:cNvPr id="4" name="Slide Number Placeholder 3"/>
          <p:cNvSpPr>
            <a:spLocks noGrp="1"/>
          </p:cNvSpPr>
          <p:nvPr>
            <p:ph type="sldNum" sz="quarter" idx="10"/>
          </p:nvPr>
        </p:nvSpPr>
        <p:spPr/>
        <p:txBody>
          <a:bodyPr/>
          <a:lstStyle/>
          <a:p>
            <a:pPr>
              <a:defRPr/>
            </a:pPr>
            <a:fld id="{4DDA18FF-09AB-534E-BCD5-8E9C52E261E8}" type="slidenum">
              <a:rPr lang="en-AU" smtClean="0"/>
              <a:pPr>
                <a:defRPr/>
              </a:pPr>
              <a:t>34</a:t>
            </a:fld>
            <a:endParaRPr lang="en-AU"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7F6A9FF-0307-7343-A6BD-216DAC30CE20}" type="slidenum">
              <a:rPr lang="en-AU">
                <a:latin typeface="Arial" pitchFamily="-1" charset="0"/>
              </a:rPr>
              <a:pPr/>
              <a:t>35</a:t>
            </a:fld>
            <a:endParaRPr lang="en-AU" dirty="0">
              <a:latin typeface="Arial" pitchFamily="-1"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The best-known multiple-letter encryption cipher is the Playfair, which treats</a:t>
            </a:r>
          </a:p>
          <a:p>
            <a:r>
              <a:rPr lang="en-US" sz="1200" kern="1200" baseline="0" dirty="0">
                <a:solidFill>
                  <a:schemeClr val="tx1"/>
                </a:solidFill>
                <a:latin typeface="Arial" charset="0"/>
                <a:ea typeface="ＭＳ Ｐゴシック" pitchFamily="-107" charset="-128"/>
                <a:cs typeface="ＭＳ Ｐゴシック" pitchFamily="-107" charset="-128"/>
              </a:rPr>
              <a:t>digrams in the plaintext as single units and translates these units into ciphertext</a:t>
            </a:r>
          </a:p>
          <a:p>
            <a:r>
              <a:rPr lang="en-US" sz="1200" kern="1200" baseline="0" dirty="0">
                <a:solidFill>
                  <a:schemeClr val="tx1"/>
                </a:solidFill>
                <a:latin typeface="Arial" charset="0"/>
                <a:ea typeface="ＭＳ Ｐゴシック" pitchFamily="-107" charset="-128"/>
                <a:cs typeface="ＭＳ Ｐゴシック" pitchFamily="-107" charset="-128"/>
              </a:rPr>
              <a:t>Digrams.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The Playfair algorithm is based on the use of a 5 *  5 matrix of letters constructed</a:t>
            </a:r>
          </a:p>
          <a:p>
            <a:r>
              <a:rPr lang="en-US" sz="1200" kern="1200" baseline="0" dirty="0">
                <a:solidFill>
                  <a:schemeClr val="tx1"/>
                </a:solidFill>
                <a:latin typeface="Arial" charset="0"/>
                <a:ea typeface="ＭＳ Ｐゴシック" pitchFamily="-107" charset="-128"/>
                <a:cs typeface="ＭＳ Ｐゴシック" pitchFamily="-107" charset="-128"/>
              </a:rPr>
              <a:t>using a keyword.</a:t>
            </a:r>
            <a:endParaRPr lang="en-AU" dirty="0">
              <a:latin typeface="Arial" pitchFamily="-1" charset="0"/>
              <a:ea typeface="ＭＳ Ｐゴシック" pitchFamily="-1" charset="-128"/>
              <a:cs typeface="ＭＳ Ｐゴシック" pitchFamily="-1"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ACF2F62-E652-A644-8EEF-6D043837A6C9}" type="slidenum">
              <a:rPr lang="en-AU">
                <a:latin typeface="Arial" pitchFamily="-1" charset="0"/>
              </a:rPr>
              <a:pPr/>
              <a:t>36</a:t>
            </a:fld>
            <a:endParaRPr lang="en-AU" dirty="0">
              <a:latin typeface="Arial" pitchFamily="-1"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In this case, the keyword is monarchy . The matrix is constructed by filling</a:t>
            </a:r>
          </a:p>
          <a:p>
            <a:r>
              <a:rPr lang="en-US" sz="1200" kern="1200" baseline="0" dirty="0">
                <a:solidFill>
                  <a:schemeClr val="tx1"/>
                </a:solidFill>
                <a:latin typeface="Arial" charset="0"/>
                <a:ea typeface="ＭＳ Ｐゴシック" pitchFamily="-107" charset="-128"/>
                <a:cs typeface="ＭＳ Ｐゴシック" pitchFamily="-107" charset="-128"/>
              </a:rPr>
              <a:t>in the letters of the keyword (minus duplicates) from left to right and from top to</a:t>
            </a:r>
          </a:p>
          <a:p>
            <a:r>
              <a:rPr lang="en-US" sz="1200" kern="1200" baseline="0" dirty="0">
                <a:solidFill>
                  <a:schemeClr val="tx1"/>
                </a:solidFill>
                <a:latin typeface="Arial" charset="0"/>
                <a:ea typeface="ＭＳ Ｐゴシック" pitchFamily="-107" charset="-128"/>
                <a:cs typeface="ＭＳ Ｐゴシック" pitchFamily="-107" charset="-128"/>
              </a:rPr>
              <a:t>bottom, and then filling in the remainder of the matrix with the remaining letters in</a:t>
            </a:r>
          </a:p>
          <a:p>
            <a:r>
              <a:rPr lang="en-US" sz="1200" kern="1200" baseline="0" dirty="0">
                <a:solidFill>
                  <a:schemeClr val="tx1"/>
                </a:solidFill>
                <a:latin typeface="Arial" charset="0"/>
                <a:ea typeface="ＭＳ Ｐゴシック" pitchFamily="-107" charset="-128"/>
                <a:cs typeface="ＭＳ Ｐゴシック" pitchFamily="-107" charset="-128"/>
              </a:rPr>
              <a:t>alphabetic order. The letters I and J count as one letter. Plaintext is encrypted two</a:t>
            </a:r>
          </a:p>
          <a:p>
            <a:r>
              <a:rPr lang="en-US" sz="1200" kern="1200" baseline="0" dirty="0">
                <a:solidFill>
                  <a:schemeClr val="tx1"/>
                </a:solidFill>
                <a:latin typeface="Arial" charset="0"/>
                <a:ea typeface="ＭＳ Ｐゴシック" pitchFamily="-107" charset="-128"/>
                <a:cs typeface="ＭＳ Ｐゴシック" pitchFamily="-107" charset="-128"/>
              </a:rPr>
              <a:t>letters at a time, according to the following rules: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1.  Repeating plaintext letters that are in the same pair are separated with a filler</a:t>
            </a:r>
          </a:p>
          <a:p>
            <a:r>
              <a:rPr lang="en-US" sz="1200" kern="1200" baseline="0" dirty="0">
                <a:solidFill>
                  <a:schemeClr val="tx1"/>
                </a:solidFill>
                <a:latin typeface="Arial" charset="0"/>
                <a:ea typeface="ＭＳ Ｐゴシック" pitchFamily="-107" charset="-128"/>
                <a:cs typeface="ＭＳ Ｐゴシック" pitchFamily="-107" charset="-128"/>
              </a:rPr>
              <a:t>letter, such as x, so that balloon would be treated as ba lx lo 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2.  Two plaintext letters that fall in the same row of the matrix are each replaced</a:t>
            </a:r>
          </a:p>
          <a:p>
            <a:r>
              <a:rPr lang="en-US" sz="1200" kern="1200" baseline="0" dirty="0">
                <a:solidFill>
                  <a:schemeClr val="tx1"/>
                </a:solidFill>
                <a:latin typeface="Arial" charset="0"/>
                <a:ea typeface="ＭＳ Ｐゴシック" pitchFamily="-107" charset="-128"/>
                <a:cs typeface="ＭＳ Ｐゴシック" pitchFamily="-107" charset="-128"/>
              </a:rPr>
              <a:t>by the letter to the right, with the first element of the row circularly following</a:t>
            </a:r>
          </a:p>
          <a:p>
            <a:r>
              <a:rPr lang="en-US" sz="1200" kern="1200" baseline="0" dirty="0">
                <a:solidFill>
                  <a:schemeClr val="tx1"/>
                </a:solidFill>
                <a:latin typeface="Arial" charset="0"/>
                <a:ea typeface="ＭＳ Ｐゴシック" pitchFamily="-107" charset="-128"/>
                <a:cs typeface="ＭＳ Ｐゴシック" pitchFamily="-107" charset="-128"/>
              </a:rPr>
              <a:t>the last. For example, ar is encrypted as RM.</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3.  Two plaintext letters that fall in the same column are each replaced by the</a:t>
            </a:r>
          </a:p>
          <a:p>
            <a:r>
              <a:rPr lang="en-US" sz="1200" kern="1200" baseline="0" dirty="0">
                <a:solidFill>
                  <a:schemeClr val="tx1"/>
                </a:solidFill>
                <a:latin typeface="Arial" charset="0"/>
                <a:ea typeface="ＭＳ Ｐゴシック" pitchFamily="-107" charset="-128"/>
                <a:cs typeface="ＭＳ Ｐゴシック" pitchFamily="-107" charset="-128"/>
              </a:rPr>
              <a:t>letter beneath, with the top element of the column circularly following the last.</a:t>
            </a:r>
          </a:p>
          <a:p>
            <a:r>
              <a:rPr lang="en-US" sz="1200" kern="1200" baseline="0" dirty="0">
                <a:solidFill>
                  <a:schemeClr val="tx1"/>
                </a:solidFill>
                <a:latin typeface="Arial" charset="0"/>
                <a:ea typeface="ＭＳ Ｐゴシック" pitchFamily="-107" charset="-128"/>
                <a:cs typeface="ＭＳ Ｐゴシック" pitchFamily="-107" charset="-128"/>
              </a:rPr>
              <a:t>For example, mu is encrypted as CM.</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4. Otherwise, each plaintext letter in a pair is replaced by the letter that lies in</a:t>
            </a:r>
          </a:p>
          <a:p>
            <a:r>
              <a:rPr lang="en-US" sz="1200" kern="1200" baseline="0" dirty="0">
                <a:solidFill>
                  <a:schemeClr val="tx1"/>
                </a:solidFill>
                <a:latin typeface="Arial" charset="0"/>
                <a:ea typeface="ＭＳ Ｐゴシック" pitchFamily="-107" charset="-128"/>
                <a:cs typeface="ＭＳ Ｐゴシック" pitchFamily="-107" charset="-128"/>
              </a:rPr>
              <a:t>its own row and the column occupied by the other plaintext letter. Thus, hs</a:t>
            </a:r>
          </a:p>
          <a:p>
            <a:r>
              <a:rPr lang="en-US" sz="1200" kern="1200" baseline="0" dirty="0">
                <a:solidFill>
                  <a:schemeClr val="tx1"/>
                </a:solidFill>
                <a:latin typeface="Arial" charset="0"/>
                <a:ea typeface="ＭＳ Ｐゴシック" pitchFamily="-107" charset="-128"/>
                <a:cs typeface="ＭＳ Ｐゴシック" pitchFamily="-107" charset="-128"/>
              </a:rPr>
              <a:t>becomes BP and ea becomes IM (or JM, as the encipherer wishes).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Playfair cipher is a great advance over simple monoalphabetic ciphers.</a:t>
            </a:r>
          </a:p>
          <a:p>
            <a:r>
              <a:rPr lang="en-US" sz="1200" kern="1200" baseline="0" dirty="0">
                <a:solidFill>
                  <a:schemeClr val="tx1"/>
                </a:solidFill>
                <a:latin typeface="Arial" charset="0"/>
                <a:ea typeface="ＭＳ Ｐゴシック" pitchFamily="-107" charset="-128"/>
                <a:cs typeface="ＭＳ Ｐゴシック" pitchFamily="-107" charset="-128"/>
              </a:rPr>
              <a:t>For one thing, whereas there are only 26 letters, there are 26 *  26 =  676 digrams, so</a:t>
            </a:r>
          </a:p>
          <a:p>
            <a:r>
              <a:rPr lang="en-US" sz="1200" kern="1200" baseline="0" dirty="0">
                <a:solidFill>
                  <a:schemeClr val="tx1"/>
                </a:solidFill>
                <a:latin typeface="Arial" charset="0"/>
                <a:ea typeface="ＭＳ Ｐゴシック" pitchFamily="-107" charset="-128"/>
                <a:cs typeface="ＭＳ Ｐゴシック" pitchFamily="-107" charset="-128"/>
              </a:rPr>
              <a:t>that identification of individual digrams is more difficult. Furthermore, the relative</a:t>
            </a:r>
          </a:p>
          <a:p>
            <a:r>
              <a:rPr lang="en-US" sz="1200" kern="1200" baseline="0" dirty="0">
                <a:solidFill>
                  <a:schemeClr val="tx1"/>
                </a:solidFill>
                <a:latin typeface="Arial" charset="0"/>
                <a:ea typeface="ＭＳ Ｐゴシック" pitchFamily="-107" charset="-128"/>
                <a:cs typeface="ＭＳ Ｐゴシック" pitchFamily="-107" charset="-128"/>
              </a:rPr>
              <a:t>frequencies of individual letters exhibit a much greater range than that of digrams,</a:t>
            </a:r>
          </a:p>
          <a:p>
            <a:r>
              <a:rPr lang="en-US" sz="1200" kern="1200" baseline="0" dirty="0">
                <a:solidFill>
                  <a:schemeClr val="tx1"/>
                </a:solidFill>
                <a:latin typeface="Arial" charset="0"/>
                <a:ea typeface="ＭＳ Ｐゴシック" pitchFamily="-107" charset="-128"/>
                <a:cs typeface="ＭＳ Ｐゴシック" pitchFamily="-107" charset="-128"/>
              </a:rPr>
              <a:t>making frequency analysis much more difficult. For these reasons, the Playfair</a:t>
            </a:r>
          </a:p>
          <a:p>
            <a:r>
              <a:rPr lang="en-US" sz="1200" kern="1200" baseline="0" dirty="0">
                <a:solidFill>
                  <a:schemeClr val="tx1"/>
                </a:solidFill>
                <a:latin typeface="Arial" charset="0"/>
                <a:ea typeface="ＭＳ Ｐゴシック" pitchFamily="-107" charset="-128"/>
                <a:cs typeface="ＭＳ Ｐゴシック" pitchFamily="-107" charset="-128"/>
              </a:rPr>
              <a:t>cipher was for a long time considered unbreakable. It was used as the standard field</a:t>
            </a:r>
          </a:p>
          <a:p>
            <a:r>
              <a:rPr lang="en-US" sz="1200" kern="1200" baseline="0" dirty="0">
                <a:solidFill>
                  <a:schemeClr val="tx1"/>
                </a:solidFill>
                <a:latin typeface="Arial" charset="0"/>
                <a:ea typeface="ＭＳ Ｐゴシック" pitchFamily="-107" charset="-128"/>
                <a:cs typeface="ＭＳ Ｐゴシック" pitchFamily="-107" charset="-128"/>
              </a:rPr>
              <a:t>system by the British Army in World War I and still enjoyed considerable use by the</a:t>
            </a:r>
          </a:p>
          <a:p>
            <a:r>
              <a:rPr lang="en-US" sz="1200" kern="1200" baseline="0" dirty="0">
                <a:solidFill>
                  <a:schemeClr val="tx1"/>
                </a:solidFill>
                <a:latin typeface="Arial" charset="0"/>
                <a:ea typeface="ＭＳ Ｐゴシック" pitchFamily="-107" charset="-128"/>
                <a:cs typeface="ＭＳ Ｐゴシック" pitchFamily="-107" charset="-128"/>
              </a:rPr>
              <a:t>U.S. Army and other Allied forces during World War II.</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Despite this level of confidence in its security, the Playfair cipher is relatively</a:t>
            </a:r>
          </a:p>
          <a:p>
            <a:r>
              <a:rPr lang="en-US" sz="1200" kern="1200" baseline="0" dirty="0">
                <a:solidFill>
                  <a:schemeClr val="tx1"/>
                </a:solidFill>
                <a:latin typeface="Arial" charset="0"/>
                <a:ea typeface="ＭＳ Ｐゴシック" pitchFamily="-107" charset="-128"/>
                <a:cs typeface="ＭＳ Ｐゴシック" pitchFamily="-107" charset="-128"/>
              </a:rPr>
              <a:t>easy to break, because it still leaves much of the structure of the plaintext language</a:t>
            </a:r>
          </a:p>
          <a:p>
            <a:r>
              <a:rPr lang="en-US" sz="1200" kern="1200" baseline="0" dirty="0">
                <a:solidFill>
                  <a:schemeClr val="tx1"/>
                </a:solidFill>
                <a:latin typeface="Arial" charset="0"/>
                <a:ea typeface="ＭＳ Ｐゴシック" pitchFamily="-107" charset="-128"/>
                <a:cs typeface="ＭＳ Ｐゴシック" pitchFamily="-107" charset="-128"/>
              </a:rPr>
              <a:t>intact. A few hundred letters of ciphertext are generally sufficient.</a:t>
            </a:r>
            <a:endParaRPr lang="en-AU" dirty="0">
              <a:latin typeface="Arial" pitchFamily="-1" charset="0"/>
              <a:ea typeface="Arial" pitchFamily="-1" charset="0"/>
              <a:cs typeface="Arial" pitchFamily="-1"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02C8A81D-3301-E328-84A8-E0C429EFD5BA}"/>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77ED3217-CC5A-4FF8-BA2C-AC3F03E549DC}" type="slidenum">
              <a:rPr lang="en-US" altLang="en-US" sz="1200" b="0" i="0" baseline="0"/>
              <a:pPr/>
              <a:t>37</a:t>
            </a:fld>
            <a:endParaRPr lang="en-US" altLang="en-US" sz="1200" b="0" i="0" baseline="0"/>
          </a:p>
        </p:txBody>
      </p:sp>
      <p:sp>
        <p:nvSpPr>
          <p:cNvPr id="90115" name="Rectangle 2">
            <a:extLst>
              <a:ext uri="{FF2B5EF4-FFF2-40B4-BE49-F238E27FC236}">
                <a16:creationId xmlns:a16="http://schemas.microsoft.com/office/drawing/2014/main" id="{9EDC0DEA-8ACF-165B-F095-B3F36D2F8940}"/>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ACE43D15-3B8B-C32D-4F7C-76969750F50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331C9835-93BB-BAC6-8A04-EBADDA5349B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E9E29872-A3B5-48D5-86E3-D8ADB72DA6E6}" type="slidenum">
              <a:rPr lang="en-US" altLang="en-US" sz="1200" b="0" i="0" baseline="0"/>
              <a:pPr/>
              <a:t>38</a:t>
            </a:fld>
            <a:endParaRPr lang="en-US" altLang="en-US" sz="1200" b="0" i="0" baseline="0"/>
          </a:p>
        </p:txBody>
      </p:sp>
      <p:sp>
        <p:nvSpPr>
          <p:cNvPr id="100355" name="Rectangle 2">
            <a:extLst>
              <a:ext uri="{FF2B5EF4-FFF2-40B4-BE49-F238E27FC236}">
                <a16:creationId xmlns:a16="http://schemas.microsoft.com/office/drawing/2014/main" id="{342C9477-3963-1617-A4C6-187A34CFA7AB}"/>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0A3CD1A4-B90C-84AE-6AB9-9E6761378C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AC6814E8-FADD-07D7-453C-AAFFA5FF3E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C25BBB30-3E67-4831-BBDB-0FE99DA33BCC}" type="slidenum">
              <a:rPr lang="en-US" altLang="en-US" sz="1200" b="0" i="0" baseline="0"/>
              <a:pPr/>
              <a:t>39</a:t>
            </a:fld>
            <a:endParaRPr lang="en-US" altLang="en-US" sz="1200" b="0" i="0" baseline="0"/>
          </a:p>
        </p:txBody>
      </p:sp>
      <p:sp>
        <p:nvSpPr>
          <p:cNvPr id="102403" name="Rectangle 2">
            <a:extLst>
              <a:ext uri="{FF2B5EF4-FFF2-40B4-BE49-F238E27FC236}">
                <a16:creationId xmlns:a16="http://schemas.microsoft.com/office/drawing/2014/main" id="{DB26C0CA-4B6A-2E39-170E-60D7E0597FCC}"/>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1445E5C1-2F7D-ACE3-A077-6AA2EF56615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775DA97C-EBE3-B315-28F7-E6812F9A6E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8A5EA39F-A091-480B-BC51-FA7A1E4193AA}" type="slidenum">
              <a:rPr lang="en-US" altLang="en-US" sz="1200" b="0" i="0" baseline="0"/>
              <a:pPr/>
              <a:t>40</a:t>
            </a:fld>
            <a:endParaRPr lang="en-US" altLang="en-US" sz="1200" b="0" i="0" baseline="0"/>
          </a:p>
        </p:txBody>
      </p:sp>
      <p:sp>
        <p:nvSpPr>
          <p:cNvPr id="104451" name="Rectangle 2">
            <a:extLst>
              <a:ext uri="{FF2B5EF4-FFF2-40B4-BE49-F238E27FC236}">
                <a16:creationId xmlns:a16="http://schemas.microsoft.com/office/drawing/2014/main" id="{482B83D2-E451-8DD8-AAC3-0F98CAB81FC7}"/>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BE6D5B70-8E2D-6291-7FF5-BDD81458E13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EFE0F25B-7D29-875C-4BCA-4BCE416020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11F81E09-2425-41DE-9E45-DED178337925}" type="slidenum">
              <a:rPr lang="en-US" altLang="en-US" sz="1200" b="0" i="0" baseline="0"/>
              <a:pPr/>
              <a:t>41</a:t>
            </a:fld>
            <a:endParaRPr lang="en-US" altLang="en-US" sz="1200" b="0" i="0" baseline="0"/>
          </a:p>
        </p:txBody>
      </p:sp>
      <p:sp>
        <p:nvSpPr>
          <p:cNvPr id="106499" name="Rectangle 2">
            <a:extLst>
              <a:ext uri="{FF2B5EF4-FFF2-40B4-BE49-F238E27FC236}">
                <a16:creationId xmlns:a16="http://schemas.microsoft.com/office/drawing/2014/main" id="{481E028E-1BCE-4E67-199D-8B263E8D61A2}"/>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6F0EF823-4265-900D-AD8F-BBFF78A86C0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a:solidFill>
                  <a:schemeClr val="tx1"/>
                </a:solidFill>
                <a:latin typeface="Arial" charset="0"/>
                <a:ea typeface="ＭＳ Ｐゴシック" pitchFamily="-107" charset="-128"/>
                <a:cs typeface="ＭＳ Ｐゴシック" pitchFamily="-107" charset="-128"/>
              </a:rPr>
              <a:t> Another interesting multiletter cipher is the Hill cipher, developed by the mathematician</a:t>
            </a:r>
          </a:p>
          <a:p>
            <a:r>
              <a:rPr lang="en-US" sz="1200" kern="1200" baseline="0" dirty="0">
                <a:solidFill>
                  <a:schemeClr val="tx1"/>
                </a:solidFill>
                <a:latin typeface="Arial" charset="0"/>
                <a:ea typeface="ＭＳ Ｐゴシック" pitchFamily="-107" charset="-128"/>
                <a:cs typeface="ＭＳ Ｐゴシック" pitchFamily="-107" charset="-128"/>
              </a:rPr>
              <a:t>Lester Hill in 1929.</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Before describing the Hill cipher, let us briefly</a:t>
            </a:r>
          </a:p>
          <a:p>
            <a:r>
              <a:rPr lang="en-US" sz="1200" kern="1200" baseline="0" dirty="0">
                <a:solidFill>
                  <a:schemeClr val="tx1"/>
                </a:solidFill>
                <a:latin typeface="Arial" charset="0"/>
                <a:ea typeface="ＭＳ Ｐゴシック" pitchFamily="-107" charset="-128"/>
                <a:cs typeface="ＭＳ Ｐゴシック" pitchFamily="-107" charset="-128"/>
              </a:rPr>
              <a:t>review some terminology from linear algebra. In this discussion, we are concerned</a:t>
            </a:r>
          </a:p>
          <a:p>
            <a:r>
              <a:rPr lang="en-US" sz="1200" kern="1200" baseline="0" dirty="0">
                <a:solidFill>
                  <a:schemeClr val="tx1"/>
                </a:solidFill>
                <a:latin typeface="Arial" charset="0"/>
                <a:ea typeface="ＭＳ Ｐゴシック" pitchFamily="-107" charset="-128"/>
                <a:cs typeface="ＭＳ Ｐゴシック" pitchFamily="-107" charset="-128"/>
              </a:rPr>
              <a:t>with matrix arithmetic modulo 26. For the reader who needs a refresher on matrix</a:t>
            </a:r>
          </a:p>
          <a:p>
            <a:r>
              <a:rPr lang="en-US" sz="1200" kern="1200" baseline="0" dirty="0">
                <a:solidFill>
                  <a:schemeClr val="tx1"/>
                </a:solidFill>
                <a:latin typeface="Arial" charset="0"/>
                <a:ea typeface="ＭＳ Ｐゴシック" pitchFamily="-107" charset="-128"/>
                <a:cs typeface="ＭＳ Ｐゴシック" pitchFamily="-107" charset="-128"/>
              </a:rPr>
              <a:t>multiplication and inversion, see Appendix 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We define the inverse </a:t>
            </a:r>
            <a:r>
              <a:rPr lang="en-US" sz="1200" b="1" kern="1200" baseline="0" dirty="0">
                <a:solidFill>
                  <a:schemeClr val="tx1"/>
                </a:solidFill>
                <a:latin typeface="Arial" charset="0"/>
                <a:ea typeface="ＭＳ Ｐゴシック" pitchFamily="-107" charset="-128"/>
                <a:cs typeface="ＭＳ Ｐゴシック" pitchFamily="-107" charset="-128"/>
              </a:rPr>
              <a:t>M</a:t>
            </a:r>
            <a:r>
              <a:rPr lang="en-US" sz="1200" b="0" kern="1200" baseline="30000" dirty="0">
                <a:solidFill>
                  <a:schemeClr val="tx1"/>
                </a:solidFill>
                <a:latin typeface="Arial" charset="0"/>
                <a:ea typeface="ＭＳ Ｐゴシック" pitchFamily="-107" charset="-128"/>
                <a:cs typeface="ＭＳ Ｐゴシック" pitchFamily="-107" charset="-128"/>
              </a:rPr>
              <a:t>-1</a:t>
            </a:r>
            <a:r>
              <a:rPr lang="en-US" sz="1200" b="1" kern="1200" baseline="0" dirty="0">
                <a:solidFill>
                  <a:schemeClr val="tx1"/>
                </a:solidFill>
                <a:latin typeface="Arial" charset="0"/>
                <a:ea typeface="ＭＳ Ｐゴシック" pitchFamily="-107" charset="-128"/>
                <a:cs typeface="ＭＳ Ｐゴシック" pitchFamily="-107" charset="-128"/>
              </a:rPr>
              <a:t>  </a:t>
            </a:r>
            <a:r>
              <a:rPr lang="en-US" sz="1200" b="0" kern="1200" baseline="0" dirty="0">
                <a:solidFill>
                  <a:schemeClr val="tx1"/>
                </a:solidFill>
                <a:latin typeface="Arial" charset="0"/>
                <a:ea typeface="ＭＳ Ｐゴシック" pitchFamily="-107" charset="-128"/>
                <a:cs typeface="ＭＳ Ｐゴシック" pitchFamily="-107" charset="-128"/>
              </a:rPr>
              <a:t>of a square matrix </a:t>
            </a:r>
            <a:r>
              <a:rPr lang="en-US" sz="1200" b="1" kern="1200" baseline="0" dirty="0">
                <a:solidFill>
                  <a:schemeClr val="tx1"/>
                </a:solidFill>
                <a:latin typeface="Arial" charset="0"/>
                <a:ea typeface="ＭＳ Ｐゴシック" pitchFamily="-107" charset="-128"/>
                <a:cs typeface="ＭＳ Ｐゴシック" pitchFamily="-107" charset="-128"/>
              </a:rPr>
              <a:t>M  </a:t>
            </a:r>
            <a:r>
              <a:rPr lang="en-US" sz="1200" b="0" kern="1200" baseline="0" dirty="0">
                <a:solidFill>
                  <a:schemeClr val="tx1"/>
                </a:solidFill>
                <a:latin typeface="Arial" charset="0"/>
                <a:ea typeface="ＭＳ Ｐゴシック" pitchFamily="-107" charset="-128"/>
                <a:cs typeface="ＭＳ Ｐゴシック" pitchFamily="-107" charset="-128"/>
              </a:rPr>
              <a:t>by the equation</a:t>
            </a:r>
          </a:p>
          <a:p>
            <a:r>
              <a:rPr lang="en-US" sz="1200" b="1" kern="1200" baseline="0" dirty="0">
                <a:solidFill>
                  <a:schemeClr val="tx1"/>
                </a:solidFill>
                <a:latin typeface="Arial" charset="0"/>
                <a:ea typeface="ＭＳ Ｐゴシック" pitchFamily="-107" charset="-128"/>
                <a:cs typeface="ＭＳ Ｐゴシック" pitchFamily="-107" charset="-128"/>
              </a:rPr>
              <a:t>M (M</a:t>
            </a:r>
            <a:r>
              <a:rPr lang="en-US" sz="1200" b="0" kern="1200" baseline="30000" dirty="0">
                <a:solidFill>
                  <a:schemeClr val="tx1"/>
                </a:solidFill>
                <a:latin typeface="Arial" charset="0"/>
                <a:ea typeface="ＭＳ Ｐゴシック" pitchFamily="-107" charset="-128"/>
                <a:cs typeface="ＭＳ Ｐゴシック" pitchFamily="-107" charset="-128"/>
              </a:rPr>
              <a:t>-1</a:t>
            </a:r>
            <a:r>
              <a:rPr lang="en-US" sz="1200" b="1" kern="1200" baseline="0" dirty="0">
                <a:solidFill>
                  <a:schemeClr val="tx1"/>
                </a:solidFill>
                <a:latin typeface="Arial" charset="0"/>
                <a:ea typeface="ＭＳ Ｐゴシック" pitchFamily="-107" charset="-128"/>
                <a:cs typeface="ＭＳ Ｐゴシック" pitchFamily="-107" charset="-128"/>
              </a:rPr>
              <a:t> ) = M</a:t>
            </a:r>
            <a:r>
              <a:rPr lang="en-US" sz="1200" b="1" kern="1200" baseline="30000" dirty="0">
                <a:solidFill>
                  <a:schemeClr val="tx1"/>
                </a:solidFill>
                <a:latin typeface="Arial" charset="0"/>
                <a:ea typeface="ＭＳ Ｐゴシック" pitchFamily="-107" charset="-128"/>
                <a:cs typeface="ＭＳ Ｐゴシック" pitchFamily="-107" charset="-128"/>
              </a:rPr>
              <a:t>-1</a:t>
            </a:r>
            <a:r>
              <a:rPr lang="en-US" sz="1200" b="1" kern="1200" baseline="0" dirty="0">
                <a:solidFill>
                  <a:schemeClr val="tx1"/>
                </a:solidFill>
                <a:latin typeface="Arial" charset="0"/>
                <a:ea typeface="ＭＳ Ｐゴシック" pitchFamily="-107" charset="-128"/>
                <a:cs typeface="ＭＳ Ｐゴシック" pitchFamily="-107" charset="-128"/>
              </a:rPr>
              <a:t>M = I , </a:t>
            </a:r>
            <a:r>
              <a:rPr lang="en-US" sz="1200" b="0" kern="1200" baseline="0" dirty="0">
                <a:solidFill>
                  <a:schemeClr val="tx1"/>
                </a:solidFill>
                <a:latin typeface="Arial" charset="0"/>
                <a:ea typeface="ＭＳ Ｐゴシック" pitchFamily="-107" charset="-128"/>
                <a:cs typeface="ＭＳ Ｐゴシック" pitchFamily="-107" charset="-128"/>
              </a:rPr>
              <a:t>wher</a:t>
            </a:r>
            <a:r>
              <a:rPr lang="en-US" sz="1200" b="1" kern="1200" baseline="0" dirty="0">
                <a:solidFill>
                  <a:schemeClr val="tx1"/>
                </a:solidFill>
                <a:latin typeface="Arial" charset="0"/>
                <a:ea typeface="ＭＳ Ｐゴシック" pitchFamily="-107" charset="-128"/>
                <a:cs typeface="ＭＳ Ｐゴシック" pitchFamily="-107" charset="-128"/>
              </a:rPr>
              <a:t>e I  </a:t>
            </a:r>
            <a:r>
              <a:rPr lang="en-US" sz="1200" b="0" kern="1200" baseline="0" dirty="0">
                <a:solidFill>
                  <a:schemeClr val="tx1"/>
                </a:solidFill>
                <a:latin typeface="Arial" charset="0"/>
                <a:ea typeface="ＭＳ Ｐゴシック" pitchFamily="-107" charset="-128"/>
                <a:cs typeface="ＭＳ Ｐゴシック" pitchFamily="-107" charset="-128"/>
              </a:rPr>
              <a:t>is the identity matrix</a:t>
            </a:r>
            <a:r>
              <a:rPr lang="en-US" sz="1200" b="1" kern="1200" baseline="0" dirty="0">
                <a:solidFill>
                  <a:schemeClr val="tx1"/>
                </a:solidFill>
                <a:latin typeface="Arial" charset="0"/>
                <a:ea typeface="ＭＳ Ｐゴシック" pitchFamily="-107" charset="-128"/>
                <a:cs typeface="ＭＳ Ｐゴシック" pitchFamily="-107" charset="-128"/>
              </a:rPr>
              <a:t>. I  </a:t>
            </a:r>
            <a:r>
              <a:rPr lang="en-US" sz="1200" b="0" kern="1200" baseline="0" dirty="0">
                <a:solidFill>
                  <a:schemeClr val="tx1"/>
                </a:solidFill>
                <a:latin typeface="Arial" charset="0"/>
                <a:ea typeface="ＭＳ Ｐゴシック" pitchFamily="-107" charset="-128"/>
                <a:cs typeface="ＭＳ Ｐゴシック" pitchFamily="-107" charset="-128"/>
              </a:rPr>
              <a:t>is a square matrix that is all</a:t>
            </a:r>
          </a:p>
          <a:p>
            <a:r>
              <a:rPr lang="en-US" sz="1200" kern="1200" baseline="0" dirty="0">
                <a:solidFill>
                  <a:schemeClr val="tx1"/>
                </a:solidFill>
                <a:latin typeface="Arial" charset="0"/>
                <a:ea typeface="ＭＳ Ｐゴシック" pitchFamily="-107" charset="-128"/>
                <a:cs typeface="ＭＳ Ｐゴシック" pitchFamily="-107" charset="-128"/>
              </a:rPr>
              <a:t>zeros except for ones along the main diagonal from upper left to lower right. The</a:t>
            </a:r>
          </a:p>
          <a:p>
            <a:r>
              <a:rPr lang="en-US" sz="1200" kern="1200" baseline="0" dirty="0">
                <a:solidFill>
                  <a:schemeClr val="tx1"/>
                </a:solidFill>
                <a:latin typeface="Arial" charset="0"/>
                <a:ea typeface="ＭＳ Ｐゴシック" pitchFamily="-107" charset="-128"/>
                <a:cs typeface="ＭＳ Ｐゴシック" pitchFamily="-107" charset="-128"/>
              </a:rPr>
              <a:t>inverse of a matrix does not always exist, but when it does, it satisfies the preceding</a:t>
            </a:r>
          </a:p>
          <a:p>
            <a:r>
              <a:rPr lang="en-US" sz="1200" kern="1200" baseline="0" dirty="0">
                <a:solidFill>
                  <a:schemeClr val="tx1"/>
                </a:solidFill>
                <a:latin typeface="Arial" charset="0"/>
                <a:ea typeface="ＭＳ Ｐゴシック" pitchFamily="-107" charset="-128"/>
                <a:cs typeface="ＭＳ Ｐゴシック" pitchFamily="-107" charset="-128"/>
              </a:rPr>
              <a:t>equation.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To explain how the inverse of a matrix is computed, we begin with the concept</a:t>
            </a:r>
          </a:p>
          <a:p>
            <a:r>
              <a:rPr lang="en-US" sz="1200" kern="1200" baseline="0" dirty="0">
                <a:solidFill>
                  <a:schemeClr val="tx1"/>
                </a:solidFill>
                <a:latin typeface="Arial" charset="0"/>
                <a:ea typeface="ＭＳ Ｐゴシック" pitchFamily="-107" charset="-128"/>
                <a:cs typeface="ＭＳ Ｐゴシック" pitchFamily="-107" charset="-128"/>
              </a:rPr>
              <a:t>of determinant. For any square matrix (m * m ), the determinant  equals the sum of</a:t>
            </a:r>
          </a:p>
          <a:p>
            <a:r>
              <a:rPr lang="en-US" sz="1200" kern="1200" baseline="0" dirty="0">
                <a:solidFill>
                  <a:schemeClr val="tx1"/>
                </a:solidFill>
                <a:latin typeface="Arial" charset="0"/>
                <a:ea typeface="ＭＳ Ｐゴシック" pitchFamily="-107" charset="-128"/>
                <a:cs typeface="ＭＳ Ｐゴシック" pitchFamily="-107" charset="-128"/>
              </a:rPr>
              <a:t>all the products that can be formed by taking exactly one element from each row</a:t>
            </a:r>
          </a:p>
          <a:p>
            <a:r>
              <a:rPr lang="en-US" sz="1200" kern="1200" baseline="0" dirty="0">
                <a:solidFill>
                  <a:schemeClr val="tx1"/>
                </a:solidFill>
                <a:latin typeface="Arial" charset="0"/>
                <a:ea typeface="ＭＳ Ｐゴシック" pitchFamily="-107" charset="-128"/>
                <a:cs typeface="ＭＳ Ｐゴシック" pitchFamily="-107" charset="-128"/>
              </a:rPr>
              <a:t> and exactly one element from each column, with certain of the product terms preceded</a:t>
            </a:r>
          </a:p>
          <a:p>
            <a:r>
              <a:rPr lang="en-US" sz="1200" kern="1200" baseline="0" dirty="0">
                <a:solidFill>
                  <a:schemeClr val="tx1"/>
                </a:solidFill>
                <a:latin typeface="Arial" charset="0"/>
                <a:ea typeface="ＭＳ Ｐゴシック" pitchFamily="-107" charset="-128"/>
                <a:cs typeface="ＭＳ Ｐゴシック" pitchFamily="-107" charset="-128"/>
              </a:rPr>
              <a:t>by a minus sign.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This encryption algorithm takes m  successive plaintext letters</a:t>
            </a:r>
          </a:p>
          <a:p>
            <a:r>
              <a:rPr lang="en-US" sz="1200" kern="1200" baseline="0" dirty="0">
                <a:solidFill>
                  <a:schemeClr val="tx1"/>
                </a:solidFill>
                <a:latin typeface="Arial" charset="0"/>
                <a:ea typeface="ＭＳ Ｐゴシック" pitchFamily="-107" charset="-128"/>
                <a:cs typeface="ＭＳ Ｐゴシック" pitchFamily="-107" charset="-128"/>
              </a:rPr>
              <a:t>and substitutes for them m  ciphertext letters. The substitution is determined</a:t>
            </a:r>
          </a:p>
          <a:p>
            <a:r>
              <a:rPr lang="en-US" sz="1200" kern="1200" baseline="0" dirty="0">
                <a:solidFill>
                  <a:schemeClr val="tx1"/>
                </a:solidFill>
                <a:latin typeface="Arial" charset="0"/>
                <a:ea typeface="ＭＳ Ｐゴシック" pitchFamily="-107" charset="-128"/>
                <a:cs typeface="ＭＳ Ｐゴシック" pitchFamily="-107" charset="-128"/>
              </a:rPr>
              <a:t>by m  linear equations in which each character is assigned a numerical value</a:t>
            </a:r>
          </a:p>
          <a:p>
            <a:r>
              <a:rPr lang="en-US" sz="1200" b="0" kern="1200" baseline="0" dirty="0">
                <a:solidFill>
                  <a:schemeClr val="tx1"/>
                </a:solidFill>
                <a:latin typeface="Arial" charset="0"/>
                <a:ea typeface="ＭＳ Ｐゴシック" pitchFamily="-107" charset="-128"/>
                <a:cs typeface="ＭＳ Ｐゴシック" pitchFamily="-107" charset="-128"/>
              </a:rPr>
              <a:t>(a =  0, b =  1, …. , z =  25).</a:t>
            </a:r>
          </a:p>
          <a:p>
            <a:endParaRPr lang="en-US" sz="1200" b="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As with Playfair, the strength of the Hill cipher is that it completely hides</a:t>
            </a:r>
          </a:p>
          <a:p>
            <a:r>
              <a:rPr lang="en-US" sz="1200" kern="1200" baseline="0" dirty="0">
                <a:solidFill>
                  <a:schemeClr val="tx1"/>
                </a:solidFill>
                <a:latin typeface="Arial" charset="0"/>
                <a:ea typeface="ＭＳ Ｐゴシック" pitchFamily="-107" charset="-128"/>
                <a:cs typeface="ＭＳ Ｐゴシック" pitchFamily="-107" charset="-128"/>
              </a:rPr>
              <a:t>single-letter frequencies. Indeed, with Hill, the use of a larger matrix hides more</a:t>
            </a:r>
          </a:p>
          <a:p>
            <a:r>
              <a:rPr lang="en-US" sz="1200" kern="1200" baseline="0" dirty="0">
                <a:solidFill>
                  <a:schemeClr val="tx1"/>
                </a:solidFill>
                <a:latin typeface="Arial" charset="0"/>
                <a:ea typeface="ＭＳ Ｐゴシック" pitchFamily="-107" charset="-128"/>
                <a:cs typeface="ＭＳ Ｐゴシック" pitchFamily="-107" charset="-128"/>
              </a:rPr>
              <a:t>frequency information. Thus, a 3 *  3 Hill cipher hides not only single-letter but</a:t>
            </a:r>
          </a:p>
          <a:p>
            <a:r>
              <a:rPr lang="en-US" sz="1200" kern="1200" baseline="0" dirty="0">
                <a:solidFill>
                  <a:schemeClr val="tx1"/>
                </a:solidFill>
                <a:latin typeface="Arial" charset="0"/>
                <a:ea typeface="ＭＳ Ｐゴシック" pitchFamily="-107" charset="-128"/>
                <a:cs typeface="ＭＳ Ｐゴシック" pitchFamily="-107" charset="-128"/>
              </a:rPr>
              <a:t>also two-letter frequency information.</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Although the Hill cipher is strong against a ciphertext-only attack, it is</a:t>
            </a:r>
          </a:p>
          <a:p>
            <a:r>
              <a:rPr lang="en-US" sz="1200" kern="1200" baseline="0" dirty="0">
                <a:solidFill>
                  <a:schemeClr val="tx1"/>
                </a:solidFill>
                <a:latin typeface="Arial" charset="0"/>
                <a:ea typeface="ＭＳ Ｐゴシック" pitchFamily="-107" charset="-128"/>
                <a:cs typeface="ＭＳ Ｐゴシック" pitchFamily="-107" charset="-128"/>
              </a:rPr>
              <a:t>easily broken with a known plaintext attack.</a:t>
            </a:r>
          </a:p>
          <a:p>
            <a:endParaRPr lang="en-US" sz="1200" b="0" kern="1200" baseline="0" dirty="0">
              <a:solidFill>
                <a:schemeClr val="tx1"/>
              </a:solidFill>
              <a:latin typeface="Arial" charset="0"/>
              <a:ea typeface="ＭＳ Ｐゴシック" pitchFamily="-107" charset="-128"/>
              <a:cs typeface="ＭＳ Ｐゴシック" pitchFamily="-107" charset="-128"/>
            </a:endParaRPr>
          </a:p>
          <a:p>
            <a:endParaRPr lang="en-US" b="0" dirty="0"/>
          </a:p>
        </p:txBody>
      </p:sp>
      <p:sp>
        <p:nvSpPr>
          <p:cNvPr id="4" name="Slide Number Placeholder 3"/>
          <p:cNvSpPr>
            <a:spLocks noGrp="1"/>
          </p:cNvSpPr>
          <p:nvPr>
            <p:ph type="sldNum" sz="quarter" idx="10"/>
          </p:nvPr>
        </p:nvSpPr>
        <p:spPr/>
        <p:txBody>
          <a:bodyPr/>
          <a:lstStyle/>
          <a:p>
            <a:pPr>
              <a:defRPr/>
            </a:pPr>
            <a:fld id="{4DDA18FF-09AB-534E-BCD5-8E9C52E261E8}" type="slidenum">
              <a:rPr lang="en-AU" smtClean="0"/>
              <a:pPr>
                <a:defRPr/>
              </a:pPr>
              <a:t>42</a:t>
            </a:fld>
            <a:endParaRPr lang="en-AU"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617F2F89-2F08-0559-5601-B94E14A6FF9C}"/>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7D20E6A5-5C09-4C44-B0DE-0135642D100F}" type="slidenum">
              <a:rPr lang="en-US" altLang="en-US" sz="1200" b="0" i="0" baseline="0"/>
              <a:pPr/>
              <a:t>43</a:t>
            </a:fld>
            <a:endParaRPr lang="en-US" altLang="en-US" sz="1200" b="0" i="0" baseline="0"/>
          </a:p>
        </p:txBody>
      </p:sp>
      <p:sp>
        <p:nvSpPr>
          <p:cNvPr id="132099" name="Rectangle 2">
            <a:extLst>
              <a:ext uri="{FF2B5EF4-FFF2-40B4-BE49-F238E27FC236}">
                <a16:creationId xmlns:a16="http://schemas.microsoft.com/office/drawing/2014/main" id="{4C266742-4AB8-E9E9-B538-929BAD1FF0B5}"/>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AC6E59A3-D9DB-0880-8791-48616314769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FFF8669-BCAD-DB40-8B65-094392C88ED0}" type="slidenum">
              <a:rPr lang="en-AU">
                <a:latin typeface="Arial" pitchFamily="-1" charset="0"/>
              </a:rPr>
              <a:pPr/>
              <a:t>44</a:t>
            </a:fld>
            <a:endParaRPr lang="en-AU" dirty="0">
              <a:latin typeface="Arial" pitchFamily="-1"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To encrypt a message, a key is needed that is as long as the message. Usually,</a:t>
            </a:r>
          </a:p>
          <a:p>
            <a:r>
              <a:rPr lang="en-US" sz="1200" kern="1200" baseline="0" dirty="0">
                <a:solidFill>
                  <a:schemeClr val="tx1"/>
                </a:solidFill>
                <a:latin typeface="Arial" charset="0"/>
                <a:ea typeface="ＭＳ Ｐゴシック" pitchFamily="-107" charset="-128"/>
                <a:cs typeface="ＭＳ Ｐゴシック" pitchFamily="-107" charset="-128"/>
              </a:rPr>
              <a:t>the key is a repeating keyword. For example, if the keyword is deceptive , the</a:t>
            </a:r>
          </a:p>
          <a:p>
            <a:r>
              <a:rPr lang="en-US" sz="1200" kern="1200" baseline="0" dirty="0">
                <a:solidFill>
                  <a:schemeClr val="tx1"/>
                </a:solidFill>
                <a:latin typeface="Arial" charset="0"/>
                <a:ea typeface="ＭＳ Ｐゴシック" pitchFamily="-107" charset="-128"/>
                <a:cs typeface="ＭＳ Ｐゴシック" pitchFamily="-107" charset="-128"/>
              </a:rPr>
              <a:t>message “we are discovered save yourself” is encrypted as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key: deceptivedeceptivedeceptive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plaintext: wearediscoveredsaveyourself</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ciphertext: ZICVTWQNGRZGVTWAVZHCQYGLMGJ</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The strength of this cipher is that there are multiple ciphertext letters for</a:t>
            </a:r>
          </a:p>
          <a:p>
            <a:r>
              <a:rPr lang="en-US" sz="1200" kern="1200" baseline="0" dirty="0">
                <a:solidFill>
                  <a:schemeClr val="tx1"/>
                </a:solidFill>
                <a:latin typeface="Arial" charset="0"/>
                <a:ea typeface="ＭＳ Ｐゴシック" pitchFamily="-107" charset="-128"/>
                <a:cs typeface="ＭＳ Ｐゴシック" pitchFamily="-107" charset="-128"/>
              </a:rPr>
              <a:t>each plaintext letter, one for each unique letter of the keyword. Thus, the letter</a:t>
            </a:r>
          </a:p>
          <a:p>
            <a:r>
              <a:rPr lang="en-US" sz="1200" kern="1200" baseline="0" dirty="0">
                <a:solidFill>
                  <a:schemeClr val="tx1"/>
                </a:solidFill>
                <a:latin typeface="Arial" charset="0"/>
                <a:ea typeface="ＭＳ Ｐゴシック" pitchFamily="-107" charset="-128"/>
                <a:cs typeface="ＭＳ Ｐゴシック" pitchFamily="-107" charset="-128"/>
              </a:rPr>
              <a:t>frequency information is obscured. However, not all knowledge of the plaintext</a:t>
            </a:r>
          </a:p>
          <a:p>
            <a:r>
              <a:rPr lang="en-US" sz="1200" kern="1200" baseline="0" dirty="0">
                <a:solidFill>
                  <a:schemeClr val="tx1"/>
                </a:solidFill>
                <a:latin typeface="Arial" charset="0"/>
                <a:ea typeface="ＭＳ Ｐゴシック" pitchFamily="-107" charset="-128"/>
                <a:cs typeface="ＭＳ Ｐゴシック" pitchFamily="-107" charset="-128"/>
              </a:rPr>
              <a:t>structure is lost. For example, Figure 2.6 shows the frequency distribution for a</a:t>
            </a:r>
          </a:p>
          <a:p>
            <a:r>
              <a:rPr lang="en-US" sz="1200" kern="1200" baseline="0" dirty="0">
                <a:solidFill>
                  <a:schemeClr val="tx1"/>
                </a:solidFill>
                <a:latin typeface="Arial" charset="0"/>
                <a:ea typeface="ＭＳ Ｐゴシック" pitchFamily="-107" charset="-128"/>
                <a:cs typeface="ＭＳ Ｐゴシック" pitchFamily="-107" charset="-128"/>
              </a:rPr>
              <a:t>Vigenère cipher with a keyword of length 9. An improvement is achieved over the</a:t>
            </a:r>
          </a:p>
          <a:p>
            <a:r>
              <a:rPr lang="en-US" sz="1200" kern="1200" baseline="0" dirty="0">
                <a:solidFill>
                  <a:schemeClr val="tx1"/>
                </a:solidFill>
                <a:latin typeface="Arial" charset="0"/>
                <a:ea typeface="ＭＳ Ｐゴシック" pitchFamily="-107" charset="-128"/>
                <a:cs typeface="ＭＳ Ｐゴシック" pitchFamily="-107" charset="-128"/>
              </a:rPr>
              <a:t>Playfair cipher, but considerable frequency information remains.</a:t>
            </a:r>
          </a:p>
          <a:p>
            <a:endParaRPr lang="en-US" sz="1200" kern="1200" baseline="0" dirty="0">
              <a:solidFill>
                <a:schemeClr val="tx1"/>
              </a:solidFill>
              <a:latin typeface="Arial" charset="0"/>
              <a:ea typeface="ＭＳ Ｐゴシック" pitchFamily="-107" charset="-128"/>
              <a:cs typeface="ＭＳ Ｐゴシック" pitchFamily="-107"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376020E6-8D90-60CF-DF49-AE140F526A8C}"/>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50475E8E-2086-43F2-8B84-EE64506C1469}" type="slidenum">
              <a:rPr lang="en-US" altLang="en-US" sz="1200" b="0" i="0" baseline="0"/>
              <a:pPr/>
              <a:t>45</a:t>
            </a:fld>
            <a:endParaRPr lang="en-US" altLang="en-US" sz="1200" b="0" i="0" baseline="0"/>
          </a:p>
        </p:txBody>
      </p:sp>
      <p:sp>
        <p:nvSpPr>
          <p:cNvPr id="133123" name="Rectangle 2">
            <a:extLst>
              <a:ext uri="{FF2B5EF4-FFF2-40B4-BE49-F238E27FC236}">
                <a16:creationId xmlns:a16="http://schemas.microsoft.com/office/drawing/2014/main" id="{84B1F996-718B-7CA2-8ADE-0EF0F17C5E33}"/>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ECEE3294-B4C5-4D90-D1F5-FBD2F2D0456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p:cNvSpPr>
          <p:nvPr>
            <p:ph type="sldImg"/>
          </p:nvPr>
        </p:nvSpPr>
        <p:spPr>
          <a:ln/>
        </p:spPr>
      </p:sp>
      <p:sp>
        <p:nvSpPr>
          <p:cNvPr id="80899" name="Notes Placeholder 2"/>
          <p:cNvSpPr>
            <a:spLocks noGrp="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The ultimate defense against such a cryptanalysis is to choose a</a:t>
            </a:r>
          </a:p>
          <a:p>
            <a:r>
              <a:rPr lang="en-US" sz="1200" kern="1200" baseline="0" dirty="0">
                <a:solidFill>
                  <a:schemeClr val="tx1"/>
                </a:solidFill>
                <a:latin typeface="Arial" charset="0"/>
                <a:ea typeface="ＭＳ Ｐゴシック" pitchFamily="-107" charset="-128"/>
                <a:cs typeface="ＭＳ Ｐゴシック" pitchFamily="-107" charset="-128"/>
              </a:rPr>
              <a:t>keyword that is as long as the plaintext and has no statistical relationship to it. Such</a:t>
            </a:r>
          </a:p>
          <a:p>
            <a:r>
              <a:rPr lang="en-US" sz="1200" kern="1200" baseline="0" dirty="0">
                <a:solidFill>
                  <a:schemeClr val="tx1"/>
                </a:solidFill>
                <a:latin typeface="Arial" charset="0"/>
                <a:ea typeface="ＭＳ Ｐゴシック" pitchFamily="-107" charset="-128"/>
                <a:cs typeface="ＭＳ Ｐゴシック" pitchFamily="-107" charset="-128"/>
              </a:rPr>
              <a:t>a system was introduced by an AT&amp;T engineer named Gilbert Vernam in 1918.</a:t>
            </a:r>
          </a:p>
          <a:p>
            <a:r>
              <a:rPr lang="en-US" sz="1200" kern="1200" baseline="0" dirty="0">
                <a:solidFill>
                  <a:schemeClr val="tx1"/>
                </a:solidFill>
                <a:latin typeface="Arial" charset="0"/>
                <a:ea typeface="ＭＳ Ｐゴシック" pitchFamily="-107" charset="-128"/>
                <a:cs typeface="ＭＳ Ｐゴシック" pitchFamily="-107" charset="-128"/>
              </a:rPr>
              <a:t> His system works on binary data (bits) rather than letters.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essence of this technique is the means of construction of the key. Vernam</a:t>
            </a:r>
          </a:p>
          <a:p>
            <a:r>
              <a:rPr lang="en-US" sz="1200" kern="1200" baseline="0" dirty="0">
                <a:solidFill>
                  <a:schemeClr val="tx1"/>
                </a:solidFill>
                <a:latin typeface="Arial" charset="0"/>
                <a:ea typeface="ＭＳ Ｐゴシック" pitchFamily="-107" charset="-128"/>
                <a:cs typeface="ＭＳ Ｐゴシック" pitchFamily="-107" charset="-128"/>
              </a:rPr>
              <a:t>proposed the use of a running loop of tape that eventually repeated the key, so</a:t>
            </a:r>
          </a:p>
          <a:p>
            <a:r>
              <a:rPr lang="en-US" sz="1200" kern="1200" baseline="0" dirty="0">
                <a:solidFill>
                  <a:schemeClr val="tx1"/>
                </a:solidFill>
                <a:latin typeface="Arial" charset="0"/>
                <a:ea typeface="ＭＳ Ｐゴシック" pitchFamily="-107" charset="-128"/>
                <a:cs typeface="ＭＳ Ｐゴシック" pitchFamily="-107" charset="-128"/>
              </a:rPr>
              <a:t>that in fact the system worked with a very long but repeating keyword. Although</a:t>
            </a:r>
          </a:p>
          <a:p>
            <a:r>
              <a:rPr lang="en-US" sz="1200" kern="1200" baseline="0" dirty="0">
                <a:solidFill>
                  <a:schemeClr val="tx1"/>
                </a:solidFill>
                <a:latin typeface="Arial" charset="0"/>
                <a:ea typeface="ＭＳ Ｐゴシック" pitchFamily="-107" charset="-128"/>
                <a:cs typeface="ＭＳ Ｐゴシック" pitchFamily="-107" charset="-128"/>
              </a:rPr>
              <a:t>such a scheme, with a long key, presents formidable cryptanalytic difficulties, it</a:t>
            </a:r>
          </a:p>
          <a:p>
            <a:r>
              <a:rPr lang="en-US" sz="1200" kern="1200" baseline="0" dirty="0">
                <a:solidFill>
                  <a:schemeClr val="tx1"/>
                </a:solidFill>
                <a:latin typeface="Arial" charset="0"/>
                <a:ea typeface="ＭＳ Ｐゴシック" pitchFamily="-107" charset="-128"/>
                <a:cs typeface="ＭＳ Ｐゴシック" pitchFamily="-107" charset="-128"/>
              </a:rPr>
              <a:t>can be broken with sufficient ciphertext, the use of known or probable plaintext</a:t>
            </a:r>
          </a:p>
          <a:p>
            <a:r>
              <a:rPr lang="en-US" sz="1200" kern="1200" baseline="0" dirty="0">
                <a:solidFill>
                  <a:schemeClr val="tx1"/>
                </a:solidFill>
                <a:latin typeface="Arial" charset="0"/>
                <a:ea typeface="ＭＳ Ｐゴシック" pitchFamily="-107" charset="-128"/>
                <a:cs typeface="ＭＳ Ｐゴシック" pitchFamily="-107" charset="-128"/>
              </a:rPr>
              <a:t>sequences, or both.</a:t>
            </a:r>
          </a:p>
          <a:p>
            <a:endParaRPr lang="en-US" dirty="0">
              <a:latin typeface="Arial" pitchFamily="-1" charset="0"/>
              <a:ea typeface="ＭＳ Ｐゴシック" pitchFamily="-1" charset="-128"/>
              <a:cs typeface="ＭＳ Ｐゴシック" pitchFamily="-1" charset="-128"/>
            </a:endParaRPr>
          </a:p>
        </p:txBody>
      </p:sp>
      <p:sp>
        <p:nvSpPr>
          <p:cNvPr id="80900" name="Slide Number Placeholder 3"/>
          <p:cNvSpPr>
            <a:spLocks noGrp="1"/>
          </p:cNvSpPr>
          <p:nvPr>
            <p:ph type="sldNum" sz="quarter" idx="5"/>
          </p:nvPr>
        </p:nvSpPr>
        <p:spPr>
          <a:noFill/>
        </p:spPr>
        <p:txBody>
          <a:bodyPr/>
          <a:lstStyle/>
          <a:p>
            <a:fld id="{A942826E-0559-C440-8C80-9C4C8D85073A}" type="slidenum">
              <a:rPr lang="en-AU" smtClean="0">
                <a:latin typeface="Arial" pitchFamily="-1" charset="0"/>
              </a:rPr>
              <a:pPr/>
              <a:t>46</a:t>
            </a:fld>
            <a:endParaRPr lang="en-AU" dirty="0">
              <a:latin typeface="Arial" pitchFamily="-1"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658335B-A0CF-614A-BF87-2F6B17A04B22}" type="slidenum">
              <a:rPr lang="en-AU">
                <a:latin typeface="Arial" pitchFamily="-1" charset="0"/>
              </a:rPr>
              <a:pPr/>
              <a:t>47</a:t>
            </a:fld>
            <a:endParaRPr lang="en-AU" dirty="0">
              <a:latin typeface="Arial" pitchFamily="-1"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 An Army Signal Corp officer, Joseph Mauborgne, proposed an improvement to the</a:t>
            </a:r>
          </a:p>
          <a:p>
            <a:r>
              <a:rPr lang="en-US" sz="1200" kern="1200" baseline="0" dirty="0">
                <a:solidFill>
                  <a:schemeClr val="tx1"/>
                </a:solidFill>
                <a:latin typeface="Arial" charset="0"/>
                <a:ea typeface="ＭＳ Ｐゴシック" pitchFamily="-107" charset="-128"/>
                <a:cs typeface="ＭＳ Ｐゴシック" pitchFamily="-107" charset="-128"/>
              </a:rPr>
              <a:t>Vernam cipher that yields the ultimate in security. Mauborgne suggested using a</a:t>
            </a:r>
          </a:p>
          <a:p>
            <a:r>
              <a:rPr lang="en-US" sz="1200" kern="1200" baseline="0" dirty="0">
                <a:solidFill>
                  <a:schemeClr val="tx1"/>
                </a:solidFill>
                <a:latin typeface="Arial" charset="0"/>
                <a:ea typeface="ＭＳ Ｐゴシック" pitchFamily="-107" charset="-128"/>
                <a:cs typeface="ＭＳ Ｐゴシック" pitchFamily="-107" charset="-128"/>
              </a:rPr>
              <a:t>random key that is as long as the message, so that the key need not be repeated. In</a:t>
            </a:r>
          </a:p>
          <a:p>
            <a:r>
              <a:rPr lang="en-US" sz="1200" kern="1200" baseline="0" dirty="0">
                <a:solidFill>
                  <a:schemeClr val="tx1"/>
                </a:solidFill>
                <a:latin typeface="Arial" charset="0"/>
                <a:ea typeface="ＭＳ Ｐゴシック" pitchFamily="-107" charset="-128"/>
                <a:cs typeface="ＭＳ Ｐゴシック" pitchFamily="-107" charset="-128"/>
              </a:rPr>
              <a:t>addition, the key is to be used to encrypt and decrypt a single message, and then is</a:t>
            </a:r>
          </a:p>
          <a:p>
            <a:r>
              <a:rPr lang="en-US" sz="1200" kern="1200" baseline="0" dirty="0">
                <a:solidFill>
                  <a:schemeClr val="tx1"/>
                </a:solidFill>
                <a:latin typeface="Arial" charset="0"/>
                <a:ea typeface="ＭＳ Ｐゴシック" pitchFamily="-107" charset="-128"/>
                <a:cs typeface="ＭＳ Ｐゴシック" pitchFamily="-107" charset="-128"/>
              </a:rPr>
              <a:t>discarded. Each new message requires a new key of the same length as the new message.</a:t>
            </a:r>
          </a:p>
          <a:p>
            <a:r>
              <a:rPr lang="en-US" sz="1200" kern="1200" baseline="0" dirty="0">
                <a:solidFill>
                  <a:schemeClr val="tx1"/>
                </a:solidFill>
                <a:latin typeface="Arial" charset="0"/>
                <a:ea typeface="ＭＳ Ｐゴシック" pitchFamily="-107" charset="-128"/>
                <a:cs typeface="ＭＳ Ｐゴシック" pitchFamily="-107" charset="-128"/>
              </a:rPr>
              <a:t>Such a scheme, known as a one-time pad , is unbreakable. It produces random</a:t>
            </a:r>
          </a:p>
          <a:p>
            <a:r>
              <a:rPr lang="en-US" sz="1200" kern="1200" baseline="0" dirty="0">
                <a:solidFill>
                  <a:schemeClr val="tx1"/>
                </a:solidFill>
                <a:latin typeface="Arial" charset="0"/>
                <a:ea typeface="ＭＳ Ｐゴシック" pitchFamily="-107" charset="-128"/>
                <a:cs typeface="ＭＳ Ｐゴシック" pitchFamily="-107" charset="-128"/>
              </a:rPr>
              <a:t>output that bears no statistical relationship to the plaintext. Because the ciphertext</a:t>
            </a:r>
          </a:p>
          <a:p>
            <a:r>
              <a:rPr lang="en-US" sz="1200" kern="1200" baseline="0" dirty="0">
                <a:solidFill>
                  <a:schemeClr val="tx1"/>
                </a:solidFill>
                <a:latin typeface="Arial" charset="0"/>
                <a:ea typeface="ＭＳ Ｐゴシック" pitchFamily="-107" charset="-128"/>
                <a:cs typeface="ＭＳ Ｐゴシック" pitchFamily="-107" charset="-128"/>
              </a:rPr>
              <a:t>contains no information whatsoever about the plaintext, there is simply no way to</a:t>
            </a:r>
          </a:p>
          <a:p>
            <a:r>
              <a:rPr lang="en-US" sz="1200" kern="1200" baseline="0" dirty="0">
                <a:solidFill>
                  <a:schemeClr val="tx1"/>
                </a:solidFill>
                <a:latin typeface="Arial" charset="0"/>
                <a:ea typeface="ＭＳ Ｐゴシック" pitchFamily="-107" charset="-128"/>
                <a:cs typeface="ＭＳ Ｐゴシック" pitchFamily="-107" charset="-128"/>
              </a:rPr>
              <a:t>break the code.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In fact, given any plaintext of equal length to the ciphertext, there is a key that</a:t>
            </a:r>
          </a:p>
          <a:p>
            <a:r>
              <a:rPr lang="en-US" sz="1200" kern="1200" baseline="0" dirty="0">
                <a:solidFill>
                  <a:schemeClr val="tx1"/>
                </a:solidFill>
                <a:latin typeface="Arial" charset="0"/>
                <a:ea typeface="ＭＳ Ｐゴシック" pitchFamily="-107" charset="-128"/>
                <a:cs typeface="ＭＳ Ｐゴシック" pitchFamily="-107" charset="-128"/>
              </a:rPr>
              <a:t>produces that plaintext. Therefore, if you did an exhaustive search of all possible</a:t>
            </a:r>
          </a:p>
          <a:p>
            <a:r>
              <a:rPr lang="en-US" sz="1200" kern="1200" baseline="0" dirty="0">
                <a:solidFill>
                  <a:schemeClr val="tx1"/>
                </a:solidFill>
                <a:latin typeface="Arial" charset="0"/>
                <a:ea typeface="ＭＳ Ｐゴシック" pitchFamily="-107" charset="-128"/>
                <a:cs typeface="ＭＳ Ｐゴシック" pitchFamily="-107" charset="-128"/>
              </a:rPr>
              <a:t>keys, you would end up with many legible plaintexts, with no way of knowing which</a:t>
            </a:r>
          </a:p>
          <a:p>
            <a:r>
              <a:rPr lang="en-US" sz="1200" kern="1200" baseline="0" dirty="0">
                <a:solidFill>
                  <a:schemeClr val="tx1"/>
                </a:solidFill>
                <a:latin typeface="Arial" charset="0"/>
                <a:ea typeface="ＭＳ Ｐゴシック" pitchFamily="-107" charset="-128"/>
                <a:cs typeface="ＭＳ Ｐゴシック" pitchFamily="-107" charset="-128"/>
              </a:rPr>
              <a:t>was the intended plaintext. Therefore, the code is unbreakable.</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security of the one-time pad is entirely due to the randomness of</a:t>
            </a:r>
          </a:p>
          <a:p>
            <a:r>
              <a:rPr lang="en-US" sz="1200" kern="1200" baseline="0" dirty="0">
                <a:solidFill>
                  <a:schemeClr val="tx1"/>
                </a:solidFill>
                <a:latin typeface="Arial" charset="0"/>
                <a:ea typeface="ＭＳ Ｐゴシック" pitchFamily="-107" charset="-128"/>
                <a:cs typeface="ＭＳ Ｐゴシック" pitchFamily="-107" charset="-128"/>
              </a:rPr>
              <a:t>the key. If the stream of characters that constitute the key is truly random, then the</a:t>
            </a:r>
          </a:p>
          <a:p>
            <a:r>
              <a:rPr lang="en-US" sz="1200" kern="1200" baseline="0" dirty="0">
                <a:solidFill>
                  <a:schemeClr val="tx1"/>
                </a:solidFill>
                <a:latin typeface="Arial" charset="0"/>
                <a:ea typeface="ＭＳ Ｐゴシック" pitchFamily="-107" charset="-128"/>
                <a:cs typeface="ＭＳ Ｐゴシック" pitchFamily="-107" charset="-128"/>
              </a:rPr>
              <a:t>stream of characters that constitute the ciphertext will be truly random. Thus, there</a:t>
            </a:r>
          </a:p>
          <a:p>
            <a:r>
              <a:rPr lang="en-US" sz="1200" kern="1200" baseline="0" dirty="0">
                <a:solidFill>
                  <a:schemeClr val="tx1"/>
                </a:solidFill>
                <a:latin typeface="Arial" charset="0"/>
                <a:ea typeface="ＭＳ Ｐゴシック" pitchFamily="-107" charset="-128"/>
                <a:cs typeface="ＭＳ Ｐゴシック" pitchFamily="-107" charset="-128"/>
              </a:rPr>
              <a:t>are no patterns or regularities that a cryptanalyst can use to attack the ciphertext.</a:t>
            </a:r>
            <a:endParaRPr lang="en-AU" dirty="0">
              <a:latin typeface="Arial" pitchFamily="-1" charset="0"/>
              <a:ea typeface="Arial" pitchFamily="-1" charset="0"/>
              <a:cs typeface="Arial" pitchFamily="-1"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a:solidFill>
                  <a:schemeClr val="tx1"/>
                </a:solidFill>
                <a:latin typeface="Arial" charset="0"/>
                <a:ea typeface="ＭＳ Ｐゴシック" pitchFamily="-107" charset="-128"/>
                <a:cs typeface="ＭＳ Ｐゴシック" pitchFamily="-107" charset="-128"/>
              </a:rPr>
              <a:t>In theory, we need look no further for a cipher. The one-time pad offers complete</a:t>
            </a:r>
          </a:p>
          <a:p>
            <a:r>
              <a:rPr lang="en-US" sz="1200" kern="1200" baseline="0" dirty="0">
                <a:solidFill>
                  <a:schemeClr val="tx1"/>
                </a:solidFill>
                <a:latin typeface="Arial" charset="0"/>
                <a:ea typeface="ＭＳ Ｐゴシック" pitchFamily="-107" charset="-128"/>
                <a:cs typeface="ＭＳ Ｐゴシック" pitchFamily="-107" charset="-128"/>
              </a:rPr>
              <a:t>security but, in practice, has two fundamental difficulties: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1.  There is the practical problem of making large quantities of random keys.</a:t>
            </a:r>
          </a:p>
          <a:p>
            <a:r>
              <a:rPr lang="en-US" sz="1200" kern="1200" baseline="0" dirty="0">
                <a:solidFill>
                  <a:schemeClr val="tx1"/>
                </a:solidFill>
                <a:latin typeface="Arial" charset="0"/>
                <a:ea typeface="ＭＳ Ｐゴシック" pitchFamily="-107" charset="-128"/>
                <a:cs typeface="ＭＳ Ｐゴシック" pitchFamily="-107" charset="-128"/>
              </a:rPr>
              <a:t>Any heavily used system might require millions of random characters</a:t>
            </a:r>
          </a:p>
          <a:p>
            <a:r>
              <a:rPr lang="en-US" sz="1200" kern="1200" baseline="0" dirty="0">
                <a:solidFill>
                  <a:schemeClr val="tx1"/>
                </a:solidFill>
                <a:latin typeface="Arial" charset="0"/>
                <a:ea typeface="ＭＳ Ｐゴシック" pitchFamily="-107" charset="-128"/>
                <a:cs typeface="ＭＳ Ｐゴシック" pitchFamily="-107" charset="-128"/>
              </a:rPr>
              <a:t>on a regular basis. Supplying truly random characters in this volume is a</a:t>
            </a:r>
          </a:p>
          <a:p>
            <a:r>
              <a:rPr lang="en-US" sz="1200" kern="1200" baseline="0" dirty="0">
                <a:solidFill>
                  <a:schemeClr val="tx1"/>
                </a:solidFill>
                <a:latin typeface="Arial" charset="0"/>
                <a:ea typeface="ＭＳ Ｐゴシック" pitchFamily="-107" charset="-128"/>
                <a:cs typeface="ＭＳ Ｐゴシック" pitchFamily="-107" charset="-128"/>
              </a:rPr>
              <a:t>significant task.</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2.  Even more daunting is the problem of key distribution and protection. For</a:t>
            </a:r>
          </a:p>
          <a:p>
            <a:r>
              <a:rPr lang="en-US" sz="1200" kern="1200" baseline="0" dirty="0">
                <a:solidFill>
                  <a:schemeClr val="tx1"/>
                </a:solidFill>
                <a:latin typeface="Arial" charset="0"/>
                <a:ea typeface="ＭＳ Ｐゴシック" pitchFamily="-107" charset="-128"/>
                <a:cs typeface="ＭＳ Ｐゴシック" pitchFamily="-107" charset="-128"/>
              </a:rPr>
              <a:t>every message to be sent, a key of equal length is needed by both sender and</a:t>
            </a:r>
          </a:p>
          <a:p>
            <a:r>
              <a:rPr lang="en-US" sz="1200" kern="1200" baseline="0" dirty="0">
                <a:solidFill>
                  <a:schemeClr val="tx1"/>
                </a:solidFill>
                <a:latin typeface="Arial" charset="0"/>
                <a:ea typeface="ＭＳ Ｐゴシック" pitchFamily="-107" charset="-128"/>
                <a:cs typeface="ＭＳ Ｐゴシック" pitchFamily="-107" charset="-128"/>
              </a:rPr>
              <a:t>receiver. Thus, a mammoth key distribution problem exists.</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Because of these difficulties, the one-time pad is of limited utility and is useful</a:t>
            </a:r>
          </a:p>
          <a:p>
            <a:r>
              <a:rPr lang="en-US" sz="1200" kern="1200" baseline="0" dirty="0">
                <a:solidFill>
                  <a:schemeClr val="tx1"/>
                </a:solidFill>
                <a:latin typeface="Arial" charset="0"/>
                <a:ea typeface="ＭＳ Ｐゴシック" pitchFamily="-107" charset="-128"/>
                <a:cs typeface="ＭＳ Ｐゴシック" pitchFamily="-107" charset="-128"/>
              </a:rPr>
              <a:t>primarily for low-bandwidth channels requiring very high security.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one-time pad is the only cryptosystem that exhibits what is referred to as</a:t>
            </a:r>
          </a:p>
          <a:p>
            <a:r>
              <a:rPr lang="en-US" sz="1200" kern="1200" baseline="0" dirty="0">
                <a:solidFill>
                  <a:schemeClr val="tx1"/>
                </a:solidFill>
                <a:latin typeface="Arial" charset="0"/>
                <a:ea typeface="ＭＳ Ｐゴシック" pitchFamily="-107" charset="-128"/>
                <a:cs typeface="ＭＳ Ｐゴシック" pitchFamily="-107" charset="-128"/>
              </a:rPr>
              <a:t>perfect secrecy . This concept is explored in Appendix F.</a:t>
            </a:r>
          </a:p>
          <a:p>
            <a:endParaRPr lang="en-US" dirty="0"/>
          </a:p>
        </p:txBody>
      </p:sp>
      <p:sp>
        <p:nvSpPr>
          <p:cNvPr id="4" name="Slide Number Placeholder 3"/>
          <p:cNvSpPr>
            <a:spLocks noGrp="1"/>
          </p:cNvSpPr>
          <p:nvPr>
            <p:ph type="sldNum" sz="quarter" idx="10"/>
          </p:nvPr>
        </p:nvSpPr>
        <p:spPr/>
        <p:txBody>
          <a:bodyPr/>
          <a:lstStyle/>
          <a:p>
            <a:pPr>
              <a:defRPr/>
            </a:pPr>
            <a:fld id="{4DDA18FF-09AB-534E-BCD5-8E9C52E261E8}" type="slidenum">
              <a:rPr lang="en-AU" smtClean="0"/>
              <a:pPr>
                <a:defRPr/>
              </a:pPr>
              <a:t>48</a:t>
            </a:fld>
            <a:endParaRPr lang="en-AU"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EA16A31F-29B3-8583-19BA-84A95960D1F2}"/>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8A799BCA-5CC9-4DC7-B037-3D5D6DC19008}" type="slidenum">
              <a:rPr lang="en-US" altLang="en-US" sz="1200" b="0" i="0" baseline="0"/>
              <a:pPr/>
              <a:t>49</a:t>
            </a:fld>
            <a:endParaRPr lang="en-US" altLang="en-US" sz="1200" b="0" i="0" baseline="0"/>
          </a:p>
        </p:txBody>
      </p:sp>
      <p:sp>
        <p:nvSpPr>
          <p:cNvPr id="135171" name="Rectangle 2">
            <a:extLst>
              <a:ext uri="{FF2B5EF4-FFF2-40B4-BE49-F238E27FC236}">
                <a16:creationId xmlns:a16="http://schemas.microsoft.com/office/drawing/2014/main" id="{1124C91D-0ECA-C282-0B3D-C9F7385172C3}"/>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32DBCCBD-4EFA-D1C1-84C5-777613D416EB}"/>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ED3FD6A6-88A9-4841-9781-5EF64C011260}" type="slidenum">
              <a:rPr lang="en-AU">
                <a:latin typeface="Arial" pitchFamily="-1" charset="0"/>
              </a:rPr>
              <a:pPr/>
              <a:t>50</a:t>
            </a:fld>
            <a:endParaRPr lang="en-AU" dirty="0">
              <a:latin typeface="Arial" pitchFamily="-1"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All the techniques examined so far involve the substitution of a ciphertext symbol</a:t>
            </a:r>
          </a:p>
          <a:p>
            <a:r>
              <a:rPr lang="en-US" sz="1200" kern="1200" baseline="0" dirty="0">
                <a:solidFill>
                  <a:schemeClr val="tx1"/>
                </a:solidFill>
                <a:latin typeface="Arial" charset="0"/>
                <a:ea typeface="ＭＳ Ｐゴシック" pitchFamily="-107" charset="-128"/>
                <a:cs typeface="ＭＳ Ｐゴシック" pitchFamily="-107" charset="-128"/>
              </a:rPr>
              <a:t>for a plaintext symbol. A very different kind of mapping is achieved by performing</a:t>
            </a:r>
          </a:p>
          <a:p>
            <a:r>
              <a:rPr lang="en-US" sz="1200" kern="1200" baseline="0" dirty="0">
                <a:solidFill>
                  <a:schemeClr val="tx1"/>
                </a:solidFill>
                <a:latin typeface="Arial" charset="0"/>
                <a:ea typeface="ＭＳ Ｐゴシック" pitchFamily="-107" charset="-128"/>
                <a:cs typeface="ＭＳ Ｐゴシック" pitchFamily="-107" charset="-128"/>
              </a:rPr>
              <a:t>some sort of permutation on the plaintext letters. This technique is referred to as a</a:t>
            </a:r>
          </a:p>
          <a:p>
            <a:r>
              <a:rPr lang="en-US" sz="1200" kern="1200" baseline="0" dirty="0">
                <a:solidFill>
                  <a:schemeClr val="tx1"/>
                </a:solidFill>
                <a:latin typeface="Arial" charset="0"/>
                <a:ea typeface="ＭＳ Ｐゴシック" pitchFamily="-107" charset="-128"/>
                <a:cs typeface="ＭＳ Ｐゴシック" pitchFamily="-107" charset="-128"/>
              </a:rPr>
              <a:t>transposition cipher.</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simplest such cipher is the rail fence  technique, in which the plaintext is</a:t>
            </a:r>
          </a:p>
          <a:p>
            <a:r>
              <a:rPr lang="en-US" sz="1200" kern="1200" baseline="0" dirty="0">
                <a:solidFill>
                  <a:schemeClr val="tx1"/>
                </a:solidFill>
                <a:latin typeface="Arial" charset="0"/>
                <a:ea typeface="ＭＳ Ｐゴシック" pitchFamily="-107" charset="-128"/>
                <a:cs typeface="ＭＳ Ｐゴシック" pitchFamily="-107" charset="-128"/>
              </a:rPr>
              <a:t>written down as a sequence of diagonals and then read off as a sequence of rows.</a:t>
            </a:r>
          </a:p>
          <a:p>
            <a:r>
              <a:rPr lang="en-US" sz="1200" kern="1200" baseline="0" dirty="0">
                <a:solidFill>
                  <a:schemeClr val="tx1"/>
                </a:solidFill>
                <a:latin typeface="Arial" charset="0"/>
                <a:ea typeface="ＭＳ Ｐゴシック" pitchFamily="-107" charset="-128"/>
                <a:cs typeface="ＭＳ Ｐゴシック" pitchFamily="-107" charset="-128"/>
              </a:rPr>
              <a:t>For example, to encipher the message “meet me after the toga party” with a rail</a:t>
            </a:r>
          </a:p>
          <a:p>
            <a:r>
              <a:rPr lang="en-US" sz="1200" kern="1200" baseline="0" dirty="0">
                <a:solidFill>
                  <a:schemeClr val="tx1"/>
                </a:solidFill>
                <a:latin typeface="Arial" charset="0"/>
                <a:ea typeface="ＭＳ Ｐゴシック" pitchFamily="-107" charset="-128"/>
                <a:cs typeface="ＭＳ Ｐゴシック" pitchFamily="-107" charset="-128"/>
              </a:rPr>
              <a:t>fence of depth 2, we write the following:</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m e m a t r h t g p r y</a:t>
            </a:r>
          </a:p>
          <a:p>
            <a:r>
              <a:rPr lang="en-US" sz="1200" kern="1200" baseline="0" dirty="0">
                <a:solidFill>
                  <a:schemeClr val="tx1"/>
                </a:solidFill>
                <a:latin typeface="Arial" charset="0"/>
                <a:ea typeface="ＭＳ Ｐゴシック" pitchFamily="-107" charset="-128"/>
                <a:cs typeface="ＭＳ Ｐゴシック" pitchFamily="-107" charset="-128"/>
              </a:rPr>
              <a:t>e t e f e t e o a a 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encrypted message is</a:t>
            </a:r>
          </a:p>
          <a:p>
            <a:r>
              <a:rPr lang="en-US" sz="1200" kern="1200" baseline="0" dirty="0">
                <a:solidFill>
                  <a:schemeClr val="tx1"/>
                </a:solidFill>
                <a:latin typeface="Arial" charset="0"/>
                <a:ea typeface="ＭＳ Ｐゴシック" pitchFamily="-107" charset="-128"/>
                <a:cs typeface="ＭＳ Ｐゴシック" pitchFamily="-107" charset="-128"/>
              </a:rPr>
              <a:t>MEMATRHTGPRYETEFETEOAAT</a:t>
            </a:r>
            <a:endParaRPr lang="en-AU" dirty="0">
              <a:latin typeface="Arial" pitchFamily="-1" charset="0"/>
              <a:ea typeface="Arial" pitchFamily="-1" charset="0"/>
              <a:cs typeface="Arial" pitchFamily="-1"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8E3EF8F7-4D9F-8DE4-44DA-9742D7C5D6B6}"/>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57CEBD2C-734F-4F16-B7A4-30978A8D5D2B}" type="slidenum">
              <a:rPr lang="en-US" altLang="en-US" sz="1200" b="0" i="0" baseline="0"/>
              <a:pPr/>
              <a:t>51</a:t>
            </a:fld>
            <a:endParaRPr lang="en-US" altLang="en-US" sz="1200" b="0" i="0" baseline="0"/>
          </a:p>
        </p:txBody>
      </p:sp>
      <p:sp>
        <p:nvSpPr>
          <p:cNvPr id="136195" name="Rectangle 2">
            <a:extLst>
              <a:ext uri="{FF2B5EF4-FFF2-40B4-BE49-F238E27FC236}">
                <a16:creationId xmlns:a16="http://schemas.microsoft.com/office/drawing/2014/main" id="{5A43A3D8-8E26-905D-E904-1D162C4522CB}"/>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E53CE56B-5546-E5FB-DA5D-427B0F006B16}"/>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A57DBD3C-EC1C-3FD5-0E07-DCF41E426F2B}"/>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B32A0F1A-C6AD-4D29-9833-32B1B532A231}" type="slidenum">
              <a:rPr lang="en-US" altLang="en-US" sz="1200" b="0" i="0" baseline="0"/>
              <a:pPr/>
              <a:t>52</a:t>
            </a:fld>
            <a:endParaRPr lang="en-US" altLang="en-US" sz="1200" b="0" i="0" baseline="0"/>
          </a:p>
        </p:txBody>
      </p:sp>
      <p:sp>
        <p:nvSpPr>
          <p:cNvPr id="139267" name="Rectangle 2">
            <a:extLst>
              <a:ext uri="{FF2B5EF4-FFF2-40B4-BE49-F238E27FC236}">
                <a16:creationId xmlns:a16="http://schemas.microsoft.com/office/drawing/2014/main" id="{791FFC6D-1C71-8961-F31F-E19FB3123BD4}"/>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CD69484A-45B3-63F5-FBEB-25BCE40BD744}"/>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441D301A-E091-8748-F129-4273C3B2CF9E}"/>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FB2C43C0-E70B-45FC-B4DC-55D385D8BDF1}" type="slidenum">
              <a:rPr lang="en-US" altLang="en-US" sz="1200" b="0" i="0" baseline="0"/>
              <a:pPr/>
              <a:t>53</a:t>
            </a:fld>
            <a:endParaRPr lang="en-US" altLang="en-US" sz="1200" b="0" i="0" baseline="0"/>
          </a:p>
        </p:txBody>
      </p:sp>
      <p:sp>
        <p:nvSpPr>
          <p:cNvPr id="140291" name="Rectangle 2">
            <a:extLst>
              <a:ext uri="{FF2B5EF4-FFF2-40B4-BE49-F238E27FC236}">
                <a16:creationId xmlns:a16="http://schemas.microsoft.com/office/drawing/2014/main" id="{6D73CAC0-5655-4E49-FDC9-D5341F0611E6}"/>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3E82A1DC-31B1-62F7-FD43-7A7F57C3C80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1043F3BC-2A5D-8CD1-DF2A-D84A5358DDAC}"/>
              </a:ext>
            </a:extLst>
          </p:cNvPr>
          <p:cNvSpPr>
            <a:spLocks noGrp="1" noChangeArrowheads="1"/>
          </p:cNvSpPr>
          <p:nvPr>
            <p:ph type="sldNum" sz="quarter" idx="5"/>
          </p:nvPr>
        </p:nvSpPr>
        <p:spPr>
          <a:noFill/>
        </p:spPr>
        <p:txBody>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fld id="{B9C0A1F5-F3B6-4CAF-BABA-EB3A139D865D}" type="slidenum">
              <a:rPr lang="en-US" altLang="en-US" sz="1200" b="0" i="0" baseline="0"/>
              <a:pPr/>
              <a:t>54</a:t>
            </a:fld>
            <a:endParaRPr lang="en-US" altLang="en-US" sz="1200" b="0" i="0" baseline="0"/>
          </a:p>
        </p:txBody>
      </p:sp>
      <p:sp>
        <p:nvSpPr>
          <p:cNvPr id="145411" name="Rectangle 2">
            <a:extLst>
              <a:ext uri="{FF2B5EF4-FFF2-40B4-BE49-F238E27FC236}">
                <a16:creationId xmlns:a16="http://schemas.microsoft.com/office/drawing/2014/main" id="{56B81FCE-0495-03C0-2E70-B3B658F18C73}"/>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D72C3A5B-72F2-E2AC-D97C-5DAB436B482F}"/>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54289542-9EBD-7441-AA65-EC7E3741B064}" type="slidenum">
              <a:rPr lang="en-AU">
                <a:latin typeface="Arial" pitchFamily="-1" charset="0"/>
              </a:rPr>
              <a:pPr/>
              <a:t>55</a:t>
            </a:fld>
            <a:endParaRPr lang="en-AU" dirty="0">
              <a:latin typeface="Arial" pitchFamily="-1"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r>
              <a:rPr lang="en-US" sz="1200" kern="1200" baseline="0" dirty="0">
                <a:solidFill>
                  <a:schemeClr val="tx1"/>
                </a:solidFill>
                <a:latin typeface="Arial" charset="0"/>
                <a:ea typeface="ＭＳ Ｐゴシック" pitchFamily="-107" charset="-128"/>
                <a:cs typeface="ＭＳ Ｐゴシック" pitchFamily="-107" charset="-128"/>
              </a:rPr>
              <a:t>Various other techniques have been used historically; some examples are the</a:t>
            </a:r>
          </a:p>
          <a:p>
            <a:r>
              <a:rPr lang="en-US" sz="1200" kern="1200" baseline="0" dirty="0">
                <a:solidFill>
                  <a:schemeClr val="tx1"/>
                </a:solidFill>
                <a:latin typeface="Arial" charset="0"/>
                <a:ea typeface="ＭＳ Ｐゴシック" pitchFamily="-107" charset="-128"/>
                <a:cs typeface="ＭＳ Ｐゴシック" pitchFamily="-107" charset="-128"/>
              </a:rPr>
              <a:t>following [MYER91]:</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Character marking:  Selected letters of printed or typewritten text are overwritten</a:t>
            </a:r>
          </a:p>
          <a:p>
            <a:r>
              <a:rPr lang="en-US" sz="1200" kern="1200" baseline="0" dirty="0">
                <a:solidFill>
                  <a:schemeClr val="tx1"/>
                </a:solidFill>
                <a:latin typeface="Arial" charset="0"/>
                <a:ea typeface="ＭＳ Ｐゴシック" pitchFamily="-107" charset="-128"/>
                <a:cs typeface="ＭＳ Ｐゴシック" pitchFamily="-107" charset="-128"/>
              </a:rPr>
              <a:t>in pencil. The marks are ordinarily not visible unless the paper is held</a:t>
            </a:r>
          </a:p>
          <a:p>
            <a:r>
              <a:rPr lang="en-US" sz="1200" kern="1200" baseline="0" dirty="0">
                <a:solidFill>
                  <a:schemeClr val="tx1"/>
                </a:solidFill>
                <a:latin typeface="Arial" charset="0"/>
                <a:ea typeface="ＭＳ Ｐゴシック" pitchFamily="-107" charset="-128"/>
                <a:cs typeface="ＭＳ Ｐゴシック" pitchFamily="-107" charset="-128"/>
              </a:rPr>
              <a:t>at an angle to bright light.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Invisible ink:  A number of substances can be used for writing but leave no</a:t>
            </a:r>
          </a:p>
          <a:p>
            <a:r>
              <a:rPr lang="en-US" sz="1200" kern="1200" baseline="0" dirty="0">
                <a:solidFill>
                  <a:schemeClr val="tx1"/>
                </a:solidFill>
                <a:latin typeface="Arial" charset="0"/>
                <a:ea typeface="ＭＳ Ｐゴシック" pitchFamily="-107" charset="-128"/>
                <a:cs typeface="ＭＳ Ｐゴシック" pitchFamily="-107" charset="-128"/>
              </a:rPr>
              <a:t>visible trace until heat or some chemical is applied to the paper.</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Pin punctures:  Small pin punctures on selected letters are ordinarily not</a:t>
            </a:r>
          </a:p>
          <a:p>
            <a:r>
              <a:rPr lang="en-US" sz="1200" kern="1200" baseline="0" dirty="0">
                <a:solidFill>
                  <a:schemeClr val="tx1"/>
                </a:solidFill>
                <a:latin typeface="Arial" charset="0"/>
                <a:ea typeface="ＭＳ Ｐゴシック" pitchFamily="-107" charset="-128"/>
                <a:cs typeface="ＭＳ Ｐゴシック" pitchFamily="-107" charset="-128"/>
              </a:rPr>
              <a:t>visible unless the paper is held up in front of a light.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Typewriter correction ribbon:  Used between lines typed with a black</a:t>
            </a:r>
          </a:p>
          <a:p>
            <a:r>
              <a:rPr lang="en-US" sz="1200" kern="1200" baseline="0" dirty="0">
                <a:solidFill>
                  <a:schemeClr val="tx1"/>
                </a:solidFill>
                <a:latin typeface="Arial" charset="0"/>
                <a:ea typeface="ＭＳ Ｐゴシック" pitchFamily="-107" charset="-128"/>
                <a:cs typeface="ＭＳ Ｐゴシック" pitchFamily="-107" charset="-128"/>
              </a:rPr>
              <a:t>ribbon, the results of typing with the correction tape are visible only under</a:t>
            </a:r>
          </a:p>
          <a:p>
            <a:r>
              <a:rPr lang="en-US" sz="1200" kern="1200" baseline="0" dirty="0">
                <a:solidFill>
                  <a:schemeClr val="tx1"/>
                </a:solidFill>
                <a:latin typeface="Arial" charset="0"/>
                <a:ea typeface="ＭＳ Ｐゴシック" pitchFamily="-107" charset="-128"/>
                <a:cs typeface="ＭＳ Ｐゴシック" pitchFamily="-107" charset="-128"/>
              </a:rPr>
              <a:t>a strong light.</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 Although these techniques may seem archaic, they have contemporary equivalents.</a:t>
            </a:r>
          </a:p>
          <a:p>
            <a:r>
              <a:rPr lang="en-US" sz="1200" kern="1200" baseline="0" dirty="0">
                <a:solidFill>
                  <a:schemeClr val="tx1"/>
                </a:solidFill>
                <a:latin typeface="Arial" charset="0"/>
                <a:ea typeface="ＭＳ Ｐゴシック" pitchFamily="-107" charset="-128"/>
                <a:cs typeface="ＭＳ Ｐゴシック" pitchFamily="-107" charset="-128"/>
              </a:rPr>
              <a:t>[WAYN09] proposes hiding a message by using the least significant bits of</a:t>
            </a:r>
          </a:p>
          <a:p>
            <a:r>
              <a:rPr lang="en-US" sz="1200" kern="1200" baseline="0" dirty="0">
                <a:solidFill>
                  <a:schemeClr val="tx1"/>
                </a:solidFill>
                <a:latin typeface="Arial" charset="0"/>
                <a:ea typeface="ＭＳ Ｐゴシック" pitchFamily="-107" charset="-128"/>
                <a:cs typeface="ＭＳ Ｐゴシック" pitchFamily="-107" charset="-128"/>
              </a:rPr>
              <a:t>frames on a CD. For example, the Kodak Photo CD format’s maximum resolution</a:t>
            </a:r>
          </a:p>
          <a:p>
            <a:r>
              <a:rPr lang="en-US" sz="1200" kern="1200" baseline="0" dirty="0">
                <a:solidFill>
                  <a:schemeClr val="tx1"/>
                </a:solidFill>
                <a:latin typeface="Arial" charset="0"/>
                <a:ea typeface="ＭＳ Ｐゴシック" pitchFamily="-107" charset="-128"/>
                <a:cs typeface="ＭＳ Ｐゴシック" pitchFamily="-107" charset="-128"/>
              </a:rPr>
              <a:t>is 3096 *  6144 pixels, with each pixel containing 24 bits of RGB color information.</a:t>
            </a:r>
          </a:p>
          <a:p>
            <a:r>
              <a:rPr lang="en-US" sz="1200" kern="1200" baseline="0" dirty="0">
                <a:solidFill>
                  <a:schemeClr val="tx1"/>
                </a:solidFill>
                <a:latin typeface="Arial" charset="0"/>
                <a:ea typeface="ＭＳ Ｐゴシック" pitchFamily="-107" charset="-128"/>
                <a:cs typeface="ＭＳ Ｐゴシック" pitchFamily="-107" charset="-128"/>
              </a:rPr>
              <a:t>The least significant bit of each 24-bit pixel can be changed without greatly affecting</a:t>
            </a:r>
          </a:p>
          <a:p>
            <a:r>
              <a:rPr lang="en-US" sz="1200" kern="1200" baseline="0" dirty="0">
                <a:solidFill>
                  <a:schemeClr val="tx1"/>
                </a:solidFill>
                <a:latin typeface="Arial" charset="0"/>
                <a:ea typeface="ＭＳ Ｐゴシック" pitchFamily="-107" charset="-128"/>
                <a:cs typeface="ＭＳ Ｐゴシック" pitchFamily="-107" charset="-128"/>
              </a:rPr>
              <a:t>the quality of the image. The result is that you can hide a 130-kB message in a single</a:t>
            </a:r>
          </a:p>
          <a:p>
            <a:r>
              <a:rPr lang="en-US" sz="1200" kern="1200" baseline="0" dirty="0">
                <a:solidFill>
                  <a:schemeClr val="tx1"/>
                </a:solidFill>
                <a:latin typeface="Arial" charset="0"/>
                <a:ea typeface="ＭＳ Ｐゴシック" pitchFamily="-107" charset="-128"/>
                <a:cs typeface="ＭＳ Ｐゴシック" pitchFamily="-107" charset="-128"/>
              </a:rPr>
              <a:t>digital snapshot. There are now a number of software packages available that take</a:t>
            </a:r>
          </a:p>
          <a:p>
            <a:r>
              <a:rPr lang="en-US" sz="1200" kern="1200" baseline="0" dirty="0">
                <a:solidFill>
                  <a:schemeClr val="tx1"/>
                </a:solidFill>
                <a:latin typeface="Arial" charset="0"/>
                <a:ea typeface="ＭＳ Ｐゴシック" pitchFamily="-107" charset="-128"/>
                <a:cs typeface="ＭＳ Ｐゴシック" pitchFamily="-107" charset="-128"/>
              </a:rPr>
              <a:t>this type of approach to steganography.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Steganography has a number of drawbacks when compared to encryption.</a:t>
            </a:r>
          </a:p>
          <a:p>
            <a:r>
              <a:rPr lang="en-US" sz="1200" kern="1200" baseline="0" dirty="0">
                <a:solidFill>
                  <a:schemeClr val="tx1"/>
                </a:solidFill>
                <a:latin typeface="Arial" charset="0"/>
                <a:ea typeface="ＭＳ Ｐゴシック" pitchFamily="-107" charset="-128"/>
                <a:cs typeface="ＭＳ Ｐゴシック" pitchFamily="-107" charset="-128"/>
              </a:rPr>
              <a:t>It requires a lot of overhead to hide a relatively few bits of information, although</a:t>
            </a:r>
          </a:p>
          <a:p>
            <a:r>
              <a:rPr lang="en-US" sz="1200" kern="1200" baseline="0" dirty="0">
                <a:solidFill>
                  <a:schemeClr val="tx1"/>
                </a:solidFill>
                <a:latin typeface="Arial" charset="0"/>
                <a:ea typeface="ＭＳ Ｐゴシック" pitchFamily="-107" charset="-128"/>
                <a:cs typeface="ＭＳ Ｐゴシック" pitchFamily="-107" charset="-128"/>
              </a:rPr>
              <a:t>using a scheme like that proposed in the preceding paragraph may make it more</a:t>
            </a:r>
          </a:p>
          <a:p>
            <a:r>
              <a:rPr lang="en-US" sz="1200" kern="1200" baseline="0" dirty="0">
                <a:solidFill>
                  <a:schemeClr val="tx1"/>
                </a:solidFill>
                <a:latin typeface="Arial" charset="0"/>
                <a:ea typeface="ＭＳ Ｐゴシック" pitchFamily="-107" charset="-128"/>
                <a:cs typeface="ＭＳ Ｐゴシック" pitchFamily="-107" charset="-128"/>
              </a:rPr>
              <a:t>effective. Also, once the system is discovered, it becomes virtually worthless. This</a:t>
            </a:r>
          </a:p>
          <a:p>
            <a:r>
              <a:rPr lang="en-US" sz="1200" kern="1200" baseline="0" dirty="0">
                <a:solidFill>
                  <a:schemeClr val="tx1"/>
                </a:solidFill>
                <a:latin typeface="Arial" charset="0"/>
                <a:ea typeface="ＭＳ Ｐゴシック" pitchFamily="-107" charset="-128"/>
                <a:cs typeface="ＭＳ Ｐゴシック" pitchFamily="-107" charset="-128"/>
              </a:rPr>
              <a:t>problem, too, can be overcome if the insertion method depends on some sort of key</a:t>
            </a:r>
          </a:p>
          <a:p>
            <a:r>
              <a:rPr lang="en-US" sz="1200" kern="1200" baseline="0" dirty="0">
                <a:solidFill>
                  <a:schemeClr val="tx1"/>
                </a:solidFill>
                <a:latin typeface="Arial" charset="0"/>
                <a:ea typeface="ＭＳ Ｐゴシック" pitchFamily="-107" charset="-128"/>
                <a:cs typeface="ＭＳ Ｐゴシック" pitchFamily="-107" charset="-128"/>
              </a:rPr>
              <a:t>(e.g., see Problem 2.20). Alternatively, a message can be first encrypted and then</a:t>
            </a:r>
          </a:p>
          <a:p>
            <a:r>
              <a:rPr lang="en-US" sz="1200" kern="1200" baseline="0" dirty="0">
                <a:solidFill>
                  <a:schemeClr val="tx1"/>
                </a:solidFill>
                <a:latin typeface="Arial" charset="0"/>
                <a:ea typeface="ＭＳ Ｐゴシック" pitchFamily="-107" charset="-128"/>
                <a:cs typeface="ＭＳ Ｐゴシック" pitchFamily="-107" charset="-128"/>
              </a:rPr>
              <a:t>hidden using steganography.</a:t>
            </a:r>
          </a:p>
          <a:p>
            <a:endParaRPr lang="en-US" sz="1200" kern="1200" baseline="0" dirty="0">
              <a:solidFill>
                <a:schemeClr val="tx1"/>
              </a:solidFill>
              <a:latin typeface="Arial" charset="0"/>
              <a:ea typeface="ＭＳ Ｐゴシック" pitchFamily="-107" charset="-128"/>
              <a:cs typeface="ＭＳ Ｐゴシック" pitchFamily="-107" charset="-128"/>
            </a:endParaRPr>
          </a:p>
          <a:p>
            <a:r>
              <a:rPr lang="en-US" sz="1200" kern="1200" baseline="0" dirty="0">
                <a:solidFill>
                  <a:schemeClr val="tx1"/>
                </a:solidFill>
                <a:latin typeface="Arial" charset="0"/>
                <a:ea typeface="ＭＳ Ｐゴシック" pitchFamily="-107" charset="-128"/>
                <a:cs typeface="ＭＳ Ｐゴシック" pitchFamily="-107" charset="-128"/>
              </a:rPr>
              <a:t>The advantage of steganography is that it can be employed by parties who</a:t>
            </a:r>
          </a:p>
          <a:p>
            <a:r>
              <a:rPr lang="en-US" sz="1200" kern="1200" baseline="0" dirty="0">
                <a:solidFill>
                  <a:schemeClr val="tx1"/>
                </a:solidFill>
                <a:latin typeface="Arial" charset="0"/>
                <a:ea typeface="ＭＳ Ｐゴシック" pitchFamily="-107" charset="-128"/>
                <a:cs typeface="ＭＳ Ｐゴシック" pitchFamily="-107" charset="-128"/>
              </a:rPr>
              <a:t>have something to lose should the fact of their secret communication (not necessarily</a:t>
            </a:r>
          </a:p>
          <a:p>
            <a:r>
              <a:rPr lang="en-US" sz="1200" kern="1200" baseline="0" dirty="0">
                <a:solidFill>
                  <a:schemeClr val="tx1"/>
                </a:solidFill>
                <a:latin typeface="Arial" charset="0"/>
                <a:ea typeface="ＭＳ Ｐゴシック" pitchFamily="-107" charset="-128"/>
                <a:cs typeface="ＭＳ Ｐゴシック" pitchFamily="-107" charset="-128"/>
              </a:rPr>
              <a:t>the content) be discovered. Encryption flags traffic as important or secret or may</a:t>
            </a:r>
          </a:p>
          <a:p>
            <a:r>
              <a:rPr lang="en-US" sz="1200" kern="1200" baseline="0" dirty="0">
                <a:solidFill>
                  <a:schemeClr val="tx1"/>
                </a:solidFill>
                <a:latin typeface="Arial" charset="0"/>
                <a:ea typeface="ＭＳ Ｐゴシック" pitchFamily="-107" charset="-128"/>
                <a:cs typeface="ＭＳ Ｐゴシック" pitchFamily="-107" charset="-128"/>
              </a:rPr>
              <a:t>identify the sender or receiver as someone with something to hide.</a:t>
            </a:r>
            <a:endParaRPr lang="en-US" dirty="0">
              <a:latin typeface="Arial" pitchFamily="-1" charset="0"/>
              <a:ea typeface="Arial" pitchFamily="-1" charset="0"/>
              <a:cs typeface="Arial" pitchFamily="-1"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5B9666B2-AE50-E640-B626-F604AED7D98F}" type="slidenum">
              <a:rPr lang="en-AU">
                <a:latin typeface="Arial" pitchFamily="-1" charset="0"/>
              </a:rPr>
              <a:pPr/>
              <a:t>56</a:t>
            </a:fld>
            <a:endParaRPr lang="en-AU" dirty="0">
              <a:latin typeface="Arial" pitchFamily="-1"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Chapter 2 summary.</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pPr>
              <a:defRPr/>
            </a:pPr>
            <a:endParaRPr lang="en-US" dirty="0"/>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pPr>
              <a:defRPr/>
            </a:pPr>
            <a:endParaRPr lang="en-US" dirty="0"/>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8EB2D05-ED9B-D64F-84F9-1CBF245170BF}"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pPr>
              <a:defRPr/>
            </a:pPr>
            <a:endParaRPr lang="en-US" dirty="0"/>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pPr>
              <a:defRPr/>
            </a:pPr>
            <a:endParaRPr lang="en-US" dirty="0"/>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dirty="0"/>
              <a:t>Click icon to add picture</a:t>
            </a:r>
            <a:endParaRPr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5AEB69B-5E69-824A-A98D-11886E137B42}" type="slidenum">
              <a:rPr lang="en-US" smtClean="0"/>
              <a:pPr>
                <a:defRPr/>
              </a:pPr>
              <a:t>‹#›</a:t>
            </a:fld>
            <a:endParaRPr lang="en-US" dirty="0"/>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D3CBCFE-40EB-F940-80F7-007DE9F574D6}"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DEB5EF6F-FFFF-2347-9244-08C2C6A20C11}" type="slidenum">
              <a:rPr lang="en-US" smtClean="0"/>
              <a:pPr>
                <a:defRPr/>
              </a:pPr>
              <a:t>‹#›</a:t>
            </a:fld>
            <a:endParaRPr lang="en-US" dirty="0"/>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9E675B3F-6561-B24D-8031-C57239C6AA25}"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FDC14EC7-977D-1E4F-8051-25C0EB4A0039}"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pPr>
              <a:defRPr/>
            </a:pPr>
            <a:fld id="{FCEF7E2B-CF74-4842-A0EA-70EF99A89E06}"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E24AB6FF-5496-1E43-9590-2F72A5D955AD}"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7663788D-3F12-1344-95FC-E1DB5EA6A64F}"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08AD938-33E9-BF4D-94C2-FA36CE6F25C5}"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BA53D34-9388-2A4D-8E3D-61FEBA664D04}"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97730" name="Rectangle 2"/>
          <p:cNvSpPr>
            <a:spLocks noGrp="1" noChangeArrowheads="1"/>
          </p:cNvSpPr>
          <p:nvPr>
            <p:ph type="ctrTitle"/>
          </p:nvPr>
        </p:nvSpPr>
        <p:spPr>
          <a:xfrm>
            <a:off x="2209800" y="2728913"/>
            <a:ext cx="6096000" cy="776287"/>
          </a:xfrm>
        </p:spPr>
        <p:txBody>
          <a:bodyPr/>
          <a:lstStyle>
            <a:lvl1pPr>
              <a:defRPr/>
            </a:lvl1pPr>
          </a:lstStyle>
          <a:p>
            <a:pPr lvl="0"/>
            <a:r>
              <a:rPr lang="en-US" noProof="0"/>
              <a:t>Click to edit Master title style</a:t>
            </a:r>
          </a:p>
        </p:txBody>
      </p:sp>
      <p:sp>
        <p:nvSpPr>
          <p:cNvPr id="1097731" name="Rectangle 3"/>
          <p:cNvSpPr>
            <a:spLocks noGrp="1" noChangeArrowheads="1"/>
          </p:cNvSpPr>
          <p:nvPr>
            <p:ph type="subTitle" idx="1"/>
          </p:nvPr>
        </p:nvSpPr>
        <p:spPr>
          <a:xfrm>
            <a:off x="1371600" y="3886200"/>
            <a:ext cx="6400800" cy="1295400"/>
          </a:xfrm>
        </p:spPr>
        <p:txBody>
          <a:bodyPr/>
          <a:lstStyle>
            <a:lvl1pPr marL="0" indent="0" algn="ctr">
              <a:buFont typeface="Wingdings" pitchFamily="2" charset="2"/>
              <a:buNone/>
              <a:defRPr/>
            </a:lvl1pPr>
          </a:lstStyle>
          <a:p>
            <a:pPr lvl="0"/>
            <a:r>
              <a:rPr lang="en-US" noProof="0"/>
              <a:t>Click to edit Master subtitle style</a:t>
            </a:r>
          </a:p>
        </p:txBody>
      </p:sp>
    </p:spTree>
    <p:extLst>
      <p:ext uri="{BB962C8B-B14F-4D97-AF65-F5344CB8AC3E}">
        <p14:creationId xmlns:p14="http://schemas.microsoft.com/office/powerpoint/2010/main" val="3440187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93500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
        <p:nvSpPr>
          <p:cNvPr id="5" name="Slide Number Placeholder 1">
            <a:extLst>
              <a:ext uri="{FF2B5EF4-FFF2-40B4-BE49-F238E27FC236}">
                <a16:creationId xmlns:a16="http://schemas.microsoft.com/office/drawing/2014/main" id="{B29EF890-8711-409B-9866-5CD47ADD6872}"/>
              </a:ext>
            </a:extLst>
          </p:cNvPr>
          <p:cNvSpPr>
            <a:spLocks noGrp="1"/>
          </p:cNvSpPr>
          <p:nvPr>
            <p:ph type="sldNum" sz="quarter" idx="10"/>
          </p:nvPr>
        </p:nvSpPr>
        <p:spPr/>
        <p:txBody>
          <a:bodyPr/>
          <a:lstStyle>
            <a:lvl1pPr>
              <a:defRPr/>
            </a:lvl1pPr>
          </a:lstStyle>
          <a:p>
            <a:pPr>
              <a:defRPr/>
            </a:pPr>
            <a:fld id="{3686DFBD-27E2-E046-A517-7C0202BD7FAE}" type="slidenum">
              <a:rPr lang="en-US" smtClean="0"/>
              <a:pPr>
                <a:defRPr/>
              </a:pPr>
              <a:t>‹#›</a:t>
            </a:fld>
            <a:endParaRPr lang="en-US" dirty="0"/>
          </a:p>
        </p:txBody>
      </p:sp>
    </p:spTree>
    <p:extLst>
      <p:ext uri="{BB962C8B-B14F-4D97-AF65-F5344CB8AC3E}">
        <p14:creationId xmlns:p14="http://schemas.microsoft.com/office/powerpoint/2010/main" val="2908509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371600"/>
            <a:ext cx="3752850"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7250" y="1371600"/>
            <a:ext cx="3754438"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
            <a:extLst>
              <a:ext uri="{FF2B5EF4-FFF2-40B4-BE49-F238E27FC236}">
                <a16:creationId xmlns:a16="http://schemas.microsoft.com/office/drawing/2014/main" id="{39ABBED8-B2EE-4069-861B-B81FD909FCC0}"/>
              </a:ext>
            </a:extLst>
          </p:cNvPr>
          <p:cNvSpPr>
            <a:spLocks noGrp="1"/>
          </p:cNvSpPr>
          <p:nvPr>
            <p:ph type="sldNum" sz="quarter" idx="10"/>
          </p:nvPr>
        </p:nvSpPr>
        <p:spPr/>
        <p:txBody>
          <a:bodyPr/>
          <a:lstStyle>
            <a:lvl1pPr>
              <a:defRPr/>
            </a:lvl1pPr>
          </a:lstStyle>
          <a:p>
            <a:pPr>
              <a:defRPr/>
            </a:pPr>
            <a:fld id="{793298D1-69AE-D94B-83B4-C1E8F3597BBB}" type="slidenum">
              <a:rPr lang="en-US" smtClean="0"/>
              <a:pPr>
                <a:defRPr/>
              </a:pPr>
              <a:t>‹#›</a:t>
            </a:fld>
            <a:endParaRPr lang="en-US" dirty="0"/>
          </a:p>
        </p:txBody>
      </p:sp>
    </p:spTree>
    <p:extLst>
      <p:ext uri="{BB962C8B-B14F-4D97-AF65-F5344CB8AC3E}">
        <p14:creationId xmlns:p14="http://schemas.microsoft.com/office/powerpoint/2010/main" val="2815503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
            <a:extLst>
              <a:ext uri="{FF2B5EF4-FFF2-40B4-BE49-F238E27FC236}">
                <a16:creationId xmlns:a16="http://schemas.microsoft.com/office/drawing/2014/main" id="{DF3F7320-DC06-4D84-9AB3-B2F039B4E02C}"/>
              </a:ext>
            </a:extLst>
          </p:cNvPr>
          <p:cNvSpPr>
            <a:spLocks noGrp="1"/>
          </p:cNvSpPr>
          <p:nvPr>
            <p:ph type="sldNum" sz="quarter" idx="10"/>
          </p:nvPr>
        </p:nvSpPr>
        <p:spPr/>
        <p:txBody>
          <a:bodyPr/>
          <a:lstStyle>
            <a:lvl1pPr>
              <a:defRPr/>
            </a:lvl1pPr>
          </a:lstStyle>
          <a:p>
            <a:pPr>
              <a:defRPr/>
            </a:pPr>
            <a:fld id="{55E9BEDC-36A3-9E40-B9B7-EF42D67A6E46}" type="slidenum">
              <a:rPr lang="en-US" smtClean="0"/>
              <a:pPr>
                <a:defRPr/>
              </a:pPr>
              <a:t>‹#›</a:t>
            </a:fld>
            <a:endParaRPr lang="en-US" dirty="0"/>
          </a:p>
        </p:txBody>
      </p:sp>
    </p:spTree>
    <p:extLst>
      <p:ext uri="{BB962C8B-B14F-4D97-AF65-F5344CB8AC3E}">
        <p14:creationId xmlns:p14="http://schemas.microsoft.com/office/powerpoint/2010/main" val="2969495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1">
            <a:extLst>
              <a:ext uri="{FF2B5EF4-FFF2-40B4-BE49-F238E27FC236}">
                <a16:creationId xmlns:a16="http://schemas.microsoft.com/office/drawing/2014/main" id="{64BA88CA-5519-4B1A-92CF-9A28E358EE31}"/>
              </a:ext>
            </a:extLst>
          </p:cNvPr>
          <p:cNvSpPr>
            <a:spLocks noGrp="1"/>
          </p:cNvSpPr>
          <p:nvPr>
            <p:ph type="sldNum" sz="quarter" idx="10"/>
          </p:nvPr>
        </p:nvSpPr>
        <p:spPr/>
        <p:txBody>
          <a:bodyPr/>
          <a:lstStyle>
            <a:lvl1pPr>
              <a:defRPr/>
            </a:lvl1pPr>
          </a:lstStyle>
          <a:p>
            <a:pPr>
              <a:defRPr/>
            </a:pPr>
            <a:fld id="{CD487DAE-8C80-B544-80C4-9497E4FC7967}" type="slidenum">
              <a:rPr lang="en-US" smtClean="0"/>
              <a:pPr>
                <a:defRPr/>
              </a:pPr>
              <a:t>‹#›</a:t>
            </a:fld>
            <a:endParaRPr lang="en-US" dirty="0"/>
          </a:p>
        </p:txBody>
      </p:sp>
    </p:spTree>
    <p:extLst>
      <p:ext uri="{BB962C8B-B14F-4D97-AF65-F5344CB8AC3E}">
        <p14:creationId xmlns:p14="http://schemas.microsoft.com/office/powerpoint/2010/main" val="2400791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13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1">
            <a:extLst>
              <a:ext uri="{FF2B5EF4-FFF2-40B4-BE49-F238E27FC236}">
                <a16:creationId xmlns:a16="http://schemas.microsoft.com/office/drawing/2014/main" id="{26D21D62-77E1-42A1-9E43-933C42E7718D}"/>
              </a:ext>
            </a:extLst>
          </p:cNvPr>
          <p:cNvSpPr>
            <a:spLocks noGrp="1"/>
          </p:cNvSpPr>
          <p:nvPr>
            <p:ph type="sldNum" sz="quarter" idx="10"/>
          </p:nvPr>
        </p:nvSpPr>
        <p:spPr/>
        <p:txBody>
          <a:bodyPr/>
          <a:lstStyle>
            <a:lvl1pPr>
              <a:defRPr/>
            </a:lvl1pPr>
          </a:lstStyle>
          <a:p>
            <a:pPr>
              <a:defRPr/>
            </a:pPr>
            <a:fld id="{816E368C-1A76-764C-A4C6-A47FE0348898}" type="slidenum">
              <a:rPr lang="en-US" smtClean="0"/>
              <a:pPr>
                <a:defRPr/>
              </a:pPr>
              <a:t>‹#›</a:t>
            </a:fld>
            <a:endParaRPr lang="en-US" dirty="0"/>
          </a:p>
        </p:txBody>
      </p:sp>
    </p:spTree>
    <p:extLst>
      <p:ext uri="{BB962C8B-B14F-4D97-AF65-F5344CB8AC3E}">
        <p14:creationId xmlns:p14="http://schemas.microsoft.com/office/powerpoint/2010/main" val="3089086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02480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2355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7988" y="214313"/>
            <a:ext cx="1997075"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14313"/>
            <a:ext cx="5843588"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35978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00" y="214313"/>
            <a:ext cx="7993063" cy="591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6582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pPr>
              <a:defRPr/>
            </a:pPr>
            <a:endParaRPr lang="en-US" dirty="0"/>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pPr>
              <a:defRPr/>
            </a:pPr>
            <a:fld id="{B9F3C192-4994-CF45-A7F4-386AB6D968C5}" type="slidenum">
              <a:rPr lang="en-US" smtClean="0"/>
              <a:pPr>
                <a:defRPr/>
              </a:pPr>
              <a:t>‹#›</a:t>
            </a:fld>
            <a:endParaRPr lang="en-US" dirty="0"/>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8D361E2-348E-481E-B5A7-D91EAC8216AF}"/>
              </a:ext>
            </a:extLst>
          </p:cNvPr>
          <p:cNvSpPr>
            <a:spLocks noGrp="1" noChangeArrowheads="1"/>
          </p:cNvSpPr>
          <p:nvPr>
            <p:ph type="title"/>
          </p:nvPr>
        </p:nvSpPr>
        <p:spPr bwMode="auto">
          <a:xfrm>
            <a:off x="1447800" y="214313"/>
            <a:ext cx="7307263"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D68060D-798E-4B73-A925-C8EF159A0CFA}"/>
              </a:ext>
            </a:extLst>
          </p:cNvPr>
          <p:cNvSpPr>
            <a:spLocks noGrp="1" noChangeArrowheads="1"/>
          </p:cNvSpPr>
          <p:nvPr>
            <p:ph type="body" idx="1"/>
          </p:nvPr>
        </p:nvSpPr>
        <p:spPr bwMode="auto">
          <a:xfrm>
            <a:off x="762000" y="1371600"/>
            <a:ext cx="7659688"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Slide Number Placeholder 1">
            <a:extLst>
              <a:ext uri="{FF2B5EF4-FFF2-40B4-BE49-F238E27FC236}">
                <a16:creationId xmlns:a16="http://schemas.microsoft.com/office/drawing/2014/main" id="{922E2470-7BBC-4971-A3C8-04B3A69EE2E7}"/>
              </a:ext>
            </a:extLst>
          </p:cNvPr>
          <p:cNvSpPr>
            <a:spLocks noGrp="1"/>
          </p:cNvSpPr>
          <p:nvPr>
            <p:ph type="sldNum" sz="quarter" idx="4"/>
          </p:nvPr>
        </p:nvSpPr>
        <p:spPr>
          <a:xfrm>
            <a:off x="304800" y="6356350"/>
            <a:ext cx="2057400" cy="365125"/>
          </a:xfrm>
          <a:prstGeom prst="rect">
            <a:avLst/>
          </a:prstGeom>
        </p:spPr>
        <p:txBody>
          <a:bodyPr vert="horz" wrap="square" lIns="91440" tIns="45720" rIns="91440" bIns="45720" numCol="1" anchor="ctr" anchorCtr="0" compatLnSpc="1">
            <a:prstTxWarp prst="textNoShape">
              <a:avLst/>
            </a:prstTxWarp>
          </a:bodyPr>
          <a:lstStyle>
            <a:lvl1pPr>
              <a:defRPr sz="1200"/>
            </a:lvl1pPr>
          </a:lstStyle>
          <a:p>
            <a:pPr>
              <a:defRPr/>
            </a:pPr>
            <a:fld id="{B9F3C192-4994-CF45-A7F4-386AB6D968C5}"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rtl="0" eaLnBrk="1" fontAlgn="base" hangingPunct="1">
        <a:spcBef>
          <a:spcPct val="0"/>
        </a:spcBef>
        <a:spcAft>
          <a:spcPct val="0"/>
        </a:spcAft>
        <a:defRPr sz="3200">
          <a:solidFill>
            <a:schemeClr val="tx1"/>
          </a:solidFill>
          <a:latin typeface="+mj-lt"/>
          <a:ea typeface="+mj-ea"/>
          <a:cs typeface="+mj-cs"/>
        </a:defRPr>
      </a:lvl1pPr>
      <a:lvl2pPr algn="l" rtl="0" eaLnBrk="1" fontAlgn="base" hangingPunct="1">
        <a:spcBef>
          <a:spcPct val="0"/>
        </a:spcBef>
        <a:spcAft>
          <a:spcPct val="0"/>
        </a:spcAft>
        <a:defRPr sz="3200">
          <a:solidFill>
            <a:schemeClr val="tx1"/>
          </a:solidFill>
          <a:latin typeface="Tahoma" pitchFamily="34" charset="0"/>
          <a:cs typeface="Arial" charset="0"/>
        </a:defRPr>
      </a:lvl2pPr>
      <a:lvl3pPr algn="l" rtl="0" eaLnBrk="1" fontAlgn="base" hangingPunct="1">
        <a:spcBef>
          <a:spcPct val="0"/>
        </a:spcBef>
        <a:spcAft>
          <a:spcPct val="0"/>
        </a:spcAft>
        <a:defRPr sz="3200">
          <a:solidFill>
            <a:schemeClr val="tx1"/>
          </a:solidFill>
          <a:latin typeface="Tahoma" pitchFamily="34" charset="0"/>
          <a:cs typeface="Arial" charset="0"/>
        </a:defRPr>
      </a:lvl3pPr>
      <a:lvl4pPr algn="l" rtl="0" eaLnBrk="1" fontAlgn="base" hangingPunct="1">
        <a:spcBef>
          <a:spcPct val="0"/>
        </a:spcBef>
        <a:spcAft>
          <a:spcPct val="0"/>
        </a:spcAft>
        <a:defRPr sz="3200">
          <a:solidFill>
            <a:schemeClr val="tx1"/>
          </a:solidFill>
          <a:latin typeface="Tahoma" pitchFamily="34" charset="0"/>
          <a:cs typeface="Arial" charset="0"/>
        </a:defRPr>
      </a:lvl4pPr>
      <a:lvl5pPr algn="l" rtl="0" eaLnBrk="1" fontAlgn="base" hangingPunct="1">
        <a:spcBef>
          <a:spcPct val="0"/>
        </a:spcBef>
        <a:spcAft>
          <a:spcPct val="0"/>
        </a:spcAft>
        <a:defRPr sz="3200">
          <a:solidFill>
            <a:schemeClr val="tx1"/>
          </a:solidFill>
          <a:latin typeface="Tahoma" pitchFamily="34" charset="0"/>
          <a:cs typeface="Arial" charset="0"/>
        </a:defRPr>
      </a:lvl5pPr>
      <a:lvl6pPr marL="457200" algn="l" rtl="0" eaLnBrk="1" fontAlgn="base" hangingPunct="1">
        <a:spcBef>
          <a:spcPct val="0"/>
        </a:spcBef>
        <a:spcAft>
          <a:spcPct val="0"/>
        </a:spcAft>
        <a:defRPr sz="3200">
          <a:solidFill>
            <a:schemeClr val="tx1"/>
          </a:solidFill>
          <a:latin typeface="Tahoma" pitchFamily="34" charset="0"/>
          <a:cs typeface="Arial" charset="0"/>
        </a:defRPr>
      </a:lvl6pPr>
      <a:lvl7pPr marL="914400" algn="l" rtl="0" eaLnBrk="1" fontAlgn="base" hangingPunct="1">
        <a:spcBef>
          <a:spcPct val="0"/>
        </a:spcBef>
        <a:spcAft>
          <a:spcPct val="0"/>
        </a:spcAft>
        <a:defRPr sz="3200">
          <a:solidFill>
            <a:schemeClr val="tx1"/>
          </a:solidFill>
          <a:latin typeface="Tahoma" pitchFamily="34" charset="0"/>
          <a:cs typeface="Arial" charset="0"/>
        </a:defRPr>
      </a:lvl7pPr>
      <a:lvl8pPr marL="1371600" algn="l" rtl="0" eaLnBrk="1" fontAlgn="base" hangingPunct="1">
        <a:spcBef>
          <a:spcPct val="0"/>
        </a:spcBef>
        <a:spcAft>
          <a:spcPct val="0"/>
        </a:spcAft>
        <a:defRPr sz="3200">
          <a:solidFill>
            <a:schemeClr val="tx1"/>
          </a:solidFill>
          <a:latin typeface="Tahoma" pitchFamily="34" charset="0"/>
          <a:cs typeface="Arial" charset="0"/>
        </a:defRPr>
      </a:lvl8pPr>
      <a:lvl9pPr marL="1828800" algn="l" rtl="0" eaLnBrk="1" fontAlgn="base" hangingPunct="1">
        <a:spcBef>
          <a:spcPct val="0"/>
        </a:spcBef>
        <a:spcAft>
          <a:spcPct val="0"/>
        </a:spcAft>
        <a:defRPr sz="3200">
          <a:solidFill>
            <a:schemeClr val="tx1"/>
          </a:solidFill>
          <a:latin typeface="Tahoma" pitchFamily="34" charset="0"/>
          <a:cs typeface="Arial" charset="0"/>
        </a:defRPr>
      </a:lvl9pPr>
    </p:titleStyle>
    <p:bodyStyle>
      <a:lvl1pPr marL="342900" indent="-342900" algn="l" rtl="0" eaLnBrk="1" fontAlgn="base" hangingPunct="1">
        <a:spcBef>
          <a:spcPct val="20000"/>
        </a:spcBef>
        <a:spcAft>
          <a:spcPct val="0"/>
        </a:spcAft>
        <a:buClr>
          <a:srgbClr val="009900"/>
        </a:buClr>
        <a:buSzPct val="60000"/>
        <a:buFont typeface="Wingdings" panose="05000000000000000000" pitchFamily="2" charset="2"/>
        <a:buChar char="n"/>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2pPr>
      <a:lvl3pPr marL="1143000" indent="-228600" algn="l" rtl="0" eaLnBrk="1" fontAlgn="base" hangingPunct="1">
        <a:spcBef>
          <a:spcPct val="20000"/>
        </a:spcBef>
        <a:spcAft>
          <a:spcPct val="0"/>
        </a:spcAft>
        <a:buClr>
          <a:schemeClr val="tx1"/>
        </a:buClr>
        <a:buSzPct val="50000"/>
        <a:buFont typeface="Wingdings" panose="05000000000000000000" pitchFamily="2" charset="2"/>
        <a:buChar char="n"/>
        <a:defRPr sz="1600">
          <a:solidFill>
            <a:schemeClr val="tx1"/>
          </a:solidFill>
          <a:latin typeface="+mn-lt"/>
          <a:cs typeface="+mn-cs"/>
        </a:defRPr>
      </a:lvl3pPr>
      <a:lvl4pPr marL="1600200" indent="-228600" algn="l" rtl="0" eaLnBrk="1" fontAlgn="base" hangingPunct="1">
        <a:spcBef>
          <a:spcPct val="20000"/>
        </a:spcBef>
        <a:spcAft>
          <a:spcPct val="0"/>
        </a:spcAft>
        <a:buClr>
          <a:schemeClr val="tx1"/>
        </a:buClr>
        <a:buSzPct val="55000"/>
        <a:buFont typeface="Wingdings" panose="05000000000000000000" pitchFamily="2" charset="2"/>
        <a:buChar char="n"/>
        <a:defRPr sz="1200">
          <a:solidFill>
            <a:schemeClr val="tx1"/>
          </a:solidFill>
          <a:latin typeface="+mn-lt"/>
          <a:cs typeface="+mn-cs"/>
        </a:defRPr>
      </a:lvl4pPr>
      <a:lvl5pPr marL="2057400" indent="-228600" algn="l" rtl="0" eaLnBrk="1" fontAlgn="base" hangingPunct="1">
        <a:spcBef>
          <a:spcPct val="20000"/>
        </a:spcBef>
        <a:spcAft>
          <a:spcPct val="0"/>
        </a:spcAft>
        <a:buClr>
          <a:schemeClr val="tx1"/>
        </a:buClr>
        <a:buSzPct val="50000"/>
        <a:buFont typeface="Wingdings" panose="05000000000000000000" pitchFamily="2" charset="2"/>
        <a:buChar char="n"/>
        <a:defRPr sz="1200">
          <a:solidFill>
            <a:schemeClr val="tx1"/>
          </a:solidFill>
          <a:latin typeface="+mn-lt"/>
          <a:cs typeface="+mn-cs"/>
        </a:defRPr>
      </a:lvl5pPr>
      <a:lvl6pPr marL="25146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6pPr>
      <a:lvl7pPr marL="29718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7pPr>
      <a:lvl8pPr marL="34290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8pPr>
      <a:lvl9pPr marL="38862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pdf"/><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df"/><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19.png"/><Relationship Id="rId4" Type="http://schemas.openxmlformats.org/officeDocument/2006/relationships/customXml" Target="../ink/ink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customXml" Target="../ink/ink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3.png"/><Relationship Id="rId5" Type="http://schemas.openxmlformats.org/officeDocument/2006/relationships/customXml" Target="../ink/ink3.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26.png"/><Relationship Id="rId5" Type="http://schemas.openxmlformats.org/officeDocument/2006/relationships/customXml" Target="../ink/ink4.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customXml" Target="../ink/ink5.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30.png"/><Relationship Id="rId4" Type="http://schemas.openxmlformats.org/officeDocument/2006/relationships/customXml" Target="../ink/ink6.xml"/></Relationships>
</file>

<file path=ppt/slides/_rels/slide16.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31.wmf"/></Relationships>
</file>

<file path=ppt/slides/_rels/slide1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0.pdf"/><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customXml" Target="../ink/ink9.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38.png"/><Relationship Id="rId4" Type="http://schemas.openxmlformats.org/officeDocument/2006/relationships/customXml" Target="../ink/ink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df"/><Relationship Id="rId2" Type="http://schemas.openxmlformats.org/officeDocument/2006/relationships/notesSlide" Target="../notesSlides/notesSlide23.xml"/><Relationship Id="rId1" Type="http://schemas.openxmlformats.org/officeDocument/2006/relationships/slideLayout" Target="../slideLayouts/slideLayout20.xml"/><Relationship Id="rId5" Type="http://schemas.openxmlformats.org/officeDocument/2006/relationships/image" Target="../media/image25.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25.png"/><Relationship Id="rId5" Type="http://schemas.openxmlformats.org/officeDocument/2006/relationships/image" Target="../media/image40.wmf"/><Relationship Id="rId4" Type="http://schemas.openxmlformats.org/officeDocument/2006/relationships/image" Target="../media/image39.wmf"/></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pdf"/><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image" Target="../media/image48.png"/><Relationship Id="rId5" Type="http://schemas.openxmlformats.org/officeDocument/2006/relationships/customXml" Target="../ink/ink11.xml"/><Relationship Id="rId4" Type="http://schemas.openxmlformats.org/officeDocument/2006/relationships/image" Target="../media/image45.wmf"/></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31.xml"/><Relationship Id="rId1" Type="http://schemas.openxmlformats.org/officeDocument/2006/relationships/slideLayout" Target="../slideLayouts/slideLayout20.xml"/><Relationship Id="rId6" Type="http://schemas.openxmlformats.org/officeDocument/2006/relationships/image" Target="../media/image52.png"/><Relationship Id="rId5" Type="http://schemas.openxmlformats.org/officeDocument/2006/relationships/customXml" Target="../ink/ink12.xml"/><Relationship Id="rId4" Type="http://schemas.openxmlformats.org/officeDocument/2006/relationships/image" Target="../media/image48.wmf"/></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0.xml"/><Relationship Id="rId6" Type="http://schemas.openxmlformats.org/officeDocument/2006/relationships/image" Target="../media/image55.png"/><Relationship Id="rId5" Type="http://schemas.openxmlformats.org/officeDocument/2006/relationships/customXml" Target="../ink/ink13.xml"/><Relationship Id="rId4" Type="http://schemas.openxmlformats.org/officeDocument/2006/relationships/image" Target="../media/image50.wmf"/></Relationships>
</file>

<file path=ppt/slides/_rels/slide33.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33.xml"/><Relationship Id="rId1" Type="http://schemas.openxmlformats.org/officeDocument/2006/relationships/slideLayout" Target="../slideLayouts/slideLayout20.xml"/><Relationship Id="rId5" Type="http://schemas.openxmlformats.org/officeDocument/2006/relationships/image" Target="../media/image57.png"/><Relationship Id="rId4" Type="http://schemas.openxmlformats.org/officeDocument/2006/relationships/customXml" Target="../ink/ink14.xml"/></Relationships>
</file>

<file path=ppt/slides/_rels/slide34.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20.xml"/><Relationship Id="rId6" Type="http://schemas.openxmlformats.org/officeDocument/2006/relationships/image" Target="../media/image62.png"/><Relationship Id="rId5" Type="http://schemas.openxmlformats.org/officeDocument/2006/relationships/customXml" Target="../ink/ink17.xml"/><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image" Target="../media/image65.png"/><Relationship Id="rId5" Type="http://schemas.openxmlformats.org/officeDocument/2006/relationships/customXml" Target="../ink/ink18.xml"/><Relationship Id="rId4" Type="http://schemas.openxmlformats.org/officeDocument/2006/relationships/image" Target="../media/image57.wmf"/></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20.xml"/><Relationship Id="rId6" Type="http://schemas.openxmlformats.org/officeDocument/2006/relationships/customXml" Target="../ink/ink20.xml"/><Relationship Id="rId5" Type="http://schemas.openxmlformats.org/officeDocument/2006/relationships/image" Target="../media/image390.png"/><Relationship Id="rId4" Type="http://schemas.openxmlformats.org/officeDocument/2006/relationships/customXml" Target="../ink/ink19.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20.xml"/><Relationship Id="rId5" Type="http://schemas.openxmlformats.org/officeDocument/2006/relationships/image" Target="../media/image69.png"/><Relationship Id="rId4" Type="http://schemas.openxmlformats.org/officeDocument/2006/relationships/customXml" Target="../ink/ink21.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20.xml"/><Relationship Id="rId5" Type="http://schemas.openxmlformats.org/officeDocument/2006/relationships/image" Target="../media/image71.png"/><Relationship Id="rId4" Type="http://schemas.openxmlformats.org/officeDocument/2006/relationships/customXml" Target="../ink/ink22.xml"/></Relationships>
</file>

<file path=ppt/slides/_rels/slide42.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31.pdf"/><Relationship Id="rId2" Type="http://schemas.openxmlformats.org/officeDocument/2006/relationships/notesSlide" Target="../notesSlides/notesSlide46.xml"/><Relationship Id="rId1" Type="http://schemas.openxmlformats.org/officeDocument/2006/relationships/slideLayout" Target="../slideLayouts/slideLayout16.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notesSlide" Target="../notesSlides/notesSlide52.xml"/><Relationship Id="rId1" Type="http://schemas.openxmlformats.org/officeDocument/2006/relationships/slideLayout" Target="../slideLayouts/slideLayout20.xml"/><Relationship Id="rId5" Type="http://schemas.openxmlformats.org/officeDocument/2006/relationships/image" Target="../media/image75.png"/><Relationship Id="rId4" Type="http://schemas.openxmlformats.org/officeDocument/2006/relationships/image" Target="../media/image74.wmf"/></Relationships>
</file>

<file path=ppt/slides/_rels/slide5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2195736" y="2276872"/>
            <a:ext cx="6096000" cy="776287"/>
          </a:xfrm>
        </p:spPr>
        <p:txBody>
          <a:bodyPr/>
          <a:lstStyle/>
          <a:p>
            <a:pPr algn="ctr"/>
            <a:r>
              <a:rPr lang="en-US" dirty="0"/>
              <a:t>Symmetric-key Encryption</a:t>
            </a:r>
          </a:p>
        </p:txBody>
      </p:sp>
      <p:sp>
        <p:nvSpPr>
          <p:cNvPr id="19459" name="Subtitle 13"/>
          <p:cNvSpPr>
            <a:spLocks noGrp="1"/>
          </p:cNvSpPr>
          <p:nvPr>
            <p:ph type="subTitle" idx="1"/>
          </p:nvPr>
        </p:nvSpPr>
        <p:spPr>
          <a:xfrm>
            <a:off x="1763688" y="5157192"/>
            <a:ext cx="6408712" cy="936104"/>
          </a:xfrm>
        </p:spPr>
        <p:txBody>
          <a:bodyPr/>
          <a:lstStyle/>
          <a:p>
            <a:pPr algn="l" eaLnBrk="1" hangingPunct="1"/>
            <a:r>
              <a:rPr lang="en-US" sz="1800" dirty="0"/>
              <a:t>This lecture is based on:</a:t>
            </a:r>
          </a:p>
          <a:p>
            <a:pPr algn="l"/>
            <a:r>
              <a:rPr lang="en-US" sz="1800" dirty="0"/>
              <a:t>Stallings: Chapter 3, </a:t>
            </a:r>
            <a:r>
              <a:rPr lang="en-US" sz="1800" dirty="0" err="1"/>
              <a:t>Forouzan</a:t>
            </a:r>
            <a:r>
              <a:rPr lang="en-US" sz="1800" dirty="0"/>
              <a:t>: Chapter 3</a:t>
            </a:r>
          </a:p>
        </p:txBody>
      </p:sp>
      <p:sp>
        <p:nvSpPr>
          <p:cNvPr id="5" name="Subtitle 13"/>
          <p:cNvSpPr txBox="1">
            <a:spLocks/>
          </p:cNvSpPr>
          <p:nvPr/>
        </p:nvSpPr>
        <p:spPr bwMode="auto">
          <a:xfrm>
            <a:off x="1907704" y="3933056"/>
            <a:ext cx="6624736"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Clr>
                <a:srgbClr val="009900"/>
              </a:buClr>
              <a:buSzPct val="60000"/>
              <a:buFont typeface="Wingdings" panose="05000000000000000000" pitchFamily="2" charset="2"/>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2pPr>
            <a:lvl3pPr marL="1143000" indent="-228600" algn="l" rtl="0" eaLnBrk="1" fontAlgn="base" hangingPunct="1">
              <a:spcBef>
                <a:spcPct val="20000"/>
              </a:spcBef>
              <a:spcAft>
                <a:spcPct val="0"/>
              </a:spcAft>
              <a:buClr>
                <a:schemeClr val="tx1"/>
              </a:buClr>
              <a:buSzPct val="50000"/>
              <a:buFont typeface="Wingdings" panose="05000000000000000000" pitchFamily="2" charset="2"/>
              <a:buChar char="n"/>
              <a:defRPr sz="1600">
                <a:solidFill>
                  <a:schemeClr val="tx1"/>
                </a:solidFill>
                <a:latin typeface="+mn-lt"/>
                <a:cs typeface="+mn-cs"/>
              </a:defRPr>
            </a:lvl3pPr>
            <a:lvl4pPr marL="1600200" indent="-228600" algn="l" rtl="0" eaLnBrk="1" fontAlgn="base" hangingPunct="1">
              <a:spcBef>
                <a:spcPct val="20000"/>
              </a:spcBef>
              <a:spcAft>
                <a:spcPct val="0"/>
              </a:spcAft>
              <a:buClr>
                <a:schemeClr val="tx1"/>
              </a:buClr>
              <a:buSzPct val="55000"/>
              <a:buFont typeface="Wingdings" panose="05000000000000000000" pitchFamily="2" charset="2"/>
              <a:buChar char="n"/>
              <a:defRPr sz="1200">
                <a:solidFill>
                  <a:schemeClr val="tx1"/>
                </a:solidFill>
                <a:latin typeface="+mn-lt"/>
                <a:cs typeface="+mn-cs"/>
              </a:defRPr>
            </a:lvl4pPr>
            <a:lvl5pPr marL="2057400" indent="-228600" algn="l" rtl="0" eaLnBrk="1" fontAlgn="base" hangingPunct="1">
              <a:spcBef>
                <a:spcPct val="20000"/>
              </a:spcBef>
              <a:spcAft>
                <a:spcPct val="0"/>
              </a:spcAft>
              <a:buClr>
                <a:schemeClr val="tx1"/>
              </a:buClr>
              <a:buSzPct val="50000"/>
              <a:buFont typeface="Wingdings" panose="05000000000000000000" pitchFamily="2" charset="2"/>
              <a:buChar char="n"/>
              <a:defRPr sz="1200">
                <a:solidFill>
                  <a:schemeClr val="tx1"/>
                </a:solidFill>
                <a:latin typeface="+mn-lt"/>
                <a:cs typeface="+mn-cs"/>
              </a:defRPr>
            </a:lvl5pPr>
            <a:lvl6pPr marL="25146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6pPr>
            <a:lvl7pPr marL="29718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7pPr>
            <a:lvl8pPr marL="34290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8pPr>
            <a:lvl9pPr marL="3886200" indent="-228600" algn="l" rtl="0" eaLnBrk="1" fontAlgn="base" hangingPunct="1">
              <a:spcBef>
                <a:spcPct val="20000"/>
              </a:spcBef>
              <a:spcAft>
                <a:spcPct val="0"/>
              </a:spcAft>
              <a:buClr>
                <a:schemeClr val="tx1"/>
              </a:buClr>
              <a:buSzPct val="50000"/>
              <a:buFont typeface="Wingdings" pitchFamily="2" charset="2"/>
              <a:buChar char="n"/>
              <a:defRPr sz="1200">
                <a:solidFill>
                  <a:schemeClr val="tx1"/>
                </a:solidFill>
                <a:latin typeface="+mn-lt"/>
                <a:cs typeface="+mn-cs"/>
              </a:defRPr>
            </a:lvl9pPr>
          </a:lstStyle>
          <a:p>
            <a:r>
              <a:rPr lang="en-US" altLang="en-US" sz="1800" b="1" i="1" dirty="0">
                <a:latin typeface="Times New Roman" panose="02020603050405020304" pitchFamily="18" charset="0"/>
                <a:cs typeface="Times New Roman" panose="02020603050405020304" pitchFamily="18" charset="0"/>
              </a:rPr>
              <a:t>Cryptography and Blockchain Applications</a:t>
            </a:r>
            <a:endParaRPr lang="en-US" altLang="en-US" sz="1800" dirty="0"/>
          </a:p>
          <a:p>
            <a:endParaRPr lang="en-US" sz="1400" kern="0" dirty="0"/>
          </a:p>
        </p:txBody>
      </p:sp>
      <p:sp>
        <p:nvSpPr>
          <p:cNvPr id="6" name="Text Box 7">
            <a:extLst>
              <a:ext uri="{FF2B5EF4-FFF2-40B4-BE49-F238E27FC236}">
                <a16:creationId xmlns:a16="http://schemas.microsoft.com/office/drawing/2014/main" id="{A213CE22-262A-465F-AA18-7664A0FA77E9}"/>
              </a:ext>
            </a:extLst>
          </p:cNvPr>
          <p:cNvSpPr txBox="1">
            <a:spLocks noChangeArrowheads="1"/>
          </p:cNvSpPr>
          <p:nvPr/>
        </p:nvSpPr>
        <p:spPr bwMode="auto">
          <a:xfrm>
            <a:off x="1219200" y="152400"/>
            <a:ext cx="7924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cs typeface="Arial" panose="020B0604020202020204" pitchFamily="34" charset="0"/>
              </a:defRPr>
            </a:lvl9pPr>
          </a:lstStyle>
          <a:p>
            <a:pPr algn="ctr" eaLnBrk="1" hangingPunct="1">
              <a:spcBef>
                <a:spcPct val="50000"/>
              </a:spcBef>
              <a:buClrTx/>
              <a:buSzTx/>
              <a:buFontTx/>
              <a:buNone/>
            </a:pPr>
            <a:r>
              <a:rPr lang="en-US" altLang="en-US" b="1" dirty="0">
                <a:latin typeface="Times New Roman" panose="02020603050405020304" pitchFamily="18" charset="0"/>
                <a:cs typeface="Times New Roman" panose="02020603050405020304" pitchFamily="18" charset="0"/>
              </a:rPr>
              <a:t>King Fahd University of Petroleum &amp; Minerals</a:t>
            </a:r>
          </a:p>
          <a:p>
            <a:pPr algn="ctr">
              <a:spcBef>
                <a:spcPct val="0"/>
              </a:spcBef>
              <a:buClrTx/>
              <a:buSzTx/>
              <a:buFontTx/>
              <a:buNone/>
            </a:pPr>
            <a:r>
              <a:rPr lang="en-US" altLang="en-US" b="1" i="1" dirty="0">
                <a:latin typeface="Times New Roman" panose="02020603050405020304" pitchFamily="18" charset="0"/>
                <a:cs typeface="Times New Roman" panose="02020603050405020304" pitchFamily="18" charset="0"/>
              </a:rPr>
              <a:t>College of Computer Sciences &amp; Engineering</a:t>
            </a:r>
          </a:p>
          <a:p>
            <a:pPr algn="ctr">
              <a:spcBef>
                <a:spcPct val="0"/>
              </a:spcBef>
              <a:buClrTx/>
              <a:buSzTx/>
              <a:buFontTx/>
              <a:buNone/>
            </a:pPr>
            <a:endParaRPr lang="en-US" alt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0034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p:txBody>
          <a:bodyPr/>
          <a:lstStyle/>
          <a:p>
            <a:r>
              <a:rPr lang="en-US" dirty="0"/>
              <a:t>Also referred to as conventional encryption or single-key encryption</a:t>
            </a:r>
          </a:p>
          <a:p>
            <a:r>
              <a:rPr lang="en-US" dirty="0"/>
              <a:t>Was the only type of encryption in use prior to the development of public-key encryption in the 1970s</a:t>
            </a:r>
          </a:p>
          <a:p>
            <a:r>
              <a:rPr lang="en-US" dirty="0"/>
              <a:t>Remains by far the most widely used of the two types of encryption</a:t>
            </a:r>
            <a:endParaRPr lang="en-AU" dirty="0"/>
          </a:p>
        </p:txBody>
      </p:sp>
      <p:sp>
        <p:nvSpPr>
          <p:cNvPr id="46082" name="Rectangle 2"/>
          <p:cNvSpPr>
            <a:spLocks noGrp="1" noChangeArrowheads="1"/>
          </p:cNvSpPr>
          <p:nvPr>
            <p:ph type="title"/>
          </p:nvPr>
        </p:nvSpPr>
        <p:spPr/>
        <p:txBody>
          <a:bodyPr/>
          <a:lstStyle/>
          <a:p>
            <a:r>
              <a:rPr lang="en-US" dirty="0"/>
              <a:t>Symmetric Encryption</a:t>
            </a:r>
            <a:endParaRPr lang="en-A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AU" dirty="0"/>
              <a:t>Basic Terminology</a:t>
            </a:r>
          </a:p>
        </p:txBody>
      </p:sp>
      <p:sp>
        <p:nvSpPr>
          <p:cNvPr id="48131" name="Rectangle 3"/>
          <p:cNvSpPr>
            <a:spLocks noGrp="1" noChangeArrowheads="1"/>
          </p:cNvSpPr>
          <p:nvPr>
            <p:ph sz="half" idx="1"/>
          </p:nvPr>
        </p:nvSpPr>
        <p:spPr>
          <a:xfrm>
            <a:off x="609600" y="1774825"/>
            <a:ext cx="3748722" cy="4778375"/>
          </a:xfrm>
        </p:spPr>
        <p:txBody>
          <a:bodyPr>
            <a:normAutofit fontScale="85000" lnSpcReduction="20000"/>
          </a:bodyPr>
          <a:lstStyle/>
          <a:p>
            <a:r>
              <a:rPr lang="en-AU" dirty="0"/>
              <a:t>Plaintext</a:t>
            </a:r>
          </a:p>
          <a:p>
            <a:pPr lvl="1"/>
            <a:r>
              <a:rPr lang="en-AU" dirty="0"/>
              <a:t>The original message</a:t>
            </a:r>
          </a:p>
          <a:p>
            <a:r>
              <a:rPr lang="en-AU" dirty="0"/>
              <a:t>Ciphertext</a:t>
            </a:r>
          </a:p>
          <a:p>
            <a:pPr lvl="1"/>
            <a:r>
              <a:rPr lang="en-AU" dirty="0"/>
              <a:t>The coded message</a:t>
            </a:r>
          </a:p>
          <a:p>
            <a:r>
              <a:rPr lang="en-AU" dirty="0"/>
              <a:t>Enciphering or encryption</a:t>
            </a:r>
          </a:p>
          <a:p>
            <a:pPr lvl="1"/>
            <a:r>
              <a:rPr lang="en-AU" dirty="0"/>
              <a:t>Process of converting from plaintext to ciphertext</a:t>
            </a:r>
          </a:p>
          <a:p>
            <a:r>
              <a:rPr lang="en-US" dirty="0"/>
              <a:t>Deciphering or decryption</a:t>
            </a:r>
          </a:p>
          <a:p>
            <a:pPr lvl="1"/>
            <a:r>
              <a:rPr lang="en-US" dirty="0"/>
              <a:t>Restoring the plaintext from the ciphertext</a:t>
            </a:r>
          </a:p>
          <a:p>
            <a:r>
              <a:rPr lang="en-US" sz="2353" dirty="0"/>
              <a:t>Cryptography</a:t>
            </a:r>
          </a:p>
          <a:p>
            <a:pPr lvl="1"/>
            <a:r>
              <a:rPr lang="en-US" dirty="0"/>
              <a:t>Study of encryption</a:t>
            </a:r>
          </a:p>
        </p:txBody>
      </p:sp>
      <p:sp>
        <p:nvSpPr>
          <p:cNvPr id="7" name="Content Placeholder 6"/>
          <p:cNvSpPr>
            <a:spLocks noGrp="1"/>
          </p:cNvSpPr>
          <p:nvPr>
            <p:ph sz="half" idx="2"/>
          </p:nvPr>
        </p:nvSpPr>
        <p:spPr>
          <a:xfrm>
            <a:off x="4800600" y="2003425"/>
            <a:ext cx="3733800" cy="4854575"/>
          </a:xfrm>
        </p:spPr>
        <p:txBody>
          <a:bodyPr>
            <a:normAutofit fontScale="85000" lnSpcReduction="20000"/>
          </a:bodyPr>
          <a:lstStyle/>
          <a:p>
            <a:r>
              <a:rPr lang="en-US" dirty="0"/>
              <a:t>Cryptographic system or cipher</a:t>
            </a:r>
          </a:p>
          <a:p>
            <a:pPr lvl="1"/>
            <a:r>
              <a:rPr lang="en-US" dirty="0"/>
              <a:t>Schemes used for encryption</a:t>
            </a:r>
          </a:p>
          <a:p>
            <a:r>
              <a:rPr lang="en-US" dirty="0"/>
              <a:t>Cryptanalysis </a:t>
            </a:r>
          </a:p>
          <a:p>
            <a:pPr lvl="1"/>
            <a:r>
              <a:rPr lang="en-US" dirty="0"/>
              <a:t>Techniques used for deciphering a message without any knowledge of the enciphering details</a:t>
            </a:r>
          </a:p>
          <a:p>
            <a:r>
              <a:rPr lang="en-US" dirty="0"/>
              <a:t>Cryptology </a:t>
            </a:r>
          </a:p>
          <a:p>
            <a:pPr lvl="1"/>
            <a:r>
              <a:rPr lang="en-US" dirty="0"/>
              <a:t>Areas of cryptography and cryptanalysis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403649" y="39689"/>
            <a:ext cx="7560840" cy="797023"/>
          </a:xfrm>
        </p:spPr>
        <p:txBody>
          <a:bodyPr/>
          <a:lstStyle/>
          <a:p>
            <a:pPr eaLnBrk="1" hangingPunct="1">
              <a:defRPr/>
            </a:pPr>
            <a:r>
              <a:rPr lang="en-US" sz="3600" dirty="0"/>
              <a:t>Model of Symmetric Encryption</a:t>
            </a:r>
            <a:endParaRPr lang="en-AU" sz="3600" dirty="0"/>
          </a:p>
        </p:txBody>
      </p:sp>
      <p:pic>
        <p:nvPicPr>
          <p:cNvPr id="5" name="Picture 4" descr="f1.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t="17273" b="40000"/>
              <a:stretch>
                <a:fillRect/>
              </a:stretch>
            </p:blipFill>
          </mc:Choice>
          <mc:Fallback>
            <p:blipFill>
              <a:blip r:embed="rId4"/>
              <a:srcRect t="17273" b="40000"/>
              <a:stretch>
                <a:fillRect/>
              </a:stretch>
            </p:blipFill>
          </mc:Fallback>
        </mc:AlternateContent>
        <p:spPr>
          <a:xfrm>
            <a:off x="0" y="1801898"/>
            <a:ext cx="9144000" cy="5056102"/>
          </a:xfrm>
          <a:prstGeom prst="rect">
            <a:avLst/>
          </a:prstGeom>
        </p:spPr>
      </p:pic>
      <p:pic>
        <p:nvPicPr>
          <p:cNvPr id="1030" name="Picture 6" descr="I:\SultanData\Desktop\alic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036464"/>
            <a:ext cx="742950" cy="12096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I:\SultanData\Desktop\bob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16875" y="1988840"/>
            <a:ext cx="752475" cy="1304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Symmetric Cryptosystem</a:t>
            </a:r>
          </a:p>
        </p:txBody>
      </p:sp>
      <p:pic>
        <p:nvPicPr>
          <p:cNvPr id="4" name="Picture 3" descr="f2.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t="22727" b="18182"/>
              <a:stretch>
                <a:fillRect/>
              </a:stretch>
            </p:blipFill>
          </mc:Choice>
          <mc:Fallback>
            <p:blipFill>
              <a:blip r:embed="rId4"/>
              <a:srcRect t="22727" b="18182"/>
              <a:stretch>
                <a:fillRect/>
              </a:stretch>
            </p:blipFill>
          </mc:Fallback>
        </mc:AlternateContent>
        <p:spPr>
          <a:xfrm>
            <a:off x="990600" y="1500572"/>
            <a:ext cx="7005874" cy="5357428"/>
          </a:xfrm>
          <a:prstGeom prst="rect">
            <a:avLst/>
          </a:prstGeom>
        </p:spPr>
      </p:pic>
      <p:pic>
        <p:nvPicPr>
          <p:cNvPr id="2050" name="Picture 2" descr="I:\SultanData\Desktop\alic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2852936"/>
            <a:ext cx="742950" cy="120967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I:\SultanData\Desktop\bob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7338" y="2773363"/>
            <a:ext cx="752475" cy="13049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SultanData\Desktop\Eve1.png">
            <a:extLst>
              <a:ext uri="{FF2B5EF4-FFF2-40B4-BE49-F238E27FC236}">
                <a16:creationId xmlns:a16="http://schemas.microsoft.com/office/drawing/2014/main" id="{69932913-CA15-248E-9CBF-F64FE63B4C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5856" y="1628800"/>
            <a:ext cx="562325" cy="8392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403649" y="39689"/>
            <a:ext cx="7560840" cy="797023"/>
          </a:xfrm>
        </p:spPr>
        <p:txBody>
          <a:bodyPr/>
          <a:lstStyle/>
          <a:p>
            <a:pPr eaLnBrk="1" hangingPunct="1">
              <a:defRPr/>
            </a:pPr>
            <a:r>
              <a:rPr lang="en-US" sz="3600" dirty="0"/>
              <a:t>Meet the family (the main cast)</a:t>
            </a:r>
            <a:endParaRPr lang="en-AU" sz="3600" dirty="0"/>
          </a:p>
        </p:txBody>
      </p:sp>
      <p:sp>
        <p:nvSpPr>
          <p:cNvPr id="4" name="Rectangle 3"/>
          <p:cNvSpPr>
            <a:spLocks noGrp="1" noChangeArrowheads="1"/>
          </p:cNvSpPr>
          <p:nvPr>
            <p:ph idx="1"/>
          </p:nvPr>
        </p:nvSpPr>
        <p:spPr>
          <a:xfrm>
            <a:off x="971600" y="980728"/>
            <a:ext cx="7947720" cy="5472608"/>
          </a:xfrm>
        </p:spPr>
        <p:txBody>
          <a:bodyPr/>
          <a:lstStyle/>
          <a:p>
            <a:r>
              <a:rPr lang="en-US" dirty="0"/>
              <a:t>Alice and Bob (or Ahmad/Bader in the class)</a:t>
            </a:r>
          </a:p>
          <a:p>
            <a:pPr lvl="1"/>
            <a:r>
              <a:rPr lang="en-AU" dirty="0"/>
              <a:t>Goal: </a:t>
            </a:r>
            <a:r>
              <a:rPr lang="en-US" altLang="en-US" dirty="0"/>
              <a:t>Transfer information in a secure manner</a:t>
            </a:r>
          </a:p>
          <a:p>
            <a:pPr lvl="1"/>
            <a:r>
              <a:rPr lang="en-US" dirty="0"/>
              <a:t>Carol and David join sometimes in multi-party protocols</a:t>
            </a:r>
          </a:p>
          <a:p>
            <a:r>
              <a:rPr lang="en-US" dirty="0"/>
              <a:t>Eve</a:t>
            </a:r>
          </a:p>
          <a:p>
            <a:pPr lvl="1"/>
            <a:r>
              <a:rPr lang="en-US" dirty="0"/>
              <a:t>Goal: Obtain, modify and attack secure information</a:t>
            </a:r>
          </a:p>
          <a:p>
            <a:pPr lvl="1"/>
            <a:r>
              <a:rPr lang="en-US" dirty="0"/>
              <a:t>Can eavesdrop, intercept, read and change messages. </a:t>
            </a:r>
          </a:p>
          <a:p>
            <a:pPr lvl="1"/>
            <a:r>
              <a:rPr lang="en-US" dirty="0"/>
              <a:t>Darth and Trudy can join to deviate in some protocols for intrusion attacks.  </a:t>
            </a:r>
          </a:p>
          <a:p>
            <a:r>
              <a:rPr lang="en-US" dirty="0"/>
              <a:t>Tom or Trent</a:t>
            </a:r>
          </a:p>
          <a:p>
            <a:pPr lvl="1"/>
            <a:r>
              <a:rPr lang="en-US" dirty="0"/>
              <a:t>Goal: Establish trust as a third trusted party</a:t>
            </a:r>
          </a:p>
          <a:p>
            <a:r>
              <a:rPr lang="en-US" dirty="0"/>
              <a:t>Peggy and Victor</a:t>
            </a:r>
          </a:p>
          <a:p>
            <a:pPr lvl="1"/>
            <a:r>
              <a:rPr lang="en-US" dirty="0"/>
              <a:t>Goal: Communicate to prove and verify some claims</a:t>
            </a:r>
          </a:p>
          <a:p>
            <a:pPr lvl="1"/>
            <a:r>
              <a:rPr lang="en-US" dirty="0"/>
              <a:t>Can deviate from the protocol. </a:t>
            </a:r>
          </a:p>
        </p:txBody>
      </p:sp>
      <p:pic>
        <p:nvPicPr>
          <p:cNvPr id="3074" name="Picture 2" descr="I:\SultanData\Desktop\alic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340768"/>
            <a:ext cx="566049" cy="92164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I:\SultanData\Desktop\bob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553" y="1340768"/>
            <a:ext cx="587170" cy="92164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SultanData\Desktop\Ev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369" y="2636912"/>
            <a:ext cx="562325" cy="83929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I:\SultanData\Desktop\tom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35" y="4005064"/>
            <a:ext cx="638628" cy="965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25434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r>
              <a:rPr lang="en-US" dirty="0"/>
              <a:t>Characterized along three independent dimensions:</a:t>
            </a:r>
          </a:p>
        </p:txBody>
      </p:sp>
      <p:sp>
        <p:nvSpPr>
          <p:cNvPr id="54274" name="Rectangle 2"/>
          <p:cNvSpPr>
            <a:spLocks noGrp="1" noChangeArrowheads="1"/>
          </p:cNvSpPr>
          <p:nvPr>
            <p:ph type="title"/>
          </p:nvPr>
        </p:nvSpPr>
        <p:spPr/>
        <p:txBody>
          <a:bodyPr/>
          <a:lstStyle/>
          <a:p>
            <a:r>
              <a:rPr lang="en-US" dirty="0"/>
              <a:t>Cryptographic Systems</a:t>
            </a:r>
            <a:endParaRPr lang="en-AU" dirty="0"/>
          </a:p>
        </p:txBody>
      </p:sp>
      <p:graphicFrame>
        <p:nvGraphicFramePr>
          <p:cNvPr id="4" name="Diagram 3"/>
          <p:cNvGraphicFramePr/>
          <p:nvPr>
            <p:extLst>
              <p:ext uri="{D42A27DB-BD31-4B8C-83A1-F6EECF244321}">
                <p14:modId xmlns:p14="http://schemas.microsoft.com/office/powerpoint/2010/main" val="2206657718"/>
              </p:ext>
            </p:extLst>
          </p:nvPr>
        </p:nvGraphicFramePr>
        <p:xfrm>
          <a:off x="1475656" y="1916832"/>
          <a:ext cx="6248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dirty="0"/>
              <a:t>Cryptanalysis and </a:t>
            </a:r>
            <a:br>
              <a:rPr lang="en-US" dirty="0"/>
            </a:br>
            <a:r>
              <a:rPr lang="en-US" dirty="0"/>
              <a:t>Brute-Force Attack</a:t>
            </a:r>
            <a:endParaRPr lang="en-AU" dirty="0"/>
          </a:p>
        </p:txBody>
      </p:sp>
      <p:graphicFrame>
        <p:nvGraphicFramePr>
          <p:cNvPr id="8" name="Content Placeholder 7"/>
          <p:cNvGraphicFramePr>
            <a:graphicFrameLocks noGrp="1"/>
          </p:cNvGraphicFramePr>
          <p:nvPr>
            <p:ph idx="1"/>
          </p:nvPr>
        </p:nvGraphicFramePr>
        <p:xfrm>
          <a:off x="228600" y="609600"/>
          <a:ext cx="8763000" cy="647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2592288"/>
          </a:xfrm>
        </p:spPr>
        <p:txBody>
          <a:bodyPr>
            <a:normAutofit fontScale="85000" lnSpcReduction="20000"/>
          </a:bodyPr>
          <a:lstStyle/>
          <a:p>
            <a:pPr marL="0" indent="0">
              <a:buNone/>
            </a:pPr>
            <a:endParaRPr lang="en-US" altLang="en-US" dirty="0"/>
          </a:p>
          <a:p>
            <a:r>
              <a:rPr lang="en-US" altLang="en-US" dirty="0"/>
              <a:t>Based on </a:t>
            </a:r>
            <a:r>
              <a:rPr lang="en-US" altLang="en-US" dirty="0" err="1">
                <a:solidFill>
                  <a:schemeClr val="hlink"/>
                </a:solidFill>
              </a:rPr>
              <a:t>Kerckhoff’s</a:t>
            </a:r>
            <a:r>
              <a:rPr lang="en-US" altLang="en-US" dirty="0">
                <a:solidFill>
                  <a:schemeClr val="hlink"/>
                </a:solidFill>
              </a:rPr>
              <a:t> principle</a:t>
            </a:r>
            <a:r>
              <a:rPr lang="en-US" altLang="en-US" dirty="0"/>
              <a:t>, one should always assume that the adversary, Eve, knows the encryption/decryption algorithm. The resistance of the cipher to attack must be based only on the secrecy of the key. (</a:t>
            </a:r>
            <a:r>
              <a:rPr lang="en-US" altLang="en-US" dirty="0" err="1"/>
              <a:t>Kerckhoff</a:t>
            </a:r>
            <a:r>
              <a:rPr lang="en-US" altLang="en-US" dirty="0"/>
              <a:t> 1883)</a:t>
            </a:r>
          </a:p>
          <a:p>
            <a:endParaRPr lang="en-US" altLang="en-US" dirty="0"/>
          </a:p>
          <a:p>
            <a:r>
              <a:rPr lang="en-US" altLang="en-US" dirty="0"/>
              <a:t>“</a:t>
            </a:r>
            <a:r>
              <a:rPr lang="en-US" altLang="en-US" i="1" dirty="0"/>
              <a:t>The enemy knows the system</a:t>
            </a:r>
            <a:r>
              <a:rPr lang="en-US" altLang="en-US" dirty="0"/>
              <a:t>”  (Shannon 1949)</a:t>
            </a:r>
          </a:p>
          <a:p>
            <a:pPr marL="0" indent="0">
              <a:buNone/>
            </a:pPr>
            <a:endParaRPr lang="en-US" altLang="en-US" dirty="0"/>
          </a:p>
          <a:p>
            <a:r>
              <a:rPr lang="en-US" altLang="en-US" dirty="0">
                <a:solidFill>
                  <a:schemeClr val="hlink"/>
                </a:solidFill>
              </a:rPr>
              <a:t>Cryptanalysis</a:t>
            </a:r>
            <a:r>
              <a:rPr lang="en-US" altLang="en-US" dirty="0"/>
              <a:t> is the science and art of breaking those codes</a:t>
            </a:r>
          </a:p>
          <a:p>
            <a:endParaRPr lang="en-US" dirty="0"/>
          </a:p>
        </p:txBody>
      </p:sp>
      <p:sp>
        <p:nvSpPr>
          <p:cNvPr id="54274" name="Rectangle 2"/>
          <p:cNvSpPr>
            <a:spLocks noGrp="1" noChangeArrowheads="1"/>
          </p:cNvSpPr>
          <p:nvPr>
            <p:ph type="title"/>
          </p:nvPr>
        </p:nvSpPr>
        <p:spPr/>
        <p:txBody>
          <a:bodyPr/>
          <a:lstStyle/>
          <a:p>
            <a:r>
              <a:rPr lang="en-US" dirty="0"/>
              <a:t>Cryptanalysis</a:t>
            </a:r>
            <a:endParaRPr lang="en-AU" dirty="0"/>
          </a:p>
        </p:txBody>
      </p:sp>
    </p:spTree>
    <p:extLst>
      <p:ext uri="{BB962C8B-B14F-4D97-AF65-F5344CB8AC3E}">
        <p14:creationId xmlns:p14="http://schemas.microsoft.com/office/powerpoint/2010/main" val="216892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r>
              <a:rPr lang="en-US" dirty="0"/>
              <a:t>There are four main type of cryptanalysis attacks depending on what the attacker knows or has:</a:t>
            </a:r>
          </a:p>
        </p:txBody>
      </p:sp>
      <p:sp>
        <p:nvSpPr>
          <p:cNvPr id="54274" name="Rectangle 2"/>
          <p:cNvSpPr>
            <a:spLocks noGrp="1" noChangeArrowheads="1"/>
          </p:cNvSpPr>
          <p:nvPr>
            <p:ph type="title"/>
          </p:nvPr>
        </p:nvSpPr>
        <p:spPr/>
        <p:txBody>
          <a:bodyPr/>
          <a:lstStyle/>
          <a:p>
            <a:r>
              <a:rPr lang="en-US" dirty="0"/>
              <a:t>Cryptanalysis Attacks</a:t>
            </a:r>
            <a:endParaRPr lang="en-AU" dirty="0"/>
          </a:p>
        </p:txBody>
      </p:sp>
      <p:pic>
        <p:nvPicPr>
          <p:cNvPr id="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426" y="2708920"/>
            <a:ext cx="7989888" cy="204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CFFBECBE-1EA1-2876-DE9E-2C83BBBF6AC0}"/>
                  </a:ext>
                </a:extLst>
              </p14:cNvPr>
              <p14:cNvContentPartPr/>
              <p14:nvPr/>
            </p14:nvContentPartPr>
            <p14:xfrm>
              <a:off x="1409760" y="5116680"/>
              <a:ext cx="142920" cy="190080"/>
            </p14:xfrm>
          </p:contentPart>
        </mc:Choice>
        <mc:Fallback xmlns="">
          <p:pic>
            <p:nvPicPr>
              <p:cNvPr id="2" name="Ink 1">
                <a:extLst>
                  <a:ext uri="{FF2B5EF4-FFF2-40B4-BE49-F238E27FC236}">
                    <a16:creationId xmlns:a16="http://schemas.microsoft.com/office/drawing/2014/main" id="{CFFBECBE-1EA1-2876-DE9E-2C83BBBF6AC0}"/>
                  </a:ext>
                </a:extLst>
              </p:cNvPr>
              <p:cNvPicPr/>
              <p:nvPr/>
            </p:nvPicPr>
            <p:blipFill>
              <a:blip r:embed="rId5"/>
              <a:stretch>
                <a:fillRect/>
              </a:stretch>
            </p:blipFill>
            <p:spPr>
              <a:xfrm>
                <a:off x="1400400" y="5107320"/>
                <a:ext cx="161640" cy="208800"/>
              </a:xfrm>
              <a:prstGeom prst="rect">
                <a:avLst/>
              </a:prstGeom>
            </p:spPr>
          </p:pic>
        </mc:Fallback>
      </mc:AlternateContent>
    </p:spTree>
    <p:extLst>
      <p:ext uri="{BB962C8B-B14F-4D97-AF65-F5344CB8AC3E}">
        <p14:creationId xmlns:p14="http://schemas.microsoft.com/office/powerpoint/2010/main" val="3003671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pPr algn="just"/>
            <a:r>
              <a:rPr lang="en-US" altLang="en-US" dirty="0">
                <a:solidFill>
                  <a:schemeClr val="folHlink"/>
                </a:solidFill>
              </a:rPr>
              <a:t>Ciphertext-Only Attack</a:t>
            </a:r>
            <a:endParaRPr lang="en-US" altLang="en-US" dirty="0"/>
          </a:p>
        </p:txBody>
      </p:sp>
      <p:sp>
        <p:nvSpPr>
          <p:cNvPr id="54274" name="Rectangle 2"/>
          <p:cNvSpPr>
            <a:spLocks noGrp="1" noChangeArrowheads="1"/>
          </p:cNvSpPr>
          <p:nvPr>
            <p:ph type="title"/>
          </p:nvPr>
        </p:nvSpPr>
        <p:spPr/>
        <p:txBody>
          <a:bodyPr/>
          <a:lstStyle/>
          <a:p>
            <a:r>
              <a:rPr lang="en-US" dirty="0"/>
              <a:t>Cryptanalysis Attacks</a:t>
            </a:r>
            <a:endParaRPr lang="en-AU" dirty="0"/>
          </a:p>
        </p:txBody>
      </p:sp>
      <p:pic>
        <p:nvPicPr>
          <p:cNvPr id="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19400"/>
            <a:ext cx="7002463"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I:\SultanData\Desktop\Ev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7628" y="2564904"/>
            <a:ext cx="557672" cy="83234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CBC5F70C-CF12-24DC-0C24-37A2772772DE}"/>
                  </a:ext>
                </a:extLst>
              </p14:cNvPr>
              <p14:cNvContentPartPr/>
              <p14:nvPr/>
            </p14:nvContentPartPr>
            <p14:xfrm>
              <a:off x="2092320" y="3413880"/>
              <a:ext cx="6077160" cy="1775880"/>
            </p14:xfrm>
          </p:contentPart>
        </mc:Choice>
        <mc:Fallback xmlns="">
          <p:pic>
            <p:nvPicPr>
              <p:cNvPr id="2" name="Ink 1">
                <a:extLst>
                  <a:ext uri="{FF2B5EF4-FFF2-40B4-BE49-F238E27FC236}">
                    <a16:creationId xmlns:a16="http://schemas.microsoft.com/office/drawing/2014/main" id="{CBC5F70C-CF12-24DC-0C24-37A2772772DE}"/>
                  </a:ext>
                </a:extLst>
              </p:cNvPr>
              <p:cNvPicPr/>
              <p:nvPr/>
            </p:nvPicPr>
            <p:blipFill>
              <a:blip r:embed="rId6"/>
              <a:stretch>
                <a:fillRect/>
              </a:stretch>
            </p:blipFill>
            <p:spPr>
              <a:xfrm>
                <a:off x="2082960" y="3404520"/>
                <a:ext cx="6095880" cy="1794600"/>
              </a:xfrm>
              <a:prstGeom prst="rect">
                <a:avLst/>
              </a:prstGeom>
            </p:spPr>
          </p:pic>
        </mc:Fallback>
      </mc:AlternateContent>
    </p:spTree>
    <p:extLst>
      <p:ext uri="{BB962C8B-B14F-4D97-AF65-F5344CB8AC3E}">
        <p14:creationId xmlns:p14="http://schemas.microsoft.com/office/powerpoint/2010/main" val="699022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pPr algn="just"/>
            <a:r>
              <a:rPr lang="en-US" altLang="en-US" dirty="0">
                <a:solidFill>
                  <a:schemeClr val="folHlink"/>
                </a:solidFill>
              </a:rPr>
              <a:t>Known-Plaintext Attack</a:t>
            </a:r>
            <a:endParaRPr lang="en-US" altLang="en-US" dirty="0"/>
          </a:p>
        </p:txBody>
      </p:sp>
      <p:sp>
        <p:nvSpPr>
          <p:cNvPr id="54274" name="Rectangle 2"/>
          <p:cNvSpPr>
            <a:spLocks noGrp="1" noChangeArrowheads="1"/>
          </p:cNvSpPr>
          <p:nvPr>
            <p:ph type="title"/>
          </p:nvPr>
        </p:nvSpPr>
        <p:spPr/>
        <p:txBody>
          <a:bodyPr/>
          <a:lstStyle/>
          <a:p>
            <a:r>
              <a:rPr lang="en-US" dirty="0"/>
              <a:t>Cryptanalysis Attacks</a:t>
            </a:r>
            <a:endParaRPr lang="en-AU" dirty="0"/>
          </a:p>
        </p:txBody>
      </p:sp>
      <p:pic>
        <p:nvPicPr>
          <p:cNvPr id="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50" y="3048000"/>
            <a:ext cx="7092950"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I:\SultanData\Desktop\Ev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3340" y="2812772"/>
            <a:ext cx="522489" cy="77983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6DF640A1-F869-F78D-94F1-F9DD5A531450}"/>
                  </a:ext>
                </a:extLst>
              </p14:cNvPr>
              <p14:cNvContentPartPr/>
              <p14:nvPr/>
            </p14:nvContentPartPr>
            <p14:xfrm>
              <a:off x="6390360" y="1789920"/>
              <a:ext cx="1751400" cy="3467160"/>
            </p14:xfrm>
          </p:contentPart>
        </mc:Choice>
        <mc:Fallback xmlns="">
          <p:pic>
            <p:nvPicPr>
              <p:cNvPr id="2" name="Ink 1">
                <a:extLst>
                  <a:ext uri="{FF2B5EF4-FFF2-40B4-BE49-F238E27FC236}">
                    <a16:creationId xmlns:a16="http://schemas.microsoft.com/office/drawing/2014/main" id="{6DF640A1-F869-F78D-94F1-F9DD5A531450}"/>
                  </a:ext>
                </a:extLst>
              </p:cNvPr>
              <p:cNvPicPr/>
              <p:nvPr/>
            </p:nvPicPr>
            <p:blipFill>
              <a:blip r:embed="rId6"/>
              <a:stretch>
                <a:fillRect/>
              </a:stretch>
            </p:blipFill>
            <p:spPr>
              <a:xfrm>
                <a:off x="6381000" y="1780560"/>
                <a:ext cx="1770120" cy="3485880"/>
              </a:xfrm>
              <a:prstGeom prst="rect">
                <a:avLst/>
              </a:prstGeom>
            </p:spPr>
          </p:pic>
        </mc:Fallback>
      </mc:AlternateContent>
    </p:spTree>
    <p:extLst>
      <p:ext uri="{BB962C8B-B14F-4D97-AF65-F5344CB8AC3E}">
        <p14:creationId xmlns:p14="http://schemas.microsoft.com/office/powerpoint/2010/main" val="731770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pPr algn="just"/>
            <a:r>
              <a:rPr lang="en-US" altLang="en-US" dirty="0">
                <a:solidFill>
                  <a:schemeClr val="folHlink"/>
                </a:solidFill>
              </a:rPr>
              <a:t>Chosen-Plaintext Attack</a:t>
            </a:r>
          </a:p>
        </p:txBody>
      </p:sp>
      <p:sp>
        <p:nvSpPr>
          <p:cNvPr id="54274" name="Rectangle 2"/>
          <p:cNvSpPr>
            <a:spLocks noGrp="1" noChangeArrowheads="1"/>
          </p:cNvSpPr>
          <p:nvPr>
            <p:ph type="title"/>
          </p:nvPr>
        </p:nvSpPr>
        <p:spPr/>
        <p:txBody>
          <a:bodyPr/>
          <a:lstStyle/>
          <a:p>
            <a:r>
              <a:rPr lang="en-US" dirty="0"/>
              <a:t>Cryptanalysis Attacks</a:t>
            </a:r>
            <a:endParaRPr lang="en-AU" dirty="0"/>
          </a:p>
        </p:txBody>
      </p:sp>
      <p:pic>
        <p:nvPicPr>
          <p:cNvPr id="6"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88" y="2782888"/>
            <a:ext cx="7834312" cy="270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descr="I:\SultanData\Desktop\Eve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2564904"/>
            <a:ext cx="628650" cy="9525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4070BF4F-25FF-E1B5-3949-0A27D8CE2682}"/>
                  </a:ext>
                </a:extLst>
              </p14:cNvPr>
              <p14:cNvContentPartPr/>
              <p14:nvPr/>
            </p14:nvContentPartPr>
            <p14:xfrm>
              <a:off x="406800" y="1177200"/>
              <a:ext cx="8456040" cy="3189600"/>
            </p14:xfrm>
          </p:contentPart>
        </mc:Choice>
        <mc:Fallback xmlns="">
          <p:pic>
            <p:nvPicPr>
              <p:cNvPr id="2" name="Ink 1">
                <a:extLst>
                  <a:ext uri="{FF2B5EF4-FFF2-40B4-BE49-F238E27FC236}">
                    <a16:creationId xmlns:a16="http://schemas.microsoft.com/office/drawing/2014/main" id="{4070BF4F-25FF-E1B5-3949-0A27D8CE2682}"/>
                  </a:ext>
                </a:extLst>
              </p:cNvPr>
              <p:cNvPicPr/>
              <p:nvPr/>
            </p:nvPicPr>
            <p:blipFill>
              <a:blip r:embed="rId6"/>
              <a:stretch>
                <a:fillRect/>
              </a:stretch>
            </p:blipFill>
            <p:spPr>
              <a:xfrm>
                <a:off x="397440" y="1167840"/>
                <a:ext cx="8474760" cy="3208320"/>
              </a:xfrm>
              <a:prstGeom prst="rect">
                <a:avLst/>
              </a:prstGeom>
            </p:spPr>
          </p:pic>
        </mc:Fallback>
      </mc:AlternateContent>
    </p:spTree>
    <p:extLst>
      <p:ext uri="{BB962C8B-B14F-4D97-AF65-F5344CB8AC3E}">
        <p14:creationId xmlns:p14="http://schemas.microsoft.com/office/powerpoint/2010/main" val="505222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251520" y="1196752"/>
            <a:ext cx="8610600" cy="914400"/>
          </a:xfrm>
        </p:spPr>
        <p:txBody>
          <a:bodyPr>
            <a:normAutofit/>
          </a:bodyPr>
          <a:lstStyle/>
          <a:p>
            <a:r>
              <a:rPr lang="en-US" altLang="en-US" dirty="0">
                <a:solidFill>
                  <a:schemeClr val="folHlink"/>
                </a:solidFill>
              </a:rPr>
              <a:t>Chosen-Ciphertext Attack</a:t>
            </a:r>
          </a:p>
        </p:txBody>
      </p:sp>
      <p:sp>
        <p:nvSpPr>
          <p:cNvPr id="54274" name="Rectangle 2"/>
          <p:cNvSpPr>
            <a:spLocks noGrp="1" noChangeArrowheads="1"/>
          </p:cNvSpPr>
          <p:nvPr>
            <p:ph type="title"/>
          </p:nvPr>
        </p:nvSpPr>
        <p:spPr/>
        <p:txBody>
          <a:bodyPr/>
          <a:lstStyle/>
          <a:p>
            <a:r>
              <a:rPr lang="en-US" dirty="0"/>
              <a:t>Cryptanalysis Attacks</a:t>
            </a:r>
            <a:endParaRPr lang="en-AU" dirty="0"/>
          </a:p>
        </p:txBody>
      </p:sp>
      <p:pic>
        <p:nvPicPr>
          <p:cNvPr id="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 y="2895600"/>
            <a:ext cx="794385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I:\SultanData\Desktop\Eve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1113" y="2636912"/>
            <a:ext cx="628650" cy="9525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8AE06B61-33D3-831C-696E-D9FA4C73C0D4}"/>
                  </a:ext>
                </a:extLst>
              </p14:cNvPr>
              <p14:cNvContentPartPr/>
              <p14:nvPr/>
            </p14:nvContentPartPr>
            <p14:xfrm>
              <a:off x="2439720" y="2274480"/>
              <a:ext cx="6101640" cy="4195440"/>
            </p14:xfrm>
          </p:contentPart>
        </mc:Choice>
        <mc:Fallback xmlns="">
          <p:pic>
            <p:nvPicPr>
              <p:cNvPr id="2" name="Ink 1">
                <a:extLst>
                  <a:ext uri="{FF2B5EF4-FFF2-40B4-BE49-F238E27FC236}">
                    <a16:creationId xmlns:a16="http://schemas.microsoft.com/office/drawing/2014/main" id="{8AE06B61-33D3-831C-696E-D9FA4C73C0D4}"/>
                  </a:ext>
                </a:extLst>
              </p:cNvPr>
              <p:cNvPicPr/>
              <p:nvPr/>
            </p:nvPicPr>
            <p:blipFill>
              <a:blip r:embed="rId6"/>
              <a:stretch>
                <a:fillRect/>
              </a:stretch>
            </p:blipFill>
            <p:spPr>
              <a:xfrm>
                <a:off x="2430360" y="2265120"/>
                <a:ext cx="6120360" cy="4214160"/>
              </a:xfrm>
              <a:prstGeom prst="rect">
                <a:avLst/>
              </a:prstGeom>
            </p:spPr>
          </p:pic>
        </mc:Fallback>
      </mc:AlternateContent>
    </p:spTree>
    <p:extLst>
      <p:ext uri="{BB962C8B-B14F-4D97-AF65-F5344CB8AC3E}">
        <p14:creationId xmlns:p14="http://schemas.microsoft.com/office/powerpoint/2010/main" val="368408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orient="vert"/>
          </p:nvPr>
        </p:nvSpPr>
        <p:spPr>
          <a:xfrm>
            <a:off x="5148064" y="260648"/>
            <a:ext cx="4783832" cy="3816424"/>
          </a:xfrm>
        </p:spPr>
        <p:txBody>
          <a:bodyPr vert="horz">
            <a:normAutofit/>
            <a:scene3d>
              <a:camera prst="orthographicFront">
                <a:rot lat="0" lon="0" rev="5400000"/>
              </a:camera>
              <a:lightRig rig="threePt" dir="t"/>
            </a:scene3d>
          </a:bodyPr>
          <a:lstStyle/>
          <a:p>
            <a:pPr eaLnBrk="1" hangingPunct="1">
              <a:lnSpc>
                <a:spcPts val="3500"/>
              </a:lnSpc>
              <a:defRPr/>
            </a:pPr>
            <a:r>
              <a:rPr lang="en-US" sz="2444" dirty="0"/>
              <a:t>Messages </a:t>
            </a:r>
            <a:endParaRPr lang="en-AU" sz="2444" dirty="0"/>
          </a:p>
        </p:txBody>
      </p:sp>
      <p:pic>
        <p:nvPicPr>
          <p:cNvPr id="5" name="Picture 4"/>
          <p:cNvPicPr>
            <a:picLocks noChangeAspect="1"/>
          </p:cNvPicPr>
          <p:nvPr/>
        </p:nvPicPr>
        <p:blipFill>
          <a:blip r:embed="rId3"/>
          <a:srcRect r="7115" b="1787"/>
          <a:stretch>
            <a:fillRect/>
          </a:stretch>
        </p:blipFill>
        <p:spPr>
          <a:xfrm>
            <a:off x="1155601" y="966051"/>
            <a:ext cx="6651848" cy="5601660"/>
          </a:xfrm>
          <a:prstGeom prst="rect">
            <a:avLst/>
          </a:prstGeom>
        </p:spPr>
      </p:pic>
      <p:sp>
        <p:nvSpPr>
          <p:cNvPr id="2" name="TextBox 1"/>
          <p:cNvSpPr txBox="1"/>
          <p:nvPr/>
        </p:nvSpPr>
        <p:spPr>
          <a:xfrm>
            <a:off x="1493193" y="188640"/>
            <a:ext cx="5976664" cy="738664"/>
          </a:xfrm>
          <a:prstGeom prst="rect">
            <a:avLst/>
          </a:prstGeom>
          <a:noFill/>
        </p:spPr>
        <p:txBody>
          <a:bodyPr wrap="square" rtlCol="0">
            <a:spAutoFit/>
          </a:bodyPr>
          <a:lstStyle/>
          <a:p>
            <a:r>
              <a:rPr lang="en-US" sz="2400" dirty="0"/>
              <a:t>Table 2.1  </a:t>
            </a:r>
            <a:br>
              <a:rPr lang="en-US" sz="3200" dirty="0"/>
            </a:br>
            <a:r>
              <a:rPr lang="en-US" dirty="0"/>
              <a:t>Types of Attacks on Encrypted Message</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B0859AC-027E-E466-A957-79806F5597F1}"/>
                  </a:ext>
                </a:extLst>
              </p14:cNvPr>
              <p14:cNvContentPartPr/>
              <p14:nvPr/>
            </p14:nvContentPartPr>
            <p14:xfrm>
              <a:off x="458280" y="1080000"/>
              <a:ext cx="4003560" cy="5381280"/>
            </p14:xfrm>
          </p:contentPart>
        </mc:Choice>
        <mc:Fallback xmlns="">
          <p:pic>
            <p:nvPicPr>
              <p:cNvPr id="3" name="Ink 2">
                <a:extLst>
                  <a:ext uri="{FF2B5EF4-FFF2-40B4-BE49-F238E27FC236}">
                    <a16:creationId xmlns:a16="http://schemas.microsoft.com/office/drawing/2014/main" id="{5B0859AC-027E-E466-A957-79806F5597F1}"/>
                  </a:ext>
                </a:extLst>
              </p:cNvPr>
              <p:cNvPicPr/>
              <p:nvPr/>
            </p:nvPicPr>
            <p:blipFill>
              <a:blip r:embed="rId5"/>
              <a:stretch>
                <a:fillRect/>
              </a:stretch>
            </p:blipFill>
            <p:spPr>
              <a:xfrm>
                <a:off x="448920" y="1070640"/>
                <a:ext cx="4022280" cy="5400000"/>
              </a:xfrm>
              <a:prstGeom prst="rect">
                <a:avLst/>
              </a:prstGeom>
            </p:spPr>
          </p:pic>
        </mc:Fallback>
      </mc:AlternateContent>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792163" y="1340769"/>
            <a:ext cx="7570787" cy="4907632"/>
          </a:xfrm>
        </p:spPr>
        <p:txBody>
          <a:bodyPr/>
          <a:lstStyle/>
          <a:p>
            <a:r>
              <a:rPr lang="en-AU" dirty="0"/>
              <a:t>Unconditionally secure</a:t>
            </a:r>
          </a:p>
          <a:p>
            <a:pPr lvl="1"/>
            <a:r>
              <a:rPr lang="en-AU" dirty="0"/>
              <a:t>No matter how much time an opponent has, it is impossible for him or her to decrypt the ciphertext simply because the required information is not there</a:t>
            </a:r>
          </a:p>
          <a:p>
            <a:r>
              <a:rPr lang="en-AU" dirty="0"/>
              <a:t>Computationally secure</a:t>
            </a:r>
          </a:p>
          <a:p>
            <a:pPr lvl="1"/>
            <a:r>
              <a:rPr lang="en-AU" dirty="0"/>
              <a:t>The cost of breaking the cipher exceeds the value of the encrypted information.</a:t>
            </a:r>
          </a:p>
          <a:p>
            <a:pPr lvl="1"/>
            <a:r>
              <a:rPr lang="en-AU" dirty="0"/>
              <a:t>The time required to break the cipher exceeds the useful lifetime of the information.</a:t>
            </a:r>
          </a:p>
        </p:txBody>
      </p:sp>
      <p:sp>
        <p:nvSpPr>
          <p:cNvPr id="62466" name="Rectangle 2"/>
          <p:cNvSpPr>
            <a:spLocks noGrp="1" noChangeArrowheads="1"/>
          </p:cNvSpPr>
          <p:nvPr>
            <p:ph type="title"/>
          </p:nvPr>
        </p:nvSpPr>
        <p:spPr/>
        <p:txBody>
          <a:bodyPr/>
          <a:lstStyle/>
          <a:p>
            <a:r>
              <a:rPr lang="en-US" dirty="0"/>
              <a:t>Encryption Scheme Security</a:t>
            </a:r>
            <a:endParaRPr lang="en-AU" dirty="0"/>
          </a:p>
        </p:txBody>
      </p:sp>
      <p:pic>
        <p:nvPicPr>
          <p:cNvPr id="5" name="Picture 4"/>
          <p:cNvPicPr>
            <a:picLocks noChangeAspect="1"/>
          </p:cNvPicPr>
          <p:nvPr/>
        </p:nvPicPr>
        <p:blipFill>
          <a:blip r:embed="rId3"/>
          <a:stretch>
            <a:fillRect/>
          </a:stretch>
        </p:blipFill>
        <p:spPr>
          <a:xfrm>
            <a:off x="7848600" y="5638800"/>
            <a:ext cx="627063" cy="618105"/>
          </a:xfrm>
          <a:prstGeom prst="rect">
            <a:avLst/>
          </a:prstGeom>
        </p:spPr>
      </p:pic>
      <p:pic>
        <p:nvPicPr>
          <p:cNvPr id="7" name="Picture 6"/>
          <p:cNvPicPr>
            <a:picLocks noChangeAspect="1"/>
          </p:cNvPicPr>
          <p:nvPr/>
        </p:nvPicPr>
        <p:blipFill>
          <a:blip r:embed="rId4"/>
          <a:stretch>
            <a:fillRect/>
          </a:stretch>
        </p:blipFill>
        <p:spPr>
          <a:xfrm>
            <a:off x="6981825" y="4542405"/>
            <a:ext cx="1733550" cy="17145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792163" y="1268760"/>
            <a:ext cx="7570787" cy="5112567"/>
          </a:xfrm>
        </p:spPr>
        <p:txBody>
          <a:bodyPr/>
          <a:lstStyle/>
          <a:p>
            <a:r>
              <a:rPr lang="en-AU" sz="2800" dirty="0"/>
              <a:t>Is one in which the letters of plaintext are replaced by other letters or by numbers or symbols</a:t>
            </a:r>
          </a:p>
          <a:p>
            <a:r>
              <a:rPr lang="en-AU" sz="2800" dirty="0"/>
              <a:t>Substitution vs. Transposon </a:t>
            </a:r>
          </a:p>
          <a:p>
            <a:pPr lvl="1"/>
            <a:r>
              <a:rPr lang="en-AU" sz="2400" dirty="0"/>
              <a:t>Substitution: replacing the letters</a:t>
            </a:r>
            <a:endParaRPr lang="en-AU" sz="1800" dirty="0"/>
          </a:p>
          <a:p>
            <a:pPr lvl="1"/>
            <a:r>
              <a:rPr lang="en-AU" sz="2400" dirty="0"/>
              <a:t>Transposon: moving the letters </a:t>
            </a:r>
          </a:p>
          <a:p>
            <a:r>
              <a:rPr lang="en-AU" sz="2800" dirty="0"/>
              <a:t>Substitution Techniques:</a:t>
            </a:r>
          </a:p>
          <a:p>
            <a:pPr lvl="1"/>
            <a:r>
              <a:rPr lang="en-AU" sz="2200" dirty="0" err="1"/>
              <a:t>Monoalphabetic</a:t>
            </a:r>
            <a:endParaRPr lang="en-AU" sz="2200" dirty="0"/>
          </a:p>
          <a:p>
            <a:pPr lvl="1"/>
            <a:r>
              <a:rPr lang="en-AU" sz="2200" dirty="0"/>
              <a:t>Polyalphabetic</a:t>
            </a:r>
            <a:endParaRPr lang="en-AU" dirty="0"/>
          </a:p>
        </p:txBody>
      </p:sp>
      <p:sp>
        <p:nvSpPr>
          <p:cNvPr id="62466" name="Rectangle 2"/>
          <p:cNvSpPr>
            <a:spLocks noGrp="1" noChangeArrowheads="1"/>
          </p:cNvSpPr>
          <p:nvPr>
            <p:ph type="title"/>
          </p:nvPr>
        </p:nvSpPr>
        <p:spPr/>
        <p:txBody>
          <a:bodyPr/>
          <a:lstStyle/>
          <a:p>
            <a:r>
              <a:rPr lang="en-US" dirty="0"/>
              <a:t>Substitution Technique</a:t>
            </a:r>
            <a:endParaRPr lang="en-AU" dirty="0"/>
          </a:p>
        </p:txBody>
      </p:sp>
      <p:pic>
        <p:nvPicPr>
          <p:cNvPr id="5" name="Picture 4"/>
          <p:cNvPicPr>
            <a:picLocks noChangeAspect="1"/>
          </p:cNvPicPr>
          <p:nvPr/>
        </p:nvPicPr>
        <p:blipFill>
          <a:blip r:embed="rId3"/>
          <a:stretch>
            <a:fillRect/>
          </a:stretch>
        </p:blipFill>
        <p:spPr>
          <a:xfrm>
            <a:off x="7848600" y="5638800"/>
            <a:ext cx="627063" cy="618105"/>
          </a:xfrm>
          <a:prstGeom prst="rect">
            <a:avLst/>
          </a:prstGeom>
        </p:spPr>
      </p:pic>
    </p:spTree>
    <p:extLst>
      <p:ext uri="{BB962C8B-B14F-4D97-AF65-F5344CB8AC3E}">
        <p14:creationId xmlns:p14="http://schemas.microsoft.com/office/powerpoint/2010/main" val="1479977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AU" dirty="0"/>
              <a:t>Caesar Cipher</a:t>
            </a:r>
          </a:p>
        </p:txBody>
      </p:sp>
      <p:sp>
        <p:nvSpPr>
          <p:cNvPr id="5" name="Content Placeholder 4"/>
          <p:cNvSpPr>
            <a:spLocks noGrp="1"/>
          </p:cNvSpPr>
          <p:nvPr>
            <p:ph idx="1"/>
          </p:nvPr>
        </p:nvSpPr>
        <p:spPr>
          <a:xfrm>
            <a:off x="609600" y="1761565"/>
            <a:ext cx="8001000" cy="4791635"/>
          </a:xfrm>
        </p:spPr>
        <p:txBody>
          <a:bodyPr>
            <a:normAutofit fontScale="85000" lnSpcReduction="10000"/>
          </a:bodyPr>
          <a:lstStyle/>
          <a:p>
            <a:r>
              <a:rPr lang="en-US" dirty="0"/>
              <a:t>Simplest and earliest known use of a substitution cipher</a:t>
            </a:r>
          </a:p>
          <a:p>
            <a:r>
              <a:rPr lang="en-US" dirty="0"/>
              <a:t>Used by Julius Caesar</a:t>
            </a:r>
          </a:p>
          <a:p>
            <a:r>
              <a:rPr lang="en-US" dirty="0"/>
              <a:t>Involves replacing each letter of the alphabet with the letter standing three places further down the alphabet</a:t>
            </a:r>
          </a:p>
          <a:p>
            <a:r>
              <a:rPr lang="en-US" dirty="0"/>
              <a:t>Alphabet is wrapped around so that the letter following Z is A</a:t>
            </a:r>
          </a:p>
          <a:p>
            <a:pPr>
              <a:buNone/>
            </a:pPr>
            <a:r>
              <a:rPr lang="en-US" dirty="0"/>
              <a:t>	plain:    meet  me  after   the  toga   party</a:t>
            </a:r>
          </a:p>
          <a:p>
            <a:pPr>
              <a:buNone/>
            </a:pPr>
            <a:r>
              <a:rPr lang="en-US" dirty="0"/>
              <a:t>	cipher: PHHW PH DIWHU WKH WRJD SDUWB</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3214E1A-4572-E916-172E-831C87083230}"/>
                  </a:ext>
                </a:extLst>
              </p14:cNvPr>
              <p14:cNvContentPartPr/>
              <p14:nvPr/>
            </p14:nvContentPartPr>
            <p14:xfrm>
              <a:off x="1918800" y="5322600"/>
              <a:ext cx="1116000" cy="805320"/>
            </p14:xfrm>
          </p:contentPart>
        </mc:Choice>
        <mc:Fallback xmlns="">
          <p:pic>
            <p:nvPicPr>
              <p:cNvPr id="2" name="Ink 1">
                <a:extLst>
                  <a:ext uri="{FF2B5EF4-FFF2-40B4-BE49-F238E27FC236}">
                    <a16:creationId xmlns:a16="http://schemas.microsoft.com/office/drawing/2014/main" id="{D3214E1A-4572-E916-172E-831C87083230}"/>
                  </a:ext>
                </a:extLst>
              </p:cNvPr>
              <p:cNvPicPr/>
              <p:nvPr/>
            </p:nvPicPr>
            <p:blipFill>
              <a:blip r:embed="rId4"/>
              <a:stretch>
                <a:fillRect/>
              </a:stretch>
            </p:blipFill>
            <p:spPr>
              <a:xfrm>
                <a:off x="1909440" y="5313240"/>
                <a:ext cx="1134720" cy="824040"/>
              </a:xfrm>
              <a:prstGeom prst="rect">
                <a:avLst/>
              </a:prstGeom>
            </p:spPr>
          </p:pic>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AU" dirty="0"/>
              <a:t>Caesar Cipher Algorithm</a:t>
            </a:r>
          </a:p>
        </p:txBody>
      </p:sp>
      <p:sp>
        <p:nvSpPr>
          <p:cNvPr id="66563" name="Rectangle 3"/>
          <p:cNvSpPr>
            <a:spLocks noGrp="1" noChangeArrowheads="1"/>
          </p:cNvSpPr>
          <p:nvPr>
            <p:ph idx="1"/>
          </p:nvPr>
        </p:nvSpPr>
        <p:spPr>
          <a:xfrm>
            <a:off x="762000" y="1676400"/>
            <a:ext cx="7818438" cy="5020235"/>
          </a:xfrm>
        </p:spPr>
        <p:txBody>
          <a:bodyPr>
            <a:normAutofit fontScale="70000" lnSpcReduction="20000"/>
          </a:bodyPr>
          <a:lstStyle/>
          <a:p>
            <a:pPr>
              <a:lnSpc>
                <a:spcPct val="80000"/>
              </a:lnSpc>
              <a:defRPr/>
            </a:pPr>
            <a:r>
              <a:rPr lang="en-US" sz="2600" dirty="0"/>
              <a:t>Can define transformation as:</a:t>
            </a:r>
          </a:p>
          <a:p>
            <a:pPr lvl="1" eaLnBrk="1" hangingPunct="1">
              <a:buFont typeface="Wingdings" pitchFamily="-107" charset="2"/>
              <a:buNone/>
              <a:defRPr/>
            </a:pPr>
            <a:r>
              <a:rPr lang="en-AU" sz="1800" dirty="0">
                <a:latin typeface="Courier" pitchFamily="-107" charset="0"/>
                <a:ea typeface="ＭＳ Ｐゴシック" pitchFamily="-107" charset="-128"/>
              </a:rPr>
              <a:t>a b c d e f g h i j k l m n o p q r s t u v w x y z</a:t>
            </a:r>
          </a:p>
          <a:p>
            <a:pPr lvl="1" eaLnBrk="1" hangingPunct="1">
              <a:buFont typeface="Wingdings" pitchFamily="-107" charset="2"/>
              <a:buNone/>
              <a:defRPr/>
            </a:pPr>
            <a:r>
              <a:rPr lang="en-AU" sz="1800" dirty="0">
                <a:latin typeface="Courier" pitchFamily="-107" charset="0"/>
                <a:ea typeface="ＭＳ Ｐゴシック" pitchFamily="-107" charset="-128"/>
              </a:rPr>
              <a:t>D E F G H I J K L M N O P Q R S T U V W X Y Z A B C</a:t>
            </a:r>
          </a:p>
          <a:p>
            <a:pPr>
              <a:lnSpc>
                <a:spcPct val="80000"/>
              </a:lnSpc>
              <a:defRPr/>
            </a:pPr>
            <a:r>
              <a:rPr lang="en-US" sz="2600" dirty="0"/>
              <a:t>Mathematically give each letter a number</a:t>
            </a:r>
          </a:p>
          <a:p>
            <a:pPr lvl="1" eaLnBrk="1" hangingPunct="1">
              <a:buFont typeface="Wingdings" pitchFamily="-107" charset="2"/>
              <a:buNone/>
              <a:defRPr/>
            </a:pPr>
            <a:r>
              <a:rPr lang="en-AU" sz="1400" dirty="0">
                <a:latin typeface="Courier" pitchFamily="-107" charset="0"/>
                <a:ea typeface="ＭＳ Ｐゴシック" pitchFamily="-107" charset="-128"/>
              </a:rPr>
              <a:t>a b c d e f g h i j  k  l  m  n  o  p  q  r  s  t  u  v  w  x  y  z</a:t>
            </a:r>
          </a:p>
          <a:p>
            <a:pPr lvl="1" eaLnBrk="1" hangingPunct="1">
              <a:buFont typeface="Wingdings" pitchFamily="-107" charset="2"/>
              <a:buNone/>
              <a:defRPr/>
            </a:pPr>
            <a:r>
              <a:rPr lang="en-AU" sz="1400" dirty="0">
                <a:latin typeface="Courier" pitchFamily="-107" charset="0"/>
                <a:ea typeface="ＭＳ Ｐゴシック" pitchFamily="-107" charset="-128"/>
              </a:rPr>
              <a:t>0 1 2 3 4 5 6 7 8 9 10 11 12 13 14 15 16 17 18 19 20 21 22 23 24 25</a:t>
            </a:r>
          </a:p>
          <a:p>
            <a:pPr>
              <a:lnSpc>
                <a:spcPct val="80000"/>
              </a:lnSpc>
              <a:defRPr/>
            </a:pPr>
            <a:r>
              <a:rPr lang="en-US" sz="2600" dirty="0"/>
              <a:t>Algorithm can be expressed as:</a:t>
            </a:r>
            <a:endParaRPr lang="en-AU" i="1" dirty="0">
              <a:ea typeface="ＭＳ Ｐゴシック" pitchFamily="-107" charset="-128"/>
            </a:endParaRPr>
          </a:p>
          <a:p>
            <a:pPr lvl="1" eaLnBrk="1" hangingPunct="1">
              <a:buFont typeface="Wingdings" pitchFamily="-107" charset="2"/>
              <a:buNone/>
              <a:defRPr/>
            </a:pPr>
            <a:r>
              <a:rPr lang="en-AU" i="1" dirty="0">
                <a:ea typeface="ＭＳ Ｐゴシック" pitchFamily="-107" charset="-128"/>
              </a:rPr>
              <a:t>		c </a:t>
            </a:r>
            <a:r>
              <a:rPr lang="en-AU" dirty="0">
                <a:ea typeface="ＭＳ Ｐゴシック" pitchFamily="-107" charset="-128"/>
              </a:rPr>
              <a:t>= E(3, </a:t>
            </a:r>
            <a:r>
              <a:rPr lang="en-AU" i="1" dirty="0">
                <a:ea typeface="ＭＳ Ｐゴシック" pitchFamily="-107" charset="-128"/>
              </a:rPr>
              <a:t>p</a:t>
            </a:r>
            <a:r>
              <a:rPr lang="en-AU" dirty="0">
                <a:ea typeface="ＭＳ Ｐゴシック" pitchFamily="-107" charset="-128"/>
              </a:rPr>
              <a:t>) = (</a:t>
            </a:r>
            <a:r>
              <a:rPr lang="en-AU" i="1" dirty="0">
                <a:ea typeface="ＭＳ Ｐゴシック" pitchFamily="-107" charset="-128"/>
              </a:rPr>
              <a:t>p </a:t>
            </a:r>
            <a:r>
              <a:rPr lang="en-AU" dirty="0">
                <a:ea typeface="ＭＳ Ｐゴシック" pitchFamily="-107" charset="-128"/>
              </a:rPr>
              <a:t>+ </a:t>
            </a:r>
            <a:r>
              <a:rPr lang="en-AU" i="1" dirty="0">
                <a:ea typeface="ＭＳ Ｐゴシック" pitchFamily="-107" charset="-128"/>
              </a:rPr>
              <a:t>3</a:t>
            </a:r>
            <a:r>
              <a:rPr lang="en-AU" dirty="0">
                <a:ea typeface="ＭＳ Ｐゴシック" pitchFamily="-107" charset="-128"/>
              </a:rPr>
              <a:t>) mod (26)</a:t>
            </a:r>
          </a:p>
          <a:p>
            <a:pPr lvl="1" eaLnBrk="1" hangingPunct="1">
              <a:buFont typeface="Wingdings" pitchFamily="-107" charset="2"/>
              <a:buNone/>
              <a:defRPr/>
            </a:pPr>
            <a:endParaRPr lang="en-AU" sz="2000" dirty="0">
              <a:ea typeface="ＭＳ Ｐゴシック" pitchFamily="-107" charset="-128"/>
            </a:endParaRPr>
          </a:p>
          <a:p>
            <a:pPr marL="342900" lvl="1" indent="-342900">
              <a:lnSpc>
                <a:spcPct val="80000"/>
              </a:lnSpc>
              <a:spcBef>
                <a:spcPts val="2400"/>
              </a:spcBef>
              <a:buClr>
                <a:schemeClr val="accent1">
                  <a:lumMod val="60000"/>
                  <a:lumOff val="40000"/>
                </a:schemeClr>
              </a:buClr>
              <a:defRPr/>
            </a:pPr>
            <a:r>
              <a:rPr lang="en-US" sz="2581" dirty="0"/>
              <a:t>A shift may be of any amount, so that the general Caesar algorithm is:</a:t>
            </a:r>
          </a:p>
          <a:p>
            <a:pPr marL="342900" lvl="1" indent="-342900">
              <a:lnSpc>
                <a:spcPct val="80000"/>
              </a:lnSpc>
              <a:spcBef>
                <a:spcPts val="2400"/>
              </a:spcBef>
              <a:buClr>
                <a:schemeClr val="accent1">
                  <a:lumMod val="60000"/>
                  <a:lumOff val="40000"/>
                </a:schemeClr>
              </a:buClr>
              <a:buNone/>
              <a:defRPr/>
            </a:pPr>
            <a:r>
              <a:rPr lang="en-US" sz="2581" i="1" dirty="0">
                <a:ea typeface="ＭＳ Ｐゴシック" pitchFamily="-107" charset="-128"/>
              </a:rPr>
              <a:t>		</a:t>
            </a:r>
            <a:r>
              <a:rPr lang="en-US" sz="2571" i="1" dirty="0">
                <a:ea typeface="ＭＳ Ｐゴシック" pitchFamily="-107" charset="-128"/>
              </a:rPr>
              <a:t>C =  E(k , p ) =  (p + k ) mod 26</a:t>
            </a:r>
          </a:p>
          <a:p>
            <a:pPr>
              <a:lnSpc>
                <a:spcPct val="80000"/>
              </a:lnSpc>
              <a:defRPr/>
            </a:pPr>
            <a:r>
              <a:rPr lang="en-US" sz="2571" dirty="0"/>
              <a:t>Where k  takes on a value in the range 1 to 25; the decryption algorithm is simply:</a:t>
            </a:r>
          </a:p>
          <a:p>
            <a:pPr>
              <a:buNone/>
            </a:pPr>
            <a:r>
              <a:rPr lang="en-US" sz="2571" i="1" dirty="0">
                <a:ea typeface="ＭＳ Ｐゴシック" pitchFamily="-107" charset="-128"/>
              </a:rPr>
              <a:t>		p =  D(k , C ) =  (C - k ) mod 26</a:t>
            </a:r>
            <a:endParaRPr lang="en-AU" sz="2571" i="1" dirty="0">
              <a:ea typeface="ＭＳ Ｐゴシック" pitchFamily="-107" charset="-128"/>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D74E429-95C5-8DF1-EA47-5452F3730328}"/>
                  </a:ext>
                </a:extLst>
              </p14:cNvPr>
              <p14:cNvContentPartPr/>
              <p14:nvPr/>
            </p14:nvContentPartPr>
            <p14:xfrm>
              <a:off x="1067040" y="1630800"/>
              <a:ext cx="7503120" cy="4781880"/>
            </p14:xfrm>
          </p:contentPart>
        </mc:Choice>
        <mc:Fallback xmlns="">
          <p:pic>
            <p:nvPicPr>
              <p:cNvPr id="2" name="Ink 1">
                <a:extLst>
                  <a:ext uri="{FF2B5EF4-FFF2-40B4-BE49-F238E27FC236}">
                    <a16:creationId xmlns:a16="http://schemas.microsoft.com/office/drawing/2014/main" id="{0D74E429-95C5-8DF1-EA47-5452F3730328}"/>
                  </a:ext>
                </a:extLst>
              </p:cNvPr>
              <p:cNvPicPr/>
              <p:nvPr/>
            </p:nvPicPr>
            <p:blipFill>
              <a:blip r:embed="rId4"/>
              <a:stretch>
                <a:fillRect/>
              </a:stretch>
            </p:blipFill>
            <p:spPr>
              <a:xfrm>
                <a:off x="1057680" y="1621440"/>
                <a:ext cx="7521840" cy="4800600"/>
              </a:xfrm>
              <a:prstGeom prst="rect">
                <a:avLst/>
              </a:prstGeom>
            </p:spPr>
          </p:pic>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81000" y="609600"/>
            <a:ext cx="3612822" cy="2362200"/>
          </a:xfrm>
        </p:spPr>
        <p:txBody>
          <a:bodyPr/>
          <a:lstStyle/>
          <a:p>
            <a:pPr eaLnBrk="1" hangingPunct="1">
              <a:defRPr/>
            </a:pPr>
            <a:r>
              <a:rPr lang="en-AU" dirty="0"/>
              <a:t>Brute-Force</a:t>
            </a:r>
            <a:br>
              <a:rPr lang="en-AU" dirty="0"/>
            </a:br>
            <a:r>
              <a:rPr lang="en-AU" dirty="0"/>
              <a:t>Cryptanalysis of Caesar Cipher </a:t>
            </a:r>
          </a:p>
        </p:txBody>
      </p:sp>
      <p:pic>
        <p:nvPicPr>
          <p:cNvPr id="5" name="Picture 4" descr="f3.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17647" t="6364" r="21176" b="24545"/>
              <a:stretch>
                <a:fillRect/>
              </a:stretch>
            </p:blipFill>
          </mc:Choice>
          <mc:Fallback>
            <p:blipFill>
              <a:blip r:embed="rId4"/>
              <a:srcRect l="17647" t="6364" r="21176" b="24545"/>
              <a:stretch>
                <a:fillRect/>
              </a:stretch>
            </p:blipFill>
          </mc:Fallback>
        </mc:AlternateContent>
        <p:spPr>
          <a:xfrm>
            <a:off x="4372714" y="-115328"/>
            <a:ext cx="4771286" cy="6973328"/>
          </a:xfrm>
          <a:prstGeom prst="rect">
            <a:avLst/>
          </a:prstGeom>
          <a:noFill/>
        </p:spPr>
      </p:pic>
      <p:sp>
        <p:nvSpPr>
          <p:cNvPr id="8" name="TextBox 7"/>
          <p:cNvSpPr txBox="1"/>
          <p:nvPr/>
        </p:nvSpPr>
        <p:spPr>
          <a:xfrm>
            <a:off x="685800" y="5791200"/>
            <a:ext cx="3111500" cy="646331"/>
          </a:xfrm>
          <a:prstGeom prst="rect">
            <a:avLst/>
          </a:prstGeom>
          <a:noFill/>
        </p:spPr>
        <p:txBody>
          <a:bodyPr wrap="square" rtlCol="0">
            <a:spAutoFit/>
          </a:bodyPr>
          <a:lstStyle/>
          <a:p>
            <a:r>
              <a:rPr lang="en-US" dirty="0"/>
              <a:t>(This chart can be found on page 35 in the textbook)</a:t>
            </a: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94A9B86D-4DAF-8240-BCEB-4AC71ED9046B}"/>
                  </a:ext>
                </a:extLst>
              </p14:cNvPr>
              <p14:cNvContentPartPr/>
              <p14:nvPr/>
            </p14:nvContentPartPr>
            <p14:xfrm>
              <a:off x="5341320" y="309600"/>
              <a:ext cx="2956680" cy="860400"/>
            </p14:xfrm>
          </p:contentPart>
        </mc:Choice>
        <mc:Fallback xmlns="">
          <p:pic>
            <p:nvPicPr>
              <p:cNvPr id="2" name="Ink 1">
                <a:extLst>
                  <a:ext uri="{FF2B5EF4-FFF2-40B4-BE49-F238E27FC236}">
                    <a16:creationId xmlns:a16="http://schemas.microsoft.com/office/drawing/2014/main" id="{94A9B86D-4DAF-8240-BCEB-4AC71ED9046B}"/>
                  </a:ext>
                </a:extLst>
              </p:cNvPr>
              <p:cNvPicPr/>
              <p:nvPr/>
            </p:nvPicPr>
            <p:blipFill>
              <a:blip r:embed="rId6"/>
              <a:stretch>
                <a:fillRect/>
              </a:stretch>
            </p:blipFill>
            <p:spPr>
              <a:xfrm>
                <a:off x="5331960" y="300240"/>
                <a:ext cx="2975400" cy="879120"/>
              </a:xfrm>
              <a:prstGeom prst="rect">
                <a:avLst/>
              </a:prstGeom>
            </p:spPr>
          </p:pic>
        </mc:Fallback>
      </mc:AlternateContent>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11560" y="1196753"/>
            <a:ext cx="7753351" cy="1872208"/>
          </a:xfrm>
        </p:spPr>
        <p:txBody>
          <a:bodyPr>
            <a:normAutofit fontScale="85000" lnSpcReduction="20000"/>
          </a:bodyPr>
          <a:lstStyle/>
          <a:p>
            <a:r>
              <a:rPr lang="en-US" dirty="0"/>
              <a:t>Permutation</a:t>
            </a:r>
          </a:p>
          <a:p>
            <a:pPr lvl="1"/>
            <a:r>
              <a:rPr lang="en-US" sz="2378" dirty="0"/>
              <a:t>Of a finite set of elements </a:t>
            </a:r>
            <a:r>
              <a:rPr lang="en-US" sz="2378" i="1" dirty="0"/>
              <a:t>S </a:t>
            </a:r>
            <a:r>
              <a:rPr lang="en-US" sz="2378" dirty="0"/>
              <a:t>is an ordered sequence of all the elements of </a:t>
            </a:r>
            <a:r>
              <a:rPr lang="en-US" sz="2378" i="1" dirty="0"/>
              <a:t>S </a:t>
            </a:r>
            <a:r>
              <a:rPr lang="en-US" sz="2378" dirty="0"/>
              <a:t>, with each element appearing exactly once</a:t>
            </a:r>
          </a:p>
          <a:p>
            <a:pPr lvl="1"/>
            <a:endParaRPr lang="en-US" sz="2378" dirty="0"/>
          </a:p>
          <a:p>
            <a:pPr lvl="1"/>
            <a:r>
              <a:rPr lang="en-US" sz="2378" dirty="0"/>
              <a:t>Example of a key:</a:t>
            </a:r>
          </a:p>
        </p:txBody>
      </p:sp>
      <p:sp>
        <p:nvSpPr>
          <p:cNvPr id="70658" name="Rectangle 2"/>
          <p:cNvSpPr>
            <a:spLocks noGrp="1" noChangeArrowheads="1"/>
          </p:cNvSpPr>
          <p:nvPr>
            <p:ph type="title"/>
          </p:nvPr>
        </p:nvSpPr>
        <p:spPr/>
        <p:txBody>
          <a:bodyPr/>
          <a:lstStyle/>
          <a:p>
            <a:pPr eaLnBrk="1" hangingPunct="1">
              <a:defRPr/>
            </a:pPr>
            <a:r>
              <a:rPr lang="en-AU" dirty="0"/>
              <a:t>Monoalphabetic Cipher</a:t>
            </a:r>
          </a:p>
        </p:txBody>
      </p:sp>
      <p:pic>
        <p:nvPicPr>
          <p:cNvPr id="6" name="Picture 5">
            <a:extLst>
              <a:ext uri="{FF2B5EF4-FFF2-40B4-BE49-F238E27FC236}">
                <a16:creationId xmlns:a16="http://schemas.microsoft.com/office/drawing/2014/main" id="{E6B8867D-ABF3-B14E-C3CF-0EBE93AFBA66}"/>
              </a:ext>
            </a:extLst>
          </p:cNvPr>
          <p:cNvPicPr>
            <a:picLocks noChangeAspect="1"/>
          </p:cNvPicPr>
          <p:nvPr/>
        </p:nvPicPr>
        <p:blipFill>
          <a:blip r:embed="rId3"/>
          <a:stretch>
            <a:fillRect/>
          </a:stretch>
        </p:blipFill>
        <p:spPr>
          <a:xfrm>
            <a:off x="823912" y="3043238"/>
            <a:ext cx="7307263" cy="752082"/>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66DA43C-668D-B25A-EFDD-7A3F934035AD}"/>
                  </a:ext>
                </a:extLst>
              </p14:cNvPr>
              <p14:cNvContentPartPr/>
              <p14:nvPr/>
            </p14:nvContentPartPr>
            <p14:xfrm>
              <a:off x="1449360" y="1952640"/>
              <a:ext cx="7573320" cy="4466520"/>
            </p14:xfrm>
          </p:contentPart>
        </mc:Choice>
        <mc:Fallback xmlns="">
          <p:pic>
            <p:nvPicPr>
              <p:cNvPr id="2" name="Ink 1">
                <a:extLst>
                  <a:ext uri="{FF2B5EF4-FFF2-40B4-BE49-F238E27FC236}">
                    <a16:creationId xmlns:a16="http://schemas.microsoft.com/office/drawing/2014/main" id="{466DA43C-668D-B25A-EFDD-7A3F934035AD}"/>
                  </a:ext>
                </a:extLst>
              </p:cNvPr>
              <p:cNvPicPr/>
              <p:nvPr/>
            </p:nvPicPr>
            <p:blipFill>
              <a:blip r:embed="rId5"/>
              <a:stretch>
                <a:fillRect/>
              </a:stretch>
            </p:blipFill>
            <p:spPr>
              <a:xfrm>
                <a:off x="1440000" y="1943280"/>
                <a:ext cx="7592040" cy="4485240"/>
              </a:xfrm>
              <a:prstGeom prst="rect">
                <a:avLst/>
              </a:prstGeom>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11560" y="1196752"/>
            <a:ext cx="7753351" cy="4867275"/>
          </a:xfrm>
        </p:spPr>
        <p:txBody>
          <a:bodyPr>
            <a:normAutofit/>
          </a:bodyPr>
          <a:lstStyle/>
          <a:p>
            <a:pPr marL="342900" lvl="1" indent="-342900">
              <a:spcBef>
                <a:spcPts val="2400"/>
              </a:spcBef>
              <a:buClr>
                <a:srgbClr val="BAABE3"/>
              </a:buClr>
            </a:pPr>
            <a:r>
              <a:rPr lang="en-US" sz="2400" dirty="0">
                <a:cs typeface="ＭＳ Ｐゴシック" pitchFamily="-1" charset="-128"/>
              </a:rPr>
              <a:t>If the “cipher” key can be any permutation of the 26 alphabetic characters, then there are 26! (&gt; 4 x 10</a:t>
            </a:r>
            <a:r>
              <a:rPr lang="en-US" sz="2400" baseline="30000" dirty="0">
                <a:cs typeface="ＭＳ Ｐゴシック" pitchFamily="-1" charset="-128"/>
              </a:rPr>
              <a:t>26</a:t>
            </a:r>
            <a:r>
              <a:rPr lang="en-US" sz="2400" dirty="0">
                <a:cs typeface="ＭＳ Ｐゴシック" pitchFamily="-1" charset="-128"/>
              </a:rPr>
              <a:t>) possible keys</a:t>
            </a:r>
          </a:p>
          <a:p>
            <a:pPr lvl="1"/>
            <a:r>
              <a:rPr lang="en-US" dirty="0"/>
              <a:t>This is 10 orders of magnitude greater than the key space for DES</a:t>
            </a:r>
          </a:p>
          <a:p>
            <a:pPr lvl="1"/>
            <a:r>
              <a:rPr lang="en-US" dirty="0"/>
              <a:t>Approach is referred to as a </a:t>
            </a:r>
            <a:r>
              <a:rPr lang="en-US" i="1" dirty="0"/>
              <a:t>monoalphabetic substitution cipher</a:t>
            </a:r>
            <a:r>
              <a:rPr lang="en-US" dirty="0"/>
              <a:t> because a single cipher alphabet is used per message</a:t>
            </a:r>
          </a:p>
        </p:txBody>
      </p:sp>
      <p:sp>
        <p:nvSpPr>
          <p:cNvPr id="70658" name="Rectangle 2"/>
          <p:cNvSpPr>
            <a:spLocks noGrp="1" noChangeArrowheads="1"/>
          </p:cNvSpPr>
          <p:nvPr>
            <p:ph type="title"/>
          </p:nvPr>
        </p:nvSpPr>
        <p:spPr/>
        <p:txBody>
          <a:bodyPr/>
          <a:lstStyle/>
          <a:p>
            <a:pPr eaLnBrk="1" hangingPunct="1">
              <a:defRPr/>
            </a:pPr>
            <a:r>
              <a:rPr lang="en-AU" dirty="0"/>
              <a:t>Monoalphabetic Cipher</a:t>
            </a:r>
          </a:p>
        </p:txBody>
      </p:sp>
    </p:spTree>
    <p:extLst>
      <p:ext uri="{BB962C8B-B14F-4D97-AF65-F5344CB8AC3E}">
        <p14:creationId xmlns:p14="http://schemas.microsoft.com/office/powerpoint/2010/main" val="3777527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1818" r="-1818"/>
              <a:stretch>
                <a:fillRect/>
              </a:stretch>
            </p:blipFill>
          </mc:Choice>
          <mc:Fallback>
            <p:blipFill>
              <a:blip r:embed="rId4"/>
              <a:srcRect l="-1818" r="-1818"/>
              <a:stretch>
                <a:fillRect/>
              </a:stretch>
            </p:blipFill>
          </mc:Fallback>
        </mc:AlternateContent>
        <p:spPr>
          <a:xfrm>
            <a:off x="0" y="260648"/>
            <a:ext cx="9144000" cy="6597352"/>
          </a:xfrm>
          <a:prstGeom prst="rect">
            <a:avLst/>
          </a:prstGeom>
        </p:spPr>
      </p:pic>
      <p:pic>
        <p:nvPicPr>
          <p:cNvPr id="3" name="Picture 3" descr="I:\SultanData\Desktop\Eve2.png">
            <a:extLst>
              <a:ext uri="{FF2B5EF4-FFF2-40B4-BE49-F238E27FC236}">
                <a16:creationId xmlns:a16="http://schemas.microsoft.com/office/drawing/2014/main" id="{99FC2CC5-8E83-4B1C-5D66-4EC497F3D9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6336" y="1340768"/>
            <a:ext cx="628650" cy="95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92163" y="1762125"/>
            <a:ext cx="7570787" cy="4714875"/>
          </a:xfrm>
        </p:spPr>
        <p:txBody>
          <a:bodyPr>
            <a:normAutofit/>
          </a:bodyPr>
          <a:lstStyle/>
          <a:p>
            <a:r>
              <a:rPr lang="en-US" dirty="0"/>
              <a:t>Easy to break because they reflect the frequency data of the original alphabet</a:t>
            </a:r>
          </a:p>
          <a:p>
            <a:r>
              <a:rPr lang="en-US" dirty="0"/>
              <a:t>Countermeasure is to provide multiple substitutes (homophones) for a single letter</a:t>
            </a:r>
          </a:p>
          <a:p>
            <a:r>
              <a:rPr lang="en-US" dirty="0"/>
              <a:t>Digram</a:t>
            </a:r>
          </a:p>
          <a:p>
            <a:pPr lvl="1"/>
            <a:r>
              <a:rPr lang="en-US" dirty="0"/>
              <a:t>Two-letter combination</a:t>
            </a:r>
          </a:p>
          <a:p>
            <a:pPr lvl="1"/>
            <a:r>
              <a:rPr lang="en-US" dirty="0"/>
              <a:t>Most common is </a:t>
            </a:r>
            <a:r>
              <a:rPr lang="en-US" i="1" dirty="0"/>
              <a:t>th</a:t>
            </a:r>
            <a:endParaRPr lang="en-US" dirty="0"/>
          </a:p>
          <a:p>
            <a:r>
              <a:rPr lang="en-US" dirty="0"/>
              <a:t>Trigram </a:t>
            </a:r>
          </a:p>
          <a:p>
            <a:pPr lvl="1"/>
            <a:r>
              <a:rPr lang="en-US" dirty="0"/>
              <a:t>Three-letter combination</a:t>
            </a:r>
          </a:p>
          <a:p>
            <a:pPr lvl="1"/>
            <a:r>
              <a:rPr lang="en-US" dirty="0"/>
              <a:t>Most frequent is </a:t>
            </a:r>
            <a:r>
              <a:rPr lang="en-US" i="1" dirty="0"/>
              <a:t>the </a:t>
            </a:r>
            <a:endParaRPr lang="en-US" dirty="0"/>
          </a:p>
        </p:txBody>
      </p:sp>
      <p:sp>
        <p:nvSpPr>
          <p:cNvPr id="74754" name="Rectangle 2"/>
          <p:cNvSpPr>
            <a:spLocks noGrp="1" noChangeArrowheads="1"/>
          </p:cNvSpPr>
          <p:nvPr>
            <p:ph type="title"/>
          </p:nvPr>
        </p:nvSpPr>
        <p:spPr/>
        <p:txBody>
          <a:bodyPr/>
          <a:lstStyle/>
          <a:p>
            <a:pPr>
              <a:defRPr/>
            </a:pPr>
            <a:r>
              <a:rPr lang="en-AU" dirty="0"/>
              <a:t>Monoalphabetic Ciphers</a:t>
            </a:r>
          </a:p>
        </p:txBody>
      </p:sp>
      <p:pic>
        <p:nvPicPr>
          <p:cNvPr id="5" name="Picture 4"/>
          <p:cNvPicPr>
            <a:picLocks noChangeAspect="1"/>
          </p:cNvPicPr>
          <p:nvPr/>
        </p:nvPicPr>
        <p:blipFill>
          <a:blip r:embed="rId3"/>
          <a:stretch>
            <a:fillRect/>
          </a:stretch>
        </p:blipFill>
        <p:spPr>
          <a:xfrm>
            <a:off x="6477000" y="3581400"/>
            <a:ext cx="768742" cy="1036637"/>
          </a:xfrm>
          <a:prstGeom prst="rect">
            <a:avLst/>
          </a:prstGeom>
        </p:spPr>
      </p:pic>
      <p:pic>
        <p:nvPicPr>
          <p:cNvPr id="6" name="Picture 5"/>
          <p:cNvPicPr>
            <a:picLocks noChangeAspect="1"/>
          </p:cNvPicPr>
          <p:nvPr/>
        </p:nvPicPr>
        <p:blipFill>
          <a:blip r:embed="rId4"/>
          <a:stretch>
            <a:fillRect/>
          </a:stretch>
        </p:blipFill>
        <p:spPr>
          <a:xfrm>
            <a:off x="5486400" y="3581400"/>
            <a:ext cx="838200" cy="1257299"/>
          </a:xfrm>
          <a:prstGeom prst="rect">
            <a:avLst/>
          </a:prstGeom>
        </p:spPr>
      </p:pic>
      <p:pic>
        <p:nvPicPr>
          <p:cNvPr id="8" name="Picture 7"/>
          <p:cNvPicPr>
            <a:picLocks noChangeAspect="1"/>
          </p:cNvPicPr>
          <p:nvPr/>
        </p:nvPicPr>
        <p:blipFill>
          <a:blip r:embed="rId5"/>
          <a:stretch>
            <a:fillRect/>
          </a:stretch>
        </p:blipFill>
        <p:spPr>
          <a:xfrm>
            <a:off x="8172400" y="5013176"/>
            <a:ext cx="838200" cy="1077686"/>
          </a:xfrm>
          <a:prstGeom prst="rect">
            <a:avLst/>
          </a:prstGeom>
        </p:spPr>
      </p:pic>
      <p:pic>
        <p:nvPicPr>
          <p:cNvPr id="9" name="Picture 8"/>
          <p:cNvPicPr>
            <a:picLocks noChangeAspect="1"/>
          </p:cNvPicPr>
          <p:nvPr/>
        </p:nvPicPr>
        <p:blipFill>
          <a:blip r:embed="rId3"/>
          <a:stretch>
            <a:fillRect/>
          </a:stretch>
        </p:blipFill>
        <p:spPr>
          <a:xfrm>
            <a:off x="7245742" y="5181600"/>
            <a:ext cx="768742" cy="1036637"/>
          </a:xfrm>
          <a:prstGeom prst="rect">
            <a:avLst/>
          </a:prstGeom>
        </p:spPr>
      </p:pic>
      <p:pic>
        <p:nvPicPr>
          <p:cNvPr id="10" name="Picture 9"/>
          <p:cNvPicPr>
            <a:picLocks noChangeAspect="1"/>
          </p:cNvPicPr>
          <p:nvPr/>
        </p:nvPicPr>
        <p:blipFill>
          <a:blip r:embed="rId4"/>
          <a:stretch>
            <a:fillRect/>
          </a:stretch>
        </p:blipFill>
        <p:spPr>
          <a:xfrm>
            <a:off x="6228184" y="5121188"/>
            <a:ext cx="766192" cy="1149287"/>
          </a:xfrm>
          <a:prstGeom prst="rect">
            <a:avLst/>
          </a:prstGeom>
        </p:spPr>
      </p:pic>
      <p:pic>
        <p:nvPicPr>
          <p:cNvPr id="2" name="Picture 3" descr="I:\SultanData\Desktop\Eve2.png">
            <a:extLst>
              <a:ext uri="{FF2B5EF4-FFF2-40B4-BE49-F238E27FC236}">
                <a16:creationId xmlns:a16="http://schemas.microsoft.com/office/drawing/2014/main" id="{2FE2CE75-9110-FD41-301E-515AAC18D0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1025" y="3665537"/>
            <a:ext cx="628650" cy="95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D7ADE352-5C1C-B24A-761F-09700023D6B0}"/>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25</a:t>
            </a:fld>
            <a:endParaRPr lang="en-US" altLang="en-US" sz="1200" i="0" baseline="0">
              <a:latin typeface="Arial" panose="020B0604020202020204" pitchFamily="34" charset="0"/>
            </a:endParaRPr>
          </a:p>
        </p:txBody>
      </p:sp>
      <p:sp>
        <p:nvSpPr>
          <p:cNvPr id="37898" name="Text Box 9">
            <a:extLst>
              <a:ext uri="{FF2B5EF4-FFF2-40B4-BE49-F238E27FC236}">
                <a16:creationId xmlns:a16="http://schemas.microsoft.com/office/drawing/2014/main" id="{4316C668-377D-25B1-427D-7126FEDDD361}"/>
              </a:ext>
            </a:extLst>
          </p:cNvPr>
          <p:cNvSpPr txBox="1">
            <a:spLocks noChangeArrowheads="1"/>
          </p:cNvSpPr>
          <p:nvPr/>
        </p:nvSpPr>
        <p:spPr bwMode="auto">
          <a:xfrm>
            <a:off x="1143000" y="0"/>
            <a:ext cx="227017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Continued</a:t>
            </a:r>
          </a:p>
        </p:txBody>
      </p:sp>
      <p:pic>
        <p:nvPicPr>
          <p:cNvPr id="37899" name="Picture 15">
            <a:extLst>
              <a:ext uri="{FF2B5EF4-FFF2-40B4-BE49-F238E27FC236}">
                <a16:creationId xmlns:a16="http://schemas.microsoft.com/office/drawing/2014/main" id="{0C627C51-AE3E-510B-ABE8-9927AD1727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3" y="1460135"/>
            <a:ext cx="8491537" cy="306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2" name="Picture 18">
            <a:extLst>
              <a:ext uri="{FF2B5EF4-FFF2-40B4-BE49-F238E27FC236}">
                <a16:creationId xmlns:a16="http://schemas.microsoft.com/office/drawing/2014/main" id="{B8B235F8-B821-193A-B516-5A406336E8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231" y="4727393"/>
            <a:ext cx="8491537" cy="146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194F54A6-805B-BE2C-0E95-5C237C977C38}"/>
              </a:ext>
            </a:extLst>
          </p:cNvPr>
          <p:cNvSpPr txBox="1"/>
          <p:nvPr/>
        </p:nvSpPr>
        <p:spPr>
          <a:xfrm>
            <a:off x="1619672" y="1070915"/>
            <a:ext cx="4572000" cy="369332"/>
          </a:xfrm>
          <a:prstGeom prst="rect">
            <a:avLst/>
          </a:prstGeom>
          <a:noFill/>
        </p:spPr>
        <p:txBody>
          <a:bodyPr wrap="square">
            <a:spAutoFit/>
          </a:bodyPr>
          <a:lstStyle/>
          <a:p>
            <a:r>
              <a:rPr lang="en-US" altLang="en-US" sz="1800" baseline="0" dirty="0"/>
              <a:t>Frequency of characters in English</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27584" y="1268760"/>
            <a:ext cx="7570787" cy="2276475"/>
          </a:xfrm>
        </p:spPr>
        <p:txBody>
          <a:bodyPr>
            <a:normAutofit/>
          </a:bodyPr>
          <a:lstStyle/>
          <a:p>
            <a:r>
              <a:rPr lang="en-US" dirty="0"/>
              <a:t>Polyalphabetic substitution cipher</a:t>
            </a:r>
          </a:p>
          <a:p>
            <a:pPr lvl="1"/>
            <a:r>
              <a:rPr lang="en-US" dirty="0"/>
              <a:t>Improves on the simple monoalphabetic technique by using different monoalphabetic substitutions as one proceeds through the plaintext message</a:t>
            </a:r>
          </a:p>
          <a:p>
            <a:r>
              <a:rPr lang="en-US" dirty="0"/>
              <a:t>Classical Examples: </a:t>
            </a:r>
          </a:p>
          <a:p>
            <a:pPr lvl="1"/>
            <a:r>
              <a:rPr lang="en-US" dirty="0" err="1"/>
              <a:t>Playfair</a:t>
            </a:r>
            <a:r>
              <a:rPr lang="en-US" dirty="0"/>
              <a:t>, Hill cipher, </a:t>
            </a:r>
            <a:r>
              <a:rPr lang="en-AU" dirty="0" err="1"/>
              <a:t>Vigenère</a:t>
            </a:r>
            <a:r>
              <a:rPr lang="en-AU" dirty="0"/>
              <a:t>, </a:t>
            </a:r>
            <a:r>
              <a:rPr lang="en-AU" dirty="0" err="1"/>
              <a:t>Autokey</a:t>
            </a:r>
            <a:r>
              <a:rPr lang="en-AU" dirty="0"/>
              <a:t>, Enigma </a:t>
            </a:r>
            <a:endParaRPr lang="en-US" dirty="0"/>
          </a:p>
        </p:txBody>
      </p:sp>
      <p:sp>
        <p:nvSpPr>
          <p:cNvPr id="87042" name="Rectangle 2"/>
          <p:cNvSpPr>
            <a:spLocks noGrp="1" noChangeArrowheads="1"/>
          </p:cNvSpPr>
          <p:nvPr>
            <p:ph type="title"/>
          </p:nvPr>
        </p:nvSpPr>
        <p:spPr/>
        <p:txBody>
          <a:bodyPr/>
          <a:lstStyle/>
          <a:p>
            <a:pPr eaLnBrk="1" hangingPunct="1">
              <a:defRPr/>
            </a:pPr>
            <a:r>
              <a:rPr lang="en-AU" dirty="0"/>
              <a:t>Polyalphabetic Ciphers</a:t>
            </a:r>
          </a:p>
        </p:txBody>
      </p:sp>
      <p:graphicFrame>
        <p:nvGraphicFramePr>
          <p:cNvPr id="5" name="Diagram 4"/>
          <p:cNvGraphicFramePr/>
          <p:nvPr>
            <p:extLst>
              <p:ext uri="{D42A27DB-BD31-4B8C-83A1-F6EECF244321}">
                <p14:modId xmlns:p14="http://schemas.microsoft.com/office/powerpoint/2010/main" val="2281613286"/>
              </p:ext>
            </p:extLst>
          </p:nvPr>
        </p:nvGraphicFramePr>
        <p:xfrm>
          <a:off x="1547664" y="3717032"/>
          <a:ext cx="6096000" cy="261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6.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l="4545" t="11765" r="9091" b="3529"/>
              <a:stretch>
                <a:fillRect/>
              </a:stretch>
            </p:blipFill>
          </mc:Choice>
          <mc:Fallback>
            <p:blipFill>
              <a:blip r:embed="rId4"/>
              <a:srcRect l="4545" t="11765" r="9091" b="3529"/>
              <a:stretch>
                <a:fillRect/>
              </a:stretch>
            </p:blipFill>
          </mc:Fallback>
        </mc:AlternateContent>
        <p:spPr>
          <a:xfrm>
            <a:off x="611560" y="980728"/>
            <a:ext cx="7446442" cy="5643738"/>
          </a:xfrm>
          <a:prstGeom prst="rect">
            <a:avLst/>
          </a:prstGeom>
          <a:noFill/>
        </p:spPr>
      </p:pic>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idx="1"/>
          </p:nvPr>
        </p:nvSpPr>
        <p:spPr/>
        <p:txBody>
          <a:bodyPr/>
          <a:lstStyle/>
          <a:p>
            <a:r>
              <a:rPr lang="en-AU" dirty="0"/>
              <a:t>Best known and one of the simplest polyalphabetic substitution ciphers</a:t>
            </a:r>
          </a:p>
          <a:p>
            <a:r>
              <a:rPr lang="en-AU" dirty="0"/>
              <a:t>In this scheme the set of related monoalphabetic substitution rules consists of the 26 Caesar ciphers with shifts of 0 through 25</a:t>
            </a:r>
          </a:p>
          <a:p>
            <a:r>
              <a:rPr lang="en-AU" dirty="0"/>
              <a:t>Each cipher is denoted by a key letter which is the ciphertext letter that substitutes for the plaintext letter a</a:t>
            </a:r>
          </a:p>
          <a:p>
            <a:endParaRPr lang="en-AU" dirty="0"/>
          </a:p>
        </p:txBody>
      </p:sp>
      <p:sp>
        <p:nvSpPr>
          <p:cNvPr id="89090" name="Rectangle 2"/>
          <p:cNvSpPr>
            <a:spLocks noGrp="1" noChangeArrowheads="1"/>
          </p:cNvSpPr>
          <p:nvPr>
            <p:ph type="title"/>
          </p:nvPr>
        </p:nvSpPr>
        <p:spPr/>
        <p:txBody>
          <a:bodyPr/>
          <a:lstStyle/>
          <a:p>
            <a:r>
              <a:rPr lang="en-AU" dirty="0"/>
              <a:t>Vigenère Cipher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1">
            <a:extLst>
              <a:ext uri="{FF2B5EF4-FFF2-40B4-BE49-F238E27FC236}">
                <a16:creationId xmlns:a16="http://schemas.microsoft.com/office/drawing/2014/main" id="{5698426B-5824-76BC-161C-1C2081156860}"/>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29</a:t>
            </a:fld>
            <a:endParaRPr lang="en-US" altLang="en-US" sz="1200" i="0" baseline="0">
              <a:latin typeface="Arial" panose="020B0604020202020204" pitchFamily="34" charset="0"/>
            </a:endParaRPr>
          </a:p>
        </p:txBody>
      </p:sp>
      <p:sp>
        <p:nvSpPr>
          <p:cNvPr id="50187" name="Text Box 11">
            <a:extLst>
              <a:ext uri="{FF2B5EF4-FFF2-40B4-BE49-F238E27FC236}">
                <a16:creationId xmlns:a16="http://schemas.microsoft.com/office/drawing/2014/main" id="{0AAF77E6-040F-0865-16AA-E6A15EB3A753}"/>
              </a:ext>
            </a:extLst>
          </p:cNvPr>
          <p:cNvSpPr txBox="1">
            <a:spLocks noChangeArrowheads="1"/>
          </p:cNvSpPr>
          <p:nvPr/>
        </p:nvSpPr>
        <p:spPr bwMode="auto">
          <a:xfrm>
            <a:off x="1547664" y="365133"/>
            <a:ext cx="40324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err="1"/>
              <a:t>Vigenere</a:t>
            </a:r>
            <a:r>
              <a:rPr lang="en-US" altLang="en-US" sz="2400" i="0" baseline="0" dirty="0"/>
              <a:t> Cipher: Example</a:t>
            </a:r>
          </a:p>
        </p:txBody>
      </p:sp>
      <p:pic>
        <p:nvPicPr>
          <p:cNvPr id="50188" name="Picture 14">
            <a:extLst>
              <a:ext uri="{FF2B5EF4-FFF2-40B4-BE49-F238E27FC236}">
                <a16:creationId xmlns:a16="http://schemas.microsoft.com/office/drawing/2014/main" id="{30FEDDD1-CA7E-0D1E-7C7B-3B72BD2A7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38" y="1219200"/>
            <a:ext cx="8564562"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89" name="Rectangle 15">
            <a:extLst>
              <a:ext uri="{FF2B5EF4-FFF2-40B4-BE49-F238E27FC236}">
                <a16:creationId xmlns:a16="http://schemas.microsoft.com/office/drawing/2014/main" id="{D106EB1E-B56E-6A43-B46E-A8B3CFF6104B}"/>
              </a:ext>
            </a:extLst>
          </p:cNvPr>
          <p:cNvSpPr>
            <a:spLocks noChangeArrowheads="1"/>
          </p:cNvSpPr>
          <p:nvPr/>
        </p:nvSpPr>
        <p:spPr bwMode="auto">
          <a:xfrm>
            <a:off x="152400" y="29718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We can encrypt the message “She is listening” using the 6-character keyword “PASCAL”. </a:t>
            </a:r>
          </a:p>
        </p:txBody>
      </p:sp>
      <p:sp>
        <p:nvSpPr>
          <p:cNvPr id="50190" name="Text Box 16">
            <a:extLst>
              <a:ext uri="{FF2B5EF4-FFF2-40B4-BE49-F238E27FC236}">
                <a16:creationId xmlns:a16="http://schemas.microsoft.com/office/drawing/2014/main" id="{DD9E4D86-F511-5C55-9BD6-2A3CC4B52160}"/>
              </a:ext>
            </a:extLst>
          </p:cNvPr>
          <p:cNvSpPr txBox="1">
            <a:spLocks noChangeArrowheads="1"/>
          </p:cNvSpPr>
          <p:nvPr/>
        </p:nvSpPr>
        <p:spPr bwMode="auto">
          <a:xfrm>
            <a:off x="228600" y="2438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bg1"/>
                </a:solidFill>
              </a:rPr>
              <a:t>Example 3.16</a:t>
            </a:r>
            <a:endParaRPr lang="en-US" altLang="en-US" sz="2000" baseline="0">
              <a:solidFill>
                <a:schemeClr val="bg1"/>
              </a:solidFill>
            </a:endParaRPr>
          </a:p>
        </p:txBody>
      </p:sp>
      <p:pic>
        <p:nvPicPr>
          <p:cNvPr id="50191" name="Picture 17">
            <a:extLst>
              <a:ext uri="{FF2B5EF4-FFF2-40B4-BE49-F238E27FC236}">
                <a16:creationId xmlns:a16="http://schemas.microsoft.com/office/drawing/2014/main" id="{F5737760-A696-F76B-F290-5B285ABC44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5" y="3886200"/>
            <a:ext cx="8829675"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BC937C9F-02FD-6325-8198-00149C8C1484}"/>
                  </a:ext>
                </a:extLst>
              </p14:cNvPr>
              <p14:cNvContentPartPr/>
              <p14:nvPr/>
            </p14:nvContentPartPr>
            <p14:xfrm>
              <a:off x="962640" y="3364920"/>
              <a:ext cx="7636320" cy="2948400"/>
            </p14:xfrm>
          </p:contentPart>
        </mc:Choice>
        <mc:Fallback xmlns="">
          <p:pic>
            <p:nvPicPr>
              <p:cNvPr id="2" name="Ink 1">
                <a:extLst>
                  <a:ext uri="{FF2B5EF4-FFF2-40B4-BE49-F238E27FC236}">
                    <a16:creationId xmlns:a16="http://schemas.microsoft.com/office/drawing/2014/main" id="{BC937C9F-02FD-6325-8198-00149C8C1484}"/>
                  </a:ext>
                </a:extLst>
              </p:cNvPr>
              <p:cNvPicPr/>
              <p:nvPr/>
            </p:nvPicPr>
            <p:blipFill>
              <a:blip r:embed="rId6"/>
              <a:stretch>
                <a:fillRect/>
              </a:stretch>
            </p:blipFill>
            <p:spPr>
              <a:xfrm>
                <a:off x="953280" y="3355560"/>
                <a:ext cx="7655040" cy="2967120"/>
              </a:xfrm>
              <a:prstGeom prst="rect">
                <a:avLst/>
              </a:prstGeom>
            </p:spPr>
          </p:pic>
        </mc:Fallback>
      </mc:AlternateContent>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1">
            <a:extLst>
              <a:ext uri="{FF2B5EF4-FFF2-40B4-BE49-F238E27FC236}">
                <a16:creationId xmlns:a16="http://schemas.microsoft.com/office/drawing/2014/main" id="{BBDB46FE-F5D1-48CD-91F0-976D3391B4C6}"/>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30</a:t>
            </a:fld>
            <a:endParaRPr lang="en-US" altLang="en-US" sz="1200" i="0" baseline="0">
              <a:latin typeface="Arial" panose="020B0604020202020204" pitchFamily="34" charset="0"/>
            </a:endParaRPr>
          </a:p>
        </p:txBody>
      </p:sp>
      <p:sp>
        <p:nvSpPr>
          <p:cNvPr id="52234" name="Text Box 9">
            <a:extLst>
              <a:ext uri="{FF2B5EF4-FFF2-40B4-BE49-F238E27FC236}">
                <a16:creationId xmlns:a16="http://schemas.microsoft.com/office/drawing/2014/main" id="{FA45C797-62EA-4E7F-2894-68AAC8B2079F}"/>
              </a:ext>
            </a:extLst>
          </p:cNvPr>
          <p:cNvSpPr txBox="1">
            <a:spLocks noChangeArrowheads="1"/>
          </p:cNvSpPr>
          <p:nvPr/>
        </p:nvSpPr>
        <p:spPr bwMode="auto">
          <a:xfrm>
            <a:off x="1458968" y="143600"/>
            <a:ext cx="550163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err="1"/>
              <a:t>Vigenere</a:t>
            </a:r>
            <a:r>
              <a:rPr lang="en-US" altLang="en-US" sz="3200" baseline="0" dirty="0"/>
              <a:t> Cipher: Cryptanalysis</a:t>
            </a:r>
          </a:p>
        </p:txBody>
      </p:sp>
      <p:sp>
        <p:nvSpPr>
          <p:cNvPr id="52235" name="Rectangle 10">
            <a:extLst>
              <a:ext uri="{FF2B5EF4-FFF2-40B4-BE49-F238E27FC236}">
                <a16:creationId xmlns:a16="http://schemas.microsoft.com/office/drawing/2014/main" id="{76412F85-0399-47D5-7E5D-00CAC26F272E}"/>
              </a:ext>
            </a:extLst>
          </p:cNvPr>
          <p:cNvSpPr>
            <a:spLocks noChangeArrowheads="1"/>
          </p:cNvSpPr>
          <p:nvPr/>
        </p:nvSpPr>
        <p:spPr bwMode="auto">
          <a:xfrm>
            <a:off x="152400" y="11430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dirty="0" err="1"/>
              <a:t>Vigenere</a:t>
            </a:r>
            <a:r>
              <a:rPr lang="en-US" altLang="en-US" sz="2400" i="0" baseline="0" dirty="0"/>
              <a:t> cipher can be seen as combinations of m additive ciphers.</a:t>
            </a:r>
          </a:p>
        </p:txBody>
      </p:sp>
      <p:pic>
        <p:nvPicPr>
          <p:cNvPr id="52237" name="Picture 13">
            <a:extLst>
              <a:ext uri="{FF2B5EF4-FFF2-40B4-BE49-F238E27FC236}">
                <a16:creationId xmlns:a16="http://schemas.microsoft.com/office/drawing/2014/main" id="{131952EF-8D31-3503-348E-044485484F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2965450"/>
            <a:ext cx="6105525" cy="343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38" name="Text Box 14">
            <a:extLst>
              <a:ext uri="{FF2B5EF4-FFF2-40B4-BE49-F238E27FC236}">
                <a16:creationId xmlns:a16="http://schemas.microsoft.com/office/drawing/2014/main" id="{0F2078B6-7F5A-36BC-810B-C16DBA90DEF8}"/>
              </a:ext>
            </a:extLst>
          </p:cNvPr>
          <p:cNvSpPr txBox="1">
            <a:spLocks noChangeArrowheads="1"/>
          </p:cNvSpPr>
          <p:nvPr/>
        </p:nvSpPr>
        <p:spPr bwMode="auto">
          <a:xfrm>
            <a:off x="609600" y="2209800"/>
            <a:ext cx="7802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solidFill>
                  <a:schemeClr val="folHlink"/>
                </a:solidFill>
              </a:rPr>
              <a:t>Figure 3.14  </a:t>
            </a:r>
            <a:r>
              <a:rPr lang="en-US" altLang="en-US" sz="2000" baseline="0" dirty="0"/>
              <a:t>A </a:t>
            </a:r>
            <a:r>
              <a:rPr lang="en-US" altLang="en-US" sz="2000" baseline="0" dirty="0" err="1"/>
              <a:t>Vigenere</a:t>
            </a:r>
            <a:r>
              <a:rPr lang="en-US" altLang="en-US" sz="2000" baseline="0" dirty="0"/>
              <a:t> cipher as a combination of m additive ciphers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1">
            <a:extLst>
              <a:ext uri="{FF2B5EF4-FFF2-40B4-BE49-F238E27FC236}">
                <a16:creationId xmlns:a16="http://schemas.microsoft.com/office/drawing/2014/main" id="{B480AEA1-4755-0CF8-EC12-24F57F1524E3}"/>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31</a:t>
            </a:fld>
            <a:endParaRPr lang="en-US" altLang="en-US" sz="1200" i="0" baseline="0">
              <a:latin typeface="Arial" panose="020B0604020202020204" pitchFamily="34" charset="0"/>
            </a:endParaRPr>
          </a:p>
        </p:txBody>
      </p:sp>
      <p:sp>
        <p:nvSpPr>
          <p:cNvPr id="54282" name="Text Box 9">
            <a:extLst>
              <a:ext uri="{FF2B5EF4-FFF2-40B4-BE49-F238E27FC236}">
                <a16:creationId xmlns:a16="http://schemas.microsoft.com/office/drawing/2014/main" id="{16080C1E-3E24-2097-9371-17662FECDC13}"/>
              </a:ext>
            </a:extLst>
          </p:cNvPr>
          <p:cNvSpPr txBox="1">
            <a:spLocks noChangeArrowheads="1"/>
          </p:cNvSpPr>
          <p:nvPr/>
        </p:nvSpPr>
        <p:spPr bwMode="auto">
          <a:xfrm>
            <a:off x="1040856" y="241664"/>
            <a:ext cx="280474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a:t>
            </a:r>
            <a:r>
              <a:rPr lang="en-US" altLang="en-US" sz="3200" baseline="0" dirty="0">
                <a:solidFill>
                  <a:schemeClr val="hlink"/>
                </a:solidFill>
              </a:rPr>
              <a:t>    </a:t>
            </a:r>
            <a:r>
              <a:rPr lang="en-US" altLang="en-US" sz="3200" baseline="0" dirty="0" err="1"/>
              <a:t>Kasiski</a:t>
            </a:r>
            <a:r>
              <a:rPr lang="en-US" altLang="en-US" sz="3200" baseline="0" dirty="0"/>
              <a:t> Test</a:t>
            </a:r>
          </a:p>
        </p:txBody>
      </p:sp>
      <p:sp>
        <p:nvSpPr>
          <p:cNvPr id="54284" name="Rectangle 17">
            <a:extLst>
              <a:ext uri="{FF2B5EF4-FFF2-40B4-BE49-F238E27FC236}">
                <a16:creationId xmlns:a16="http://schemas.microsoft.com/office/drawing/2014/main" id="{237E03F8-BD30-4174-7172-B41CA624E2C0}"/>
              </a:ext>
            </a:extLst>
          </p:cNvPr>
          <p:cNvSpPr>
            <a:spLocks noChangeArrowheads="1"/>
          </p:cNvSpPr>
          <p:nvPr/>
        </p:nvSpPr>
        <p:spPr bwMode="auto">
          <a:xfrm>
            <a:off x="152400" y="175260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Let us assume we have intercepted the following ciphertext:</a:t>
            </a:r>
          </a:p>
        </p:txBody>
      </p:sp>
      <p:sp>
        <p:nvSpPr>
          <p:cNvPr id="54285" name="Text Box 18">
            <a:extLst>
              <a:ext uri="{FF2B5EF4-FFF2-40B4-BE49-F238E27FC236}">
                <a16:creationId xmlns:a16="http://schemas.microsoft.com/office/drawing/2014/main" id="{77508DE1-DFFF-C008-CB55-CE0CC50EC593}"/>
              </a:ext>
            </a:extLst>
          </p:cNvPr>
          <p:cNvSpPr txBox="1">
            <a:spLocks noChangeArrowheads="1"/>
          </p:cNvSpPr>
          <p:nvPr/>
        </p:nvSpPr>
        <p:spPr bwMode="auto">
          <a:xfrm>
            <a:off x="76200" y="12192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bg1"/>
                </a:solidFill>
              </a:rPr>
              <a:t>Example 3.19</a:t>
            </a:r>
            <a:endParaRPr lang="en-US" altLang="en-US" sz="2000" baseline="0">
              <a:solidFill>
                <a:schemeClr val="bg1"/>
              </a:solidFill>
            </a:endParaRPr>
          </a:p>
        </p:txBody>
      </p:sp>
      <p:pic>
        <p:nvPicPr>
          <p:cNvPr id="54286" name="Picture 19">
            <a:extLst>
              <a:ext uri="{FF2B5EF4-FFF2-40B4-BE49-F238E27FC236}">
                <a16:creationId xmlns:a16="http://schemas.microsoft.com/office/drawing/2014/main" id="{259E594A-F083-32C3-7EDC-625A402B8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2255838"/>
            <a:ext cx="8647113"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7" name="Rectangle 20">
            <a:extLst>
              <a:ext uri="{FF2B5EF4-FFF2-40B4-BE49-F238E27FC236}">
                <a16:creationId xmlns:a16="http://schemas.microsoft.com/office/drawing/2014/main" id="{63B4E5D8-DDAE-7A0B-3750-5644F62A4661}"/>
              </a:ext>
            </a:extLst>
          </p:cNvPr>
          <p:cNvSpPr>
            <a:spLocks noChangeArrowheads="1"/>
          </p:cNvSpPr>
          <p:nvPr/>
        </p:nvSpPr>
        <p:spPr bwMode="auto">
          <a:xfrm>
            <a:off x="228600" y="36576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The Kasiski test for repetition of three-character segments yields the results shown in Table 3.4.</a:t>
            </a:r>
          </a:p>
        </p:txBody>
      </p:sp>
      <p:pic>
        <p:nvPicPr>
          <p:cNvPr id="54288" name="Picture 21">
            <a:extLst>
              <a:ext uri="{FF2B5EF4-FFF2-40B4-BE49-F238E27FC236}">
                <a16:creationId xmlns:a16="http://schemas.microsoft.com/office/drawing/2014/main" id="{48ACC014-F69D-478A-6DBF-982680F504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572000"/>
            <a:ext cx="8491538"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24B12EC0-0F28-F31A-598F-26C1C0183C99}"/>
                  </a:ext>
                </a:extLst>
              </p14:cNvPr>
              <p14:cNvContentPartPr/>
              <p14:nvPr/>
            </p14:nvContentPartPr>
            <p14:xfrm>
              <a:off x="203040" y="2507760"/>
              <a:ext cx="7869600" cy="3865680"/>
            </p14:xfrm>
          </p:contentPart>
        </mc:Choice>
        <mc:Fallback xmlns="">
          <p:pic>
            <p:nvPicPr>
              <p:cNvPr id="2" name="Ink 1">
                <a:extLst>
                  <a:ext uri="{FF2B5EF4-FFF2-40B4-BE49-F238E27FC236}">
                    <a16:creationId xmlns:a16="http://schemas.microsoft.com/office/drawing/2014/main" id="{24B12EC0-0F28-F31A-598F-26C1C0183C99}"/>
                  </a:ext>
                </a:extLst>
              </p:cNvPr>
              <p:cNvPicPr/>
              <p:nvPr/>
            </p:nvPicPr>
            <p:blipFill>
              <a:blip r:embed="rId6"/>
              <a:stretch>
                <a:fillRect/>
              </a:stretch>
            </p:blipFill>
            <p:spPr>
              <a:xfrm>
                <a:off x="193680" y="2498400"/>
                <a:ext cx="7888320" cy="3884400"/>
              </a:xfrm>
              <a:prstGeom prst="rect">
                <a:avLst/>
              </a:prstGeom>
            </p:spPr>
          </p:pic>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1">
            <a:extLst>
              <a:ext uri="{FF2B5EF4-FFF2-40B4-BE49-F238E27FC236}">
                <a16:creationId xmlns:a16="http://schemas.microsoft.com/office/drawing/2014/main" id="{B9729C11-4CA0-01A7-9832-758324158612}"/>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32</a:t>
            </a:fld>
            <a:endParaRPr lang="en-US" altLang="en-US" sz="1200" i="0" baseline="0">
              <a:latin typeface="Arial" panose="020B0604020202020204" pitchFamily="34" charset="0"/>
            </a:endParaRPr>
          </a:p>
        </p:txBody>
      </p:sp>
      <p:sp>
        <p:nvSpPr>
          <p:cNvPr id="56331" name="Rectangle 10">
            <a:extLst>
              <a:ext uri="{FF2B5EF4-FFF2-40B4-BE49-F238E27FC236}">
                <a16:creationId xmlns:a16="http://schemas.microsoft.com/office/drawing/2014/main" id="{C8BB7408-F367-1F7B-F5C8-14FF5DEB703B}"/>
              </a:ext>
            </a:extLst>
          </p:cNvPr>
          <p:cNvSpPr>
            <a:spLocks noChangeArrowheads="1"/>
          </p:cNvSpPr>
          <p:nvPr/>
        </p:nvSpPr>
        <p:spPr bwMode="auto">
          <a:xfrm>
            <a:off x="152400" y="10668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dirty="0"/>
              <a:t>The greatest common divisor of differences is 4, which means that the key length is multiple of 4. First try </a:t>
            </a:r>
            <a:r>
              <a:rPr lang="en-US" altLang="en-US" sz="2400" baseline="0" dirty="0"/>
              <a:t>m</a:t>
            </a:r>
            <a:r>
              <a:rPr lang="en-US" altLang="en-US" sz="2400" i="0" baseline="0" dirty="0"/>
              <a:t> = 4. </a:t>
            </a:r>
          </a:p>
        </p:txBody>
      </p:sp>
      <p:sp>
        <p:nvSpPr>
          <p:cNvPr id="56332" name="Text Box 11">
            <a:extLst>
              <a:ext uri="{FF2B5EF4-FFF2-40B4-BE49-F238E27FC236}">
                <a16:creationId xmlns:a16="http://schemas.microsoft.com/office/drawing/2014/main" id="{FA039A59-82B6-6FE8-0A72-4433ACE7C442}"/>
              </a:ext>
            </a:extLst>
          </p:cNvPr>
          <p:cNvSpPr txBox="1">
            <a:spLocks noChangeArrowheads="1"/>
          </p:cNvSpPr>
          <p:nvPr/>
        </p:nvSpPr>
        <p:spPr bwMode="auto">
          <a:xfrm>
            <a:off x="10668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solidFill>
                  <a:schemeClr val="bg1"/>
                </a:solidFill>
              </a:rPr>
              <a:t>Example 3.19</a:t>
            </a:r>
            <a:endParaRPr lang="en-US" altLang="en-US" sz="2000" baseline="0" dirty="0">
              <a:solidFill>
                <a:schemeClr val="bg1"/>
              </a:solidFill>
            </a:endParaRPr>
          </a:p>
        </p:txBody>
      </p:sp>
      <p:pic>
        <p:nvPicPr>
          <p:cNvPr id="56333" name="Picture 15">
            <a:extLst>
              <a:ext uri="{FF2B5EF4-FFF2-40B4-BE49-F238E27FC236}">
                <a16:creationId xmlns:a16="http://schemas.microsoft.com/office/drawing/2014/main" id="{A6E22CB7-61CB-59D4-FBF4-B4AC92450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963" y="2057400"/>
            <a:ext cx="7386637" cy="251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34" name="Text Box 16">
            <a:extLst>
              <a:ext uri="{FF2B5EF4-FFF2-40B4-BE49-F238E27FC236}">
                <a16:creationId xmlns:a16="http://schemas.microsoft.com/office/drawing/2014/main" id="{2AA0CF5A-4AAF-2F0D-1D7C-34734641756C}"/>
              </a:ext>
            </a:extLst>
          </p:cNvPr>
          <p:cNvSpPr txBox="1">
            <a:spLocks noChangeArrowheads="1"/>
          </p:cNvSpPr>
          <p:nvPr/>
        </p:nvSpPr>
        <p:spPr bwMode="auto">
          <a:xfrm>
            <a:off x="3124200" y="533400"/>
            <a:ext cx="1760538" cy="457200"/>
          </a:xfrm>
          <a:prstGeom prst="rect">
            <a:avLst/>
          </a:prstGeom>
          <a:noFill/>
          <a:ln>
            <a:noFill/>
          </a:ln>
          <a:effectLst/>
          <a:extLst>
            <a:ext uri="{909E8E84-426E-40DD-AFC4-6F175D3DCCD1}">
              <a14:hiddenFill xmlns:a14="http://schemas.microsoft.com/office/drawing/2010/main">
                <a:solidFill>
                  <a:srgbClr val="3366FF"/>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t>(Continued)</a:t>
            </a:r>
            <a:endParaRPr lang="en-US" altLang="en-US" sz="2000" baseline="0"/>
          </a:p>
        </p:txBody>
      </p:sp>
      <p:sp>
        <p:nvSpPr>
          <p:cNvPr id="56335" name="Rectangle 17">
            <a:extLst>
              <a:ext uri="{FF2B5EF4-FFF2-40B4-BE49-F238E27FC236}">
                <a16:creationId xmlns:a16="http://schemas.microsoft.com/office/drawing/2014/main" id="{4788F905-39C9-7EC1-DEA3-A0A674F739B6}"/>
              </a:ext>
            </a:extLst>
          </p:cNvPr>
          <p:cNvSpPr>
            <a:spLocks noChangeArrowheads="1"/>
          </p:cNvSpPr>
          <p:nvPr/>
        </p:nvSpPr>
        <p:spPr bwMode="auto">
          <a:xfrm>
            <a:off x="152400" y="487680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In this case, the plaintext makes sense.</a:t>
            </a:r>
          </a:p>
        </p:txBody>
      </p:sp>
      <p:pic>
        <p:nvPicPr>
          <p:cNvPr id="56336" name="Picture 18">
            <a:extLst>
              <a:ext uri="{FF2B5EF4-FFF2-40B4-BE49-F238E27FC236}">
                <a16:creationId xmlns:a16="http://schemas.microsoft.com/office/drawing/2014/main" id="{9C3910B5-3599-B3D4-B31A-0AA4261CE3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5410200"/>
            <a:ext cx="8491537"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25A7771-E9B2-0B5D-E60C-D4C9CF5169AB}"/>
                  </a:ext>
                </a:extLst>
              </p14:cNvPr>
              <p14:cNvContentPartPr/>
              <p14:nvPr/>
            </p14:nvContentPartPr>
            <p14:xfrm>
              <a:off x="165240" y="2116800"/>
              <a:ext cx="2192400" cy="4027320"/>
            </p14:xfrm>
          </p:contentPart>
        </mc:Choice>
        <mc:Fallback xmlns="">
          <p:pic>
            <p:nvPicPr>
              <p:cNvPr id="2" name="Ink 1">
                <a:extLst>
                  <a:ext uri="{FF2B5EF4-FFF2-40B4-BE49-F238E27FC236}">
                    <a16:creationId xmlns:a16="http://schemas.microsoft.com/office/drawing/2014/main" id="{025A7771-E9B2-0B5D-E60C-D4C9CF5169AB}"/>
                  </a:ext>
                </a:extLst>
              </p:cNvPr>
              <p:cNvPicPr/>
              <p:nvPr/>
            </p:nvPicPr>
            <p:blipFill>
              <a:blip r:embed="rId6"/>
              <a:stretch>
                <a:fillRect/>
              </a:stretch>
            </p:blipFill>
            <p:spPr>
              <a:xfrm>
                <a:off x="155880" y="2107440"/>
                <a:ext cx="2211120" cy="4046040"/>
              </a:xfrm>
              <a:prstGeom prst="rect">
                <a:avLst/>
              </a:prstGeom>
            </p:spPr>
          </p:pic>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1">
            <a:extLst>
              <a:ext uri="{FF2B5EF4-FFF2-40B4-BE49-F238E27FC236}">
                <a16:creationId xmlns:a16="http://schemas.microsoft.com/office/drawing/2014/main" id="{60A55632-FDB3-F61B-5BFF-41184EAF3DCC}"/>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33</a:t>
            </a:fld>
            <a:endParaRPr lang="en-US" altLang="en-US" sz="1200" i="0" baseline="0">
              <a:latin typeface="Arial" panose="020B0604020202020204" pitchFamily="34" charset="0"/>
            </a:endParaRPr>
          </a:p>
        </p:txBody>
      </p:sp>
      <p:sp>
        <p:nvSpPr>
          <p:cNvPr id="48138" name="Text Box 9">
            <a:extLst>
              <a:ext uri="{FF2B5EF4-FFF2-40B4-BE49-F238E27FC236}">
                <a16:creationId xmlns:a16="http://schemas.microsoft.com/office/drawing/2014/main" id="{035E8CF0-6DD9-F90C-D1E9-830CBBD073EE}"/>
              </a:ext>
            </a:extLst>
          </p:cNvPr>
          <p:cNvSpPr txBox="1">
            <a:spLocks noChangeArrowheads="1"/>
          </p:cNvSpPr>
          <p:nvPr/>
        </p:nvSpPr>
        <p:spPr bwMode="auto">
          <a:xfrm>
            <a:off x="1615255" y="290225"/>
            <a:ext cx="284244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Autokey Cipher</a:t>
            </a:r>
          </a:p>
        </p:txBody>
      </p:sp>
      <p:sp>
        <p:nvSpPr>
          <p:cNvPr id="48139" name="Rectangle 10">
            <a:extLst>
              <a:ext uri="{FF2B5EF4-FFF2-40B4-BE49-F238E27FC236}">
                <a16:creationId xmlns:a16="http://schemas.microsoft.com/office/drawing/2014/main" id="{20CA1A52-7FC8-0CB2-19A5-57660227577B}"/>
              </a:ext>
            </a:extLst>
          </p:cNvPr>
          <p:cNvSpPr>
            <a:spLocks noChangeArrowheads="1"/>
          </p:cNvSpPr>
          <p:nvPr/>
        </p:nvSpPr>
        <p:spPr bwMode="auto">
          <a:xfrm>
            <a:off x="152400" y="1082675"/>
            <a:ext cx="8839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Assume that Alice and Bob agreed to use an autokey cipher with initial key value </a:t>
            </a:r>
            <a:r>
              <a:rPr lang="en-US" altLang="en-US" sz="2400" baseline="0"/>
              <a:t>k</a:t>
            </a:r>
            <a:r>
              <a:rPr lang="en-US" altLang="en-US" sz="2400" i="0"/>
              <a:t>1</a:t>
            </a:r>
            <a:r>
              <a:rPr lang="en-US" altLang="en-US" sz="2400" i="0" baseline="0"/>
              <a:t> = 12. Now Alice wants to send Bob the message “Attack is today”. Enciphering is done character by character.</a:t>
            </a:r>
          </a:p>
        </p:txBody>
      </p:sp>
      <p:pic>
        <p:nvPicPr>
          <p:cNvPr id="48141" name="Picture 15">
            <a:extLst>
              <a:ext uri="{FF2B5EF4-FFF2-40B4-BE49-F238E27FC236}">
                <a16:creationId xmlns:a16="http://schemas.microsoft.com/office/drawing/2014/main" id="{ECAC34B8-71EA-870E-5C78-1A76E2D68F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647950"/>
            <a:ext cx="8153400"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649EA7E-5A1E-6EBB-F873-38B7ECF49828}"/>
                  </a:ext>
                </a:extLst>
              </p14:cNvPr>
              <p14:cNvContentPartPr/>
              <p14:nvPr/>
            </p14:nvContentPartPr>
            <p14:xfrm>
              <a:off x="334440" y="1834920"/>
              <a:ext cx="3331800" cy="2320200"/>
            </p14:xfrm>
          </p:contentPart>
        </mc:Choice>
        <mc:Fallback xmlns="">
          <p:pic>
            <p:nvPicPr>
              <p:cNvPr id="2" name="Ink 1">
                <a:extLst>
                  <a:ext uri="{FF2B5EF4-FFF2-40B4-BE49-F238E27FC236}">
                    <a16:creationId xmlns:a16="http://schemas.microsoft.com/office/drawing/2014/main" id="{9649EA7E-5A1E-6EBB-F873-38B7ECF49828}"/>
                  </a:ext>
                </a:extLst>
              </p:cNvPr>
              <p:cNvPicPr/>
              <p:nvPr/>
            </p:nvPicPr>
            <p:blipFill>
              <a:blip r:embed="rId5"/>
              <a:stretch>
                <a:fillRect/>
              </a:stretch>
            </p:blipFill>
            <p:spPr>
              <a:xfrm>
                <a:off x="325080" y="1825560"/>
                <a:ext cx="3350520" cy="2338920"/>
              </a:xfrm>
              <a:prstGeom prst="rect">
                <a:avLst/>
              </a:prstGeom>
            </p:spPr>
          </p:pic>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92163" y="1762125"/>
            <a:ext cx="7570787" cy="4714875"/>
          </a:xfrm>
        </p:spPr>
        <p:txBody>
          <a:bodyPr>
            <a:normAutofit/>
          </a:bodyPr>
          <a:lstStyle/>
          <a:p>
            <a:r>
              <a:rPr lang="en-US" dirty="0"/>
              <a:t>A keyword is concatenated with the plaintext itself to provide a running key</a:t>
            </a:r>
          </a:p>
          <a:p>
            <a:r>
              <a:rPr lang="en-US" dirty="0"/>
              <a:t>Example:</a:t>
            </a:r>
          </a:p>
          <a:p>
            <a:pPr>
              <a:spcBef>
                <a:spcPts val="600"/>
              </a:spcBef>
              <a:buNone/>
            </a:pPr>
            <a:r>
              <a:rPr lang="en-US" dirty="0"/>
              <a:t>	key: 	   deceptive</a:t>
            </a:r>
            <a:r>
              <a:rPr lang="en-US" dirty="0">
                <a:solidFill>
                  <a:srgbClr val="00B0F0"/>
                </a:solidFill>
              </a:rPr>
              <a:t>wearediscoveredsav</a:t>
            </a:r>
          </a:p>
          <a:p>
            <a:pPr>
              <a:spcBef>
                <a:spcPts val="600"/>
              </a:spcBef>
              <a:buNone/>
            </a:pPr>
            <a:r>
              <a:rPr lang="en-US" dirty="0"/>
              <a:t>	plaintext:      </a:t>
            </a:r>
            <a:r>
              <a:rPr lang="en-US" dirty="0">
                <a:solidFill>
                  <a:srgbClr val="00B0F0"/>
                </a:solidFill>
              </a:rPr>
              <a:t>wearediscoveredsaveyourself</a:t>
            </a:r>
          </a:p>
          <a:p>
            <a:pPr>
              <a:spcBef>
                <a:spcPts val="600"/>
              </a:spcBef>
              <a:buNone/>
            </a:pPr>
            <a:r>
              <a:rPr lang="en-US" dirty="0"/>
              <a:t>	ciphertext:   </a:t>
            </a:r>
            <a:r>
              <a:rPr lang="en-US" sz="2400" dirty="0"/>
              <a:t>ZICVTWQNGKZEIIGASXSTSLVVWLA</a:t>
            </a:r>
          </a:p>
          <a:p>
            <a:r>
              <a:rPr lang="en-US" dirty="0"/>
              <a:t>Even this scheme is vulnerable to cryptanalysis</a:t>
            </a:r>
          </a:p>
          <a:p>
            <a:pPr lvl="1"/>
            <a:r>
              <a:rPr lang="en-US" dirty="0"/>
              <a:t>Because the key and the plaintext share the same frequency distribution of letters, a statistical technique can be applied</a:t>
            </a:r>
          </a:p>
        </p:txBody>
      </p:sp>
      <p:sp>
        <p:nvSpPr>
          <p:cNvPr id="5" name="Title 4"/>
          <p:cNvSpPr>
            <a:spLocks noGrp="1"/>
          </p:cNvSpPr>
          <p:nvPr>
            <p:ph type="title"/>
          </p:nvPr>
        </p:nvSpPr>
        <p:spPr>
          <a:xfrm>
            <a:off x="1331640" y="39689"/>
            <a:ext cx="7812359" cy="941040"/>
          </a:xfrm>
        </p:spPr>
        <p:txBody>
          <a:bodyPr/>
          <a:lstStyle/>
          <a:p>
            <a:r>
              <a:rPr lang="en-AU" dirty="0"/>
              <a:t>Autokey System</a:t>
            </a:r>
            <a:endParaRPr lang="en-US"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474F1DF6-C71D-F852-E869-A09D34A8B93C}"/>
                  </a:ext>
                </a:extLst>
              </p14:cNvPr>
              <p14:cNvContentPartPr/>
              <p14:nvPr/>
            </p14:nvContentPartPr>
            <p14:xfrm>
              <a:off x="2538000" y="3384000"/>
              <a:ext cx="4756320" cy="767160"/>
            </p14:xfrm>
          </p:contentPart>
        </mc:Choice>
        <mc:Fallback xmlns="">
          <p:pic>
            <p:nvPicPr>
              <p:cNvPr id="2" name="Ink 1">
                <a:extLst>
                  <a:ext uri="{FF2B5EF4-FFF2-40B4-BE49-F238E27FC236}">
                    <a16:creationId xmlns:a16="http://schemas.microsoft.com/office/drawing/2014/main" id="{474F1DF6-C71D-F852-E869-A09D34A8B93C}"/>
                  </a:ext>
                </a:extLst>
              </p:cNvPr>
              <p:cNvPicPr/>
              <p:nvPr/>
            </p:nvPicPr>
            <p:blipFill>
              <a:blip r:embed="rId4"/>
              <a:stretch>
                <a:fillRect/>
              </a:stretch>
            </p:blipFill>
            <p:spPr>
              <a:xfrm>
                <a:off x="2528640" y="3374640"/>
                <a:ext cx="4775040" cy="785880"/>
              </a:xfrm>
              <a:prstGeom prst="rect">
                <a:avLst/>
              </a:prstGeom>
            </p:spPr>
          </p:pic>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92163" y="1762125"/>
            <a:ext cx="7570787" cy="2530971"/>
          </a:xfrm>
        </p:spPr>
        <p:txBody>
          <a:bodyPr>
            <a:normAutofit/>
          </a:bodyPr>
          <a:lstStyle/>
          <a:p>
            <a:r>
              <a:rPr lang="en-US" dirty="0"/>
              <a:t>Invented by British scientist Sir Charles Wheatstone in 1854</a:t>
            </a:r>
          </a:p>
          <a:p>
            <a:r>
              <a:rPr lang="en-US" dirty="0"/>
              <a:t>Used as the standard field system by the British Army in World War I and the U.S. Army and other Allied forces during World War II</a:t>
            </a:r>
          </a:p>
        </p:txBody>
      </p:sp>
      <p:sp>
        <p:nvSpPr>
          <p:cNvPr id="79874" name="Rectangle 2"/>
          <p:cNvSpPr>
            <a:spLocks noGrp="1" noChangeArrowheads="1"/>
          </p:cNvSpPr>
          <p:nvPr>
            <p:ph type="title"/>
          </p:nvPr>
        </p:nvSpPr>
        <p:spPr/>
        <p:txBody>
          <a:bodyPr/>
          <a:lstStyle/>
          <a:p>
            <a:pPr eaLnBrk="1" hangingPunct="1">
              <a:defRPr/>
            </a:pPr>
            <a:r>
              <a:rPr lang="en-AU" dirty="0"/>
              <a:t>Playfair Cipher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idx="1"/>
          </p:nvPr>
        </p:nvSpPr>
        <p:spPr>
          <a:xfrm>
            <a:off x="792163" y="1676401"/>
            <a:ext cx="7570787" cy="4375150"/>
          </a:xfrm>
        </p:spPr>
        <p:txBody>
          <a:bodyPr/>
          <a:lstStyle/>
          <a:p>
            <a:r>
              <a:rPr lang="en-AU" dirty="0"/>
              <a:t>Fill in letters of keyword (minus duplicates) from left to right and from top to bottom, then fill in the remainder of the matrix with the remaining letters in alphabetic order</a:t>
            </a:r>
          </a:p>
          <a:p>
            <a:r>
              <a:rPr lang="en-AU" dirty="0"/>
              <a:t>Using the keyword MONARCHY:</a:t>
            </a:r>
          </a:p>
        </p:txBody>
      </p:sp>
      <p:sp>
        <p:nvSpPr>
          <p:cNvPr id="80898" name="Rectangle 2"/>
          <p:cNvSpPr>
            <a:spLocks noGrp="1" noChangeArrowheads="1"/>
          </p:cNvSpPr>
          <p:nvPr>
            <p:ph type="title"/>
          </p:nvPr>
        </p:nvSpPr>
        <p:spPr/>
        <p:txBody>
          <a:bodyPr/>
          <a:lstStyle/>
          <a:p>
            <a:r>
              <a:rPr lang="en-AU" dirty="0"/>
              <a:t>Playfair Key Matrix</a:t>
            </a:r>
          </a:p>
        </p:txBody>
      </p:sp>
      <p:graphicFrame>
        <p:nvGraphicFramePr>
          <p:cNvPr id="80947" name="Group 51"/>
          <p:cNvGraphicFramePr>
            <a:graphicFrameLocks noGrp="1"/>
          </p:cNvGraphicFramePr>
          <p:nvPr>
            <p:extLst>
              <p:ext uri="{D42A27DB-BD31-4B8C-83A1-F6EECF244321}">
                <p14:modId xmlns:p14="http://schemas.microsoft.com/office/powerpoint/2010/main" val="114563692"/>
              </p:ext>
            </p:extLst>
          </p:nvPr>
        </p:nvGraphicFramePr>
        <p:xfrm>
          <a:off x="2267744" y="3933056"/>
          <a:ext cx="4724400" cy="2229803"/>
        </p:xfrm>
        <a:graphic>
          <a:graphicData uri="http://schemas.openxmlformats.org/drawingml/2006/table">
            <a:tbl>
              <a:tblPr/>
              <a:tblGrid>
                <a:gridCol w="946150">
                  <a:extLst>
                    <a:ext uri="{9D8B030D-6E8A-4147-A177-3AD203B41FA5}">
                      <a16:colId xmlns:a16="http://schemas.microsoft.com/office/drawing/2014/main" val="20000"/>
                    </a:ext>
                  </a:extLst>
                </a:gridCol>
                <a:gridCol w="942975">
                  <a:extLst>
                    <a:ext uri="{9D8B030D-6E8A-4147-A177-3AD203B41FA5}">
                      <a16:colId xmlns:a16="http://schemas.microsoft.com/office/drawing/2014/main" val="20001"/>
                    </a:ext>
                  </a:extLst>
                </a:gridCol>
                <a:gridCol w="911225">
                  <a:extLst>
                    <a:ext uri="{9D8B030D-6E8A-4147-A177-3AD203B41FA5}">
                      <a16:colId xmlns:a16="http://schemas.microsoft.com/office/drawing/2014/main" val="20002"/>
                    </a:ext>
                  </a:extLst>
                </a:gridCol>
                <a:gridCol w="977900">
                  <a:extLst>
                    <a:ext uri="{9D8B030D-6E8A-4147-A177-3AD203B41FA5}">
                      <a16:colId xmlns:a16="http://schemas.microsoft.com/office/drawing/2014/main" val="20003"/>
                    </a:ext>
                  </a:extLst>
                </a:gridCol>
                <a:gridCol w="946150">
                  <a:extLst>
                    <a:ext uri="{9D8B030D-6E8A-4147-A177-3AD203B41FA5}">
                      <a16:colId xmlns:a16="http://schemas.microsoft.com/office/drawing/2014/main" val="20004"/>
                    </a:ext>
                  </a:extLst>
                </a:gridCol>
              </a:tblGrid>
              <a:tr h="1809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accent2"/>
                          </a:solidFill>
                          <a:effectLst>
                            <a:outerShdw blurRad="38100" dist="38100" dir="2700000" algn="tl">
                              <a:srgbClr val="000000"/>
                            </a:outerShdw>
                          </a:effectLst>
                          <a:latin typeface="Arial" pitchFamily="-107" charset="0"/>
                        </a:rPr>
                        <a: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I/J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107" charset="2"/>
                        <a:buNone/>
                        <a:tabLst/>
                      </a:pPr>
                      <a:r>
                        <a:rPr kumimoji="0" lang="en-US" sz="2000" b="0" i="0" u="none" strike="noStrike" cap="none" normalizeH="0" baseline="0" dirty="0">
                          <a:ln>
                            <a:noFill/>
                          </a:ln>
                          <a:solidFill>
                            <a:schemeClr val="tx1"/>
                          </a:solidFill>
                          <a:effectLst>
                            <a:outerShdw blurRad="38100" dist="38100" dir="2700000" algn="tl">
                              <a:srgbClr val="000000"/>
                            </a:outerShdw>
                          </a:effectLst>
                          <a:latin typeface="Arial" pitchFamily="-107" charset="0"/>
                        </a:rPr>
                        <a:t>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E55B281-52FC-3B58-35ED-131D5D5E8FCF}"/>
                  </a:ext>
                </a:extLst>
              </p14:cNvPr>
              <p14:cNvContentPartPr/>
              <p14:nvPr/>
            </p14:nvContentPartPr>
            <p14:xfrm>
              <a:off x="1597320" y="1046880"/>
              <a:ext cx="7318080" cy="3777840"/>
            </p14:xfrm>
          </p:contentPart>
        </mc:Choice>
        <mc:Fallback xmlns="">
          <p:pic>
            <p:nvPicPr>
              <p:cNvPr id="2" name="Ink 1">
                <a:extLst>
                  <a:ext uri="{FF2B5EF4-FFF2-40B4-BE49-F238E27FC236}">
                    <a16:creationId xmlns:a16="http://schemas.microsoft.com/office/drawing/2014/main" id="{5E55B281-52FC-3B58-35ED-131D5D5E8FCF}"/>
                  </a:ext>
                </a:extLst>
              </p:cNvPr>
              <p:cNvPicPr/>
              <p:nvPr/>
            </p:nvPicPr>
            <p:blipFill>
              <a:blip r:embed="rId4"/>
              <a:stretch>
                <a:fillRect/>
              </a:stretch>
            </p:blipFill>
            <p:spPr>
              <a:xfrm>
                <a:off x="1587960" y="1037520"/>
                <a:ext cx="7336800" cy="3796560"/>
              </a:xfrm>
              <a:prstGeom prst="rect">
                <a:avLst/>
              </a:prstGeom>
            </p:spPr>
          </p:pic>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1">
            <a:extLst>
              <a:ext uri="{FF2B5EF4-FFF2-40B4-BE49-F238E27FC236}">
                <a16:creationId xmlns:a16="http://schemas.microsoft.com/office/drawing/2014/main" id="{FA703332-A6F0-676D-E198-ED397626762E}"/>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2373D39-DE81-4880-8EE1-784594EE0252}" type="slidenum">
              <a:rPr lang="en-US" altLang="en-US" smtClean="0"/>
              <a:pPr/>
              <a:t>37</a:t>
            </a:fld>
            <a:endParaRPr lang="en-US" altLang="en-US" sz="1200" i="0" baseline="0">
              <a:latin typeface="Arial" panose="020B0604020202020204" pitchFamily="34" charset="0"/>
            </a:endParaRPr>
          </a:p>
        </p:txBody>
      </p:sp>
      <p:pic>
        <p:nvPicPr>
          <p:cNvPr id="89100" name="Picture 13">
            <a:extLst>
              <a:ext uri="{FF2B5EF4-FFF2-40B4-BE49-F238E27FC236}">
                <a16:creationId xmlns:a16="http://schemas.microsoft.com/office/drawing/2014/main" id="{A8031133-2AEA-29D0-7AAF-72AD9F93C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757363"/>
            <a:ext cx="4805363" cy="235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101" name="Text Box 14">
            <a:extLst>
              <a:ext uri="{FF2B5EF4-FFF2-40B4-BE49-F238E27FC236}">
                <a16:creationId xmlns:a16="http://schemas.microsoft.com/office/drawing/2014/main" id="{D2BEAACF-C865-53BF-CE33-0D771F99827B}"/>
              </a:ext>
            </a:extLst>
          </p:cNvPr>
          <p:cNvSpPr txBox="1">
            <a:spLocks noChangeArrowheads="1"/>
          </p:cNvSpPr>
          <p:nvPr/>
        </p:nvSpPr>
        <p:spPr bwMode="auto">
          <a:xfrm>
            <a:off x="1066800" y="1066800"/>
            <a:ext cx="33714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000" baseline="0" dirty="0"/>
              <a:t>An example of Playfair cipher</a:t>
            </a:r>
          </a:p>
        </p:txBody>
      </p:sp>
      <p:sp>
        <p:nvSpPr>
          <p:cNvPr id="89102" name="Rectangle 15">
            <a:extLst>
              <a:ext uri="{FF2B5EF4-FFF2-40B4-BE49-F238E27FC236}">
                <a16:creationId xmlns:a16="http://schemas.microsoft.com/office/drawing/2014/main" id="{27F35B99-E06A-AB4C-6C20-D7C87B108728}"/>
              </a:ext>
            </a:extLst>
          </p:cNvPr>
          <p:cNvSpPr>
            <a:spLocks noChangeArrowheads="1"/>
          </p:cNvSpPr>
          <p:nvPr/>
        </p:nvSpPr>
        <p:spPr bwMode="auto">
          <a:xfrm>
            <a:off x="152400" y="441960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dirty="0"/>
              <a:t>To encrypt the plaintext “hello” </a:t>
            </a:r>
            <a:r>
              <a:rPr lang="en-US" altLang="en-US" sz="2400" i="0" baseline="0" dirty="0">
                <a:sym typeface="Wingdings" panose="05000000000000000000" pitchFamily="2" charset="2"/>
              </a:rPr>
              <a:t>  </a:t>
            </a:r>
            <a:r>
              <a:rPr lang="en-US" altLang="en-US" sz="2400" i="0" baseline="0" dirty="0" err="1">
                <a:sym typeface="Wingdings" panose="05000000000000000000" pitchFamily="2" charset="2"/>
              </a:rPr>
              <a:t>helxlox</a:t>
            </a:r>
            <a:endParaRPr lang="en-US" altLang="en-US" sz="2400" i="0" baseline="0" dirty="0"/>
          </a:p>
        </p:txBody>
      </p:sp>
      <p:pic>
        <p:nvPicPr>
          <p:cNvPr id="89103" name="Picture 16">
            <a:extLst>
              <a:ext uri="{FF2B5EF4-FFF2-40B4-BE49-F238E27FC236}">
                <a16:creationId xmlns:a16="http://schemas.microsoft.com/office/drawing/2014/main" id="{0A71338E-D452-1C08-6DFC-DE38FFCCFF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953000"/>
            <a:ext cx="8062913" cy="95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104" name="Text Box 17">
            <a:extLst>
              <a:ext uri="{FF2B5EF4-FFF2-40B4-BE49-F238E27FC236}">
                <a16:creationId xmlns:a16="http://schemas.microsoft.com/office/drawing/2014/main" id="{FC710E2C-45B8-A50C-E167-ED07AB5C5E94}"/>
              </a:ext>
            </a:extLst>
          </p:cNvPr>
          <p:cNvSpPr txBox="1">
            <a:spLocks noChangeArrowheads="1"/>
          </p:cNvSpPr>
          <p:nvPr/>
        </p:nvSpPr>
        <p:spPr bwMode="auto">
          <a:xfrm>
            <a:off x="1547664" y="360660"/>
            <a:ext cx="3503716" cy="46166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solidFill>
                  <a:schemeClr val="bg1"/>
                </a:solidFill>
              </a:rPr>
              <a:t>Example 3.15 (</a:t>
            </a:r>
            <a:r>
              <a:rPr lang="en-US" altLang="en-US" sz="2400" i="0" baseline="0" dirty="0" err="1">
                <a:solidFill>
                  <a:schemeClr val="bg1"/>
                </a:solidFill>
              </a:rPr>
              <a:t>Forouzan</a:t>
            </a:r>
            <a:r>
              <a:rPr lang="en-US" altLang="en-US" sz="2400" i="0" baseline="0" dirty="0">
                <a:solidFill>
                  <a:schemeClr val="bg1"/>
                </a:solidFill>
              </a:rPr>
              <a:t>)</a:t>
            </a:r>
            <a:endParaRPr lang="en-US" altLang="en-US" sz="2000" baseline="0" dirty="0">
              <a:solidFill>
                <a:schemeClr val="bg1"/>
              </a:solidFill>
            </a:endParaRP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4E7A63F5-2785-55C2-B315-56823EE1CC72}"/>
                  </a:ext>
                </a:extLst>
              </p14:cNvPr>
              <p14:cNvContentPartPr/>
              <p14:nvPr/>
            </p14:nvContentPartPr>
            <p14:xfrm>
              <a:off x="640440" y="1056240"/>
              <a:ext cx="8077680" cy="5432400"/>
            </p14:xfrm>
          </p:contentPart>
        </mc:Choice>
        <mc:Fallback xmlns="">
          <p:pic>
            <p:nvPicPr>
              <p:cNvPr id="2" name="Ink 1">
                <a:extLst>
                  <a:ext uri="{FF2B5EF4-FFF2-40B4-BE49-F238E27FC236}">
                    <a16:creationId xmlns:a16="http://schemas.microsoft.com/office/drawing/2014/main" id="{4E7A63F5-2785-55C2-B315-56823EE1CC72}"/>
                  </a:ext>
                </a:extLst>
              </p:cNvPr>
              <p:cNvPicPr/>
              <p:nvPr/>
            </p:nvPicPr>
            <p:blipFill>
              <a:blip r:embed="rId6"/>
              <a:stretch>
                <a:fillRect/>
              </a:stretch>
            </p:blipFill>
            <p:spPr>
              <a:xfrm>
                <a:off x="631080" y="1046880"/>
                <a:ext cx="8096400" cy="5451120"/>
              </a:xfrm>
              <a:prstGeom prst="rect">
                <a:avLst/>
              </a:prstGeom>
            </p:spPr>
          </p:pic>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1">
            <a:extLst>
              <a:ext uri="{FF2B5EF4-FFF2-40B4-BE49-F238E27FC236}">
                <a16:creationId xmlns:a16="http://schemas.microsoft.com/office/drawing/2014/main" id="{4120B098-DBE7-C2D6-993A-A1D399E55CF6}"/>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pPr>
              <a:defRPr/>
            </a:pPr>
            <a:r>
              <a:rPr lang="en-US" altLang="en-US"/>
              <a:t>3.</a:t>
            </a:r>
            <a:fld id="{D4899CCA-3ACD-4C1A-A4DE-30A499FBB9D3}" type="slidenum">
              <a:rPr lang="en-US" altLang="en-US" smtClean="0"/>
              <a:pPr>
                <a:defRPr/>
              </a:pPr>
              <a:t>38</a:t>
            </a:fld>
            <a:endParaRPr lang="en-US" altLang="en-US" sz="1200" i="0" baseline="0">
              <a:latin typeface="Arial" panose="020B0604020202020204" pitchFamily="34" charset="0"/>
            </a:endParaRPr>
          </a:p>
        </p:txBody>
      </p:sp>
      <p:sp>
        <p:nvSpPr>
          <p:cNvPr id="99339" name="Text Box 11">
            <a:extLst>
              <a:ext uri="{FF2B5EF4-FFF2-40B4-BE49-F238E27FC236}">
                <a16:creationId xmlns:a16="http://schemas.microsoft.com/office/drawing/2014/main" id="{2E3EB36B-5EA0-AB26-F374-E71F84671F82}"/>
              </a:ext>
            </a:extLst>
          </p:cNvPr>
          <p:cNvSpPr txBox="1">
            <a:spLocks noChangeArrowheads="1"/>
          </p:cNvSpPr>
          <p:nvPr/>
        </p:nvSpPr>
        <p:spPr bwMode="auto">
          <a:xfrm>
            <a:off x="1905000" y="289689"/>
            <a:ext cx="41791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i="0" baseline="0" dirty="0"/>
              <a:t>Hill Cipher</a:t>
            </a:r>
          </a:p>
        </p:txBody>
      </p:sp>
      <p:pic>
        <p:nvPicPr>
          <p:cNvPr id="99340" name="Picture 13">
            <a:extLst>
              <a:ext uri="{FF2B5EF4-FFF2-40B4-BE49-F238E27FC236}">
                <a16:creationId xmlns:a16="http://schemas.microsoft.com/office/drawing/2014/main" id="{E501CAF0-08F9-AB73-9898-9ED1B5530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28800"/>
            <a:ext cx="3684588" cy="254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41" name="Text Box 14">
            <a:extLst>
              <a:ext uri="{FF2B5EF4-FFF2-40B4-BE49-F238E27FC236}">
                <a16:creationId xmlns:a16="http://schemas.microsoft.com/office/drawing/2014/main" id="{F1AB4D0E-0AE5-21A4-EA31-62006D5C3688}"/>
              </a:ext>
            </a:extLst>
          </p:cNvPr>
          <p:cNvSpPr txBox="1">
            <a:spLocks noChangeArrowheads="1"/>
          </p:cNvSpPr>
          <p:nvPr/>
        </p:nvSpPr>
        <p:spPr bwMode="auto">
          <a:xfrm>
            <a:off x="76200" y="1143000"/>
            <a:ext cx="4060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3.15  </a:t>
            </a:r>
            <a:r>
              <a:rPr lang="en-US" altLang="en-US" sz="2000" baseline="0"/>
              <a:t>Key in the Hill cipher</a:t>
            </a:r>
          </a:p>
        </p:txBody>
      </p:sp>
      <p:pic>
        <p:nvPicPr>
          <p:cNvPr id="99342" name="Picture 15">
            <a:extLst>
              <a:ext uri="{FF2B5EF4-FFF2-40B4-BE49-F238E27FC236}">
                <a16:creationId xmlns:a16="http://schemas.microsoft.com/office/drawing/2014/main" id="{CFBD6BE3-F732-0847-C610-32F41196C4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286000"/>
            <a:ext cx="4387850" cy="149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43" name="Line 16">
            <a:extLst>
              <a:ext uri="{FF2B5EF4-FFF2-40B4-BE49-F238E27FC236}">
                <a16:creationId xmlns:a16="http://schemas.microsoft.com/office/drawing/2014/main" id="{231B6498-A0B1-E58D-540B-B9615D6A254D}"/>
              </a:ext>
            </a:extLst>
          </p:cNvPr>
          <p:cNvSpPr>
            <a:spLocks noChangeShapeType="1"/>
          </p:cNvSpPr>
          <p:nvPr/>
        </p:nvSpPr>
        <p:spPr bwMode="auto">
          <a:xfrm>
            <a:off x="519936" y="4725144"/>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4" name="Line 17">
            <a:extLst>
              <a:ext uri="{FF2B5EF4-FFF2-40B4-BE49-F238E27FC236}">
                <a16:creationId xmlns:a16="http://schemas.microsoft.com/office/drawing/2014/main" id="{9EA44ACB-57D8-FC9C-092A-C7CBCAB08513}"/>
              </a:ext>
            </a:extLst>
          </p:cNvPr>
          <p:cNvSpPr>
            <a:spLocks noChangeShapeType="1"/>
          </p:cNvSpPr>
          <p:nvPr/>
        </p:nvSpPr>
        <p:spPr bwMode="auto">
          <a:xfrm>
            <a:off x="508329" y="6400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345" name="Rectangle 18">
            <a:extLst>
              <a:ext uri="{FF2B5EF4-FFF2-40B4-BE49-F238E27FC236}">
                <a16:creationId xmlns:a16="http://schemas.microsoft.com/office/drawing/2014/main" id="{B6A75F04-8943-7B01-F395-D45C147A535A}"/>
              </a:ext>
            </a:extLst>
          </p:cNvPr>
          <p:cNvSpPr>
            <a:spLocks noChangeArrowheads="1"/>
          </p:cNvSpPr>
          <p:nvPr/>
        </p:nvSpPr>
        <p:spPr bwMode="auto">
          <a:xfrm>
            <a:off x="546429" y="4801345"/>
            <a:ext cx="8077200" cy="1569660"/>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ctr"/>
            <a:r>
              <a:rPr lang="en-US" altLang="en-US" sz="3200" b="0" i="0" baseline="0" dirty="0">
                <a:latin typeface="Arial" panose="020B0604020202020204" pitchFamily="34" charset="0"/>
              </a:rPr>
              <a:t>P, C, and K are matrices in modulo 26</a:t>
            </a:r>
          </a:p>
          <a:p>
            <a:pPr algn="ctr"/>
            <a:r>
              <a:rPr lang="en-US" altLang="en-US" sz="3200" b="0" i="0" baseline="0" dirty="0">
                <a:latin typeface="Arial" panose="020B0604020202020204" pitchFamily="34" charset="0"/>
              </a:rPr>
              <a:t>C = P </a:t>
            </a:r>
            <a:r>
              <a:rPr lang="en-US" altLang="en-US" sz="3200" b="0" i="0" baseline="0" dirty="0">
                <a:latin typeface="Arial" panose="020B0604020202020204" pitchFamily="34" charset="0"/>
                <a:sym typeface="Symbol" panose="05050102010706020507" pitchFamily="18" charset="2"/>
              </a:rPr>
              <a:t></a:t>
            </a:r>
            <a:r>
              <a:rPr lang="en-US" altLang="en-US" sz="3200" b="0" i="0" baseline="0" dirty="0">
                <a:latin typeface="Arial" panose="020B0604020202020204" pitchFamily="34" charset="0"/>
              </a:rPr>
              <a:t> K (mod 26)</a:t>
            </a:r>
          </a:p>
          <a:p>
            <a:pPr algn="ctr"/>
            <a:r>
              <a:rPr lang="en-US" altLang="en-US" sz="3200" b="0" i="0" baseline="0" dirty="0">
                <a:latin typeface="Arial" panose="020B0604020202020204" pitchFamily="34" charset="0"/>
              </a:rPr>
              <a:t>P = C </a:t>
            </a:r>
            <a:r>
              <a:rPr lang="en-US" altLang="en-US" sz="3200" b="0" i="0" baseline="0" dirty="0">
                <a:latin typeface="Arial" panose="020B0604020202020204" pitchFamily="34" charset="0"/>
                <a:sym typeface="Symbol" panose="05050102010706020507" pitchFamily="18" charset="2"/>
              </a:rPr>
              <a:t></a:t>
            </a:r>
            <a:r>
              <a:rPr lang="en-US" altLang="en-US" sz="3200" b="0" i="0" baseline="0" dirty="0">
                <a:latin typeface="Arial" panose="020B0604020202020204" pitchFamily="34" charset="0"/>
              </a:rPr>
              <a:t> K</a:t>
            </a:r>
            <a:r>
              <a:rPr lang="en-US" altLang="en-US" sz="3200" b="0" i="0" baseline="30000" dirty="0">
                <a:latin typeface="Arial" panose="020B0604020202020204" pitchFamily="34" charset="0"/>
              </a:rPr>
              <a:t>-1</a:t>
            </a:r>
            <a:r>
              <a:rPr lang="en-US" altLang="en-US" sz="3200" b="0" i="0" baseline="0" dirty="0">
                <a:latin typeface="Arial" panose="020B0604020202020204" pitchFamily="34" charset="0"/>
              </a:rPr>
              <a:t> (mod 26)</a:t>
            </a:r>
          </a:p>
        </p:txBody>
      </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C43009C4-2806-ED53-10A8-C6FC4772CC33}"/>
                  </a:ext>
                </a:extLst>
              </p14:cNvPr>
              <p14:cNvContentPartPr/>
              <p14:nvPr/>
            </p14:nvContentPartPr>
            <p14:xfrm>
              <a:off x="4232160" y="5728320"/>
              <a:ext cx="525600" cy="621360"/>
            </p14:xfrm>
          </p:contentPart>
        </mc:Choice>
        <mc:Fallback xmlns="">
          <p:pic>
            <p:nvPicPr>
              <p:cNvPr id="2" name="Ink 1">
                <a:extLst>
                  <a:ext uri="{FF2B5EF4-FFF2-40B4-BE49-F238E27FC236}">
                    <a16:creationId xmlns:a16="http://schemas.microsoft.com/office/drawing/2014/main" id="{C43009C4-2806-ED53-10A8-C6FC4772CC33}"/>
                  </a:ext>
                </a:extLst>
              </p:cNvPr>
              <p:cNvPicPr/>
              <p:nvPr/>
            </p:nvPicPr>
            <p:blipFill>
              <a:blip r:embed="rId6"/>
              <a:stretch>
                <a:fillRect/>
              </a:stretch>
            </p:blipFill>
            <p:spPr>
              <a:xfrm>
                <a:off x="4222800" y="5718960"/>
                <a:ext cx="544320" cy="640080"/>
              </a:xfrm>
              <a:prstGeom prst="rect">
                <a:avLst/>
              </a:prstGeom>
            </p:spPr>
          </p:pic>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1">
            <a:extLst>
              <a:ext uri="{FF2B5EF4-FFF2-40B4-BE49-F238E27FC236}">
                <a16:creationId xmlns:a16="http://schemas.microsoft.com/office/drawing/2014/main" id="{C17E3236-3A39-11C7-83AB-532162DEFB8E}"/>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pPr>
              <a:defRPr/>
            </a:pPr>
            <a:r>
              <a:rPr lang="en-US" altLang="en-US"/>
              <a:t>3.</a:t>
            </a:r>
            <a:fld id="{D4899CCA-3ACD-4C1A-A4DE-30A499FBB9D3}" type="slidenum">
              <a:rPr lang="en-US" altLang="en-US" smtClean="0"/>
              <a:pPr>
                <a:defRPr/>
              </a:pPr>
              <a:t>39</a:t>
            </a:fld>
            <a:endParaRPr lang="en-US" altLang="en-US" sz="1200" i="0" baseline="0">
              <a:latin typeface="Arial" panose="020B0604020202020204" pitchFamily="34" charset="0"/>
            </a:endParaRPr>
          </a:p>
        </p:txBody>
      </p:sp>
      <p:sp>
        <p:nvSpPr>
          <p:cNvPr id="101386" name="Text Box 9">
            <a:extLst>
              <a:ext uri="{FF2B5EF4-FFF2-40B4-BE49-F238E27FC236}">
                <a16:creationId xmlns:a16="http://schemas.microsoft.com/office/drawing/2014/main" id="{5610F6D7-431A-05E0-4001-32ABA91BC30B}"/>
              </a:ext>
            </a:extLst>
          </p:cNvPr>
          <p:cNvSpPr txBox="1">
            <a:spLocks noChangeArrowheads="1"/>
          </p:cNvSpPr>
          <p:nvPr/>
        </p:nvSpPr>
        <p:spPr bwMode="auto">
          <a:xfrm>
            <a:off x="1143000" y="0"/>
            <a:ext cx="189507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Example</a:t>
            </a:r>
          </a:p>
        </p:txBody>
      </p:sp>
      <p:sp>
        <p:nvSpPr>
          <p:cNvPr id="101387" name="Rectangle 10">
            <a:extLst>
              <a:ext uri="{FF2B5EF4-FFF2-40B4-BE49-F238E27FC236}">
                <a16:creationId xmlns:a16="http://schemas.microsoft.com/office/drawing/2014/main" id="{972E6E20-A58D-A88D-4DA2-45ADD9C1DEB5}"/>
              </a:ext>
            </a:extLst>
          </p:cNvPr>
          <p:cNvSpPr>
            <a:spLocks noChangeArrowheads="1"/>
          </p:cNvSpPr>
          <p:nvPr/>
        </p:nvSpPr>
        <p:spPr bwMode="auto">
          <a:xfrm>
            <a:off x="152400" y="1022350"/>
            <a:ext cx="8839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For example, the plaintext “code is ready” can make a 3 × 4 matrix when adding extra bogus character “z” to the last block and removing the spaces. The ciphertext is “OHKNIHGKLISS”.</a:t>
            </a:r>
          </a:p>
        </p:txBody>
      </p:sp>
      <p:pic>
        <p:nvPicPr>
          <p:cNvPr id="101389" name="Picture 13">
            <a:extLst>
              <a:ext uri="{FF2B5EF4-FFF2-40B4-BE49-F238E27FC236}">
                <a16:creationId xmlns:a16="http://schemas.microsoft.com/office/drawing/2014/main" id="{903B09FA-F517-081D-DFA2-0268B2068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9238" y="3054350"/>
            <a:ext cx="5018087" cy="349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390" name="Text Box 14">
            <a:extLst>
              <a:ext uri="{FF2B5EF4-FFF2-40B4-BE49-F238E27FC236}">
                <a16:creationId xmlns:a16="http://schemas.microsoft.com/office/drawing/2014/main" id="{F0A12D21-4FE6-8586-4802-81386D4CF3C6}"/>
              </a:ext>
            </a:extLst>
          </p:cNvPr>
          <p:cNvSpPr txBox="1">
            <a:spLocks noChangeArrowheads="1"/>
          </p:cNvSpPr>
          <p:nvPr/>
        </p:nvSpPr>
        <p:spPr bwMode="auto">
          <a:xfrm>
            <a:off x="2544763" y="2438400"/>
            <a:ext cx="3246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solidFill>
                  <a:schemeClr val="folHlink"/>
                </a:solidFill>
              </a:rPr>
              <a:t>Figure 3.16  </a:t>
            </a:r>
            <a:r>
              <a:rPr lang="en-US" altLang="en-US" sz="2000" baseline="0" dirty="0"/>
              <a:t>Example 3.20</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B8C63B4-1AA0-1CA9-E62D-0ED6B729FA15}"/>
                  </a:ext>
                </a:extLst>
              </p14:cNvPr>
              <p14:cNvContentPartPr/>
              <p14:nvPr/>
            </p14:nvContentPartPr>
            <p14:xfrm>
              <a:off x="4964040" y="6269760"/>
              <a:ext cx="70200" cy="41760"/>
            </p14:xfrm>
          </p:contentPart>
        </mc:Choice>
        <mc:Fallback xmlns="">
          <p:pic>
            <p:nvPicPr>
              <p:cNvPr id="2" name="Ink 1">
                <a:extLst>
                  <a:ext uri="{FF2B5EF4-FFF2-40B4-BE49-F238E27FC236}">
                    <a16:creationId xmlns:a16="http://schemas.microsoft.com/office/drawing/2014/main" id="{4B8C63B4-1AA0-1CA9-E62D-0ED6B729FA15}"/>
                  </a:ext>
                </a:extLst>
              </p:cNvPr>
              <p:cNvPicPr/>
              <p:nvPr/>
            </p:nvPicPr>
            <p:blipFill>
              <a:blip r:embed="rId5"/>
              <a:stretch>
                <a:fillRect/>
              </a:stretch>
            </p:blipFill>
            <p:spPr>
              <a:xfrm>
                <a:off x="4954680" y="6260400"/>
                <a:ext cx="8892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0359AC75-AB5B-D27F-1FAE-C15FF6EECF9C}"/>
                  </a:ext>
                </a:extLst>
              </p14:cNvPr>
              <p14:cNvContentPartPr/>
              <p14:nvPr/>
            </p14:nvContentPartPr>
            <p14:xfrm>
              <a:off x="1513800" y="1371600"/>
              <a:ext cx="7531200" cy="5094360"/>
            </p14:xfrm>
          </p:contentPart>
        </mc:Choice>
        <mc:Fallback xmlns="">
          <p:pic>
            <p:nvPicPr>
              <p:cNvPr id="3" name="Ink 2">
                <a:extLst>
                  <a:ext uri="{FF2B5EF4-FFF2-40B4-BE49-F238E27FC236}">
                    <a16:creationId xmlns:a16="http://schemas.microsoft.com/office/drawing/2014/main" id="{0359AC75-AB5B-D27F-1FAE-C15FF6EECF9C}"/>
                  </a:ext>
                </a:extLst>
              </p:cNvPr>
              <p:cNvPicPr/>
              <p:nvPr/>
            </p:nvPicPr>
            <p:blipFill>
              <a:blip r:embed="rId7"/>
              <a:stretch>
                <a:fillRect/>
              </a:stretch>
            </p:blipFill>
            <p:spPr>
              <a:xfrm>
                <a:off x="1504440" y="1362240"/>
                <a:ext cx="7549920" cy="5113080"/>
              </a:xfrm>
              <a:prstGeom prst="rect">
                <a:avLst/>
              </a:prstGeom>
            </p:spPr>
          </p:pic>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1">
            <a:extLst>
              <a:ext uri="{FF2B5EF4-FFF2-40B4-BE49-F238E27FC236}">
                <a16:creationId xmlns:a16="http://schemas.microsoft.com/office/drawing/2014/main" id="{0ECA72C7-AA65-280D-F381-D2738B9ABDD3}"/>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pPr>
              <a:defRPr/>
            </a:pPr>
            <a:r>
              <a:rPr lang="en-US" altLang="en-US"/>
              <a:t>3.</a:t>
            </a:r>
            <a:fld id="{D4899CCA-3ACD-4C1A-A4DE-30A499FBB9D3}" type="slidenum">
              <a:rPr lang="en-US" altLang="en-US" smtClean="0"/>
              <a:pPr>
                <a:defRPr/>
              </a:pPr>
              <a:t>40</a:t>
            </a:fld>
            <a:endParaRPr lang="en-US" altLang="en-US" sz="1200" i="0" baseline="0">
              <a:latin typeface="Arial" panose="020B0604020202020204" pitchFamily="34" charset="0"/>
            </a:endParaRPr>
          </a:p>
        </p:txBody>
      </p:sp>
      <p:sp>
        <p:nvSpPr>
          <p:cNvPr id="103435" name="Rectangle 10">
            <a:extLst>
              <a:ext uri="{FF2B5EF4-FFF2-40B4-BE49-F238E27FC236}">
                <a16:creationId xmlns:a16="http://schemas.microsoft.com/office/drawing/2014/main" id="{B7EDA14F-95A2-0FF5-0D97-63EA1FB76BFA}"/>
              </a:ext>
            </a:extLst>
          </p:cNvPr>
          <p:cNvSpPr>
            <a:spLocks noChangeArrowheads="1"/>
          </p:cNvSpPr>
          <p:nvPr/>
        </p:nvSpPr>
        <p:spPr bwMode="auto">
          <a:xfrm>
            <a:off x="152400" y="1022350"/>
            <a:ext cx="8839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Assume that Eve knows that </a:t>
            </a:r>
            <a:r>
              <a:rPr lang="en-US" altLang="en-US" sz="2400" baseline="0"/>
              <a:t>m</a:t>
            </a:r>
            <a:r>
              <a:rPr lang="en-US" altLang="en-US" sz="2400" i="0" baseline="0"/>
              <a:t> = 3. She has intercepted three plaintext/ciphertext pair blocks (not necessarily from the same message) as shown in Figure 3.17.</a:t>
            </a:r>
          </a:p>
        </p:txBody>
      </p:sp>
      <p:sp>
        <p:nvSpPr>
          <p:cNvPr id="103437" name="Text Box 13">
            <a:extLst>
              <a:ext uri="{FF2B5EF4-FFF2-40B4-BE49-F238E27FC236}">
                <a16:creationId xmlns:a16="http://schemas.microsoft.com/office/drawing/2014/main" id="{14A6A9F1-CF8D-1F32-0EBF-D948C61654CF}"/>
              </a:ext>
            </a:extLst>
          </p:cNvPr>
          <p:cNvSpPr txBox="1">
            <a:spLocks noChangeArrowheads="1"/>
          </p:cNvSpPr>
          <p:nvPr/>
        </p:nvSpPr>
        <p:spPr bwMode="auto">
          <a:xfrm>
            <a:off x="2544763" y="2438400"/>
            <a:ext cx="3246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3.17  </a:t>
            </a:r>
            <a:r>
              <a:rPr lang="en-US" altLang="en-US" sz="2000" baseline="0"/>
              <a:t>Example 3.21</a:t>
            </a:r>
          </a:p>
        </p:txBody>
      </p:sp>
      <p:pic>
        <p:nvPicPr>
          <p:cNvPr id="103438" name="Picture 14">
            <a:extLst>
              <a:ext uri="{FF2B5EF4-FFF2-40B4-BE49-F238E27FC236}">
                <a16:creationId xmlns:a16="http://schemas.microsoft.com/office/drawing/2014/main" id="{A8029573-E011-727E-DA15-77DDA8E16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375" y="3194050"/>
            <a:ext cx="5915025" cy="313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D8A8CF0-D8FF-F3BF-D7EB-856D2F6F6AEF}"/>
                  </a:ext>
                </a:extLst>
              </p14:cNvPr>
              <p14:cNvContentPartPr/>
              <p14:nvPr/>
            </p14:nvContentPartPr>
            <p14:xfrm>
              <a:off x="1159920" y="3626280"/>
              <a:ext cx="5672160" cy="267840"/>
            </p14:xfrm>
          </p:contentPart>
        </mc:Choice>
        <mc:Fallback xmlns="">
          <p:pic>
            <p:nvPicPr>
              <p:cNvPr id="2" name="Ink 1">
                <a:extLst>
                  <a:ext uri="{FF2B5EF4-FFF2-40B4-BE49-F238E27FC236}">
                    <a16:creationId xmlns:a16="http://schemas.microsoft.com/office/drawing/2014/main" id="{6D8A8CF0-D8FF-F3BF-D7EB-856D2F6F6AEF}"/>
                  </a:ext>
                </a:extLst>
              </p:cNvPr>
              <p:cNvPicPr/>
              <p:nvPr/>
            </p:nvPicPr>
            <p:blipFill>
              <a:blip r:embed="rId5"/>
              <a:stretch>
                <a:fillRect/>
              </a:stretch>
            </p:blipFill>
            <p:spPr>
              <a:xfrm>
                <a:off x="1150560" y="3616920"/>
                <a:ext cx="5690880" cy="286560"/>
              </a:xfrm>
              <a:prstGeom prst="rect">
                <a:avLst/>
              </a:prstGeom>
            </p:spPr>
          </p:pic>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1">
            <a:extLst>
              <a:ext uri="{FF2B5EF4-FFF2-40B4-BE49-F238E27FC236}">
                <a16:creationId xmlns:a16="http://schemas.microsoft.com/office/drawing/2014/main" id="{71141FD7-0E52-F5E0-EBB7-E8780B060BD9}"/>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pPr>
              <a:defRPr/>
            </a:pPr>
            <a:r>
              <a:rPr lang="en-US" altLang="en-US"/>
              <a:t>3.</a:t>
            </a:r>
            <a:fld id="{D4899CCA-3ACD-4C1A-A4DE-30A499FBB9D3}" type="slidenum">
              <a:rPr lang="en-US" altLang="en-US" smtClean="0"/>
              <a:pPr>
                <a:defRPr/>
              </a:pPr>
              <a:t>41</a:t>
            </a:fld>
            <a:endParaRPr lang="en-US" altLang="en-US" sz="1200" i="0" baseline="0">
              <a:latin typeface="Arial" panose="020B0604020202020204" pitchFamily="34" charset="0"/>
            </a:endParaRPr>
          </a:p>
        </p:txBody>
      </p:sp>
      <p:sp>
        <p:nvSpPr>
          <p:cNvPr id="105483" name="Rectangle 10">
            <a:extLst>
              <a:ext uri="{FF2B5EF4-FFF2-40B4-BE49-F238E27FC236}">
                <a16:creationId xmlns:a16="http://schemas.microsoft.com/office/drawing/2014/main" id="{F1045E9F-69BA-534D-8943-4474D1AAC1F1}"/>
              </a:ext>
            </a:extLst>
          </p:cNvPr>
          <p:cNvSpPr>
            <a:spLocks noChangeArrowheads="1"/>
          </p:cNvSpPr>
          <p:nvPr/>
        </p:nvSpPr>
        <p:spPr bwMode="auto">
          <a:xfrm>
            <a:off x="152400" y="1168311"/>
            <a:ext cx="8839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dirty="0"/>
              <a:t>Eve makes matrices P and C from these pairs. Because P is invertible, she inverts the P matrix and multiplies it by C to get the K matrix as shown in Figure 3.18.</a:t>
            </a:r>
          </a:p>
        </p:txBody>
      </p:sp>
      <p:sp>
        <p:nvSpPr>
          <p:cNvPr id="105485" name="Text Box 12">
            <a:extLst>
              <a:ext uri="{FF2B5EF4-FFF2-40B4-BE49-F238E27FC236}">
                <a16:creationId xmlns:a16="http://schemas.microsoft.com/office/drawing/2014/main" id="{778BA902-E90B-FE01-6A7C-55E6C9CC5C9C}"/>
              </a:ext>
            </a:extLst>
          </p:cNvPr>
          <p:cNvSpPr txBox="1">
            <a:spLocks noChangeArrowheads="1"/>
          </p:cNvSpPr>
          <p:nvPr/>
        </p:nvSpPr>
        <p:spPr bwMode="auto">
          <a:xfrm>
            <a:off x="2544763" y="2514600"/>
            <a:ext cx="3246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3.18  </a:t>
            </a:r>
            <a:r>
              <a:rPr lang="en-US" altLang="en-US" sz="2000" baseline="0"/>
              <a:t>Example 3.21</a:t>
            </a:r>
          </a:p>
        </p:txBody>
      </p:sp>
      <p:pic>
        <p:nvPicPr>
          <p:cNvPr id="105486" name="Picture 14">
            <a:extLst>
              <a:ext uri="{FF2B5EF4-FFF2-40B4-BE49-F238E27FC236}">
                <a16:creationId xmlns:a16="http://schemas.microsoft.com/office/drawing/2014/main" id="{B27ED6AE-93F1-83F0-69FC-04C4185B1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50" y="3124200"/>
            <a:ext cx="7605713"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487" name="Rectangle 15">
            <a:extLst>
              <a:ext uri="{FF2B5EF4-FFF2-40B4-BE49-F238E27FC236}">
                <a16:creationId xmlns:a16="http://schemas.microsoft.com/office/drawing/2014/main" id="{9268B4CD-C9F1-6459-9B10-703AB3FE61EC}"/>
              </a:ext>
            </a:extLst>
          </p:cNvPr>
          <p:cNvSpPr>
            <a:spLocks noChangeArrowheads="1"/>
          </p:cNvSpPr>
          <p:nvPr/>
        </p:nvSpPr>
        <p:spPr bwMode="auto">
          <a:xfrm>
            <a:off x="152400" y="5776913"/>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Now she has the key and can break any ciphertext encrypted with that key.</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5F7B4EA3-6239-2EFD-CC09-252D097342FB}"/>
                  </a:ext>
                </a:extLst>
              </p14:cNvPr>
              <p14:cNvContentPartPr/>
              <p14:nvPr/>
            </p14:nvContentPartPr>
            <p14:xfrm>
              <a:off x="1337040" y="2121120"/>
              <a:ext cx="6294600" cy="3606480"/>
            </p14:xfrm>
          </p:contentPart>
        </mc:Choice>
        <mc:Fallback xmlns="">
          <p:pic>
            <p:nvPicPr>
              <p:cNvPr id="2" name="Ink 1">
                <a:extLst>
                  <a:ext uri="{FF2B5EF4-FFF2-40B4-BE49-F238E27FC236}">
                    <a16:creationId xmlns:a16="http://schemas.microsoft.com/office/drawing/2014/main" id="{5F7B4EA3-6239-2EFD-CC09-252D097342FB}"/>
                  </a:ext>
                </a:extLst>
              </p:cNvPr>
              <p:cNvPicPr/>
              <p:nvPr/>
            </p:nvPicPr>
            <p:blipFill>
              <a:blip r:embed="rId5"/>
              <a:stretch>
                <a:fillRect/>
              </a:stretch>
            </p:blipFill>
            <p:spPr>
              <a:xfrm>
                <a:off x="1327680" y="2111760"/>
                <a:ext cx="6313320" cy="3625200"/>
              </a:xfrm>
              <a:prstGeom prst="rect">
                <a:avLst/>
              </a:prstGeom>
            </p:spPr>
          </p:pic>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92163" y="1762125"/>
            <a:ext cx="7570787" cy="3971131"/>
          </a:xfrm>
        </p:spPr>
        <p:txBody>
          <a:bodyPr>
            <a:normAutofit/>
          </a:bodyPr>
          <a:lstStyle/>
          <a:p>
            <a:r>
              <a:rPr lang="en-US" dirty="0"/>
              <a:t>Developed by the mathematician Lester Hill in 1929</a:t>
            </a:r>
          </a:p>
          <a:p>
            <a:r>
              <a:rPr lang="en-US" dirty="0"/>
              <a:t>Strength: It completely hides single-letter frequencies</a:t>
            </a:r>
          </a:p>
          <a:p>
            <a:pPr lvl="1"/>
            <a:r>
              <a:rPr lang="en-US" dirty="0"/>
              <a:t>The use of a larger matrix hides more frequency information</a:t>
            </a:r>
          </a:p>
          <a:p>
            <a:pPr lvl="1"/>
            <a:r>
              <a:rPr lang="en-US" dirty="0"/>
              <a:t>A 3 x 3 Hill cipher hides not only single-letter but also two-letter frequency information</a:t>
            </a:r>
          </a:p>
          <a:p>
            <a:r>
              <a:rPr lang="en-US" dirty="0"/>
              <a:t>Strong against a ciphertext-only attack but easily broken with a known plaintext attack</a:t>
            </a:r>
          </a:p>
        </p:txBody>
      </p:sp>
      <p:sp>
        <p:nvSpPr>
          <p:cNvPr id="5" name="Title 4"/>
          <p:cNvSpPr>
            <a:spLocks noGrp="1"/>
          </p:cNvSpPr>
          <p:nvPr>
            <p:ph type="title"/>
          </p:nvPr>
        </p:nvSpPr>
        <p:spPr/>
        <p:txBody>
          <a:bodyPr/>
          <a:lstStyle/>
          <a:p>
            <a:r>
              <a:rPr lang="en-US" dirty="0"/>
              <a:t>Hill Cipher</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3417EDF-B424-5084-6309-904B0DF460FE}"/>
                  </a:ext>
                </a:extLst>
              </p14:cNvPr>
              <p14:cNvContentPartPr/>
              <p14:nvPr/>
            </p14:nvContentPartPr>
            <p14:xfrm>
              <a:off x="4504320" y="714240"/>
              <a:ext cx="4078800" cy="1077840"/>
            </p14:xfrm>
          </p:contentPart>
        </mc:Choice>
        <mc:Fallback xmlns="">
          <p:pic>
            <p:nvPicPr>
              <p:cNvPr id="2" name="Ink 1">
                <a:extLst>
                  <a:ext uri="{FF2B5EF4-FFF2-40B4-BE49-F238E27FC236}">
                    <a16:creationId xmlns:a16="http://schemas.microsoft.com/office/drawing/2014/main" id="{53417EDF-B424-5084-6309-904B0DF460FE}"/>
                  </a:ext>
                </a:extLst>
              </p:cNvPr>
              <p:cNvPicPr/>
              <p:nvPr/>
            </p:nvPicPr>
            <p:blipFill>
              <a:blip r:embed="rId4"/>
              <a:stretch>
                <a:fillRect/>
              </a:stretch>
            </p:blipFill>
            <p:spPr>
              <a:xfrm>
                <a:off x="4494960" y="704880"/>
                <a:ext cx="4097520" cy="1096560"/>
              </a:xfrm>
              <a:prstGeom prst="rect">
                <a:avLst/>
              </a:prstGeom>
            </p:spPr>
          </p:pic>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1">
            <a:extLst>
              <a:ext uri="{FF2B5EF4-FFF2-40B4-BE49-F238E27FC236}">
                <a16:creationId xmlns:a16="http://schemas.microsoft.com/office/drawing/2014/main" id="{689A786C-413F-327D-E320-F50CBD19C12C}"/>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43</a:t>
            </a:fld>
            <a:endParaRPr lang="en-US" altLang="en-US" sz="1200" i="0" baseline="0">
              <a:latin typeface="Arial" panose="020B0604020202020204" pitchFamily="34" charset="0"/>
            </a:endParaRPr>
          </a:p>
        </p:txBody>
      </p:sp>
      <p:sp>
        <p:nvSpPr>
          <p:cNvPr id="62475" name="Text Box 11">
            <a:extLst>
              <a:ext uri="{FF2B5EF4-FFF2-40B4-BE49-F238E27FC236}">
                <a16:creationId xmlns:a16="http://schemas.microsoft.com/office/drawing/2014/main" id="{9DF79935-E5A4-38A4-41D2-0EC4FD689FFD}"/>
              </a:ext>
            </a:extLst>
          </p:cNvPr>
          <p:cNvSpPr txBox="1">
            <a:spLocks noChangeArrowheads="1"/>
          </p:cNvSpPr>
          <p:nvPr/>
        </p:nvSpPr>
        <p:spPr bwMode="auto">
          <a:xfrm>
            <a:off x="2183763" y="240046"/>
            <a:ext cx="1936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t>Rotor Cipher</a:t>
            </a:r>
            <a:endParaRPr lang="en-US" altLang="en-US" sz="2000" baseline="0" dirty="0"/>
          </a:p>
        </p:txBody>
      </p:sp>
      <p:pic>
        <p:nvPicPr>
          <p:cNvPr id="62476" name="Picture 12">
            <a:extLst>
              <a:ext uri="{FF2B5EF4-FFF2-40B4-BE49-F238E27FC236}">
                <a16:creationId xmlns:a16="http://schemas.microsoft.com/office/drawing/2014/main" id="{D8E0C261-09BD-8991-C339-64DF5187F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563" y="2360613"/>
            <a:ext cx="6243637" cy="2363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77" name="Text Box 13">
            <a:extLst>
              <a:ext uri="{FF2B5EF4-FFF2-40B4-BE49-F238E27FC236}">
                <a16:creationId xmlns:a16="http://schemas.microsoft.com/office/drawing/2014/main" id="{68D9976F-895D-6F3A-53B8-1A595568036D}"/>
              </a:ext>
            </a:extLst>
          </p:cNvPr>
          <p:cNvSpPr txBox="1">
            <a:spLocks noChangeArrowheads="1"/>
          </p:cNvSpPr>
          <p:nvPr/>
        </p:nvSpPr>
        <p:spPr bwMode="auto">
          <a:xfrm>
            <a:off x="2503488" y="1676400"/>
            <a:ext cx="3287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solidFill>
                  <a:schemeClr val="folHlink"/>
                </a:solidFill>
              </a:rPr>
              <a:t>Figure 3.19  </a:t>
            </a:r>
            <a:r>
              <a:rPr lang="en-US" altLang="en-US" sz="2000" baseline="0" dirty="0"/>
              <a:t>A rotor cipher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609601" y="1268761"/>
            <a:ext cx="4394447" cy="2664295"/>
          </a:xfrm>
        </p:spPr>
        <p:txBody>
          <a:bodyPr>
            <a:normAutofit/>
          </a:bodyPr>
          <a:lstStyle/>
          <a:p>
            <a:r>
              <a:rPr lang="en-US" dirty="0"/>
              <a:t>A rotor machine developed in Germany (early 1920s) </a:t>
            </a:r>
          </a:p>
          <a:p>
            <a:r>
              <a:rPr lang="en-US" dirty="0"/>
              <a:t>Extensively used by the German army in WWII</a:t>
            </a:r>
          </a:p>
          <a:p>
            <a:pPr marL="0" indent="0">
              <a:buNone/>
            </a:pPr>
            <a:endParaRPr lang="en-US" dirty="0"/>
          </a:p>
          <a:p>
            <a:endParaRPr lang="en-US" dirty="0"/>
          </a:p>
        </p:txBody>
      </p:sp>
      <p:sp>
        <p:nvSpPr>
          <p:cNvPr id="91138" name="Rectangle 2"/>
          <p:cNvSpPr>
            <a:spLocks noGrp="1" noChangeArrowheads="1"/>
          </p:cNvSpPr>
          <p:nvPr>
            <p:ph type="title"/>
          </p:nvPr>
        </p:nvSpPr>
        <p:spPr>
          <a:xfrm>
            <a:off x="1403648" y="39689"/>
            <a:ext cx="7740351" cy="941040"/>
          </a:xfrm>
        </p:spPr>
        <p:txBody>
          <a:bodyPr/>
          <a:lstStyle/>
          <a:p>
            <a:r>
              <a:rPr lang="en-US" dirty="0"/>
              <a:t>Enigma Machine</a:t>
            </a:r>
            <a:endParaRPr lang="en-AU" dirty="0"/>
          </a:p>
        </p:txBody>
      </p:sp>
      <p:pic>
        <p:nvPicPr>
          <p:cNvPr id="9218" name="Picture 2" descr="https://upload.wikimedia.org/wikipedia/commons/thumb/3/3e/EnigmaMachineLabeled.jpg/800px-EnigmaMachineLabel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980728"/>
            <a:ext cx="4038198" cy="538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306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1">
            <a:extLst>
              <a:ext uri="{FF2B5EF4-FFF2-40B4-BE49-F238E27FC236}">
                <a16:creationId xmlns:a16="http://schemas.microsoft.com/office/drawing/2014/main" id="{C4FED3B4-510B-C254-4508-988FE6A237BE}"/>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45</a:t>
            </a:fld>
            <a:endParaRPr lang="en-US" altLang="en-US" sz="1200" i="0" baseline="0">
              <a:latin typeface="Arial" panose="020B0604020202020204" pitchFamily="34" charset="0"/>
            </a:endParaRPr>
          </a:p>
        </p:txBody>
      </p:sp>
      <p:sp>
        <p:nvSpPr>
          <p:cNvPr id="63499" name="Text Box 11">
            <a:extLst>
              <a:ext uri="{FF2B5EF4-FFF2-40B4-BE49-F238E27FC236}">
                <a16:creationId xmlns:a16="http://schemas.microsoft.com/office/drawing/2014/main" id="{C5BF5096-A6E2-EC1E-AE83-0CB20DDDBC91}"/>
              </a:ext>
            </a:extLst>
          </p:cNvPr>
          <p:cNvSpPr txBox="1">
            <a:spLocks noChangeArrowheads="1"/>
          </p:cNvSpPr>
          <p:nvPr/>
        </p:nvSpPr>
        <p:spPr bwMode="auto">
          <a:xfrm>
            <a:off x="1462087" y="332656"/>
            <a:ext cx="2409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t>Enigma Machine</a:t>
            </a:r>
            <a:endParaRPr lang="en-US" altLang="en-US" sz="2000" baseline="0" dirty="0"/>
          </a:p>
        </p:txBody>
      </p:sp>
      <p:sp>
        <p:nvSpPr>
          <p:cNvPr id="63500" name="Text Box 13">
            <a:extLst>
              <a:ext uri="{FF2B5EF4-FFF2-40B4-BE49-F238E27FC236}">
                <a16:creationId xmlns:a16="http://schemas.microsoft.com/office/drawing/2014/main" id="{1F22B551-6608-7254-6F63-F96BF3CDCA68}"/>
              </a:ext>
            </a:extLst>
          </p:cNvPr>
          <p:cNvSpPr txBox="1">
            <a:spLocks noChangeArrowheads="1"/>
          </p:cNvSpPr>
          <p:nvPr/>
        </p:nvSpPr>
        <p:spPr bwMode="auto">
          <a:xfrm>
            <a:off x="1676400" y="1524000"/>
            <a:ext cx="5668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3.20  </a:t>
            </a:r>
            <a:r>
              <a:rPr lang="en-US" altLang="en-US" sz="2000" baseline="0"/>
              <a:t>A schematic of the  Enigma machine</a:t>
            </a:r>
          </a:p>
        </p:txBody>
      </p:sp>
      <p:pic>
        <p:nvPicPr>
          <p:cNvPr id="63501" name="Picture 14">
            <a:extLst>
              <a:ext uri="{FF2B5EF4-FFF2-40B4-BE49-F238E27FC236}">
                <a16:creationId xmlns:a16="http://schemas.microsoft.com/office/drawing/2014/main" id="{3D0E4D54-B6FE-2302-F518-066DFB609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438400"/>
            <a:ext cx="3913188" cy="322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Vernam Cipher</a:t>
            </a:r>
          </a:p>
        </p:txBody>
      </p:sp>
      <p:pic>
        <p:nvPicPr>
          <p:cNvPr id="7" name="Picture 6" descr="f7.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rcRect t="17273" b="40000"/>
              <a:stretch>
                <a:fillRect/>
              </a:stretch>
            </p:blipFill>
          </mc:Choice>
          <mc:Fallback>
            <p:blipFill>
              <a:blip r:embed="rId4"/>
              <a:srcRect t="17273" b="40000"/>
              <a:stretch>
                <a:fillRect/>
              </a:stretch>
            </p:blipFill>
          </mc:Fallback>
        </mc:AlternateContent>
        <p:spPr>
          <a:xfrm>
            <a:off x="0" y="1524000"/>
            <a:ext cx="9252625" cy="5116165"/>
          </a:xfrm>
          <a:prstGeom prst="rect">
            <a:avLst/>
          </a:prstGeom>
        </p:spPr>
      </p:pic>
    </p:spTree>
  </p:cSld>
  <p:clrMapOvr>
    <a:masterClrMapping/>
  </p:clrMapOvr>
  <p:transition spd="med">
    <p:wipe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27584" y="1268760"/>
            <a:ext cx="7570787" cy="4791075"/>
          </a:xfrm>
        </p:spPr>
        <p:txBody>
          <a:bodyPr>
            <a:normAutofit fontScale="92500"/>
          </a:bodyPr>
          <a:lstStyle/>
          <a:p>
            <a:r>
              <a:rPr lang="en-US" dirty="0"/>
              <a:t>Improvement to Vernam cipher proposed by an Army Signal Corp officer, Joseph Mauborgne</a:t>
            </a:r>
          </a:p>
          <a:p>
            <a:r>
              <a:rPr lang="en-US" dirty="0"/>
              <a:t>Use a random key that is as long as the message so that the key need not be repeated</a:t>
            </a:r>
          </a:p>
          <a:p>
            <a:r>
              <a:rPr lang="en-US" dirty="0"/>
              <a:t>Key is used to encrypt and decrypt a single message and then is discarded</a:t>
            </a:r>
          </a:p>
          <a:p>
            <a:r>
              <a:rPr lang="en-US" dirty="0"/>
              <a:t>Each new message requires a new key of the same length as the new message</a:t>
            </a:r>
          </a:p>
          <a:p>
            <a:r>
              <a:rPr lang="en-US" dirty="0"/>
              <a:t>Scheme is unbreakable</a:t>
            </a:r>
          </a:p>
          <a:p>
            <a:pPr lvl="1"/>
            <a:r>
              <a:rPr lang="en-US" dirty="0"/>
              <a:t>Produces random output that bears no statistical relationship to the plaintext</a:t>
            </a:r>
          </a:p>
          <a:p>
            <a:pPr lvl="1"/>
            <a:r>
              <a:rPr lang="en-US" dirty="0"/>
              <a:t>Because the ciphertext contains no information whatsoever about the plaintext, there is simply no way to break the code</a:t>
            </a:r>
          </a:p>
        </p:txBody>
      </p:sp>
      <p:sp>
        <p:nvSpPr>
          <p:cNvPr id="98306" name="Rectangle 2"/>
          <p:cNvSpPr>
            <a:spLocks noGrp="1" noChangeArrowheads="1"/>
          </p:cNvSpPr>
          <p:nvPr>
            <p:ph type="title"/>
          </p:nvPr>
        </p:nvSpPr>
        <p:spPr/>
        <p:txBody>
          <a:bodyPr/>
          <a:lstStyle/>
          <a:p>
            <a:r>
              <a:rPr lang="en-US" dirty="0"/>
              <a:t>One-Time Pad</a:t>
            </a:r>
            <a:endParaRPr lang="en-AU" dirty="0"/>
          </a:p>
        </p:txBody>
      </p:sp>
      <p:pic>
        <p:nvPicPr>
          <p:cNvPr id="8" name="Picture 7"/>
          <p:cNvPicPr>
            <a:picLocks noChangeAspect="1"/>
          </p:cNvPicPr>
          <p:nvPr/>
        </p:nvPicPr>
        <p:blipFill>
          <a:blip r:embed="rId3"/>
          <a:stretch>
            <a:fillRect/>
          </a:stretch>
        </p:blipFill>
        <p:spPr>
          <a:xfrm>
            <a:off x="8074176" y="4797745"/>
            <a:ext cx="1069824" cy="206025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340768"/>
            <a:ext cx="7570787" cy="4867275"/>
          </a:xfrm>
        </p:spPr>
        <p:txBody>
          <a:bodyPr>
            <a:normAutofit lnSpcReduction="10000"/>
          </a:bodyPr>
          <a:lstStyle/>
          <a:p>
            <a:r>
              <a:rPr lang="en-US" dirty="0"/>
              <a:t>The one-time pad offers complete security but, in practice, has two fundamental difficulties:</a:t>
            </a:r>
          </a:p>
          <a:p>
            <a:pPr lvl="1"/>
            <a:r>
              <a:rPr lang="en-US" dirty="0"/>
              <a:t>There is the practical problem of making large quantities of random keys</a:t>
            </a:r>
          </a:p>
          <a:p>
            <a:pPr lvl="2"/>
            <a:r>
              <a:rPr lang="en-US" dirty="0"/>
              <a:t>Any heavily used system might require millions of random characters on a regular basis</a:t>
            </a:r>
          </a:p>
          <a:p>
            <a:pPr lvl="1"/>
            <a:r>
              <a:rPr lang="en-US" dirty="0"/>
              <a:t>Huge key distribution problem</a:t>
            </a:r>
          </a:p>
          <a:p>
            <a:pPr lvl="2"/>
            <a:r>
              <a:rPr lang="en-US" dirty="0"/>
              <a:t>For every message to be sent, a key of equal length is needed by both sender and receiver</a:t>
            </a:r>
          </a:p>
          <a:p>
            <a:r>
              <a:rPr lang="en-US" dirty="0"/>
              <a:t>Because of these difficulties, the one-time pad is of limited utility</a:t>
            </a:r>
          </a:p>
          <a:p>
            <a:pPr lvl="1"/>
            <a:r>
              <a:rPr lang="en-US" dirty="0"/>
              <a:t>Useful primarily for low-bandwidth channels requiring very high security</a:t>
            </a:r>
          </a:p>
          <a:p>
            <a:r>
              <a:rPr lang="en-US" dirty="0"/>
              <a:t>The one-time pad is the only cryptosystem that exhibits </a:t>
            </a:r>
            <a:r>
              <a:rPr lang="en-US" i="1" dirty="0">
                <a:solidFill>
                  <a:srgbClr val="FF0000"/>
                </a:solidFill>
              </a:rPr>
              <a:t>perfect secrecy</a:t>
            </a:r>
            <a:r>
              <a:rPr lang="en-US" i="1" dirty="0"/>
              <a:t> </a:t>
            </a:r>
            <a:r>
              <a:rPr lang="en-US" dirty="0"/>
              <a:t>(a.k.a. Shannon-Secure)</a:t>
            </a:r>
          </a:p>
        </p:txBody>
      </p:sp>
      <p:sp>
        <p:nvSpPr>
          <p:cNvPr id="2" name="Title 1"/>
          <p:cNvSpPr>
            <a:spLocks noGrp="1"/>
          </p:cNvSpPr>
          <p:nvPr>
            <p:ph type="title"/>
          </p:nvPr>
        </p:nvSpPr>
        <p:spPr/>
        <p:txBody>
          <a:bodyPr/>
          <a:lstStyle/>
          <a:p>
            <a:r>
              <a:rPr lang="en-US" dirty="0"/>
              <a:t>Perfect Secrecy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1">
            <a:extLst>
              <a:ext uri="{FF2B5EF4-FFF2-40B4-BE49-F238E27FC236}">
                <a16:creationId xmlns:a16="http://schemas.microsoft.com/office/drawing/2014/main" id="{4789B561-2228-ADB7-A1AF-DD4B40F3D162}"/>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49</a:t>
            </a:fld>
            <a:endParaRPr lang="en-US" altLang="en-US" sz="1200" i="0" baseline="0">
              <a:latin typeface="Arial" panose="020B0604020202020204" pitchFamily="34" charset="0"/>
            </a:endParaRPr>
          </a:p>
        </p:txBody>
      </p:sp>
      <p:sp>
        <p:nvSpPr>
          <p:cNvPr id="65546" name="Text Box 9">
            <a:extLst>
              <a:ext uri="{FF2B5EF4-FFF2-40B4-BE49-F238E27FC236}">
                <a16:creationId xmlns:a16="http://schemas.microsoft.com/office/drawing/2014/main" id="{3E2A678E-AE41-C66D-9907-3FFCBE4A52DA}"/>
              </a:ext>
            </a:extLst>
          </p:cNvPr>
          <p:cNvSpPr txBox="1">
            <a:spLocks noChangeArrowheads="1"/>
          </p:cNvSpPr>
          <p:nvPr/>
        </p:nvSpPr>
        <p:spPr bwMode="auto">
          <a:xfrm>
            <a:off x="1277144" y="220087"/>
            <a:ext cx="60219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Keyless Transposition Ciphers</a:t>
            </a:r>
          </a:p>
        </p:txBody>
      </p:sp>
      <p:sp>
        <p:nvSpPr>
          <p:cNvPr id="65547" name="Rectangle 10">
            <a:extLst>
              <a:ext uri="{FF2B5EF4-FFF2-40B4-BE49-F238E27FC236}">
                <a16:creationId xmlns:a16="http://schemas.microsoft.com/office/drawing/2014/main" id="{F69E3FE4-96BE-EFD5-70CE-9A29B1BBF6DA}"/>
              </a:ext>
            </a:extLst>
          </p:cNvPr>
          <p:cNvSpPr>
            <a:spLocks noChangeArrowheads="1"/>
          </p:cNvSpPr>
          <p:nvPr/>
        </p:nvSpPr>
        <p:spPr bwMode="auto">
          <a:xfrm>
            <a:off x="152400" y="1143000"/>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i="0" baseline="0"/>
              <a:t>Simple transposition ciphers, which were used in the past, are keyless. </a:t>
            </a:r>
          </a:p>
        </p:txBody>
      </p:sp>
      <p:sp>
        <p:nvSpPr>
          <p:cNvPr id="65548" name="Rectangle 11">
            <a:extLst>
              <a:ext uri="{FF2B5EF4-FFF2-40B4-BE49-F238E27FC236}">
                <a16:creationId xmlns:a16="http://schemas.microsoft.com/office/drawing/2014/main" id="{F26AE93C-D91A-FA9F-9682-1485B872C5E2}"/>
              </a:ext>
            </a:extLst>
          </p:cNvPr>
          <p:cNvSpPr>
            <a:spLocks noChangeArrowheads="1"/>
          </p:cNvSpPr>
          <p:nvPr/>
        </p:nvSpPr>
        <p:spPr bwMode="auto">
          <a:xfrm>
            <a:off x="228600" y="2895600"/>
            <a:ext cx="8839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A good example of a keyless cipher using the first method is the </a:t>
            </a:r>
            <a:r>
              <a:rPr lang="en-US" altLang="en-US" sz="2400" i="0" baseline="0">
                <a:solidFill>
                  <a:schemeClr val="hlink"/>
                </a:solidFill>
              </a:rPr>
              <a:t>rail fence cipher</a:t>
            </a:r>
            <a:r>
              <a:rPr lang="en-US" altLang="en-US" sz="2400" i="0" baseline="0"/>
              <a:t>. The ciphertext is created reading the pattern row by row. For example, to send the message “Meet me at the park” to Bob, Alice writes</a:t>
            </a:r>
          </a:p>
        </p:txBody>
      </p:sp>
      <p:sp>
        <p:nvSpPr>
          <p:cNvPr id="65549" name="Text Box 12">
            <a:extLst>
              <a:ext uri="{FF2B5EF4-FFF2-40B4-BE49-F238E27FC236}">
                <a16:creationId xmlns:a16="http://schemas.microsoft.com/office/drawing/2014/main" id="{9637DA05-E65F-B777-8249-AA7A57F1179A}"/>
              </a:ext>
            </a:extLst>
          </p:cNvPr>
          <p:cNvSpPr txBox="1">
            <a:spLocks noChangeArrowheads="1"/>
          </p:cNvSpPr>
          <p:nvPr/>
        </p:nvSpPr>
        <p:spPr bwMode="auto">
          <a:xfrm>
            <a:off x="304800" y="22860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bg1"/>
                </a:solidFill>
              </a:rPr>
              <a:t>Example 3.22</a:t>
            </a:r>
            <a:endParaRPr lang="en-US" altLang="en-US" sz="2000" baseline="0">
              <a:solidFill>
                <a:schemeClr val="bg1"/>
              </a:solidFill>
            </a:endParaRPr>
          </a:p>
        </p:txBody>
      </p:sp>
      <p:sp>
        <p:nvSpPr>
          <p:cNvPr id="65550" name="Rectangle 13">
            <a:extLst>
              <a:ext uri="{FF2B5EF4-FFF2-40B4-BE49-F238E27FC236}">
                <a16:creationId xmlns:a16="http://schemas.microsoft.com/office/drawing/2014/main" id="{FED63023-54DA-80A6-ADA9-A3706F3AA235}"/>
              </a:ext>
            </a:extLst>
          </p:cNvPr>
          <p:cNvSpPr>
            <a:spLocks noChangeArrowheads="1"/>
          </p:cNvSpPr>
          <p:nvPr/>
        </p:nvSpPr>
        <p:spPr bwMode="auto">
          <a:xfrm>
            <a:off x="228600" y="579120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She then creates the ciphertext “</a:t>
            </a:r>
            <a:r>
              <a:rPr lang="en-US" altLang="en-US" sz="2400" i="0" baseline="0">
                <a:solidFill>
                  <a:schemeClr val="hlink"/>
                </a:solidFill>
              </a:rPr>
              <a:t>MEMATEAKETETHPR</a:t>
            </a:r>
            <a:r>
              <a:rPr lang="en-US" altLang="en-US" sz="2400" i="0" baseline="0"/>
              <a:t>”.</a:t>
            </a:r>
          </a:p>
        </p:txBody>
      </p:sp>
      <p:pic>
        <p:nvPicPr>
          <p:cNvPr id="65551" name="Picture 14">
            <a:extLst>
              <a:ext uri="{FF2B5EF4-FFF2-40B4-BE49-F238E27FC236}">
                <a16:creationId xmlns:a16="http://schemas.microsoft.com/office/drawing/2014/main" id="{ADF9AA85-9B28-F2E2-4E02-ADDB394C8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738" y="4786313"/>
            <a:ext cx="7916862" cy="77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idx="1"/>
          </p:nvPr>
        </p:nvSpPr>
        <p:spPr>
          <a:xfrm>
            <a:off x="792163" y="1762125"/>
            <a:ext cx="7570787" cy="4714875"/>
          </a:xfrm>
        </p:spPr>
        <p:txBody>
          <a:bodyPr>
            <a:normAutofit/>
          </a:bodyPr>
          <a:lstStyle/>
          <a:p>
            <a:r>
              <a:rPr lang="en-AU" dirty="0"/>
              <a:t>Plaintext is written down as a sequence of diagonals and then read off as a sequence of rows</a:t>
            </a:r>
          </a:p>
          <a:p>
            <a:r>
              <a:rPr lang="en-AU" dirty="0"/>
              <a:t>To encipher the message “meet me after the toga party” with a </a:t>
            </a:r>
            <a:r>
              <a:rPr lang="en-AU" dirty="0">
                <a:solidFill>
                  <a:srgbClr val="FF0000"/>
                </a:solidFill>
              </a:rPr>
              <a:t>rail fence of depth 2</a:t>
            </a:r>
            <a:r>
              <a:rPr lang="en-AU" dirty="0"/>
              <a:t>, we would write:</a:t>
            </a:r>
          </a:p>
          <a:p>
            <a:pPr lvl="1">
              <a:buNone/>
            </a:pPr>
            <a:r>
              <a:rPr lang="en-AU" dirty="0"/>
              <a:t>		m e m a t r h t g p r y</a:t>
            </a:r>
          </a:p>
          <a:p>
            <a:pPr lvl="1">
              <a:buNone/>
            </a:pPr>
            <a:r>
              <a:rPr lang="en-AU" dirty="0"/>
              <a:t>		    e t e f e t e o a a t</a:t>
            </a:r>
          </a:p>
          <a:p>
            <a:pPr lvl="1">
              <a:buNone/>
            </a:pPr>
            <a:r>
              <a:rPr lang="en-AU" dirty="0"/>
              <a:t>Encrypted message is:</a:t>
            </a:r>
          </a:p>
          <a:p>
            <a:pPr lvl="1">
              <a:buNone/>
            </a:pPr>
            <a:r>
              <a:rPr lang="en-AU" dirty="0"/>
              <a:t>	MEMATRHTGPRYETEFETEOAAT</a:t>
            </a:r>
          </a:p>
          <a:p>
            <a:pPr lvl="1"/>
            <a:endParaRPr lang="en-AU" dirty="0"/>
          </a:p>
          <a:p>
            <a:pPr lvl="1"/>
            <a:endParaRPr lang="en-AU" dirty="0"/>
          </a:p>
        </p:txBody>
      </p:sp>
      <p:sp>
        <p:nvSpPr>
          <p:cNvPr id="102402" name="Rectangle 2"/>
          <p:cNvSpPr>
            <a:spLocks noGrp="1" noChangeArrowheads="1"/>
          </p:cNvSpPr>
          <p:nvPr>
            <p:ph type="title"/>
          </p:nvPr>
        </p:nvSpPr>
        <p:spPr/>
        <p:txBody>
          <a:bodyPr/>
          <a:lstStyle/>
          <a:p>
            <a:r>
              <a:rPr lang="en-AU" dirty="0"/>
              <a:t>Rail Fence Cipher</a:t>
            </a:r>
          </a:p>
        </p:txBody>
      </p:sp>
      <p:pic>
        <p:nvPicPr>
          <p:cNvPr id="6" name="Picture 5"/>
          <p:cNvPicPr>
            <a:picLocks noChangeAspect="1"/>
          </p:cNvPicPr>
          <p:nvPr/>
        </p:nvPicPr>
        <p:blipFill>
          <a:blip r:embed="rId3"/>
          <a:stretch>
            <a:fillRect/>
          </a:stretch>
        </p:blipFill>
        <p:spPr>
          <a:xfrm>
            <a:off x="7315200" y="4527612"/>
            <a:ext cx="1371600" cy="2330388"/>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1">
            <a:extLst>
              <a:ext uri="{FF2B5EF4-FFF2-40B4-BE49-F238E27FC236}">
                <a16:creationId xmlns:a16="http://schemas.microsoft.com/office/drawing/2014/main" id="{73B1E371-1F82-2EE4-3A06-41AC0C6B4E1C}"/>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51</a:t>
            </a:fld>
            <a:endParaRPr lang="en-US" altLang="en-US" sz="1200" i="0" baseline="0">
              <a:latin typeface="Arial" panose="020B0604020202020204" pitchFamily="34" charset="0"/>
            </a:endParaRPr>
          </a:p>
        </p:txBody>
      </p:sp>
      <p:sp>
        <p:nvSpPr>
          <p:cNvPr id="66571" name="Rectangle 10">
            <a:extLst>
              <a:ext uri="{FF2B5EF4-FFF2-40B4-BE49-F238E27FC236}">
                <a16:creationId xmlns:a16="http://schemas.microsoft.com/office/drawing/2014/main" id="{620AEDC8-876B-C5AB-A87C-F9866C364A7B}"/>
              </a:ext>
            </a:extLst>
          </p:cNvPr>
          <p:cNvSpPr>
            <a:spLocks noChangeArrowheads="1"/>
          </p:cNvSpPr>
          <p:nvPr/>
        </p:nvSpPr>
        <p:spPr bwMode="auto">
          <a:xfrm>
            <a:off x="152400" y="1174750"/>
            <a:ext cx="8839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Alice and Bob can agree on the number of columns and use the second method. Alice writes the same plaintext, row by row, in a table of four columns.</a:t>
            </a:r>
          </a:p>
        </p:txBody>
      </p:sp>
      <p:sp>
        <p:nvSpPr>
          <p:cNvPr id="66573" name="Rectangle 14">
            <a:extLst>
              <a:ext uri="{FF2B5EF4-FFF2-40B4-BE49-F238E27FC236}">
                <a16:creationId xmlns:a16="http://schemas.microsoft.com/office/drawing/2014/main" id="{661F91E8-E760-26AE-A476-B3F655BCFA5E}"/>
              </a:ext>
            </a:extLst>
          </p:cNvPr>
          <p:cNvSpPr>
            <a:spLocks noChangeArrowheads="1"/>
          </p:cNvSpPr>
          <p:nvPr/>
        </p:nvSpPr>
        <p:spPr bwMode="auto">
          <a:xfrm>
            <a:off x="152400" y="5959475"/>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She then creates the ciphertext </a:t>
            </a:r>
            <a:r>
              <a:rPr lang="en-US" altLang="en-US" sz="2400" i="0" baseline="0">
                <a:solidFill>
                  <a:schemeClr val="hlink"/>
                </a:solidFill>
              </a:rPr>
              <a:t>“MMTAEEHREAEKTTP”</a:t>
            </a:r>
            <a:r>
              <a:rPr lang="en-US" altLang="en-US" sz="2400" i="0" baseline="0"/>
              <a:t>.</a:t>
            </a:r>
          </a:p>
        </p:txBody>
      </p:sp>
      <p:pic>
        <p:nvPicPr>
          <p:cNvPr id="66574" name="Picture 15">
            <a:extLst>
              <a:ext uri="{FF2B5EF4-FFF2-40B4-BE49-F238E27FC236}">
                <a16:creationId xmlns:a16="http://schemas.microsoft.com/office/drawing/2014/main" id="{097A0BE1-AC10-9E59-B7C0-093355A60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550" y="2667000"/>
            <a:ext cx="278765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9">
            <a:extLst>
              <a:ext uri="{FF2B5EF4-FFF2-40B4-BE49-F238E27FC236}">
                <a16:creationId xmlns:a16="http://schemas.microsoft.com/office/drawing/2014/main" id="{DC776915-C5C9-EAC2-FC2E-E9B05940C6BC}"/>
              </a:ext>
            </a:extLst>
          </p:cNvPr>
          <p:cNvSpPr txBox="1">
            <a:spLocks noChangeArrowheads="1"/>
          </p:cNvSpPr>
          <p:nvPr/>
        </p:nvSpPr>
        <p:spPr bwMode="auto">
          <a:xfrm>
            <a:off x="1277144" y="220087"/>
            <a:ext cx="60219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Keyless Transposition Ciphers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1">
            <a:extLst>
              <a:ext uri="{FF2B5EF4-FFF2-40B4-BE49-F238E27FC236}">
                <a16:creationId xmlns:a16="http://schemas.microsoft.com/office/drawing/2014/main" id="{48DC5542-C287-E360-545B-6749B76FDBB0}"/>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52</a:t>
            </a:fld>
            <a:endParaRPr lang="en-US" altLang="en-US" sz="1200" i="0" baseline="0">
              <a:latin typeface="Arial" panose="020B0604020202020204" pitchFamily="34" charset="0"/>
            </a:endParaRPr>
          </a:p>
        </p:txBody>
      </p:sp>
      <p:sp>
        <p:nvSpPr>
          <p:cNvPr id="69643" name="Rectangle 10">
            <a:extLst>
              <a:ext uri="{FF2B5EF4-FFF2-40B4-BE49-F238E27FC236}">
                <a16:creationId xmlns:a16="http://schemas.microsoft.com/office/drawing/2014/main" id="{2448141A-1AF2-C73B-87A7-6CCE034B4BDC}"/>
              </a:ext>
            </a:extLst>
          </p:cNvPr>
          <p:cNvSpPr>
            <a:spLocks noChangeArrowheads="1"/>
          </p:cNvSpPr>
          <p:nvPr/>
        </p:nvSpPr>
        <p:spPr bwMode="auto">
          <a:xfrm>
            <a:off x="152400" y="1189038"/>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Alice needs to send the message “Enemy attacks tonight” to Bob..</a:t>
            </a:r>
          </a:p>
        </p:txBody>
      </p:sp>
      <p:sp>
        <p:nvSpPr>
          <p:cNvPr id="69645" name="Rectangle 12">
            <a:extLst>
              <a:ext uri="{FF2B5EF4-FFF2-40B4-BE49-F238E27FC236}">
                <a16:creationId xmlns:a16="http://schemas.microsoft.com/office/drawing/2014/main" id="{85D5CD87-55ED-0D4F-60EE-673CB4FA2F52}"/>
              </a:ext>
            </a:extLst>
          </p:cNvPr>
          <p:cNvSpPr>
            <a:spLocks noChangeArrowheads="1"/>
          </p:cNvSpPr>
          <p:nvPr/>
        </p:nvSpPr>
        <p:spPr bwMode="auto">
          <a:xfrm>
            <a:off x="152400" y="22860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dirty="0"/>
              <a:t>The key used for encryption and decryption is a permutation key, which shows how the character are permuted. </a:t>
            </a:r>
          </a:p>
        </p:txBody>
      </p:sp>
      <p:pic>
        <p:nvPicPr>
          <p:cNvPr id="69646" name="Picture 14">
            <a:extLst>
              <a:ext uri="{FF2B5EF4-FFF2-40B4-BE49-F238E27FC236}">
                <a16:creationId xmlns:a16="http://schemas.microsoft.com/office/drawing/2014/main" id="{7B5DB2AC-CC01-3DF3-EB79-0308C4805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52600"/>
            <a:ext cx="8153400" cy="25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47" name="Picture 15">
            <a:extLst>
              <a:ext uri="{FF2B5EF4-FFF2-40B4-BE49-F238E27FC236}">
                <a16:creationId xmlns:a16="http://schemas.microsoft.com/office/drawing/2014/main" id="{EAAED54F-BB16-EAC4-34F8-CDB5CC6E7A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343275"/>
            <a:ext cx="6370638"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48" name="Rectangle 16">
            <a:extLst>
              <a:ext uri="{FF2B5EF4-FFF2-40B4-BE49-F238E27FC236}">
                <a16:creationId xmlns:a16="http://schemas.microsoft.com/office/drawing/2014/main" id="{BEEF2951-5EA8-1318-A269-C714B1D55937}"/>
              </a:ext>
            </a:extLst>
          </p:cNvPr>
          <p:cNvSpPr>
            <a:spLocks noChangeArrowheads="1"/>
          </p:cNvSpPr>
          <p:nvPr/>
        </p:nvSpPr>
        <p:spPr bwMode="auto">
          <a:xfrm>
            <a:off x="152400" y="4695825"/>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r>
              <a:rPr lang="en-US" altLang="en-US" sz="2400" i="0" baseline="0"/>
              <a:t>The permutation yields</a:t>
            </a:r>
          </a:p>
        </p:txBody>
      </p:sp>
      <p:pic>
        <p:nvPicPr>
          <p:cNvPr id="69649" name="Picture 17">
            <a:extLst>
              <a:ext uri="{FF2B5EF4-FFF2-40B4-BE49-F238E27FC236}">
                <a16:creationId xmlns:a16="http://schemas.microsoft.com/office/drawing/2014/main" id="{4BD8E9A2-BCF3-1914-0E95-77A9C1D5F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5410200"/>
            <a:ext cx="8208963"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Box 9">
            <a:extLst>
              <a:ext uri="{FF2B5EF4-FFF2-40B4-BE49-F238E27FC236}">
                <a16:creationId xmlns:a16="http://schemas.microsoft.com/office/drawing/2014/main" id="{4B2E3964-2B58-4F2D-D790-81E409A1E49F}"/>
              </a:ext>
            </a:extLst>
          </p:cNvPr>
          <p:cNvSpPr txBox="1">
            <a:spLocks noChangeArrowheads="1"/>
          </p:cNvSpPr>
          <p:nvPr/>
        </p:nvSpPr>
        <p:spPr bwMode="auto">
          <a:xfrm>
            <a:off x="1277144" y="220087"/>
            <a:ext cx="55875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     Keyed Transposition Ciphers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1">
            <a:extLst>
              <a:ext uri="{FF2B5EF4-FFF2-40B4-BE49-F238E27FC236}">
                <a16:creationId xmlns:a16="http://schemas.microsoft.com/office/drawing/2014/main" id="{020AEAF4-2F49-8C69-D5B6-5B08AF81F1E9}"/>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53</a:t>
            </a:fld>
            <a:endParaRPr lang="en-US" altLang="en-US" sz="1200" i="0" baseline="0">
              <a:latin typeface="Arial" panose="020B0604020202020204" pitchFamily="34" charset="0"/>
            </a:endParaRPr>
          </a:p>
        </p:txBody>
      </p:sp>
      <p:sp>
        <p:nvSpPr>
          <p:cNvPr id="70666" name="Text Box 9">
            <a:extLst>
              <a:ext uri="{FF2B5EF4-FFF2-40B4-BE49-F238E27FC236}">
                <a16:creationId xmlns:a16="http://schemas.microsoft.com/office/drawing/2014/main" id="{C1AD02A4-4B0A-2833-5559-7B4E144F4169}"/>
              </a:ext>
            </a:extLst>
          </p:cNvPr>
          <p:cNvSpPr txBox="1">
            <a:spLocks noChangeArrowheads="1"/>
          </p:cNvSpPr>
          <p:nvPr/>
        </p:nvSpPr>
        <p:spPr bwMode="auto">
          <a:xfrm>
            <a:off x="1143000" y="0"/>
            <a:ext cx="498880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3200" baseline="0" dirty="0"/>
              <a:t>Combining Two Approaches</a:t>
            </a:r>
          </a:p>
        </p:txBody>
      </p:sp>
      <p:sp>
        <p:nvSpPr>
          <p:cNvPr id="70667" name="Text Box 11">
            <a:extLst>
              <a:ext uri="{FF2B5EF4-FFF2-40B4-BE49-F238E27FC236}">
                <a16:creationId xmlns:a16="http://schemas.microsoft.com/office/drawing/2014/main" id="{B7D9AD34-2454-FE1E-14D0-1109B06FCA58}"/>
              </a:ext>
            </a:extLst>
          </p:cNvPr>
          <p:cNvSpPr txBox="1">
            <a:spLocks noChangeArrowheads="1"/>
          </p:cNvSpPr>
          <p:nvPr/>
        </p:nvSpPr>
        <p:spPr bwMode="auto">
          <a:xfrm>
            <a:off x="417513" y="1066800"/>
            <a:ext cx="1944687"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bg1"/>
                </a:solidFill>
              </a:rPr>
              <a:t>Example 3.26</a:t>
            </a:r>
            <a:endParaRPr lang="en-US" altLang="en-US" sz="2000" baseline="0">
              <a:solidFill>
                <a:schemeClr val="bg1"/>
              </a:solidFill>
            </a:endParaRPr>
          </a:p>
        </p:txBody>
      </p:sp>
      <p:pic>
        <p:nvPicPr>
          <p:cNvPr id="70668" name="Picture 12">
            <a:extLst>
              <a:ext uri="{FF2B5EF4-FFF2-40B4-BE49-F238E27FC236}">
                <a16:creationId xmlns:a16="http://schemas.microsoft.com/office/drawing/2014/main" id="{402FD689-494B-FF32-F506-D529235668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828800"/>
            <a:ext cx="6937375" cy="465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69" name="Text Box 13">
            <a:extLst>
              <a:ext uri="{FF2B5EF4-FFF2-40B4-BE49-F238E27FC236}">
                <a16:creationId xmlns:a16="http://schemas.microsoft.com/office/drawing/2014/main" id="{05607EBD-F533-0B24-329F-0779CFFC7C54}"/>
              </a:ext>
            </a:extLst>
          </p:cNvPr>
          <p:cNvSpPr txBox="1">
            <a:spLocks noChangeArrowheads="1"/>
          </p:cNvSpPr>
          <p:nvPr/>
        </p:nvSpPr>
        <p:spPr bwMode="auto">
          <a:xfrm>
            <a:off x="3449638" y="1295400"/>
            <a:ext cx="1731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3.21 </a:t>
            </a:r>
            <a:endParaRPr lang="en-US" altLang="en-US" sz="2000" baseline="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1">
            <a:extLst>
              <a:ext uri="{FF2B5EF4-FFF2-40B4-BE49-F238E27FC236}">
                <a16:creationId xmlns:a16="http://schemas.microsoft.com/office/drawing/2014/main" id="{7C9182C5-2A5E-6E5B-33DC-9482F0C7E683}"/>
              </a:ext>
            </a:extLst>
          </p:cNvPr>
          <p:cNvSpPr>
            <a:spLocks noGrp="1"/>
          </p:cNvSpPr>
          <p:nvPr>
            <p:ph type="sldNum" sz="quarter" idx="10"/>
          </p:nvPr>
        </p:nvSpPr>
        <p:spPr bwMode="auto">
          <a:xfrm>
            <a:off x="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l" rtl="0" eaLnBrk="1" fontAlgn="base" hangingPunct="1">
              <a:spcBef>
                <a:spcPct val="0"/>
              </a:spcBef>
              <a:spcAft>
                <a:spcPct val="0"/>
              </a:spcAft>
              <a:defRPr sz="1200" b="1" i="0" kern="1200" baseline="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b="1" i="1" kern="1200" baseline="-18000">
                <a:solidFill>
                  <a:schemeClr val="tx1"/>
                </a:solidFill>
                <a:latin typeface="Times New Roman" panose="02020603050405020304" pitchFamily="18" charset="0"/>
                <a:ea typeface="+mn-ea"/>
                <a:cs typeface="+mn-cs"/>
              </a:defRPr>
            </a:lvl5pPr>
            <a:lvl6pPr marL="2286000" algn="l" defTabSz="914400" rtl="0" eaLnBrk="1" latinLnBrk="0" hangingPunct="1">
              <a:defRPr sz="2800" b="1" i="1" kern="1200" baseline="-18000">
                <a:solidFill>
                  <a:schemeClr val="tx1"/>
                </a:solidFill>
                <a:latin typeface="Times New Roman" panose="02020603050405020304" pitchFamily="18" charset="0"/>
                <a:ea typeface="+mn-ea"/>
                <a:cs typeface="+mn-cs"/>
              </a:defRPr>
            </a:lvl6pPr>
            <a:lvl7pPr marL="2743200" algn="l" defTabSz="914400" rtl="0" eaLnBrk="1" latinLnBrk="0" hangingPunct="1">
              <a:defRPr sz="2800" b="1" i="1" kern="1200" baseline="-18000">
                <a:solidFill>
                  <a:schemeClr val="tx1"/>
                </a:solidFill>
                <a:latin typeface="Times New Roman" panose="02020603050405020304" pitchFamily="18" charset="0"/>
                <a:ea typeface="+mn-ea"/>
                <a:cs typeface="+mn-cs"/>
              </a:defRPr>
            </a:lvl7pPr>
            <a:lvl8pPr marL="3200400" algn="l" defTabSz="914400" rtl="0" eaLnBrk="1" latinLnBrk="0" hangingPunct="1">
              <a:defRPr sz="2800" b="1" i="1" kern="1200" baseline="-18000">
                <a:solidFill>
                  <a:schemeClr val="tx1"/>
                </a:solidFill>
                <a:latin typeface="Times New Roman" panose="02020603050405020304" pitchFamily="18" charset="0"/>
                <a:ea typeface="+mn-ea"/>
                <a:cs typeface="+mn-cs"/>
              </a:defRPr>
            </a:lvl8pPr>
            <a:lvl9pPr marL="3657600" algn="l" defTabSz="914400" rtl="0" eaLnBrk="1" latinLnBrk="0" hangingPunct="1">
              <a:defRPr sz="2800" b="1" i="1" kern="1200" baseline="-18000">
                <a:solidFill>
                  <a:schemeClr val="tx1"/>
                </a:solidFill>
                <a:latin typeface="Times New Roman" panose="02020603050405020304" pitchFamily="18" charset="0"/>
                <a:ea typeface="+mn-ea"/>
                <a:cs typeface="+mn-cs"/>
              </a:defRPr>
            </a:lvl9pPr>
          </a:lstStyle>
          <a:p>
            <a:r>
              <a:rPr lang="en-US" altLang="en-US"/>
              <a:t>3.</a:t>
            </a:r>
            <a:fld id="{DDE8A78C-DA89-447C-98E5-F9BC082C39A6}" type="slidenum">
              <a:rPr lang="en-US" altLang="en-US" smtClean="0"/>
              <a:pPr/>
              <a:t>54</a:t>
            </a:fld>
            <a:endParaRPr lang="en-US" altLang="en-US" sz="1200" i="0" baseline="0">
              <a:latin typeface="Arial" panose="020B0604020202020204" pitchFamily="34" charset="0"/>
            </a:endParaRPr>
          </a:p>
        </p:txBody>
      </p:sp>
      <p:sp>
        <p:nvSpPr>
          <p:cNvPr id="75787" name="Text Box 10">
            <a:extLst>
              <a:ext uri="{FF2B5EF4-FFF2-40B4-BE49-F238E27FC236}">
                <a16:creationId xmlns:a16="http://schemas.microsoft.com/office/drawing/2014/main" id="{99CC7582-A6AA-29E8-9B20-52796F580BC2}"/>
              </a:ext>
            </a:extLst>
          </p:cNvPr>
          <p:cNvSpPr txBox="1">
            <a:spLocks noChangeArrowheads="1"/>
          </p:cNvSpPr>
          <p:nvPr/>
        </p:nvSpPr>
        <p:spPr bwMode="auto">
          <a:xfrm>
            <a:off x="1475656" y="242888"/>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dirty="0"/>
              <a:t>Double Transposition Ciphers</a:t>
            </a:r>
          </a:p>
        </p:txBody>
      </p:sp>
      <p:sp>
        <p:nvSpPr>
          <p:cNvPr id="75788" name="Rectangle 12">
            <a:extLst>
              <a:ext uri="{FF2B5EF4-FFF2-40B4-BE49-F238E27FC236}">
                <a16:creationId xmlns:a16="http://schemas.microsoft.com/office/drawing/2014/main" id="{DACC6997-7059-D62E-D86C-88738FD8551E}"/>
              </a:ext>
            </a:extLst>
          </p:cNvPr>
          <p:cNvSpPr>
            <a:spLocks noChangeArrowheads="1"/>
          </p:cNvSpPr>
          <p:nvPr/>
        </p:nvSpPr>
        <p:spPr bwMode="auto">
          <a:xfrm>
            <a:off x="152400" y="483235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pPr algn="just" eaLnBrk="1" hangingPunct="1"/>
            <a:endParaRPr lang="en-US" altLang="en-US" sz="2400" i="0" baseline="0"/>
          </a:p>
        </p:txBody>
      </p:sp>
      <p:sp>
        <p:nvSpPr>
          <p:cNvPr id="75789" name="Text Box 15">
            <a:extLst>
              <a:ext uri="{FF2B5EF4-FFF2-40B4-BE49-F238E27FC236}">
                <a16:creationId xmlns:a16="http://schemas.microsoft.com/office/drawing/2014/main" id="{391D9031-17E3-85DB-F016-CFE6C0A35085}"/>
              </a:ext>
            </a:extLst>
          </p:cNvPr>
          <p:cNvSpPr txBox="1">
            <a:spLocks noChangeArrowheads="1"/>
          </p:cNvSpPr>
          <p:nvPr/>
        </p:nvSpPr>
        <p:spPr bwMode="auto">
          <a:xfrm>
            <a:off x="1614488" y="990600"/>
            <a:ext cx="5472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800" b="1" i="1" baseline="-18000">
                <a:solidFill>
                  <a:schemeClr val="tx1"/>
                </a:solidFill>
                <a:latin typeface="Times New Roman" panose="02020603050405020304" pitchFamily="18" charset="0"/>
              </a:defRPr>
            </a:lvl1pPr>
            <a:lvl2pPr marL="742950" indent="-285750">
              <a:defRPr sz="2800" b="1" i="1" baseline="-18000">
                <a:solidFill>
                  <a:schemeClr val="tx1"/>
                </a:solidFill>
                <a:latin typeface="Times New Roman" panose="02020603050405020304" pitchFamily="18" charset="0"/>
              </a:defRPr>
            </a:lvl2pPr>
            <a:lvl3pPr marL="1143000" indent="-228600">
              <a:defRPr sz="2800" b="1" i="1" baseline="-18000">
                <a:solidFill>
                  <a:schemeClr val="tx1"/>
                </a:solidFill>
                <a:latin typeface="Times New Roman" panose="02020603050405020304" pitchFamily="18" charset="0"/>
              </a:defRPr>
            </a:lvl3pPr>
            <a:lvl4pPr marL="1600200" indent="-228600">
              <a:defRPr sz="2800" b="1" i="1" baseline="-18000">
                <a:solidFill>
                  <a:schemeClr val="tx1"/>
                </a:solidFill>
                <a:latin typeface="Times New Roman" panose="02020603050405020304" pitchFamily="18" charset="0"/>
              </a:defRPr>
            </a:lvl4pPr>
            <a:lvl5pPr marL="2057400" indent="-228600">
              <a:defRPr sz="2800" b="1" i="1" baseline="-18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i="1" baseline="-18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i="1" baseline="-18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i="1" baseline="-18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i="1" baseline="-18000">
                <a:solidFill>
                  <a:schemeClr val="tx1"/>
                </a:solidFill>
                <a:latin typeface="Times New Roman" panose="02020603050405020304" pitchFamily="18" charset="0"/>
              </a:defRPr>
            </a:lvl9pPr>
          </a:lstStyle>
          <a:p>
            <a:r>
              <a:rPr lang="en-US" altLang="en-US" sz="2400" i="0" baseline="0">
                <a:solidFill>
                  <a:schemeClr val="folHlink"/>
                </a:solidFill>
              </a:rPr>
              <a:t>Figure  3.25   </a:t>
            </a:r>
            <a:r>
              <a:rPr lang="en-US" altLang="en-US" sz="2400" b="0" baseline="0"/>
              <a:t>Double transposition cipher</a:t>
            </a:r>
            <a:r>
              <a:rPr lang="en-US" altLang="en-US" sz="2400" i="0" baseline="0">
                <a:solidFill>
                  <a:schemeClr val="folHlink"/>
                </a:solidFill>
              </a:rPr>
              <a:t> </a:t>
            </a:r>
          </a:p>
        </p:txBody>
      </p:sp>
      <p:pic>
        <p:nvPicPr>
          <p:cNvPr id="75790" name="Picture 16">
            <a:extLst>
              <a:ext uri="{FF2B5EF4-FFF2-40B4-BE49-F238E27FC236}">
                <a16:creationId xmlns:a16="http://schemas.microsoft.com/office/drawing/2014/main" id="{324DF9A3-6E02-19C9-058C-F9DFF5F693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8" y="1571625"/>
            <a:ext cx="8189912" cy="490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23528" y="1412776"/>
            <a:ext cx="3612776" cy="504056"/>
          </a:xfrm>
        </p:spPr>
        <p:txBody>
          <a:bodyPr/>
          <a:lstStyle/>
          <a:p>
            <a:pPr eaLnBrk="1" hangingPunct="1">
              <a:defRPr/>
            </a:pPr>
            <a:r>
              <a:rPr lang="en-AU" dirty="0"/>
              <a:t>Classical Techniques:</a:t>
            </a:r>
          </a:p>
        </p:txBody>
      </p:sp>
      <p:pic>
        <p:nvPicPr>
          <p:cNvPr id="9" name="Content Placeholder 8"/>
          <p:cNvPicPr>
            <a:picLocks noGrp="1" noChangeAspect="1"/>
          </p:cNvPicPr>
          <p:nvPr>
            <p:ph idx="1"/>
          </p:nvPr>
        </p:nvPicPr>
        <p:blipFill>
          <a:blip r:embed="rId3"/>
          <a:srcRect t="-15845" b="-15845"/>
          <a:stretch>
            <a:fillRect/>
          </a:stretch>
        </p:blipFill>
        <p:spPr>
          <a:xfrm>
            <a:off x="611560" y="2204864"/>
            <a:ext cx="2298233" cy="3433955"/>
          </a:xfrm>
          <a:scene3d>
            <a:camera prst="orthographicFront">
              <a:rot lat="0" lon="10799977" rev="0"/>
            </a:camera>
            <a:lightRig rig="threePt" dir="t"/>
          </a:scene3d>
        </p:spPr>
      </p:pic>
      <p:sp>
        <p:nvSpPr>
          <p:cNvPr id="14" name="TextBox 13"/>
          <p:cNvSpPr txBox="1"/>
          <p:nvPr/>
        </p:nvSpPr>
        <p:spPr>
          <a:xfrm>
            <a:off x="3527376" y="1052736"/>
            <a:ext cx="5616624" cy="5206682"/>
          </a:xfrm>
          <a:prstGeom prst="rect">
            <a:avLst/>
          </a:prstGeom>
          <a:noFill/>
        </p:spPr>
        <p:txBody>
          <a:bodyPr wrap="square" rtlCol="0">
            <a:spAutoFit/>
          </a:bodyPr>
          <a:lstStyle/>
          <a:p>
            <a:pPr marL="342900" indent="-342900" eaLnBrk="0" hangingPunct="0">
              <a:lnSpc>
                <a:spcPct val="90000"/>
              </a:lnSpc>
              <a:spcBef>
                <a:spcPts val="600"/>
              </a:spcBef>
              <a:buClr>
                <a:srgbClr val="BAABE3"/>
              </a:buClr>
              <a:buFont typeface="Candara" pitchFamily="-1" charset="0"/>
              <a:buChar char="•"/>
            </a:pPr>
            <a:r>
              <a:rPr lang="en-US" sz="2400" dirty="0">
                <a:solidFill>
                  <a:schemeClr val="tx2"/>
                </a:solidFill>
                <a:latin typeface="+mn-lt"/>
                <a:ea typeface="ＭＳ Ｐゴシック" pitchFamily="-1" charset="-128"/>
                <a:cs typeface="ＭＳ Ｐゴシック" pitchFamily="-1" charset="-128"/>
              </a:rPr>
              <a:t>Character marking</a:t>
            </a:r>
          </a:p>
          <a:p>
            <a:pPr marL="685800" lvl="1" indent="-336550" eaLnBrk="0" hangingPunct="0">
              <a:lnSpc>
                <a:spcPct val="88000"/>
              </a:lnSpc>
              <a:spcBef>
                <a:spcPts val="600"/>
              </a:spcBef>
              <a:buClr>
                <a:schemeClr val="tx2"/>
              </a:buClr>
              <a:buFont typeface="Candara" pitchFamily="-1" charset="0"/>
              <a:buChar char="•"/>
            </a:pPr>
            <a:r>
              <a:rPr lang="en-US" dirty="0">
                <a:solidFill>
                  <a:schemeClr val="tx2"/>
                </a:solidFill>
                <a:latin typeface="+mn-lt"/>
                <a:ea typeface="ＭＳ Ｐゴシック" pitchFamily="-1" charset="-128"/>
              </a:rPr>
              <a:t>Selected letters of printed or typewritten text are over-written in pencil</a:t>
            </a:r>
          </a:p>
          <a:p>
            <a:pPr marL="685800" lvl="1" indent="-336550" eaLnBrk="0" hangingPunct="0">
              <a:lnSpc>
                <a:spcPct val="88000"/>
              </a:lnSpc>
              <a:spcBef>
                <a:spcPts val="600"/>
              </a:spcBef>
              <a:buClr>
                <a:schemeClr val="tx2"/>
              </a:buClr>
              <a:buFont typeface="Candara" pitchFamily="-1" charset="0"/>
              <a:buChar char="•"/>
            </a:pPr>
            <a:r>
              <a:rPr lang="en-US" dirty="0">
                <a:solidFill>
                  <a:schemeClr val="tx2"/>
                </a:solidFill>
                <a:latin typeface="+mn-lt"/>
                <a:ea typeface="ＭＳ Ｐゴシック" pitchFamily="-1" charset="-128"/>
              </a:rPr>
              <a:t>The marks are ordinarily not visible unless the paper is held at an angle to bright light</a:t>
            </a:r>
          </a:p>
          <a:p>
            <a:pPr marL="342900" indent="-342900" eaLnBrk="0" hangingPunct="0">
              <a:lnSpc>
                <a:spcPct val="90000"/>
              </a:lnSpc>
              <a:spcBef>
                <a:spcPts val="600"/>
              </a:spcBef>
              <a:buClr>
                <a:srgbClr val="BAABE3"/>
              </a:buClr>
              <a:buFont typeface="Candara" pitchFamily="-1" charset="0"/>
              <a:buChar char="•"/>
            </a:pPr>
            <a:r>
              <a:rPr lang="en-US" sz="2400" dirty="0">
                <a:solidFill>
                  <a:schemeClr val="tx2"/>
                </a:solidFill>
                <a:latin typeface="+mn-lt"/>
                <a:ea typeface="ＭＳ Ｐゴシック" pitchFamily="-1" charset="-128"/>
                <a:cs typeface="ＭＳ Ｐゴシック" pitchFamily="-1" charset="-128"/>
              </a:rPr>
              <a:t>Invisible ink</a:t>
            </a:r>
          </a:p>
          <a:p>
            <a:pPr marL="685800" lvl="1" indent="-336550" eaLnBrk="0" hangingPunct="0">
              <a:lnSpc>
                <a:spcPct val="88000"/>
              </a:lnSpc>
              <a:spcBef>
                <a:spcPts val="600"/>
              </a:spcBef>
              <a:buClr>
                <a:schemeClr val="tx2"/>
              </a:buClr>
              <a:buFont typeface="Candara" pitchFamily="-1" charset="0"/>
              <a:buChar char="•"/>
            </a:pPr>
            <a:r>
              <a:rPr lang="en-US" dirty="0">
                <a:solidFill>
                  <a:schemeClr val="tx2"/>
                </a:solidFill>
                <a:latin typeface="+mn-lt"/>
                <a:ea typeface="ＭＳ Ｐゴシック" pitchFamily="-1" charset="-128"/>
              </a:rPr>
              <a:t>A number of substances can be used for writing but leave no visible trace until heat or some chemical is applied to the paper</a:t>
            </a:r>
          </a:p>
          <a:p>
            <a:pPr marL="342900" indent="-342900" eaLnBrk="0" hangingPunct="0">
              <a:lnSpc>
                <a:spcPct val="90000"/>
              </a:lnSpc>
              <a:spcBef>
                <a:spcPts val="600"/>
              </a:spcBef>
              <a:buClr>
                <a:srgbClr val="BAABE3"/>
              </a:buClr>
              <a:buFont typeface="Candara" pitchFamily="-1" charset="0"/>
              <a:buChar char="•"/>
            </a:pPr>
            <a:r>
              <a:rPr lang="en-US" sz="2400" dirty="0">
                <a:solidFill>
                  <a:schemeClr val="tx2"/>
                </a:solidFill>
                <a:latin typeface="+mn-lt"/>
                <a:ea typeface="ＭＳ Ｐゴシック" pitchFamily="-1" charset="-128"/>
                <a:cs typeface="ＭＳ Ｐゴシック" pitchFamily="-1" charset="-128"/>
              </a:rPr>
              <a:t>Pin punctures</a:t>
            </a:r>
          </a:p>
          <a:p>
            <a:pPr marL="685800" lvl="1" indent="-336550" eaLnBrk="0" hangingPunct="0">
              <a:lnSpc>
                <a:spcPct val="88000"/>
              </a:lnSpc>
              <a:spcBef>
                <a:spcPts val="600"/>
              </a:spcBef>
              <a:buClr>
                <a:schemeClr val="tx2"/>
              </a:buClr>
              <a:buFont typeface="Candara" pitchFamily="-1" charset="0"/>
              <a:buChar char="•"/>
            </a:pPr>
            <a:r>
              <a:rPr lang="en-US" dirty="0">
                <a:solidFill>
                  <a:schemeClr val="tx2"/>
                </a:solidFill>
                <a:latin typeface="+mn-lt"/>
                <a:ea typeface="ＭＳ Ｐゴシック" pitchFamily="-1" charset="-128"/>
              </a:rPr>
              <a:t>Small pin punctures on selected letters are ordinarily not visible unless the paper is held up in front of a light</a:t>
            </a:r>
          </a:p>
          <a:p>
            <a:pPr marL="342900" indent="-342900" eaLnBrk="0" hangingPunct="0">
              <a:lnSpc>
                <a:spcPct val="90000"/>
              </a:lnSpc>
              <a:spcBef>
                <a:spcPts val="600"/>
              </a:spcBef>
              <a:buClr>
                <a:srgbClr val="BAABE3"/>
              </a:buClr>
              <a:buFont typeface="Candara" pitchFamily="-1" charset="0"/>
              <a:buChar char="•"/>
            </a:pPr>
            <a:r>
              <a:rPr lang="en-US" sz="2400" dirty="0">
                <a:solidFill>
                  <a:schemeClr val="tx2"/>
                </a:solidFill>
                <a:latin typeface="+mn-lt"/>
                <a:ea typeface="ＭＳ Ｐゴシック" pitchFamily="-1" charset="-128"/>
                <a:cs typeface="ＭＳ Ｐゴシック" pitchFamily="-1" charset="-128"/>
              </a:rPr>
              <a:t>Typewriter correction ribbon</a:t>
            </a:r>
          </a:p>
          <a:p>
            <a:pPr marL="685800" lvl="1" indent="-336550" eaLnBrk="0" hangingPunct="0">
              <a:lnSpc>
                <a:spcPct val="88000"/>
              </a:lnSpc>
              <a:spcBef>
                <a:spcPts val="600"/>
              </a:spcBef>
              <a:buClr>
                <a:schemeClr val="tx2"/>
              </a:buClr>
              <a:buFont typeface="Candara" pitchFamily="-1" charset="0"/>
              <a:buChar char="•"/>
            </a:pPr>
            <a:r>
              <a:rPr lang="en-US" dirty="0">
                <a:solidFill>
                  <a:schemeClr val="tx2"/>
                </a:solidFill>
                <a:latin typeface="+mn-lt"/>
                <a:ea typeface="ＭＳ Ｐゴシック" pitchFamily="-1" charset="-128"/>
              </a:rPr>
              <a:t>Used between lines typed with a black ribbon, the results of typing with the correction tape are visible only under a strong light</a:t>
            </a:r>
          </a:p>
        </p:txBody>
      </p:sp>
      <p:sp>
        <p:nvSpPr>
          <p:cNvPr id="7" name="Rectangle 2"/>
          <p:cNvSpPr txBox="1">
            <a:spLocks noChangeArrowheads="1"/>
          </p:cNvSpPr>
          <p:nvPr/>
        </p:nvSpPr>
        <p:spPr bwMode="auto">
          <a:xfrm>
            <a:off x="1447800" y="214313"/>
            <a:ext cx="7307263"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3200">
                <a:solidFill>
                  <a:schemeClr val="tx1"/>
                </a:solidFill>
                <a:latin typeface="Tahoma" pitchFamily="34" charset="0"/>
                <a:cs typeface="Arial" charset="0"/>
              </a:defRPr>
            </a:lvl2pPr>
            <a:lvl3pPr algn="l" rtl="0" eaLnBrk="1" fontAlgn="base" hangingPunct="1">
              <a:spcBef>
                <a:spcPct val="0"/>
              </a:spcBef>
              <a:spcAft>
                <a:spcPct val="0"/>
              </a:spcAft>
              <a:defRPr sz="3200">
                <a:solidFill>
                  <a:schemeClr val="tx1"/>
                </a:solidFill>
                <a:latin typeface="Tahoma" pitchFamily="34" charset="0"/>
                <a:cs typeface="Arial" charset="0"/>
              </a:defRPr>
            </a:lvl3pPr>
            <a:lvl4pPr algn="l" rtl="0" eaLnBrk="1" fontAlgn="base" hangingPunct="1">
              <a:spcBef>
                <a:spcPct val="0"/>
              </a:spcBef>
              <a:spcAft>
                <a:spcPct val="0"/>
              </a:spcAft>
              <a:defRPr sz="3200">
                <a:solidFill>
                  <a:schemeClr val="tx1"/>
                </a:solidFill>
                <a:latin typeface="Tahoma" pitchFamily="34" charset="0"/>
                <a:cs typeface="Arial" charset="0"/>
              </a:defRPr>
            </a:lvl4pPr>
            <a:lvl5pPr algn="l" rtl="0" eaLnBrk="1" fontAlgn="base" hangingPunct="1">
              <a:spcBef>
                <a:spcPct val="0"/>
              </a:spcBef>
              <a:spcAft>
                <a:spcPct val="0"/>
              </a:spcAft>
              <a:defRPr sz="3200">
                <a:solidFill>
                  <a:schemeClr val="tx1"/>
                </a:solidFill>
                <a:latin typeface="Tahoma" pitchFamily="34" charset="0"/>
                <a:cs typeface="Arial" charset="0"/>
              </a:defRPr>
            </a:lvl5pPr>
            <a:lvl6pPr marL="457200" algn="l" rtl="0" eaLnBrk="1" fontAlgn="base" hangingPunct="1">
              <a:spcBef>
                <a:spcPct val="0"/>
              </a:spcBef>
              <a:spcAft>
                <a:spcPct val="0"/>
              </a:spcAft>
              <a:defRPr sz="3200">
                <a:solidFill>
                  <a:schemeClr val="tx1"/>
                </a:solidFill>
                <a:latin typeface="Tahoma" pitchFamily="34" charset="0"/>
                <a:cs typeface="Arial" charset="0"/>
              </a:defRPr>
            </a:lvl6pPr>
            <a:lvl7pPr marL="914400" algn="l" rtl="0" eaLnBrk="1" fontAlgn="base" hangingPunct="1">
              <a:spcBef>
                <a:spcPct val="0"/>
              </a:spcBef>
              <a:spcAft>
                <a:spcPct val="0"/>
              </a:spcAft>
              <a:defRPr sz="3200">
                <a:solidFill>
                  <a:schemeClr val="tx1"/>
                </a:solidFill>
                <a:latin typeface="Tahoma" pitchFamily="34" charset="0"/>
                <a:cs typeface="Arial" charset="0"/>
              </a:defRPr>
            </a:lvl7pPr>
            <a:lvl8pPr marL="1371600" algn="l" rtl="0" eaLnBrk="1" fontAlgn="base" hangingPunct="1">
              <a:spcBef>
                <a:spcPct val="0"/>
              </a:spcBef>
              <a:spcAft>
                <a:spcPct val="0"/>
              </a:spcAft>
              <a:defRPr sz="3200">
                <a:solidFill>
                  <a:schemeClr val="tx1"/>
                </a:solidFill>
                <a:latin typeface="Tahoma" pitchFamily="34" charset="0"/>
                <a:cs typeface="Arial" charset="0"/>
              </a:defRPr>
            </a:lvl8pPr>
            <a:lvl9pPr marL="1828800" algn="l" rtl="0" eaLnBrk="1" fontAlgn="base" hangingPunct="1">
              <a:spcBef>
                <a:spcPct val="0"/>
              </a:spcBef>
              <a:spcAft>
                <a:spcPct val="0"/>
              </a:spcAft>
              <a:defRPr sz="3200">
                <a:solidFill>
                  <a:schemeClr val="tx1"/>
                </a:solidFill>
                <a:latin typeface="Tahoma" pitchFamily="34" charset="0"/>
                <a:cs typeface="Arial" charset="0"/>
              </a:defRPr>
            </a:lvl9pPr>
          </a:lstStyle>
          <a:p>
            <a:pPr>
              <a:defRPr/>
            </a:pPr>
            <a:r>
              <a:rPr lang="en-AU" sz="2800" b="0" kern="0" dirty="0"/>
              <a:t>Steganography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dirty="0"/>
              <a:t>Summary</a:t>
            </a:r>
            <a:endParaRPr lang="en-AU" dirty="0"/>
          </a:p>
        </p:txBody>
      </p:sp>
      <p:sp>
        <p:nvSpPr>
          <p:cNvPr id="76803" name="Rectangle 3"/>
          <p:cNvSpPr>
            <a:spLocks noGrp="1" noChangeArrowheads="1"/>
          </p:cNvSpPr>
          <p:nvPr>
            <p:ph sz="half" idx="1"/>
          </p:nvPr>
        </p:nvSpPr>
        <p:spPr>
          <a:xfrm>
            <a:off x="304800" y="1752600"/>
            <a:ext cx="3565525" cy="4778375"/>
          </a:xfrm>
        </p:spPr>
        <p:txBody>
          <a:bodyPr/>
          <a:lstStyle/>
          <a:p>
            <a:pPr eaLnBrk="1" hangingPunct="1"/>
            <a:r>
              <a:rPr lang="en-US" dirty="0"/>
              <a:t>Symmetric Cipher Model</a:t>
            </a:r>
          </a:p>
          <a:p>
            <a:pPr lvl="1" eaLnBrk="1" hangingPunct="1"/>
            <a:r>
              <a:rPr lang="en-US" dirty="0"/>
              <a:t>Cryptography</a:t>
            </a:r>
          </a:p>
          <a:p>
            <a:pPr lvl="1" eaLnBrk="1" hangingPunct="1"/>
            <a:r>
              <a:rPr lang="en-US" dirty="0"/>
              <a:t>Cryptanalysis and Brute-Force Attack</a:t>
            </a:r>
          </a:p>
          <a:p>
            <a:pPr eaLnBrk="1" hangingPunct="1"/>
            <a:r>
              <a:rPr lang="en-US" dirty="0"/>
              <a:t>Transposition techniques</a:t>
            </a:r>
          </a:p>
          <a:p>
            <a:pPr eaLnBrk="1" hangingPunct="1"/>
            <a:r>
              <a:rPr lang="en-US" dirty="0"/>
              <a:t>Rotor machines</a:t>
            </a:r>
            <a:endParaRPr lang="en-AU" dirty="0"/>
          </a:p>
        </p:txBody>
      </p:sp>
      <p:sp>
        <p:nvSpPr>
          <p:cNvPr id="76804" name="Content Placeholder 11"/>
          <p:cNvSpPr>
            <a:spLocks noGrp="1"/>
          </p:cNvSpPr>
          <p:nvPr>
            <p:ph sz="half" idx="2"/>
          </p:nvPr>
        </p:nvSpPr>
        <p:spPr>
          <a:xfrm>
            <a:off x="5257800" y="1752600"/>
            <a:ext cx="3565525" cy="4702175"/>
          </a:xfrm>
        </p:spPr>
        <p:txBody>
          <a:bodyPr/>
          <a:lstStyle/>
          <a:p>
            <a:pPr eaLnBrk="1" hangingPunct="1"/>
            <a:r>
              <a:rPr lang="en-US" dirty="0"/>
              <a:t>Substitution techniques</a:t>
            </a:r>
          </a:p>
          <a:p>
            <a:pPr lvl="1" eaLnBrk="1" hangingPunct="1"/>
            <a:r>
              <a:rPr lang="en-US" dirty="0"/>
              <a:t>Caesar cipher</a:t>
            </a:r>
          </a:p>
          <a:p>
            <a:pPr lvl="1" eaLnBrk="1" hangingPunct="1"/>
            <a:r>
              <a:rPr lang="en-US" dirty="0"/>
              <a:t>Monoalphabetic ciphers</a:t>
            </a:r>
          </a:p>
          <a:p>
            <a:pPr lvl="1" eaLnBrk="1" hangingPunct="1"/>
            <a:r>
              <a:rPr lang="en-US" dirty="0"/>
              <a:t>Playfair cipher</a:t>
            </a:r>
          </a:p>
          <a:p>
            <a:pPr lvl="1" eaLnBrk="1" hangingPunct="1"/>
            <a:r>
              <a:rPr lang="en-US" dirty="0"/>
              <a:t>Hill cipher</a:t>
            </a:r>
          </a:p>
          <a:p>
            <a:pPr lvl="1" eaLnBrk="1" hangingPunct="1"/>
            <a:r>
              <a:rPr lang="en-US" dirty="0"/>
              <a:t>Polyalphabetic ciphers</a:t>
            </a:r>
          </a:p>
          <a:p>
            <a:pPr lvl="1" eaLnBrk="1" hangingPunct="1"/>
            <a:r>
              <a:rPr lang="en-US" dirty="0"/>
              <a:t>One-time pad</a:t>
            </a:r>
          </a:p>
          <a:p>
            <a:pPr eaLnBrk="1" hangingPunct="1"/>
            <a:r>
              <a:rPr lang="en-US" dirty="0"/>
              <a:t>Steganography </a:t>
            </a: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1_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ＭＳ Ｐ明朝"/>
      </a:majorFont>
      <a:minorFont>
        <a:latin typeface="Candara"/>
        <a:ea typeface=""/>
        <a:cs typeface=""/>
        <a:font script="Jpan" typeface="メイリオ"/>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ends">
  <a:themeElements>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Mnementh:Users:lpb:admin:consult:Prentice-Hall:Slides:ch01.ppt</Template>
  <TotalTime>18305</TotalTime>
  <Words>8294</Words>
  <Application>Microsoft Office PowerPoint</Application>
  <PresentationFormat>On-screen Show (4:3)</PresentationFormat>
  <Paragraphs>902</Paragraphs>
  <Slides>56</Slides>
  <Notes>56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56</vt:i4>
      </vt:variant>
    </vt:vector>
  </HeadingPairs>
  <TitlesOfParts>
    <vt:vector size="66" baseType="lpstr">
      <vt:lpstr>ＭＳ Ｐゴシック</vt:lpstr>
      <vt:lpstr>Arial</vt:lpstr>
      <vt:lpstr>Candara</vt:lpstr>
      <vt:lpstr>Courier</vt:lpstr>
      <vt:lpstr>Tahoma</vt:lpstr>
      <vt:lpstr>Times New Roman</vt:lpstr>
      <vt:lpstr>Times-Roman</vt:lpstr>
      <vt:lpstr>Wingdings</vt:lpstr>
      <vt:lpstr>1_Infusion</vt:lpstr>
      <vt:lpstr>1_Blends</vt:lpstr>
      <vt:lpstr>Symmetric-key Encryption</vt:lpstr>
      <vt:lpstr>Symmetric Encryption</vt:lpstr>
      <vt:lpstr>Basic Terminology</vt:lpstr>
      <vt:lpstr>Model of Symmetric Encryption</vt:lpstr>
      <vt:lpstr>Model of Symmetric Cryptosystem</vt:lpstr>
      <vt:lpstr>Meet the family (the main cast)</vt:lpstr>
      <vt:lpstr>Cryptographic Systems</vt:lpstr>
      <vt:lpstr>Cryptanalysis and  Brute-Force Attack</vt:lpstr>
      <vt:lpstr>Cryptanalysis</vt:lpstr>
      <vt:lpstr>Cryptanalysis Attacks</vt:lpstr>
      <vt:lpstr>Cryptanalysis Attacks</vt:lpstr>
      <vt:lpstr>Cryptanalysis Attacks</vt:lpstr>
      <vt:lpstr>Cryptanalysis Attacks</vt:lpstr>
      <vt:lpstr>Cryptanalysis Attacks</vt:lpstr>
      <vt:lpstr>Messages </vt:lpstr>
      <vt:lpstr>Encryption Scheme Security</vt:lpstr>
      <vt:lpstr>Substitution Technique</vt:lpstr>
      <vt:lpstr>Caesar Cipher</vt:lpstr>
      <vt:lpstr>Caesar Cipher Algorithm</vt:lpstr>
      <vt:lpstr>Brute-Force Cryptanalysis of Caesar Cipher </vt:lpstr>
      <vt:lpstr>Monoalphabetic Cipher</vt:lpstr>
      <vt:lpstr>Monoalphabetic Cipher</vt:lpstr>
      <vt:lpstr>PowerPoint Presentation</vt:lpstr>
      <vt:lpstr>Monoalphabetic Ciphers</vt:lpstr>
      <vt:lpstr>PowerPoint Presentation</vt:lpstr>
      <vt:lpstr>Polyalphabetic Ciphers</vt:lpstr>
      <vt:lpstr>PowerPoint Presentation</vt:lpstr>
      <vt:lpstr>Vigenère Cipher</vt:lpstr>
      <vt:lpstr>PowerPoint Presentation</vt:lpstr>
      <vt:lpstr>PowerPoint Presentation</vt:lpstr>
      <vt:lpstr>PowerPoint Presentation</vt:lpstr>
      <vt:lpstr>PowerPoint Presentation</vt:lpstr>
      <vt:lpstr>PowerPoint Presentation</vt:lpstr>
      <vt:lpstr>Autokey System</vt:lpstr>
      <vt:lpstr>Playfair Cipher</vt:lpstr>
      <vt:lpstr>Playfair Key Matrix</vt:lpstr>
      <vt:lpstr>PowerPoint Presentation</vt:lpstr>
      <vt:lpstr>PowerPoint Presentation</vt:lpstr>
      <vt:lpstr>PowerPoint Presentation</vt:lpstr>
      <vt:lpstr>PowerPoint Presentation</vt:lpstr>
      <vt:lpstr>PowerPoint Presentation</vt:lpstr>
      <vt:lpstr>Hill Cipher</vt:lpstr>
      <vt:lpstr>PowerPoint Presentation</vt:lpstr>
      <vt:lpstr>Enigma Machine</vt:lpstr>
      <vt:lpstr>PowerPoint Presentation</vt:lpstr>
      <vt:lpstr>Vernam Cipher</vt:lpstr>
      <vt:lpstr>One-Time Pad</vt:lpstr>
      <vt:lpstr>Perfect Secrecy</vt:lpstr>
      <vt:lpstr>PowerPoint Presentation</vt:lpstr>
      <vt:lpstr>Rail Fence Cipher</vt:lpstr>
      <vt:lpstr>PowerPoint Presentation</vt:lpstr>
      <vt:lpstr>PowerPoint Presentation</vt:lpstr>
      <vt:lpstr>PowerPoint Presentation</vt:lpstr>
      <vt:lpstr>PowerPoint Presentation</vt:lpstr>
      <vt:lpstr>Classical Techniques:</vt:lpstr>
      <vt:lpstr>Summary</vt:lpstr>
    </vt:vector>
  </TitlesOfParts>
  <Company>School of Eng &amp; IT, UNSW@ADFA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Stallings, Cryptography and Network Security</dc:title>
  <dc:subject>Lecture Overheads - Ch 3</dc:subject>
  <dc:creator>Dr. Sultan Almuhammadi</dc:creator>
  <cp:lastModifiedBy>Dr. Sultan KFUPM</cp:lastModifiedBy>
  <cp:revision>94</cp:revision>
  <cp:lastPrinted>2009-08-04T04:48:40Z</cp:lastPrinted>
  <dcterms:created xsi:type="dcterms:W3CDTF">2013-02-04T03:27:46Z</dcterms:created>
  <dcterms:modified xsi:type="dcterms:W3CDTF">2026-09-02T16:17:32Z</dcterms:modified>
</cp:coreProperties>
</file>