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ink/ink17.xml" ContentType="application/inkml+xml"/>
  <Override PartName="/ppt/notesSlides/notesSlide6.xml" ContentType="application/vnd.openxmlformats-officedocument.presentationml.notesSlide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notesSlides/notesSlide8.xml" ContentType="application/vnd.openxmlformats-officedocument.presentationml.notesSlide+xml"/>
  <Override PartName="/ppt/ink/ink20.xml" ContentType="application/inkml+xml"/>
  <Override PartName="/ppt/notesSlides/notesSlide9.xml" ContentType="application/vnd.openxmlformats-officedocument.presentationml.notesSlide+xml"/>
  <Override PartName="/ppt/ink/ink2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14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notesSlides/notesSlide15.xml" ContentType="application/vnd.openxmlformats-officedocument.presentationml.notesSlide+xml"/>
  <Override PartName="/ppt/ink/ink27.xml" ContentType="application/inkml+xml"/>
  <Override PartName="/ppt/notesSlides/notesSlide1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17.xml" ContentType="application/vnd.openxmlformats-officedocument.presentationml.notesSlide+xml"/>
  <Override PartName="/ppt/ink/ink30.xml" ContentType="application/inkml+xml"/>
  <Override PartName="/ppt/notesSlides/notesSlide18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notesSlides/notesSlide29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41.xml" ContentType="application/inkml+xml"/>
  <Override PartName="/ppt/notesSlides/notesSlide32.xml" ContentType="application/vnd.openxmlformats-officedocument.presentationml.notesSlide+xml"/>
  <Override PartName="/ppt/ink/ink42.xml" ContentType="application/inkml+xml"/>
  <Override PartName="/ppt/notesSlides/notesSlide33.xml" ContentType="application/vnd.openxmlformats-officedocument.presentationml.notesSlide+xml"/>
  <Override PartName="/ppt/ink/ink43.xml" ContentType="application/inkml+xml"/>
  <Override PartName="/ppt/notesSlides/notesSlide34.xml" ContentType="application/vnd.openxmlformats-officedocument.presentationml.notesSlide+xml"/>
  <Override PartName="/ppt/ink/ink44.xml" ContentType="application/inkml+xml"/>
  <Override PartName="/ppt/notesSlides/notesSlide35.xml" ContentType="application/vnd.openxmlformats-officedocument.presentationml.notesSlide+xml"/>
  <Override PartName="/ppt/ink/ink45.xml" ContentType="application/inkml+xml"/>
  <Override PartName="/ppt/notesSlides/notesSlide36.xml" ContentType="application/vnd.openxmlformats-officedocument.presentationml.notesSlide+xml"/>
  <Override PartName="/ppt/ink/ink46.xml" ContentType="application/inkml+xml"/>
  <Override PartName="/ppt/notesSlides/notesSlide37.xml" ContentType="application/vnd.openxmlformats-officedocument.presentationml.notesSlide+xml"/>
  <Override PartName="/ppt/ink/ink4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57"/>
  </p:notesMasterIdLst>
  <p:sldIdLst>
    <p:sldId id="274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306" r:id="rId10"/>
    <p:sldId id="275" r:id="rId11"/>
    <p:sldId id="277" r:id="rId12"/>
    <p:sldId id="278" r:id="rId13"/>
    <p:sldId id="279" r:id="rId14"/>
    <p:sldId id="280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1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1" r:id="rId41"/>
    <p:sldId id="302" r:id="rId42"/>
    <p:sldId id="303" r:id="rId43"/>
    <p:sldId id="304" r:id="rId44"/>
    <p:sldId id="305" r:id="rId45"/>
    <p:sldId id="309" r:id="rId46"/>
    <p:sldId id="310" r:id="rId47"/>
    <p:sldId id="311" r:id="rId48"/>
    <p:sldId id="313" r:id="rId49"/>
    <p:sldId id="314" r:id="rId50"/>
    <p:sldId id="315" r:id="rId51"/>
    <p:sldId id="320" r:id="rId52"/>
    <p:sldId id="316" r:id="rId53"/>
    <p:sldId id="317" r:id="rId54"/>
    <p:sldId id="318" r:id="rId55"/>
    <p:sldId id="31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EECE0-2909-4151-80B6-6ABBD1F04CF3}" v="3" dt="2025-10-12T01:45:28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28" autoAdjust="0"/>
  </p:normalViewPr>
  <p:slideViewPr>
    <p:cSldViewPr>
      <p:cViewPr varScale="1">
        <p:scale>
          <a:sx n="67" d="100"/>
          <a:sy n="67" d="100"/>
        </p:scale>
        <p:origin x="43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57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Sultan KFUPM" userId="0cbaf235bccc99f4" providerId="LiveId" clId="{C4308D79-2985-4B00-860A-05B3DBB3215F}"/>
    <pc:docChg chg="addSld modSld">
      <pc:chgData name="Dr. Sultan KFUPM" userId="0cbaf235bccc99f4" providerId="LiveId" clId="{C4308D79-2985-4B00-860A-05B3DBB3215F}" dt="2025-10-12T01:45:28.806" v="22"/>
      <pc:docMkLst>
        <pc:docMk/>
      </pc:docMkLst>
      <pc:sldChg chg="modSp mod">
        <pc:chgData name="Dr. Sultan KFUPM" userId="0cbaf235bccc99f4" providerId="LiveId" clId="{C4308D79-2985-4B00-860A-05B3DBB3215F}" dt="2025-10-12T01:44:45.258" v="21" actId="1076"/>
        <pc:sldMkLst>
          <pc:docMk/>
          <pc:sldMk cId="0" sldId="311"/>
        </pc:sldMkLst>
        <pc:spChg chg="mod">
          <ac:chgData name="Dr. Sultan KFUPM" userId="0cbaf235bccc99f4" providerId="LiveId" clId="{C4308D79-2985-4B00-860A-05B3DBB3215F}" dt="2025-10-12T01:44:45.258" v="21" actId="1076"/>
          <ac:spMkLst>
            <pc:docMk/>
            <pc:sldMk cId="0" sldId="311"/>
            <ac:spMk id="56322" creationId="{00000000-0000-0000-0000-000000000000}"/>
          </ac:spMkLst>
        </pc:spChg>
      </pc:sldChg>
      <pc:sldChg chg="add">
        <pc:chgData name="Dr. Sultan KFUPM" userId="0cbaf235bccc99f4" providerId="LiveId" clId="{C4308D79-2985-4B00-860A-05B3DBB3215F}" dt="2025-10-12T01:45:28.806" v="22"/>
        <pc:sldMkLst>
          <pc:docMk/>
          <pc:sldMk cId="1054413733" sldId="313"/>
        </pc:sldMkLst>
      </pc:sldChg>
      <pc:sldChg chg="add">
        <pc:chgData name="Dr. Sultan KFUPM" userId="0cbaf235bccc99f4" providerId="LiveId" clId="{C4308D79-2985-4B00-860A-05B3DBB3215F}" dt="2025-10-12T01:45:28.806" v="22"/>
        <pc:sldMkLst>
          <pc:docMk/>
          <pc:sldMk cId="2859402682" sldId="314"/>
        </pc:sldMkLst>
      </pc:sldChg>
      <pc:sldChg chg="add">
        <pc:chgData name="Dr. Sultan KFUPM" userId="0cbaf235bccc99f4" providerId="LiveId" clId="{C4308D79-2985-4B00-860A-05B3DBB3215F}" dt="2025-10-12T01:45:28.806" v="22"/>
        <pc:sldMkLst>
          <pc:docMk/>
          <pc:sldMk cId="3700130229" sldId="315"/>
        </pc:sldMkLst>
      </pc:sldChg>
      <pc:sldChg chg="add">
        <pc:chgData name="Dr. Sultan KFUPM" userId="0cbaf235bccc99f4" providerId="LiveId" clId="{C4308D79-2985-4B00-860A-05B3DBB3215F}" dt="2025-10-12T01:45:28.806" v="22"/>
        <pc:sldMkLst>
          <pc:docMk/>
          <pc:sldMk cId="2165018077" sldId="316"/>
        </pc:sldMkLst>
      </pc:sldChg>
      <pc:sldChg chg="add">
        <pc:chgData name="Dr. Sultan KFUPM" userId="0cbaf235bccc99f4" providerId="LiveId" clId="{C4308D79-2985-4B00-860A-05B3DBB3215F}" dt="2025-10-12T01:45:28.806" v="22"/>
        <pc:sldMkLst>
          <pc:docMk/>
          <pc:sldMk cId="3476854732" sldId="317"/>
        </pc:sldMkLst>
      </pc:sldChg>
      <pc:sldChg chg="add">
        <pc:chgData name="Dr. Sultan KFUPM" userId="0cbaf235bccc99f4" providerId="LiveId" clId="{C4308D79-2985-4B00-860A-05B3DBB3215F}" dt="2025-10-12T01:45:28.806" v="22"/>
        <pc:sldMkLst>
          <pc:docMk/>
          <pc:sldMk cId="1924244233" sldId="318"/>
        </pc:sldMkLst>
      </pc:sldChg>
      <pc:sldChg chg="add">
        <pc:chgData name="Dr. Sultan KFUPM" userId="0cbaf235bccc99f4" providerId="LiveId" clId="{C4308D79-2985-4B00-860A-05B3DBB3215F}" dt="2025-10-12T01:45:28.806" v="22"/>
        <pc:sldMkLst>
          <pc:docMk/>
          <pc:sldMk cId="1510356547" sldId="319"/>
        </pc:sldMkLst>
      </pc:sldChg>
      <pc:sldChg chg="add">
        <pc:chgData name="Dr. Sultan KFUPM" userId="0cbaf235bccc99f4" providerId="LiveId" clId="{C4308D79-2985-4B00-860A-05B3DBB3215F}" dt="2025-10-12T01:45:28.806" v="22"/>
        <pc:sldMkLst>
          <pc:docMk/>
          <pc:sldMk cId="3588679092" sldId="32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7:44:19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11382 4940 280 0,'-9'-8'104'0,"9"8"-84"0,-3-8 0 0,3 8 12 0,0-3-20 0,0 3 32 0,3-2-28 16,0 2 4-16,3-6-12 16,0 6 28-16,0 0-20 15,3-2 56-15,0 2-40 16,3 0 36-16,-3 0-36 0,3 2-8 16,0 4-16-16,0-4-8 15,3 4 4-15,2-1 4 0,4 0-4 16,3 3-4-16,6-8 4 0,9 3 12 15,14-1-8 1,16 4-20-16,5-1 4 16,9-2 12-16,16-1 0 15,5 4 16-15,3-1-12 16,-3-3-12-16,15-2 0 16,0 3 20-16,-6 0-8 0,0 2-4 15,-2-5 0-15,-4-5 92 16,-3 5-52-16,-15-3 52 15,-5 0-56-15,-7-4 16 16,-3 1-36-16,-2 1 16 16,-7 2-20-16,-5 1-8 15,-10-1-4-15,-2 0-4 0,-9 1 0 16,-3-1 0-16,-7 3 0 16,1-5 24-16,-9 2-12 15,0 0 4-15,-6 1-8 16,-3-3 56-16,-1 2-36 15,-2 0-20-15,-3 1-8 16,0-4 8 0,-3 4-4-16,0-1-4 0,-3 3 4 0,6 0-4 31,-6 0 0-31,6 0 0 0,0-3 0 0,0 3 8 31,0 0-4-31,0-5-4 0,0 0 4 0,0 2 4 16,3-2-4-1,0 2-20-15,0 1 8 16,0-4-4-16,-1 4 4 0,1-1 16 16,0 0-4-1,0 1 8-15,-3-1-8 16,3 0-12-16,-3 1 4 16,0 2 4-16,0-3 0 0,0 0 0 15,3 1 0 1,0-1 24-16,0 3-12 0,0-5-32 15,0 2 12 1,0 1 0-16,-1 2 8 16,1 0 8-16,0 0-4 0,0 0 8 0,-3 0-8 15,0 0-4 1,-3 0 4-16,0-3-16 0,-3 3 8 16,0 0 20-1,0-5-8-15,3 2-4 16,-3 3 0-16,0 0-16 0,0 0 8 15,0 0-268 1,0 8 144-16</inkml:trace>
  <inkml:trace contextRef="#ctx0" brushRef="#br0" timeOffset="33822.78">22599 10054 2208 0,'0'-2'0'0,"9"-1"-4"0,-4 0 120 0,1 6-64 0,9-6 52 0,3 1-64 0,9-4-4 0,3 4-20 0,8-6-12 32,-2 2 0-32,6-2-4 15,-3 3 0-15,5-5 8 16,-2 2-4-16,5-6 52 15,1 7-32-15,-3-7 16 0,-7 6-24 0,-2-2-8 16,-6 2-4-16,-3-3 12 31,-6 6-8-31,-4-3-4 0,1 5 0 0,-6-2-4 32,0 2 0-32,-6 1-80 0,3 2 44 15,-6-3-216-15,0 6 140 0</inkml:trace>
  <inkml:trace contextRef="#ctx0" brushRef="#br0" timeOffset="34313.83">22956 10012 592 0,'3'-8'220'0,"-3"8"-172"16,0-3-12-16,0 1 172 0,0 4-120 0,0-2 124 0,0 6-124 15,-3 4 80 1,3 6-100-16,-6 10 92 16,3 1-96-16,-3 7 96 0,6-2-96 0,-3 0 68 15,3 0-76-15,0-3-4 16,3-6-32-1,-3 1 32 1,3-3-28-16,-3-2 12 16,0-3-20-16,0-3 0 0,0-2-8 0,-3-6-16 15,0 3 4-15,-3-3-192 16,3 0 108-16,-6-2-212 0,6 0 172 0</inkml:trace>
  <inkml:trace contextRef="#ctx0" brushRef="#br0" timeOffset="34987.35">23090 10025 476 0,'0'-5'176'0,"0"5"-136"0,6-3-12 0,-6 0 188 0,3 3-124 0,-3-2 132 15,3 2-132-15,0-3 80 16,3 1-104-16,-3-4 36 15,3 6-60-15,-4-5 12 16,4 5-36-16,-6-3 8 16,3 6-16-16,-3 0 12 15,3 5-16-15,-6 7 48 16,0 4-28-16,-5 7 72 16,2 1-52-1,-6 5 0-15,6-6-28 0,-3 1 32 16,6-4-28-16,0-1 12 15,6-4-20-15,-3 1-16 16,6-4-4-16,0 1 28 16,3-2-12-16,0-1 24 15,-1-3-24-15,-2-2 40 0,0 3-28 0,0-3 4 16,0 0-16-16,-3-3 0 31,3 3-4-31,-3-11 20 16,3 3-16-16,3-5-4 15,3 2-4-15,0-5 4 16,3 0-4-16,-3-2 32 0,3 2-20 0,-6 0-4 16,2 3-8-1,-5-3 4-15,0 5-4 0,0-2 8 16,0 5-8 0,0-5-20-16,0 5 8 0,-6-3-4 15,3 6 4-15,-3-3-80 0,0 0 48 31,-3 0-196-15,3 2 132-16,-3-2-308 16,0 3 236-16</inkml:trace>
  <inkml:trace contextRef="#ctx0" brushRef="#br0" timeOffset="77271.66">24569 11726 2660 0,'21'-10'984'0,"-21"10"-764"0</inkml:trace>
  <inkml:trace contextRef="#ctx0" brushRef="#br0" timeOffset="78543.7">20256 11128 1132 0,'0'-13'420'0,"0"13"-328"0,0-5-24 15,0 5 164 1,6 5-140-16,0 6 156 16,0 2-140-16,-3 29 120 15,0 9-128-15,-6 25 24 16,0-4-72-16,-3 18-12 15,3-8-24-15,-3 5 16 0,3-13-20 0,-6-8 24 16,6-8-24-16,0-13-12 16,3-8-4-16,-3-10-164 15,6-9 92-15,-3-10-288 16,0-2 204-16</inkml:trace>
  <inkml:trace contextRef="#ctx0" brushRef="#br0" timeOffset="78949.9">20574 11187 1164 0,'3'-6'428'0,"-3"6"-332"0,3 14-24 0,-3 9 292 0,0 6-212 0,-9 30 168 0,3-1-184 0,-8 19-20 15,-1-6-72-15,-3 11-4 16,3-11-24-16,0 1 8 16,6-14-12-16,0-5-8 0,3-13 0 15,0-11-104-15,6-5 56 0,0-11-228 16,3-5 152-16,0-11-272 16,0 1 220-16</inkml:trace>
  <inkml:trace contextRef="#ctx0" brushRef="#br0" timeOffset="79309.59">20497 11713 924 0,'3'-10'340'0,"-3"10"-260"0,15-11-28 16,-6 3 300-1,3 3-204-15,3-9 116 0,-1 4-152 0,7-9 92 16,3 6-116-16,0-13 88 16,0 5-100-16,0-11 4 15,-1 3-48-15,7-11-4 16,-3 6-16-16,3-11-8 0,-3 8 0 16,-1-3-16-1,-2 8 8-15,0 3-4 0,-3 5 0 16,-3 3-12-16,-1 5 12 15,-2 0-40-15,0 6 28 0,-3-1-72 16,-3 6 52-16,-6 0-248 31,3 5 164-31,-12 2-356 16,3 6 272-16,-12 8-632 16,0 3 472-16</inkml:trace>
  <inkml:trace contextRef="#ctx0" brushRef="#br0" timeOffset="79577.89">20771 11414 1060 0,'-3'3'392'0,"3"-3"-304"0,3 13-28 31,0-2 376-31,0 4-252 0,3 9 180 16,0 3-212-16,3 12 32 16,0 4-108-16,3 7 44 15,-1 0-68-15,1-2 24 16,0-6-44-16,-3-7 0 0,0-6-20 0,-6-11-44 31,3-2 20-31,-6-11-120 0,3 1 72 16,-6-9-196-16,0 3 148 15,-3-3-376-15,0 1 272 0,0-4-616 16,3 1 464-16</inkml:trace>
  <inkml:trace contextRef="#ctx0" brushRef="#br0" timeOffset="81460.12">21453 11224 592 0,'-30'-14'220'0,"15"9"-172"0,-6 2-12 0,15 1 296 0,3 2-188 16,3 0 152-16,9 10-172 0,9 17 40 0,3 26-96 16,0 13-20-16,2 13-32 15,-5 14-20-15,-3 15 0 16,-3 1-280-16,0-9 156 16,-6-12-372-16,0-9 284 0,0-10-76 15,3-14 176 1,0-12-188-1</inkml:trace>
  <inkml:trace contextRef="#ctx0" brushRef="#br0" timeOffset="82446.73">22006 11589 820 0,'3'-6'304'0,"-9"6"-236"0,9 3-20 0,-3-3 80 15,0 0-80-15,9 0 0 0,3 0-32 0,3 0-100 16,3 0 48 0,6-3-176-16,5-2 120 0,4 0-108 0,3-3 116 0,0 3 36 15,2-3 28-15,-2 2 28 16,-6 4-4-16,-6-1-116 31</inkml:trace>
  <inkml:trace contextRef="#ctx0" brushRef="#br0" timeOffset="82856.73">22009 11758 1008 0,'-3'-5'372'0,"3"2"-288"0,9 3-24 0,3 0 20 0,3-2-56 0,9-1-28 0,11-2 0 0,10-1-184 0,3 1 100 31,-4 0-208-31,-5-1 168 0,-6 4 0 0,-9-1 76 0,-1 3-60 16</inkml:trace>
  <inkml:trace contextRef="#ctx0" brushRef="#br0" timeOffset="97920.96">22700 11438 1888 0,'3'37'0'0,"3"13"-4"0,0-21 112 0,3 11-60 0,0 8 44 0,2 2-56 0,4-2-20 0,0-6-8 0,0-8 0 0,-3 1-4 0,3-12-12 16,-3-1 4-16,0-4-104 16,-3-5 60-1,-3-2-340-15,-6 0 212 16,-3-3-652-16</inkml:trace>
  <inkml:trace contextRef="#ctx0" brushRef="#br0" timeOffset="98690.84">22997 11345 144 0,'9'-10'52'0,"0"4"-40"0,6 1 0 0,-9 3 192 0,0-1-112 0,0 3 228 0,0 0-180 0,-6 0 96 15,3 5-136-15,0 6 96 0,-3 5-112 16,0 7 20-16,0 12-64 0,-3 7 92 15,0 3-76 1,3 0 12-16,-3 3-44 16,0-1 12-16,3-2-20 0,3-2 20 15,0-6-24-15,3-6 4 0,3-7-8 16,0 0 20 0,3-8-16-16,0-3 4 0,0-2-8 0,2-6-16 15,1-2 4-15,-3-1-32 31,-3-2 20-31,0-2-20 0,0-4 20 16,-3 1 8-16,0-3 8 16,-3-2-28-16,0-4 16 0,0-4-40 15,-3-1 32 1,3-2-28 0,-3 0 28-16,3 0 20 15,-3 0 0-15,0 0 28 16,-3 2-16-16,-3 3 24 15,-3 3-24-15,-6 2-20 16,-3 6 0-16,-3 2-12 16,1 3 8-16,-4 3 8 0,3 2 4 15,0 1 0-15,3-1 0 16,-3 0-72-16,6 0 40 16,4 1-172-16,2-4 112 15,3 1-448 1</inkml:trace>
  <inkml:trace contextRef="#ctx0" brushRef="#br0" timeOffset="99017.8">23253 11229 704 0,'9'-8'264'0,"-3"8"-208"0,9 0-12 0,-3 3 96 0,3 5-84 0,0 5 200 0,3 13-144 16,3 11 140-16,2 14-144 15,1 7-56-15,3 0-32 0,0 0 4 0,3 0-12 16,-4-2 4-16,1-6-8 16,-6-7 4-1,-3-9-8-15,-6-10-276 0,-3-8 148 16</inkml:trace>
  <inkml:trace contextRef="#ctx0" brushRef="#br0" timeOffset="99567.16">23533 12076 1040 0,'-9'-6'384'0,"9"6"-300"0,6-8-20 0,0 3-56 0,0-3-16 0,3 0-48 0,0 3 28 0,3-3 16 15,3 5 8-15,3 3 36 0,0 3-16 16,-1 2 20-16,1 3-20 0,-3 0 140 16,-3 3-84-16,-3-3 92 15,-3 0-96 1,-6-3-16-16,-3 0-32 0,-3-5-96 16,-3 0 44-16,-3-2-324 15,0-4 196-15</inkml:trace>
  <inkml:trace contextRef="#ctx0" brushRef="#br0" timeOffset="114551.51">21137 17986 580 0,'-3'-2'216'0,"12"-1"-168"0,-6 0-12 0,3 3 164 0,0-2-116 0,0-1 64 0,0 0-88 16,0 1 72-16,0-3-76 16,0-1 8-16,9 1-40 15,2 0 12-15,13-3-20 0,12 2 0 16,11 1-8-1,4 0 4-15,2 0-8 16,1-1 32-16,8 1-20 0,4 0 56 16,-4-1-40-16,-2 4 36 0,-7-1-36 0,-2 0 24 31,-12 1-28-31,-7-3-16 16,-5 2-8-16,-6 0-4 15,-3 1 0-15,-3-1 24 0,-7 0-12 16,1 1 12-16,-6-1-12 15,0 0-16 1,-3 1 0-16,-3-1 20 16,-3 3-8-16,0-3-4 15,-3 1 0-15,0-1 4 16,-3 3-4-16,0-2-28 16,-3-1 12-16,0 0-20 15,-3 1 16-15,1 2 0 0,-4-3 8 16,3-2 32-16,-3-1-12 15,0 1-12-15,3 0-4 16,-3-1-4-16,3 1 0 16,3 0 24-16,3 2-8 15,0-2 4-15,3 2-4 16,0 1-8-16,3-1 4 0,0 0 12 16,0 1-8-16,0 2 24 15,3-3-20-15,-3 3 12 16,6 0-12-16,0 0-8 15,0 0 0-15,0 3-4 16,3-1 0-16,3 4-12 16,0-1 8-16,3 0 12 15,0-2-4-15,0 2-4 16,3 0 4-16,2 1-4 16,1-1 0-16,0 0 8 15,-3 1-4-15,-3-1 16 0,-3 0-12 16,-3-2-28-16,-3 2 8 15,0 0-4 1,-6 1 8-16,-3 2 8 16,-3 0 0-16,0 0 24 15,-3 2-12-15,-3 1 12 16,-3-1-12-16,0 4 12 16,0-1-16-16,0-3 4 0,3 1-4 15,0-1-8-15,1 1 4 16,-1-3 12-16,0 0-8 15,0 0-4-15,0-3 0 16,3-2-16-16,-3-1 8 16,3-2 4-16,0 0 0 15,3-2 8-15,0-3-4 16,0-1 68-16,0-2-40 0,3-2 24 16,0-4-36-16,3-1 28 15,0-1-32 1,0 0 12-16,3 0-16 0,0 3-8 15,0 0 0-15,0 2-16 16,0 3 8-16,0 0 4 16,0 3 0-16,-3 2-168 15,0 1 92-15,-3 4-368 16,3-2 252-16,-3 8-824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10:23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19464 10255 808 0,'-3'0'300'16,"3"0"-232"-16,-3 3-20 0,3-3 116 0,6 3-100 0,3-3 80 0,6 0-84 0,27 0 64 0,5 0-68 0,31-3 4 0,-4 3-36 0,27-3-4 0,-5 3-12 0,14-2 56 15,-9 2-36-15,6-3-4 0,-12 3-12 16,-2-3 16-16,-13 6-16 0,-3-6 4 31,-11 3-8-31,-1-2-8 16,-2 2 4-16,-7-3-4 16,-8 6 0-16,-6-3 8 15,-10 0-4-15,-5 0-28 0,-6 0 12 16,-3-3 12-16,-3 3 4 15,-3-3-248-15,-3 3 132 16</inkml:trace>
  <inkml:trace contextRef="#ctx0" brushRef="#br0" timeOffset="649.51">19506 10112 880 0,'3'-5'328'0,"-3"5"-256"0,12 0-16 0,-3 0 176 0,3 0-136 0,14-3 60 0,7 3-92 0,9-8 60 0,-1 8-72 0,22-2 28 0,-1 4-48 16,19-2-20-16,-4 8-4 0,4-2-8 31,-13 2 0-31,3-3 68 16,-11 3-36-16,3-5-28 16,-10 2-8-16,-2-5 28 0,-10 2-16 0,-2-4 0 31,-6 2-4-31,-6-3-4 0,-4 3 0 0,-5-2-80 15,0 2 44-15,-3-3-260 32,3 3 164-32</inkml:trace>
  <inkml:trace contextRef="#ctx0" brushRef="#br0" timeOffset="3839.59">9721 11988 808 0,'9'-10'300'0,"-9"10"-232"0,0-3-20 0,0 0 88 0,0 6-84 16,0-3 16-16,0 0-44 0,0 5-32 0,0 3 4 0,-3 3 28 16,3 5-16-16,-6 8 52 15,0-1-32-15,-3 6 4 16,3 3-20-16,-2 3 44 15,5-4-28-15,-3 1 12 0,3-3-24 16,0-5 44-16,6-5-32 0,-3-4 28 16,6-1-28-1,-3-4 44 1,3-2-40-16,2-3-8 16,1 1-12-16,0-1 8 15,3 0-12-15,0-2 16 16,0 2-16-16,3-2 4 0,0 2-4 0,6 0-8 15,-1 1 4 1,13-4-4-16,3 1 0 0,15 0 8 16,-4-1-4-1,10 1-4-15,-4 0 4 16,19-1 20-16,-1 4-12 0,19-1-20 16,-1 0 0-16,27 0 20 15,-9 3-4-15,30-2-4 16,-9-1 0-16,30 0-4 15,-12 1 0-15,38-4-12 16,-14 4 8-16,35-4 12 16,-17 3-4-16,35-2-4 15,-24 2 4-15,37-2 12 16,-28 2-8-16,36 1 16 16,-27-1-16-16,48-2-40 15,-27 2 20-15,51-2 28 16,-36 2-8-16,48-3 0 15,-33 4-4-15,35-4-16 16,-41 1 8-16,48-3 20 16,-39 0-8-16,53 0-4 15,-44 0 0-15,30 0 28 16,-42 5-16-16,38-2-4 16,-44 0-8-16,54-1-4 0,-40 4 0 15,46 1 8-15,-48 4-4 0,26 0-12 31,-44 2 4-31,30 0 4 0,-45 0 0 0,21 1-12 16,-35 1 8-16,20-1 20 16,-39-1-8-16,15 0-4 15,-32 0 0 1,8-2 12-16,-32 2-8 16,11-2-12-16,-32 2 0 15,15-5-4-15,-24 0 0 16,6 0 32-16,-24 0-12 0,6-3-12 15,-18 0-4-15,0-2 20 16,-11 0-8-16,-13-3-12 16,-18 0 0-16,-5-3 4 15,-12 3 0-15,-4-5 16 16,-5 2-8-16,-3-5-4 16,-4 5 0-16,1-4-16 15,-3 1 8-15,-3-4 4 16,-4 2 0-16,1-6 0 15,-3 4 0-15,-3-6 32 16,-3 3-16-16,-3-11 56 16,-3 5-40-16,-6-4 36 15,0 1-36-15,-6-4 0 16,0 5-20-16,-3-6-8 16,0 6 0-16,-3-3-4 15,6 6 0-15,-3-3 0 16,3 5 0-16,0-8-20 15,6 11 12-15,-3-3 12 0,6 5 0 16,-6-2-56 0,3 5 28-16,-3-2-84 0,0 4 56 0,-3-2-132 15,3 6 104-15,-6-4-200 16,0 6 156 0,-6-2-556-16,3 2 380 0</inkml:trace>
  <inkml:trace contextRef="#ctx0" brushRef="#br0" timeOffset="8310.2">15365 10149 780 0,'-21'0'288'0,"21"0"-224"0,-9 3-20 0,3-3 244 0,6 3-168 0,-5-3 108 0,5 2-132 0,-3-2 108 0,3 0-120 0,-3 0 56 31,6 0-80-31,-3 0 36 0,0 0-56 0,5-2 8 16,4 2-32-16,12-6 0 16,6 4-8-16,15-6-8 15,-1 3 4-15,7-6-4 16,0 6 0-16,5-3 8 16,-2 2-4-16,5-4 8 15,-5 7-8-15,0-2-12 16,-10 2 4-16,-5 1 4 15,-9 4 0-15,-9 4-20 16,-6 1 12-16,-18 12-4 16,0 2 4-16,-21 6 0 0,0-1 0 15,-9 9 24 1,10-4-8-16,-4 9-4 16,9-3 0-16,0 3 4 15,6-3-4-15,0-3-4 16,6-5 4-16,0-2-4 15,4-6 0-15,-1-3 0 16,6 1 0-16,-6-6 0 16,6-2 0-16,-3-3-144 0,3-3 80 0,-3-5-288 31,3 0 192-31</inkml:trace>
  <inkml:trace contextRef="#ctx0" brushRef="#br0" timeOffset="8861.26">15562 10390 716 0,'3'-2'264'15,"-3"2"-204"-15,14-3-16 0,-8 0 168 0,0 3-124 0,3-2 96 0,0 2-104 0,3-3 0 0,3 0-48 0,0-2 12 16,3 2-24-16,6-5 0 16,-1 6-12-16,7-6 48 15,0 5-32 1,3-5 24 0,-1 6-28-16,-2-4 44 0,0 4-36 15,-3-4 20-15,-3 6-28 16,-7-5 8-16,1 5-16 0,-3-5 20 15,-3 5-20-15,-3-3 12 16,0 6-12 0,-6-3-8-16,0 0 0 0,0 0 4 15,0 0-4-15,3 0-36 16,0 2 16-16,0-2 40 16,0 3-12-16,-3-3-72 15,0 3 32-15,0-3-360 16,0 2 212-16</inkml:trace>
  <inkml:trace contextRef="#ctx0" brushRef="#br0" timeOffset="9807.49">11492 12094 904 0,'0'-5'332'0,"0"5"-256"0,-3 8-24 0,1 0 196 0,4 2-148 0,-2 14 152 0,0 3-144 0,0 7 76 15,6 0-104-15,-3 1 32 16,0-6-64-16,0-3-8 16,0-2-24-16,-3-3-12 15,3-2 0-15,-6-9-136 16,3 4 72-16</inkml:trace>
  <inkml:trace contextRef="#ctx0" brushRef="#br0" timeOffset="12997.06">11498 12057 248 0,'0'-3'92'0,"0"3"-72"0,0-2-4 0,0-1 140 16,0 3-88-16,0-3 104 0,0 3-96 0,0-2 72 0,0 4-84 0,0-4 72 15,0 2-76-15,-3-3 84 0,3 1-84 16,-3-4 44 0,6 6-64-16,-3-2 52 0,0 2-56 0,0-3 56 31,3 3-56-31,-3-3 36 16,0 3-40-16,0-2 8 15,0 2-24-15,0-3 20 16,0 3-24-16,0-3-4 15,0 6-4-15,0-3 4 16,0 0-4-16,0 0 24 16,3 5-16-16,0 1 32 0,0 4-28 0,0 3 32 15,0 3-32-15,-3 11 56 16,0-1-40-16,0 9 20 31,0-1-32-31,0 0 28 16,0-4-32-16,0-4 4 0,0-5-12 0,0-2 20 15,0-1-16-15,0-5-12 16,0 1-4-16,0-6 4 16,0-1 0-16,0-1 16 15,0 2-8-15,0-8-20 16,0 0 4-16,0 0 12 16,0 0 0-16,0 0-4 15,0 0 4-15,0 0-4 16,0 0 0-16,0 2 8 15,3 1-4-15,-3 0-20 16,3-1 8-16,-3-2 12 16,0 0 0-16,0 6-4 15,0-4 4-15,0 1-32 16,0 0 16-16,0-1-12 0,0 3 12 16,0 1 0-1,3-1 4-15,-3-5 0 0,0 0 0 16,0 3 0-1,3-1 0-15,-3 1 8 16,3 0 0-16,-3-1 0 16,3 1 0-16,-3-3 0 0,0 0 0 0,0 0 0 15,0 0 0 1,0 3 0 0,3-1 0-16,0-2-36 15,0 3 20-15,-3-3-12 0,0 0 16 0,0 0 24 16,0 0-4-16,3 0-12 15,0 3 0-15,-3-3 4 16,0 0 0-16,0 0 0 16,0 0 0-16,0 0 0 15,0 0 0-15,0 0 0 16,0 0 0-16,0 0-20 16,0 0 12-16,0 0 4 15,0 0 4-15,0 0 0 16,0 0 0-16,0 0-12 15,0 0 8-15,0 0 12 16,0 0-4-16,0 0-20 16,0 0 8-16,6 0 4 15,-3 0 4-15,-3 0-12 16,0 0 8-16,0 0 12 16,0 0-4-16,0 0-20 15,0 0 8-15,-3 0-4 16,3 0 4-16,-9 0 8 0,6 0 0 15,-6 0 0 1,0 0 0-16,-9 0 8 0,3 0-4 16,-17 0-20-1,2 0 8-15,-18 0 12 0,4 0 0 16,-16 0-4-16,10 0 4 0,-19 0 20 16,10 0-12-1,-13 0-20-15,10 0 0 16,-4 0 4-16,13 0 4 15,-7-3-12-15,15 3 8 16,-8-3 12-16,8 1-4 0,-8-4-12 16,11 4 4-1,-9-4 12-15,10 6-4 0,-7-2-4 16,9 2 4-16,-2-3-24 16,8 6 12-16,-6-3 12 15,6 0 0-15,-5 0-12 16,5 0 4-16,-9 0 20 15,10 0-8-15,-7 0-12 16,6 0 0-16,-3 0 4 16,10 0 0-16,-4 0 8 15,9 0-4-15,-3 0 8 16,9 2-8-16,-6-2-20 16,7 3 8-16,-7 0 12 15,3-1 0-15,-3-2-4 0,6 0 4 0,-3 0-4 31,3 0 0-31,-2-2 0 16,2 2 0-16,-3-3 8 16,3 6-4-16,0-6 24 15,3 0-16-15,-3-2 32 16,6 2-28-16,-6-5 40 0,7 1-32 0,-7-7-4 16,3 6-12-16,-6-5-8 15,6 5 4-15,-6-8-4 16,3 6 0-16,0-9 8 15,3 3-4-15,1-7-4 16,2 4 4-16,3-7 40 16,3 2-24-16,3-5 8 15,3 7-16 1,3-7-8-16,5 8 0 0,1-5 4 16,0 5-4-16,0-3 24 15,0 5-16-15,-3-2-4 16,0 5-4-16,-3-2-4 15,3 4 0-15,-3-1 0 16,0 4 0-16,0-2 16 16,3 5-8-16,-3-3-20 0,3 6 4 0,-1-3-4 31,4 5 4-31,-3-2 16 16,3 2-4-16,-3-2-12 15,3 5 4-15,0-5 12 16,0 5-4-16,0-5-4 15,0 5 4-15,3-6-4 0,2 6 0 0,4-5 0 16,3 5 0-16,12-3-12 16,0 3 8-1,20 0 12 1,1 6-4-16,14-1-4 16,-5 0 4-16,20 0-4 0,-6 3 0 0,13-2 8 31,-7 2-4-31,-3-3-20 0,-11 0 8 15,8 1 12-15,-9-1 0 0,4-3-4 16,-13 4 4 0,-2-4-4-16,-12 4 0 0,-4-1 0 15,-8 0 0-15,-3-2 0 16,-4 0 0-16,-2-1-12 16,0 1 8-16,0-3 4 15,-3 3 0-15,2-1 8 16,-2 1-4-16,0-1 8 15,0 4-8-15,-3-4-28 16,0 4 12-16,-4-4 12 16,1 1 4-16,-6 0-4 15,0-1 4-15,-3-2 12 16,3 3-8-16,-3-3-28 16,3 3 8-16,-3-1 4 0,3 4 8 0,-4-4 8 15,4 3-4-15,-3-2-12 31,3 0 4-31,-3-1 12 16,0 1-4-16,-3 0-4 0,6-1 4 0,-9-2 4 31,0 0-4-31,-3 0-4 16,0 0 4-16,0 0-24 16,0 0 12-16,3 0-92 0,0 0 52 15,-3 0-172-15,0 0 124 0,3 0-324 16,0 0 232-16</inkml:trace>
  <inkml:trace contextRef="#ctx0" brushRef="#br0" timeOffset="13567.82">10165 12094 800 0,'9'-5'296'0,"-9"5"-232"0,6 0-16 0,-3 2 256 0,0 4-176 0,0 4 168 0,0 4-168 0,0 4 0 16,0 1-76-16,-3 2-4 15,0 3-32-15,0-6 28 16,0 1-28-16,0-3-40 16,0-3 12-16,0-5-200 15,0 0 116-15,0-8-336 16,0 2 240-16</inkml:trace>
  <inkml:trace contextRef="#ctx0" brushRef="#br0" timeOffset="13815.07">10412 12052 932 0,'15'-6'348'0,"-15"6"-272"0,9 6-20 15,-6-1 164-15,0 3-132 0,-3 8 72 16,3 5-96-16,-6 3 72 15,3 2-80-15,-6 1-36 32,3-1-16-32,-6-5 4 0,6 1-4 0,-3-7-188 15,6-1 100 1</inkml:trace>
  <inkml:trace contextRef="#ctx0" brushRef="#br0" timeOffset="14060.62">10659 12062 1048 0,'6'-2'388'0,"-6"2"-300"0,6 13-28 16,-6-5 172-1,3 2-140-15,-3 6 124 16,0 3-128-16,0 2-8 0,0 3-52 0,0 0 0 31,3-1-16-31,-3-4 0 0,0-3-4 0,0-6-244 16,3 1 128-16</inkml:trace>
  <inkml:trace contextRef="#ctx0" brushRef="#br0" timeOffset="14278.73">10873 12062 904 0,'12'-5'332'0,"-12"5"-256"0,6 3-24 0,-3-1 160 15,0 6-128-15,0 3 108 0,0 5-112 0,-3 5 80 31,3 0-92-31,-3 3-24 16,3 0-28-16,-3-3-4 16,3 0-8-16</inkml:trace>
  <inkml:trace contextRef="#ctx0" brushRef="#br0" timeOffset="15211.85">11108 12152 768 0,'0'-13'284'0,"0"13"-220"0,12-8-20 16,-6 3 136-16,3 5-108 0,0-5 24 0,0-1-56 0,0 4-36 0,3 4-4 0,-6 6 0 15,3 3 0-15,-6 7 68 16,0 1-36-16,-9 2 128 15,3-2-88-15,-9-4 96 16,3-1-92-16,-6-6-24 16,3 0-32-16,-3-11-24 15,3 0 0-15,1-13 4 16,5 3 0-16,0-11-132 16,3 6 72-16,-3-3-304 15,6 5 204-15</inkml:trace>
  <inkml:trace contextRef="#ctx0" brushRef="#br0" timeOffset="16126.92">9799 12062 800 0,'-3'-8'296'0,"3"8"-232"0,0-5-16 0,0 2 176 0,0 3-132 0,0-2 36 0,0 2-80 0,0 2 0 15,3 6-32-15,-3 6 72 16,0 2-52-16,0 7 24 16,0 4-40-16,0 5 28 0,0-3-32 0,0 0 20 31,0-3-20-31,-3-5 72 15,3 1-52-15,-3-9-4 16,0-3-20-16,0-7 76 16,3-3-44-16,-3-13 4 15,3-3-28-15,-3-16 4 16,0 3-12-16,0-11-24 16,3 9 4-16,0-4 4 15,3 9 4-15,3-3-12 0,3 7 8 0,6 4-24 31,5 5 16-31,10 7 4 0,3 6 8 0,3 6-12 16,-4 2 8-16,-8 2-4 16,-3 3 0-1,-15 3 88-15,-3 0-48 16,-21-3 28-16,0 3-40 16,-14-2 0-16,5-4-12 0,-3-5-52 15,9 1 28 1,0-9-208-16,6 3 124 15,7-8-628-15,8 0 404 0</inkml:trace>
  <inkml:trace contextRef="#ctx0" brushRef="#br0" timeOffset="22966.68">21929 13576 716 0,'9'-16'264'15,"-9"16"-204"-15,6-8-16 0,-6 5 140 0,3 3-108 0,-9 3 104 0,0 2-104 0,-18 14 56 0,0-1-76 0,-23 17 32 0,5 4-52 16,-9 6 16 0,10 0-32-16,-4 3 16 15,9-3-20-15,3 3 20 16,10-3-24-16,8-3 32 16,9-8-28-16,9-5 20 15,6-5-20-15,9-8 20 16,2-5-24-16,7-14 4 0,3 0-8 0,0-15 4 15,0 2-8 1,-7-10 8-16,-5 4-8 0,-12-1-12 16,-3 4 4-16,-12 0-4 15,-3 9 0-15,-9-3-12 16,4 7 12-16,-4 1-84 16,6 2 52-16,0 1-248 15,6 2 160 1</inkml:trace>
  <inkml:trace contextRef="#ctx0" brushRef="#br0" timeOffset="23346.39">22093 13637 644 0,'-9'10'236'0,"9"-10"-180"0,-24 37-20 0,9-16 228 0,6 1-152 0,-12 4 132 0,6 3-140 0,-3 0 40 0,9-2-84 0,1-1 20 31,5 1-48-31,6-4 68 0,3-1-52 0,2-4-8 32,4-2-24-32,0-8-4 0,3 0-4 15,0-8-8-15,0 0 4 16,-3-8-84-16,3 3 44 16,0-9-196-16,-1 4 128 0,1-9-316 15,3 3 236-15</inkml:trace>
  <inkml:trace contextRef="#ctx0" brushRef="#br0" timeOffset="23519.96">22209 13806 1080 0,'-27'21'400'0,"27"-21"-312"0,-24 37-24 0,15-13 256 16,3 2-188-16,-3 11 0 16,3 3-80-16,0 0-28 15,3-3-16-15,0-5 12 16,6-3-12-16,-3-3-160 15,0-5 80-15,0-5-516 16,6-3 324-16</inkml:trace>
  <inkml:trace contextRef="#ctx0" brushRef="#br0" timeOffset="23814.86">21274 14489 1060 0,'21'-11'392'0,"-21"11"-304"0,83-8-28 0,-38 3 236 32,-1 2-176-32,43-5 92 0,-1 6-124 0,18-6 72 15,-8 2-92-15,14-2 12 31,-12 3-48-31,-6 0-20 0,-11 2-8 0,-13-2-32 16,-11 5 16-16,-13-3-144 16,-8 6 84-16,-9-3-216 15,-6 0 164-15,-10-3-400 16,1 3 292-16</inkml:trace>
  <inkml:trace contextRef="#ctx0" brushRef="#br0" timeOffset="32787.94">16868 10049 788 0,'9'-27'292'0,"-9"27"-228"0,21-23-16 0,-12 9 204 0,0 6-148 0,0-2 168 0,0 2-156 0,-15 13 112 16,0 8-136-16,-33 22 88 16,1 7-104-16,-16 8-32 15,6-2-28-15,4 0-4 0,11-3-8 0,-3 13-4 31,12 0 4-31,1-5-120 16,8-5 64-16,3-17-324 16,6-7 212-16,3-13-484 15,3-6 364-15</inkml:trace>
  <inkml:trace contextRef="#ctx0" brushRef="#br0" timeOffset="33027.11">16532 10009 1216 0,'3'-13'448'0,"-3"13"-348"0,9 16-28 0,-3-3 236 16,3 6-184-16,3 7 92 16,3 6-128-16,0-3-40 15,2 0-32-15,1-3 56 16,3-2-40-16,-6 0-12 15,0-3-12-15,0 0-8 16,3 1 0-16,-7-7-232 16,1 1 128-16</inkml:trace>
  <inkml:trace contextRef="#ctx0" brushRef="#br0" timeOffset="33760.01">17181 10300 800 0,'24'-13'296'0,"-24"13"-232"0,44-16-16 16,-23 8 152-16,6 6-120 0,0-9 72 0,3 3-88 0,-7-5 36 0,1 2-60 0,-3-5-4 16,-3 3-20-16,-3-5 8 15,0 4-16-15,-3-7 60 16,-3 5-40-16,-9-8 16 15,0 6-28-15,-12 5-8 16,0 5-4-16,-15 5 4 16,0 8-4-16,-6 3-4 15,10 3 4-15,-4 2-4 16,9 3 0-16,6 0 0 0,6 0 0 16,21 2 60-16,6 4-32 0,12-1 40 31,-1 0-36-31,-2 5 60 15,0 1-52-15,-12 10 80 16,-3 0-68-16,-12 3 52 0,-3-3-60 0,-15-8 16 31,3-3-40-31,-18-13-8 16,6-2-8-16,-6-16-4 0,10-3 0 0,2-21 8 16,9-3-4-1,12-10-12-15,9 4 4 0,6-1-32 16,5 7 20-16,-5-2-160 15,0 10 96-15,-3 0-300 16,0 11 212-16</inkml:trace>
  <inkml:trace contextRef="#ctx0" brushRef="#br0" timeOffset="38281.25">16919 13729 384 0,'15'-39'140'0,"-15"39"-108"0,21-43-8 0,-15 22 152 0,3 5-100 0,-3-8 164 0,0 1-136 0,-3-4 204 0,-1 9-176 16,-2-1 140-16,3 6-156 0,0 8 100 31,0 7-128-31,-3 25 116 16,0 7-120-16,-3 19 12 16,3 0-56-16,-3 2-8 0,3-2-20 15,-3 3-16 1,3-3 0-16,-5-3 12 0,2-5-4 15,-3-11-116-15,3-4 60 0,-6-7-368 16,6-4 236-16,-6-1-880 16,3-2 592-16</inkml:trace>
  <inkml:trace contextRef="#ctx0" brushRef="#br0" timeOffset="38564.18">17071 13888 1048 0,'3'-13'388'0,"-3"13"-300"0,-9-11-28 0,6 6 244 16,3 5-180-16,3-5 92 15,6 2-128-15,12-2 12 16,5 2-60-16,13-5-24 0,0 5-8 0,3-2 0 31,-1 5-4-31,-5-3-12 16,-9 3 4-16,2-2-200 15,1 4 112-15,-6-2-220 0,0 0 180 0,-12 0-360 16,0 0 276 0</inkml:trace>
  <inkml:trace contextRef="#ctx0" brushRef="#br0" timeOffset="38792.92">17366 13671 1404 0,'11'26'516'0,"-11"-26"-400"0,-3 38-32 0,0-20 164 15,6-2-152-15,-3 5 24 16,0 3-72-16,0 2-4 0,3 1-28 15,0-1-8 1,6-2-4-16,-3-5-180 16,0-6 96-16,-3-5-420 15,0-3 280-15</inkml:trace>
  <inkml:trace contextRef="#ctx0" brushRef="#br0" timeOffset="39210.15">17523 13547 1288 0,'-6'-14'476'0,"6"14"-368"0,6-7-32 0,0 1 188 15,3 6-160-15,12-5-24 16,3 0-52-16,9-3-4 16,2 2-16-16,4-2 4 31,-3 3-4-31,-4 0-8 0,-2 5 4 16,-6 5-16-16,-3 6 8 0,-9 18-16 15,-3 3 12-15,-18 18 48 16,-3-3-20-16,-15 6 52 15,0-2-40-15,-8 7 4 16,8-5-24-16,0 0 0 16,9-8-4-16,0-8-16 15,9-8 4-15,0-11-136 16,9-4 72-16,0-12-252 16,3-2 180-16,-3-10-536 15,0 2 380-15</inkml:trace>
  <inkml:trace contextRef="#ctx0" brushRef="#br0" timeOffset="39380.18">17535 13840 1276 0,'6'-10'472'0,"-6"10"-364"0,18-8-32 0,-3 3 116 31,0 2-120-31,21-5 16 16,2 5-52-16,10-2-36 0,-1 5 0 0,-8-5-124 31,-9 5 68-31</inkml:trace>
  <inkml:trace contextRef="#ctx0" brushRef="#br0" timeOffset="39694.24">17958 13272 1276 0,'24'31'472'0,"-24"-31"-364"0,50 61-32 0,-29-8 240 15,0 5-188-15,-15 27 88 16,0 2-124-16,-18 11-36 16,0-11-36-16,-12 3-16 0,6-13 0 0,-2-13 4 31,8-11-4-31,-6-9-328 0,3-9 176 16</inkml:trace>
  <inkml:trace contextRef="#ctx0" brushRef="#br0" timeOffset="40165.87">16726 13314 1588 0,'-72'26'588'0,"72"-26"-456"0,-71 69-36 0,29-16 140 0,9 3-148 0,-8 23-8 0,11-5-52 0,21 16-4 15,15-8-12-15,21 5-16 16,5-10 0-16,22-11-84 16,2-10 48-16,19-9-452 0,-1-12 272 15</inkml:trace>
  <inkml:trace contextRef="#ctx0" brushRef="#br0" timeOffset="40683.44">18622 13623 1328 0,'-15'40'492'0,"15"-40"-380"0,-60 50-32 0,33-28 44 0,7-1-84 0,-10 5-16 0,3 1-16 0,-6 2 0 0,13 0-4 0,-4-3-80 0,9 1 40 0,0-11-400 15,9-6 240-15,0-10-628 16,3-2 460-16</inkml:trace>
  <inkml:trace contextRef="#ctx0" brushRef="#br0" timeOffset="40827.06">18407 13674 1288 0,'0'2'476'0,"0"-2"-368"0,3 24-32 16,-3-8 72 0,6 0-96-16,3 5 40 15,6 3-52-15,6 2-24 16,0 1-8-16,6-1 0 0,2-2-4 16</inkml:trace>
  <inkml:trace contextRef="#ctx0" brushRef="#br0" timeOffset="41278.6">18904 13885 1008 0,'33'-21'372'0,"-33"21"-288"0,69-24-24 0,-37 11 56 15,1 3-76-15,9-17-8 16,0 3-20-16,-7-10 0 16,-2 2-8-1,-9-5 68-15,-6 5-40 0,-12-2 32 16,-3 7-36-16,-18-2 0 16,-3 14-16-16,-18 4 12 15,0 6-16-15,-8 7-12 16,5 9 0-16,3 15-4 15,13 6 0-15,14 8 8 16,12 2 0-16,17 11 76 16,10 0-40-16,0 13 172 15,0-5-116-15,-15 2 64 16,-6-7-92-16,-27-11 72 16,-6-8-80-16,-21-11 8 0,1-7-40 15,2-11 4 1,6-5-16-16,0-22-8 0,13 1 0 15,2-20-136-15,12 4 72 0,12-14-296 32,6 9 200-32,21-4-324 0,8 12 272 15</inkml:trace>
  <inkml:trace contextRef="#ctx0" brushRef="#br0" timeOffset="41584.1">19821 13811 1092 0,'9'-2'404'0,"-9"2"-316"0,36-3-24 0,-12 3 132 0,3 3-120 0,11-1-36 0,1 4-32 0,-3-1-80 16,-7 3 40-16</inkml:trace>
  <inkml:trace contextRef="#ctx0" brushRef="#br0" timeOffset="41733.5">19744 14052 1216 0,'-9'29'448'0,"9"-29"-348"0,18 19-28 16,-3-14 184 15,3 3-156-31,20-3 20 0,7 0-72 0,14-5-12 16,-2 3-24-16,-3-6-220 15,-7 1 116-15,-2-6-704 16,-3 3 440-16</inkml:trace>
  <inkml:trace contextRef="#ctx0" brushRef="#br0" timeOffset="79342.73">21819 15714 1028 0,'6'18'380'15,"-6"-18"-296"-15,0 19-20 0,0-11 316 0,3 0-220 0,0-1 164 0,0 1-188 0,-3-2 92 0,0-6-132 0,0 0 40 16,-3-6-80-16,0-2 64 0,0-5-68 0,0-5 36 15,3-6-52 1,3-3 8 0,3 1-28-16,3-14-24 15,5 3 0-15,4-21 20 16,6 5-4-16,3-16-20 0,-6 8 4 16,-9 9 4-1,3 9 4-15,-7 1-12 16,-2 7 8-16,-6 1-4 0,3 8 0 15,-6-3 8 1,3 7 0-16,-3-1-12 16,6 7 8-16,-6-3 4 15,6 3 0-15,3-2 8 0,0-1-4 16,-3 3-4-16,0 0 4 16,0 1-16-16,-3 1 8 15,3 1 4-15,-3 3 0 0,0-1 0 0,0 3 0 16,-3 5 0-1,-3 6 0-15,-6 8-28 16,-3 7 16-16,-5 9-12 0,-7-1 12 16,0 3 16-16,-3 0 0 15,4-8-4 1,5 3 4-16,-3-8 20 16,6 0-12-16,-6-3 4 15,9-2-8-15,-3-3 4 16,10-3-8-16,-1-5 8 15,3 3-8-15,0-6 16 16,3 3-12-16,3-8 4 16,3 3-4-16,3-8 12 15,3 2-12-15,5-7-4 16,4 2 0-16,6-6-16 16,3 4 8-16,9-6-4 0,-1 3 0 15,4 5 24 1,-6 3-8-16,-3 2-28 0,-4 6 8 15,-2 2 4-15,0 9 8 0,-3 4-20 16,-3 9 12-16,-6 2 4 16,2 5 4-1,-8 3 24 1,-3 1-12-16,-6-4 24 16,0 0-24-16,-5-4 56 15,-1-1-36-15,-3-5 12 0,0-3-28 0,-3-5 8 16,0-3-12-1,0-5-8-15,0 0 0 0,0 0-4 0,3-3 0 16,-2 1-64 0,2-3 36-16,0-1-104 0,0 1 76 15,0 0-160-15,3-3 120 16,0-3-340-16,6-5 244 16,3 3-1024-1,3-3 676-15,3 0 80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12:16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2336 3527 664 0,'0'-3'244'0,"0"3"-188"0,3 0-16 0,3 0 224 0,-6 0-152 0,6-2 96 0,3 2-120 0,6-6 64 16,6 1-88-16,5-3 40 15,10 3-64-15,24-3-20 16,2-3-12-16,19 1 0 16,-10 4-4-16,0-4-12 15,-8 7 4-15,5-5 20 0,-14 6-8 16,3-1-12 0,-7 6 0-16,-5-3 12 15,-9 2-4-15,-7-2-12 16,-5 3 4-16,-6 2-4 15,-9-5 0-15,-12 3-196 16,-3 2 112-16,-24 3-148 16,-6 5 136-16,-29 0-52 15,2 3 92-15,-26-8 36 16,9 6 20-16,-12-4 120 16,20 1-60-16,16-6 236 15,23 0-164-15,21-5 8 16,12 0-80-16,42-8 0 15,8 3-32-15,31-6-28 16,-1 9 4-16,6-9-588 0,-8 9 320 0</inkml:trace>
  <inkml:trace contextRef="#ctx0" brushRef="#br0" timeOffset="7408.01">16720 3596 476 0,'-6'-3'176'0,"6"3"-136"0,-3 0-12 0,0 0 128 0,3 0-92 0,-6 0 52 0,3 0-68 0,-3 0 80 16,3 0-72-16,-3 0 0 15,3 0-36-15,-3 0 40 16,3 3-32-16,-3-3 48 16,6 0-44-1,-3 0 56-15,3 0-52 0,9-3 108 16,6 3-84-16,24-3 64 15,5 3-72-15,22-2 24 16,2-4-44-16,36 1-28 16,1 5-4-16,40-2-8 15,-2-4 0 1,12 1 16-16,-21 5-4 0,18 0-4 16,-21 3 4-16,15-1 12 15,-21 4-8-15,6-6-12 16,-18 2 0-16,-9 1 4 0,-18-1 0 0,4-2 8 15,-16 0-4-15,6 0-4 32,-8 0 4-32,-7 0 12 15,-11 6-8-15,-7-6 4 16,-5 0-4-16,-6 0 28 16,-6 0-20-16,-4 0 12 15,1 0-16-15,-3 0 0 16,-3 0-4-16,0-6 12 0,-3 6-12 15,-4-2-4 1,1 2 0-16,-6-3-4 16,3 6 0-16,-6-3 8 15,3 0-4-15,-3 0-4 0,0 0 4 0,0 0-24 16,0 2 12-16,-3-2 4 16,0 0 4-16,3 0 8 15,0 6-4-15,-3-6-28 16,0 0 12-16,-3 0-100 15,0 0 60 1,0 0-64-16,0 0 68 0,0 2-84 16,0 1 76-16,0 0-176 15,0 2 132-15</inkml:trace>
  <inkml:trace contextRef="#ctx0" brushRef="#br0" timeOffset="12338.53">21125 3749 464 0,'12'-13'176'0,"-12"13"-140"0,9-11-8 0,-6 3 216 0,0 8-140 0,0-10 124 0,0 7-132 0,0-7 84 0,0 7-104 0,-3 0 48 31,0 3-72-31,-3 11-12 16,3 2-24-16,-3 19 76 16,0 8-48-16,-3 7 68 15,6 3-64-15,-6 1 52 0,6-4-56 0,-6 6 48 32,3-5-52-32,-3 2 52 0,3-5-56 0,-6-10-8 31,6-4-16-31,-3 1 0 15,3-11-8-15,-6-2-12 16,6-1 4-16,-3-5 4 16,3-5 0-16,-3-2-36 0,6-6 20 15,-5-8-92-15,2 2 60 16,-3-4-72-16,3 2 64 0,-6-8-64 16,3 11 64-16,-6-8-64 15,3 7 64-15,-3-7-40 16,3 8 56-16,-3-3 28 15,6 0 12-15,-3 3 12 16,3-3-8-16,-3 2-12 16,6-2 4-16,0-2-16 15,3 5 12-15,0 2 92 16,3-2-44-16,-3 2 60 16,3 3-56-16,-3 3 40 15,6 5-48-15,0 5 32 16,3 5-36-16,-3 6 36 15,3 3-40-15,0 4 48 16,3-2-44-16,-3-2 28 16,3-1-32-16,-3-2 16 15,0-5-24-15,-3-3 44 16,3-3-36-16,-4-3-4 16,4-2-16-16,-3-2 64 15,0-6-40-15,-3 0-4 16,0 0-16-16,3-8-20 15,0 2 4-15,3-4 4 0,0 2 0 16,3-13 8 0,3 7-4-16,0-9 8 0,3 1-8 15,-1-7-12 1,1 6 4-16,-3-9 20 0,0 13-8 16,-6-5-12-16,0 11 0 15,-6 0-120-15,0 10 68 16,-3-5-332-16,0 6 220 0</inkml:trace>
  <inkml:trace contextRef="#ctx0" brushRef="#br0" timeOffset="12942.11">22000 3704 840 0,'9'-13'312'0,"-9"13"-244"0,0-5-16 0,0 5 180 0,0 0-136 0,-6-6 104 0,3 4-116 15,-12-4 84-15,1 6-92 0,-16 0-8 16,3 3-40-16,-6 2-16 0,3 6-8 0,10 2-16 31,11 6 8-31,15 15 12 16,9-7-4-16,11 10-20 15,7 0 8-15,-12 0 100 16,0-6-48-16,-15-4 104 16,-3-9-84-16,-18 4 16 15,-3-4-48-15,-18-5-20 16,3 1-8-16,1-9-164 16,5 3 88-16,6-6-428 15,6 1 276-15</inkml:trace>
  <inkml:trace contextRef="#ctx0" brushRef="#br0" timeOffset="13445.57">22277 3646 1028 0,'15'-8'380'0,"-15"8"-296"0,9 3-20 0,-9 2 40 16,0 3-68-16,-12 16 136 16,3 5-96-16,-15 21 36 15,3-5-68-15,-8 8 80 16,8-8-68-16,0-3 0 15,9 1-36-15,3-4 60 16,6-4-48-16,3-4 48 16,6-4-44-16,3-9 16 15,6-2-32-15,6-10 0 16,0-1-12-16,2-16 4 16,1 9-8-16,-3-17 24 15,0 6-16-15,-9-6-32 16,0 4 12-16,-15-1-44 15,0 5 32-15,-15 0-28 16,0 6 28-16,-9-3-8 16,3 6 16-16,1-1-72 0,5 3 48 15,-3-3-136-15,9 6 96 16,0-3-244-16,6 0 176 0,0 3-592 31,3 5 412-31</inkml:trace>
  <inkml:trace contextRef="#ctx0" brushRef="#br0" timeOffset="37441.74">1964 5360 488 0,'0'-10'180'0,"0"10"-140"0,6-8-12 0,-6 3 56 0,0 2-52 0,0-5 76 0,0 5-60 0,0-7 72 0,0 7-68 0,0-10 52 16,0 5-60-16,0-3 24 0,0 3-40 0,-9-2 8 31,9 2-20-31,0-3 8 16,0 9-12-16,-9-9 72 15,9 9-48-15,0-9 24 16,0 8-40-16,-6 3 16 16,6 0-20-16,-3-5 52 15,6 10-36-15,3-5 36 16,3 0-36-16,6-5 60 0,12 2-52 0,32-2 0 31,4-6-24-31,56-4-12 16,3 1 0-16,51-4 4 15,-7 5-4-15,54-6-4 16,-14 11 4-16,47 3-16 16,-24 5 8-16,36 8 4 15,-36 2 0-15,27 4 8 16,-38-1-4-16,5-3 8 16,-39 1-8-16,-5-6 8 0,-36 3-8 15,6-2 24-15,-27-1-16 0,-3-3 4 16,-21 1-8-16,-9 0-16 15,-17 2 4-15,-7-5 28 16,-11 3-12-16,-7-3-12 16,-8 0-4-16,-3 0 12 15,-6 0-4-15,-4 0 8 16,-8 0-8-16,-3-3 8 16,3 3-8-16,-9 0-12 15,3 0 4-15,-3-5 12 16,3 10-4-16,-3-5-20 15,3 0 8-15,-4 0 20 16,4 0-4-16,-3 0-4 16,0 3 0-16,0-3-4 15,0 0 0-15,0 0 0 16,0 5 0-16,-3 0-152 16,3-2 84-16,-6 2-264 15,3 1 188-15</inkml:trace>
  <inkml:trace contextRef="#ctx0" brushRef="#br0" timeOffset="70766">21211 6276 768 0,'-86'8'284'16,"86"-8"-220"-16,-59 13-20 0,23-5 164 0,6 3-124 0,-18 2 116 0,7 3-116 0,-4 2 64 16,12 3-88-16,4 3 4 15,8 0-40-15,3 2 4 16,6 1-16-16,3-1 0 16,9-2-4-16,9 0-8 15,3-3 4-15,15 0 12 0,5-2-8 0,13 2-4 31,3-5 0-31,5-3-16 16,-5 0 8-16,11-5 20 0,-2 0-8 16,12-2-4-1,-4-1 0-15,-2-5 4 16,-7 2-4-16,-5-4-4 0,-7 2 4 0,-2-5-16 16,-6 2 8-16,-1-2 28 15,-2 2-12-15,-3-5-12 16,0 5-4-16,-9-2-4 15,-1 2 0-15,-8-2 24 16,0 3-8-16,-9-6-12 16,-3 5 0-16,-6-2 4 15,3 5 0-15,-9-6-12 16,3 6 8-16,-5-5-4 0,2 5 0 16,-6-5 16-1,3-1-4-15,0 1-4 16,3 5 4-16,-3-5-4 15,6 5 0-15,-3-5 8 16,6 5-4-16,-3-6 16 16,4 6-12-16,-4-2 24 15,6 2-20-15,-6-3-4 16,6 6-4-16,-6-6 28 0,6 3-16 16,-6-3 4-16,6 6-12 15,-6-6 28 1,6 3-20-16,-3-2 32 0,6 2-32 0,-6-3-12 31,6 3-8-31,-6-3-4 0,6 6 0 16,-3-3 24-16,3 0-8 15,-3 0-4-15,6 0 0 16,-3-3 4-16,0 3-4 16,0-2-4-16,6-1 4 15,-3-5-16-15,3 3 8 0,0-6 12 16,0 6-4-16,0-8-12 15,3 5 4-15,0-3 12 16,0 3-4-16,-3-2-12 16,3 4 4-16,-6 1 4 15,0 3 0-15,-9 2-12 16,3 2 8-16,-9 1 12 0,0 5-4 16,-6 0-4-1,6 2 4-15,0-2-16 16,6 3 8-16,3-3 12 15,6 0-4-15,3 0 16 0,6-6-12 16,3 1-284 0,3 0 148-16,9-3-696 0,2 0 460 15</inkml:trace>
  <inkml:trace contextRef="#ctx0" brushRef="#br0" timeOffset="72113.07">23420 6281 736 0,'3'-5'272'0,"-3"5"-208"0,-15 5-20 0,-6 0 116 0,4 3-96 0,-37 8 160 0,-3 3-128 0,-17 10 68 16,9 3-96-16,-1 7 24 15,15-2-52-15,4-2-16 16,14-3-12-16,0-3 68 0,9-6-44 16,4-1 12-1,8-4-28-15,3 1 48 0,9-3-36 16,3-3-16 0,6-3-8-16,3 1 0 15,3 2-4-15,5-5 8 0,1 0-8 0,9-3-4 31,3 1 4-31,11-4-16 0,1 1 8 0,3 0 12 16,-4-1-4-16,-2-2-4 16,-3 0 4-16,-7-2-32 15,-2-1 16-15,-3-2-12 16,-3 2 12 0,0-5-20-1,-4 5 20-15,-2-5 4 16,0 6 8-16,-3-6 0 15,0 3 0-15,-3-3 0 0,3 5 0 0,-6-5 0 16,3 5 0 0,-4-4 0-16,1 7 0 0,-3-8 8 15,0 8-4-15,0-6-20 16,0 6 8-16,-3-5-4 16,3 5 4-16,-6-3 16 15,3 3-4-15,-3-2-12 16,0 2 4-16,-3-3 28 15,3 0-12-15,-6-5-12 16,0 8-4-16,-6-5 4 16,3 3 0-16,-5-4-12 15,2 4 8-15,-6-6-4 16,6 2 0-16,-3-2 52 16,3 6-24-16,-3-4-36 15,3 6 8-15,0-5-8 16,6 5 8-16,-3 0 76 15,6 3-36-15,-2-3-4 16,2 5-16-16,0 0 44 16,3 1-32-16,0-1 32 0,3 3-28 15,0-3-8 1,0 3-12-16,2-3-8 0,4 6 4 16,0-8 12-16,3 2-8 0,-3-5-12 15,3 3 0 1,-3-6-120-16,0 3 68 15,-6-3-180-15,3 3 132 0,-6-5-356 16,3 5 256-16</inkml:trace>
  <inkml:trace contextRef="#ctx0" brushRef="#br0" timeOffset="73633.07">15961 7027 392 0,'2'0'148'0,"-2"0"-116"0,0 0-8 0,0 0 128 0,0 0-88 0,0 0 96 0,0 0-92 0,-2 0 36 15,2 3-60-15,-3 0 48 16,6-1-56-16,-3-2 80 16,5 3-64-16,4 0 72 15,6-1-72-15,3-2 80 16,3 0-76-16,9-2 44 16,0-1-60-16,14-2 84 15,7 2-68-15,14-5 52 16,-2 5-64-16,8-2 24 15,-8 2-40-15,17-4 0 16,-5 1-16-16,14-2-16 16,-9 6 0-16,7-6 12 15,-10 5-4-15,12-2 8 16,-8 5-8-16,5-3 8 16,-12 3-8-16,13-3 60 15,-13 3-36-15,18-2 8 16,-5-1-24-16,5-2-24 0,-12 2 4 15,13-2 12 1,-7 2 0-16,6-2-4 0,-11 5 4 0,-4-3-16 16,-9 3 8-16,10 0 12 15,-10 3-4-15,13-3 8 16,-10 3-8-16,1-1-12 16,-13 4 4-16,13-4 4 15,-4 1 0-15,9 0 0 16,-5-1 0-16,-1-2 0 15,-11 3 0-15,-4-3-12 16,-5 2 8-16,0-2 12 16,-4 3-4-16,7-3 8 15,-4 3-8-15,4-1-4 16,-6 1 4-16,-4 0 4 16,-2 2-4-16,-6-2-12 15,-7-1 4-15,-2-2 40 0,0 3-24 16,-3-3 16-1,0 3-16-15,2-1-16 0,4 1 0 16,3 0 20-16,-3 2-8 0,-1-3-12 31,-2 1 0-31,0 0 4 16,-3-1 0-16,-3-2 16 0,0 3-8 16,-4-3-4-16,1 3 0 15,-3-1-16-15,0 1 8 0,-3-3 4 16,0 0 0-16,-3 0 8 15,0 0-4-15,-3-3-188 16,0 3 100 0,-9-5-520-16,3 2 336 0</inkml:trace>
  <inkml:trace contextRef="#ctx0" brushRef="#br0" timeOffset="85464.65">14829 7160 664 0,'-12'0'244'0,"12"0"-188"0,-8 0-16 0,2 0 136 0,6 0-104 0,-6 0 68 0,3 0-80 0,0-3 88 16,3 3-84-16,3-3 76 0,3 3-80 0,8-5 48 16,4 2-64-16,21-5 32 15,3 3-44 1,11 0-8-16,4 2-16 15,8-2-8-15,-5 2 4 16,20 1-4 0,-5 2 0-16,2 0 0 0,-8 2 0 0,-7-2 0 15,-11 0 0-15,-4 0 24 16,-5 0-12-16,-3 0 12 16,-7 3-12-16,-8-3-16 15,-3 3 0-15,-15-3 28 16,-6 0-12-16,-21 0-20 15,0 5 0-15,-32-2 32 16,-1-1-16-16,-29 1-16 16,5-1 0-16,-14 1 32 15,15 0-16-15,-10-3-8 16,19 2-4-16,2 1-4 16,16 0 0-16,11-3 0 15,18 0 0-15,24-3 32 16,12 3-12-16,27-5 4 15,0 2-8-15,17-5-8 16,1 6 4-16,2-6 20 16,-5 5-12-16,-13-2-4 15,-11 5-4-15,-18-3-32 0,-9 3 16 16,-18 0-172-16,-3 3 104 16,-12-1-268-1,6 6 196-15</inkml:trace>
  <inkml:trace contextRef="#ctx0" brushRef="#br0" timeOffset="136551.65">7923 6382 580 0,'9'-8'216'0,"-9"8"-168"0,-3-5-12 0</inkml:trace>
  <inkml:trace contextRef="#ctx0" brushRef="#br0" timeOffset="148654.54">3634 13377 1080 0,'-12'-8'400'0,"12"8"-312"0,0-2-24 0,6-1 152 0,3 6-132 0,18-3 108 0,5 0-112 0,46 0 20 16,-4 2-60-16,57 1-16 15,0 2-12-15,45-2-12 0,-9 0 4 0,32-3-4 16,-20 0 0-16,11 0-12 31,-23 0 8-31,8-3 28 0,-26 3-12 16,-6-3-4-1,-27 3-4-15,-12-2 4 0,-23 4-4 0</inkml:trace>
  <inkml:trace contextRef="#ctx0" brushRef="#br0" timeOffset="204277.05">6081 6599 976 0,'9'-8'360'0,"-9"8"-280"0,12-6-20 0,-12 4 100 0,3 4-100 0,-6-2 88 0,0 0-84 0,-15 0 48 16,0 6-68-16,-21-1 4 16,4 0-28-16,-10 1 16 15,6 2-24-15,-3 0-4 16,10-1-4-16,-7 1 72 15,15 0-40-15,-3-5 68 16,10 2-64-16,-1-2 20 16,6 2-40-16,3 3 0 15,3 0-12-15,-3 5-8 16,6 3 4-16,-3 5 4 16,3 1-4-16,-3 4 8 15,6 0-8-15,-6 4-12 16,6-4 4-16,-6-2-84 15,6-3 48-15,-6-2-144 16,6-4 104-16,-6-4-192 16,6 0 152-16,-9-6-320 15,6 0 248-15</inkml:trace>
  <inkml:trace contextRef="#ctx0" brushRef="#br0" timeOffset="204610.23">5542 6821 1040 0,'-3'-5'384'0,"3"5"-300"0,9-6-20 0,-6 4 192 16,3 2-152-16,3-3 132 15,6 3-132-15,3-5 56 16,-1 2-92-16,4-5 16 15,3 3-48-15,3-3-12 16,-3 3-16-16,0-3-16 16,-1 5 4-16,-2-2 4 15,-3 2 0-15,0 1 8 16,-3 2-4-16,-9-3-4 16,0 6 4-16,-3-3-4 0,0 0 0 15,-3 0-160 1,0 0 88-16,0 0-304 0,0 0 208 15,-3 2-620 1,3 3 444-16</inkml:trace>
  <inkml:trace contextRef="#ctx0" brushRef="#br0" timeOffset="205208.84">4732 6977 1152 0,'9'-3'428'0,"-9"3"-332"0,15 8-28 0,-6-2 184 0,3 2-152 0,9 2 48 0,-3 3-88 0,8 1-28 0,4-1-20 0,3 0 0 15,0 0-8-15,-1-2 8 16,-2 2-8-16,-6-5-136 16,-3 0 76-16,-9-3-308 15,0 1 204-15</inkml:trace>
  <inkml:trace contextRef="#ctx0" brushRef="#br0" timeOffset="205393.59">5176 6866 1172 0,'9'-3'436'0,"-9"3"-340"0,-12 24-24 16,0-3 188-1,3 0-156-15,-27 14 108 0,4-1-124 0,-16 6-40 31,6-3-28-31,-2 3-44 16,5-6 12-16,0-2-284 0,15 0 160 0,-8-9-692 31,14-1 464-31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16:07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20122 2236 860 0,'3'-6'320'0,"-3"6"-248"0,3 0-20 16,-3 0 104-16,0 0-96 0,3 0 44 0,0 0-60 0,0 0 64 0,0 6-60 0,3 2 36 15,3-3-48-15,0 8 44 16,0-5-48-16,0 5 4 16,2 1-24-16,-2 4 44 15,3 1-28-15,-3 7 40 16,3-5-40-16,-6 3 48 15,0 3-44-15,-3-6 48 0,0 0-48 0,-6 3 20 16,0-6-32-16,-6 9 72 31,3-6-56-31,-15 5 40 0,0-5-44 0,-29 3 8 32,2-5-24-32,-17 2 20 0,8 0-24 15,-23 3 24-15,11-6-24 16,-32 4 12-16,12-4-12 0,-42 3 20 15,15-2-20-15,-45-1 12 16,18 4-12-16,-53-9 0 16,17 0-4-16,-65-5 4 15,24 2-8-15,-54-10 8 16,33 0-8-16,-57-5-12 16,36 0 4-16,-59-6 12 15,44 6-4-15,-51-6-12 16,49 9 4-16,-61-11 20 15,48 7-8-15,-71 1-12 16,51 2 0-16,-72-2 12 16,50 5-4-16,-62 0-4 15,60 0 4-15,-63-5-16 16,57 10 8-16,-72-5-24 16,60 0 16-16,-57 5 32 15,63-2-12-15,-54 8-8 16,57-3-4-16,-57 5-4 15,59 0 0-15,-49 5-12 16,64 1 12-16,-59 2-32 16,51 0 24-16,-39 6 4 0,62-3 12 15,-47 2 8-15,59 1-4 16,-32-1-4-16,56-2 4 16,-24 2-16-16,57 1 8 0,-15-1-16 31,51 1 12-31,-18 4-12 0,47-4 8 0,-11 5 8 15,41-6 4-15,-15 1 0 16,33-1 0 0,-6 0-20-16,30-4 12 0,6 1 4 15,26-7 4 1,-2 3-12-16,23-1 8 0,-8 1-16 16,14-1 12-16,-2 9 4 15,11-1 4-15,-3 19-20 16,10 3 12-16,-4 10 12 15,12-5 0-15,-3-3 8 16,6-5-8-16,-2 3 24 16,11-8-16-16,-9-3 32 15,12 0-28-15,-6-6 20 16,9-1-20-16,-3-9 36 16,0-5-28-16,0-6 4 15,6-7-16-15,-6-6 12 0,9 3-16 0,-11-18-4 31,5 4 0-31,-3-7 4 0,3 0-4 0,-3-3 8 32,9 11-8-32,-9-8-12 0,3 8 4 0,0-1-16 31,6 9 12-31,0-3-32 16,0 5 24-16,0 6-28 15,6 5 24-15,0 11 8 0,3 2 12 0,0 11 0 16,3-1 0-16,-3 4 16 15,2-6-8-15,1-5 68 16,0-3-44-16,3-11 120 16,-3-4-84-16,0-12 64 15,6-7-76-15,6-13-32 16,2-1-12-16,-2-5-12 16,3 6 0-16,-6-6-100 15,3 8 56-15,2 1-184 16,-5 7 128-16,3-3-264 15,0 6 208-15,-3-3-448 16,0 8 340-16</inkml:trace>
  <inkml:trace contextRef="#ctx0" brushRef="#br0" timeOffset="2403.56">17053 2360 820 0,'0'-10'304'0,"0"10"-236"0,6-8-20 0,-6 2 220 0,3 6-156 0,-3-2 60 0,3 2-100 0,0-6-16 15,0 6-36-15,0 0 4 16,3 6-12-16,3-4 0 16,3 9-4-16,5 10-32 15,4 0 12-15,0 16 12 16,0-5 4-16,-9 8 68 0,0-9-40 0,-12 4 68 31,-3-3-60-31,-15-6 80 16,0-5-68-16,-15-2 16 15,7-1-36-15,-31-2 12 16,0-3-24-16,-32-2 16 16,9 2-20-16,-45 0 8 15,9-5-12-15,-57-2 12 16,18-1-16-16,-59-5 16 0,26 0-16 16,-56 0 4-1,27-5-4-15,-60-1-8 0,33 4 4 0,-69-4-4 16,40 1 0-16,-49 5-20 15,45 5 12 1,-56-5 20-16,47 6-4 16,-65 2-4-16,44 5 0 0,-59 5-16 15,51 1 8 1,-57 7 4-16,59 3 0 0,-50 8 16 16,47-5-8-1,-38 0 24-15,53 2-20 0,-20 6-4 16,53-8-4-16,-24 2 40 15,51 3-24-15,-24 8 0 16,42-2-12-16,-24 7 12 16,39-5-12-16,-25 0-4 15,40-3 0-15,-18-5-16 16,32-2 8-16,-3-4 12 16,34 1-4-16,-13 0-4 15,27 2 4-15,0-2-4 16,30 2 0-16,5 3 24 15,25-5-12-15,3 3 4 16,17-4-8-16,0 1 4 16,13 2-8-16,2-2-4 15,12 3 4-15,-2 2 4 16,11 2-4-16,0 1 8 16,9 5-8-16,-3-5 8 15,6-9-8-15,-3 1 24 16,0-3-16-16,-3-8 12 0,6-5-12 15,-3-8 36-15,6-2-24 16,-6-12 20-16,6-7-24 0,-8-13 0 16,8-1-12-16,-3-13-16 15,6 9 4-15,-3-4 4 16,6 6 0-16,-3 0 0 16,3 11 0-16,-3-1-20 15,0 11 12-15,0-3-48 16,0 9 28-16,0 7 8 15,6 8 8-15,0 9 12 16,2 4 0-16,10 0 0 16,3 1 0-16,9-6 16 15,0-2-8-15,5-14 60 16,1-2-40-16,-6-17 8 16,0-2-24-16,-7-7-16 15,1 1 0-15,-3-1-4 16,-3 7 0-16,-6-8-116 15,0 8 68-15,0-2-268 16,0 4 180-16,3 1-576 16,2 8 400-16</inkml:trace>
  <inkml:trace contextRef="#ctx0" brushRef="#br0" timeOffset="12322.33">20759 5144 1060 0,'-3'0'392'0,"3"0"-304"16,0 0-28-16,0 0 104 0,0 0-104 0,3-3 88 0,0 3-84 0,0 0 4 0,3 0-44 0,3-5 32 16,3 5-32-16,9-3 40 15,5 3-36-15,16-5-16 16,3 5-4-16,11-11-8 15,-2 8 0-15,11-10 0 16,-2 8 0 0,5-3 8-16,-5 0-4 0,-4 0 32 15,-8 5-20-15,-6-2 48 16,-7 2-36-16,-5 1 12 16,-3 2-24-16,-6-3 8 15,-1 6-12-15,-2-6-8 16,-3 3 0-16,0-2 4 0,-3 2-4 0,0-3 8 31,0 3-8-31,-3-3-20 16,-1 3 8-16,-5-5 12 15,3 5 0-15,-6 0 8 16,0 0-8-16,-6 0-80 16,3 0 40-16,-6-5-260 15,0 5 164-15</inkml:trace>
  <inkml:trace contextRef="#ctx0" brushRef="#br0" timeOffset="13060.12">20744 5302 644 0,'-6'-2'236'0,"6"2"-180"0,-3 2-20 0,-3-2 132 0,12 0-100 0,-6 0 112 0,0 0-100 0,3 0 116 0,3 0-112 0,3-2 56 31,3 2-80-31,6-3 28 16,0-2-52-16,8-1 8 0,4 4-28 0,9-6-8 16,0 5-4-1,8-2-4 1,1 5 0-16,2-5 0 0,-5 5 0 16,12-6-12-16,-7 4 8 0,7-6 12 15,-4 5-4 1,-5-2-4-16,-6-3 4 0,-7 3-4 15,-2-1 0-15,-3-2 8 16,-3 8-4-16,-3-8-4 16,-1 6 4-16,-5-1-4 15,0-2 0-15,-3-1 0 16,0 6 0-16,-6-2 0 16,0 2 0-16,-3-5-12 15,0 5 8-15,-3-3 12 16,3 3-4-16,-3-3-12 15,2 6 4-15,-2-6 20 16,3 3-8-16,-6-2-12 16,0 4 0-16,0-2-32 15,0 0 20-15,-3-2-100 16,3 2 64-16,-3-3-168 16,0 0 120-16</inkml:trace>
  <inkml:trace contextRef="#ctx0" brushRef="#br0" timeOffset="16845.37">20298 3119 800 0,'-3'-7'296'0,"3"7"-232"0,-3-11-16 0,0 3 168 0,3 5-128 0,-3-2 96 0,3 5-104 0,-3-5 32 15,3 10-64-15,-3-5 36 16,6 5-48-16,0 3 24 15,6 0-32-15,11 3 36 0,7 2-36 16,18-5 28-16,3 3-28 0,11-4-8 31,1 7-12-31,8-14 4 16,-2 2-8-16,8-4-4 16,-12 2 4-16,1 0-4 15,-9 2 0-15,-7 4-12 16,-5 2 8-16,-9 7-4 15,-4 7 0-15,-5 9 0 16,0 4 0-16,-3 15-12 0,0-5 12 0,0 3-4 31,-4-3 4-31,1 0 8 0,0-6 0 0,-6 1 68 16,0-6-36-16,-6 3 32 16,3-10-36-1,-6-1 0-15,3 1-16 16,-6-3 0-16,0-3-4 0,0-3 4 15,0-2-8-15,0-3-4 16,3 1 4-16,-3-4 20 16,0-4-12-16,0-4-20 15,0 3 0-15,-3-5 32 0,3 0-16 0,-6 0-8 32,3 0-4-32,-9 0 4 15,3 0 0-15,-6 0 0 16,3 0 0-16,-3 0 0 15,3 0 0-15,-3 0 0 16,7 0 0-16,-4 0 8 16,6-5-4-16,-3-3-12 15,6 3 4-15,-3-3 4 16,6 0 0-16,-3 3 0 16,6-3 0-16,-3 3 0 0,6-1 0 0,0 6-12 15,3 6 8 1,6 1 4-16,-1 7 0 0,10 4-20 31,3 3 12-31,6 3 40 16,0 3-20-16,-1-11 24 15,-2 2-20-15,-6-5 64 16,0-2-48-16,-6-6 16 0,-4-2-32 16,-5-9 36-16,0 1-28 15,-3-8-12-15,0 0-8 0,-3-8 4 16,3 2-4-16,-3-5 8 15,0 3-8-15,0-3-28 16,3 8 12-16,-3 1-4 16,0 1 8-16,-3 4 24 15,0 7-8-15,-3-2-48 16,3 5 24-16,-6 0-184 16,3 5 112-16,-6 3-268 15,6 3 200-15,-3 2-632 16,3 0 440-16</inkml:trace>
  <inkml:trace contextRef="#ctx0" brushRef="#br0" timeOffset="25445.85">20744 17407 1132 0,'-6'-3'420'0,"9"1"-328"0,-3-9-24 0,3 8 148 0,-3-5-132 0,0-2 116 0,0-9-116 0,-3-2 44 0,0-8-72 15,-6-8 44-15,3-11-56 0,0 1 32 31,3 2-44-31,0-13-20 0,0-9-4 16,0 4 8-16,6 5-8 16,0-14 16-16,3 14-16 0,3-5 16 15,6 10-16-15,3-3 4 32,0 11-4-32,15-5-8 15,2 5 4-15,16-3 12 0,-3 9-8 0,11-4-20 16,-5 12 4-1,23-1 4-15,-3 11 4 0,10 7 0 16,-7 9 0-16,10 10 0 16,-7 9 0-16,12 15-20 15,-8 2 12-15,-4 14 12 16,-12-2 0-16,-8 20-20 16,-15 3 8-16,-13 19 12 15,-8-6 0-15,-12 19 16 16,-3-5-12-16,-12 18 4 15,-9-8-4-15,-6-18 12 0,-15-14-12 16,-14-10 40-16,-13-10-24 16,-5-9 12-16,-1-10-20 0,-11-11 52 15,-15-11-36-15,-10-7 80 16,4-8-60-16,3-6 80 16,-3-2-76-16,8-3 44 0,10-3-60 15,15-2-28-15,14-5-12 16,12-6-20-16,9-10 12 15,10-11-56 1,8-8 32-16,6 3-168 16,6-8 108-16,6 2-264 15,6-5 200-15,8 1-828 16,7 9 548-16,0 9-328 16</inkml:trace>
  <inkml:trace contextRef="#ctx0" brushRef="#br0" timeOffset="92377.08">4092 5286 1216 0,'-12'-13'448'0,"4"5"-348"0,-4-2-28 0,6 4 192 0,3 4-160 16,0-6 116-16,3 8-128 0,12-13 32 0,11 7-76 0,31-7-24 0,3 5-16 0,50-5-20 0,-6-3 8 0,42 3 20 15,-9 2-8-15,3 1-20 16,-21 4 4-16,3-2 4 15,-18 6 4-15,-9-4 8 16,-14 6-4-16,-13-8 32 16,-11 6-20-16,-13-6 20 15,-8 5-20-15,-6-2 20 16,-6 0-24-16,-6-3 12 16,-3 5-12-16,-3-5-16 15,-3 5 0-15,-3-4 20 16,-1 4-8-16,1-2-48 15,3 5 24-15,-3-3-156 16,3 3 96-16</inkml:trace>
  <inkml:trace contextRef="#ctx0" brushRef="#br0" timeOffset="92998">1830 5318 1028 0,'-21'0'380'0,"21"0"-296"0,-36 0-20 0,22 0 112 0,2 5-108 0,-12-5 68 0,9 3-76 0,-3-3 36 15,6 0-56-15,0 0 96 16,-3 0-80-16,9 0 36 16,-2 0-52-16,2 0 28 15,6 0-36-15,-3 0-8 16,3 0-16-16,-6 0-16 16,12 0 4-16,-6 0 12 15,9 0-4-15,11-3 16 16,1 3-12-16,24-10 4 15,5 7-4-15,19-10 4 16,-1 8-8-16,19-3-20 16,-7 2 8-16,6-2 4 15,-5 3 4-15,-16-3-12 16,-8 3 8-16,-12-3 12 0,-7 3-4 0,-8-3 8 31,-6 5-8-31,-9 1-12 0,0 2 4 0,-9-8-172 16,-4 8 96-16,-4-3-384 15,2 3 260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16:49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4494 5292 1060 0,'3'-6'392'0,"-3"6"-304"0,12-13-28 0,-6 8 128 0,3 5-116 0,6-5 68 0,0 2-80 0,12-5 8 0,2 3-36 16,19-9 24-1,6 7-32-15,23-12 4 16,-3 6-16-16,13-3 28 0,-13 3-24 0,3-1 48 16,-14 4-36-16,2-1 12 15,-5 9-24 1,-3-6 20-1,-10 5-24-15,-5 0 4 0,-9 3-8 0,-7-5-32 16,-2 5 12 0,-6-5 32-16,3 2-12 15,-12-2-16-15,3 2 0 0,-12-2-232 16,3 5 128-16</inkml:trace>
  <inkml:trace contextRef="#ctx0" brushRef="#br0" timeOffset="502.13">4685 5374 756 0,'-15'0'280'0,"15"0"-216"0,-3-3-20 16,0 0 144-1,6 6-112-15,0-6 96 0,3 3-104 0,6-2 80 32,3-1-84-32,8-2 56 15,-2 0-68-15,15-3 4 0,3 2-32 0,17-4-4 16,1 4-12-16,8-4 4 15,-8 7-8 1,2-10 52-16,-8 5-32 0,8-3 8 16,-5 6-20-16,3-5 12 15,-10 4-16 1,-2-2 48-16,-6 6-28 0,-7-6 12 16,-5 8-24-1,-6-8 8-15,-3 5-12 16,-6 1-16-16,-3 2 0 0,-3-8 4 15,3 8 0-15,-9-3 0 16,3 3 0-16,-3-3-56 16,0 3 32-16,0 0-96 15,0-5 68-15,-3 0-180 16,3 2 132-16,-3-2-456 16,6 2 308-16</inkml:trace>
  <inkml:trace contextRef="#ctx0" brushRef="#br0" timeOffset="4029.5">7903 3045 676 0,'6'-5'248'0,"-6"5"-192"0,11-8-16 0,-5 3 268 0,0 0-176 0,3-9 80 0,3 1-124 0,9-13 0 0,0 4-52 0,12-9-4 16,-1-4-20-16,7-2-8 15,3 11 0-15,-7-9-4 16,-2 12 0-16,-9-4 8 16,-3 9-4-16,-9-4 32 15,-3 4-20-15,-15-1 4 16,0 6-12-16,-24 0 4 15,3 10-8-15,-17-2-12 16,2 5 4-16,-9 5 12 16,13 3-4-16,-1-2-12 15,9 1 4-15,-3-1 20 16,10 2-8-16,-1-3 16 16,6 0-16-16,-3 3-4 0,6 5 0 0,0-7-4 15,3 4 0-15,-3 1 8 31,4 2-4-31,-1-5-12 16,3 5 4-16,0-2 20 16,6 2-8-16,0-8-12 15,6 3 0-15,-3-2 12 0,3 2-4 0,-3-8-4 16,0 2 4-16,0 1-4 16,3 0 0-16,0 2 8 15,6 3-4-15,3 2-12 16,-1-2 4-16,10 6 12 15,0-1-4-15,9 11-12 16,3 2 4 0,14 3 4-16,1 3 0 0,11 5 8 15,-2-5-4-15,-3 5-12 16,-10 0 4-16,-14 8 4 16,-9-6 0-16,-27 1 60 15,-9-3-32-15,-27-8 76 16,-2-2-56-16,-13-11-8 15,10-3-24-15,-4-11 40 16,12-2-28-16,-2-13-4 16,11 0-16-16,0-13 20 0,9 2-16 15,6-11-20 1,6 9 0-16,6-1-188 16,6 4 104-16,0 7-348 15,3 2 248-15</inkml:trace>
  <inkml:trace contextRef="#ctx0" brushRef="#br0" timeOffset="4970.58">8114 3405 684 0,'6'-10'252'0,"-6"10"-192"0,-12-8-20 0,-6 2 156 0,6 4-116 0,-24-6 80 0,4 3-92 0,-46-9 16 16,4 4-48-16,-60-6 20 16,9 5-28-16,-57-5 44 0,19 6-40 15,-37 2 48 1,28 0-48-16,-7 8-16 0,33 3-8 0,0 4 52 15,30 7-32 1,-6 4-20 0,27 1-8-16,3 7 8 15,23 6-4-15,4 0 52 16,17 2-32-16,6 11 60 16,13 0-48-16,-1 13 36 15,12 3-40-15,0 8 24 16,6-3-28-16,0-10 36 15,9-9-36-15,-3-4 40 16,6-9-40-16,-6-2 12 16,6-3-24-16,-9-3 28 15,6-5-28-15,-5-2 4 16,2 0-12-16,-6-6 4 16,3 0-8-16,-6-5 24 0,6 5-16 0,-6-13-12 15,3 5-4-15,-3-10-4 16,6 5 0-16,-9-13 8 15,7 5 0-15,-4-8 16 16,3 6-8 0,0-9 4-16,3 3-4 0,-3 0-24 15,6-2 8-15,0 2 4 0,0 5 4 16,-3 3-12 0,6-2 8-16,-3 7 4 15,3 3 0-15,-6 8-28 16,6 5 16-16,0 14-4 15,6 4 8-15,6 14 24 16,3-5-8-16,9-3 32 16,6-2-24-16,3-9 40 15,-4-5-32-15,1-8-4 16,0-2-12-16,0-16 12 16,-3-1-12-16,-4-7 16 15,1 0-16-15,-3-6 16 16,-3 4-16-16,3-4-40 15,0 3 20-15,-3-2 12 16,2 7 0-16,-2-2 20 16,0 5-12-16,-3-5 16 15,-3 5-16-15,-9-3 40 0,0 3-24 16,-9-2-4 0,0 2-12-16,-12 0 4 0,4 5-8 15,-16 0-12 1,3 3 4-16,-12 3-48 15,7 2 24-15,-7 6-100 0,9-6 72 0,-5 3-188 16,14 0 140 0,-6-3-352-16,3-5 260 0</inkml:trace>
  <inkml:trace contextRef="#ctx0" brushRef="#br0" timeOffset="10713.08">18178 5104 912 0,'-27'-40'340'0,"27"40"-264"0,-35-45-24 0,17 24 248 0,6 5-176 0,-9-13 108 0,3 3-136 0,0-14 44 0,3 8-80 0,1-2 88 16,2-1-84-16,3-2 8 15,6 0-48-15,3-5-12 16,6 10-8-16,9-13 4 16,2 8-4-16,16-13 8 15,3 5-8-15,12-21 8 16,-1 8-8-16,7-17-4 16,-7 20 4-16,7-11-16 15,-6 18 8-15,14-2 4 16,-8 10 0-16,11 3-20 15,-5 5 12-15,5 11-4 16,-8 3 4-16,14 10 8 16,-2 5 0-16,17 14 0 15,-6 2 0-15,7 19-12 0,-10-3 8 16,6 29-16-16,-11 5 12 16,-4 27-32-1,-11-5 24-15,-12 29 4 16,-13-8 12-16,-17 13-12 0,-12-11 8 0,-27 14 4 15,-2-19 0 1,-25-5 8 0,6-16-4-16,-26-13 16 0,2-22-12 0,-29-10 60 31,12-10-40-31,-30-14 68 16,12 0-56-16,-10-21 36 0,19 3-44 0,3-19 0 15,20 3-20 1,4-29 0-16,11 2-4 0,7-18-156 15,11 8 80-15,-3-24-236 16,10 13 172-16,-4-16-284 16,9 17 236-16</inkml:trace>
  <inkml:trace contextRef="#ctx0" brushRef="#br0" timeOffset="22417.67">21101 2813 756 0,'15'-6'280'0,"3"4"-216"0,-6 2-20 0,-9-6 268 0,3 6-180 0,0-2 64 0,3 2-120 0,0-6 96 0,0 6-96 0,-6-8 48 0,0 6-68 0,-15-6 56 0,3 5-64 15,-30-2-16 1,0 0-20-16,-41-3 0 16,3 2-8-16,-54-2 32 0,3 3-20 0,-45 0-4 15,18 5-8-15,-9 5 20 16,31 0-12-16,-1 17-4 15,29 1-4-15,1 25 4 16,27-3-4-16,-1 13 32 16,25-5-20-16,-1 11 20 15,19-3-20-15,-1 10 0 16,9-13-8-16,0 0 20 16,6-5-16-16,1-13 40 15,5-3-28-15,-3-8 12 16,3-2-20-16,-6-9 28 15,6 1-28-15,-6-6-4 16,3-5-8-16,1-3 12 16,5 3-8-16,-3-3 16 15,6-5-16-15,-3 0 4 16,6 0-4-16,-6 0 12 0,6 0-12 16,-6 0-20-1,6-5 4-15,-6-3 20 16,3 3-4-16,-2-3-20 15,5 0 4-15,-3 3 4 16,3-1 4-16,-9-2 0 16,6 8 0-16,-6 8-36 0,6 0 20 0,-6 11 16 15,3 2 0 1,0 11 0-16,3 5 4 16,1 2-40-16,5 1 20 0,-3-3 68 15,6-2-28-15,-3-14 56 31,6 3-48-31,-3-11 64 0,3-8-56 0,0-8 28 16,3 1-40-16,5-11-16 16,7 2-8-16,9-5-16 15,0 3 8-15,9-6 4 16,2 6 0-16,-2-5 0 16,-6 10 0-16,-6 0-12 15,-7 2 8-15,-8 1-4 16,0 5 0-16,-9 0 24 15,-3 0-8-15,-12-8 24 16,4 8-20-16,-10-10 4 16,3 2-8-16,-3-6-8 15,3 4 4-15,-3-6-4 16,9 5 0-16,-2-4-152 16,2 4 84-16,0 3-200 15,6 0 148-15,-3 8-452 16,6 3 320-16</inkml:trace>
  <inkml:trace contextRef="#ctx0" brushRef="#br0" timeOffset="34630.65">22244 5263 736 0,'-3'-6'272'0,"3"6"-208"0,3-2-20 0,0-1 284 0,6 0-188 0,9-5 152 0,3 6-168 0,15-19 120 15,-1 5-140-15,19-16 0 16,3 6-64-16,17-12 0 16,0 9-24-16,1 0-36 15,-13 11 12-15,-8-3-8 16,-12 7 8-16,-7 4-204 16,-5 4 116-16</inkml:trace>
  <inkml:trace contextRef="#ctx0" brushRef="#br0" timeOffset="35025.06">22509 6535 1120 0,'63'-24'416'0,"-63"24"-324"0,77-37-24 0,-38 19 76 0,0 2-92 0,11-8-20 0,1 3-20 0,11-8-100 15,-5 8 48-15</inkml:trace>
  <inkml:trace contextRef="#ctx0" brushRef="#br0" timeOffset="35473.21">22203 8424 1256 0,'-3'-34'464'0,"3"34"-360"0,18-32-28 16,2 16 152-1,4 3-140-15,21-16 0 16,3 0-56-16,38-13-12 0,0 7-12 16,33-5-140-16,-9 9 76 15</inkml:trace>
  <inkml:trace contextRef="#ctx0" brushRef="#br0" timeOffset="35977.99">22310 9991 1008 0,'92'-45'372'0,"-92"45"-288"0,83-45-24 0,-32 21 88 0,0 8-92 0,26-21-28 0,-3 5-24 15,7-10-268-15,-7 5 144 0</inkml:trace>
  <inkml:trace contextRef="#ctx0" brushRef="#br0" timeOffset="37090.31">22069 11882 904 0,'-12'-26'332'0,"12"26"-256"0,3-21-24 16,3 2 292-16,6 9-200 0,23-17 28 0,7 6-100 0,38-8-60 0,4 5-8 0,50-5-144 16,-3 8 72-16,59-21-972 31,-11 2 572-31</inkml:trace>
  <inkml:trace contextRef="#ctx0" brushRef="#br0" timeOffset="38491.35">22107 13523 800 0,'6'-3'296'0,"-6"3"-232"15,0 0-16-15,0 0 96 0,0 0-88 0,-3 0 60 0,3 0-72 0,-3-2-28 0,3 2-16 0,-6-3 24 16,6 6-12-16,-2-3-4 16,2 0-4-1,-3 0-4 1,6 0 0-16,-6 0 16 0,3 2-8 0,-6 1 24 15,0 0-20-15,-3-1 12 16,6 1-12-16,-6-1-24 16,6 1 4-16,0-3 12 15,3 3 0-15,-3-6 40 16,6 3-20-16,0-5 40 16,3 2-36-16,3-7 4 15,6-1-20-15,17-10 0 16,4 2-4-16,27-7 4 15,2 5-8-15,18-11-12 16,-2 8 4-16,8-8-60 16,-12 9 36-16,1-9-208 15,-13 8 132-15,-5-2-652 0,-10 4 420 0</inkml:trace>
  <inkml:trace contextRef="#ctx0" brushRef="#br0" timeOffset="45631.25">1890 15216 736 0,'20'-10'272'0,"-20"10"-208"0,21-6-20 0,-9 4 212 0,6 2-148 0,3-6 116 0,3 4-132 0,17-6 12 16,4 5-60-16,18-2-28 0,-1 2-8 15,9-2 0 1,-2 5-4-16,5-5 8 16,-5 5-8-16,5-6 76 15,-8 6-44-15,-4-5 56 0,-8 5-52 16,-10-5 76-16,-2 5-64 15,-12-6 8-15,-3 4-36 0,-3-6 24 16,-4 5-32-16,-8-5-4 16,0 6-8-16,-6-4-16 15,-6 6 8-15,3 0-340 16,0 3 188-16,21 0-748 16,9 2 504-16</inkml:trace>
  <inkml:trace contextRef="#ctx0" brushRef="#br0" timeOffset="46650.61">4741 15433 748 0,'12'-3'276'0,"-12"3"-216"0,9-7-16 0,-6-1 288 0,3 0-192 0,-6-13 152 0,0-1-168 0,-6-12 4 0,0 0-76 0,-6-14 28 15,-6 3-44-15,-2-26-12 16,2 4-12-16,-6-15 0 15,3 11-8-15,0-11-12 16,3 16 4-16,0-16 12 16,7 16-4-16,-4-3-12 15,6 16 4-15,0 3-4 16,3 15 0-16,0 1 16 16,6 13-4-16,0-1-4 15,3 7 4-15,6-1-24 16,0 8 12-16,3-3-4 15,6 6 4-15,5 0 16 16,4 2-4-16,15-2-12 16,-6 5 4-16,29-3-4 15,-5 6 0-15,17-3 16 16,-3 5-4-16,7-5-4 16,-10 3 4-16,13-6 4 15,-10 0-4-15,3-2-12 16,-17 2 4-16,-4-5 28 0,-11 6-12 0,-3-1 48 15,-12 3-32 1,-4 0-24-16,-5 5-4 0,-3 6 0 16,0 2 0-16,-3 16-12 15,0 6 8-15,2 18-16 16,1 2 12 0,9 9 12-16,3-6 0 0,0 11-12 15,-1-6 4-15,1 11 4 16,0-8 0-16,-12 1-12 15,0-9 8-15,-12-3-4 16,3-10 0-16,-27 3 16 16,0-3-4-16,-30 3 24 15,4-6-16-15,-40-5-4 16,10-3-4-16,-33-10-16 16,11-5 8-16,-23-9 56 15,12 1-28-15,-9-8 44 16,21-1-40-16,0-4 12 15,20 2-24-15,-5-6-8 16,20 1-4-16,-11-3-16 16,20 5 8-16,4-2 12 0,14 2-4 15,6 1-4-15,12-1 4 0,6 0-216 16,9 3 116-16,3 0-500 16,9 0 332-16</inkml:trace>
  <inkml:trace contextRef="#ctx0" brushRef="#br0" timeOffset="54416.67">4286 17015 892 0,'-3'-5'332'0,"15"5"-260"0,-3-3-20 0,0 1 272 0,6-4-188 0,11 1 80 0,34-3-128 0,20 3-28 0,15 0-36 16,30-1-8-16,3 6-8 0,-8 0-16 16,5-2 4-16,3 2 72 15,-15 0-36-15,-15 0-12 16,-15 0-12-16,-11 0 52 16,-10-3-32-16,-8 0-12 15,-10 3-8-15,-5 0 0 16,-15 0-4-16,3 0 8 15,-15 0-8-15,0 0 8 0,-4 0-8 16,-2 0 52-16,6-2-32 16,-6-1 8-16,3-5-20 15,3-2 28 1,0-9-24-16,0-10 64 0,0-16-44 16,-6-21-8-16,-3-8-16 0,-6 2 8 15,-3-7-12-15,-3 0-4 16,-3 2 0-16,-3 11 4 15,-3 8-4 1,0 10-20-16,1 8 8 16,2 11-4-16,6 5 4 0,0 6 16 15,0 5-4 1,0 2-12-16,6 3 4 0,0 3-4 16,0-1 0-1,0 1 16-15,-3 3-4 0,0-1-12 16,-15 0 4-16,-2 1-16 15,-25-4 12-15,-21 4-48 32,-5-1 28-32,-39-2 8 0,-21-1 8 15,18 1-8 1,6 2 12-16,-6-4 20 16,17 1-4-16,-11-2-4 0,12 0 0 15,27 0-16 1,11 3 8-16,6 0 4 15,19 2 0-15,-4 6 8 16,12 5-4-16,-3 8-28 0,7 10 12 0,2 32-4 16,12 24 8-16,12 3 44 15,6 0-24-15,12 7 52 16,8 9-36 0,10-11-4-16,3-14-16 0,-7-12 12 0,-5-11-12 15,-9-8-4-15,-6-5 0 16,-12-6-304-16,-6 0 164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18:0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8060 2693 756 0,'3'-5'280'0,"-3"5"-216"0,6-5-20 0,-6 2 232 0,0 6-160 0,-6 2 88 16,3 6-120-16,-15 15 28 0,4 9-64 0,-16 12-32 16,6 4-16-16,-15 7 8 15,4-11-4-15,-4-2-12 16,12-5 4-16,3-3 28 16,9-10-12-16,9-9-4 15,6 1-4-15,12-9 20 0,6 3-12 16,9-10-4-1,3-3-4-15,8-13 4 16,-2 2-4-16,0-10-72 16,-3 8 36-16,-10-11 20 15,-5 5 12-15,-18 4 12 16,-3 1-8-16,-17 1-20 16,-1 8 8-16,-9-3 4 15,3 8 4-15,3-5 8 16,6 10-4-16,7-5-72 15,5 0 36-15</inkml:trace>
  <inkml:trace contextRef="#ctx0" brushRef="#br0" timeOffset="464.19">8298 2823 736 0,'15'-26'272'0,"-15"26"-208"0,12-14-20 0,-9 9 228 16,0 5-156-16,-6 0 88 15,3 5-120-15,-12 9 56 16,3 7-80-16,-8 5 4 16,2 6-40-16,-3 0 48 15,6 2-40-15,0-2 20 16,6-6-32-16,6-4 36 15,3 1-32-15,6-9-4 16,6 1-12-16,0-4 4 0,3-3-8 16,-1-3 8-1,4-5-8-15,-3-10-180 16,0 7 100-16,0-15-248 16,3 4 184-16,-1-12-180 15,1 5 184-15,-3-11-64 16,-3 5 120-16,0 1 68 15,0 0 12-15,-6 7 280 16,3 1-152-16,-6 12 192 0,0 12-184 16,-9 4 92-16,3 11-136 0,-6 6 40 15,6 4-76 1,0-1-24 0,3-1-20-16,0-3-20 15,6 1 4-15,-1-12-40 0,1 4 24 0,-3 0-548 16,3-6 312-1</inkml:trace>
  <inkml:trace contextRef="#ctx0" brushRef="#br0" timeOffset="1066.67">7182 3463 892 0,'-18'3'332'0,"18"-3"-260"0,-6 3-20 0,3-3 88 0,3 2-88 0,-6 4 68 0,6-4-68 0,-3-2 92 0,6 3-80 0,-3-3 68 15,6 3-76-15,0-3 40 16,6 0-56-16,0-3 24 16,0 3-36-16,0-3 0 15,0 1-16-15,-6 2 28 16,3 0-24-16,-3 0 4 16,0 2-12-16,-3-2 28 0,3 3-20 15,11-3 40-15,7 3-32 16,33-6 56-16,2 0-44 0,69-7 0 15,3-1-20-15,81-10-4 16,-7 8-4-16,54-6-16 31,-30 6 4-31,18 0 12 0,-35 5-4 0,-10 3-12 16,-32 5 4 0,-9 0 12-16,-31 0-4 15,-7-6 24-15,-25 6-16 0,-15-2 12 16,-20-1-12-16,-13 0-8 15,-8 3 0-15,-9 0 12 16,-4 0-8-16,-5-5-128 16,0 2 68-16,-6-2-424 15,0 5 268-15</inkml:trace>
  <inkml:trace contextRef="#ctx0" brushRef="#br0" timeOffset="66690.78">18422 2961 2368 0,'3'0'0'0,"-6"0"-4"0,0 0 68 0,3 0-36 0,-6 0 52 15,0 2-48-15,-14-2 28 0,2 6-32 0,-21-1 8 0,0 8-20 0,-14-5 28 16,5 5-28-16,-3 1-12 15,13-1-8 1,2-3 12 0,9 4-4-16,0-9-12 15,10 5 4-15,-1 1 12 0,6-6-4 0,0 3-12 16,9 0 4-16,6 3-40 16,6-3 24-16,21 5-12 15,5 0 20-15,16 14-8 0,0 4 8 16,-10 4 16-1,-5 4 0-15,-27 4 24 16,-6-9-16-16,-30 1 76 16,-3-4-52-16,-14-4-12 15,5-3-16-15,-6-11-132 16,10-8 68-16,-7-8-252 16,12 1 172-16,3-22-924 0,9 8 588 15</inkml:trace>
  <inkml:trace contextRef="#ctx0" brushRef="#br0" timeOffset="67226.69">18797 2902 1048 0,'12'-10'388'0,"-12"10"-300"0,6-8-28 0,-3 3 164 0,3 5-136 0,-6-3 88 0,3 3-104 0,-3 3 32 16,0 2-60-16,-9 13 92 15,0 4-80-15,-24 15 56 16,4 2-68-16,-22 12 4 16,3 2-28-16,4 15-4 15,8-4-8-15,9-1-16 16,12-7 4-16,7-6 12 16,5-15-4-16,8-6 16 15,10-6-12-15,9-7-20 0,3-2 4 0,6-14 32 31,-1 0-16-31,1-14-8 16,-3 1-4-16,-6-11 12 16,0 3-4-16,-10-5-12 0,1-3 4 0,-12 2 4 15,-3 6 0-15,-15 2-80 16,1 12 44-16,-16-7-76 16,6 14 68-1,-6-8-96-15,6 8 80 0,1-5-148 16,5 5 120-16</inkml:trace>
  <inkml:trace contextRef="#ctx0" brushRef="#br0" timeOffset="78117.11">14746 6649 496 0,'12'-5'184'0,"-12"5"-140"15,6-6-16-15,-6 4 136 0,0 4-96 0,0-2 88 0,0 0-92 0,-6 3 92 0,0 2-92 0,-15 3 84 16,0 6-84-16,-26-1 12 16,2 5-44-1,-23 14 84-15,8 2-64 0,-8 11 56 16,14-2-64-16,0-1 24 15,13-5-40-15,5-3-8 16,15-2-12-16,6-3 56 16,12-5-36-16,9 0 24 15,9-3-32-15,9 0 16 16,6-2-20-16,20-1 20 16,4-2-24-16,17 0-4 15,-2 3-4-15,14-1 12 16,-2-2-8-16,26-5-4 15,-3-3 0-15,48-6 4 16,-12 1-4-16,47-6-4 0,-11 1 4 0,38-4-4 16,-20 1 0-16,41-6-12 31,-30 3 8-31,33-5 20 16,-32 0-8-16,5-3-4 15,-32 3 0-15,-4-3 20 16,-35 5-12-16,-6-4-20 15,-27 4 0-15,-6-5 4 0,-17 3 4 16,-13-6 16 0,-11 6-8-16,-16-5-4 0,-8 2 0 0,-12-8 12 15,-6 5-8-15,-12-10 4 16,-3 5-4 0,-12-5-16-16,3 6 4 15,-9-4 4-15,6 9 0 0,-12-4 0 16,6 9 0-16,-11-3-12 15,5 6 8-15,-9-1 4 16,3 3 0-16,-9-2 0 16,10 4 0-1,-10-2 0-15,6 3 0 0,-12-3 8 16,10 3-4-16,-10 0 24 16,9 2-16-16,-5-2 32 15,5 5-28-15,-3-3-4 16,12 3-8-16,1-3 20 15,8 6-12-15,-3-6 32 16,9 3-28-16,0-2-4 16,6 4-8-16,0-4-4 15,3 2 0-15,0-3 16 16,3 0-8-16,0-2-12 16,0 5 0-16,0-5 12 15,3 2-4-15,0 1-4 16,3 2 4-16,3-8-4 15,0 5 0-15,2-2-12 16,4 5 8-16,0-6 12 0,3 6-4 0,-3-5-4 16,3 5 4-16,-1-3-16 31,-2 3 8-31,-3-8 12 16,0 8-4-16,-3-2-4 15,0 4 4-15,-6-2-4 0,-3 0 0 16,-12 6-28-16,3-1 16 15,-21 0 12-15,0 6 4 0,-14 0-4 16,2 2 4-16,-3-3-4 0,10 4 0 16,2-4 8-1,12 3-4-15,3-5-4 16,6 3 4-16,6-3 20 16,9 0-12-16,6 0-4 15,3 0-4-15,6 0 4 16,3 2-4-16,-1-5-100 15,-2 3 52-15,0-2-340 16,0-1 208-16</inkml:trace>
  <inkml:trace contextRef="#ctx0" brushRef="#br0" timeOffset="79553.9">18884 6787 788 0,'15'-6'292'0,"-15"6"-228"0,0 0-16 0,-6 0 88 0,0 3-84 0,-21 2 172 0,3 6-124 0,-36 10 104 15,1 5-120-15,-21 11 52 16,8 1-76-16,1 4 44 15,11-5-60-15,10 0-12 16,14-5-20-16,12 2 0 16,15 0-8-16,21 4 32 15,12-1-20-15,41 0 4 16,10-6-12-16,50 1-8 16,0-5 4-16,50-4 12 15,-8-4-8-15,53-9-48 16,-20 1 24-16,41-8 4 15,-30-1 8-15,18-4-16 16,-32-1 12-16,-4-5 12 16,-29 0 0-16,0-8-4 15,-30 3 4-15,-6-5-4 16,-27 2 0-16,-12-6 8 16,-20 4-4-16,-10-3 16 15,-14 5-12-15,-6-5-4 16,-10 8 0-16,-2-9-4 15,-6 9 0-15,-3-5 8 16,0 4-4-16,0-4-4 16,0 5 4-16,-1-3-4 15,1 3 0-15,0-1 0 0,0 6 0 16,-3-5-20 0,0 5 12-16,-3-5 32 0,-3 5-16 15,-3-3 16-15,-1 6-12 16,-2-3-8-16,3 3 0 0,-6-3 4 15,3 5-4-15,-9-5-12 16,3 6 4 0,-11-6 12-16,-1 3-4 0,-15-9-12 15,0 6 4-15,-12-5 20 16,4 3-8 0,-7-1 4-16,6 3-4 0,-2 0-16 15,11 3 4-15,-6 0 12 16,12 5-4-16,1-6 8 15,8 6-8-15,-3-5 40 16,9 5-20-16,-3-5-12 16,6 5-8-16,-3-6-4 15,3 6 0-15,-3-2 8 16,6 4-4-16,-6-2-20 16,6 6 8-16,-3-4 4 15,3 1 4-15,0-3 16 16,3 3-8-16,-2-3 4 15,4 0-4-15,1-3 12 16,3 3-12-16,3-5 16 16,3-1-16-16,0-2-4 15,3 3 0-15,3-5-4 16,3 4 0-16,0 1 0 16,-1 2 0-16,-2 1-28 15,0 2 16-15,-3 0 12 0,-3 5 4 16,-6 3-20-16,-3 5 8 15,-9 0 4-15,3 3 4 0,-6-3 8 32,3 1-4-32,-3-4-4 0,3 1 4 0,6-3 4 15,3 2-4-15,9 1-20 16,6 0 8-16,9-1-296 16,2 3 168-16</inkml:trace>
  <inkml:trace contextRef="#ctx0" brushRef="#br0" timeOffset="133209.1">14520 9157 540 0,'24'-5'200'0,"-24"5"-156"0,29 0-12 0,-17 0 168 0,0 0-116 0,0 0 152 0,3 0-136 0,-9 0 92 0,3 0-112 0,-12 0 28 16,-3 5-64 0,-30 1 28-1,-2-1-40-15,-37 0 24 0,7 0-28 0,-40-2-8 16,10 0-12-16,-30-1 80 31,18 4-44-31,-18-1-32 0,27 0-8 16,6 1 4-1,20 1-4-15,10-1 8 0,20-1-8 0,6-2 52 16,13 2-32-16,5-5 24 16,9 3-28-16,3-6-8 15,9 3-8-15,0-3 12 16,6 1-8-16,3-4-108 16,3 4 52-16,3-4-272 15,-1 4 180-15,19-6-592 16,3 3 412-16</inkml:trace>
  <inkml:trace contextRef="#ctx0" brushRef="#br0" timeOffset="133554.09">14597 9292 800 0,'-18'13'296'0,"18"-13"-232"0,-59 11-16 15,17-8 228-15,6 2-160 0,-47-5 132 0,0 3-144 0,-33-9 32 0,8 4-80 16,-20-6 28-1,15 5-48-15,0-2 16 0,21 5-32 0,9 0 0 16,20 2-12-16,7 1 4 16,17 2-8-16,3-2-20 15,15 2 8-15,6 1-200 16,9 1 116-16,9 1-412 31,9 0 280-31</inkml:trace>
  <inkml:trace contextRef="#ctx0" brushRef="#br0" timeOffset="138457.06">22286 7951 984 0,'9'-6'368'0,"-9"6"-288"0,9 14-20 0,-9-4 160 0,3 1-132 0,-6 10 28 0,0 5-72 0,-3 6-20 16,0 3-12-16,0 2 8 16,3 0-12-16,-3-3 16 15,6-5-16-15,0-8-204 16,3-2 104-16</inkml:trace>
  <inkml:trace contextRef="#ctx0" brushRef="#br0" timeOffset="154207.15">11186 7784 1080 0,'3'-8'400'0,"-3"8"-312"0,15-13-24 0,-3 5 168 0,0 3-140 0,14-9 60 15,4 4-88-15,15-6 4 0,-1 5-36 0,7-2-20 31,-3 3-8-31,5-4 40 16,-2 4-24-16,2-1 0 16,-5 6-12-16,0-3-24 15,-4 3 8-15,-2-1 32 16,-6 4-16-16,-7-1-16 16,-2 3 0-16,-6-3-4 15,-6 6 4-15,-9-3-264 16,-3 0 144-16</inkml:trace>
  <inkml:trace contextRef="#ctx0" brushRef="#br0" timeOffset="154772.91">11323 7832 652 0,'-15'5'244'0,"15"-5"-192"0,-15 5-12 0,6-2 180 15,6 0-128-15,-6-1 96 16,6 3-108-16,-3-2 52 16,6 0-76-16,0-3 92 15,6 2-84-15,0-2 68 16,6 0-76-16,6-2 56 15,3 2-60-15,9-6-4 16,-1 1-28-16,7-5-4 16,-3 4-8-16,5-7-16 15,1 5 4-15,6-8 4 16,-6 3 0-16,2 0 8 16,-2 5-4-16,0-3 16 15,-4 6-12-15,-2-3 40 0,-3 3-24 0,-6-1 4 31,-1 4-16-31,-5-3 20 0,0 5-20 0,-6-6 4 16,0 6-8 0,-3-5-8-16,3 5 4 0,-6-3-16 15,3 6 8-15,-6-3 12 16,0 0-4-16,-3 0-4 16,0 0 4-16,0 0-4 15,0 0 0-15,3 0-12 16,0 0 8-16,-3 0 12 15,0 0-4-15,0 0-160 16,0 0 84-16,0 0-192 16,0 0 152-16,-3 0-336 15,3 0 252-15</inkml:trace>
  <inkml:trace contextRef="#ctx0" brushRef="#br0" timeOffset="168551.07">10632 9850 580 0,'3'-2'216'0,"-3"2"-168"0,3 0-12 0,-3 0 48 0,0 0-52 0,0 0 60 0,0 0-56 0,0 0 64 0,6 0-60 0,0 0 36 16,3 0-44-16,3-3 8 15,6 3-24-15,17-5 8 16,4 0-12-16,18-3-16 16,-1 5 0-16,4-2 12 15,-7 2-4-15,-2-2-4 31,-9 2 4-31,-4-2 12 0,-2 2-8 16,-6-2-12-16,-3 5 0 0,-7-5 12 16,-2 5-4-16,-6-3-20 15,-3 6 8-15,-6-3-56 16,0 0 32-16,-9 2-284 16,3 4 176-16</inkml:trace>
  <inkml:trace contextRef="#ctx0" brushRef="#br0" timeOffset="169147.34">10576 9988 496 0,'-6'3'184'0,"6"-3"-140"0,3 2-16 0,0-2 120 15,0 3-88-15,0-3 140 0,3 3-112 0,5-6 40 0,4 3-80 0,6-5 12 16,0-1-40-16,12-4 8 16,-1 5-16-16,10-6 0 15,0 3-4-15,0-3-8 16,-4 3 4-16,-2 1-4 16,-6 1 0-16,-6 1 0 15,-4 5 0-15,-2-3 0 16,-3 3 0-16,-3-2 0 15,0 4 0-15,-3-4 0 16,0 2 0-16,-3-6 0 16,0 6 0-16,0-2 8 15,0 2-4-15,-6-3-4 16,0 6 4-16,0-3-16 16,0 0 8-16,0 0 12 15,0 0-4-15,0 0-4 16,0 0 4-16,0 0 4 15,0 0-4-15,0 0-4 16,0 0 4-16,0-3-16 0,6 3 8 16,-6-3 4-1,3 3 0-15,-3-2-188 0,0 4 104 0</inkml:trace>
  <inkml:trace contextRef="#ctx0" brushRef="#br0" timeOffset="208010.09">8453 8147 860 0,'-12'-16'320'0,"12"16"-248"0,-6-11-20 0,3 3 148 0,0 5-120 0,-3-4 152 0,6 1-132 0,0-4 64 16,3 4-96-16,0-4 88 0,0 2-92 0,0 0 76 31,3 3-80-31,-3 5-40 16,0 2-16-16,-3 33 48 15,3 7-28-15,-12 59 44 16,3 4-40-16,-9 49-16 16,4-9-4-16,-1 14 44 15,3-19-28-15,3 1 44 16,6-25-40-16,0-2 28 15,3-19-28-15,0-8 8 0,3-13-20 0,-6-13 0 16,3-10-8-16,-6-9 12 16,3-8-12-16,-6-7 16 15,3-6-16-15,-3-8 4 16,3 0-4-16,-6-10 20 16,3 0-16-16,-6-11-12 15,6 2-4-15,-6-7 20 16,3 5-8-16,-3-8-12 15,3 6 0-15,-2-6 4 16,5 3 0-16,-3-6-20 16,6 6 12-16,-3-6 4 15,3 6 4-15,0-5 8 16,3 4-4-16,-3-1-20 16,6 7 8-16,0 2-4 15,0 6 4-15,0 8-12 16,3 3 12-16,3 7-12 15,5 4 8-15,1 1 0 0,3-1 4 16,3-4 32 0,0-2-12-16,0-6 40 15,-3 1-28-15,2-11 20 16,-2 0-24-16,0-8 36 0,0 3-32 16,0-8 20-1,3 2-24-15,-3-5-8 16,2 6-8-16,1-6 12 15,-3 5-8-15,0-2-28 16,-3 2 8-16,-3-2 32 0,0 5-12 16,-6-2 36-16,-3 4-28 15,-9-2 4 1,0 3-12-16,-15-3 20 0,3 3-16 0,-15-3-12 16,3 3-4-16,-11-1 4 15,8 4 0-15,-15-1-56 16,10 6 32-16,-13 2-76 15,12 3 56-15,-2 2-112 16,8 1 88-16,3-3-304 16,12 0 208-16</inkml:trace>
  <inkml:trace contextRef="#ctx0" brushRef="#br0" timeOffset="211324">10463 12015 1008 0,'14'-8'372'0,"-14"8"-288"0,27 0-24 0,-15-3 152 0,3 3-128 0,3-2 72 0,3-1-92 0,5-2-8 15,1 2-36-15,15-5-4 16,3 3-8-16,17-3 4 16,-2 5-8-16,5-2-4 15,-8 2 4-15,-4-2 72 16,-8 2-40-16,-3-5 40 15,-10 6-44-15,-5-4 44 16,-3 4-44-16,-6-4 28 16,-3 6-32-16,-3-5-16 15,-3 5-8-15,-4-3 4 0,1 3-4 16,-6-2-4-16,0 4 4 0,0-2-60 31,0 0 32-31,3 0-272 16,0 0 164-16</inkml:trace>
  <inkml:trace contextRef="#ctx0" brushRef="#br0" timeOffset="212230.28">10582 13922 944 0,'0'-2'352'0,"0"2"-276"0,3 0-20 0,0 0 172 0,2 0-136 0,4 0 132 0,6 0-132 0,12-3 0 0,3 3-56 0,23-8-8 16,1 3-16 0,14-3 0-16,-2 3-4 0,-1-3 36 31,-5 2-20-31,0-2 4 0,-7 3-16 0,-2 0-8 31,-10 2 0-31,-5-2 28 16,-6 5-16-16,-3-3-4 0,-6 6-8 15,-4-3-16 1,-2 0 8-16,-3 0 12 0,0 0-4 0,-6 0-20 16,3 0 8-16,-3 0 20 15,0 0-4-15,-6 0 4 16,0 0-4-16,0 0-24 16,0 0 8-16,0 0-232 15,0 0 128-15,0-3-216 16,0 3 188-16</inkml:trace>
  <inkml:trace contextRef="#ctx0" brushRef="#br0" timeOffset="-214116.54">12058 13441 1144 0,'-6'0'420'0,"6"0"-324"0,3-3-28 0,-3 1 96 0,0 4-104 0,0-2 132 0,0 0-108 16,0-2 84-16,0 2-100 0,0-6 108 15,0 4-100-15,0-6 32 16,0 0-64-16,-3-6 36 15,3 4-44-15,-3-11 8 16,3 2-28-16,0-20-16 16,6 2-4-16,0-22 20 15,0 9-8-15,0-8-4 16,3 10 0-16,-3 3-4 16,0 8 0-16,-6 5 8 15,3 9-4-15,-6 1-4 16,3 7 4-16,-3-1-4 15,0 8 0-15,-3 0-20 16,6 3 12-16,-6-3 4 16,6 5 4-16,-3-5 0 0,3 5 0 0,-3-5 8 31,6 6-4-31,-3-6-4 0,0 3 4 0,-3-9-4 31,3 6 0-31,-3-7 16 0,0 4-8 0,0-5-12 16,3 5 0-16,-3-4-4 15,3 4 0 1,-3 0 0-16,3 3 0 0,-3 3 0 16,3 5 0-1,-3 8 0-15,0 5 0 0,0 6-12 16,3 2 12-16,0 0 4 16,6-2 4-16,-3-3 8 0,6-3-4 15,0-5 8 1,3-3-8-16,-3-8 8 15,3 1-8-15,-3-11-20 16,0-1 8-16,-1-12-188 16,1-1 104-16</inkml:trace>
  <inkml:trace contextRef="#ctx0" brushRef="#br0" timeOffset="-208609.56">12582 10644 800 0,'9'-18'296'0,"-9"18"-232"0,12-16-16 0,-6 8 284 0,0 3-192 0,-3-9 92 0,0 6-136 0,-3-2 60 31,3 2-92-31,-3-3 28 16,3 6-52-16,-3 0 48 0,0 2-52 0,0 3 0 31,0 3-20-31,0 7 32 0,0 4-24 0,0 9 56 15,0 1-44-15,-3 11-8 32,3 2-16-32,-3 8 44 0,3-3-32 0,-3 6-28 15,3-4 0-15,-6-1 8 16,3-9 0 0,-3-2 16-16,3-6-12 0,-3-4-4 15,6-4 0-15,-6-5 4 16,3-2-4-16,-3-3-4 15,6 0 4-15,-6-3 12 16,3 0-8-16,-6-2 4 16,6 0-4-16,-3-1-68 15,3 1 32-15,-3-3-60 16,6 3 52-16,-6-3-116 16,6 0 88-16,-6 0-104 15,6 0 96-15,-6 0 36 16,6 0 24-16,-6-3 12 15,3 3 0-15,-5-3 0 16,2 1 0-16,-3-4 8 16,6 6-4-16,-3-5-4 15,6 2 4-15,0-2 48 16,6 3-28-16,0-4 68 0,3 6-52 16,-3-2 44-16,2 2-48 15,-2 2-12 1,0 4-12-16,0 1 8 0,3 4-12 15,0 2-4-15,0 0 0 16,0 1 12-16,3-1-8 16,-3-2-20-16,3 2 4 15,-3-8 92-15,3 3-44 0,-3-5 0 16,2-1-24-16,-2-4 24 16,3-1-24-16,-3-2 32 15,0-1-32-15,-3-2-4 16,6 3-8-16,-6-3-16 15,0 3 8-15,-3-6 64 16,3 6-32-16,-3-6-12 16,0 4-8-16,0-4 16 15,0 6-12-15,-6-3 4 16,3 2-8-16,-6-1-8 16,3 4 4-16,-6-2 4 15,3 2-4-15,-3-5-4 16,0 5 4-16,-3-2-4 15,6 5 0-15,-6-5-116 16,3 5 64-16,-3-3-208 0,7 3 144 16,-4-3-296-1,3 6 232-15</inkml:trace>
  <inkml:trace contextRef="#ctx0" brushRef="#br0" timeOffset="-193535.33">11513 14250 976 0,'-3'-7'360'0,"3"7"-280"0,6-19-20 0,0 11 188 0,0 3-148 0,0-8 4 0,3 2-64 0,6-5-28 0,0 3-8 0,6-8-16 16,0 7 8-16,-1-1-4 16,4 7 0-16,-3 0 24 15,-3 8-8-15,-9 5-20 16,0 3 4-16,-9 8 12 15,0 5 0-15,-12 5-4 16,3 1 4-16,-9-1-4 16,6 1 0-16,-3-1 32 0,3-2-16 15,-6 0-24 1,7 0 4-16,-7-3 80 16,3 0-44-16,-3-2 16 15,3-1-28-15,0-2 16 16,3-3-24-16,0-2 48 15,3-3-32-15,6-8 48 16,9 2-44-16,3-7 48 16,3 0-48-16,3-8 36 15,3-1-36-15,0-7-20 16,3 3-4-16,3-9 0 16,-1 6-4-16,4-8-4 15,0 8 4-15,3-8-4 16,-4 7 0-16,4-4 0 15,-3 7 0-15,0-4 0 0,0 4 0 16,-7-5-12-16,1 11 8 0,-3-3 20 16,-3 6-8-16,0-4-20 15,-3 6 4 1,-3-2 4 0,3 5 4-16,-3-3 16 0,0 2-8 15,-4 1 4-15,4 2-4 0,-9 6-8 16,3 2 4-16,-15 9 28 15,1 1-16-15,-19 9 32 16,0 0-32-16,-15 8 32 16,10-6-32-16,-1 3-4 15,12-2-8-15,6-1-4 16,12-2 0-16,15-5 0 16,9-1 0-16,12-10 32 15,0 0-16-15,-4-8 48 16,1 0-36-16,-6-3 12 15,0 3-24-15,-6-2 8 16,-3 2-12-16,-3-3-8 16,0 6 0-16,-6-3 4 15,-1 0-4-15,-2 0 24 16,3 0-16-16,-3 0 32 16,0 0-28-16,0 0 48 15,0 2-36-15,-3-2-4 16,3 6-16-16,-2-1 4 15,-1 3-8-15,-3-3-28 0,6 1 12 16,-6-4 24-16,6 1-8 16,-3-3 0-16,6 0 0 0,-3-3-4 15,6 3 0-15,-3-5 16 16,0 5-8-16,-3-3-116 16,3 3 56-16,-3-2-172 15,0 4 124 1,2-4-276-16,4 2 208 0</inkml:trace>
  <inkml:trace contextRef="#ctx0" brushRef="#br0" timeOffset="-190198.3">9635 17336 508 0,'-6'-11'188'0,"9"8"-148"0,0 1-8 0,0-1 204 0,6 3-136 0,0-3 196 0,3 1-168 0,3 2 96 0,5 0-132 0,1-3 48 0,6-2-80 16,15-3 64-16,23 0-72 16,19-5 8-16,2-1-36 15,9 4 4-15,21-1-16 0,-3 1-8 16,-2 2 0-16,-1 0 12 15,6 2-8-15,-12 4-20 16,-12-1 4-16,-14 1 76 16,-16 2-40-16,-2 0 36 15,-7 0-36-15,-5 0 8 16,-3 0-20-16,-7 0-16 16,-5 0-4-16,-6 0 20 15,-3 2-8-15,-4-2-12 16,-2 0 0-16,-3 0 28 15,0 3-12-15,-6-3-20 16,0 2 0-16,-3 1-92 16,-6-3 52-16,6 3-216 15,-6-3 148-15,-3 2-424 16,-9 1 304-16,-12 5-520 0</inkml:trace>
  <inkml:trace contextRef="#ctx0" brushRef="#br0" timeOffset="-189830.87">9799 17455 984 0,'6'-11'368'0,"9"6"-288"0,20-9-20 0,1 9 196 0,27-3-152 0,11 0 88 0,12-2-108 0,27-1 20 0,9 1-60 0,0 2 48 0,12 0-56 0,-6 2 0 16,-14 4-20-16,-16-1 8 15,-3 3-16-15,-3-3 24 16,-5 3-20-16,-16 0-12 15,-11 0-4-15,-10 0 20 16,-8 0-8-16,-9 0-12 16,-4 0 0-16,-2 0-164 15,0-2 92-15,-3-1-384 0,9-2 256 16</inkml:trace>
  <inkml:trace contextRef="#ctx0" brushRef="#br0" timeOffset="-182778.14">5167 15007 1060 0,'-51'-16'392'0,"31"11"-304"0,-10-8-28 0,15 2 236 0,0-5-176 0,0-10 92 0,3-6-124 0,6-8 28 15,6-5-68-15,9-5 0 0,9-8-28 16,3-8 16-16,0-8-24 0,3 2-12 15,5 6-4-15,4 5 48 16,0 3-24 0,2 3-8-16,10 2-8 0,6-3-16 0,11 6 8 15,1 10-16 17,-1 6 12-32,25 2 20 15,-4 11-4-15,18 10-4 0,-9 11 0 0,4 19-32 31,-13 5 16-31,3 23-4 16,-14 3 8-16,-10 30 8 16,-8-3 0-16,-12 18-12 15,-10-3 8-15,-8 14 4 0,-12 3 0 16,-15-3 16-16,-15-14-8 16,-15-10 4-16,-11-8-4 15,-4-8 4-15,-8-2-8 0,-16-9 8 0,-23-2-8 16,-9-10 96-1,-9-6-56-15,-21-13 80 0,3-11-72 16,3-11 60-16,12-10-60 16,8-13-28-16,13-16-16 15,18-2-8-15,17-9 0 16,16-10-56-16,17-14 32 16,6-10-228-16,15-2 140 15,15-6-752-15,12-19 476 16,-3 14-472-1</inkml:trace>
  <inkml:trace contextRef="#ctx0" brushRef="#br0" timeOffset="-158976.16">15062 17298 768 0,'-42'-5'284'0,"24"5"-220"0,-15 3-20 0,21-3 200 0,3 0-144 16,3-3 124-16,6 1-128 0,6-1 84 0,9 0-104 0,9 1 64 0,12-4-80 0,0 4 48 0,8-1-64 15,10-2 24-15,20-3-40 16,19 0-28-16,2 0 0 15,0 3-8-15,12-1 0 16,6 1 16 0,0 2-4-16,-11 1-4 0,2-1 4 15,0 0 64-15,-15 1-36 16,-14-1 24 0,-13 0-36-16,-5 1 36 0,-16-1-32 0,-5 1 12 15,-9-1-20 1,-3 3-8-16,-9 0-4 15,-3 0-16-15,-4 3 8 16,-2-1 4-16,-6-2 0 16,-3 3-168-16,-2-3 92 15,-1 2-348-15,0-4 236 16</inkml:trace>
  <inkml:trace contextRef="#ctx0" brushRef="#br0" timeOffset="-158122.1">19419 17336 508 0,'-23'-6'188'0,"20"6"-148"0,-3 3-8 0,6-6 140 0,0 3-100 0,0 0 132 0,0-2-120 0,0 2 100 0,0 0-104 15,-3-3 44-15,0 3-68 0,0-3 12 16,-3 1-40-16,0-1 8 16,0 3-20-16,-3 0 28 0,0 0-28 15,0 0 20 1,0 3-20-16,0-1 20 16,3 1-24-16,3-3 4 15,0 3-8-15,3-3 20 16,6 0-16-16,3 0 24 0,9-3-24 15,15 0 4-15,20-2-8 16,19 0-8-16,14-1 4 16,21 1 12-16,24 2-8 15,-3 3-12 1,15 0 0-16,6 6 12 0,-9-1-4 16,3 0-4-16,3 1 4 15,-12-1-4-15,-18 0 0 16,-3 1-12-16,0-1 8 15,-12 0 4-15,-12 0 0 16,-11 1 8-16,-13-1-4 16,-11-2 8-16,-9-1-8 0,-10 1 40 15,-8-3-20 1,-6 0 12-16,-6 0-20 0,-6 0 36 16,-3 0-28-16,-6 0-24 15,-3 0 0-15,0 0-8 16,-3 0 0-16,3-3 0 15,-3 1 0-15,3-1-220 16,0 0 120-16,0-2-384 16,-3 0 276-16</inkml:trace>
  <inkml:trace contextRef="#ctx0" brushRef="#br0" timeOffset="-156724.78">19765 9731 1028 0,'-54'-13'380'0,"54"13"-296"0,-41 0-20 0,-1 0 112 0,0 3-108 0,-65-1 52 0,3 4-72 0,-81-4 72 0,7 1-68 0,-96 0-28 31,21-1-12-31,-84 4 12 0,40-1-12 0,-46 3 48 16,52 0-32-1,-1 2 12-15,60 1-24 0,20-3-16 16,52 2-4-16,29 1 12 16,41 0-4-16,40 4-400 15,44 1 220-15,53 6-832 16</inkml:trace>
  <inkml:trace contextRef="#ctx0" brushRef="#br0" timeOffset="-155088.55">23105 16491 580 0,'23'-10'216'0,"-14"10"-168"0,6-3-12 0,-6 3 164 0,0 0-116 0,0 0 140 0,0 3-124 0,-3 2 132 0,-9 0-132 0,-9 3 72 0,-15 0-100 16,-11 8 0-16,-16 0-48 16,-17 3 40-16,-13 2-36 15,-5-3 12-15,6 1-24 16,2-6 0-16,4-2-8 16,2-3-16-16,7-6 4 15,8 1 12-15,7-3-4 16,11 0 8-16,12-3-8 15,10 3-20-15,5-2 8 16,6 2-4 0,3-3 4-16,6-2 16 0,3-1-4 15,3-2 8-15,3-2-8 16,0-1 8-16,-1-2-8 16,1 0 8-16,0-3-8 15,3 3 8-15,0-3-8 16,0 3-20-16,0-1 8 15,0 4-4-15,0-1 4 0,3 1 8 16,0-1 0-16,2 3 0 16,-5-3 0-16,-3 4 0 31,3 4 0-31,-6-2-12 16,3 5 8-16,-9 0 12 0,0 5-4 15,-6-2-20 1,3 4 8-16,-12 7 4 15,-3 2 4-15,-14 5 8 0,-1 3-4 16,3 5-12-16,6 0 4 16,6 3 12-16,7 2-4 15,5-2-4-15,6-1 4 0,6-4 4 16,5-3-4-16,7-6 8 16,3-2-8-16,3 0-4 15,0-5 4-15,0-1 20 0,-1-2-12 16,-2 0-12-1,-3 0-4-15,0 0 12 0,-3 0-4 16,-6 0-4-16,0 0 4 16,-3-3 20-16,0 0-12 15,-6-5 24 1,0 0-24-16,0-2 76 0,0-9-52 0,-3-2 32 16,0-6-40-1,6-10 0-15,-3-5-16 16,0 2 0-1,3 3-4-15,0 0 20 16,3 5-16-16,-4 3 12 16,1 5-12-16,-3 3-32 15,3 7 8-15,-6 1-196 16,3 3 112-16,-5 4-460 0</inkml:trace>
  <inkml:trace contextRef="#ctx0" brushRef="#br0" timeOffset="-150922.34">15148 17793 984 0,'-89'-26'368'0,"50"7"-288"0</inkml:trace>
  <inkml:trace contextRef="#ctx0" brushRef="#br0" timeOffset="-150418.28">14791 17373 1276 0,'-24'-16'472'0,"12"16"-364"0,-6 0-32 15,12 2-16-15,0 1-48 16,0 5-4-16,9 0-4 16,6 2 28-16,15 4-16 15,12-1 64-15,20 3-44 0,25 0 0 16,20-1-20-16,30-4 40 15,27-6-28-15,35-10-16 16,33-3-4-16,33-5-28 0,45-6 12 16,20-2 48-1,31 0-20-15,14 3 24 16,15 4-24-16,-3-2 72 16,12 9-56-16,-18-4-4 0,-9 6-20 15,-21 2 0 1,-6 3-8-16,-23 0 8 0,-21 0-8 15,-7 0 8-15,-35-3-8 16,-8-2-4-16,-19 2 4 16,-18 3-16-16,-11-2 8 15,-31 2 12-15,-17-3-4 16,-12 0 24-16,-15 1-16 16,-18-3-12-16,-17-1-4 15,-16-2 20-15,-11-2-8 16,-10-1 24-16,-8-2-20 0,-6 0 68 15,-4-1-48-15,7 1 4 16,-6 0-20-16,-3 2-4 16,-4 1-4-16,-5-1-16 15,-3 1 4-15,-6-1 4 16,0-2 0-16,-6 0-176 16,0-3 96-16,-6 0-508 15,-3 0 328-15,-9 3-772 16</inkml:trace>
  <inkml:trace contextRef="#ctx0" brushRef="#br0" timeOffset="-149202.5">3967 17656 1224 0,'-15'-19'456'0,"15"14"-356"0,-3 2-28 0,3 3-28 0,0-2-40 0,0 2-20 0,0 0 8 0,0 0 12 0,0 0 0 0,6 0-12 16,0 0 4-16,0 0 72 15,6 2-36-15,6 1 68 0,3 2-60 0,9 3 36 16,14 0-44 0,13 3 8-1,5-1-24-15,22 3-16 16,23 1-4-16,15-4 20 16,30 1-8-16,20-3-12 15,31 0 0-15,11-3 12 0,36-2-4 16,15-1 8-16,12-2-8 15,24 3 32-15,14-3-20 16,-2 0 56-16,2 0-40 0,1 0-16 16,-13-5-8-1,-2-1 8-15,-3-2-8 0,-18 0-20 16,2 0 4 0,-11-2 32-1,-9-3-16-15,-18-1 0 0,0-1-4 16,-17-1 40-16,-4-3-24 15,-24-5-8-15,1 1-8 16,-25-4 4-16,-8-2-4 0,-9 0 32 0,-9 2-20 16,-36 4 20 15,-3 4-20-31,0-5-8 0,-9-2-4 0,-3-3 4 16,-14 2-4-1,-16 1-4-15,-8-1 4 16,-10 4 4-16,-8-1-4 0,-6 0-4 15,-3 0 4-15,-7 3-16 0,1 0 8 16,-6 2-32-16,-6 3 20 16,-3 3-232-1,-6 0 136-15,-6 0-488 0,-6 2 332 16,-12-7-580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23:02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5849 5096 1204 0,'-9'0'448'0,"9"0"-348"0,3 5-32 0,-3-5 124 0,0 0-120 0,0-5 120 0,3 2-108 0,-3-13 80 0,3 0-96 0,0-15 56 16,3 4-72-16,2-31-20 15,7 5-20-15,6-26 0 16,9 5-8-16,6-22-12 16,2 14 4-16,16-18-4 15,0 13 0-15,23-6 0 31,0 22 0-31,22-1 0 0,-7 17 0 0,18-4 8 16,-6 17 0-16,24 5-12 16,-12 13 8-16,18 21-4 15,-21 11 0-15,15 32-12 16,-15 5 12-16,-2 42-4 16,-16 3 4-16,-15 35 16 15,-17-6-4-15,-19 16 32 16,-14-19-20-16,-24 14 4 15,-6-11-12-15,-42-8 56 16,-2-18-36-16,-57-3 60 16,-1-24-52-16,-67-5 64 15,5-14-60-15,-56-15 20 16,20-8-40-16,-17-27 28 0,35-5-32 16,-5-21-92-1,35-3 40-15,-12-29-156 16,27 1 108-16,6-22-184 15,30 7 156-15</inkml:trace>
  <inkml:trace contextRef="#ctx0" brushRef="#br0" timeOffset="1020.59">20098 17298 1432 0,'-42'-47'532'0,"22"31"-412"0,-10-16-36 0,12 14-12 0,-6-11-56 0,-3-6 20 0,4-2-20 0,2 3 96 0,3-6-60 15,6-5 72-15,3-5-68 0,6-11 48 16,6-10-60-16,3-1 92 16,9-2-76-16,6-3 32 0,11-7-52 15,13-4 4 1,9 12-28-16,8 7-16 0,16 5-4 16,20 11 12-16,6 11-4 15,6 10-20-15,12 8 8 0,12 14-4 31,-6 10 4-31,6 8-28 16,12 18 20-16,-15 19-40 16,-6 21 36-16,-9 11-20 15,-6 5 24-15,-15 16-16 0,-20 18 16 16,-16-2 0-16,-17 0 8 16,-27 13-12-16,-24-3 12 15,-27-5 12-15,-17-5 0 16,-10-8 16-16,-8-11-12 15,-16-15 16-15,-20-17-16 16,0-21 104-16,-9-12-64 16,-15-20 60-16,0-15-64 0,0-19 76 15,-12-18-68-15,9-9 8 16,12-1-36-16,9-12-76 16,-9-23 28-1,6-16-264-15,6-9 156 0,6-20-312 16,-3-8 252-16,-1 2-604 15,-8-15 448-15</inkml:trace>
  <inkml:trace contextRef="#ctx0" brushRef="#br0" timeOffset="1985.4">1738 4913 664 0,'-39'-37'244'0,"39"37"-188"0,-12-26-16 16,3 15 40-16,3 6-52 0,0-16 68 0,-3 8-56 0,3-14 220 0,6 3-144 0,6-15 116 0,3 2-136 0,21-11 12 15,3 0-64-15,26-15-8 16,-2 5-24-16,44-19-16 16,0 5 0-16,45-2-4 15,-3 11 0-15,33 2 24 16,-19 11-8-16,31 7-20 16,-18 14 4-16,23 8 12 15,-20 8 0-15,20 13-20 16,-29 5 8-16,6 19-4 15,-27 5 4-15,-1 32 76 16,-22 2-36-16,-10 27 104 16,-21-5-80-16,-9 26 28 15,-17-5-48-15,-18 13 56 16,-10-8-52-16,-20 16 64 0,-9-8-64 16,-27 11 8-1,-9-11-28-15,-41 3 40 16,0-14-32-16,-57-13 72 0,9-18-52 15,-60-5 72-15,12-17-68 16,-65-13 52 0,24-7-60-16,-45-17 76 15,29-4-68-15,-14-20 44 0,42 1-56 0,5-16-36 16,39 2-8 0,1-26-116-16,35 3 68 15,-1-29-236-15,34 7 164 0</inkml:trace>
  <inkml:trace contextRef="#ctx0" brushRef="#br0" timeOffset="2916.98">16383 17545 1568 0,'-6'-30'580'0,"0"17"-448"0,0-8-40 0,3 10-24 0,-3-2-56 0,0-3-4 0,-2-2-4 0,-1-6-32 0,-6-10 16 16,-6-11 24-16,-6-14-8 0,-3-9 124 15,1-9-72-15,-7-16 84 16,3-15-80-16,0-6 48 16,15-5-64-16,13-11 40 15,19-5-48-15,19 8-12 16,33-5-12-16,26 0-12 15,15 15 4-15,33 17-24 0,12 20 12 16,12 17-24 0,11 21 20-16,-2 15-40 15,23 22 32-15,-17 18-48 0,14 29 40 16,-5 38-12-16,-12 20 24 0,-13 38 0 16,-20 18 8-16,-51-5-28 31,-11 8 20-31,-43 47-64 15,-43 3 44-15,-40-13-124 16,-27-6 88-16,-32-18-16 16,-24-18 48-16,-18-19 96 0,-32-24-28 15,-10-27 204-15,-20-25-132 16,-3-30 128-16,-19-24-136 0,22-18 16 16,9-16-64-16,23-6-36 15,21-15-8-15,9-24-160 16,3-27 88-16,18-23-340 15,15-29 228-15,18-14-576 16,20-18 428-16,28-11-404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23:16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7212 17706 1464 0,'15'3'544'0,"3"-3"-424"0,14 0-32 0,-5 0 128 0,12 0-136 0,12 0 80 0,17 2-92 0,24-2-8 0,12 0-40 16,-8 3 16-16,11-3-24 0,6-3 32 15,-6 3-28-15,-9-2 32 16,-14 2-32-16,-7-3 48 16,1 0-36-16,-10-2-4 15,-6 0-16-15,-11-1-16 16,-9 1 4-16,-12 0-112 16,-7 0 64-16,-5-3-368 15,-6-3 236-15</inkml:trace>
  <inkml:trace contextRef="#ctx0" brushRef="#br0" timeOffset="799.6">8301 17500 1236 0,'0'-8'456'0,"0"2"-352"0,0-2-32 16,3 3 244 0,0-3-188-16,0-5 144 0,6-6-160 15,0-2 100-15,0-11-124 16,-3-10 52-16,0-19-80 0,3-13 8 15,0-3-36-15,0-10-12 32,6 0-12-32,-3-24-16 15,0 13 4-15,-4-29 20 16,4 16-8-16,-3-16-20 16,0 21 4-16,-3-8-4 15,0 19 4-15,-3-6 8 16,0 22 0-16,-3 0 8 15,3 20-4-15,-3 4-36 16,0 12 16-16,0-2 4 16,0 14 12-1,-3-4 8-15,3 12-4 0,-3-4 8 0,3 9-8 16,-6-6-20-16,3 8 8 0,-6-5 12 31,6 5 0-31,-6-5-20 0,6 7 8 16,-6-1 12-16,6 7 0 15,-2 2-64-15,2 9 32 0,-6 10 4 16,3 6 12 0,-9 10-16-16,0 3 16 0,-6 2-12 15,3 0 12-15,-6-2 16 16,7-3 0-16,-7-2 8 16,3-4-8-16,-6-4 24 15,9-3-16-15,-6-6 40 16,10-2-28-16,-4-10 40 15,6-4-36-15,0-9 12 16,9 1-24-16,6-12 8 16,9 5-12-16,15-8-24 15,2 7 4-15,7 7-12 16,0 7 8-16,-4 10 8 16,1 6 4-16,0 8-20 0,-3 5 12 15,0 6-4-15,-4-1 4 0,7 11-100 16,-3 3 60-16,-9-6-156 15,-1 1 116-15,-5-4-444 32,-3 1 296-32,0 0-920 0</inkml:trace>
  <inkml:trace contextRef="#ctx0" brushRef="#br0" timeOffset="1650.84">7417 13830 1268 0,'27'2'468'0,"-27"-2"-364"0,54 3-28 0,-10 0 168 0,4-1-148 0,29 1 88 15,4 2-112-15,26-5 8 16,-6 3-48-16,6-8-20 16,-8 2-8-16,-10-5-4 15,-15 0 0-15,-8-2-100 0,-13 2 56 0,-11-6-308 16,-12 4 196-1</inkml:trace>
  <inkml:trace contextRef="#ctx0" brushRef="#br0" timeOffset="2285.13">7349 9374 932 0,'-12'-16'348'0,"12"16"-272"0,0-2-20 0,3-1 192 0,3 6-148 0,6-3 152 0,3 0-144 0,9-3 96 16,2 3-120-16,31-5 116 15,5-1-116-15,28-4 4 16,-1 5-52-16,24-11 36 16,-9 5-40-16,6-7-16 15,-11 4-8-15,-7-4 8 16,-18 2-8-16,1-5-12 16,-13 5 0-16,-2-3-48 15,-13 9 24-15,-5-3-160 16,-9 2 104-16,-9-2-328 15,-6 5 232-15,-7-5-788 16,-2 2 540-16</inkml:trace>
  <inkml:trace contextRef="#ctx0" brushRef="#br0" timeOffset="2712.78">7346 7699 984 0,'18'-8'368'0,"-18"8"-288"15,24 3-20-15,-10 0 276 0,4-1-196 0,12 4 152 0,0-1-168 0,23 3 24 0,4 0-88 0,11 0-20 16,-2 0-24-16,5-6 40 15,-8 4-28-15,14-9-16 16,-2 0-4-16,2-5 0 16,-2 0-4-16,-4-7-152 15,-12 4 80-15,7-7-368 16,-9 4 244-16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23:48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3622 4485 624 0,'-21'-6'228'0,"21"6"-176"0,-24 0-16 0,18 0 204 0,0 0-140 0,-2 0 160 0,2 0-148 15,-3-2 128-15,3 2-136 0,0-3 52 0,3 3-92 0,-3-3 28 32,6 3-56-32,0-2 16 0,0 4-32 0,3-2-8 15,6 0-8-15,20 0 20 16,4 0-12-16,30-2 24 31,2 2-24-31,48-11-12 0,0 3-4 0,48-8 20 31,-6 6-8-31,24-6-28 16,-19 5 8-16,-5-2 24 16,-24 3-8-16,-3-1-16 0,-24 6 4 0,0-3 32 15,-17 5-16-15,-10-5 0 16,-11 6-4-1,-16-4 40-15,-5 6-24 0,-6-8 8 32,-10 3-16-32,-5 0 12 0,-3 5-16 0,-3-6 4 15,-3 6-4 1,-3-2 12-16,3 2-12 16,-3-8 4-16,2 8-4 0,-2-3 4 15,0 3-8-15,0-2-20 16,0 4 8-16,3-2 20 15,-3 0-4-15,0-2-100 16,0 2 48-16,0-3-316 16,-1 6 200-16</inkml:trace>
  <inkml:trace contextRef="#ctx0" brushRef="#br0" timeOffset="7903.3">8093 6675 756 0,'-9'-5'280'0,"9"5"-216"0,-9-2-20 0,3 2 112 0,6 0-96 0,-9 0 72 0,3 0-76 0,-6 0 40 0,4 0-56 0,-4 0 32 16,3 0-40-16,0 0 24 16,6 0-28-16,0 0 0 15,3 0-16-15,21 0 100 16,8-6-64-16,40-2-12 16,2 3-20-16,51-6-24 15,3 1 4 1,48-3 4-16,-12 2 0 15,29 0 0-15,-23 3 0 16,6-2 0-16,-30 5 0 0,2-3-12 16,-20 5 8-16,-3-2 20 15,-23 2-8-15,-13-2-4 16,-15 2 0-16,-5-2-4 16,-10 2 0-16,-2-5 24 15,-6 6-12-15,-7-4 4 16,-5 4-8-16,-3-4 4 15,-9 6-8-15,-6-5 40 16,-4 5-20-16,-2-3-24 16,-3 3 0-16,-3-2 0 15,0 4 0-15,-3-4 24 16,3 2-12-16,-6-3-20 16,3 3 0-16,-3-2 4 15,0 4 4-15,0-2-12 16,0 0 8-16,0 0 12 15,0 0-4-15,0 0-4 16,0 5 4-16,-3 1-136 16,0-1 72-16,-3-2-240 15,0 2 168-15,-6-2-628 16,3 2 424-16</inkml:trace>
  <inkml:trace contextRef="#ctx0" brushRef="#br0" timeOffset="53902.6">17892 8612 1196 0,'-12'-5'440'0,"12"5"-340"0,-26-8-32 15,8 0 132-15,3 3-124 0,-12-9 148 0,3 1-128 0,-8-11 92 0,5 3-108 16,-3-18 44 0,6 4-68-16,-6-26 44 0,10 3-56 15,-4-19 16-15,6 9-40 0,-3-30 8 31,6 10-16-31,-6-23 12 16,4 11-16-16,-4-25 16 0,6 20-16 16,-6-22-4-1,6 18 0-15,0-26 12 16,9 21-8-16,3-23-12 16,3 18 0-16,6-19 28 0,6 19-12 0,3-18-4 15,3 20-4-15,3-13-32 16,0 22 16-16,2-19 12 15,4 24 4-15,6-11-20 16,0 19 8-16,11 2-12 16,-2 16 8-16,6-2 24 15,-4 18-4-15,1-10-12 16,-3 18 0-16,2-5-4 16,-2 18 0-16,9-5 0 15,-4 18 0-15,4 1 8 16,-7 5 0-16,-2 8-28 15,-3 5 16-15,-4 5 4 16,-2 8 8-16,0 11-36 16,-3 8 20-16,0 8 4 15,-1 2 12-15,13 11 0 16,-3 0 0-16,11 8 0 16,1-11 0-16,2 22-12 15,-5-3 8-15,-3 13 4 16,-7 0 0-16,4 3-20 15,-6-6 12-15,3 19 4 16,-4-8 4-16,7 16 8 0,0-11-4 16,-1 24-12-16,-5-10 4 15,-3 15 12 1,-4-12-4-16,-2 20-4 0,0-10 4 0,-6 13 4 16,0-16-4-16,-3 16-4 15,-1-16 4-15,-5 13 4 16,0-15-4-1,-6 12-4-15,0-12 4 16,-12 13 12-16,3-11-8 0,-12 5-4 16,0-13 0-16,-14 6 12 15,-1-14-8-15,-18 11 16 16,7-16-16-16,-13 2 4 16,9-12-4-16,-5-9 4 15,8-10-8-15,-11-3-4 16,8-7 4-16,-18-4-16 15,7-2 8-15,-13-5 20 16,13-8-8-16,-10-9 4 16,16-4-4-16,-16-14 28 15,13-2-20-15,-13-14 4 16,10-2-12-16,-7-13-8 16,15 2 4-16,-5-13-4 15,8 2 0-15,-11-17-12 16,8 9 8-16,-17-18-76 0,11 6 44 0,-9-9 4 15,16 11 20-15,-7-5-164 16,13 13 96 0,-4-5-276-1,9 8 200-15,3-6-644 16,10 8 448-16</inkml:trace>
  <inkml:trace contextRef="#ctx0" brushRef="#br0" timeOffset="55503.7">22441 8784 1236 0,'-30'-47'456'0,"30"47"-352"0,-24-67-32 16,9 33 184-16,3 5-156 0,-11-24 108 0,2 5-120 0,-9-28 60 0,6 2-88 0,-9-24-4 15,10 13-36-15,-4-29 32 16,6 16-28-16,-3-31-12 16,9 12-8-16,-3-23 12 15,7 21-8-15,-4-29-4 16,6 16 0-16,-3-19 20 16,6 24-12-16,3-21-20 15,3 21 0-15,3-24 4 16,3 21 4-16,3-15 16 15,6 23-8-15,8-24-4 16,4 25 0-16,9-17-4 16,0 24 0-16,5-21-20 0,1 27 12 15,3-14 4 1,-7 22 4-16,4-6 0 16,-6 16 0-16,5-3-20 15,-2 19 12-15,12 3-4 16,-1 18 4-16,4 5 8 15,-3 14 0-15,-4 5-12 16,-5 10 8-16,-3 6-4 16,-7 8 0-16,4 7 8 0,-3 9 0 0,11 13-12 31,4 5 8-31,3 18-4 16,-4 1 0-16,4 13 8 0,-3-3 0 0,-7 8 0 15,-5-8 0-15,-3 19-12 16,-4-8 8-1,1 8 12-15,-3-6-4 16,0 19-4-16,0-5 4 0,-1 15-4 16,-2-5 0-16,-3 19 0 15,0-11 0-15,-3 19 0 16,0-13 0-16,-1 23 8 16,-2-16-4-16,-3 19-4 15,0-16 4-15,-6 19-4 16,3-14 0-16,-9 22 8 15,0-17-4-15,-9 14-12 16,3-16 4-16,-18 19 12 16,0-19-4-16,-11 13 8 15,2-13-8-15,-3 5 8 0,7-18-8 0,-4 3 8 16,6-20-8-16,-12 9 16 16,7-18-12-1,-16-1 16-15,6-13-16 0,-14-5 24 31,8-14-20-31,-6-4-12 16,10-9-4-16,-10-5 12 16,16-8-4-16,-7-2-4 15,9-6 4-15,-11-11 20 16,5 1-12-16,-12-14 12 16,10 1-12-16,-16-17 0 0,7 1-4 15,-7-19 4-15,9 2-8 16,-5-20-20-16,8 4 8 0,-8-12-4 15,11 7 4 1,0-5-144-16,10 11 84 0,5-11-280 16,9 11 196-16</inkml:trace>
  <inkml:trace contextRef="#ctx0" brushRef="#br0" timeOffset="56805.06">18884 7231 1120 0,'0'-18'416'0,"0"18"-324"0,3-27-24 0,0 11 216 0,3 6-168 0,0-19 80 0,5 2-120 0,16-26-4 15,3 0-48-15,24-16 76 16,2 9-56-16,16-1-32 15,-7 13-8-15,30 8 4 16,-5 17-4-16,26 15-12 0,-6 13 4 0,21 37 12 31,-15 9-4-31,27 20-20 16,-12-2 8-16,9 0 12 0,-21-11 0 16,15-11 24-1,-15-7-16-15,15-19 40 0,-21-5-28 0,18-18-12 16,-15-4-8-16,15-18-4 15,-18 3 0-15,18-16-64 16,-15 3 36-16,3-6-48 16,-15 6 40-16,3 2 12 0,-20 11 12 0,-10 5 4 31,-11 8 0-15,-16 0 24-16,-11 5-8 0,-9 1 4 15,-9 2-4-15,-7-3 20 16,1 6-16-16,-6-3 4 15,-3 2-8-15,-3-2-8 16,0 0 4-16,-3 0 12 16,0 0-8-16,0 3 24 15,3 0-20-15,-3-3 12 16,0 0-12-16,0 0 20 16,0 0-20-16,0 0-20 15,0 0 0-15,0 0 20 16,0 0-4-16,3 0-84 15,0 0 44-15,0-3-80 16,0 3 68-16,3-3-36 0,3 1 48 16,-6-4 0-1,3 1 20-15,-6-5 16 16,3 4 0-16,-6-7-12 16,0 5 4-16,-6-5-4 0,0 5 0 0,-9-5 24 15,3 5-8-15,-6-3 60 16,4 6-40-1,-4-3 52-15,6 3-48 16,0-1 48-16,6 4-48 0,3-4 36 16,6 6-36-16,3-5 8 15,6 5-24-15,6-2-8 16,3 2-4 0,3 0-4-16,2 5 0 0,1 0 0 15,-3 6 0-15,3 5 0 16,-3 5 0-16,-3 5-12 15,-4 1 8-15,-5-1 4 16,-3 1 0-16,-9-6 24 16,-3-3-12-16,-14-5-4 15,-1 1-4-15,-18-9-172 16,0 0 92-16,-14-2-244 16,8 0 180-16</inkml:trace>
  <inkml:trace contextRef="#ctx0" brushRef="#br0" timeOffset="57305.86">20432 6424 1204 0,'5'-3'448'0,"-5"3"-348"0,21-5-32 0,-6 0 144 16,3 2-132-16,12-5 72 0,3 0-88 0,5-5 28 0,1 8-56 0,12-11-12 15,2 8-12-15,4-3 8 16,-4 6-12-16,-2-3-4 16,-6 6 0-16,-7-4 12 15,-8 4-8-15,-6-1-72 16,-6 6 32-16,-6-3-224 16,0 2 140-16,-12-2-448 15,0 6 312-15</inkml:trace>
  <inkml:trace contextRef="#ctx0" brushRef="#br0" timeOffset="57582.77">20714 6390 1372 0,'-9'16'508'0,"9"-16"-396"0,-12 47-32 0,7-23 144 16,2 0-140-16,-3 8 64 16,6-1-88-16,-3 1 20 15,3-3-48-15,-3-2 0 16,6-6-20-16,-3-3 0 16,0-2-4-16,0-3-16 15,0-2 4-15,0-6-208 16,0-2 116-16</inkml:trace>
  <inkml:trace contextRef="#ctx0" brushRef="#br0" timeOffset="58006.51">20807 6440 1068 0,'3'-11'396'0,"-3"11"-308"0,6-2-24 16,-6-1 232-16,0 6-176 0,0-1 56 15,0 1-104-15,0 0 64 16,3 2-80-16,-1 3 8 31,1 0-40-31,0 2 4 16,3 1-16-16,-6 0 28 0,3-1-24 0,-6 3 48 15,3 3-36-15,-3 0 28 16,0 3-28-16,-3-1-8 16,6 1-12-16,0-1 12 15,3 1-12-15,0-3-4 16,6 0 0-16,0-9-4 0,0 4 0 0,0-3 24 31,0 0-12-31,-6-3-32 16,3 0 12-16,-6-2-88 15,3 0 56-15,-3-1-172 16,0 1 120-16,0 2-284 16,0 3 212-16</inkml:trace>
  <inkml:trace contextRef="#ctx0" brushRef="#br0" timeOffset="58668.28">18104 5363 984 0,'3'-5'368'0,"-3"5"-288"16,6-3-20-16,-3 6 284 0,6 2-200 0,2 6 160 0,4 5-172 0,0 7-48 0,0 4-52 0,-3 5-24 16,0 2-4-16,-6-8 4 15,0 1-4-15,-9-6-320 16,0 3 172-16</inkml:trace>
  <inkml:trace contextRef="#ctx0" brushRef="#br0" timeOffset="59137.53">18003 6085 996 0,'3'-10'368'0,"-3"10"-284"0,14-19-24 0,-2 6 132 16,0 5-116-16,6-8 60 16,0 6-80-16,6-4-32 15,3 4-16-15,-1-1 0 16,1 3-4-16,-6 3 8 15,0 5-8-15,-12 8-12 16,0 5 4-16,-18 8 56 16,-3 3-28-16,-12 5 52 15,3-2-44-15,-6-3 72 16,7-3-56-16,2-3 44 16,6-2-52-16,3-5 60 15,9-3-60-15,6-6 44 16,6 6-48-16,9-8-36 15,2 0-4-15,4-5 8 16,-3 2 0-16,-3-2-64 16,-3 5 32-16,-3 0-252 15,-4 0 156-15</inkml:trace>
  <inkml:trace contextRef="#ctx0" brushRef="#br0" timeOffset="59842.46">17994 6691 684 0,'-6'0'252'0,"6"0"-192"0,-3 6-20 0,0-6 172 0,3 2-124 0,-3-2 160 0,3 3-144 0,-3-3 168 16,6 0-152-16,-3 0 60 16,0 0-104-16,0-3 4 15,3 1-48-15,0-4 24 16,3 4-32-16,3-6-24 15,-1 2 0-15,7-1 16 16,0 1-8-16,6-2-4 16,0 6 0-16,6-4-4 15,0 4 0-15,2-1-20 0,-2 3 12 0,-3 0 20 16,-3 3-4-16,-9-3-20 16,0 5 4-16,-18 0 4 15,0 3 4 1,-21 3 0-16,3-1 0 0,-9 4 16 15,9-1-8-15,4 3-20 16,8 2 4-16,9 9-12 16,9 2 8-16,6 5 80 15,2-2-40-15,-2-3 80 16,0-2-60-16,-12-6 8 16,-3 0-32-16,-15-5-32 15,4-3 4-15,-13-5-360 16,6 0 196-16</inkml:trace>
  <inkml:trace contextRef="#ctx0" brushRef="#br0" timeOffset="61039.21">18008 7430 624 0,'0'-8'228'0,"0"8"-176"0,3-6-16 0,-3 4 204 0,0 4-140 16,0-2 136-16,0 0-136 0,-3 0 44 0,3 6-84 0,-5 2 52 15,2 2-60-15,-3 3 24 16,3 3-44-16,0 0-8 16,3 0-16-16,0 0 4 15,3 0-8-15,0 0 16 16,6-3-12-16,-1-3 16 15,1 4-16-15,3-4-12 0,0 1 0 16,3-3 28 0,0 0-12-16,0-3-4 15,3 0-4-15,0-5-76 0,2 0 40 0,1-8-84 16,-3 3 64-16,-3-8-88 16,0 2 80-1,-6-7-40-15,-3 2 56 0,-6-3 24 16,0 3 16-16,-6 1-8 15,3 7 8 1,-3 0 40-16,3 8-24 0,-3 2 44 16,6 6-32-16,0 3 76 15,3 5-56-15,3 2 112 16,3 1-88-16,3 5 100 16,0-1-96-16,0 6 16 15,2 1-52-15,-2-4-4 16,0 0-20-16,-3-4 12 15,0-4-16-15,-3-7 24 16,0 2-20-16,-6-10-12 16,3-1-4-16,-3-4-32 15,0-1 20-15,-3-8-292 16,0 6 168-16</inkml:trace>
  <inkml:trace contextRef="#ctx0" brushRef="#br0" timeOffset="61659.08">18467 8094 872 0,'12'-6'324'0,"-12"6"-252"0,9 3-20 0,-9-3 172 16,0 0-132-16,0 0 104 0,0 0-112 0,-6 3 40 0,0 2-68 0,-12 3 20 16,0 2-44-16,-12 4 16 15,10-1-28-15,2 8-16 16,6 3-8 0,12 8 4-1,6 2 0-15,12 6 176 0,5-3-96 16,1 2 80-16,6-7-92 0,-15 0 44 15,0-6-68 1,-15-4 24-16,-3-4-40 0,-9-7-36 16,0-3 4-16,-9-8-324 15,3 0 176-15,-9-6-744 16,7 1 496-16</inkml:trace>
  <inkml:trace contextRef="#ctx0" brushRef="#br0" timeOffset="64242.21">18660 5398 676 0,'-14'-3'248'16,"14"3"-192"-16,-9 0-16 0,6 0 128 0,3 0-100 0,-3 0 68 0,3 0-76 0,0-8 108 0,3 3-96 0,3-6 124 15,2 3-112-15,19-13 4 0,3 2-52 0,24-20-16 16,2 4-12-16,42-20-8 15,4 5 4-15,64-11-4 16,-5 10 0 0,83 1-80-1,-18 13 44-15,63 11 12 16,-30 12 20-16,39 4 4 0,-39 20 0 16,12-4 0-1,-45 4 0-15,-6 1-12 16,-41 2 8-16,-16-5 20 15,-35 5-8-15,-20-5 4 16,-25 0-4-16,-18 0 4 0,-17 0-8 16,-12-3-12-16,-9 3 4 0,-7-3 4 15,-5 3 0-15,-6-2 8 16,-3 2-4-16,-3-3-20 16,0 0 8-16,-3-2 32 15,0 0-16-15,0-3 0 16,0 0-4-16,0 0-4 15,0 0 0-15,0 0 16 16,0 0-8-16,0-3-12 16,0 3 0-16,0-3-4 15,0 3 0-15,0-5 8 16,6 5 0-16,-3-8 8 16,0 5-4-16,0-5-12 15,3 3 4-15,-3-3-4 16,3 3 0-16,0-6 24 15,0 6-8-15,-6-6 48 16,3 6-28-16,-6-3-4 16,3 6-16-16,-3-4-16 15,3 4 4-15,0 2-4 16,3 2 0-16,9 9 16 16,3 2-4-16,20 16-28 15,7 3 12-15,0 2 4 0,-1 3 8 16,-14-10 24-16,-6-6-12 15,-18-5-128-15,-3 0 64 16,-18-8-440-16,0-3 272 16</inkml:trace>
  <inkml:trace contextRef="#ctx0" brushRef="#br0" timeOffset="66128.2">23120 5096 580 0,'11'-8'216'0,"-11"8"-168"0,9-5-12 0,-9 2 156 0,0 6-112 0,0-3 108 16,0 0-108-16,-6 5 44 0,3 0-68 0,-8 6 36 16,2 2-52-16,-9 3 120 15,6 2-88-15,-6 1 72 16,3-3-84-16,-3 0-12 15,0 0-32-15,3-3 40 16,4 3-28-16,-1-3-24 16,3 0-4-16,0-2 8 0,6 2-4 15,0-8 16 1,6 6-12-16,3-1-12 16,6-4 0-16,6-1 12 15,2 3-4-15,10-3-20 16,0 1 8-16,-3-4-144 15,-3 1 80-15,-4-3-204 16,-2 2 152-16,-3-4-352 16,-3 2 264-16</inkml:trace>
  <inkml:trace contextRef="#ctx0" brushRef="#br0" timeOffset="66339.08">23197 5292 600 0,'-3'-8'224'0,"3"8"-176"0,-9-6-12 0,3 4 228 15,6 2-152-15,-9 2 168 16,3 4-164-16,-3 2 120 16,3 5-136-1,-3 5 8-15,6 4-64 0,0 4-36 16,3 1-8-16,-3 4 24 16,6-2-12-16,-3 0-56 15,0-2 20-15,-3-6-568 16,0 0 320-16</inkml:trace>
  <inkml:trace contextRef="#ctx0" brushRef="#br0" timeOffset="67392.97">18470 6257 892 0,'6'-15'332'0,"-6"15"-260"0,12-16-20 0,-3 5 160 0,3 6-128 0,17-11 44 0,4 3-76 0,24-11 32 0,2 5-48 0,51-10 0 16,3 5-24-16,66-10-16 15,-6 8 0-15,74-4 4 16,-9 9 0-16,71 5-64 31,-29 8 36-31,36 6-40 0,-42 4 36 16,5 6 28-1,-43 3 4-15,2 2 36 16,-36 3-20-16,-8 0 4 0,-40 2-12 0,-8-2 4 16,-30 0-8-1,-17-5 52-15,-25-1-32 0,-20-2 32 16,-19-2-28-16,-20-4-16 16,-12 1-8-16,-21-3-4 15,1 0 0-15,-13 0 8 16,3 0-4-16,-6 0-12 15,9 0 4-15,1 0 20 16,5 0-8-16,-3-3-12 16,9 3 0-16,-3-5 4 15,6 2 0-15,-3-5 8 16,6 6-4-16,-3-9 8 16,6 6-8-16,-3-11-12 15,6 8 4-15,-5-5 12 16,5 2-4-16,0-2-4 15,5 5 4-15,1-2 4 16,3 4-4-16,6 1-4 16,0 2 4-16,12 1-24 15,3 4 12-15,11 6 4 16,4-2 4-16,-3 4-12 16,-7 1 8-16,-14-1 40 0,-3 3-24 0,-21-2 68 15,-3 2-44-15,-24-5 36 16,-2 0-40-16,-13-5-20 15,6 2-4-15,4-5-88 16,8 5 44-16,0 3-144 31,9-2 100-31,0 4-360 0,9 1 248 0</inkml:trace>
  <inkml:trace contextRef="#ctx0" brushRef="#br0" timeOffset="70397.59">23200 5879 1028 0,'6'-5'380'0,"-6"5"-296"0,3 0-20 0,-3 5 260 0,0 3-188 0,3 16 148 0,3 5-164 0,15 50 84 16,-12-36-164-1,2-6-24-15,-5-3 8 0,0-2-16 16,-6-6 16-16,0-2-16 16,-6-3-204-16,0-2 104 0,-5-3-736 15,2-1 456-15</inkml:trace>
  <inkml:trace contextRef="#ctx0" brushRef="#br0" timeOffset="74514.34">23149 6752 572 0,'0'-2'208'0,"0"2"-160"0,0 0-12 0,0 0 136 0,0 0-100 0,-3-3 112 16,3 3-104-16,-6-3 108 15,0 3-108-15,-8-2 4 16,2 4-48-16,-12-2 44 15,6 3-44-15,-9-3 36 0,0 3-40 16,-5-1 68 0,8 6-52-16,-3 0 0 15,9 0-28-15,3 3 32 16,9 2-28-16,6 11 4 16,9-1-16-16,6 9 56 15,3 0-40-15,-3 0 32 16,3-1-32-16,-12-1 60 15,0-7-48-15,-15-4 20 16,0-3-40-16,-18-6-16 16,0 1-8-16,-17-8-288 15,2-1 160-15</inkml:trace>
  <inkml:trace contextRef="#ctx0" brushRef="#br0" timeOffset="76017.3">18782 7834 904 0,'3'-16'332'0,"-3"16"-256"0,15-18-24 16,0 2 140-16,3 8-116 0,24-13 112 0,2 5-108 0,43-10 12 0,-1 4-56 0,57-4 4 16,0 5-24-16,56 2-8 15,-5 6-4-15,38 5-4 16,-24 5 0-16,13 9-12 0,-34 7 8 15,4 6-4 1,-34-1 0-16,-11 1 24 16,-27-1-8-16,-20-2-4 15,-22-3 0-15,-12-5 4 16,-11 0-4-16,-6-5-4 16,-7 2 4-16,-2-5 4 15,-6 3-4-15,-6-3-4 16,-4 0 4-16,-5 0-24 15,0 2 12-15,-3-2 20 0,0 0-4 16,3 0-4-16,0 0 0 16,-1 0-4-16,1 3 0 15,3-3-12-15,-3 3 8 0,-3-3 4 16,3 0 0-16,-3-3 0 16,2 3 0-16,-2-3 32 15,3 3-16-15,-3-2-4 16,0-1-8-1,0-2 28-15,0 2-16 0,-3-5 48 16,3 3-36-16,-4-3 56 16,4 3-48-16,-3-3-8 15,3 2-16-15,-6 1-12 16,3 2 4-16,-6 1-16 16,3 2 8-16,-3-3 4 15,0 6 0-15,0-3 8 16,0 0-4-16,-3-3-4 15,0 3 4-15,3-5-4 16,-1 2 0-16,-5-2-64 16,3 2 36-16,-6 1-156 15,3 2 104-15</inkml:trace>
  <inkml:trace contextRef="#ctx0" brushRef="#br0" timeOffset="77335.67">22610 7583 728 0,'-2'-3'268'0,"2"3"-208"0,2-5-16 0,-2 2 176 0,0 6-128 0,0-6 80 0,0 1-104 0,0-4 68 15,0 6-76-15,0-5 56 16,3 2-64-16,3-2 4 16,3 3-32-16,6-4 4 15,6 4-16-15,9-4 12 16,3 4-16-16,5-1 4 15,-2 3-4-15,0-3-8 16,-7 6 4-16,-2-3-16 16,-6 3 8-16,-3-1 4 15,-3 4 0-15,-6-1 0 16,-3 3 0-16,-6-3-12 0,3 3 8 0,-15 0 40 31,3 0-24-31,-12-3 0 16,0 1-8-16,-6-4-24 0,7 3 12 15,-1 3 4 1,9 0 4-16,6 6 8 0,9-1-4 0,6 11-28 31,6-1 12-31,0 7 84 16,2-1-40-16,-5-6 60 0,-3 4-52 16,-6-9 24-16,-3-2-36 15,-12-5 0-15,3-3-16 0,-14-8-156 16,2 0 76-1</inkml:trace>
  <inkml:trace contextRef="#ctx0" brushRef="#br0" timeOffset="78189.6">18839 8477 768 0,'-3'6'284'0,"3"-6"-220"0,3 0-20 0,3 0 288 0,6 0-192 0,24-3 92 0,8 0-136 0,46-2-4 0,2 0-52 0,54-3-28 15,-6 2-4-15,59 1 8 16,-14 3-8-16,41 2-20 16,-21 2 4-16,24 1 4 15,-32 5 4-15,14-3 8 16,-32 0-4-16,-4-5 8 15,-29 0-8-15,-9-2-4 0,-24-1 4 16,-11 0-4-16,-19 3 0 0,-12-2-12 31,-8 2 8-31,-7-3-4 16,-8 6 0-16,3-3 24 0,-7 0-8 16,1 0-12-16,-6 0 0 0,-4 0 12 15,-5 0-4-15,-6 0-12 16,-3 0 4-16,-6-3 4 31,0 3 0-31,-7-3 8 0,4 3-4 16,-6-2-4-16,3 2 4 0,-9-3 4 15,0 1-4-15,-3-4-4 16,0 4 4-16,-6-4-24 16,3 6 12-16,-2-5-92 15,2 5 52-15</inkml:trace>
  <inkml:trace contextRef="#ctx0" brushRef="#br0" timeOffset="79049.69">22608 8348 508 0,'-9'-3'188'0,"9"3"-148"0,-6 3-8 0,3-3 160 0,6 0-112 0,-3 0 188 0,0 0-152 0,0-3 100 0,0 3-124 0,0-3 48 16,3 1-80-16,0-6 20 31,3 2-48-31,2-2 8 16,7 3-24-16,3-5-24 15,3 4 0-15,6 1 4 16,0 2 4-16,-1 1 0 16,-2 4 0-16,-3 4 8 15,0 2-4-15,-9 5-12 16,-3 5 4-16,-12 4 40 16,0 4-24-16,-15-2 132 0,0-3-80 0,-6-5 24 15,3 0-52-15,1-6-4 16,8 1-20-1,0-6 36 1,6 3-24-16,6-5 48 0,9 2-40 16,9-5 4-16,5 0-24 15,7 0-8-15,3 0 0 0,0 0 4 16,-4 0-4-16,-2-3 8 16,-3 3-8-16,-6-2-12 15,0 2 4-15,-6-3 12 16,0 3-4-16,-6-3-4 15,2 6 4-15,-5-3-4 16,0 0 0-16,-3 0 0 16,0 0 0-16,0 0 0 15,0 0 0-15,0 3-64 16,0-1 36-16,-3 1-164 16,3 0 108-16</inkml:trace>
  <inkml:trace contextRef="#ctx0" brushRef="#br0" timeOffset="79968.87">23849 4826 560 0,'12'-5'208'16,"-12"5"-164"-16,3 0-8 0,0 0 68 0,0 5-64 0,0-2 60 0,3 2-56 0,-3-2 92 0,0-1-76 0,-3-2 76 15,0 0-76-15,3 0 48 16,-1 0-64-16,-2-2 68 16,3 2-64-16,-3 2-24 15,3 6-16-15,0 11 124 16,6 7-72-16,9 40 36 15,3 8-56-15,12 72 40 16,3 5-48-16,2 87-24 16,1-13-8-16,3 58 0 15,-7-34 0-15,4 12-12 16,-9-36 8-16,-6-5 136 16,-4-35-72-16,-5-5 64 15,0-32-72-15,-9-5-40 16,0-24-8-16,-6-5 48 0,3-19-28 15,-6-5-20 1,3-16-4-16,-3-10 8 16,0-14-4-16,-3-5 24 15,0-8-16-15,-3-8 40 16,6-8-28-16,-3-5 4 16,6 0-16-16,-3-3-44 15,3 3 20-15,3 0-220 16,3 0 132-16,3 5-568 0,6 0 372 15</inkml:trace>
  <inkml:trace contextRef="#ctx0" brushRef="#br0" timeOffset="134489.04">10105 16939 696 0,'-21'0'256'0,"19"2"-196"0,-10 1-20 0,6 0 120 0,0-1-96 0,0-2 148 0,0 0-116 0,0 0 92 0,0 0-108 0,3 0 64 15,3 0-84-15,0 0 32 16,9 3-56-16,9-3 60 0,8 2-56 16,13-2 36-1,15-5-44-15,17 3-20 16,13-4-4-16,-4 4-20 0,-9-4 8 16,-5 4 20-16,-7-4-8 15,-8 4-4-15,-12-1 0 16,-10 3-4-16,-5 0 0 15,-9 3-328-15,-6-3 180 16,-6 5-960 0</inkml:trace>
  <inkml:trace contextRef="#ctx0" brushRef="#br0" timeOffset="138012">11909 17201 800 0,'-3'2'296'0,"6"-2"-232"16,3 0-16-16,-6 0 220 0,9 3-156 0,0-1 96 0,0-2-120 0,3 0 100 0,3-2-108 0,3-3 32 0,2-1-68 0,1-2 28 16,9-5-40-16,3-3 44 15,3-2-44-15,2 2 12 16,-2 3-28-16,-3-1 20 15,-7 4-24-15,-5 2 4 0,-3 0-8 16,-6 3 4-16,-3-1-8 16,0 4 8-16,-3-1-8 15,-3 0-12-15,0 1 4 16,0-1 12-16,0 0-4 16,-3 1-4-16,-3-3 4 15,0-3-92-15,0 0 48 16,-3 0-180-16,0 0 124 15,3 0-280-15,0-3 208 16,3 1-728 0,12-9 496-16,3-15 128 15</inkml:trace>
  <inkml:trace contextRef="#ctx0" brushRef="#br0" timeOffset="138977.09">13401 17079 956 0,'8'0'352'0,"-8"0"-272"0,9-3-24 0,0 1 180 0,3-1-140 0,3-2 44 0,9-1-88 0,9-2 52 0,5 0-64 16,4 1 0-16,3-1-24 0,-7 0 32 16,-2 2-24-16,-3 1 12 0,-6 0-20 15,-4-1 64-15,-2 1-48 16,-6 0-4 0,3 2-16-16,-9 1-36 15,-3 2 12-15,0-3 12 0,-6 3 4 16,0 0-248-16,-3-3 132 15,3-2-368 1,-3-6 268-16</inkml:trace>
  <inkml:trace contextRef="#ctx0" brushRef="#br0" timeOffset="151100.94">17898 14920 572 0,'0'-19'208'0,"-3"19"-160"0,0-2-12 0,3 2 12 0,-3-3-32 0,3 0 4 0,-3 3-12 0,0 3-24 0,-2 2 8 0,-1 3-288 0,0 3 164 15,3 2-160-15</inkml:trace>
  <inkml:trace contextRef="#ctx0" brushRef="#br0" timeOffset="-81457.52">10198 15118 1120 0,'0'-21'416'0,"0"21"-324"0,9-37-24 0,-4 11 40 0,4 4-72 0,6-23 40 0,6 6-44 0,12-11-20 15,3 7-4-15,20 4-20 16,4 9 8-16,8 9 4 16,-2 13 0-16,8 19 0 15,-8 10 0-15,-10 21 0 16,-8 3 0-16,-21 11 156 16,-13-6-84-16,-23 6 96 15,-2-6-100-15,-22 3 48 16,3-5-72-16,-15-6 4 15,4-8-28-15,-13-13 4 16,7-7-12-16,-10-22 0 16,12-5-4-16,-5-27-84 15,5 3 40-15,6-21-436 0,10 5 260 16,5-13-76-16,9 7 172 16</inkml:trace>
  <inkml:trace contextRef="#ctx0" brushRef="#br0" timeOffset="-80658.08">12865 15116 644 0,'0'-35'236'0,"0"35"-180"0,3-45-20 0,-3 14 236 0,6 4-156 0,0-18 112 0,6 3-132 0,2-3 36 16,1 10-76-16,9 4-24 16,3 12-20-16,15 14-20 15,2 7 4-15,16 30 56 0,-1 11-28 16,-5 20 0-16,-9 1-16 15,-22 7 136 1,-5-8-80-16,-24 9 168 0,-6-9-132 16,-23-4 48-16,-1-6-84 15,-18-14-12-15,10-10-32 0,-16-18 24 16,12-8-28-16,-11-35-24 16,8-5 4-16,-2-51-168 15,14 6 96 1,6-39-340-16,13 10 232 0</inkml:trace>
  <inkml:trace contextRef="#ctx0" brushRef="#br0" timeOffset="-73370.19">24108 8459 644 0,'3'-8'236'0,"-3"8"-180"0,6-11-20 0,-3 6 132 0,3 2-100 0,-3-5 104 0,0 3-96 0,0-6 64 0,3 6-80 16,-3-5 20 0,2 4-44-16,-2-4 32 15,3 4-40-15,-3-4 48 16,3 5-44-16,-3-3 56 0,6 5-52 15,-6-5 36-15,3 5-40 16,-3-2 36-16,0 2-40 16,0 3 4-16,3 3-20 0,-3 5-24 31,0 3 4-31,3 10 4 16,6 0 4-16,0 3 0 15,0 0 0-15,0 2 8 16,-1-2-4-16,-2 0 76 0,0-3-44 15,-3-3 4-15,0-2-24 16,-3-3-12-16,0 1 0 16,-3-4 4-16,0 1-4 0,-3-1-4 15,3 1 4-15,-3 0-16 16,3 2 8-16,-3-3 12 16,6 1-4-16,-3-3-12 15,3 0 4-15,-3-5 12 16,0-1-4-16,0-2 8 15,0 0-8-15,0-2 68 16,3-1-40-16,-3-2-12 16,3-1-12-16,0-4 16 15,3 2-12-15,0-11 24 16,0 3-24-16,3-7 4 16,0 1-8-16,3-7-8 15,0 8 4-15,3-5-4 16,-1 7 0-16,1-2 0 15,3 8 0-15,-3-3 8 16,0 5-4-16,-3 1 16 16,-3 2-12-16,-6 0-4 0,3 3 0 15,-6 2-4-15,3 3 0 16,-6-3 0 0,3 6 0-16,-6-3 0 0,6 3 0 15,-3-3 8-15,6 0-4 16,-3 0-4-16,0 0 4 0,0-3-16 15,0 3 8-15,0-3-304 16,0 1 168 0,0-1-640-16,0 3 436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26:44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11531 8565 964 0,'-9'-14'360'0,"3"12"-280"0,0-1-24 0,3 3-12 0,0 0-36 0,3 0-12 0,0 0 0 0,6 5-4 0,3 1 0 0,6-4 16 0,9-2-4 16,0-2 8 0,11-4-8-16,13-2 120 0,18 0-68 15,20-2 112-15,18-3-96 16,33-1 120-16,30 1-108 16,32 5-12-16,33-2-48 15,18 2-16 1,15 2-4-16,3-1 64 0,9 4-36 0,12 3 48 15,3-5-44 1,2 5 16-16,4-6-32 16,-24 1 44-16,0 2-36 15,-21 3 28-15,0-2-28 0,-21 4-16 0,-6 4-8 32,-24-1-16-32,-14 0 8 15,-18 3 12-15,-21 3-4 0,-16-1-276 0,-2 4 148 31,-11 1-792-31,-7 7 504 16</inkml:trace>
  <inkml:trace contextRef="#ctx0" brushRef="#br0" timeOffset="3873.91">20819 7525 1040 0,'-15'-6'384'0,"15"6"-300"0,-9-5-20 0,6 3 128 16,3 2-116-16,-3 0 148 0,0 2-128 0,-3-2 84 0,6 3-104 0,-6-3 136 15,0 2-120-15,-3-2 52 16,3 3-84-16,-6 0 36 15,6-1-56-15,-9-2 24 16,6 3-36-16,-3-6 16 16,6 3-24-16,-2-2 0 15,2 4-12-15,0-4 4 0,3 2-8 0,0-6 24 32,3 4-16-32,0-3 4 15,6 2-8-15,3-5-16 16,2 5 4-16,7-7 4 0,0 4 0 0,18-4-12 15,-3 5 8-15,11-6 4 32,1 6 0-32,3-3-12 15,-7 2 8-15,4 1 12 16,-6 3-4-16,-1-1-12 16,-2 3 4-16,0-3 12 15,-6 6-4-15,-1-3-12 16,-2 3 4-16,-3-1-16 0,0 3 12 15,-3 1 20-15,-4 2-4 0,-5-3-20 32,0 3 4-32,-12 2-4 15,-3 1 4-15,-15 0 44 0,4 2-24 0,-19 0 8 16,6 0-12 0,-9 1 4-16,6-1-8 15,1-3-12-15,5 4 4 0,3-4-4 16,9 3 0-1,9 6-36-15,6-1 24 0,9 14-4 16,3 3 16 0,0 7 24-16,3 0-8 15,-12-5 84-15,0-2-48 0,-15-6 12 0,-3-3-32 32,-18-5 4-32,3-5-16 0,-17-5-88 15,5-3 44-15,-9-11-244 16,10-2 152-16</inkml:trace>
  <inkml:trace contextRef="#ctx0" brushRef="#br0" timeOffset="4223.53">21595 7191 1476 0,'6'-15'544'0,"-6"15"-420"0,9-8-36 0,-6 8 224 0,3 5-188 0,-6 13 80 0,3 11-116 0,-3 19 36 0,3 5-72 0,-3 11 104 16,3-4-88-16,0 4 28 15,0-6-56-15,-3 3 4 16,3-8-28-16,-3-6-36 16,0-9 12-1,0-7-184-15,0-7 104 0,0-5-268 16,0-6 200 0,0 0-688-16,6 3 472 0</inkml:trace>
  <inkml:trace contextRef="#ctx0" brushRef="#br0" timeOffset="4525.63">21670 8215 1640 0,'-12'16'608'0,"12"-16"-472"16,-9 19-40-16,6-11 268 15,3 0-220-15,-3 0 48 16,0-1-116-16,0-4 24 16,3 2-60-16,-3-7 24 15,6 2-36-15,-3-3-8 16,0 0-12-16,0-4-8 16,0 1 4-16,-3-2-4 0,3 6 0 0,-3-4-152 15,3 4 84 1,0-4-228-16,6 6 168 15,6-2-540-15,3 2 372 0</inkml:trace>
  <inkml:trace contextRef="#ctx0" brushRef="#br0" timeOffset="4767.74">22322 7715 1196 0,'33'8'440'0,"-33"-8"-340"0,50 8-32 16,-23-8 160 0,0 3-140-16,11-6 44 15,4 3-80-15,6-5-12 16,-1 2-24-16,-2-2-4 15,-3 2-4-15,-10-2-148 16,-5 5 76-16</inkml:trace>
  <inkml:trace contextRef="#ctx0" brushRef="#br0" timeOffset="4973.31">22396 7927 1224 0,'3'11'456'0,"-3"-11"-356"0,21 5-28 0,-6-5 236 15,0 0-184-15,9-3 92 16,2 1-128-16,10-4-32 16,0 4-36-16,8-6 4 15,1 5-16-15,0-2-108 16,-7 2 52-16,4-2-456 16,-6 2 280-16</inkml:trace>
  <inkml:trace contextRef="#ctx0" brushRef="#br0" timeOffset="5456.27">23462 7482 1172 0,'3'-13'436'0,"-3"13"-340"0,6 0-24 0,-6 0 268 31,0 0-200-31,-3 3 108 16,0 5-144-16,-6 2 40 15,3 4-84-15,-9 4 28 16,0 3-52-16,-6 11 52 16,3 2-52-16,-5 17-8 15,5-4-16-15,-3 6 8 0,6-3-12 0,0-2 16 31,9-8-16-31,3-3 16 16,3-5-16-16,6-3 24 0,3-3-20 16,3-5 4-16,3-2-8 15,6-9 20-15,0 1-16 0,5-14-32 16,4 1 12 0,6-14-36-16,3 0 28 15,-1-8-40-15,1 3 36 0,-12-5-4 16,-6 7 16-16,-21-2 0 15,-6 5 0-15,-21 3 8 16,3 7 0-16,-9 4 0 16,7 7 0-16,-1 0-20 15,6 6 12-15,-3 0-200 16,9-1 116-16,-6 1-528 16,9-1 348-16</inkml:trace>
  <inkml:trace contextRef="#ctx0" brushRef="#br0" timeOffset="8562.01">3411 12271 104 0,'9'24'36'0,"-9"-24"-28"0,-9 8 0 0,6-8 4 0,6 0-8 0,-3 0-4 0,0 0 4 0</inkml:trace>
  <inkml:trace contextRef="#ctx0" brushRef="#br0" timeOffset="10550.26">3283 8998 976 0,'6'-2'360'0,"-6"2"-280"0,3-3-20 0,3 1 248 0,-3 2-180 0,5-6 132 0,7 4-148 0,9-6 24 0,-3 0-76 0,15-5-4 0,2 5-32 0,19-8 40 16,5 5-36-16,4 1-16 16,-1 4-4-16,7-4 0 31,-13 4-4-31,13-2 8 15,-13 3-8-15,4 0 8 16,-12 2-8-16,-16-2-136 16,-2 5 76-16,-15-3-264 0,-3 3 180 15</inkml:trace>
  <inkml:trace contextRef="#ctx0" brushRef="#br0" timeOffset="10843.84">3667 8924 892 0,'-3'-8'332'0,"3"8"-260"0,0 0-20 0,-6 3 228 16,3 5-164-16,-6 13 112 15,0 0-132-15,-3 16 28 0,3 3-76 16,6 5 88-1,-3 0-76-15,6-5 60 16,6-3-68-16,3-8 4 16,-6-3-32-16,3-7-4 15,0-3-12-15,0-6 12 16,3-2-12-16,-9-5-292 16,0 0 152-16,3-9-676 15,0 1 448-15</inkml:trace>
  <inkml:trace contextRef="#ctx0" brushRef="#br0" timeOffset="11123.68">3854 8954 860 0,'0'-24'320'0,"0"24"-248"0,3-11-20 0,-3 6 268 31,0 5-184-31,0-3 52 0,0 6-112 0,0 5 16 15,0 2-56-15,-3 19 88 16,3 1-72-16,-3 9 48 16,3 1-60-1,-3 0-4-15,6-6-20 0,-3-2 8 16,0-6-16-16,0-5 16 16,3-2-16-16,0-9-216 15,6-2 116-15,-6-8-416 16,6 0 284-16</inkml:trace>
  <inkml:trace contextRef="#ctx0" brushRef="#br0" timeOffset="11493.34">4119 9305 1028 0,'-12'-13'380'0,"12"13"-296"0,0-5-20 15,0 0 140 1,6 5-124-16,0-6 72 16,6 1-88-16,6-3-44 15,-3 5-16-15,6 6-24 0,-1 5 12 16,-2 8 20-16,-3 2-4 15,-3 4 84-15,-6-1-48 0,-6 0 156 16,-3-3-112-16,-12-4 72 16,3-1-92-16,-12-8 0 15,7-2-44-15,-7-8-20 16,6-1-8-16,3-7-16 16,0 0 12-16,3-11-304 15,9 5 172-15,3-7-500 16,3 5 360-16</inkml:trace>
  <inkml:trace contextRef="#ctx0" brushRef="#br0" timeOffset="12542.84">7060 9014 924 0,'-12'-5'340'0,"12"5"-260"0,0-5-28 0,0 2 256 0,0 3-180 0,0-5 108 0,6 0-140 0,3-3 8 16,6 2-60-16,15-4-8 16,3 2-24-16,20-5 12 0,4 2-16 0,8-2-12 15,-2 2 0 1,5-2-4 0,-8 2 0-16,-1 1 16 15,-8 4-4-15,-10-1 8 0,-8 4-8 16,-9 0 8-16,-6 6-8 15,-6-3-64-15,0 3 32 16,-12-1-296-16,0 3 180 0,-9 3-512 31,0 0 368-31</inkml:trace>
  <inkml:trace contextRef="#ctx0" brushRef="#br0" timeOffset="12793.94">7426 8946 892 0,'12'-11'332'0,"-12"11"-260"0,18-3-20 0,-15 6 284 16,3 2-196-16,-3 14 144 15,3-1-164-15,-9 17 76 16,3 4-112-16,-6 6-4 16,6-2-44-16,-3-4 0 15,3-2-20-15,-3-7 8 16,3-4-12-16,3-7-8 15,3-4 0-15,3-9-376 16,0-4 204-16,3-10-620 16,0 0 444-16</inkml:trace>
  <inkml:trace contextRef="#ctx0" brushRef="#br0" timeOffset="13066.99">7742 8969 1340 0,'3'-5'496'0,"-3"5"-384"0,-12 5-36 0,3 1 236 16,6 2-188-1,-9 5 64-15,3 3-112 0,0 8 0 16,3-1-44-16,3 6-20 16,6 1-8-1,0 1 4-15,6 1-4 0,0 0 16 16,0 0-12-16,0-3-4 15,0-3 0-15,-6-2 4 16,3-3-4-16,-6-5 16 16,3-3-12-16,0-5-248 15,0 0 128-15,-3-8-396 16,3 3 288-16</inkml:trace>
  <inkml:trace contextRef="#ctx0" brushRef="#br0" timeOffset="15599.26">10686 9033 704 0,'-3'-11'264'0,"3"11"-208"16,3-5-12-16,0 2 248 0,3 3-168 0,3-2 168 0,6-1-164 0,11-2 52 0,4 2-104 0,18-2 64 15,2 2-80-15,7-5-12 16,-4 6-32-16,4-9 8 16,-6 6-16-16,-1-6-12 15,-2 6 0-15,-6-6 12 16,-10 9-4-16,-5-4-152 0,-6 4 80 16,-6-1-296-16,-6 6 200 15</inkml:trace>
  <inkml:trace contextRef="#ctx0" brushRef="#br0" timeOffset="15846.26">11058 8980 1276 0,'6'0'472'0,"-6"0"-364"0,-3 18-32 0,-3 1 152 16,3 5-140-16,-9 13 60 16,0 3-84-16,-3 2-20 15,3-5-28-15,0-3 8 16,6-2-16-16,0-5-4 16,4-6 0-16,2-3-180 15,2-2 96-15</inkml:trace>
  <inkml:trace contextRef="#ctx0" brushRef="#br0" timeOffset="16130.44">11245 8977 1216 0,'-6'-16'448'0,"6"16"-348"0,-8 8-28 0,2 6 172 16,0 4-148-16,-6 14 112 16,6 5-120-16,0 3 16 15,6-1-64-15,3-2-16 16,3-2-12-16,3-6 16 16,3-5-16-16,-1-3-4 15,1-5-4-15,0-6-356 16,0-2 192-16</inkml:trace>
  <inkml:trace contextRef="#ctx0" brushRef="#br0" timeOffset="16817.34">8019 9350 904 0,'3'0'332'0,"-3"0"-256"0,3-2-24 0,-3 2 204 0,0 5-152 0,0 0 56 0,0 3-96 0,0 5 48 0,0 6-60 15,0 5-20-15,3 0-20 0,0 2 24 16,0 1-20 0,-3-4-12-16,3-1-8 0,2-9-428 15,4 0 236-15</inkml:trace>
  <inkml:trace contextRef="#ctx0" brushRef="#br0" timeOffset="17783.68">11457 9393 860 0,'0'-3'320'0,"0"3"-248"0,3-5-20 0,-3 2 112 0,0 3-100 0,0-3 72 0,3 1-80 0,0-3-12 16,0 5-28-16,3-3-20 0,0 3 0 0,2-3 12 31,4 6-4-31,6-3 8 0,0 3-8 0,6-1-20 15,-3 1 8-15,-3 2 20 16,-1 0-4-16,-8 3-28 16,-3 0 8-16,-9 3 92 15,0 2-40-15,-8-2 140 16,-1 2-100 0,-3-2 88-16,3-1-100 0,0-2 4 15,6 0-48-15,0-3 12 31,0 1-20-31,6-6 0 0,9 2-8 0,-3-2 4 16,3 3-8 0,3-3 8-16,0 2-8 0,3-2 8 15,-1 0-8-15,1 0-4 16,0 0 4-16,-3 0-60 16,3 0 32-16,-3 0-84 15,0 0 56-15,-3 0-96 16,-3 3 84-16,-6-3-104 15,0 0 100-15,0 0-200 16,0 0 152-16,0 3-288 0,0 2 228 16</inkml:trace>
  <inkml:trace contextRef="#ctx0" brushRef="#br0" timeOffset="18974.96">21080 9210 912 0,'18'-8'340'0,"-18"8"-264"0,24-10-24 0,-9 4 248 0,0 4-176 0,18-6 136 0,2 0-152 0,19-3-4 0,3 6-64 0,8-3-8 16,-5 5-20-16,14-2-16 31,-6 5 0-31,10-3 12 16,-10 3-4-16,-5 0 16 15,-13 3-12-15,-5-3-196 16,-9 3 100-16</inkml:trace>
  <inkml:trace contextRef="#ctx0" brushRef="#br0" timeOffset="19221.62">21423 9147 924 0,'-18'8'340'0,"18"-8"-260"0,-12 23-28 0,9-7 292 16,3 3-200-16,0 7 108 15,3 1-148-15,-3 4-4 16,0 1-60-16,-3 3 36 16,0-1-44-16,-3 0 4 15,3 1-24-15,-3-3 12 16,6-3-16-16,0-8-144 16,6-5 72-16</inkml:trace>
  <inkml:trace contextRef="#ctx0" brushRef="#br0" timeOffset="19602.12">21655 9250 788 0,'15'-5'292'0,"-15"5"-228"0,9-8-16 0,-9 5 308 15,3 3-204-15,-6 3-16 16,3 5-84-16,-6 7 4 15,0 7-32-15,-6 7 48 32,3 0-40-32,0 8-16 0,3 0-8 0,0 3 8 15,6-6-8-15,0 3 4 16,3-8-4-16,0-8-316 16,0-2 172-16,3-11-796 15,3 0 520-15</inkml:trace>
  <inkml:trace contextRef="#ctx0" brushRef="#br0" timeOffset="19974.14">22057 9435 852 0,'3'-5'316'0,"-3"5"-248"0,-9-3-16 0,0 0 120 16,3 3-104-16,-9-2 88 15,0 2-92-15,-6 0 12 16,4 5-44-16,-4 6-20 15,9 2-8-15,3 13 28 16,6 3-16 0,6 11 128-16,6-5-80 0,0-4 60 15,0-2-72-15,-9-7-4 16,3-4-28-16,-15-5-12 31,3-2-4-31,-18-11-376 0,3 0 204 0</inkml:trace>
  <inkml:trace contextRef="#ctx0" brushRef="#br0" timeOffset="20518.39">17452 9372 1112 0,'-15'-11'412'0,"15"11"-320"0,0-5-28 0,3 2 196 0,6 3-156 0,12-3 72 0,6 1-104 0,29-4-4 0,4 1-44 16,14-3-20 0,-3 6-8-16,-2-6 20 15,-7 2-8-15,-5-4-12 16,-6 2 0-16,-16 0-216 15,-5 3 120-15,-12-1-304 16,-6 4 228-16</inkml:trace>
  <inkml:trace contextRef="#ctx0" brushRef="#br0" timeOffset="20747.53">17755 9282 1308 0,'-5'5'484'0,"5"-5"-376"0,0 26-28 0,-3-10 176 16,3 3-156-16,-6 15 56 16,3 1-92-16,-6 10-20 15,6-3-28-15,-6 0 8 16,6-5-16-16,-3-5 4 16,6-6-4-16,-3-4-40 15,6-7 16-15,0-7-348 16,3 0 204-16</inkml:trace>
  <inkml:trace contextRef="#ctx0" brushRef="#br0" timeOffset="21172.74">17848 9263 1080 0,'-24'19'400'0,"24"-19"-312"0,-12 39-24 0,12-18 124 0,3 1-116 16,0 15 44-16,6 0-72 0,-3 2-16 0,3 1-16 0,-3 0 16 16,3-9-16-16</inkml:trace>
  <inkml:trace contextRef="#ctx0" brushRef="#br0" timeOffset="22050.93">18190 9528 632 0,'3'-3'236'0,"-3"3"-184"0,0-3-16 0,-3-2 176 16,3 10-124-16,-3-10 72 15,3 5-96-15,-3-3 72 16,3 1-80-16,-3-4 60 15,6 6-64-15,-6-2 40 16,3 4-52-16,-6-2 40 16,0 3-44-16,-6 0 0 15,6 2-24-15,-6 6 0 16,4-1-4-16,-1 3 36 16,3 1-20-16,0-1 48 15,3 3-40-15,0-6-24 16,3 1-8-16,0-3 60 15,6 0-32-15,0-6 16 16,0 4-28-16,0-6-16 16,2 0-4-16,-2 0 4 0,0 0 0 15,0 0 0 1,3 2 0-16,0-2 8 0,3 0-4 0,3 0-4 31,0 0 4-31,3-2-16 0,3-1 8 16,-1-2 20-16,-2 0-8 15,0-3-4-15,-3 2 0 0,-3-2 4 16,3 6-4-16,-3-4-20 16,0 6 8-16,-3-2 20 15,-3 2-4-15,-6-3-12 16,0 6 0-16,0-1-4 16,2 1 0-16,-2 0 8 15,0-1 0-15,0 1-12 16,0 2 8-16,0 1 20 15,0 2-8-15,0-3-4 16,0 3 0-16,0-3 12 0,0 0-8 0,0-2 60 31,0 0-40-31,3-6-4 16,0 3-12-16,0-3-12 0,0 1 4 0,0-4-4 16,3 6 0-16,-3-5 0 31,0 5 0-31,0-5 0 15,0 5 0-15,-3-3-204 16,0 6 112-16,0-6-324 0,0 3 232 16,0-5-724-16,3 2 508 0</inkml:trace>
  <inkml:trace contextRef="#ctx0" brushRef="#br0" timeOffset="22224.36">18324 9448 820 0,'-3'3'304'0,"3"-3"-236"0,3 34-20 0,-3-10 380 0,3 5-244 0,0 11 84 0,3 0-160 0,-3-1-48 0,3-2-36 0,0-2-20 16,0-6 0-16,-3-3-84 16,0-2 44-16</inkml:trace>
  <inkml:trace contextRef="#ctx0" brushRef="#br0" timeOffset="22928.19">13942 9200 800 0,'-24'8'296'0,"24"-8"-232"0,0 10-16 0,6-7 196 0,6-1-144 0,24-2 160 0,6 0-148 0,23-10 32 0,1 2-84 0,23-8-4 15,-6 3-32-15,4-3 12 16,-13 3-20-16,-11-1-8 15,-16 4-4-15,-11 2 20 16,-9 3-12-16,-12-1-268 16,-6 4 140-1,-21 2-468-15,0 5 328 16</inkml:trace>
  <inkml:trace contextRef="#ctx0" brushRef="#br0" timeOffset="23154.24">14255 9139 1184 0,'3'10'440'0,"-3"-10"-344"0,18 37-24 0,-12-15 284 16,3 1-208-16,0 9 64 15,-1 2-128-15,-5 6-40 0,3-3-28 16,-6 8 12 0,3-5-16-16,-3-3-4 15,0-3-4-15,-3-10 4 16,0-3-4-16,-3-10-284 0,0-1 152 0,-8-12-424 31,5-4 312-31</inkml:trace>
  <inkml:trace contextRef="#ctx0" brushRef="#br0" timeOffset="23392.28">14436 9218 1164 0,'15'-13'428'0,"-15"13"-332"0,18 8-24 0,-9 0 212 16,0 2-168-16,0 9 156 16,0 2-156-16,-6 5-16 15,3 1-60-15,-6 5-4 16,0-3-20-16,0 3-8 16,3-1-4-16,0-2 12 15,3-5-8-15,-3 0-392 16,3-8 212-16,0-8-552 15,3 0 412-15</inkml:trace>
  <inkml:trace contextRef="#ctx0" brushRef="#br0" timeOffset="24162.25">14609 9533 756 0,'3'0'280'0,"-3"0"-216"0,12-3-20 0,-6 1 216 0,3 4-152 0,6-4 124 0,0 2-136 0,0-6 48 0,-1 1-84 0,1 0 44 15,0 2-60-15,0-5-4 16,0 6-24-16,0-6 16 16,0 5-20-16,-3-2 12 15,2 2-12-15,-2-2 20 16,0 5-20-16,-3-6-4 16,3 6-4-16,-3-2-4 15,0 2 0-15,-3-3 8 16,0 6-4-16,0-3 8 15,0 2-8-15,0-2 16 16,0 3-12-16,-6-3 4 16,0 0-4-16,0 3-8 15,3-1 4-15,-3 1-4 16,3 0 0-16,-3 2 0 0,0 0 0 16,0 1 0-16,0 1 0 15,-6 1 8-15,3 3-4 16,-6-3 24-1,0 3-16-15,-6-1 24 0,3 1-24 16,-6-1-32-16,3 3 12 0,0 1 20 16,4-1-8-16,2 0 8 31,9 0-4-31,3-2 4 16,6 2-8-16,2-2 96 0,4 2-56 0,-6-2 36 15,3 2-48 1,-9-3-8-16,-3 4-16 0,-12-4 12 31,3 3-12-31,-12-2-116 0,4 0 56 0,-13-3-412 16,6 0 260-16</inkml:trace>
  <inkml:trace contextRef="#ctx0" brushRef="#br0" timeOffset="36043.65">16291 15317 1048 0,'-3'-6'388'0,"3"6"-300"0,6-7-28 0,-3-1 208 0,0 2-160 0,0-10 116 0,3 3-132 0,-3-13 48 0,3 2-80 0,-6-21 28 16,3 3-52-16,-3-32-12 15,0 2-12-15,0-34-12 16,0 8 4-16,0-26-32 16,6 21 16-16,0-8 4 15,0 18 8-15,-6-2 0 16,3 21 0-16,-6 0-36 16,0 18 20-16,-6 6 16 15,3 15 0-15,-3 1-8 16,6 13 4-16,-6 0 20 15,6 10-8-15,-3-2-12 16,6 8 0-16,-6-3 4 16,6 5 0-16,-3-2 0 15,6 5 0-15,-3-3-20 16,0 6 12-16,0-3 20 16,0 0-4-16,0 0-4 15,0 0 0-15,0 0-16 16,6 0 8-16,0 0 28 15,3 0-12-15,6 0 68 0,0 0-48 16,11 0 4 0,1 0-20-16,9-3-4 0,3 3-4 0,14-5 4 15,-2 2-8 1,32-2-20-16,0 2 8 0,37-5 20 16,-7 0-4-1,27-2-20-15,-15 4 4 16,29-1 20-16,-20 1-4 0,18-2-4 15,-18 3 0-15,3-3-4 16,-24 3 0 0,0-3-20-16,-18 3 12 0,7-3 12 15,-13 2 0-15,-3-2-4 16,-11 3 4-16,-7-3-4 16,-11 5 0-16,-4-2-12 0,-5 5 8 15,-3-5 12 1,-7 5-4-16,1-5-4 15,-6 5 4-15,0-3 4 16,-1 6-4-16,-5-3-20 16,0 0 8-16,-6 0 4 15,-3 0 4-15,-4 0 0 16,-2 2 0-16,-6-2 16 16,3 0-8-16,-3 0-28 15,0 3 8-15,-6 0 12 16,3 2 4-16,-3 8 16 15,3 3-12-15,-6 8 40 16,0 2-24-16,-6 27 4 16,3 3-16-16,-3 20 20 0,6-4-20 15,-6 20-12 1,6-4-4-16,0 7 20 0,3-10-8 16,0-3-28-16,3-11 8 0,0 6 24 15,0-11-8-15,0 8 8 16,0-10-4-16,0-6 20 15,0-11-16-15,0-7 12 16,0-5-12-16,-3-6 0 16,0-6-4-16,-3-4 28 15,3-3-20-15,0-3-4 16,0-2-8-16,0-3-16 16,-3 0 8-16,0-3 20 0,-3 0-8 15,-3 0-12-15,-8-2 0 0,-7 2 4 16,-12-2 0-16,-9 2 0 15,-11 1 0-15,-25-1-20 16,-38-3 12-16,-24 1-24 31,1 2 20-31,-64 1-12 16,19 2 12-16,-43 0 0 16,31 2 4-16,-24-2 8 15,32 0 0-15,-2 0 0 16,35 3 0-16,-15-1 16 15,33 1-8-15,-8-6 48 16,26 0-28-16,-3-2 12 0,23 0-24 0,7-3 20 16,24 2-24-16,8 1-4 15,21 0-4 1,7-3-4-16,14 5 0 16,3-5-28-16,6 3 16 15,3-3-20-15,6 2 16 0,0-2-44 16,3 0 32-1,3-2-64-15,3-1 52 0,0-5-148 16,3 5 104-16,-3-5-296 16,3 3 212-16</inkml:trace>
  <inkml:trace contextRef="#ctx0" brushRef="#br0" timeOffset="38142.17">17604 13377 1028 0,'-6'-5'380'0,"3"2"-296"0,6-2-20 0,-3 2 172 0,0 3-140 0,0-5 52 0,6 0-88 0,0-6-28 15,6 6-20-15,2-6 0 16,4 3-8-16,6 1-20 16,0 1 8-16,3 6 12 0,-1 3 0 15,-5 5-12 1,-3 2 4-16,-12 6-4 15,0 0 0-15,-15 5 24 16,0 0-8-16,-9 1 48 16,3-1-28-16,-2-5 4 15,2-3-20-15,6-5 56 16,6 0-40-16,12-11 40 16,6 1-36-16,8-4-20 15,7 1-4-15,0-3-8 16,0 5 0-16,-6 1-108 15,-1 4 60-15,-5 4-464 16,-3 2 284-16</inkml:trace>
  <inkml:trace contextRef="#ctx0" brushRef="#br0" timeOffset="44381.65">17767 13877 528 0,'6'-2'196'0,"-6"2"-152"0,6-3-12 0,-6 0 96 0,0 6-76 0,0-3 84 0,0 0-76 0,0 0 32 0,0 0-56 0,-3 0 44 15,3 3-48-15,-3-3 56 32,3 0-52-32,-3 0-8 0,3 2-16 0,-3-2 24 15,0 0-20-15,-3 0 12 16,6 3-16-16,-6 0 20 16,6-1-20-16,-5 1-4 15,5 2-4-15,-3-2-16 16,3 2 8-16,-3 0 4 15,6 3 0-15,-3 0 0 16,0 3 0-16,0 5-12 16,3 2 8-16,-3 4 4 15,0-1 0-15,-3 5 8 16,3-2-4-16,-6 0 68 16,3 0-40-16,-3-3 16 15,3 3-32-15,-6-3 44 16,3-3-32-16,-6 1 40 15,3-3-40-15,-6 0 28 0,6-1-28 16,-9 1 28-16,6 0-32 16,-2 0 12-1,2 3-20-15,-3-1-24 16,3 3 0-16,-3 0 40 16,3 1-20-16,-3-1 0 15,3 0-8-15,-3-3 28 16,3 1-16-16,-5-3 32 15,5 0-32-15,-6-3 4 16,6-2-12-16,-9-1 4 16,6 3-8-16,-12-2-4 0,7-1 4 15,-10 1-4-15,6 0 0 16,-12-1 16-16,12 1-8 16,-2-3 4-16,5 2-4 0,-3-2 28 15,9 0-20 1,-6-3 12-16,6 3-16 15,-2 0 12-15,5 0-16 0,-6-2 4 16,6 2-4-16,-6-3 4 16,6 3-8-16,-3 2-4 15,3-2 4-15,-6 3 20 16,7-1-12-16,-7 1 24 16,3 0-24-16,-6 2-20 15,6 0 0-15,-6 0 12 16,6 3 0-16,-5 0-4 15,5 3 4-15,-6-1-4 16,3 1 0-16,-3-1 32 16,3 1-16-16,0-1 4 15,6-2-12-15,1 0 20 16,2-3-16-16,0-2-12 0,3 2-4 16,-3-2 12-1,6 2-4-15,-3-3-4 16,3 1 4-16,-3-3 20 15,6 2-12-15,-6-2-4 16,6 0-4-16,-6-2 4 16,6-1-4-16,-3-2 16 0,3 2-12 15,-3-5 4-15,6 0-4 16,-3 0-16 0,0 0 4-16,-3 0 4 15,3 3 0-15,-3-3-12 0,3 2 8 16,-3-2 12-16,6 0-4 15,-3 0-12-15,0 0 4 0,0 0 28 16,0 0-12-16,0 0-32 16,0 0 12-16,0 0 0 15,0 0 8-15,0 0 24 16,0 0-12 0,-3 0-20-16,3 0 0 0,-6 0 20 15,6 0-4-15,-3 0-28 16,3 0 8-16,-3-2-4 15,3 2 8-15,-3-3 0 16,3 3 0-16,-3-3 8 16,0 1 0-16,-3-1-20 0,6 3 12 15,-6-3 12 1,6 3 0-16,-6-2-12 16,6 2 4-16,-3-3-4 15,3 0 0-15,-2-2 16 16,2 5-4-16,-3-3-4 15,3 3 4-15,-3-2-16 16,3 2 8-16,-3-3 12 0,3 3-4 16,-3-3-4-1,0 1 4-15,0-3-4 0,3 5 0 0,-3-3-12 32,3 3 8-32,-3-3 12 15,3 6-4-15,-3-3-12 16,6 0 4-16,-3 0 4 0,0 0 0 15,0 0 8-15,0 0-4 16,0 0-20-16,0 0 8 0,3 3 20 16,0-1-4-16,0 1-12 15,0 2 0-15,3 0-4 16,0 3 0-16,-4 0 8 16,1 0 0-16,0 0 8 15,0 3-4-15,0-1-12 16,0 1 4-16,0-3 4 15,0 2 0-15,0-2 8 16,3 0-4-16,-3-2 8 16,3-1-8-16,0-2-12 15,3-1 4-15,-3-2 20 16,0 3-8-16,0-3 4 16,0 2-4-16,-3-2-24 15,0 0 8-15,0-2 32 16,3 2-16-16,0-5 0 0,3 2-4 15,-3-2-16 1,3 2 8-16,-4-2 12 16,4 2-4-16,-3-2 8 15,3 2-8-15,-3-5-12 16,3 5 4-16,-3-2 4 0,0 3 0 16,0-4 8-16,3 4-4 0,-3-4-12 15,3 4 4-15,-3-6 4 16,3 5 0-1,-3-5 8-15,0 6-4 0,-3-4-4 16,3 4 4 0,-3-4-4-16,0 6 0 0,-3-2 0 15,3 2 0-15,-3-3 0 16,2 3 0-16,-2-3-12 16,3 3 8-1,-3-2 12-15,3 4-4 0,-3-2-12 16,0 0 4-16,0 0 4 15,0 0 0-15,0-2 0 16,3 2 0 0,-3-3 24-16,0 6-12 0,0-3-20 15,0 0 0-15,0 0 4 16,0 0 4-16,0 0-12 16,0 0 8-16,0 0 4 0,0 0 0 15,-3 0 0 1,3 0 0-16,-6-3 8 0,6 3-4 0,-2-3-4 15,2 6 4-15,-3-3-4 32,0 0 0-32,-3 0 0 0,6 0 0 15,-6 0-12-15,3 0 8 0,-6 0 12 16,6 0-4-16,-3 0-56 31,6 3 28-31,-6-3-140 0,6 0 92 16,-6 0-204-16,3 0 152 15,-6-3-424-15,6 3 308 0</inkml:trace>
  <inkml:trace contextRef="#ctx0" brushRef="#br0" timeOffset="46352.56">16731 15645 1256 0,'-2'18'464'0,"2"-18"-360"0,0 61-28 0,0-29 152 0,2 0-140 0,1 7 36 0,0-2-76 0,0 0-20 16,3-7-16-16,-6-7 24 15,3-4-20-15,-6-6-252 16,3 0 128-16,-6-7-504 16,0-1 340-16</inkml:trace>
  <inkml:trace contextRef="#ctx0" brushRef="#br0" timeOffset="54771.43">18675 12663 592 0,'0'-5'220'15,"0"5"-172"-15,0 5-12 0,-3 3 56 0,0 2-56 0,-6 14 92 0,0 5-72 0,-2 8 44 0,2 3-60 0,-3 2 84 16,6-2-68-16,0 2 44 16,3-2-60-16,0 3 60 15,3-9-60-15,0-5 44 16,3-3-48-16,0-7-28 15,0-3-8-15,0-3 16 16,0-2-8-16,-3-3-12 16,3 0 0-16,-3-3 4 15,0 0 0-15,-3-5 0 16,3 3 0-16,-3-3 8 16,3 0-4-16,-3 0-4 15,0 0 4-15,-3-3-4 16,6 3 0-16,-6-3-80 15,6 1 44-15,-6-3-32 16,3 5 44-16,-6-6-8 16,3 4 20-16,-3-4 0 15,3 4 4-15,-6-4 16 16,6 4-4-16,-3-4-20 16,3 4 8-16,-2-4 12 15,5 6 0-15,-3-2 8 16,3 2-8-16,0-3-28 15,3 6 12-15,0-3 12 16,6 2 4-16,0 1 84 0,2 2-44 16,1-2-20-1,0 2-16-15,0-2 16 0,0 0-12 16,0-3-4-16,0 2-4 0,3-7 20 16,0 2-12-1,3-7-12 1,3 2-4-16,-3-5-4 0,2 2 0 15,-2-2-88-15,-3 5 48 16,-6 0-204-16,0 3 136 16</inkml:trace>
  <inkml:trace contextRef="#ctx0" brushRef="#br0" timeOffset="55886.44">18604 13446 612 0,'-6'-8'228'0,"6"8"-180"0,0-5-12 0,0 2 140 0,0 6-104 0,0-6 88 0,3 3-96 0,0-2 28 0,6-1-52 15,3-2 4 1,3 2-28-16,-1-5-16 0,4 5-4 16,0-2-4-1,3 2 0-15,0-4 8 16,-3 4 0-16,-3-2 24 0,-1 5-12 0,-2-6-32 16,-3 6 12-16,-3-2 0 15,3 4 8-15,-3-2 8 16,0 0-4-16,0 0 8 15,3 0-8-15,-3 0-12 16,0 0 4-16,0 0-4 16,0 3 0-16,-3-3 24 15,0 0-8 1,0 0 4-16,0 0-4 0,0 0-16 16,0 3 4-1,-3-3 12-15,0 0-4 0,0 0 32 16,0 0-20-16,-3 0 12 15,3 5-16-15,-6 0 12 16,3 0-16-16,-6-2-4 16,6 2 0-16,-6-2 12 15,3 0-8-15,-3-1-4 16,6 1 0-16,-6 0-16 16,6-1 8-16,-3-2 4 15,3 3 0-15,-3 0 0 16,6-1 0-16,-6 1 16 0,6 0-8 15,-3-3-20 1,3 2 4-16,0 1 40 0,3 2-20 0,0 3 8 31,3 0-12-31,0 3 28 0,3 2-20 0,-6 0 20 16,3 3-20 0,-9-3 8-16,3 3-12 15,-9-3 56 1,3 3-40-16,-12-8-72 0,3 3 20 15,-14-3-292-15,2 0 176 0</inkml:trace>
  <inkml:trace contextRef="#ctx0" brushRef="#br0" timeOffset="57453.64">17672 12684 788 0,'3'-3'292'0,"-3"3"-228"0,3 3-16 16,-3 0 36-16,3 2-56 0,-3 3 60 0,0 5-52 0,-3 3 44 0,3 3-44 0,-6 4 8 16,3 1-28-16,-3 0 0 15,6 0-8-15,0-3 12 16,3-2-12-16,0-4 24 16,3 1-20-1,0-2-4-15,0-4-4 0,-3-2 20 16,3-3-12-16,-6-5 4 15,0 0-8-15,-3 0-8 16,3 6 4-16,-6-1-16 16,3 3 8-16,-6 0 12 15,0 0-4-15,-3 2-4 16,3-2 4-16,-3-2-40 0,4-1 20 16,-4-2 4-1,6 2 12-15,-3-5-12 16,3 0 8-16,-3-3 4 15,6 3 0-15,-3-2 0 16,3-1 0-16,0-2 0 0,3 5 0 0,-3-6 24 31,6 6-12-31,-3-5 32 16,3 5-28-16,0 0-4 16,6 3-8-16,0-1 12 15,3 6-8-15,3-2 68 0,2-1-44 0,-2-3 60 16,3 4-56-16,-3-9 0 15,0 3-20-15,-3-5-4 16,0 2-4-16,-3-5-24 16,0 6 8-1,-3-6-208 1,-1 5 120-16,1-2-392 0,3 5 272 0</inkml:trace>
  <inkml:trace contextRef="#ctx0" brushRef="#br0" timeOffset="59875.68">18663 13832 260 0,'3'-2'96'0,"-3"2"-76"0,6-3-4 0,-3 0 96 0,0 6-64 15,0-6 60-15,0 3-64 0,-3-2 60 0,3 2-64 0,-3-3 28 16,3 3-40-16,-3-2 0 0,0 4-16 16,0-2 44-1,0 0-28-15,0-2 28 16,0 2-28-16,0-3 28 15,3 3-32-15,-3-5-12 16,3 5-8-16,-3-3 12 0,0 6-8 0,0-3 4 31,0 0-4-31,0 0 28 16,0 0-20-16,0 0-4 16,0 0-8-16,0 0 40 15,0 0-24-15,0 0-8 16,0 0-8-16,0 0 12 15,0 0-8-15,0 0-28 16,0 2 44 0,0 1-16-16,-3 2 60 15,3 3-36-15,-3 5 72 0,0 6-56 0,-6 5 44 32,3-1-52-32,-6 7 24 15,3 1-36-15,-2 4 16 0,2-3-24 0,-3-1 0 16,3-2-12-16,-6-2 12 15,6 2-12 1,-9-5 48-16,6 0-28 16,-9-3-4-16,6 0-16 0,-5-3 12 15,5 1-12-15,-6-1 48 0,6 1-28 16,-9-1-4 0,9-2-16-16,-3 0-8 15,4-3 4-15,-4 1 4 16,6 2-4-16,-6-1-12 0,3 1 4 15,-6 0 56 1,3 3-28-16,-5-1-20 16,2 1-4-16,-6-1 24 15,6-2-12-15,-6 0-12 16,9-3-4-16,-5 0 12 16,5-2-4-16,-3-3-4 0,6 3 4 15,-3-3 56 1,3 2-32-16,0-2-4 0,4 3-12 15,-7-3-20 1,3 2 4-16,-3-2 4 16,3 3 0-16,-3-3 8 0,6 2-4 15,-3-2-4 1,3 3 4-16,1-3-4 0,2 0 0 16,0 0 0-16,3 2 0 0,-3 1 24 15,6-1-12-15,-6 4 12 16,3-1-12-16,-6 3 12 15,3 2-16 1,-6 3 4-16,6 0-4 0,-6 3 4 16,4 0-8-16,-4 0-12 15,3-3 4-15,0 0 4 16,3 0 0-16,-3-2-12 16,6-3 8-16,-3-3 20 15,3 0-8-15,0-2 40 16,6-3-24-16,-3-6-12 15,6 1-8-15,-3-3 12 16,0 0-8-16,0 0 4 16,0 0-4-16,0 0-16 15,0 0 4-15,3 0 4 16,0 3 0-16,-3-3 0 16,0 0 0-16,0 0 0 15,0 0 0-15,0 0 8 0,0 0-4 16,0 0-4-16,0 0 4 15,0 0-4-15,0 0 0 16,0 0 8-16,0 0-4 0,0 0-12 16,0 0 4-16,3 0-4 31,0 0 0-31,0 0 16 16,0 0-4-16,-3 0-4 0,3 0 4 15,-3 0-4-15,0 0 0 16,0 0 0-1,3 0 0-15,-3 0 0 0,0 0 0 0,0 0 0 16,0 0 0-16,0 0 0 16,0 0 0-16,0 0 0 15,0 0 0-15,0-3-80 16,3 3 44-16,-3-3-92 16,3 1 72-16,-3-4-200 15,3 4 140-15,0-6-280 16,6 3 224-16,-3-6-492 15,3 6 376-15</inkml:trace>
  <inkml:trace contextRef="#ctx0" brushRef="#br0" timeOffset="61025.17">17574 15105 332 0,'9'-8'120'0,"-9"8"-92"0,0-5-8 0,0 2 80 0,0 3-60 0,0-2 88 0,0 4-72 0,0-2 80 16,0 0-80-16,0 0 112 15,0 0-92-15,3-2 76 16,0 2-88-16,0-3 64 16,0 6-72-16,0-3-20 15,0 2-24-15,3 1 0 16,3 5-8-16,0-3 8 15,-1 3-8-15,4 0-4 16,0 0 4-16,3-3 56 16,0 3-32-16,-3-3 24 15,3 3-32-15,-6-2 36 16,0-1-32-16,-3-2-12 16,0-1-8-16,-3-2 4 15,0 0-4-15,2-2 8 0,1 2-8 16,0-6-12-16,0 6 4 15,0-2 48 1,0 2-24-16,0-3 16 16,0 3-20-16,0-3-24 15,3 3 0-15,3-5 12 16,0 0 0-16,0-6 32 0,3 6-20 16,-3-8 12-16,2 2-16 15,-2-5-8 1,0 6 0-16,-3-6 40 15,0 3-24-15,-3 2-8 0,3 3-8 16,-6 0-4-16,3 5 0 16,-6-2 8-16,0 5-4 15,0-3-12-15,0 3 4 16,0-2 12-16,0 4-4 0,3-2-12 16,0 0 4-16,-3 0 20 15,0 0-8-15,0-2-20 16,3 2 4-16,0-3-112 15,0 1 68-15,0-4-236 16,0 4 164-16,3-6-528 16,0 5 364-16</inkml:trace>
  <inkml:trace contextRef="#ctx0" brushRef="#br0" timeOffset="65359.4">16648 12853 416 0,'6'-21'152'0,"-6"21"-116"15,12-13-12-15,-6 5 164 0,3 5-108 0,-3-7 100 0,0 2-104 0,-3-3 56 0,3 3-76 0,-6-2 40 16,0 5-56-16,0-1 60 15,0 4-60-15,-3-1 44 0,3 6-48 16,-3-1-12 0,6 4-12-16,-6 2-20 15,3 5 4-15,-3 3 12 0,6 2-4 16,-3 1-12 0,3-1 4-16,-3 1 4 15,3-1 0-15,-3-2 0 16,0 0 0-16,-3-5 8 15,3-1-4-15,-3-2 16 0,0 0-12 0,-3-5-4 16,6 2 0 0,-6-2-16-16,6-1 8 15,-3-2 20-15,3 0-8 0,-6 0-12 16,3 0 0 0,-3 0 4-16,3 0 0 15,-3-2 0-15,3 2 0 16,-3-3 0-16,3 3 0 15,-3-3 0-15,3 1 0 0,-3-4 0 16,6 6 0 0,-3-5 16-16,3 5-8 0,-3-3 4 15,6 3-4-15,0 0-8 16,0 3 4-16,0-3-4 16,3 3 0-16,0-3 8 15,3 2-4-15,0-2-4 16,0 0 4-16,-3 0 56 15,3 0-32-15,-3-2 32 16,0-1-32-16,0-2-16 16,3-1-8-16,-3-1 4 15,3 1-4-15,-1-4-4 16,1 2 4-16,3-3-296 16,0 3 160-16,-3 0-360 15,3 6 276-15</inkml:trace>
  <inkml:trace contextRef="#ctx0" brushRef="#br0" timeOffset="65851.82">16731 13414 704 0,'-2'-10'264'0,"2"10"-208"0,5-6-12 0,-5 4 152 0,0 4-116 15,0-2 100-15,6 6-104 0,0 4 116 16,0 6-108-16,-3 8 4 0,3 0-52 0,-3 2-16 16,3-2-12-1,0-5 4 1,0 2-8-16,-3-11-100 0,3 1 52 16,-6-8-280-16,3-1 180 0</inkml:trace>
  <inkml:trace contextRef="#ctx0" brushRef="#br0" timeOffset="68783.93">16931 13922 540 0,'3'-2'200'0,"-3"2"-156"0,6 0-12 0,-6 0 148 0,0 0-104 0,3 2 68 0,0 1-84 0,-3 0 72 0,3-1-76 0,-3 1 36 15,3 2-56-15,0 3 52 16,0 0-52-16,0 3-16 16,0-1-12-16,3 6 8 0,3 0-8 15,2 3 68 1,4 2-44-16,6 0-20 16,0-3-12-16,18 4 8 15,2-4-4-15,19 9 24 16,-1-4-16-16,7 1-12 15,-7 0-4-15,16-3 12 16,-7 0-4-16,16 3-4 16,-10 3 4-16,1 4 64 15,-10-2-36-15,1 3-4 16,-7 0-16-16,7-3-28 16,-7 0 8-16,7-5 20 15,-10 0-4-15,-2-3-12 16,-10-3 0-16,1-2 20 15,-6 0-8-15,-1-3-20 16,1-2 4-16,-3 2 20 16,-6 0-4-16,2 6-4 15,-2 0 0-15,3 10 56 16,-3-3-32-16,-1 9 60 16,-2-1-52-16,0 0 0 15,-3 1-20-15,0-1 32 16,-4-5-24-16,-2 0-12 15,-3-5-8-15,-6-3 64 16,0 0-36-16,-3-5-12 0,0 0-12 16,-6-3 16-16,0-2-12 15,-3-3 24-15,0 0-24 0,0-3-12 16,6 0-4-16,-3-5 40 16,0 0-24-16,0 3 16 15,0 0-16-15,0-3-16 16,0 0 0-16,0 0 28 15,0 0-12-15,0 0 4 16,0 0-8-16,0 0-16 16,0 0 4-16,0 0 20 15,0 0-8-15,0-3-12 16,0 3 0 0,0-5 4-16,0 5 0 0,0-3 0 15,6 3 0-15,-3-5 0 16,3 2 0-16,-3-5 0 15,3 3 0-15,0-6-20 16,0 3 12-16,-6-5-4 16,3 5 4-16,-3-5 16 15,0 3-4-15,-3-4-12 16,3 4 4-16,-3-4 4 16,6 4 0-16,-3-3 8 15,0 2-4-15,0-2-12 16,3 5 4-16,0-3 4 0,0 6 0 0,-3-3-20 15,0 5 12 1,0-2 20-16,0 2-4 16,-3-2-4-1,3 5 0-15,-3 0-4 16,3 3 0-16,-3 2 0 0,0 3 0 16,-3 5-12-16,3 3 8 15,-6 5 12-15,6 1-4 0,-6 1 8 16,6 1-8-16,-3-5-4 15,3-1 4 1,0-2 28-16,3-3-16 0,-3-2 4 16,6-3-12-16,-6-6 4 15,3 1-8-15,-6-6-4 16,3 1 4-16,-6-6 12 16,0 0-8-16,-6-3 32 15,4 3-24-15,-10-2-32 16,6 5 8-16,-3-1 0 15,3 4 8-15,3-1-28 16,3 3 16-16,0 0-328 16,6 3 184-16</inkml:trace>
  <inkml:trace contextRef="#ctx0" brushRef="#br0" timeOffset="75522.19">17687 15597 904 0,'6'-5'332'16,"-6"5"-256"-16,9-5-24 0,-3 2 204 0,0 3-152 0,6-5 64 0,0 2-100 0,0-5-48 0,2 5-16 0,4-2 4 15,0 5-4-15,3-2 8 16,0 2-8-16,0 0-4 16,-1 5 4-16,-2 0-24 15,0 0 12-15,-6 3 12 16,0 0 0-16,-6 3-12 15,-3 2 4-15,-9 3-16 16,3 0 12-16,-6 2-4 16,0 3 4-16,-3 1 24 15,3-4-8-15,0-2 76 16,3-3-48-16,0-2 32 16,3-3-40-16,1-3 52 15,2 3-44-15,0-5 0 16,5-1-20-16,-2 1 16 15,0 0-20-15,3-1 4 16,0 1-8-16,0-3 4 16,3 0-8-16,0 0-4 0,0 0 4 0,3-3-4 15,0 1 0 1,0-4 0 0,3 4 0-16,-6-4 8 0,3 6-4 15,-4-5-28-15,1 5 12 16,-6-3 12-16,0 3 4 0,-3-2-136 15,0 4 76 1,0-2-388-16,0 0 248 0</inkml:trace>
  <inkml:trace contextRef="#ctx0" brushRef="#br0" timeOffset="76373.12">18666 15539 832 0,'-6'0'308'0,"6"0"-240"0,3 3-20 0,-3-3 220 0,0 0-156 0,0-3 116 0,6 3-136 0,0-3 68 16,3 6-96-16,0-6 4 16,0 3-44-16,3-2 32 15,3-1-32-15,3-2-12 16,0 5-8-16,-1-3-4 15,4 3 0-15,0-3 0 16,0 6 0-16,0-3 8 16,-3 0-4-16,0 0-12 15,-4 3 4-15,-2-3 12 0,3 2-4 0,-3-2-4 16,0 3 4 0,-3-3-16-16,0 3 8 0,-3-1 12 15,3 1-4-15,-6-3-12 31,0 0 4-31,-3 0 4 0,0 0 0 0,-3 0 16 16,3 5-8 0,-6-2 4-16,0 2-4 0,-6 1-16 31,6 1 4-31,-6-1 12 0,3 2-4 16,-3-3 52-16,6 0-32 15,-3 1-12-15,6-1-4 16,-3 0-8-16,6 0 0 15,0 3 0-15,6 0 0 0,0 6 32 16,3-1-16-16,0 5 56 16,0 1-40-16,-9 2 36 15,3 3-36-15,-12-3 8 16,0 0-24-16,-6-2 0 16,3-1-8-16,-8-5-8 15,5 1 4-15,-6-6-148 16,6-1 80-16,-3-4-228 15,3 0 164-15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1:28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11177 11449 1048 0,'-18'-11'388'0,"18"11"-300"0,-9-11-28 0,6 6 40 0,3 2-68 0,-3-7 92 0,3 2-68 0,-3-8 96 0,6 3-88 0,-3-8 16 16,0 5-48-16,0-11 68 0,3 3-56 0,-6-13 24 31,3 11-40-31,-3-14 28 16,3 6-32-16,-3-14 4 16,3 6-16-16,-3-11-8 15,6 11 0-15,0-9 12 0,3 12-8 0,3-6-12 31,6 8 0-31,3-6 20 16,3 12-8-16,5-12 24 0,1 12-20 0,9-9-20 31,3 8 0-31,5-5 12 0,-2 8 0 0,3-3-4 16,-4 6 4-16,16-3-24 16,-7 7 12-16,16 4 12 15,-4 5 0-15,10 2-4 16,-7 6 4-16,4 0-16 15,-10 5 8-15,7 5 4 16,-7 5 0 0,-2 14-12-16,-9 3 8 0,-7 15 12 15,-5 3-4-15,-6 11-20 16,-6-1 8-16,-7 22 4 0,1-8 4 0,-6 13 16 31,-3-6-8-31,-6 1 4 16,0-8-4-16,-12 2-24 15,0-7 8-15,-18 5 32 16,1-14-16-16,-25 1 52 16,6-11-32-16,-17-8 40 15,8-5-40-15,-23-9 84 16,11-1-64-16,-14-9 32 0,12-3-48 16,-4-4 24-1,19-4-28-15,-4-10 16 0,15 0-24 16,-5-18-44-1,11 0 12-15,-6-25-88 16,13 4 60-16,-7-17-84 16,6 9 72-16,-3-17-148 0,7 14 112 15,2-11-260 1,6 14 196-16</inkml:trace>
  <inkml:trace contextRef="#ctx0" brushRef="#br0" timeOffset="885.08">12790 10247 924 0,'-18'-8'340'0,"18"8"-260"0,-14-10-28 0,5 2 196 0,3 3-148 0,-9-9 160 0,3 1-148 0,-6-13 104 15,3 4-128-15,0-15 52 16,6 0-80-16,3-8 0 16,3 6-36-16,12-12 4 15,6 12-16-15,15-17-24 16,3 11 4-16,11-16-12 15,1 11 8-15,6-8 8 16,-4 13 4 0,16 0 16-16,-4 8-8 15,13 8-12-15,-7 10 0 0,10 3-4 16,-10 11 0-16,18 10 8 16,-8 9 0-16,2 20-12 15,-11 3 8-15,-10 24-4 16,-11-3 0-16,-12 16 16 15,-6-2-4-15,-16 12-12 16,-5-7 4-16,-20-3 12 16,-4-10-4-16,-33-1 52 15,3-13-32-15,-29-7 44 16,9-6-40-16,-31-8 72 0,10-5-52 16,-9-11 52-1,14-3-56-15,1-10 32 16,21-2-44-16,-7-11-8 15,16-1-16-15,-4-12-16 0,12 2 4 16,1-18-60-16,11 2 36 16,0-18-84-16,12 2 60 0,1-2-212 15,8 11 148 1,0-1-388-16,6 11 284 0</inkml:trace>
  <inkml:trace contextRef="#ctx0" brushRef="#br0" timeOffset="9006.98">1306 9160 716 0,'-33'8'264'0,"33"-8"-204"0,-20 5-16 0,8-2 196 0,6 2-140 0,-6 0 100 0,0 1-116 0,3-1 60 0,3 0-84 0,3 1 92 16,6-1-88-16,12-5 60 16,0 0-72-16,29-5 24 15,4 2-44-15,38-8 0 16,4 1-20-16,17-1-16 16,0 6 0-16,6 0 4 15,-12 5 0-15,4-3 0 16,-19 3 0-16,-6-3 8 15,-17 6-4-15,-10-6 16 16,-5 3-12-16,-9-5-12 16,-13 2 0-16,1-5 20 15,-3 0-8-15,0-5-348 16,0 3 188-16</inkml:trace>
  <inkml:trace contextRef="#ctx0" brushRef="#br0" timeOffset="9542.18">2958 9104 1204 0,'-15'0'448'16,"15"0"-348"-16,-6 6-32 0,6-4 196 0,6 1-160 0,-3 0 124 0,6-1-132 0,21 1 48 0,0 2-84 0,20-5-16 15,10 3-28-15,11-3-36 16,-5 0 8-16,20 0 12 16,-5 5 4-16,2-2 8 15,-3 2-8-15,-17-2-4 16,-4-1 4-16,-14-2 4 16,-3 3-4-16,-7-6-4 15,-5 1 4-15,0-6 28 16,-9 2-16-16,-6-7-4 15,2 5-8-15,1-8 4 16,-6 6-4-16,6-6-4 16,-3 5 4-16,0-2-4 15,6 3 0-15,-9-4-196 16,5 6 108-16,-11-2-244 16,3 4 184-16,-12 1-844 15,0 3 552-15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7:47:17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4104 16965 892 0,'6'-3'332'0,"3"3"-260"0,-9-5-20 0,9 2 256 0,-9 3-180 0,3 0 132 0,0-2-148 0,0 2-36 0,0-3-48 15,-3 3-20-15,0 0-4 0,0 0-4 0,0 0 0 16,0 0-56-16,0 0 32 16,-3 3-216-16,3-3 128 15,0 2-308-15,-3 4 232 16</inkml:trace>
  <inkml:trace contextRef="#ctx0" brushRef="#br0" timeOffset="372.04">4137 17156 832 0,'-3'5'308'0,"3"-2"-240"0,0 2-20 0,0-5 300 16,0 0-200-1,0 0 108-15,0 0-152 0,0 0-32 16,0 0-44 0,6 2-20-16,3-2-4 0,-6 0-76 15,3 0 40-15,0 0-384 0,0 0 232 16</inkml:trace>
  <inkml:trace contextRef="#ctx0" brushRef="#br0" timeOffset="1472.18">3685 17539 904 0,'3'-2'332'0,"2"2"-256"0,1-3-24 0,0 3 152 0,3-3-124 0,-9 1 100 0,9-1-104 16,-6 3-8-16,0-3-40 16,-3 3 52-16,0 0-44 0,0 0 20 15,3-2-36-15,-3 2 28 16,0 0-32-16,0-3 20 15,0 0-20-15,0 1 28 16,3-4-28 0,-3 4 12-16,0-1-16 0,3-2 0 15,3 2-4 1,-6 1 28-16,3 2-20 0,-3 5 64 16,0 8-44-16,0 11 56 15,-3 5-56-15,-9 5 0 16,6 3-20-16,3-7-20 15,-6-1 0-15,9-6 12 0,-6 1-4 0,3-5-116 32,0-3 60-32,0-6-236 15,0 1 164-15,0-3-432 0,3-3 316 0,0-2-564 32</inkml:trace>
  <inkml:trace contextRef="#ctx0" brushRef="#br0" timeOffset="1805.25">3935 17547 1048 0,'3'-2'388'0,"-3"2"-300"0,0 2-28 0,0 3 180 0,3 6-144 0,2 5 112 0,-5 5-120 0,0 6 24 16,0-4-68-1,0 1-16-15,0 0-16 0,0-3-20 16,0 0 4-16,0-5 20 0,0-3-8 15,0-2-284-15,0 0 148 16,6-1-440 0,0-2 316-16,6 0-436 0</inkml:trace>
  <inkml:trace contextRef="#ctx0" brushRef="#br0" timeOffset="2133.19">4345 17521 840 0,'0'-8'312'0,"0"8"-244"0,0 0-16 0,0 0 288 16,0 8-196-16,-3 8 152 15,0 5-172-15,0 5 4 0,-3 9-76 0,1-6-32 0,-4 0-12 16,3-3-8 0,0-2 0-16,6-5-12 0,-3-1 8 15,6-5-268 1,-3-2 144-16,3-3-568 0,6 0 384 15</inkml:trace>
  <inkml:trace contextRef="#ctx0" brushRef="#br0" timeOffset="2438.05">4616 17428 892 0,'-9'-3'332'0,"12"9"-260"0,0 7-20 0,-3 0 328 16,-3 11-220-16,0 10 112 15,0 9-160-15,-6-4 4 0,9 4-68 0,-6-9-12 0,6-5-20 32,0-2-28-32,-3-3 4 15,3-6-276-15,-2-5 152 0</inkml:trace>
  <inkml:trace contextRef="#ctx0" brushRef="#br0" timeOffset="6307.27">9593 16835 996 0,'0'-5'368'0,"3"8"-284"0,0-3-24 0,3 0 232 0,0 0-172 0,-3 0 128 16,3 0-144-16,-6-3-56 15,3 3-32-15,-3-5 0 16,3 5-8-16,-3-3-92 0,0 6 48 0,0-3-456 16</inkml:trace>
  <inkml:trace contextRef="#ctx0" brushRef="#br0" timeOffset="6491.81">9614 16933 1028 0,'6'-2'380'0,"-3"-1"-296"0,3 0-20 31,-3 3 172-31,0 0-140 16,-3 0-44-16,0 0-40 16,6 0-12-16,-6 0 0 15,0 0-388-15,6 6 212 0,-3 4-608 16</inkml:trace>
  <inkml:trace contextRef="#ctx0" brushRef="#br0" timeOffset="8793.23">8932 17484 572 0,'-5'-6'208'0,"2"4"-160"0,3-4-12 0,0 4 156 0,0-4-112 0,0 1 44 0,6-3-72 0,2 0-36 16,7 0-16-16,3 0 0 0,6 1 0 16,3 1-44-1,9 6 24-15,-1 3 16 0,4 5 4 16,-6 5 20-16,-4 3-12 15,-8 2-4 1,-9 4 0-16,-3-1 188 0,-9-3-104 16,-6-2 140-16,-6-3-128 31,-3-2 44-31,-2-3-84 0,-4-5 0 16,3-3-36-16,0-3-4 0,3-2-12 0,3-6-24 15,3-5 8-15,3 0-188 31,3 0 104-31,6-5-532 0,3 3 348 16,6 4-312-16</inkml:trace>
  <inkml:trace contextRef="#ctx0" brushRef="#br0" timeOffset="9211.26">9540 17402 520 0,'3'-6'192'0,"0"6"-152"0,6 0-8 16,-3 0 96-16,3-2-76 15,2-1 76 1,7 0-72-16,0 1 12 0,3 2-36 15,0 2-12-15,0 6-12 16,-1 3 48-16,-5 5-32 0,-3 2 96 0,-6 6-68 16,-3 0 108-16,-9-3-88 15,-3 0 112-15,-6-2-104 16,-5-3 32 0,-10-6-68-16,-3-2-8 15,0-2-20-15,4-6 60 0,2-3-44 16,6-2-12-16,6-3-12 15,6-6-36-15,6-1 16 16,6-4-136-16,6 0 80 0,3 4-232 16,3 1 168-16,3 4-480 15</inkml:trace>
  <inkml:trace contextRef="#ctx0" brushRef="#br0" timeOffset="10316.7">9980 17444 300 0,'-6'0'112'0,"3"3"-88"0,-3-3-8 0,6 0 224 0,-3 0-136 0,3 0 100 0,0 0-120 0,0 0 76 0,0 0-92 15,0 0 72-15,0 0-80 0,0 0-12 16,0-3-32-16,3 0 16 31,-3 3-20-31,0-2 24 0,0-1-24 16,0 0 56-16,0 3-36 0,0 0 12 16,0 0-28-16,0 0 0 15,0 0-8-15,0 0 28 16,0 0-20-16,0 0 4 15,0 0-12-15,-3 0 4 16,0 0-8-16,0 0 16 16,1 0-12-16,-1 0 4 15,0-2-4 1,0 2 4-16,0 0-8 0,3 0-4 0,-3 0 4 16,3 0 4-16,0 0-4 15,0 0-20-15,-3 0 8 16,3 0 20-1,0-3-4-15,0 3-12 0,0 0 0 16,0 0 12 0,0 0-4-16,0 0 8 15,0 0-8-15,0 0-20 16,0 0 8-16,0 0 32 0,0 0-16 0,0 0 0 31,0 0-4-31,0 0 40 16,0 0-24-16,0 0-8 0,0 0-8 0,0 0 28 15,0-3-16-15,0 3 20 16,0 0-20-16,0-2 8 16,0 2-12-1,0 0-16-15,0 0 0 16,0-3 12 0,0 3-4-16,0 0-12 15,0 0 4-15,0-2 12 16,0 2-4-16,-3-3 24 0,3 0-16 15,0 1 4-15,0-1-8 16,0 0-8-16,0 1 4 16,0-1 12-16,0 3-8 15,3-3-12-15,3 1 0 0,3-1 12 16,2 3-4-16,4-3-12 16,3 3 4-16,3 3 4 15,0 0 0-15,0 2-12 16,-3 6 8-1,-1 2 4-15,-5 3 0 0,-6 2-12 16,-3 1 8-16,-6-3 40 16,-6-3-24-16,-6 0 24 15,-8-2-20-15,-7-6 28 16,-3 0-28-16,0-5 20 0,4-2-20 16,5-4 8-16,3-2-12 15,6 0-16 1,3-5 0-16,3 0-48 0,3 0 24 15,6-1-256-15,6 1 152 16,3 3-432-16,3-1 312 16,3 6-472-1</inkml:trace>
  <inkml:trace contextRef="#ctx0" brushRef="#br0" timeOffset="10718.64">10266 17428 644 0,'0'-8'236'0,"0"6"-180"0,3-4-20 0,3 4 212 0,0-1-144 0,3 0 20 0,6 1-76 0,6-1-32 0,8 3-8 31,10 5 52-31,3 6-32 0,-4 5 16 16,-5 2-28-16,-9 3 124 16,-6 1-76-16,-9-4 136 15,-9-2-112-15,-9-5 84 16,-12-3-104-16,-9-6-8 15,-5-4-36-15,-4-4 12 16,0-2-24-16,9-2-20 16,1-4 0-16,5 1 12 0,3-3 0 15,3 0-196 1,0 1 104-16,6-4-696 16,9 3 436-16,6-8-308 15</inkml:trace>
  <inkml:trace contextRef="#ctx0" brushRef="#br0" timeOffset="32309.94">8846 6583 696 0,'-18'-5'256'0,"18"5"-196"0,-3-6-20 0,0 4 172 0,3 4-124 0,-3-4 80 0,3 2-100 0,-3-6 80 31,6 4-88-31,-3-4 8 15,3 6-44-15,0-5 12 16,6 5-20-16</inkml:trace>
  <inkml:trace contextRef="#ctx0" brushRef="#br0" timeOffset="34144.43">8927 6689 364 0,'-12'0'132'0,"3"2"-100"0,0-4-12 0,6 2 132 0,0-3-88 0,0 3 132 0,0 0-112 16,0-3 164-16,3 3-144 15,0 0 92-15,6-2-112 0,6-1-48 16,6-2-20-16,11 0-8 15,19-6-4-15,9-2-28 16,20-3 12-16,12 3 4 16,15-3 8-16,7 2 112 15,-7 1-60-15,-3 3 104 0,0-1-92 16,-3 0-12 0,-5 4-32-16,-7 1-8 0,-9 1-4 15,-2 0-40-15,-4-1 16 16,-2-2-180-16,-7 3 108 15,-5 0-260-15,-13 0 196 0</inkml:trace>
  <inkml:trace contextRef="#ctx0" brushRef="#br0" timeOffset="42300.71">14582 6374 632 0,'-3'0'236'0,"3"0"-184"0,-12 24-16 0,-2-3 140 0,2 3-104 0,-15 18 156 0,0 0-128 0,-6 3 100 16,7-2-116-16,-1-1 52 0,9-5-76 0,0-3 44 16,9-5-60-16,0 1 48 15,9-7-52-15,6-4 68 16,3-6-60-16,12-8 52 16,3 1-56-16,8-12 40 15,4 4-48-15,3-6-20 16,-3 0-8-16,-4-3 0 15,-2 3-4-15,-6 0-56 16,-3 3 28-16,-6 0-216 16,-3 2 128-16</inkml:trace>
  <inkml:trace contextRef="#ctx0" brushRef="#br0" timeOffset="42573.25">14734 6689 1424 0,'3'18'528'0,"-3"-18"-412"0,-6 43-32 16,3-14 120 0,3 0-128-16,-3 13 84 15,0-2-92-15,-3-1 0 0,6-4-44 0,-3-6-12 16,3-3-8-1,0-7 4 1,3-3-4-16,-3-6-92 0,0-2 52 16,-3-5-192-1,3 2 128-15,-6-5-352 0,6 3 256 0,-3-6-628 32,6 1 464-32</inkml:trace>
  <inkml:trace contextRef="#ctx0" brushRef="#br0" timeOffset="42838.59">15065 6855 1516 0,'11'6'560'0,"-11"-6"-432"0,9 10-40 0,-6-4 228 15,0 1-192-15,0-1 80 0,0-1-116 0,0 0-28 31,0 1-36-31,-3-6-16 16,0 0-4-16,0 0-76 16,0 0 40-16,0-3-244 15,0 3 156-15,0-3-524 16,3 1 364-16</inkml:trace>
  <inkml:trace contextRef="#ctx0" brushRef="#br0" timeOffset="43593.57">15395 6559 904 0,'6'-11'332'0,"-6"11"-256"0,12-18-24 0,-3 7 140 0,0 6-116 0,9-11 60 0,5 6-80 16,1-6 20-16,3 5-44 0,0 3 8 16,-3 6-24-16,-4 9-8 15,1 7-4-15,-9 12-16 0,-3 6 8 16,-12 8 4-16,0-3 0 16,-15 8 60-1,0-8-32-15,-8 5 76 16,2-5-56-16,-6-3 96 0,9-2-80 15,0-5 68-15,9-6-76 0,-2-5 40 16,8 0-56-16,0-6 32 16,6-2-40-1,6-5-8-15,5 2-16 0,7-5-8 16,3 0 4-16,3-5 12 16,3 2-8-16,-3-2-4 15,-1 2 0-15,1-2-32 16,-3 2 16-16,0-2 32 15,0 2-12-15,0-5-8 16,-4 6-4-16,1-6 4 16,-3 5 0-16,-3-2-28 15,0 5 16-15,-6-5-136 16,3 5 80-16,-6-3-304 16,0 3 208-16</inkml:trace>
  <inkml:trace contextRef="#ctx0" brushRef="#br0" timeOffset="44240.45">15937 5908 852 0,'6'-5'316'0,"-6"5"-248"0,12-3-16 0,-9 1 200 0,2 2-148 0,1-6 80 0,0 6-108 0,-3-2 28 0,3 4-60 0,-6-2 20 16,0 0-36-16,0 6 8 16,0-4-20-16,-6 6-16 15,3 5-4-15,-9 6 64 16,4-1-32-16,-7 6 52 15,3 3-48-15,-3-1 20 16,6 3-32-16,0-5 36 16,6-3-32-16,0-2 12 15,6-1-20-15,0-4 36 16,6-4-28-16,0-2-4 16,0 0-12-16,0-3 12 15,3-2-12-15,0 0 24 16,-1-1-20-16,1-2 4 0,3 3-8 15,-3-3-24-15,3 0 8 16,-3 0 12-16,0 0 0 16,0-3-4-16,0 3 4 0,3-5-16 15,-1 2 8-15,1-2 28 16,0 2-12-16,0-2-120 16,-3 5 60-16,-3-8-272 15,0 5 176-15</inkml:trace>
  <inkml:trace contextRef="#ctx0" brushRef="#br0" timeOffset="44520.15">16121 5958 1048 0,'-3'-2'388'0,"3"2"-300"0,-3 13-28 0,0 0 224 0,6 3-168 0,-3 8 200 0,6 2-180 0,-3 6 48 15,3-3-112-15,0 0-12 16,6-2-40-16,-6-6-12 0,3 0-4 16,-3-5 4-16,0 0-4 15,0-3-168-15,0 0 88 0,-3-2-236 16,3-1 180-16</inkml:trace>
  <inkml:trace contextRef="#ctx0" brushRef="#br0" timeOffset="52273.02">17455 6083 860 0,'-3'2'320'0,"3"-2"-248"0,-6 0-20 0,3 0 104 0,6 0-96 0,-3 0 108 0,0 0-96 0,3 0 32 0,0 3-60 0,-3-3 56 15,0 0-60-15,0 0 36 16,0 0-44-16,0 0-8 16,0 0-16-16,0 5 12 15,3-5-12-15,-3 3-20 16,0 2 4-16,0 3 76 15,0 3-40-15,-3 5-24 16,3 5-8-16,-6 8 60 16,3 0-28-16,-6 16-20 15,6 0-8-15,-3 13 60 16,3-5-32-16,0 3-4 16,3-11-12-16,0-3-20 15,3-5 4-15,0-3 56 16,3-2-28-16,-3-5 8 15,3-4-20-15,0-4 36 16,0-3-24-16,-3-6 12 16,3-2-20-16,0-5 0 15,3-3-8-15,0-5-8 16,3-1 4-16,-1-4 4 16,1 5-4-16,0-9-12 15,3 6 4-15,0-5 20 16,0 5-8-16,-3-8 4 0,3 3-4 15,-6-5 4-15,0 4-8 16,-9-9-12 0,3 4 4-16,-12-2 4 0,3 8 0 15,-9-3-20-15,3 8 12 0,-9 0 20 16,6 5-4-16,-6 3-28 16,6 3 8-16,-2 0-40 15,5-1 32 1,0-2-160-16,3 3 100 0,0-3-240 15,6 0 180-15</inkml:trace>
  <inkml:trace contextRef="#ctx0" brushRef="#br0" timeOffset="52523.31">17752 6472 1100 0,'18'-8'408'0,"-18"8"-316"0,15 13-28 0,-9-2 176 0,0 2-144 0,0 5 156 0,0 3-144 0,-3 3-28 16,3 0-52-16,-3 0-4 16,3 0-12-16,-3-6-8 15,3 1 0-15,0-6-60 16,0-2 32-16,-6-6-324 15,3-2 192-15,-6-9-456 0,3 1 348 16</inkml:trace>
  <inkml:trace contextRef="#ctx0" brushRef="#br0" timeOffset="52654.37">17794 6310 1048 0,'9'-10'388'0,"-9"10"-300"0,6-6-28 0,-3 4-20 16,0 4-36-16,3-2 8 15,3 0-8-15,-3 3-276 16,3 2 148-16</inkml:trace>
  <inkml:trace contextRef="#ctx0" brushRef="#br0" timeOffset="53137.95">18047 6694 984 0,'9'-3'368'0,"-9"3"-288"0,12-8-20 0,-6 3 144 15,0 2-124-15,3-4 88 16,0-7-96-16,3-10 0 16,0 3-48-16,-3-16-4 15,2 5-12-15,-2-12-16 0,0 4 4 0,-3-2-4 16,0 10 0-1,-6 3 32 1,3 7-12-16,-6 7 24 0,0 4-24 16,-9 8 68-16,3 9-48 0,-8 17 92 15,2 9-68-15,-6 13 88 16,6 3-84-16,0-1 16 16,6-2-44-16,0-5 4 15,6-5-20-15,3-4 44 16,6-7-32-1,3-5 20-15,3-4-28 0,6-7-16 16,0 0-8-16,3-8 12 16,-1 0-4-16,1-5-4 15,3 2 4-15,0-5-24 16,-3 3 12-16,-3-5-48 16,-4 4 28-16,-2-2-56 15,-3 3 48-15,-3-3-168 16,0 6 112-16,-6-9-228 15,3 6 176-15</inkml:trace>
  <inkml:trace contextRef="#ctx0" brushRef="#br0" timeOffset="53519.34">18044 6519 956 0,'6'-5'352'0,"-6"5"-272"0,12-3-24 0,-6 1 280 0,0 2-196 0,6-6 120 0,3 4-152 0,6-6 36 0,-1 3-84 0,7-6 8 16,3 6-36-16,-3-9 12 15,0 7-24-15,-4-4 8 16,1 3-16-16,-3-3 12 15,-3 4-16-15,-3-4 16 16,0 6-16-16,-3-1-4 16,-3 4 0-16,-4-4 4 15,1 6-4-15,-6-2-12 16,3 2 4-16,-3-3 4 16,0 6 0-16,0-3-28 15,0 0 16-15,0 0-128 16,0 0 80-16,-3 0-180 15,0 0 136-15,-3 0-296 16,4 0 228-16</inkml:trace>
  <inkml:trace contextRef="#ctx0" brushRef="#br0" timeOffset="56275.94">14335 4572 1120 0,'9'-5'416'0,"-9"5"-324"0,0 24-24 0,-3 2 260 0,3 3-192 0,-6 21 80 16,3-5-128-16,-3 11 8 0,3-6-56 0,-3 8 12 15,6-13-32-15,-3 3-28 16,3-8 4-16,-3-9-8 16,6-4 4-16,-3-9-176 15,3-10 96-15,0-2-164 0,3-4 144 16,-6-4-140-16,0 2 140 15,-3 0-92-15,3-6 112 0,-3 1 12 32,3 2 48-32,0-10 132 15,3 8-56-15,3-11 232 0,3 3-160 16,6-11 108-16,6-3-136 0,15-7 120 31,-1 8-124-31,10-11 4 16,-3 5-56-16,-4-3-16 0,-5 9-12 0,-6-3-8 15,-3 5 4-15,-6 3-76 16,-4 8 40-16,-5-1-252 16,0 7 160-16,-12 4-256 15,0 11 216-15,-11-3-212 16,2 8 216-16,-9 3-24 16,3 0 108-16,-3 5 172 15,6-5-52-15,0 3 360 16,6-1-224-16,3-5 212 15,9 6-228-15,0 7 144 16,6 1-176-16,-3 7 8 16,3 3-84-16,0-5-24 15,0 0-20-15,0-6 0 0,3-5-8 0,-3-7-56 16,3-1 28-16,-3-13-164 31,3 3 104-31,-4-6-336 16,4 3 236-16,-6 0-576 15,3-5 428-15</inkml:trace>
  <inkml:trace contextRef="#ctx0" brushRef="#br0" timeOffset="56592.7">14779 5101 1248 0,'9'-10'460'0,"-9"10"-356"0,18-16-32 0,-7 5 120 0,4 3-120 16,9-10 68-16,3 4-80 0,3-7-24 0,-1 8-24 0,-5-11 8 0,-3 6-12 0,-6-3-4 15,-3 5 0-15,-15-3 12 16,-3 9-8-16,-24 7-40 16,6 6 20-16,-8 15-16 15,5 1 16-15,0 12 36 0,9 4-16 0,6 4 8 31,9 1-8-31,9-3 4 16,6-8-8-16,6-5-4 16,6-5 4-16,0-6-4 15,-3-8 0-15,-4-2-176 16,1-3 96-16,-3-6-320 16,3 4 224-16</inkml:trace>
  <inkml:trace contextRef="#ctx0" brushRef="#br0" timeOffset="57011.85">15196 4948 964 0,'-15'-11'360'0,"15"11"-280"0,-6 3-24 0,0 2 112 31,6 0-104-31,-3 11 72 15,3 3-80-15,3 5 120 0,3 2-100 0,6-2 52 16,2-3-72-16,4-8-8 16,3 0-28-16,6-15-4 15,3-1-8-15,8-18-24 16,-2 5 8-16,0-13-84 16,-6 3 52-16,-10-1-64 15,-2 6 60-15,-15 5 12 16,-3 8 20-1,-24 19 64-15,1 10-28 16,-22 26 120-16,3 9-76 0,-11 16 56 16,8-4-72-16,-8 9-12 15,8-6-24 1,0 1-20-16,10-6 0 0,-1-16-76 16,12-7 44-16,-3-14-348 15,9-5 212-15,6-16-648 16,6-3 460-16</inkml:trace>
  <inkml:trace contextRef="#ctx0" brushRef="#br0" timeOffset="65082.17">16339 4821 748 0,'8'-6'276'0,"-8"6"-216"0,6-8-16 0,-3 8 224 0,0 0-156 0,0-5 116 0,3 3-136 0,0-4 68 15,0 6-96-15,-3-10 84 0,3 7-88 16,-3-2 24-16,0 5-48 0,-3-6 32 15,3 4-40-15,-6-4 20 16,0 6-28-16,-6-5 8 16,3 5-16-16,-12 0 0 15,4 5-4-15,-13-5-8 16,6 3 4-16,-9 2 4 31,9 1-4-31,-6-1-12 0,10 3 4 16,-4 0 4-16,6 2 0 15,-3-7 0-15,6 8 0 16,3-11 8-16,3 5-4 0,6-2-12 16,6 2 4-1,18 0-4-15,0 3 0 0,15 3 8 0,2-1 0 0,1 6 52 32,-6 5-28-32,-13-5 52 15,-2 8-44-15,-18-5 12 16,-6 2-28-16,-18 0 20 15,4-3-24-15,-10-4-56 16,3-4 20-16,-3-10-164 16,6 0 104-16,-2-10-328 15,8 2 232-15,-6-3-796 16,9 3 544-16</inkml:trace>
  <inkml:trace contextRef="#ctx0" brushRef="#br0" timeOffset="65346.73">16535 4807 1184 0,'18'-10'440'0,"-18"10"-344"0,12 13-24 16,-6-2 196-16,0 2-160 0,0 0 176 0,0 3-160 0,0 3 4 0,0 4-76 0,-4-7-24 16,1 3-16-1,0-3-12-15,0 0 4 0,0-6-216 16,0 1 116-16,-3-9-324 16,0 1 236-16</inkml:trace>
  <inkml:trace contextRef="#ctx0" brushRef="#br0" timeOffset="65483.18">16502 4688 1236 0,'6'-15'456'0,"-6"15"-352"0,3-8-32 16,-3 2-36-1,3 6-36-15</inkml:trace>
  <inkml:trace contextRef="#ctx0" brushRef="#br0" timeOffset="66166.77">16723 4762 996 0,'6'-13'368'0,"-6"13"-284"0,14-10-24 0,-5 7 144 15,0-2-124-15,6-3 20 16,0 8-60-16,6-11-44 15,0 9 0-15,3-9 16 16,2 8-4-16,-2 3-12 16,0 0 0-16,-3 0 12 0,0 6-4 0,-9 4-4 31,-1 6 4-31,-11 8 92 16,0 0-52-16,-9 2 36 15,4 1-48-15,-7-6 68 16,3 0-52-16,0-5 28 15,3 2-44-15,0-4 60 16,3-6-52-16,3-1 52 16,3-1-52-16,0-6 8 15,0 5-32-15,0-5 20 16,0 0-24-16,0 0-32 0,0 0 12 0,0 0 8 16,0 3 4-16,0-3-4 31,3 0 4-31,0 0-4 0,0 0 0 0,-1-3 0 15,4 3 0-15,0 0 0 16,0-5 0-16,0 2-20 16,0 3 12-16,0-3 32 15,0 6-16-15,-3-3-60 16,3 0 24 0,0 0-76-16,0 0 60 0,6-3-96 15,-1 3 80-15,4-2-112 16,3 2 96-16,0-8-92 15,0 8 96-15,-3-5-132 16,-3 5 116-16,-3-11-256 16,-4 8 192-16</inkml:trace>
  <inkml:trace contextRef="#ctx0" brushRef="#br0" timeOffset="66580.6">17217 4871 624 0,'3'-11'228'0,"-3"11"-176"0,9-2-16 0,-6-1 264 0,3 3-172 0,2-5 116 0,1 2-144 0,3-2 44 15,0 2-84-15,3-2 0 0,0 5-36 16,-3-11 12-16,3 9-20 0,-3-9 0 16,3 8-8-16,-7-10 12 15,4 3-12-15,-3-9-12 16,0 3 0-16,-6-8 12 15,3 9-4-15,-9-9 8 16,3 11-8-16,-15 5-4 16,3 8 4-1,-14 10 64-15,5 11-36 0,-3 6 136 16,6 2-92-16,9 3 72 16,9-3-88-16,18-3 32 15,6 1-56-15,6-9 8 16,2 3-28-16,1-13 8 15,0 0-12-15,0-8-24 16,-4 0 4-16,-2-2-112 16,0-4 68-16,-6-2-252 15,-3 8 168-15,-6-10-440 16,-1 10 324-16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1:49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4604 6747 548 0,'-6'-5'204'0,"6"5"-156"0,-3-3-16 0,-3 0 104 0,6 6-80 0,-5-3 68 0,2 0-72 0,-3 0 32 0,6 0-48 0,-9-3 52 15,6 3-52-15,-3-2 44 16,3 4-44-16,-6-4 44 16,3 2-48-16,-3-3 28 15,3 0-32-15,-3-2 60 32,6 5-48-32,-3-3 8 15,3 3-28-15,3-2 16 16,0 4-24-16,0-2 24 0,0 0-24 0,0 0 4 31,6 3-8-31,0 0 12 0,3-1-12 0,-6 1-12 31,6 0 0-31,0-1 20 0,-6 1-8 0,3-3-4 32,3 0 0-32,-3 0 64 0,0 0-36 0,0 0-12 15,-1 0-12-15,-5-3-8 16,3 3 0-1,-3-2 0-15,0 4 0 0,0-2 44 0,0 0-24 16,6 0-8 0,-3 0-8-16,6 0 20 15,9 0-12-15,3-2 12 16,9 2-12-16,23-6 28 16,7 1-24-16,35-6-4 15,3 6-8-15,45-5-4 16,-6 4 0-16,48-2 0 15,-16 6 0-15,40-1 8 16,-25 3-4-16,25 0-4 16,-25 3 4-16,4-1-4 15,-33 1 0-15,2 0 0 0,-23-1 0 0,-9-4 0 16,-23 2 0-16,-7-6 0 31,-15 6 0-31,1-2 0 16,-10 2 0-16,-6-3 0 0,-11 6 0 15,-9-3-12 1,-7 2 8-16,-5-2 4 0,-6 3 0 16,-6-3 8-1,-3 0-4-15,-6-3-4 0,-1 3 4 0,-5-2-4 16,3 2 0-16,-3-3 0 16,0 3 0-16,-3-3 8 15,0 6-4-15,3-3-12 16,0 0 4-16,0 0 12 15,0 0-4-15,-6 0-12 16,0 0 4 0,0 0 12-16,0 0-4 0,0-3-4 15,3 3 4-15,-3-2-16 16,0 2 8-16,0-5 4 16,3 5 0-16,-3 0 8 15,0 0-4-15,0 0-136 16,0 0 76-16,3 0-272 0,0 0 184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2:10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6685 6728 632 0,'-15'-8'236'0,"15"8"-184"0,-12-8-16 0,6 3 116 0,3 5-92 0,-6-5 80 0,6 2-80 0,-5-2 64 0,2 5-68 0,-6-5 32 16,6 5-52-1,-3-6 0-15,3 6-24 0,0-2 44 16,3 2-28-16,6-3 20 15,6 3-28 1,35-5 44-16,13 2-36 0,53-7 20 16,3 2-28-16,63-6-36 15,-9 1 8-15,50 0 0 16,-18 2 8-16,39-2 16 16,-26 5-8-16,11-2-12 15,-35 4 0-15,-1-4 92 16,-35 4-48-16,-3-4 36 15,-27 5-44-15,0-6 36 16,-21 6-40-16,-12-6 20 16,-17 3-28-16,-13-2 16 15,-11 4-20-15,-9-4-8 16,-7 2-4-16,-5-3 4 16,-6 6-4-16,-3-3-4 15,-3 3 4-15,-3-3-156 16,3 5 84-16</inkml:trace>
  <inkml:trace contextRef="#ctx0" brushRef="#br0" timeOffset="5237.64">9168 9570 548 0,'-6'0'204'0,"6"0"-156"0,0 0-16 0,0 0 204 0,0 0-136 0,0 0 152 0,0 0-144 0,0 0 84 0,0 0-108 0,3-3 8 0,6 3-56 0,3-5 32 32,5 2-40-32,7-5-4 0,6 6-16 0,12-9 4 15,-1 6-8 1,19-6-4-16,-1 1 4 0,10 2 4 31,-7 3-4-31,1-3-4 16,-7 5 4-16,1-5-16 0,-6 5 8 0,-4 1 4 15,-5 2 0-15,-9-3 8 16,-10 6-4-16,-14-3 8 16,-3 5-8-1,-24 0-4-15,-2 6 4 0,-25-3-4 16,3 0 0-16,-26 2 8 16,2-2-4-1,-17-2-4-15,12 2 4 0,-4-3 20 31,16 3-12-31,8-6 40 0,15 4-28 16,9-6 56-16,13 2-44 0,8-7 0 16,12 2-20-16,14-7-4 15,7-1-4-15,18-2-8 16,0 2 4-16,5 3-24 16,-2 3 12-16,-7 3-200 15,-8 2 116-15</inkml:trace>
  <inkml:trace contextRef="#ctx0" brushRef="#br0" timeOffset="6483.36">10510 9570 508 0,'-6'0'188'0,"6"0"-148"0,3 0-8 0,-3 0 204 0,6 0-136 0,0 0 124 0,0 0-128 0,0-3 108 0,0 3-116 0,-3-2 28 16,3 2-72-16,-6-3 20 15,3 3-36-15,-3-3 8 16,3 3-20-16,-3-2 44 15,3 2-32-15,-3-3-24 16,6 3-4-16,3-3 8 16,3 3-4-16,5-2-20 15,4 2 8-15,15-5 32 16,6 2-16-16,20-5 0 0,1 5-4 0,8-5-4 16,-5 3 0-16,2-3-20 31,-5 3 12-31,5 0 12 0,-8 2 0 0,-1 0 16 15,-8 3-12-15,-7 0 24 16,-8 3-20-16,-6-3-40 16,-3 5 16-16,-6 0 20 31,-4 1-4-31,-8-1 0 0,-3 6 0 0,-15-6-16 16,-3 0 8-16,-32 1 4 15,-1-1 0 1,-29-5 0-16,2 0 0 15,-17 0 8-15,12 0-4 16,-1 0 8-16,16 2-8 16,14-2 16-16,15 0-12 0,12-2 24 15,15 2-20-15,15-5-4 16,6 2-4-16,15-2-112 16,6 2 60-16,5 0-472 15,-2 6 284-15</inkml:trace>
  <inkml:trace contextRef="#ctx0" brushRef="#br0" timeOffset="12208.02">2146 11766 364 0,'-3'-11'132'0,"3"11"-100"15,-15-5-12-15,9 3 96 0,6 2-68 0,-9-3 148 0,9 0-112 0,-9 1 68 0,9 2-88 0,0-3 60 16,0 3-68-16,9-5 76 16,6-1-76-16,20-4 36 15,1 4-56-15,21-4 24 16,-4 2-32-16,10-3-16 15,-7 3-8-15,7-2 12 16,-7 2-8-16,1 0-4 16,-6 3 0-16,-7-1 12 15,-2 6-8-15,-9-5-12 16,-4 5 0-16</inkml:trace>
  <inkml:trace contextRef="#ctx0" brushRef="#br0" timeOffset="12807.44">3946 11705 696 0,'-14'-2'256'0,"14"2"-196"0,-12 0-20 0,9 0 92 0,-3 0-80 0,0 0 16 0,3 2-44 0,-3 1 48 0,6-1-40 0,0-2 80 32,0 3-60-32,0-3 36 0,3 3-52 0,6-3 8 31,9 2-28-31,2-4 0 15,10-1-8-15,6-2-8 16,6 2 4-16,2-2-24 16,1 5 12-16,-3-5 12 15,-4 5 0-15,4-6-12 16,-6 4 4-16,5-4 12 16,1 6-4-16,3-5-20 15,-1 5 8-15,-5-3 32 16,3 3-16-16,-7-2 0 0,1 4-4 0,-9-2 4 31,3 0-4-31,-6 0 8 16,-4 0-8-16,1 0-232 0,-3 3 124 15</inkml:trace>
  <inkml:trace contextRef="#ctx0" brushRef="#br0" timeOffset="14247.31">5706 11687 260 0,'-6'-3'96'0,"6"3"-76"0,3 0-4 0,-6 0 80 0,3 0-56 0,-6 0 52 0,3 0-52 0,-6 0 76 16,6 0-64-16,-3-3 52 15,3 3-60-15,6-2 40 16,3-1-48-16,24-2 16 16,5 2-32-16,37-2 0 15,-1 5-12-15,28-5 4 16,-4 2-8-16,6-2-4 15,-9 5 4-15,-5-6 56 16,-13 4-32-16,0-4 52 16,-14 4-48-16,-3-6 12 0,-10 5-28 15,-8-5 0-15,-6 6-8 0,-10-4 28 32,-5 6-20-32,-3-5-4 0,-3 5-8 0,-3-3-4 31,0 3 0-31</inkml:trace>
  <inkml:trace contextRef="#ctx0" brushRef="#br0" timeOffset="21598.69">10915 14441 728 0,'-9'-8'268'0,"9"8"-208"16,-6-5-16-16,3 2 160 0,3 3-120 0,-3-3 108 0,3 1-112 0,0-4 44 0,3 4-68 0,0-3 72 16,6 2-72-16,0-5 8 15,3 3-40-15,6-9 32 16,3 7-32-16,2-7-4 15,1 6-12-15,6-5-8 16,0 3 4-16,5-4-16 16,-2 6 8-16,0 0 12 15,-3 3-4-15,-6 5-4 16,-7 3 4-16,-11 7-24 16,-3 6 12-16,-12 16 48 15,3 2-20-15,-5 6 24 16,5 0-24-16,0-3 8 15,3-5-16-15,-3-3 0 16,6-6-4-16,-3-4 4 0,6 0-8 16,-3-6-4-1,3-3 4-15,-3-2-4 0,3 0 0 16,-3 0-284-16,0 3 156 0</inkml:trace>
  <inkml:trace contextRef="#ctx0" brushRef="#br0" timeOffset="21978.39">10972 14653 728 0,'-9'-8'268'0,"9"8"-208"0,12-16-16 0,-7 8 168 0,4 3-124 0,6-9 96 0,3 4-104 16,9-9 44-16,0 3-72 0,11-2 24 16,4 2-44-16,6 0-28 15,-1 3-4-15,-2 0 0 16,-6 2 0-16,-10 0 8 15,-2 6-4-15,-9 0 16 16,-3 2-12-16,-6 1-20 16,-3 2 4-16,-3-3-24 15,0 3 20-15,-3-3-180 16,0 6 104-16</inkml:trace>
  <inkml:trace contextRef="#ctx0" brushRef="#br0" timeOffset="22816.5">10540 14594 548 0,'-6'-8'204'15,"6"8"-156"-15,0-15-16 0,0 4 124 0,6 3-92 0,3-13 72 0,3 2-80 0,12-7-4 0,2 5-32 0,19 0 16 0,0 7-24 0,11 9 4 31,1 8-8-31,-7 15-24 16,-5 6 8-16,-18 13-4 0,-6 0 4 0,-24 3 44 31,-6-6-24-31,-24-2 156 16,-3-6-92-16,-17-4 12 16,5-7-52-16,-14-9 8 15,8 2-24-15,-6-19 8 0,10 1-16 0,2-20-16 16,13 4 0-1,5-22-16 1,12 3 12-16,12-10-24 0,3 7 20 0,3 14-152 16,6 5 88-16</inkml:trace>
  <inkml:trace contextRef="#ctx0" brushRef="#br0" timeOffset="23851.36">11847 14571 1256 0,'15'34'464'0,"-15"-34"-360"0,-15 42-28 0,0-21 28 0,3 1-72 0,-15 7-12 16,3 3-12-16,-5-1 0 0,2-2-4 0,-3 0-416 0</inkml:trace>
  <inkml:trace contextRef="#ctx0" brushRef="#br0" timeOffset="24701.43">12853 14401 872 0,'3'-10'324'0,"-3"10"-252"0,12-19-20 0,-6 9 164 15,3 2-128-15,5-11 60 0,4 6-84 0,6-6-20 0,0 4-28 0,6 4-20 16,2 6 0-16,1 10-4 16,0 8 0-16,-12 22 0 15,-3 2 0-15,-21 13 52 16,-6-3-24-16,-21-2 132 16,3-5-84-16,-12-11-12 15,4-8-36-15,-7-10 4 16,6-6-16-16,-2-13 24 15,8-2-20-15,6-22-32 16,9 3 12-16,12-16-60 16,6 8 36-16,6-3-196 15,6 8 128-15,0 3-300 0,3 11 224 16</inkml:trace>
  <inkml:trace contextRef="#ctx0" brushRef="#br0" timeOffset="25201.85">13564 14317 664 0,'21'0'244'0,"-21"0"-188"0,15 8-16 0,-12-3 156 0,3 0-116 0,-9 3 80 0,0 0-92 0,-12 0 80 0,0 0-88 0,-12-3 44 0,4 0-64 15,-10-5 24 1,6 0-36-16,-6-7 36 0,9 1-36 15,1-7 20 1,5 2-28-16,3-10 16 16,9 5-20-16,9-13 0 15,6 5-8-15,12-2-32 16,6 5 12-16,11 8-4 0,1 10 8 0,0 11 8 16,-4 8 0-1,-17 13 60-15,-3 5-32 16,-18 14 16-16,-6 0-28 15,-12 7 8-15,-2-7-12 0,2-14-8 16,3 1 0 0,0-9-76-16,6-5 40 0,-6-5-516 15,6 0 304 1</inkml:trace>
  <inkml:trace contextRef="#ctx0" brushRef="#br0" timeOffset="25482.35">12653 14790 1040 0,'36'-16'384'0,"-36"16"-300"15,89-13-20-15,-38 5 172 16,-3 3-140-16,35-6 140 0,0 6-136 0,13-3 24 15,-10 3-72 1,9-1-4 0,-11 4-28-16,-1-1-12 0,-12 6-4 15,-11-1-4-15,-10 4 0 16,-11-1 8-16,-6 0-4 16,-9-2-144-16,-6 2 76 15</inkml:trace>
  <inkml:trace contextRef="#ctx0" brushRef="#br0" timeOffset="26137.38">10293 15150 932 0,'3'-3'348'0,"-3"3"-272"15,9-5-20-15,3 0 260 0,6 5-184 0,20-8 52 0,10 0-108 0,14-8 4 0,-2 3-44 0,11-6-4 16,-5 6-20-16,2-3 0 16,-5 3-4-16,-10 2 4 15,-8 6-8-15,-12 0-12 16,-6 2 4-16,-10 1 12 16,-5 4-4-16,-3-2 8 15,-3 3-8-15,-6-3-48 16,0 0 28-16,0 0-172 15,0 0 104-15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3:08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 11115 2384 0,'15'-34'0'0,"15"-35"-4"0,-12 27 16 0,2 2-8 0,19-24-12 0,-3 6 4 0,29-13-4 0,-2 5 0 0,17-6 8 0,-8 17 0 0,17 2-20 0,-12 13 12 0,13 14 4 16,-13 10 4-16,3 21-36 16,-5 14 20-16,2 23-20 15,-5 5 20-15,-1 35 8 16,-11 3 8-16,-19 24-20 16,-8-9 12-16,-24 25-4 15,-9-14 4-15,-21 2 24 16,-6-12-8-16,-17-8 16 15,2-19-16-15,-23-6 4 16,2-9-4-16,-26-14 36 16,5-8-20-16,-20-19 76 15,6-5-56-15,-12-18 40 16,18-5-48-16,-1-14-28 16,22 3-8-16,2-9 16 0,19 4-8 0,5-8 16 15,15 7-16-15,1-7-4 31,11 5 0-31,6-14 4 0,3 9-4 0,6-11-4 16,3 11 4-16,0-3-16 31,0 7 8-31,3-1 12 16,0 7-4-16,3 3-12 0,-6 5 4 16,0 0 4-1,3 5 0-15,-3 1-12 0,0 2 8 16,0 0 12-16,0 5-4 15,0-2-12 1,0 2 4-16,-3-2 12 16,3 5-4-16,0-5-4 0,-6 5 4 0,0-3 4 15,6 6-4-15,-6-6-20 16,3 3 8 0,-3-3 32-16,3 1-16 15,0-4 8-15,3 6-8 0,-6-5-16 0,6 5 4 16,-3-5 12-1,3 5-4 1,0-5-4 0,-6 5 4-16,3-6-4 0,3 6 0 15,-6-2 0-15,6 2 0 0,-6 0 0 16,6 5 0-16,-9 0-264 16,9 1 144-16,0-1-340 15,0 3 260-15,0 0-636 0,9 0 468 0</inkml:trace>
  <inkml:trace contextRef="#ctx0" brushRef="#br0" timeOffset="4017.57">8534 11446 572 0,'-30'-5'208'0,"30"5"-160"0,-33-6-12 0,18 4 188 16,3-1-128-16,-9-8 104 0,7 3-116 0,-4-10 120 0,9 5-116 0,-3-14 48 15,6 3-80-15,0-10 44 16,3 2-56-16,6-15 16 16,6 7-40-16,6-24 8 15,3 6-16-15,14-16 0 16,7 13-4-16,18-5-16 15,-1 16 4-15,16-3-16 16,-7 11 12-16,24-3 32 16,-5 13-16-16,11 8-28 15,-12 14 12-15,10 12-24 16,-13 9 16-16,12 21-8 16,-11 10 12-16,-10 29-20 15,-11 3 20-15,-28 27 12 16,-11-6 4-16,-30 14-12 0,-9-11 4 15,-23-8 144-15,2-19-76 16,-17-15 80 0,5-11-84-16,-35-11-32 0,2-8-16 0,-20-12-4 15,12-4-4 1,-9-10 24-16,14-2-16 0,1-17-4 16,17 3-4-16,10-21 12 15,20 0-8-15,9-11-4 16,16 6 0-16,2-3-32 15,9 11 16-15,0 2 24 16,3 6-8-16,-3 4-24 16,3 6 8-16,-6 1-4 15,3 4 8-15,-3 0 16 0,6 6-4 16,-6-3-12-16,6 6 4 0,-3-4 12 31,6 6-4-31,0-5-12 16,0 5 4-16,-3-3 12 15,3 6-4-15,0-3-4 16,0 0 4-16,-3 0-16 16,0 0 8-16,0 0 4 15,0 0 0-15,0-3 8 16,3 3-4-16,-3-2-12 16,3-1 4-16,-3-2 4 0,0-1 0 15,0-4-80 1,0 5 44-16,0-11-364 15,3 5 220-15</inkml:trace>
  <inkml:trace contextRef="#ctx0" brushRef="#br0" timeOffset="5254.4">3181 11528 696 0,'-41'-11'256'0,"41"11"-196"0,-45-16-20 0,24 6 216 0,3 2-148 0,-2-13 124 0,-1 2-136 0,0-18 100 0,0 3-112 0,3-14 36 15,6 8-72-15,3-23-16 16,9 7-20-16,3-26-12 0,6 11 4 15,9-14-4-15,6 16 0 0,15-7-20 16,2 15 12 0,16-8 4-1,-3 19 4-15,14 0-12 16,-11 13 8-16,32 10-4 16,-3 11 0-16,27 24 0 15,-12 13 0-15,16 27-20 0,-10 2 16 16,-12 43-56-16,-15-1 36 0,-17 20 8 15,-16-9 12-15,-14 5 20 16,-9-15-4 0,-21-3 24-16,-3-19-16 0,-33-13 56 15,-5-10-36-15,-34-11 36 16,7-10-36-16,-37-12 8 16,7-1-24-16,-18-17 20 15,12 0-24-15,-21-15-20 16,21 2 0-16,-10-13 12 15,25 2 0-15,9-10 16 16,17 8-12-16,4-5-12 16,20 7 0-16,6-2 12 15,9 8-4-15,1-3-20 16,5 3 8-16,0 3 4 16,9 4 4-16,-3-1 16 15,6 4-8-15,0-2 4 16,3 5-4-16,0-3-8 0,0 6 4 15,0-3-4 1,3 5 0-16,-3-2 0 16,3 2 0-16,-3-2-12 0,0 5 8 15,0-3 20-15,0 3-8 0,0-2-4 16,0 2 0-16,0-3-16 16,0 3 8-16,0-5 12 31,0 5-4-31,0-3-12 15,0 3 4-15,0-2 4 0,0 2 0 0,0-3 0 32,0 3 0-32,-3-3 8 0,3 6-4 15,-3-6-4-15,6 3 4 0,-3-2-4 16,0 4 0-16,0-2 8 16,0 0-4-16,0 0-224 15,0 0 124-15</inkml:trace>
  <inkml:trace contextRef="#ctx0" brushRef="#br0" timeOffset="6173.26">20598 11626 696 0,'-18'-11'256'0,"18"11"-196"0,-15-13-20 0,7 2 180 0,2 3-128 0,-9-13 168 0,6 0-152 0,-6-19 44 0,3 6-88 0,3-24 32 0,9 8-56 0,6-17-20 15,3 9-12-15,9-24-20 31,6 11 8-31,8-22 48 16,1 16-24-16,21-10-8 0,2 13-8 0,22-8-4 16,-7 21 0-16,6 3-12 15,-8 18 8-15,17 11 4 16,-2 16 0-16,8 18-12 16,-9 14 8-16,4 23-32 15,-13 3 20-15,-3 37-40 16,-11 5 36-16,-21 30 8 15,-16-9 8-15,-25 17 36 16,-10-12-16-16,-18-1 84 16,0-23-56-16,-15-12 120 15,7-19-92-15,-31-10 80 16,4-14-88-16,-22-18 40 16,10-8-64-16,-30-18 8 15,12-4-32-15,-13-20 0 0,19 0-8 0,-6-32-16 31,18 2 4-31,-1-13-84 0,22 11 48 0,2-8-224 32,15 13 148-32</inkml:trace>
  <inkml:trace contextRef="#ctx0" brushRef="#br0" timeOffset="11042.77">11597 11610 560 0,'-36'-8'208'0,"36"8"-164"0,-36-11-8 0,18 3 200 0,6 3-136 0,-8-5 124 0,2 2-128 0,-9-6 108 0,6 4-116 0,-9-3 160 16,7 5-144-16,-10 0 76 0,9 2-108 0,-6 4 68 15,6 2-80-15,-2 0 20 32,5 5-44-32,0 0 4 0,9 3-24 0,9 0 20 31,6 0-24-31,48-3-4 0,11 1-4 0,69-6-4 31,3 2 0-31,57 1 0 16,-13 0 0-16,31 2 0 15,-22 3 0-15,10-3 0 16,-31 1 0-16,4-1 0 16,-30 0 0-16,-12-5 8 15,-24 3-4-15,-12-3-4 16,-17 0 4-16,-10-3 20 0,-11 3-12 0,-10-3 40 31,-8 3-28-31,-6-5-4 0,-6 5-12 16,-3-2 20-1,-4 2-16-15,-2-3-20 0,0 6 0 16,-3-3 12-16,3 2 0 0,-6-2-36 16,3 3 16-1,-6-3-312-15,0 5 180 0,-6 0-792 16,3 1 524-16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4:33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13942 9877 520 0,'-21'-11'192'0,"21"11"-152"0,-8-2-8 0,2-1 192 0,3 6-128 0,-6-3 104 0,3 0-116 0,-9 2 128 15,6 4-116-15,-24 12 152 0,6 6-140 16,-32 26 124-1,2 6-132-15,-8 18 16 16,14-3-68-16,10 14 0 16,11-8-32-16,15 2 36 15,9-13-28-15,18-5 12 16,9-13-20-16,11-6 52 0,7-8-36 0,0-2 36 16,-1-5-36-1,-8-9 8-15,-6-2-24 0,-6-5-8 16,-3-3-4-16,-3-6 20 15,-3 3-12 1,-6-5 24-16,0 3-24 16,-3-6 4-16,0 1-8 0,-3-3-16 15,3-1 4-15,-6-4 12 16,0 4-4-16,-9-4-12 16,3 2 4-16,-6-3 12 15,6 3-4-15,0-2-4 16,3 4 4-16,9-1-24 15,6 4 12-15,12 3-24 16,3 3 20-16,6 4-4 16,3 4 8-16,-10 2 8 0,1 1 0 15,-12 1 8 1,3 4-4-16,-18-1 16 16,0 1-12-16,-12-1-180 15,0-2 96-15</inkml:trace>
  <inkml:trace contextRef="#ctx0" brushRef="#br0" timeOffset="1252.02">15234 9885 392 0,'6'-8'148'0,"-6"8"-116"0,6-3-8 0,-3 1 100 0,0 2-72 0,0-6 104 0,3 4-92 15,0-6 8-15,0 5-48 0,-6-2 84 16,3 5-60-16,-3-6 84 15,0 6-76-15,-6 0 80 16,0 6-80-16,-18 12 88 0,3 6-84 0,-26 24 76 16,-1 2-76-1,-11 11 76 1,11 0-80-16,0 2 0 0,16-7-36 0,14 2 32 16,12-5-28-1,18-3 40-15,5-7-36 0,16-6 48 16,3-8-44-16,-3-6 4 31,-1-4-24-31,-5-6 56 16,-6-2-40-16,-3-3 8 0,-3-3-24 0,-3-5-8 15,-3 3 0 1,-6-3-4-16,0 0 0 16,-3 0 8-1,0 0-4-15,-3 0-4 0,3 0 4 16,-6 0-4-16,3 0 0 0,0-3-64 15,3 3 36-15,-3-3-24 16,6 1 32-16,-3-4-8 16,0 4 16-16,0-3 8 15,6 2 4-15,0-5-28 16,3 5 16-16,2 1 12 16,1 2 4-16,0 0-12 15,3 5 4-15,-6 0-16 16,0 3 12-16,-9 3 20 15,3 2-4-15,-9 0 92 16,0 0-52-16,-9-2-4 16,3 2-28-16,-6-2 8 15,7-1-16-15,-4-4-260 16,6 2 140-16,0-6-556 16,6 4 372-16</inkml:trace>
  <inkml:trace contextRef="#ctx0" brushRef="#br0" timeOffset="7740.38">4113 12917 904 0,'0'0'332'0,"0"0"-256"0,6-3-24 0,-6 1 132 0,9-1-112 0,0-5 104 0,6 0-100 0,9-13-8 15,0 2-40-15,11-15-16 0,4 5-8 0,17-16 4 31,-2 8-4-31,15-8-12 0,-13 11 4 0,10-1 4 16,-13 9 0-16,7-3 8 16,-13 7-4-16,4 1-4 15,-6 5 4-15,2-2-24 16,-11 7 12-16,0-2 4 16,-7 8 4-16,-5-3 8 15,-6 5-4-15,-9 1-12 16,-3 2 4-16,-9 0 12 15,0 5-4 1,-18 0 8-16,6 0-8 0,-11-2-4 16,2 0 4-16,-6-1 4 15,9 1-4-15,0-6 112 16,6 3-64-16,-2-5-4 16,8 2-28-16,6-5 4 15,3 6-16-15,6-6 4 0,8 3-4 16,16-1-32-16,6 6 12 15,3 6 12 1,-1 2 4-16,-8 2 24 0,-6 1-16 16,-15 2 32-1,-3 0-28-15,-15 0-4 0,-9 1-8 16,-9 2 12 0,0 2-8-16</inkml:trace>
  <inkml:trace contextRef="#ctx0" brushRef="#br0" timeOffset="9091.17">4330 13777 560 0,'0'0'208'0,"0"0"-164"0,-2 0-8 0,-1 0 200 0,6 0-136 0,-6 0 160 0,3 0-148 0,-3-3 92 16,6 1-116-16,0-4 4 15,2 1-52-15,4-8-28 0,3 2-4 0,9-10 0 32,6 2-4-32,15-10 8 15,-7 3-8-15,10-8 16 16,0 7-12-16,-4-5-28 16,-2 9 8-16,0-1 4 15,-7 5 8-15,-2 1 0 16,0 7 0-16,-3-2 24 15,-3 2-12-15,-4 1-32 16,1 2 12-16,-6 0 36 16,0 2-16-16,-6 1 8 15,0 5-12-15,-6-5 28 16,3 5-20-16,-6-3-12 16,0 6-8-16,-6-3 20 15,3 0-8-15,-6 0 4 16,0 0-4-16,-3 0 4 15,6 0-8-15,-6-3 60 16,6 3-36-16,-3-2-12 16,3-1-8-16,-3-2-8 0,4 5 0 15,-4-6 24-15,9 6-12 16,-9-2 4-16,6 2-8 16,-3-3 4-16,6 6-8 15,-3-6-4-15,3 3 4 0,0-3 28 31,6 6-16-31,0-6-24 0,3 3 4 0,5-2 0 16,4-1 4 0,3 1 0-16,0 2 0 0,0 0-20 15,-3 2 12-15,-3 1 12 16,-1 5 0-16,-5 0-12 16,-9 0 4-16,-9 2 28 15,1 1-12-15,-13-1 4 16,0 4-8-16,-6-4 4 15,3 1-8-15,-5-3-12 16,8 2 4-16,-6 1 12 16,6 2-4-16,-3 3-12 15,9 3 4-15,-3-4 4 16,10 1 0-16,-1-3 24 16,3-2-12-16,0-8 84 15,6-1-52-15,0-12 32 16,6 2-44-16,0-13 0 15,0 2-20-15,0-5 28 16,-1 3-24-16,-2-3 4 16,6 8-12-16,-9-2 4 15,0 7-8-15,0-2-12 16,0 8 4-16,-6-3-4 0,6 5 0 16,-3-2 16-1,3 2-4-15,-3 1-12 0,6 2 4 16,-3-3 4-16,0 6 0 0,3-3-12 15,3 0 8-15,-6 2-40 16,3 1 24-16,-3 0-168 16,3-1 104-16,-3 4-220 15,0 1 172-15,-6 1-572 16,6 0 392-16</inkml:trace>
  <inkml:trace contextRef="#ctx0" brushRef="#br0" timeOffset="10928.47">4902 13711 572 0,'0'-6'208'0,"0"6"-160"0,-15 0-12 0,9 0 100 0,3 6-80 0,-6-1 84 0,6 0-80 0,-3 3 56 0,3 0-64 0,12 0 104 16,9 3-88-16,33-6 72 16,5 0-80-16,66-7 20 15,6-1-44-15,90-13-24 16,14 3-4-16,110-6 8 0,36 1-8 15,-12 5 4 1,-2 2-4-16,73 3 12 16,-50 5-12-16,57 1-12 15,-66 2 0-15,26 0 12 0,-64 2-4 16,17-2 8 0,-59 3-8-16,2-3-4 15,-56 0 4-15,-14-5 40 16,-49-1-24-16,-11-7 36 15,-36 0-32-15,-6-5 48 16,-30 2-40-16,-15-6 4 16,-17 4-24-16,-13-1-16 15,-8 6 0-15,-9 0 12 16,-9 5-4-16,-7-3-28 0,-2 6 12 0,-6 0 12 31,-3 2 4-31,-6 3-4 0,3 3 4 0,-6 2-60 16,0 3 32-16,-3 3-272 15,0 5 164-15,-6 5-632 16,0 0 428 0</inkml:trace>
  <inkml:trace contextRef="#ctx0" brushRef="#br0" timeOffset="12293.21">13808 13803 580 0,'6'-2'216'16,"-6"2"-168"-16,15 0-12 0,-3-3 232 0,3 3-152 0,6-3 112 0,3 1-132 0,14-4 52 0,4 6-84 0,12-2 8 31,-1 2-40-31,13-3 24 0,-7 6-32 0,33-3 48 16,-2 0-40 0,50-3-16-1,-6 3-8-15,59-5 8 0,-8 0-8 0,59-3 4 31,-18 2-4-31,63-4-16 0,-27 2 4 16,53 0-4-16,-38 5 0 16,42 1 24-16,-40 4-8 15,67 4 4-15,-43 4-4 0,43 3-8 16,-46 3 4 0,28-3-16-16,-51-2 8 0,23 0 20 15,-41-1-8-15,6-2 60 16,-42 3-40-16,1-3 24 15,-40 0-32-15,4-6 36 16,-34 4-32-16,-8-4-12 16,-30 3-8-16,-8-2-4 15,-25 0 0-15,-9-3 8 16,-14 0-4-16,-7-3 8 16,-8 3-8-16,-9-3-4 15,-9 3 4-15,-7-2-16 0,-5 2 8 0,-3-3 4 16,-3 6 0-16,-6-6 16 15,3 3-8-15,-9-2-4 16,3 2 0 0,-3-3-16-16,0 3 8 0,-3-5 12 31,0 5-4-31,-3-3-12 16,6 3 4-16,-6-5-4 15,6 5 0-15,-3-3 44 16,6 6-24-16,-5-3-8 15,5 0-8-15,-3 0-4 0,6 0 0 16,-3-3 0-16,0 3 0 0,0-3 8 16,0 6 0-16,0-3 0 31,0 0 0-31,-3-3 0 0,3 3 0 0,-3-2 8 16,3 4-4-16,-3-4-4 15,0 2 4-15,-3-3-4 0,6 3 0 31,-6-3 0-31,3 6 0 0,-3-6 8 16,3 3-4 0,-3-2-20-16,3-1 8 0,-3-2 4 15,3 5 4-15,-3-3 0 16,6 3 0-16,-6-2 16 16,6 2-8-16,0-6-12 15,3 6 0-15,-3-2-40 16,6 2 24-16,0-6-116 15,6 4 76-15,0-4-256 0,0 4 176 0</inkml:trace>
  <inkml:trace contextRef="#ctx0" brushRef="#br0" timeOffset="14373.06">11978 14922 716 0,'-12'-5'264'0,"12"5"-204"0,-12-2-16 0,3-4 160 0,6 4-120 0,-9-9 168 0,3 0-144 0,-3-10 168 15,3 0-156-15,0-8 80 16,3 5-116-16,3-10 40 16,6 2-68-16,6-18 12 15,6 7-40-15,9-15-8 16,0 8-12-16,12-6-16 16,-1 11 4-16,22 0-4 15,-1 11 0-15,13 5 0 0,-7 10 0 0,4 6 0 16,-10 11 0-16,10 15-12 31,-7 5 12-31,4 33-24 16,-6 4 20-16,-13 19 4 0,-2-5 8 0,-21 10 8 15,-6-5-4-15,-30 6 8 32,-3-14-8-32,-33-5 60 0,7-14-36 0,-28-9 16 31,10-9-28-31,-28-13 0 15,10-6-8-15,-12-13 4 16,14-2-8-16,-8-11 8 16,17 0-8-16,1-10 16 15,14 5-12-15,10-14-4 0,17 6 0 16,12-10-112 0,9 4 60-16,15-10-304 0,6 6 192 15</inkml:trace>
  <inkml:trace contextRef="#ctx0" brushRef="#br0" timeOffset="15534.8">9325 14997 904 0,'-11'-24'332'0,"11"24"-256"0,-3-40-24 0,0 14 152 0,6 4-124 0,0-20 72 0,5 5-88 0,7-21 36 0,3 5-60 0,18-16-36 15,6 11-8-15,17-6-8 16,4 17 4-16,20 4-20 15,-3 17 16-15,13 21-20 16,-10 15 16-16,-6 33-52 16,-14 7 36-16,-18 16 44 15,-16 0-8-15,-26 8 152 16,-9-2-84-16,-32-3 32 16,-7-11-64-16,-23-11 12 15,2-7-32-15,-26-19 16 16,11-5-20-16,-17-19 0 15,15-2-8-15,-4-24-128 16,16 0 64-16</inkml:trace>
  <inkml:trace contextRef="#ctx0" brushRef="#br0" timeOffset="16361.41">15952 14671 1120 0,'-18'-21'416'0,"18"21"-324"0,-3-29-24 0,6 13 192 0,3 3-156 15,9-16 28-15,2 0-80 0,7-14-16 0,3 6-20 0,6-5-4 16,2 7-4-16,19 6-40 16,0 8 16-16,14 19-12 0,-5 7 16 15,-4 37-20 1,-8 11 20-16,-16 26-4 16,-8 1 8-16,-27 10 164 15,-6-8-84-15,-35-11 176 16,-4-13-144-16,-23-18 48 0,5-13-88 15,-23-22 16 1,8-5-48-16,-8-24 0 0,15 0-20 0,5-13 12 16,18 3-16-16,16-14 16 15,14 9-16 1,18-28-180-16,12 12 96 16,17-9-336-16,4 11 232 0</inkml:trace>
  <inkml:trace contextRef="#ctx0" brushRef="#br0" timeOffset="32337.82">7962 8565 600 0,'0'-3'224'0,"0"3"-176"0,0-5-12 0,0 2 184 15,3 3-128-15,0-5 96 0,0 2-108 0,0-2 24 0,3 2-60 0,0-2-16 16,3 2-16-16,3-5-12 0,0 3 4 0,6-3-4 16,2 5 0-16,1-2-20 31,0 5 12-31,3-3 12 16,-6 3 0-16,0 0 8 15,-4 3-8-15,-8 0-4 16,0 5 4-16,-12 0 12 15,0 0-8-15,-8 2 32 16,-1 1-24-16,-3 2 4 16,6 0-12-16,-3 3-8 15,9 0 4-15,6 5 28 16,9 0-16-16,9 3 48 16,3-3-36-16,0 3-4 0,2-3-16 0,-5-5 28 31,-3 0-20-31,-15-5 20 15,0-1-20-15,-21-2-124 16,-3 0 60-16,-17 0-228 16,2 2 152-16,-6 4-252 0,10-1 216 15</inkml:trace>
  <inkml:trace contextRef="#ctx0" brushRef="#br0" timeOffset="33085.75">8167 8948 728 0,'3'0'268'0,"-3"0"-208"0,3 3-16 0,-6-3 184 0,3 3-132 16,-8-3 104-16,-1 0-116 0,-21 0 16 0,0 0-60 0,-21-3 12 15,7 0-32-15,-31-5-16 16,7 3-8-16,-24-6 12 16,8 3-4-16,-23-2-4 15,15 5 4-15,-12-3 48 16,20 5-28-16,7 0 24 16,20 6-28-16,7-3 44 15,14 5-36-15,6 1 56 16,9 2-48-16,4 5 88 0,8 5-68 15,0 17 52-15,3 2-64 0,-3 13 48 32,6-2-52-32,-3-1 16 15,3-2-36-15,-9-2 16 0,9-9-20 0,-6-2 0 32,6-3-8-32,-6-5 20 0,6-6-16 0,-9-2-12 15,6 0-4-15,-6-3 4 16,4-2 0-16,-4-6 8 15,3 3-4-15,-6-8-20 16,6 3 8-16,-3-11-48 16,6 2 28-16,-3-7 16 15,3 5 8-15,-3-5 4 16,6 5 0-16,-6-5 0 16,6 5 0-16,-6-3-12 15,3 6 8-15,-2 0-4 16,2 5 0-16,-6 5 8 15,6 3 0-15,0 10-12 16,6 4 8-16,6 4 4 16,6 3 0-16,8-2 32 15,7-1-16-15,3-10 48 0,0-5-36 16,-3-19 40 0,-1 0-40-16,-5-19-4 15,-3 6-16-15,-3-8 12 0,-6 2-12 16,-3-2-20-1,0 8 4-15,-6-3-12 0,0 8 8 16,-6 1-132 0,3 7 76-16,-3 0-276 0,3 8 192 0,3 5-444 15,3 3 336-15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34:34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6694 8199 644 0,'3'-10'236'0,"-3"10"-180"0,6-8-20 0,-3 3 204 16,3 2-140-16,-3-2 92 16,0 2-112-16,-3-5 88 15,0 5-96-15,-6-2 52 32,0 5-72-32,-9-2 32 0,3 4-48 0,-15 3 0 15,4 6-24-15,-31 5 28 16,3 5-24-16,-26 8 56 15,8 3-40-15,-14 5-8 16,12-3-12-16,-19 6 0 16,13-6-8-16,-9 11 8 15,17-2-8-15,-2 12 16 16,8 1-12-16,-2-1 40 16,11-4-24-16,-5-4-4 15,11-4-12-15,-3-1-8 16,16-5 4-16,-10 8 12 15,15-3-8-15,-2 1 4 0,11-4-4 0,0-2-16 32,6-2 4-32,0-3 4 0,9-6 0 0,-3-2 0 15,3-6 0-15,-3-2 24 16,6-3-12-16,-3 1 4 16,3-1-8-16,-3-2-8 15,6 2 4 1,-5-5 4-16,5 0-4 0,-3-3-12 15,3 3 4-15,-3-6 12 16,6 1-4-16,-3-3 8 16,0 0-8-1,-3 0 16-15,3 0-12 0,-3-3 24 16,0 1-20-16,-3-3 12 16,6-1-12-16,-3-4-24 15,3 4 4-15,0-7 4 16,0 5 4-16,-6-5-12 15,3 2 8-15,-3-4 12 16,3 1-4-16,-3-4 8 16,6 5-8-16,-3-9 8 15,3 4-8-15,0-6-28 16,3 6 12-16,-3-4 12 16,0 9 4-16,0-3 8 0,0 6-8 15,0-1-4-15,3 3 4 16,-3 3-24-1,0 2 12-15,0 3-4 0,3 6 4 16,-3 9 0 0,3 4 0-16,-3 7 16 0,3 3-4 0,-3 1-12 31,3-1 4-31,-3-3 12 0,0-2-4 0,0-6 8 16,0 1-8-16,0-6 24 15,3 0-16-15,3-5-4 31,-6 0-4-31,3-2 4 16,0-1-4-16,0-5-12 16,0 3 4-16,0-3 4 0,0 0 0 0,2-3 16 31,4 0-8-31,0-5-4 0,0 3 0 0,3-8-4 16,0 5 0-1,3-5-12-15,0 2 8 16,-3-2 12-16,3 2-4 15,-3-2-4-15,-1 5 4 0,-2-2-16 16,0 4 8 0,-3-2-4-16,3 6 0 0,-3-4-220 15,3 4 120-15,3-6-384 16,3 5 276-16</inkml:trace>
  <inkml:trace contextRef="#ctx0" brushRef="#br0" timeOffset="45620.28">19229 9922 548 0,'3'-3'204'0,"-3"3"-156"0,12-5-16 0,-9 2 132 15,3 3-96-15,-6-2 124 16,0 4-112-16,-3-4 56 16,3 2-76-16,-3-3 36 15,6 0-56-15,-6-2 52 16,0 5-56-16,-3-3 20 15,3 3-36-15,0-2 52 16,3 4-40-16,-6-2 20 16,3 0-32-16,-9 0 44 0,0 6-36 15,-6 2 40-15,3 2-40 0,-14 9 40 16,2 2-40-16,-12 8 40 16,3 3-40-1,-2 2 64-15,5 1-52 16,0 2-8-16,9-8-20 0,1 0 44 15,5-3-32-15,0 1 8 16,9-3-20-16,-3-1-8 16,6 1 0-16,0 0 12 15,3 0-8-15,0-3 4 16,6 0-4-16,-3 0-8 16,3-2 4-16,0-1 4 15,3-2-4-15,0-3-12 16,0 1 4-16,0-4 48 15,0 3-24-15,0-2 0 16,0 0-12-16,0-3-8 16,0 2 4-16,0-2 4 15,0 0-4 1,0 0-12-16,0 0 4 0,0-3 4 16,2 3 0-16,-2-3 0 15,3 1 0-15,0-1 0 0,0 0 0 0,-6-2 24 31,3 2-12-31,-6-2-12 16,3 0-4-16,-3-1 12 16,3 1-4-16,0-1-12 15,0 1 4-15,0-3 12 0,0 3-4 0,3-6-12 32,0 3 4-32,-6-3 4 0,0 6 0 0,0-3 24 31,0 0-12-31,0 0-4 15,0 0-4-15,0 0-4 16,0 0 0-16,0-3-20 0,3 3 12 0,-3-2 12 16,0-1 0-1,0-2 16-15,0 2-12 0,-3-5 4 16,3 0-4-16,-3-5-8 16,0 5 4-16,0-5-4 15,3 2 0-15,0-2-12 16,3 3 8-16,-3-4 12 15,0 6-4-15,0-2 8 0,3 5-8 0,-3-3 8 32,3 5-8-32,-3 0-4 15,0 3 4-15,0 0-4 16,0 6 0-16,0 2 0 0,3 2 0 0,-3 1 0 31,3 2 0-31,0 0 8 16,3 3-4-16,0-3-4 15,3 3 4-15,-3-3-16 0,3 1 8 0,-1-4 12 32,1 1-4-32,-3-3 16 0,0 0-12 0,0 0-12 15,0-3 0-15,0-2 4 32,0 2 0-32,-6-5 0 15,0 0 0-15,0 2 0 16,3 1 0-16,-6 0 16 0,3-1-8 0,-6 1-4 15,3 2 0-15,-9 1-4 16,3 2 0-16,-9 0 32 16,7-1-16-1,-10 4 12 1,6 0-16-16,-6-3 0 0,6 2-4 0,0-2 4 16,6 0-8-16,-3-3-4 15,6 1 4-15,-2-4-4 16,5 1 0-16,-6-3-36 15,6 3 20-15,-3-3-172 16,6 2 108 0,-3-2-400-16,3 3 268 0</inkml:trace>
  <inkml:trace contextRef="#ctx0" brushRef="#br0" timeOffset="50951.62">7280 7041 768 0,'0'-3'284'0,"0"3"-220"0,0-3-20 0,0 1 12 16,0 2-40-16,0-3 120 0,0 3-80 0,0-3 104 31,3 1-96-31,0-6 120 16,0 2-104-16,0-7 48 16,3 5-72-16,3-8-16 15,0 3-24 1,9-8-28-16,0 3 4 0,9-6 12 15,-1 8 0-15,7-3-4 16,0 9 4-16,-3 4-32 16,-1 9 16-16,-5 10-12 15,-6 8 12-15,-15 11 8 16,-6 3 4-16,-18 2 8 16,0-3-4-16,-8-2 32 15,2-6-20-15,-6-2 48 16,9-5-36-16,-2-6 64 15,5-3-52-15,0-4 44 16,9 2-48-16,0-3-20 16,3 0-8-16,0 1-20 15,3 1 8-15,3-1 72 16,3-1-36-16,3-2 48 0,3-1-44 16,3-4 32-16,3 2-36 0,3-6-20 15,3 4-4-15,0-6-20 31,2 5 8-31,1-5 12 0,3 6-4 0</inkml:trace>
  <inkml:trace contextRef="#ctx0" brushRef="#br0" timeOffset="53656.15">7885 7419 1236 0,'-33'0'456'0,"33"3"-352"15,0-3-32-15,-3 0 40 0,3 0-76 0,-3 0 4 0,0-3-24 0,-3 0-12 16,6 1 0-16,-6-4 84 16,0 4-48-16,0-1 88 0,3 3-72 0,0 0-28 15,3 0-16-15,0 5-24 16,6 1 8 0,3-4-4-16,0 4 0 0,9 2 32 15,6-1-12-15,0 1-12 16,-4 0-4-16,7 0-16 15,0 3 12-15,6-1 32 16,2 1-16-16,4 2 44 0,9 3-28 16,-4 0 4-16,1 2-16 15,0 1 12-15,-1 0-16 16,-2-1 16-16,6 3-16 16,2 0-4-16,7 1 0 15,2 1-4 1,-5 1 0-16,0 0 44 0,-4 2-24 15,1 1-8-15,-4-3-8 16,7-6 4 0,0 6-4-16,-1-3-4 0,1 3 4 0,-1 0 20 31,-8 2-12-31,3-2-32 0,-7 0 12 16,1 0 0-1,-6 0 8-15,-4-1 16 0,1 4-8 0,0-1-12 31,0 1 0-31,-4-1 28 0,1 1-12 0,-3-1 32 16,-3-2-28 0,-3 2 12-1,-1-4-16-15,-2 4 28 16,0 0-24-16,0 4-4 16,-3-7-8-16,3 1-24 15,-3-3 12-15,-1 1 12 0,-2-1 0 16,3 0 8-16,-6 0-8 15,3 3-20-15,-6 0 8 16,3-1 4-16,0 4 4 16,0-1 16-16,-3-2-8 15,6-3 4-15,-3 3-4 16,0-3 4-16,0 1-8 0,-1 1 16 16,-2-2-12-16,0-2 4 31,3 0-4-31,-3-1-16 15,3 1 4-15,0 2 28 16,0 3-12-16,3-1 4 16,3 1-8-16,0 3 4 0,3-1-8 0,-1 3-4 15,1-2 4-15,-3-1-16 16,3-2 8-16,-3-3 4 16,0 0 0-16,-3-5 0 31,0 0 0-31,-3 0 16 0,2-3-8 0,-2-2 4 15,0-1-4 1,-6-2-8-16,3 0 4 0,-6-3 12 16,3 1-8-16,-6-1-4 31,3 0 0-31,-3-2 4 0,3 0-4 16,-3-1-12-16,0 1 4 15,0-3 12-15,3 0-4 0,-3 0-12 16,3 0 4-1,-3-3 28-15,0 3-12 0,-3-2-4 16,3 2-4-16,-2-6-4 16,2 4 0-16,-3-6-12 15,3 2 8-15,-3-1 20 16,3 1-8-16,-3-4-12 16,3 2 0-16,-3-3 28 15,0 3-12-15,-6-2-4 16,3 2-4-16,-3-3-4 15,3 6 0-15,-3-3 8 16,3 3-4-16,-3-3-4 16,3 2 4-16,-2-2 4 15,5 3-4-15,-3-3-4 16,3 3 4-16,-3-3-4 0,3 3 0 0,-3-1 8 16,3 4-4-16,-3-1-4 15,3 3 4-15,-3 0-16 31,6 5 8-31,-3-2 12 0,3 0-4 0,-3-1 16 16,6 1-12-16</inkml:trace>
  <inkml:trace contextRef="#ctx0" brushRef="#br0" timeOffset="55849.13">10058 9189 1236 0,'-21'-13'456'0,"9"7"-352"0,-3 1-32 0,9 5 84 16,-3 3-100-16,3-1 48 16,3 6-60-16,0 3-16 15,3 5-16-15,3 8-28 16,-3 7 8-16,0 1 12 0,-3 0 0 16,-6 0-4-16,-3-1 4 15,-2 1-16-15,-4-3 8 0,0-5-84 16,3-3 48-16,3-5-116 31,3 3 88-31,3-6-244 0</inkml:trace>
  <inkml:trace contextRef="#ctx0" brushRef="#br0" timeOffset="65569.27">10087 9096 956 0,'0'-8'352'0,"0"8"-272"0,3-8-24 0,0 3 180 15,3 5-140-15,-3-5 44 16,0 5-88-16,-3-3 60 15,0 3-64-15,-3 8 0 16,0 5-28-16,-6 11 60 16,1 5-48-16,-4 6 24 0,6-1-36 15,0-2 0 1,3-3-12-16,-3-3 4 0,6-4-8 0,-6-7 16 31,3 1-12-31,-6-5-152 16,6 0 76-16,-9-4-448 15,6 1 288-15</inkml:trace>
  <inkml:trace contextRef="#ctx0" brushRef="#br0" timeOffset="81247.53">21542 13780 456 0,'-3'-3'168'0,"3"3"-128"0,0-11-16 0,-3 6 112 16,3 2-80-16,-3-5 128 15,0 3-104-15,-3-5 84 16,6 4-96-16,-6-2 48 15,3 6-72-15,-3-4-12 16,6 6-20-16,-6-5 32 16,6 2-20-16,-6-2 4 15,3 5-16-15,-6-5-16 16,3 5 0-16,-6-3 4 16,4 6 0-16,-4-3-12 15,3 0 8-15,-3-3 84 16,3 3-48-16,0-2 8 15,3 4-24-15,3-2 8 16,3 0-16-16,-3 0 4 16,6 0-4-16,0 0 20 15,3 5-16-15,6 1 12 16,3-1-12-16,6 0-8 0,-1 3 0 0,7 0-4 31,0 0 0-31,9 3 0 16,2-1 0-16,16 1 16 15,0 0-8-15,2-1-12 16,-2 1 0-16,-4-1 12 16,-5 3-4-16,-6-2 8 15,-7 0-8-15,-2-6-20 16,-6 3 8-16,-3-5 12 16,-3 2 0-16,-6-5-4 0,-1 2 4 15,-2-2 12 1,-3 3-8-16,-6-3-4 0,0 0 0 15,-3 0 4 1,0 3-4-16,-3-3-12 0,3 2 4 0,-8 1 4 16,2 0 0-16,-12-1 8 15,3 6-4-15,-18 3 16 16,0 2-12-16,-20 6-20 16,2-1 4-16,-5 1 12 15,11-1 0-15,1-2 8 16,14 0-8-16,0-3-4 15,12-2 4-15,3-3 4 16,6 0-4-16,1-3-124 16,5 0 64-16,-6-2-540 15,6-1 328-15</inkml:trace>
  <inkml:trace contextRef="#ctx0" brushRef="#br0" timeOffset="88553.98">7260 7220 840 0,'-6'-5'312'0,"6"5"-244"0,0-2-16 0,0-4 180 16,3 4-136-16,-3-4 88 0,3 4-112 0,0-6 52 15,5 5-72-15,1-5-20 16,6 6-20 0,6-4-20-16,0 4 4 0,6-4-4 31,3 4 0-31,-1-4 8 0,1 4 0 0,3-6 16 31,-3 2-8-31,2-1-4 16,-2 4 0-16,-3 0-16 15,-3 3 8-15,-9 0 4 0,-1 3 0 0,-11 0 24 16,-3 2-12-16,-14-3 56 16,2 4-36-16,-15-1 64 15,0 3-56-15,-3-3 28 31,6 1-40-31,1-4 16 0,8 1-24 0,-3-3 16 16,9 0-20 0,0 0-8-16,6 0-4 0,9-3-24 15,9 3 12-15,3-2 12 16,3-1 0-16,-4-2-168 16,4 5 88-16,0-6-224 15,-3 6 168-15</inkml:trace>
  <inkml:trace contextRef="#ctx0" brushRef="#br0" timeOffset="93475.7">15201 12732 236 0,'-11'-3'88'0,"11"3"-68"0,-3 0-4 0,3 0 96 16,6 0-64-16,-3-3 112 16,-1 3-88-16,1-5 16 15,3 5-52-15,-3-2 32 16,3 2-40-16,3-3 12 15,3 3-24-15,3-5 28 16,0 2-28 0,6-2-12-16,0 2-8 15,2 0 12-15,4 3-4 0,0 0 8 16,0 3-8-16,-3-3 16 16,-1 3-12-16,-2-1 40 15,0 4-24-15,-6-6 32 16,0 2-32-16,-3-2 12 15,0 0-20-15,-3-2 0 0,3 2-8 0,-7-3 48 32,4 0-32-32,-3-2 132 15,0 2-88-15,-6-2 40 0,3 2-64 0,-3-2-8 16,0 5-20-16,0-5-4 16,0 5-4-16,-3-3-16 31,3 6 4-31,-6-6 12 0,3 3-4 0,-6-2-20 15,3-1 8-15,-8-2 12 16,-1 2 0-16,-12-2 16 16,6 5-12-1,-9-6-12 1,4 6 0-16,-4-2-4 0,9 2 0 0,-3-3 16 16,9 6-4-16,0-3-136 15,9 2 76 1,6 1-96-16,9 2 88 0,9 1-56 15,6-1 72-15,6-2-240 16,3-1 160-16</inkml:trace>
  <inkml:trace contextRef="#ctx0" brushRef="#br0" timeOffset="95491.62">7810 15690 852 0,'-3'-11'316'0,"6"9"-248"0,0-6-16 0,3 2 216 16,-3-4-156-1,6-3 124-15,0-6-140 0,6-5-12 0,3-8-56 16,9-7 0-16,5-6-16 0,7-3-8 16,12-2 0-16,8 5-16 15,7 3 8 1,-1 7 56-16,-2 6-28 0,-1 3-20 16,1 2-4-16,-1 3 0 15,1 2 0-15,-4 6 8 0,-5 0-4 31,-10 2 40-31,-2 3-20 16,-6 3 4-16,-6 0-16 0,-7-1-8 0,-2 4 0 16,-6 2 40-16,-6 0-24 0,0 2 8 15,-3-2-16-15,-6 0 0 16,0 0-4-16,-3 3 12 16,-3 0-12-16,0-3 16 15,-3 0-16-15,0 0 16 16,-3 0-16-16,0-3 16 15,-2 0-16-15,-1 1-4 32,0-4 0-32,0-2 4 15,0 3-4-15,0-3-4 16,3 3 4-16,0 0-4 16,3-1 0-16,0-2 16 15,3 0-8-15,3-2-4 0,1-1 0 16,-1 1 12-16,3 2-8 15,0 0 24-15,0 0-20 16,0 0 4 0,0 5-8-16,0-2-8 15,0 5 4-15,0-3 20 16,3 1-12-16,-3 2-12 0,5 0-4 16,1 2 4-16,3 1 0 15,0 2-12-15,3 3 8 0,0 3 12 16,0-1-4-16,0 4-4 15,0-1 4-15,0 0-4 16,0 0 0-16,0 1 0 16,-1-1 0-16,-2 0 0 15,3-2 0-15,0-1 0 16,0-2 0-16,0 0 8 16,-3-3-4-16,0 1-12 15,0-4 4-15,-3 4 12 0,3-4-4 16,-3 3-12-16,0 1 4 15,-3-1 4-15,0 0 0 16,-6 1 8 0,3-1-4-16,-3 3-4 15,-3 2 4-15,-6 1 4 16,3 0-4-16,-6 2 16 16,0 0-12-16,-3 0-4 15,3 1 0-15,0-4-4 0,1 1 0 16,-1-3 16-16,3-3-8 15,-3 3 4-15,3-8-4 16,0 0 64-16,3-8-40 16,0 0 24-16,3-3-36 15,0-2 28-15,3-5-32 16,0-1 32-16,6-2-32 16,0 0 32-16,3 2-32 0,-3 1-12 15,3-1-8 1,-3 1-4-16,0-1 0 0,-3 3-116 15,0 3 68 1,-3 0-232-16,0 5 160 0,-3 0-496 16,0 0 348-16,0-3-720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5:23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8483 7676 268 0,'-9'2'100'0,"9"-2"-76"0,-3 3-8 0,0-3 104 0,3 0-68 16,-3-3 112-16,0 3-92 0,-3-2 148 0,6-1-124 0,-6-2 104 15,3 5-116-15,-3-3 80 16,6 3-96-16,3-5 28 16,3 2-56-16,21-5 48 15,3 0-52-15,23-2-32 16,4 4-8-16,14-2 0 16,-5 6 4-16,5-4 8 15,-5 6-4-15,-4-2-4 16,-8 2 4-16,-12 0-16 15,-7 5 8-15,-14 0 20 16,-6 1-8-16,-21 2-64 16,-6 2 28-16,-27 3-92 15,-2 3 64-15,-28-2 28 16,7-4 20-16,-16-2 8 16,10-3 0-16,8-5 32 15,19 3-16-15,23-6 4 16,18 1-12-16,39-6-84 15,14 2 40-15</inkml:trace>
  <inkml:trace contextRef="#ctx0" brushRef="#br0" timeOffset="7431.49">15288 14666 736 0,'9'-16'272'0,"-9"16"-208"0,18-3-20 0,-9 3 28 0,-1 3-48 0,1 2-12 0,0 3-4 0,-6 3 52 0,0-1-32 0,-9 1 172 0,0 0-108 0,-9-6 152 16,1 3-140-16,-7-3 0 15,3-2-60-15,-3-11 4 16,3 5-28-16,0-7 36 16,9 2-32-1,0-11 4-15,6 6-16 0,3-11-44 16,6 3 20-16,6-6-236 16,6 9 136-16</inkml:trace>
  <inkml:trace contextRef="#ctx0" brushRef="#br0" timeOffset="8623.83">15222 14700 676 0,'-9'-10'248'0,"9"10"-192"0,0-11-16 0,0 3 224 0,3 0-152 0,0-8 88 0,3 3-116 0,0-11 12 0,3 3-56 0,6-8-24 31,3 8-8-31,12-3-8 0,-1 8 0 0,10 8-28 16,0 11 16-16,-3 10-12 16,-7 6 12-16,-17 10 8 15,-3 0 4-15,-27 0 44 32,-3 0-24-32,-17-3 104 0,5-4-68 0,-12-9 48 15,10 0-64-15,-4-5-20 16,9-3-12-16,0-10-8 15,10 0 0 1,5-16 8-16,6 2-4 0,18-21-476 16,6 1 256-1</inkml:trace>
  <inkml:trace contextRef="#ctx0" brushRef="#br0" timeOffset="9295.94">18381 14293 964 0,'3'-5'360'0,"-3"5"-280"0,3-6-24 0,-3 4 192 0,3 2-148 0,-3-3 92 0,2 3-112 0,-2-3-20 0,0 6-36 0,3 0 28 32,3 5-28-32,3 2-12 0,3 6-8 15,9 5 12 1,-3 0-8-16,3 6 84 15,3-3-48-15,-4-3-20 0,-2 0-16 0,-3-5-8 16,-3-3 0-16,-6-2 16 16,0-3-8-1,-6-6-188 1,0 3 96-16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36:25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22649 8477 1216 0,'3'-8'448'0,"-3"8"-348"0,6-10-28 0,-6 4-36 15,3 4-36-15,-9-11-20 16,3 2 12-16,-9-15 40 16,0-4-20-16,-8-20 88 15,-4-5-56 1,0-4 120-16,-6-12-92 0,6-1 64 0,1-2-80 0,8 0-12 15,0 3-28-15,6 5 8 16,0 2-16-16,6 6 24 0,0 5-20 31,0 5-12-31,6 6-4 0,0 5 4 0,0 3 0 16,0 2 0-16,0 3 0 16,0 2 0-16,-3 1 0 15,0 2 24-15,0 0-12 16,0 3 32-16,0 0-28 15,0 5-4 1,0-2-8-16,-3 2-16 0,3 3 8 0,3 2-4 16,-3 0 0-16,0 3 8 31,3 3 0-31,3 0-20 16,0 5 12-16,-6 0-4 15,6 2 4-15,-3 1 8 16,-3 2 0-16,3 3 0 15,-3 6 0-15,-3 1-20 16,0 4 12-16,-3 5 12 16,0 2 0-16,0 1-12 15,-3-1 4-15,3-2-4 0,0-3 0 16,0-2 24-16,0-3-8 16,3-6 4-16,0 1-4 15,-3-3-8-15,3 0 4 16,0-3-16-16,-3 0 8 15,0-2 4-15,3 2 0 16,0-2-12-16,-3-3 8 16,0 0 4-16,0 0 0 15,1-3 24-15,-1-2-12 16,0-3 4-16,3-3-8 0,0-2-24 16,0-3 8-16,3-2 20 15,3-1-4-15,3 1 24 16,0-4-20-16,-3 1-4 15,5 3-4 1,1-1 4-16,0 1-4 0,0-1-12 16,0-2 4-16,3 5 4 15,-3 0 0-15,3 0 0 16,0 3 0-16,-3 3-20 16,6-4 12-16,-3 4 20 15,-1-1-4-15,1 1-12 16,-3 4 0-16,3 6-4 15,-3-5 0-15,3 5 0 16,-3 0 0-16,3 3 8 0,0-1 0 16,0 4-12-16,3-1 8 15,-4 3 4 1,1 0 0-16,-3 0-12 0,0 0 8 16,-3 0 12-16,0 0-4 15,-3-1-12-15,-3 1 4 16,0 3 12-16,-3 0-4 15,0 2-12-15,-3 0 4 16,-3 0 12-16,-3 3-4 16,3-3 24-16,-2 1-16 15,-1-1-20-15,0-3 0 16,0 4 12-16,0-1 0 0,3-3 8 16,-3 4-8-1,0-4-20-15,0 1 8 0,-3-1 20 16,3-2-4-16,1 0-12 15,-1-2 0-15,0-1 12 16,0 3-4-16,3-3-4 0,-3 0 4 16,0 1-16-16,3-1 8 15,0 0 28-15,3 1-12 16,0-1-32-16,0 0 12 16,3 3 8-16,0-3 4 15,0 1-20-15,0-4 8 16,1-2 32-16,-1 0-16 15,0 0 8-15,-6 0-8 16,0 0 12 0,-3 0-12-16,0 0-12 15,-3 3 0-15,3 0 12 16,0-3-4-16,0 0 8 16,0 2-8-16,0-2-12 0,4 0 4 15,-1 3-4-15,0-3 0 16,0 0 24-16,3 0-8 15,3 3-4-15,0-1 0 0,0-2 12 16,0 0-8 0,3-2 4-16,-3 2-4 0,3 0-8 15,0 0 4-15,0-3-4 16,-3 0 0-16,3 1 8 16,0-1-4-16,0 0 8 15,0 1-8-15,3-1-4 16,-3 0 4-16,3 1-24 15,0-1 12-15,0 0 12 16,0 1 0-16,0-1 8 16,0 1-8-16,3-1-12 15,0 0 4-15,0 1 20 0,3-4-8 16,-1-2 24 0,1-2-20-16,0-3-12 0,0-6-4 15,0 0 4-15,0-2 0 16,0-3 8-16,0 3-4 15,-3 0-4-15,3 0 4 16,-3 2 4-16,3 1-4 16,0 5-4-16,-3 0 4 0,0-1-16 15,0 4 8-15,0-1 12 16,-1 3-4 0,1-2-20-16,0 2 8 0,3 0 20 15,0-3-4-15,0 1-12 16,0 2 0-16,-3-6 4 15,0 4 0-15,3 2-12 16,-3 0 8-16,0 0 4 16,0 3 0-16,-3-1 16 15,0 4-8 1,3-4-12-16,-3 4 0 16,3-3-4-16,-3 2 0 15,0 0 8-15,0 1 0 0,3-1-12 16,-1 0 8-16,-5 3 4 15,6 0 0-15,0 0 0 16,0 6 0-16,-3-4-12 16,3 6 8-16,0 3 4 0,0 2 0 15,0 0 0 1,3 3 0-16,-3-3 0 16,0 3 0-16,0-3 0 0,3 1 0 15,-3-4 0-15,0 1 0 16,0-3-12-16,0 0 8 15,0 0 12-15,0-3-4 16,-1 0 8-16,1 1-8 16,0-1-4-16,-3 0 4 15,0 0 4-15,3 1-4 0,0-4-12 16,0 4 4-16,0 2-4 16,0-3 0-16,0 3 8 15,0 0 0-15,-3 0 0 16,0 0 0-16,0 0 8 15,-3-3-4-15,0 0-4 16,-3 0 4-16,3 1-4 16,-3-1 0-16,0 0-12 15,0 1 8-15,0-1 20 16,-3 3-8 0,-3 0 32-16,-3 0-24 0,0 0-4 0,-3 0-8 15,-2-1-4-15,-4 1 0 16,0-2 8-16,-3 2-4 15,0-3-4-15,1 0 4 16,-1 1 4-16,3-1-4 16,3 0-36-16,0 0 16 15,3-2-72-15,0 0 48 0,3-3-220 32,-2 0 144-32,2 0-536 15,0 5 360-15,3-5-564 16</inkml:trace>
  <inkml:trace contextRef="#ctx0" brushRef="#br0" timeOffset="4097.3">19122 5781 2384 0,'9'5'0'0,"9"1"-4"0,-9-4-124 16,-1 4 68-16,-2-4 24 15,3 4 24-15,-3-1 12 16,3 0 0-16,-6-2 8 15,0 2-4-15,-6-2-20 16,0 2 8-16,-6-2 12 0,0 2 0 0,-6-2 8 16,4-1-8-16,-10 1-20 15,6 2 8-15,-12 1 12 32,6-1 0-32,-6 0 40 0,7 3-20 15,-1-3-24 1,6 1 0-16,-3 2 16 0,6-6-8 0,3 4 16 15,3-1-16-15,0 0-4 16,3 0 0-16,3 1 28 16,3-1-16-16,0 0 12 15,6 1-16-15,3-4 0 16,0 3-4-16,0-2-412 16,0 2 220-16</inkml:trace>
  <inkml:trace contextRef="#ctx0" brushRef="#br0" timeOffset="5086.2">18806 5842 684 0,'-6'-8'252'0,"6"8"-192"0,6-5-20 0,-3 2 156 0,0 0-116 0,3-4 124 16,0 1-116-16,-3-4 60 16,0 4-84-16,0-7 28 15,0 5-56-15,0-5 16 32,3 5-32-32,0-3-8 0,0 4-8 0,3-4 12 15,3 3-8-15,0-3-40 16,2 9 20-16,1-6 20 15,3 5-4-15,0 1 0 16,3 2 0-16,0-6-16 16,-3 12 8-16,-3-6-4 31,-1 0 0-31,-2 2 16 16,3 3-4-16,-6 1-12 0,3-4 4 0,-3 4 12 15,0-1-4-15,-3 0 8 16,3 3-8-1,-3-2-12-15,0 1 4 0,0 1-4 16,0 0 0-16,-3-2 24 0,0-1-8 0,-3 0 16 31,3 0-16-31,-6-2-12 16,0 2 0-16,-9-2 48 0,3 2-24 0,-12 1 44 16,6 2-36-16,-9-3 12 31,6 3-24-31,-5-3 20 0,8 3-24 15,-3-3 4 1,6 3-8-16,3-2-16 0,3 2 4 0,0-1 56 16,3 1-28-1,3 3 8-15,3 2-20 0,-3 0 0 16,3 3-4-16,-3 0 12 16,3 0-12-16,-6-3-20 15,3 3 4-15,-3-3 12 31,6 1 0-31,-3-6-4 0,3-1 4 0,0-1 4 16,3-1-4-16,-3-5-168 31,3 3 88-31,3-3-224 0,0 5 168 0,0 3-316 0,0 0 252 32</inkml:trace>
  <inkml:trace contextRef="#ctx0" brushRef="#br0" timeOffset="5487.25">19041 6260 860 0,'-6'-5'320'0,"6"5"-248"0,-8-6-20 0,5 1 244 16,3 5-172-16,-6-5 56 16,6 5-108-16,0-5 0 0,6 2-40 0,0-2-20 31,2 2-8-31,4 0-24 16,3 3 12-16,0 3 4 0,0 2 4 0,-6 3 0 31,3 0 0-31,-9 0 120 0,0 3-64 15,-15-6 128 1,3 3-104-16,-12-5 48 0,3 2-72 0,-3-8-24 16,4 3-20-16,-1-5 16 15,9 5-16-15,0-11-12 32,6 6-4-32,0-6-112 15,6 6 64-15,-3 0-216 16,3 2 148-16</inkml:trace>
  <inkml:trace contextRef="#ctx0" brushRef="#br0" timeOffset="17635.95">7977 11441 600 0,'6'-6'224'0,"-6"6"-176"0,-3-2-12 16,0-1 228 0,3 6-152-16,0-6 148 0,3 3-148 15,-3-5 56-15,3 2-100 0,0-5 68 16,3 5-76-16,3-4 12 16,0 1-40-16,0-2-20 15,3 3-8-15,-1-6-32 16,1 6 16-16,0 0-4 15,3 2 8-15,0 1 16 16,3 4-4-16,0 3-12 16,0 6 4-16,-1 5-16 15,-2 0 12-15,-3 5 4 16,0 3 4-16,-6 0 0 16,-3-1 0-16,-9-1 24 15,0-1-12-15,-9-3 48 16,0 1-32-16,-5-6 64 15,2 0-52-15,-6-2 64 16,0-3-64-16,0-6 80 16,6 4-68-16,-5-9 44 15,5 3-56-15,-3-5 32 16,6-1-40-16,0-7-20 16,6 3-4-16,0-11-8 15,6 5 0-15,-3-11-212 16,6 6 116-16,-3-5-120 15,3 7 124-15,3-2-328 16,3 5 232-16</inkml:trace>
  <inkml:trace contextRef="#ctx0" brushRef="#br0" timeOffset="18378.73">10406 11269 1216 0,'6'8'448'0,"-6"-8"-348"0,6 29-28 0,0-11 184 32,0 3-156-32,0 11 72 0,3 2-100 15,0 1 4-15,0-1-44 0,-1-2-12 16,1-6-12-16,-3-2 4 31,3-5-8-31,-6-1-160 16,0-2 84-16</inkml:trace>
  <inkml:trace contextRef="#ctx0" brushRef="#br0" timeOffset="21339.79">6688 14473 728 0,'0'-3'268'0,"0"3"-208"0,-3-3-16 0,0 1 204 15,6 4-144-15,-3-4 144 16,3 2-144-16,-3-3 96 0,0 3-116 15,0-5 80 1,0 2-96-16,0-2 20 16,0 2-52-16,0-5 4 15,3 0-24-15,-3-2-8 16,3 2-4-16,0-5 4 16,3 5-4-16,3-6-12 0,0 4 4 0,3-3-4 15,3 5 0 1,2 0 8-16,1 5 0 0,3 3-44 15,0 3 24-15,0 5-48 32,-3 2 40-32,-3 9-28 15,-4 2 32-15,-5 3 12 0,-3 0 8 0,-9 2 28 16,3-2-12-16,-11-3 4 16,-1-2-8-16,-9-6 12 15,6 0-12-15,-9-5 40 16,6-3-24-16,-5-5 4 15,8 3-16-15,-3-6-16 16,6 1 0-16,-3-6 28 16,9 2-12-16,-3-9-4 15,6 1-4-15,0-12-180 16,3 2 96-16,0-13-244 16,3 5 184-16</inkml:trace>
  <inkml:trace contextRef="#ctx0" brushRef="#br0" timeOffset="21987.31">9177 14388 932 0,'6'-13'348'0,"-6"13"-272"0,5-16-20 0,1 8 192 16,0 5-148-16,6-5-8 15,0 3-56-15,6 0 12 16,3 5-32-16,-3 5-32 0,0 3 8 0,-3 13 8 16,-4 6 4-16,-5 10 68 15,-3 0-40-15,-9 2 136 31,0-4-92-31,-8-6 96 16,2-5-96-16,-9-11 28 0,6-2-60 0,-9-11-8 16,9-3-20-16,-3-13 8 15,6 0-16-15,1-16 4 16,5 1-4-16,6-9-68 16,3 8 32-16,0 0-128 15,5 9 84-15,1 4-300 16,3 11 208-16</inkml:trace>
  <inkml:trace contextRef="#ctx0" brushRef="#br0" timeOffset="22611.45">11814 14383 1276 0,'9'0'472'0,"-9"0"-364"0,12 13-32 0,-3 3 116 16,0 2-120-16,3 14 88 16,-1 3-96-16,1 2 4 15,0 0-44-15,-3 0-12 0,0-6-8 0,-3-2 4 32,0-2-4-32,-9-6-92 0,3 3 52 0,-9-11-376 15,3 0 228-15</inkml:trace>
  <inkml:trace contextRef="#ctx0" brushRef="#br0" timeOffset="30551.47">21104 14298 612 0,'-6'-8'228'0,"6"8"-180"0,0 0-12 0,3 0 140 16,0 0-104-16,-3 0 156 15,0 0-128-15,0 0 80 16,0 0-100-16,0 0 60 16,0 0-80-16,3 0 48 15,0 0-64-15,-3-2 32 16,3 2-44-16,0-6 36 0,3 6-40 0,-6-2 40 15,0 4-40-15,0-2 28 32,0 0-28-32,3 0 16 0,0 0-24 0,0 0 16 15,0 6-20-15,3-1 0 16,0 5-8-16,0 4 20 31,0-1-16-31,-3 5 40 16,3 4-28-16,0 4-12 15,0 3-8-15,-3 0 28 0,3-2-16 0,-3-4 4 16,3-1-12-16,-3-4 4 16,2 1-8-1,1-3 32-15,3-1-20 0,0-4-4 16,0 0-8-16,-3-6 4 16,0 3-4-1,0-6-4-15,0 4 4 0,-3-6 4 16,0 2-4-16,-3-2 8 15,0 0-8-15,0 0-116 16,0 0 60-16,0 0-288 16,6 3 192-16,3 0-396 15,3-1 308-15,6 6-636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6:03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8096 11277 580 0,'-12'2'216'0,"12"-2"-168"0,18 5-12 0,3-2 200 0,3 0-136 0,26-6 168 0,4 3-152 0,44-5 48 16,0 0-96-16,48-6 32 0,-6 6-60 0,36-9-12 31,-16 7-16-31,16-1 8 16,-18 5-12-16,3 0-4 16,-22 3 0-16,-8-2 72 15,-26 4-40-15,-13-2-20 0,-21 0-16 16,-2-2 8-16,-16 2-4 0,-2-3 68 15,-9 6-40-15,-7-3-4 32,-2 0-16-32,-3 0 8 0,-6 0-12 0,-6 0-4 15,-4 0 0-15,-2 0 4 16,-3 0-4-16,-3-3-4 16,3 3 4-1,-9-3-16-15,3 6 8 0,-6-3-260 16,3 0 144-16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6:17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5235 4591 832 0,'-6'-14'308'0,"6"14"-240"0,0-10-20 0,0 2 132 0,0 5-108 0,0 0 24 0,0-2-56 0,0 0-8 16,3 5-20-16,0-3 44 0,3 3-28 0,0 0 28 31,0 0-28-31,12-5 44 16,3 2-40-16,18-2 4 16,5 5-24-16,19-8 20 15,-1 5-20-15,31 1 76 16,-1-4-52-16,24 1-20 15,-6 3-16-15,24 2 8 16,-9 0-4-16,39-6-20 16,-12 6 8-16,29-5 12 15,-20 2 0-15,15-5-4 16,-28 3 4-16,19 0-4 16,-24-3 0-16,0-3 0 15,-24 6 0-15,0-3 68 16,-18 3-36-16,-6 2-12 15,-11-2-12-15,-16 0-8 0,-11 5 0 16,-10-3 0-16,-8 3 0 16,-9 0 0-16,-6 3 0 15,-9-3-100-15,0 2 56 0,-7 1-404 16,1 5 248-16</inkml:trace>
  <inkml:trace contextRef="#ctx0" brushRef="#br0" timeOffset="2979.94">8956 7260 852 0,'-3'-13'316'0,"3"13"-248"0,3-8-16 0,-3 5 112 0,3 3-100 0,-6 0 16 0,3 6-44 0,-6 2 20 0,0 2-32 0,-3 9 64 16,4 4-48-16,-7 9 0 15,6 0-24-15,-6 2 60 16,6-2-44-16,-3-3 48 16,6-5-44-16,-3-3 8 0,3 0-28 0,-3-5-8 31,6-3-4-31,0-2 28 16,3 0-16-16,-3-3 20 15,3 2-20-15,-3-2 20 16,0 0-24-16,0 0 24 15,0 3-24-15,0-3 32 16,0-1-28-16,0-1 4 16,0-1-12-16,0-2 28 15,0-1-20-15,0-2 20 16,0 0-20-16,3-2 8 16,6 2-12-16,3-3-8 15,6 0 0-15,8-2-4 16,1 2 0-16,12-2-12 15,0 5 8-15,5-2 12 16,-2 2-4-16,3-3-12 16,-7 3 4-16,10-5-4 0,-3-1 0 15,14-2 24-15,-2 6-8 16,8-6-12-16,-5 5 0 16,2-2 12-16,-8 2-4 15,11-5-4-15,-2 3 4 0,11-3-16 16,-5 5 8-1,2-5 12-15,-5 6-4 0,8-6-12 16,-6 3 4 0,19-6 12-16,-7 6-4 15,12-6-4-15,-11 3 4 0,20-2-4 16,-9 4 0-16,9-2 0 16,-11 3 0-16,20-3-12 15,-12 5 8-15,12-2 20 16,-14 3-8-16,17-1-4 15,-9 3 0-15,6-3-4 16,-12 6 0-16,15-3 8 16,-11 0-4-16,11 0-12 15,-15 0 4-15,12 0 12 16,-15 0-4-16,15 0-12 16,-14 3 4-16,14-1 4 15,-18 1 0-15,12-1 8 16,-8 1-4-16,5-3-4 15,-15 3 4-15,12-3-4 16,-8 0 0-16,8 0-12 16,-12 0 8-16,3 0 12 15,-11 0-4-15,11 0 16 16,-3 2-12-16,1-2-20 16,-13 3 4-16,4 0 12 0,-13-1 0 15,13 1-12-15,-7 0 4 16,6-1 4-16,-5 1 0 0,-10 0 0 31,-8-1 0-31,-4 1 0 0,-5 0 0 16,0-3 0-16,-4 2 0 15,4-2 0-15,-6 3 0 0,2-1 0 16,-2 1 0-16,0 0 0 16,-6 2 0-16,-4-2 8 15,1-1-4-15,-6-2 8 16,-3 3-8-16,-3-3-4 15,-3 0 4-15,-4-3 28 16,-2 1-16-16,0-6 20 16,0 2-20-16,-3-7 20 15,0 5-24-15,-3-8 4 16,0 3-8-16,-3-11 48 16,3 6-32-16,-3-11 8 15,3 5-20-15,-3-5 0 16,0 5-4-16,-3-2-16 15,3 4 4-15,-3 1-4 16,0 8 0-16,-3-3-88 16,0 8 48-16,-6-2-292 0,0 7 184 15</inkml:trace>
  <inkml:trace contextRef="#ctx0" brushRef="#br0" timeOffset="8246.49">6289 7207 476 0,'-21'-2'176'0,"12"10"-136"0,-8 7-12 0,8-1 84 15,3 4-68-15,-3 11 124 0,6 3-96 0,0 2 108 0,6-2-104 0,0-3 60 16,3-5-80-16,6-3 92 0,2-5-84 0,4-8 60 16,0 0-72-16,6-11 24 31,0 3-44-31,3-5-8 15,-1 0-16-15,-5-3-16 0,0 5 4 0,-6-2 4 16,0 2 0 0,-6 1 0-16,0 4 0 15,0 1-12-15,3 2 8 0,5 0 28 16,1 1-12 0,21-6 32-16,6 2-28 15,23-4-4-15,1 2-8 0,17-3-4 16,-6 0 0-16,24 1 8 15,-11 2-4-15,2-3 8 16,-12 6-8-16,-8-3-12 16,-13 0 4-16,-2 0 4 15,-13 0 0-15,-5-3 88 16,-9 3-48-16,-9-5 44 16,-4 0-48-16,-8-9 32 15,0 4-36-15,-9-14 16 16,-3 0-28-16,-6-13 8 15,0 5-16-15,-6-5 36 16,6 8-24-16,-2 0-32 0,2 5 4 16,3 6-8-1,3 5 4-15,0 2-220 16,6 8 120-16</inkml:trace>
  <inkml:trace contextRef="#ctx0" brushRef="#br0" timeOffset="10500.32">19229 7234 456 0,'3'-6'168'0,"-3"6"-128"0,3-2-16 0,0 2 96 0,0 2-72 0,-3 1 120 0,3 2-92 0,-3 6 40 16,3 2-68-16,-3 11-24 15,3 0-16-15,0 5 36 16,6-3-24-16,-3-2 60 0,3 0-44 0,0-5 64 31,2-1-60-31,7-5 28 16,0-2-40-16,15-3-16 15,0-3-8-15,14-2 4 16,4 2-4-16,8-2-4 16,1 2 4-16,11-2-4 15,-2 2 0-15,17 0 16 16,-5 0-8-16,5 1-20 16,-9 2 4-16,10-3 4 0,-7 0 4 15,3-2 88 1,-8 0-48-16,-7-3 16 0,-11 0-32 15,-1-3 32-15,-8 3-32 16,8-3-32-16,1 6 4 16,0-3 8-16,-4 0 0 15,-5 0 40-15,-7 0-20 16,-5-5 56-16,-6 2-44 0,-6-5 44 16,-6 0-44-16,-6-8 52 15,-4 0-52-15,-8-15 28 16,3 2-36-16,-9-14-16 15,1 6-8-15,-10-3-4 16,3 9 0-16,-3 2-204 16,6 10 112-16,-3 3-516 15,6 8 336-15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37:55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5343 4911 1536 0,'0'0'0'0,"0"-3"-4"16,0 0 52-1,3 3-28-15,-3-10 60 16,8 10-44-16,-5-3 72 15,6-2-60-15,0-3 64 16,0 5-64-16,3-5 8 0,0 6-32 16,6-6-32-1,0 5 4-15,6-5 8 16,-1 0 0-16,4 3-12 16,3-3 4-16,3 3 12 15,-4-3-4-15,1 2 16 0,-3 6-12 16,0-7-28-16,-3 7 8 15,-4-3 4-15,1 3 8 0,0-3 0 16,-6 6 0 0,3-3 8-16,-6 3-4 0,-3-1-12 15,3 3 4-15,-3-5 4 16,-1 3 0-16,1 0 0 16,0 5 0-16,-3-8 0 15,3 5 0-15,-6 3 32 16,3-3-16-16,-6 3 20 15,3 0-20-15,-9 3 28 16,0-1-28-16,-9 1 20 16,3 2-20-16,-5-2 8 15,2 2-12-15,-9-3 36 16,3 4-24-16,-3-4 4 16,6 4-16-16,-2-7 12 15,5 4-16-15,0-6-4 16,6 3 0-16,-3-8 4 15,3 3-4-15,3 0-20 16,3-1 8-16,-3-2 20 16,6 0-4-16,0 0-12 0,3 5 0 15,0-5-4-15,3 0 0 0,6 3 0 16,-3 2 0 0,6 3-12-16,0 3 12 0,0 0-4 15,2 2 4-15,-5 8 16 16,0-5-4-16,-12 8-12 15,0 2 4 1,-12 1 84-16,3-4-48 0,-14 4 80 16,-4-3-64-16,-12-3 20 15,6 0-40-15,-5-8-8 16,5 0-12-16,0-10-68 16,6 2 32-16,7-7-216 15,5 2 132-15,6-6-300 16,3 6 232-16</inkml:trace>
  <inkml:trace contextRef="#ctx0" brushRef="#br0" timeOffset="1852.24">6411 4778 1144 0,'-3'-2'420'0,"3"2"-324"0,3 8-28 0,-3 2 60 16,0 3-84-16,-3 9 44 15,3 7-52-15,-12 18 16 16,3-2-32-16,-11 14-16 16,2-4-8-16,-6 3-192 15,6-2 108-15,-12-1-464 16</inkml:trace>
  <inkml:trace contextRef="#ctx0" brushRef="#br0" timeOffset="2717.72">6155 4948 372 0,'0'0'140'0,"6"-3"-112"0,-3 3-4 0,0 0 12 15,6-5-24 1,-3-1-4-16,6 4-4 0,0-9 56 15,0 3-32-15,0 0 120 16,-3-2-80-16,-6-1 80 16,-3 3-84-16,-3 0 100 15,-3 3-92-15,0 0 84 0,0-1-88 16,0 1 80-16,3 5-84 16,0 0 48-16,3 0-68 15,0 0 68-15,12 5-64 16,6 3 8-16,8 8-32 15,7 13-4-15,0-2-12 16,-3 10 4-16,-1 3-8 0,-2-1-116 16,-3 1 60-1,-6-8-180-15,-3-6 128 0,0-5-348 16,-3-7 256 0,2-7-432-16</inkml:trace>
  <inkml:trace contextRef="#ctx0" brushRef="#br0" timeOffset="3716.58">6736 4905 540 0,'-6'0'200'0,"6"-10"-156"0,0 7-12 16,0 3 132-16,0-5-96 0,0 0 88 15,0-1-92-15,3-2-40 16,-3 0-20-16,3 0 84 0,-3 3-48 16,3-5 28-16,0 2-40 15,0 0 8-15,3 0-20 0,2 2-8 16,1 1-4-1,3 0-16-15,3 2 8 0,3-2-40 16,3 5 24 0,0 0-56-16,3 0 44 15,-4 5 0-15,1-2 16 16,0 7 20-16,0 4 0 0,-3-1-12 16,-3 8 4-16,0 0 56 15,-4 3-28-15,-2 0 104 16,-9 0-72-16,-6 2 20 15,-3 3-44-15,-2-2 48 16,-7 2-44-16,-3 0 28 16,-9 0-36-16,3-5 0 15,1 0-16-15,-1-3-16 0,0-3 0 16,3 4 4 0,3-9 0-16,3-5 44 15,7 0-24-15,2 0-8 16,6-6-8-16,3-2 20 0,15 0-12 15,11 0-4-15,10-2-4 16,12-4-24-16,5 1 12 16,10 0-40-16,2-1 28 15,4 4-108-15,-4-6 72 16,-5 3-352-16,-4-3 224 16,4 2-500-1</inkml:trace>
  <inkml:trace contextRef="#ctx0" brushRef="#br0" timeOffset="7921.51">18616 3321 496 0,'9'-8'184'0,"-3"2"-140"0,0 6-16 0,0 0 120 15,2 0-88 1,1 6 64-16,3-6-72 0,0 8 84 16,0 5-76-1,0 0 76-15,-3 11-76 0,3 2 20 0,3 6-44 0,0 2-40 32,-3-2 0-32,-1-3 0 0,1-2 4 15,-3-3 8 1,-6-6-4-16,0 3-48 0,0-8 28 15,-3 1-184-15,0-4 112 16,-3-2-164-16,3 0 144 16,0-3-308-16</inkml:trace>
  <inkml:trace contextRef="#ctx0" brushRef="#br0" timeOffset="8532.59">19137 3625 632 0,'-9'-11'236'0,"9"3"-184"0,3 3-16 0,0 5-28 0,3-5-12 31,0 2-4-31,3-2 0 16,2 5 24-16,1-8-8 0,-6 3 32 0,3-6-24 0,-3 0 92 15,-3-2-60 1,-3-3 56-16,0 0-60 15,0-2 84-15,0 5-72 0,0-1 68 16,0-4-68-16,6 5-4 16,0-1-32-1,3 1-28-15,0 0 0 0,3 2 4 0,0 3 4 16,3 3-12 0,2 3 8-16,1 4 12 15,0 9-4 1,0 2-12-16,0 13 4 0,-6 1 4 15,-3 7 0 1,-6 3 8-16,-3-5-4 16,-6 2-4-16,-3-2 4 15,-6-11 40-15,-6-2-24 0,0-6 24 16,-3-8-24-16,1-10 88 16,2-3-60-16,0-10-4 15,3-3-28-15,6-11-92 16,6 0 44-16,6 3-88 15,0-6 68-15,-3 6-192 0,0-5 136 0,-3 5-236 32,-6 8 196-32</inkml:trace>
  <inkml:trace contextRef="#ctx0" brushRef="#br0" timeOffset="9288.32">19798 3379 456 0,'0'-11'168'0,"0"9"-128"0,0-6-16 0,2 5 0 0,-2 0-20 0,0 3-4 15,-2-5 4-15,-1 2 92 16,3 1-52-16,-3-1 168 16,0 3-120-16,3-5 72 15,-6 5-96 1,0-6 140-16,0 4-116 0,3 2 8 0,0 2-60 0,0 9-16 16,3 2-16-1,0 3 4 1,3 8-8-16,0 8 40 0,3-1-20 15,3 6-12-15,0 1-8 16,-1-7-4-16,1 1 0 16,-3-5-12-16,-6-1 8 15,0-8 12-15,-3-2-4 0,-6-5 24 16,4 2-16-16,-4-10 24 16,0 2-24-16,-3-5-32 15,6 5 12-15,0-5-156 16,6 0 88-16,0 0-196 15,0 0 152-15,0 0-576 16,6 0 388 0,0 6 56-16</inkml:trace>
  <inkml:trace contextRef="#ctx0" brushRef="#br0" timeOffset="10875.12">20256 3609 704 0,'-3'-3'264'0,"6"-2"-208"0,-6 5-12 0,6-5-36 0,-3 5-12 16,0 0-68-16,0-3 40 16,0 0-120-16,-6 1 88 15,0-6 212 1,0 5-76-16,3 1 196 0,0-4-148 15,-3 4 36-15,3-1-92 16,0 3-12-16,3 0-32 0,0 0 4 16,0 0-12-16,0 0 12 15,6 0-16-15,-6 0-4 16,9 0 0-16,-3 0 4 16,3 0-4-16,0 0 16 15,3-3-12-15,9-2 4 0,5 2-4 16,10 3-16-1,9 0 4-15,2 0 12 16,7 0-4-16,-3 3 16 0,2 2-12 16,1-5-12-16,2 0 0 15,-5 3 28 1,-3 0-12 0,5-3 12-16,-8 0-12 0,-1 0 12 15,-8 2-16-15,0 4 40 16,-9-6-24-16,-4 0 20 0,-2 0-24 15,-3 0 8-15,-3 0-16 16,0 0 12-16,-3 0-16 16,0 0-12-16,-3 0 0 15,0 0-4-15,0-6 0 16,-1 4 16-16,-2 2-4 0,0-6-4 16,-3 6 4-1,3-5 12-15,-6 5-8 0,3-3-12 16,-3-2 0-16,3 5 20 15,-3 0-8-15,0-5-12 16,3-1 0-16,-3 4 12 16,0-3-4-16,3-1 16 15,-3 4-12-15,0-9-4 16,0 8 0-16,0-2 40 16,-3-3-24-16,0 5 24 15,0 1-24-15,0 2 8 16,-3-8-16-16,0 5-8 15,0 1 0-15,1 2 28 16,-4 0-16-16,3-6 4 0,-3 4-12 16,0-1 4-16,3 3-8 15,0-3 8 1,0 3-8-16,3 0 16 0,0-5-12 16,-3 2 4-16,3 1-4 15,0-1-24-15,3 3 8 16,0 0 4-16,-3 0 4 15,0 0 8-15,3 0-4 16,-3 0-12 0,3 0 4-16,-3 3 4 0,3-3 0 15,-3 2 0-15,0-2 0 16,0 3-12-16,0-6 8 16,3 3 28-16,-3 3-12 15,3-3-12-15,0 0-4 0,0 5-4 16,0 1 0-16,3 2 8 15,-3-6 0-15,3 4 0 16,0-1 0-16,3 0 0 16,0 3 0-16,0-3-12 15,3 3 8-15,0-2 20 16,0-4-8-16,0 4-12 16,0-1 0-16,3 0-4 15,0 3 0-15,2-8 8 16,1 0 0-16,0 3 0 15,3-3 0-15,-3 0 8 16,3-3-4-16,0 3-4 16,-1 0 4-16,-2-5 4 0,0 2-4 15,0 3-20-15,0-3 8 16,0 3 20 0,-3 0-4-16,0 0-4 0,0 0 0 15,-3 0-16-15,-1 0 8 16,-2 0 12-16,-6 0-4 15,0 0-12-15,0 0 4 16,0 6 4-16,-3-1 0 16,-2 0-12-16,-4 3 8 15,-6-2 20-15,-3 2-8 16,-3 5-12-16,-6-5 0 0,-3 2 4 16,4 4 0-16,-4-7 32 15,3 4-16-15,3-3-24 16,3 0 4-16,4-3 16 15,2 0-4-15,0-2-4 16,3 2 0-16,3-5-16 16,3 0 8-16,0 0 20 15,3 0-8-15,3 0-136 16,-3-5 72-16,0 2-288 16,0 1 192-16,0-1-356 31,0-2 288-31,0 2-440 0</inkml:trace>
  <inkml:trace contextRef="#ctx0" brushRef="#br0" timeOffset="14759.88">9340 5654 624 0,'0'-10'228'0,"0"12"-176"0,0-2-16 16,0 0-16-16,0 0-20 16,3 6 16-16,0 1-8 15,0 7 48-15,3 4-28 16,0 6-24-16,0 0-4 0,0 5 8 16,0 3-4-16,0-1-4 15,0-1 4-15,0-4-200 0,0-5 108 16,-3-5-360-1</inkml:trace>
  <inkml:trace contextRef="#ctx0" brushRef="#br0" timeOffset="15691.75">11766 5723 392 0,'0'-8'148'0,"3"0"-116"0,-3-3-8 0,3 9 120 0,-3-3-84 16,3-6 72-16,0 3-76 15,3 0 40-15,0 0-56 16,3 0-36-16,3 3-8 0,9 2-16 0,3 3 8 15,2 6 0 1,-2 4 4-16,-3 6-44 16,0 3 24-16,-6 7-12 15,0 3 24-15,-9-5 16 16,-3 0 4-16,-6-6 8 0,0-2-8 16,-6-3 120-16,-3-5-68 15,0-2 48-15,-3-4-60 16,-3-2 4-16,-3-2-32 15,-2-4 8-15,-4-2-12 0,0 0 28 16,0 0-24 0,3 3-24-16,3 0 4 15,4-3 0-15,5 3 4 0,6-1-160 16,6 1 88-16</inkml:trace>
  <inkml:trace contextRef="#ctx0" brushRef="#br0" timeOffset="16394.03">14249 5556 416 0,'-3'-2'152'0,"3"2"-116"0,6 10-12 0,-6 1 100 16,0 5-72-16,-3 2 120 15,0 6-96-15,-3 16-40 16,0 2-20-16,3-5 0 16,3 3-8-16,3-3 4 15,3 0-4-15,3-3-8 0,3-5 4 16,3-5-216-16,6 0 116 0,8-6-368 15</inkml:trace>
  <inkml:trace contextRef="#ctx0" brushRef="#br0" timeOffset="22667.46">21944 3556 216 0,'3'0'80'0,"-3"0"-60"0,6 5-8 0,-3-10-40 15,0 2 12-15,3-2 68 0,0-8-28 16,-1 5 108 0,1-3-76-16,-6-2 80 0,3 2-76 0,-3 4 84 15,3-1-84-15,0-6-20 31,6 9-24-31,-3-3-16 16,3-2 4-16,0 2 56 0,0 0-32 0,3 2 52 16,-3-2-48-1,3 3 20-15,0 0-32 16,0 2-8-16,-1 3-8 0,4 0 4 16,0 8-4-16,0-3-36 15,0 3 16-15,0 3 24 0,-3 5-4 16,0 5 44-1,-3 3-24-15,0 2 48 16,-3-5-40-16,-1 3-32 16,1 3-4-16,0-9 8 0,3 3 0 15,0-2-4-15,0-1 4 16,-3-2-4 0,-3 3 0-16,-3-6 68 0,-6 6-36 15,-3-6 40 1,-6 0-40-16,-3 0-20 0,-2 1-4 15,-4-1-52-15,0-8 24 16,0 3-48-16,-3-8 40 16,1 0 8-16,2 0 8 15,-3-8 28-15,3 3-8 16,0-8 40-16,4-1-24 0,-1 1 56 16,3-5-44-16,0 2-24 15,0 0-12 1,0 0-20-16,3-3 12 0,3 1-84 15,7-1 52-15,5 4-224 16,5-4 148-16,10 6-536 31</inkml:trace>
  <inkml:trace contextRef="#ctx0" brushRef="#br0" timeOffset="27235.65">22548 3445 144 0,'0'-5'52'0,"6"7"-40"0,-6-2 0 0,6 0 80 0,-6 0-52 15,6-2 124 1,0-1-92-16,0 3 96 16,0 0-92-16,-3-8 28 15,3 5-60-15,0 1 56 16,-3-4-60-16,0 6 72 0,0-5-64 15,-3 5-8-15,0 5-24 16,2 1 8-16,-2 10-16 0,3 2 24 16,3 14-20-16,6 0 32 15,12 10-28-15,6 14 12 0,6 2-16 16,-1 0-32 0,-5 3 8-16,-6-16-328 15,-9-6 184-15,-3-4-400 16</inkml:trace>
  <inkml:trace contextRef="#ctx0" brushRef="#br0" timeOffset="34554.11">19134 12814 528 0,'3'-3'196'0,"0"6"-152"0,0 7-12 0,-3-2 176 0,0 8-120 16,3 5 28-16,6 8-72 15,2 8 24-15,10 8-36 16,-6 8-8-16,0 0-16 0,0 0-16 16,0-3 4-16,0-5-84 15,-3-5 48-15</inkml:trace>
  <inkml:trace contextRef="#ctx0" brushRef="#br0" timeOffset="35350.15">19024 14473 652 0,'8'-14'244'0,"-2"7"-192"0,3-7-12 0,0 6 144 0,3-2-108 0,3-3-12 31,6-1-40-15,3 4-12-16,0 2-4 0,2 5-8 15,1 3 4-15,0 8-24 0,-3 5 12 16,0 11 64-16,-4 8-28 16,-2 10 8-16,-3 6-24 15,-6-1 20-15,-3 1-20 16,-6-3 68-16,-3 0-48 16,-9-11 104-16,-3-4-80 0,-3-9 124 15,-2-8-100-15,-1-8 84 16,0-5-96-16,0-5 28 15,3-3-56-15,6 0 4 16,6 0-28-16,6-2-16 16,6-4-4-16,3 1-128 15,3 0 72-15,0-6-108 16,3-2 96-16,0 11-184 16,-3-1 144-16,0 3-268 15,0 8 216-15</inkml:trace>
  <inkml:trace contextRef="#ctx0" brushRef="#br0" timeOffset="36370.97">19160 14422 612 0,'-8'-5'228'0,"8"5"-180"0,-3 3-12 16,3-3 80-16,0 0-72 15,-3 8 80-15,0 2-72 16,-3 4 88-16,-3 1-80 15,-3 4 16-15,-3 7-44 0,0 4 32 16,0 1-36-16,0 4 12 16,3-4-24-16,3 1 8 15,4 0-12-15,2 0 36 0,6-3-24 16,5 0-12 0,7-3-8-16,6-2 12 0,6 0-8 15,3-3-12-15,-3-2 0 16,-1-4 4-16,-5-1 0 15,0-4 0-15,-3-2 0 0,-3 0 16 16,-6-8-8 0,-3 0 48-16,0-5-28 0,-3 0-24 15,0-3-4 1,-1-3-28-16,4 0 16 16,0-2-304-16,3-3 176 0,3-2-632 15,3 2 432 1,-3 3 100-1</inkml:trace>
  <inkml:trace contextRef="#ctx0" brushRef="#br0" timeOffset="36920.42">19229 15970 1092 0,'0'0'404'0,"3"13"-316"0,3 9-24 0,-3-9 28 0,3 5-64 0,-3 6 84 15,0 3-60 1,-3 4 60-16,3 4-60 15,-3-1-12-15,0 1-24 0,0-1-12 0,0-5 0 16,0-5-48-16,0-3 24 0,0-2-388 16,0-9 224-16</inkml:trace>
  <inkml:trace contextRef="#ctx0" brushRef="#br0" timeOffset="39491.9">20423 14261 456 0,'-6'-8'168'0,"6"5"-128"0,0 3-16 0,3-2 80 0,3-1-64 16,3-2 140 0,2 2-100-16,4 1 88 0,3-1-100 15,3 0 48-15,3 1-72 0,6-1-4 16,-1 0-24-16,4 1-28 16,-3-1 4-16,3 0-136 15,-1 3 76-15,4 0-232 16,-6 3 168-16</inkml:trace>
  <inkml:trace contextRef="#ctx0" brushRef="#br0" timeOffset="40060.61">20396 14391 540 0,'-9'-6'200'0,"6"6"-156"0,0-2-12 0,3 2 168 0,0 0-116 15,6 2 8-15,3-2-52 16,6 0 48-16,3 0-48 16,2 0 0-16,7-2-24 0,0-1 16 0,0 0-20 15,-3-2 12-15,-4 0-12 16,1 0-24-16,0-1 4 15,0 1-100-15,0 2 56 16,-3 1-180-16,-1-1 132 16,-2 0-308-1,0 1 232-15,3-1-64 16</inkml:trace>
  <inkml:trace contextRef="#ctx0" brushRef="#br0" timeOffset="41388.4">22128 13335 372 0,'-9'-13'140'0,"6"13"-112"0,-3-6-4 15,0 1-24-15,-5-3-4 0,-1 0 128 16,-6-2-72 0,0-1 160-16,-3-2-120 0,3-3 8 15,0 0-60-15,-2 0-8 16,-1 3-20-16,0 0-8 0,-3 0 0 16,3 2 20-16,-3 3-12 15,7 0 4-15,-1 3-8 0,0 2 28 16,3 1-20-16,3 2 20 15,3 5-20 1,0 3 0-16,3 5-8 16,0 3 20-16,3 8-16 0,0 5 24 15,-3 5-24-15,0 1 48 16,-6 7-32-16,-2 6 28 16,-1 7-28-16,0 9 0 15,-3 7-16-15,3-5 64 16,0-5-44-16,0 0 40 15,-3 5-40-15,1 0 8 16,2 3-24-16,0-3 0 16,3-5-8-16,0-5 4 0,0-4-8 15,0 1-4-15,0 0 4 16,0 3 28-16,0-1-16 16,1-2 4-1,-1 0-12-15,0-8-24 16,0-5 8-16,0-3 20 0,0-5-4 0,0-3-4 15,0 5 0-15,0-5 12 16,-3 0-8 0,1 1 4-16,2-4-4 15,0-2 28-15,0-3-20 16,3-5 20 0,0-3-20-16,3 0-16 0,0-2-4 0,3-3 4 15,0-3 0-15,0 0 8 16,0-2-4-1,3-3 8-15,0 0-8 16,3 5-12-16,3 1 4 16,9-1 28-16,9 0-12 0,12 3-12 15,11-3-4-15,4 3 20 16,2-2-8-16,1-1 4 16,2-2-4-16,-2-3-16 15,-3 0 4-15,-4 0-84 0,-5-3 48 16,-6-5-204-16,-13 0 136 15,-5-5-624 1</inkml:trace>
  <inkml:trace contextRef="#ctx0" brushRef="#br0" timeOffset="47582.36">22488 13451 392 0,'-5'-5'148'0,"10"5"-116"15,-5-5-8-15,3 2 152 0,0 1-100 16,0-4 68-16,0 1-84 16,3 0 64-16,-3-3-72 15,3 0 44-15,-3 0-56 0,3 0-4 16,0 0-20-16,3 0-28 15,0 0 4-15,0 3 12 16,0 0 0-16,0-1-20 16,0 1 8-16,3 5-12 0,0 0 8 15,-1 3-64-15,4 2 44 16,3 3-76-16,0 2 64 16,0 4-36-1,-3 1 48-15,-3 1 28 0,0 6 4 16,-3 1-52-16,-9 1 28 15,-3 0 12-15,-6 0 8 16,-3-6 56-16,-3 1-28 0,0-3 60 16,0-3-48-16,-3-5 12 15,0-3-32-15,0 0 44 16,1-5-32-16,-1 0 20 16,3-2-28-1,0-1 52-15,-3-2-40 0,3-3 28 16,0-3-32-16,0 1 52 15,4-6-44 1,2 0 28-16,0 0-36 0,3 0-28 16,0 3 0-16,6 0-96 0,9 2 48 15,6 1-152-15,2 2 112 16,10 2-612 0</inkml:trace>
  <inkml:trace contextRef="#ctx0" brushRef="#br0" timeOffset="48548.08">22503 14526 612 0,'9'-3'228'0,"-3"0"-180"0,-3 3-12 0,3 0 96 16,-6 0-80-16,3 3 112 16,0 5-92-16,-3 3 96 15,-3 7-96-15,0 8 40 0,0 4-64 0,3-1 20 16,-3 0-40-16,3-3 36 16,0 1-36-16,3-3 20 15,-3-6-28-15,0-2-16 16,0-3-8-16,3-2-200 31,-3-6 112-31,0-5-604 16,0 0 384-16,-3 0-108 0</inkml:trace>
  <inkml:trace contextRef="#ctx0" brushRef="#br0" timeOffset="49484.44">23155 13377 704 0,'3'-5'264'0,"3"10"-208"0,0-7-12 0,0 2 124 15,3 2-100 1,3-2 52-16,3 0-72 0,3 0 72 16,2 3-68-1,4-3 16-15,0 3-36 0,6-3 4 16,-3 0-20-16,2 0-8 0,1 0-4 15,-3 0-24-15,-3 0 12 0,-6 0 20 16,-3 0-4-16,-7 2 32 16,-2 4-24-16,-6-1-4 31,-3 5-8-31,-2 4 4 16,-1 4-4-16,-3 11-4 15,0 11 4-15,0 8-4 0,-3 12 0 0,0 1 24 16,3 5-12-16,-3 11-12 15,3 13-4-15,-3 3-4 16,6-1 0 0,0 9 0-16,3 2 0 15,0-2-12-15,-3-11 12 16,1-8 12-16,-1-6 0 0,0-4 32 16,3-3-20-16,-3-9 76 15,3-7-56-15,-3-8 40 16,0-8-44-16,-3-5 24 0,0-8-28 15,-6-3 8 1,-3-8-20-16,-3-2 8 0,-5-3-12 16,-4-6-52-16,-3-2 24 15,0 0-76-15,4 0 52 16,5-2-168 0,3 2 116-16,6 0-784 15</inkml:trace>
  <inkml:trace contextRef="#ctx0" brushRef="#br0" timeOffset="57903.68">6093 9435 332 0,'-3'-3'120'0,"3"3"-92"0,3 0-8 0,-3 0 0 0,-3 0-16 0,3 0 76 16,0 0-44-1,-3 0-4-15,3 0-20 0,0 0 52 32,0 0-36-32,0 0 32 0,0 0-32 15,0 0 8 1,6 6-20-16,-6-6 36 0,9 2-28 15,-3-2 56-15,0 3-44 0,-1-3 44 16,7 0-44-16,-3-3 24 16,6 1-32-16,0-1 16 15,9 0-24-15,3 3 8 16,8 0-16-16,7 0 20 16,3 3-20-16,-1-3 4 15,1 3-8-15,-3-1-8 16,-1 1 4-16,4-3 4 0,6 0-4 15,5-3 68 1,4 1-40-16,-1 2 40 16,1 2-40-16,-1 1 0 15,7-3-20-15,5 3 0 16,10-1-4-16,-1 4 12 0,3-1-12 16,-5 0-12-16,8-5 0 0,6 0-4 15,-5 0 0 1,-10-2 88-16,-5-1-48 0,-10 0 44 15,-5 1-44 1,-4-1-8-16,-2 0-16 16,-4 1-24-16,-2 2 8 15,-3 0 12-15,-7 0 0 16,-2 0-12-16,-6 0 4 16,-6 0 12-16,-3 0-4 0,-6 0 16 15,-3 0-12-15,-4 0 16 16,-5 0-16-16,0-3-144 31,0 6 72-31,0 2-464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7:50:17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5271 12745 444 0,'-9'-8'164'0,"9"8"-124"0,3-8-16 0,-3 3 176 0,0 5-116 0,0-5 64 0,0 5-88 0,-3-6 52 0,3 6-60 0,-3-2 48 15,3 2-56-15,-3-3 4 16,6 6-28-16,-3-3 48 16,0 0-36-16,9 0 36 15,3 5-36-15,24-2 24 16,2-1-28-16,25-2-8 16,0 3-12-16,23-6-16 15,-3 3 4-15,15-5 4 16,-5 5 0-16,2-3 16 15,-9 3-8-15,7-2-12 16,-10 2 0-16,-6-3 12 0,-11 3-4 0,-7-3-20 31,-11 3 8-31,-9-2 40 16,-7 2-20-16,-8-3 0 16,-3 0-8-16,-3 1-4 15,-3 2 0-15,-6 0-20 16,0 2 12-16,-6-2-244 15,0 6 140-15,3-1-632 16,-1 6 412-16</inkml:trace>
  <inkml:trace contextRef="#ctx0" brushRef="#br0" timeOffset="2099.67">10781 12658 464 0,'6'-8'176'0,"-6"8"-140"0,3-3-8 0,-3 0 136 0,0 6-96 0,3-6 60 0,0 3-72 0,-3-2 20 0,0 4-44 0,-3-2 36 15,3 0-40-15,-3 0 48 16,6 0-44-16,-3 0 80 15,0 0-60-15,3-2 28 16,6 2-48-16,3-6 8 16,3 6-24-16,8-2 20 15,1 4-24-15,9-2 4 16,3 0-8-16,2 0-8 16,1 3 4-16,12 0 4 15,-4-1-4-15,28 1-4 16,-4 0 4-16,19-1-4 15,-10 4 0-15,21-4 0 0,-3 1 0 0,12-3-12 32,-8 0 8-32,20-3 20 15,-12 3-8-15,18-5-12 16,-15 2 0-16,18-5 12 16,-12 6-4-16,27-4-4 15,-18 6 4-15,15-2 20 16,-18 2-12-16,21 0-4 15,-18 5-4-15,12-2 4 0,-21 2-4 16,9 0 8-16,-12 3-8 16,-6-2 8-16,-15 2-8 0,0-3-4 15,-14 3 4 1,5-3 4-16,-9 3-4 0,-5-3 8 16,-10 3-8-1,-8 0-12-15,-12 0 4 16,-7-3 12-16,-5 3-4 0,-6 0-12 15,-6 0 4-15,-3-2 12 16,-3-1-4-16,-3-3 8 16,-4 1-8-16,-5-3 8 15,0 0-8-15,0-3-4 16,3 3 4-16,-3-2 12 16,0 2-8-16,0-3-28 15,0 3 8-15,0-5 24 16,3 5-8-16,-3-3-8 15,0 3 0-15,0-2-4 16,0 2 0-16,-3-3 8 16,3 3 0-16,-3-3 8 0,6 6-4 0,-6-3 8 31,3 0-8-31,-5 0-20 16,2 0 8-16,-6 0 4 0,6 0 4 15,-3 0 8 1,3 3-4-16,-3-3-12 15,6 2 4-15,-6-2 4 16,6 3 0-16,-3-3 8 0,3 0-4 16,-3 0-4-16,3 0 4 15,-3 0-48-15,0 0 24 0,-3-3-56 16,3 3 44-16,-6-2-72 16,3-1 60-16,-6-2-256 15,6 2 168-15</inkml:trace>
  <inkml:trace contextRef="#ctx0" brushRef="#br0" timeOffset="3548.98">17020 12655 416 0,'-12'-8'152'0,"12"8"-116"0,0-3-12 0,-3 1 108 0,3 2-76 0,-3-6 104 0,6 6-96 0,-3-2 104 16,0 2-96-16,0-3 16 15,0 1-52-15,-3-1-24 16,3 3-4-16,-3-3-8 16,0 3 0-16,-3-2 32 15,3 4-16-15,-5-2 56 0,5 0-40 0,-6 0 4 16,6 0-24-16,0 0 56 31,3 0-40-31,9-2 60 16,6 2-52-16,20-6-8 15,7 1-16-15,29-3 16 0,4 5-16 16,17-4-12 0,-9 1-4-16,13-2-4 15,-13 6 0-15,3-1 16 16,-14 3-4-16,-7-3 8 0,-11 6-8 0,-4-6 32 31,-8 3-20-31,-6-2 20 0,-3 2-20 0,-4-3 8 31,-5 0-12-31,-6-2 0 0,0 5-4 16,-6-3-16 0,-3 6 4-16,-6-3-288 0,0 0 160 15,-6 3-784-15,3 2 512 0</inkml:trace>
  <inkml:trace contextRef="#ctx0" brushRef="#br0" timeOffset="5101.92">4792 13705 340 0,'-12'-10'128'0,"12"5"-100"0,-3-6-8 0,3 6 156 0,3 2-100 0,-3-2 60 0,0 2-80 0,-3-2 56 0,3 5-64 0,-9-6 80 16,9 6-72-16,-3-2 52 16,3 2-64-16,-3-3 32 15,6 6-44-15,0-6 36 16,6 3-40-16,12-2 40 16,0-1-40-16,32-2-32 15,4 2 0-15,44-5 16 0,-6 5-4 0,39 1-12 31,-9 4 0-31,36-2 4 16,-12 6 0-16,32-1 0 16,-23 0 0-16,15-2 0 15,-27 2 0-15,11-2 0 16,-29-1 0-16,21 1 68 0,-21 0-36 0,6-1-12 31,-21 1-12-31,-5-3 44 0,-19 3-28 16,3-3 52-1,-15 0-44-15,1 0 48 16,-13 0-48-16,-8-3 48 16,-9 3-48-16,-10-5 4 15,-5-1-24-15,-6-1 12 0,-6 1-16 16,-4-2-4 0,-2 3 0-16,-3-6-32 0,0 6 16 0,3 0-260 15,0 2 152-15</inkml:trace>
  <inkml:trace contextRef="#ctx0" brushRef="#br0" timeOffset="8336.1">11484 13737 464 0,'-9'-8'176'0,"6"6"-140"0,0-4-8 0,0 6 92 0,0-2-72 0,0-1 76 0,0 0-68 0,-3 3 24 0,0-2-48 16,0 2 52-16,3 0-48 0,0 0 12 0,3 0-32 0,6 0 72 15,6 2-52-15,9-2 40 16,8 0-44-16,7 0 0 31,9 0-20-15,14-2 0-16,4 2-4 0,5-3 56 15,-2 0-36-15,-1-2-4 16,-8 2-12-16,-7 1 0 0,-5 2-8 16,-12 0 8-1,3 0-8-15,-10 0-4 16,-2 0 4-16,-6 0 48 15,0 0-28-15,-6 0-20 16,-3 0-4-16,-3 0 8 16,0 2-4-16,0-2-4 15,0 3 4-15,-4-3-4 16,1 0 0-16,0 0 44 16,0 0-24-16,3 0 0 15,3 0-12-15,0 0-8 16,0 0 4-16,6 0 4 0,0 0-4 0,6-3 24 15,3 3-16-15,5-2 12 16,4-1-12-16,18-2-16 31,5 5 0-31,28-3 20 0,-1 1-8 16,-12 2-4-16,1-3 0 16,8 0-4-16,9 3 0 15,-2 0-12-15,-7 0 8 0,-8-2 20 16,-4 2-8-16,1-3-12 0,-4 0 0 0,1 3 4 15,-4 0 0 1,-5 0 8 0,-10 0-4-16,-5 3-4 0,-6 0 4 0,-7-1 4 15,-2 1-4 1,-3-3 24-16,-3 3-16 16,-3-1-4-16,0-2-4 0,-4 0 4 15,-2 0-4 1,0 0 24-16,0 0-16 15,3 0-12-15,3 0-4 16,0 0 12-16,3 0-4 16,-1-2 8-16,1 2-8 15,0 0-4-15,-3 0 4 0,0 0-136 16,-6 0 72-16,-3 0-452 16,-9 0 284-16,-3 5-536 15</inkml:trace>
  <inkml:trace contextRef="#ctx0" brushRef="#br0" timeOffset="11995.93">14829 13637 384 0,'-9'-6'140'0,"9"6"-108"0,3-2-8 0,-6 2 64 0,0 2-52 0,-5 1 68 0,2 0-64 0,-6-1 108 0,3 1-88 0,0 0 72 15,3-1-76-15,0-2 12 16,6 3-36-16,-3-3 92 16,6 0-68-16,9-3 72 15,3 3-72-15,26-5 4 16,10 2-36-16,17-5-12 16,4 6-8-16,8-4 12 15,-8 4-8-15,8-4-12 16,-8 4 0-16,5-1 12 0,-9 3-4 15,-20 0-4 1,-3 0 4-16,-10 0 28 16,-5 0-16-16,-3 0 12 15,0 0-16-15,-3 0 36 16,-4 0-24-16,-2 0 20 16,-3 0-24-16,0-2 16 15,0 2-20-15,-3-3 0 0,0 6-8 16,-3-3 4-1,3 0-8-15,-7 0-4 16,4 0 4-16,-9 0-24 16,0 0 12-16,0 0 12 15,0 0 0-15,0 0-12 16,6 5 4-16,0 0 20 16,3 3-8-16,0-3-12 15,3 3 0-15,0-2-76 0,3 1 44 16,0-1-128-16,3-1 92 0,-1 0-264 15,4 1 188-15</inkml:trace>
  <inkml:trace contextRef="#ctx0" brushRef="#br0" timeOffset="13007.25">16708 13795 392 0,'-9'-2'148'0,"9"2"-116"0,-3-3-8 0,0 3 84 0,0 3-64 0,-6-3 112 0,6 0-84 15,-3 0 68-15,3 0-80 0,-3-3 56 16,6 3-64-16,-3-3 68 15,3 3-68-15,-3-2 8 16,3 2-36-16,3-5 40 16,3 5-36-16,9-6 56 0,3 6-48 15,20-5 36-15,4 2-40 16,21-2-8 0,-1 2-16-16,30-5 20 15,1 6-16-15,26-6-12 0,-3 3-4 16,21-1 20-16,-9 4-8 0,35-1-20 15,-14 3 4-15,21-3 12 16,-21 6 0-16,3-3-4 0,-21 0 4 16,6-3-24-1,-18 3 12-15,3-2 20 16,-18-1-4-16,-6-2 4 16,-15 2-4-16,1-2 48 0,-10 2-32 15,1-5 0 1,-13 6-16-16,-5-4 12 15,-10 6-12-15,1 0-20 0,-15 0 4 0,-7 0 20 16,-2 0-4-16,-6 0-4 16,-3 0 0-16,-3 3-24 0,-3-3 12 15,0 3 20 1,-3-1-4-16,-6-2-12 0,0 0 0 0,0 0-4 31,0 0 0-31,0 0-152 16,0 0 88-16,0 0-316 15,0 0 220-15,3-2-588 16</inkml:trace>
  <inkml:trace contextRef="#ctx0" brushRef="#br0" timeOffset="38740.21">13865 15362 1216 0,'-9'-8'448'0,"9"8"-348"0,-9-8-28 0,3 0 112 0,6 5-116 0,-3-7 80 0,6 2-88 0,6-5 56 0,0-1-64 0,6-4-20 16,6 2-20-16,8-3 16 31,4 3-16-31,9 3-4 0,-3 5-4 16,2 3-24-16,-5 8 12 16,-6 5 4-16,-3 5 4 15,-10 11 0-15,-2 5 0 0,-15 10 0 16,-3 1 0-16,-18 2 8 15,-2-2-4-15,-19 0 24 16,6-6-16-16,-8-2 40 16,5-3-28-16,-3-2 32 15,12-4-32-15,-2 1 4 16,5-3-16-16,0 0 36 16,9-2-24-16,3 0-12 15,9-4-8-15,3-1 64 16,6-1-36-16,6-5 16 15,3 0-32-15,9-11 20 16,6 3-24-16,6-5 24 16,-1 0-24-16,13-3-20 15,-3 2 0-15,-1-2 12 16,-2 6 0-16,-9-4 8 16,-3 6-8-16,-7-5-92 15,-2 5 52-15,-6-5-192 16,-3 5 128-16,-6-8-376 15,3 3 264-15</inkml:trace>
  <inkml:trace contextRef="#ctx0" brushRef="#br0" timeOffset="50727.05">14484 14586 912 0,'3'-2'340'0,"-3"2"-264"0,9-8-24 0,-6 5 160 0,0 3-128 0,3-5 108 0,3 2-112 0,-3-2 72 16,0 2-88-16,-3 1 48 15,0 2-68-15,-9 5-12 16,3 3-20-16,-12 5 60 16,3 3-40-16,-12 3 48 15,6 2-44-15,-3 0-20 16,7 0-8-16,-1-2 36 15,9-1-24-15,9 1 52 16,6-6-40-16,14-5-8 16,4 0-12-16,6-8 0 15,3 2-8-15,-7-2-28 16,-2 0 12-16,-9 0-224 16,0 0 128-16,-9 3-356 15,0 0 256-15,-9-1-756 0,0 1 540 16</inkml:trace>
  <inkml:trace contextRef="#ctx0" brushRef="#br0" timeOffset="50969.65">14761 14605 644 0,'-3'0'236'0,"3"0"-180"0,0 13-20 0,-3-2 316 16,0-1-200-16,-6 6 144 15,3 3-176-15,-3-1 52 16,3 3-104-16,0 6-28 16,3-3-24-16,0 2-4 15,3 1-8-15,-3-1 24 16,6-2-16-16,-3 0-216 16,0-3 112-16,-3-3-468 15,0-2 312-15</inkml:trace>
  <inkml:trace contextRef="#ctx0" brushRef="#br0" timeOffset="51432.33">14937 14655 624 0,'5'-13'228'0,"-5"13"-176"0,9-11-16 0,-3 6 96 16,3 3-80-16,3-6 52 15,6 5-64-15,-3 0-12 16,0 6-16-16,0 5-20 15,3 5 4-15,-7 8-16 16,1 3 12-16,-6 5 20 16,-3 3-4-16,-12 2 216 15,3-2-120-15,-14 0 120 16,2-6-128-16,-12-5 32 16,3-2-80-16,-3-11 72 15,7 0-68-15,-4-13 72 16,9-3-72-16,3-14 0 15,6 4-32-15,3-9-20 16,9 4-4-16,3-4-60 16,3 9 36-16,0-3-332 0,3 7 200 0,-3 1-840 15,0 5 556-15</inkml:trace>
  <inkml:trace contextRef="#ctx0" brushRef="#br0" timeOffset="53584.11">15886 15565 1120 0,'9'-10'416'0,"-9"10"-324"0,9 0-24 0,-6 0 340 0,3 3-236 0,3-1 152 0,3 3-188 0,-3-2 0 0,3 2-80 0,-6-2 20 0,2 0-44 0,-5-3-8 16,0 2-16-16,-3-2 4 0,0 0-8 0,3-2-4 31,0 2 4-31,0-3-216 16,0 3 116-16,3-3-500 0,3 3 332 15</inkml:trace>
  <inkml:trace contextRef="#ctx0" brushRef="#br0" timeOffset="54135.34">16565 15465 964 0,'-15'-3'360'0,"15"3"-280"0,-6-8-24 0,3 0 244 31,6 3-176-31,-3-11 136 16,6 3-152-16,0-13 12 15,3 4-72-15,3-9-36 16,3 7-12-16,5-3 8 15,4 9-4-15,6 5-20 16,0 5 8-16,0 13 4 16,-4 6 4-16,-11 23-12 15,-3 8 8-15,-21 11-76 16,0 0 44-16,-18 3 12 0,4-9 20 16,-7 4 4-1,6-6 0-15,0-3 140 16,9-8-76-16,0-7 28 15,7-3-56-15,2-9 48 16,6-4-48-16,3-6 12 16,6 1-32-16,8-9 8 15,4 0-12-15,15-2-8 16,0 0 0-16,8-3-4 16,-2 5 0-16,-3-5 0 15,-4 3 0-15,-5-3-88 16,-3 3 48-16,-6-3-232 0,-3 2 152 15,-6-2-388-15,-1 3 288 16</inkml:trace>
  <inkml:trace contextRef="#ctx0" brushRef="#br0" timeOffset="54835.54">16943 14756 684 0,'0'-8'252'0,"0"8"-192"0,-3-5-20 0,0-1 144 0,0 6-108 0,-3-5 76 0,6 2-88 0,-6-2 72 0,3 0-80 16,-3-1 80-16,6 4-80 0,-3-6 68 15,6 5-68 1,-3-2 56-16,6 2-60 15,0-2-12 1,3 2-24-16,3-5-4 0,0 6-4 16,0-1-32-16,3 3 12 0,2-3 40 15,1 6-16 1,3-3-20-16,3 0 4 0,0 0 8 16,0 3 0-16,-1-1-20 15,1 4 8-15,-3-4-4 16,-3 4 4-16,-3-1 8 15,0 0 0-15,-9 1 8 16,0-1-4-16,-9 0-12 16,0 6 4-16,-12-6 28 15,0 3-12-15,-9-3-4 16,6 3-4-16,-3 0-24 16,6 0 12-16,1 0 20 15,5 0-4-15,3 3-12 16,3-1 0-16,6 6 20 15,6 0-8-15,-1 5-12 16,1 0 0-16,-9 0 12 16,0 0-4-16,-11 1 16 15,-1-4-12-15,-9-2-20 16,6 0 4-16,-6-5-32 16,6-4 24-16,-6-4-224 15,6 0 132-15</inkml:trace>
  <inkml:trace contextRef="#ctx0" brushRef="#br0" timeOffset="55352.54">17443 14814 780 0,'0'-8'288'0,"0"8"-224"0,-3-10-20 0,3 2 260 0,3 5-176 0,0-8 152 0,3 6-164 0,0-6 36 16,0 4-88-16,3-4-48 15,0 6-12-15,3-1-12 0,2 4 0 16,4 4-12 0,0 6 12-16,0 11 4 0,3 2 4 0,-6 11-12 31,0 2 8-31,-12 1 20 15,-3-6-8-15,-15-6 76 16,3-1-48-16,-12-7 32 0,6-1-40 16,-3-9-8-16,3-2-12 0,-2-9 12 31,5 1-12-31,0-11 60 0,6 0-40 0,0-8-12 16,3 3-8-16,0-5-44 15,6 5 20-15,-6 0-424 16,6 7 240-16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39:24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12127 12433 644 0,'-9'-11'236'0,"9"14"-180"0,3 5-20 16,-3-3-132-16,0-5 44 16,0 0 64-1,0 5 0-15,0-5 104 16,0 0-64-16,0 0-16 15,0 0-20-15,0 0 72 0,0 0-44 0,0 6 56 16,0-6-56 0,0 0 4-16,0 0-28 0,0 0 24 15,6-3-28-15,2 3 12 16,7 0-16-16,3 0 20 16,6-3-20-16,6 1 32 0,5-1-28 15,7 0 56 1,9-2-40-16,5-3 4 15,10 0-24-15,5-8 0 16,7 6-4-16,-10 2 20 31,10 3-16-31,5-1-20 0,6 4 0 0,3-1 12 16,-2 3 0 0,-7 3-12-16,-3 2 4 0,-2-2 20 15,-4-1-8-15,-2 1-4 16,-10-1 0-16,-5 1 4 0,-10-3-4 15,-2 3 60-15,-9-3-36 16,-9 2 24-16,-7-2-32 0,-5 3-8 16,-3-3-8-1,-3 0-4-15,3 0 0 16,-12 0-220-16,6 3 120 16,-3 2-852-16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7:02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11144 7977 676 0,'-9'-10'248'0,"9"10"-192"0,0-3-16 0,-3 0 180 0,3 3-128 0,-3-2 44 0,3 2-84 0,-3-3 60 0,3 3-64 0,-3-3 116 31,6 3-92-31,-3-2 64 0,0 2-80 0,0-3 32 31,0 0-52-31,0-2 8 16,0 3-28-16,-3-4 36 0,3 4-28 0,-3-4-12 15,3 6-8-15,-3-5 12 16,3 5-8-16,-6-3-12 16,6 3 0-16,-3-2 4 15,6 4 0-15,-6-4 32 16,3 2-16-16,-5-6 32 16,5 1-32-16,-3-5 20 15,6 2-20-15,-3-11 0 16,2 1-8-16,4-9-8 15,3 6 4-15,6-8 4 16,3 8-4-16,21-1-20 16,2 9 8-16,22 13-4 15,-3 8 4-15,-1 21 8 16,-5 8 0-16,-13 11-28 16,-5-3 16-16,-18 3 12 15,-9-6 4-15,-24-2 24 16,-3-3-16-16,-30-6 56 15,-2-4-36-15,-22-11-8 16,10-3-12-16,-7-16-12 16,13 1 4-16,-7-17 28 0,16 3-16 0,2-10-172 31,12 5 84-31,18-8-124 16,15 2 112-16</inkml:trace>
  <inkml:trace contextRef="#ctx0" brushRef="#br0" timeOffset="328.32">12073 7654 1392 0,'0'3'516'0,"0"-3"-400"0,3 61-36 0,0-24 136 0,0 0-136 0,0 11 44 0,3-3-72 0,0 0 32 16,3-6-48-16,-3-2-20 15,3-2-8-15,-1-4 0 16,4-1-4-16,-3-9 8 15,3-3-8-15,-3-5-320 16,3 1 172-16,-3-9-496 16,3 0 360-16</inkml:trace>
  <inkml:trace contextRef="#ctx0" brushRef="#br0" timeOffset="752.75">12600 7662 756 0,'-6'-10'280'0,"6"10"-216"0,-3-6-20 0,0 4 200 16,6 2-144-16,-3-3 108 15,0 1-120-15,0-4 16 16,3 6-64-16,-3-5 72 15,3 5-60-15,-3-5 36 16,3 5-52-16,-3-3 16 16,3 3-32-16,-3-3 72 15,0 6-56-15,0 0 4 16,6 5-24-16,0 15 60 16,3 7-44-16,3 20 40 15,2 0-40-15,1 8 36 16,3-7-40-16,3-1 4 15,0-8-20-15,-3 0-8 16,0-5 0-16,-4-5-4 16,4-3 0-16,-3-7-64 15,-3-7 36-15,-6-4-324 16,0-3 196-16,-12-3-700 16,0 3 476-16</inkml:trace>
  <inkml:trace contextRef="#ctx0" brushRef="#br0" timeOffset="2475.94">14055 8020 1100 0,'9'-11'408'0,"-9"11"-316"0,21-8-28 0,-6 5 152 0,3 6-132 0,18-3 88 0,2 0-100 0,40-3 8 0,5 3-48 0,42-5-12 16,-3 5-12-16,30 0-8 16,-15 3 4-16,30-1-4 15,-22 6 0-15,16-2-12 16,-24-1 8-16,-3 0 12 16,-21 0-4-16,-15 1-20 15,-17-1 8-15,-16-5 20 16,-14 3-4-16,-12-3 4 15,-7 0-4-15,-11 0-8 16,0 0 4-16,-15-3-4 0,0 3 0 16,-12-5 8-16,-3 2-4 0,-12-2 8 31,6 2-8-31,-6-5-4 16,4 3 4-16,-7-3-16 15,6 5 8-15,-6-5 4 16,6 6 0-16,-3-6 44 0,7 5-24 0,-4-2 24 15,9 5-24-15,0-5 28 16,3 5-32 0,3-3 20-1,3 3-20-15,6 0-8 0,6 5-4 0,9 1-4 16,2 1 0 0,4 4-12-16,-3 0 8 15,-3 2-4-15,0 0 0 16,-12 3 16-16,0 0-4 15,-15 0-4-15,-3 0 4 0,-18-3-24 16,3 3 12 0,-15-3-200-16,4 0 116 0,-4-2-404 15,9-1 280-15</inkml:trace>
  <inkml:trace contextRef="#ctx0" brushRef="#br0" timeOffset="7412.42">4447 13224 820 0,'0'-5'304'0,"0"5"-236"0,14-8-20 0,4 2 168 0,6 1-128 0,18-11 88 0,-1 3-104 0,28-16-12 0,5 5-36 0,25-8-24 16,-13 8-4-16,15-2 12 15,-12 5-4-15,10 0 52 16,-13 2-32-16,0 3 0 16,-17 6-16-16,-7-1 12 15,-11 3-12-15,-12 0 40 16,-7 3-24-16,-8 0 20 15,-6 2-24-15,-9-2 0 16,-6 5-12-16,-6-3 4 16,3 3-8-16,-15 0-12 15,3 3 4-15,-6-3 12 16,3 0-4-16,-5 0-4 16,2 0 4-16,-6 0 4 15,3 0-4-15,-6-3-4 16,9 3 4-16,-2-3 56 0,5 1-32 15,0-4-20-15,9 6-8 0,3-5 16 16,6 3-8-16,6-6 4 31,6 5-4-31,8-2-16 16,4 5 4-16,3 2 4 16,3 4 0-16,0 2-12 15,-4-1 8-15,-8 4-4 0,-3 0 0 16,-12 2 68-1,-6 3-32-15,-18 0 24 0,0 2-32 16,-23 3-8-16,2-2-8 16,-15-1 12-1,7 1-8-15,-1-1 4 0,12-2-4 16,4 0-24-16,8 0 8 0,6-3-180 16,0 3 100-1,6-3-232-15,9 1 176 0,6-4-508 16,6-2 360-16</inkml:trace>
  <inkml:trace contextRef="#ctx0" brushRef="#br0" timeOffset="9614.52">14606 12110 696 0,'24'-3'256'0,"-15"1"-196"15,33-4-20-15,-16 4 112 0,4-1-92 0,27-2 0 0,2 0-36 0,16-3 12 0,-4 5-24 0,0-5 100 0,-8 3-60 0,5-6 40 16,-8 3-56-16,3-2-20 31,-10 4-8-31,-2-2 60 0,-10 3-36 16,-5 0 68 0,-6 2-60-16,-6-2-16 15,-4 2-16-15,-5-2 0 16,0 5-4-16,-3-3-4 15,3 3 4-15,-3-2-4 16,0 4 0-16,-3-2 8 16,0 0-4-16,-3 0-12 15,3 0 4-15,-6 0 4 0,0 0 0 0,-3 0 8 16,0 0-4-16,0 0-20 31,0 0 8-31,3 0 20 0,0 0-4 0,-1 0-12 31,1 0 0-31,3 0 4 0,0 6 0 0,0-4 8 16,3 1-4-16,-3-3 8 16,3 3-8-16,-3-3-152 15,3 2 80-15,-3 1-192 16,0-1 148 0</inkml:trace>
  <inkml:trace contextRef="#ctx0" brushRef="#br0" timeOffset="15767.91">10736 8496 716 0,'-23'2'264'0,"23"-2"-204"0,-21 0-16 0,15 0 176 0,3 3-128 0,-3-3 96 0,3 3-108 0,0-6 96 15,6 3-100-15,6-5 24 0,6-1-60 16,17-1 20-16,7 1-32 0,18 1 8 31,-1 2-20-31,7 1 0 16,-4 4-8-16,4-4-8 15,-7 2 4-15,4-6-4 16,-7 6 0-16,-5-5 16 16,-6 5-8-16,-9-5-4 0,-7 5 0 15,-5-5 4-15,-3 2-4 16,-6-5-4-16,0 5 4 0,-6-5-4 16,3 6 0-16</inkml:trace>
  <inkml:trace contextRef="#ctx0" brushRef="#br0" timeOffset="17048.54">10963 8681 820 0,'12'-11'304'0,"-12"11"-236"0,17-8-20 0,-11 6 116 0,3 2-100 0,0-3 88 0,3 3-88 0,-3 3-16 15,3 5-28-15,-6 2-16 0,3 4 0 0,-6 4 56 16,0 3-32-16,-12 3 8 31,3 3-24-31,-27 2 72 0,0-3-48 16,-32 1 12 0,2-1-28-16,-44 3 32 0,9 0-28 0,-48 0 12 15,12-2-20-15,-41 7 64 16,17 1-48-16,-33 4 4 15,28-2-20-15,-25 6-20 16,27-6 0-16,-23 2 4 16,29-4 0-16,-15 10-12 15,33-3 8-15,-20 14 20 16,23-3-8-16,-6 5 60 16,30-8-40-16,-15 0 32 15,23-7-32-15,-2 4-8 16,24-4-12-16,-1 9 20 15,19-4-16-15,-10 10-4 16,16-5-4-16,-13 5 28 16,13-5-16-16,-7 8 4 15,16-5-12-15,-4 15 4 16,12-2-8-16,-2 0 24 16,8-8-16-16,-6-6 24 15,10-7-24-15,-10-1 24 16,6-2-24-16,-6 6 32 15,7-6-28-15,-7 5-24 0,9-2 4 16,-3-1 16 0,10-7-4-16,-1-3-20 15,6-5 4-15,0-3 32 16,9-5-16-16,-3-3 8 16,6-3-8-16,-3-4-8 15,3-1 4-15,1-3 4 0,2 1-4 0,-3-6 24 16,6 3-16-16,-6-5-4 15,6-1-4-15,-6-4 12 16,6 2-8 0,-3-5 16-16,3-1-16 15,-3-4-4-15,6 4 0 16,-3-4-16-16,0 2 8 0,-3-5 12 16,3 5-4-16,-6-6-12 15,6 4 4-15,-3-3 4 16,6 2 0-16,-3 0 0 15,0 4 0-15,0-4 0 16,3 6 0-16,-3-3-12 16,3 5 8-16,0-2 12 15,0 5-4-15,-3-6-28 16,0 6 12-16,0-2 4 16,0 2 8-16,0 5-12 15,3 3 8-15,0 3 12 16,0 2-4-16,0 0-4 15,3 0 4-15,-3-2-16 16,2 2 8-16,4-2 4 16,0-1 0-16,3-2-12 15,3 0 8-15,3-3 12 16,0 1-4-16,6-4 8 16,-1 4-8-16,-2-9 8 0,-3 3-8 0,-3-5 24 15,0-1-16-15,-6-4-4 31,3 2-4-31,-3-8-4 0,0 5 0 0,-3-4 8 16,3 1-4-16,-7-1-4 16,1 1 4-1,-6-2-4-15,3 6 0 16,-2-3 0-16,-1 5 0 16,-3-6-28-16,3 4 16 0,-3-11-120 15,3 5 76-15,0-8-224 16,3 5 156-16,9-4-472 0,3 1 336 15</inkml:trace>
  <inkml:trace contextRef="#ctx0" brushRef="#br0" timeOffset="18009.8">11960 8549 540 0,'15'-3'200'0,"-15"3"-156"0,21-3-12 0,-10 1 220 0,1 2-144 0,12-6 108 0,0 1-128 0,21-3 68 15,5 3-92-15,22-6 4 16,-1 6-44-16,27-8-12 16,-2 5-8-16,8-5-4 15,-9 2 0-15,-12 1 96 16,-11 2-52-16,-13-3 60 15,-8 6-60-15,-15-3 40 16,-7 5-48-16,-11 0 32 16,-3 3-36-16,-12-2-8 0,0 4-16 15,-6-2 12-15,0 0-12 16,-3 0-216-16,6 6 116 16,-3-1-520-1,3 6 340-15</inkml:trace>
  <inkml:trace contextRef="#ctx0" brushRef="#br0" timeOffset="19305.06">12439 8914 560 0,'-12'-19'208'0,"12"19"-164"0,-6-10-8 0,3 10 128 0,3 2-96 0,-3 4 88 0,3 4-92 0,3 6 84 15,6 5-88-15,12 14 148 16,6-1-116-16,35 8 16 15,7-2-64-15,35 2 0 16,-6-2-28-16,24 0 0 16,-9-6-8-16,30-2-8 15,-9-6 4-15,15-2-4 0,-15-5 0 16,12 2 16 0,-18 0-8-16,-3 6-12 15,-21-4 0-15,3 6 12 0,-18 1-4 0,1 9-12 16,-16-4 4-16,-5 4 4 15,-13 1 0-15,-2 2 8 32,-7-5-4-32,7 8-28 15,-3 0 12-15,5 16 4 0,-2-3 8 16,-4 9 16-16,-2-9-8 16,-12 11-12-16,-7-9 0 0,-5 14 72 31,-6-7-36-31,-9 4-12 0,-3-10-12 15,-9-6 8-15,3-7-8 0,-9-8 76 16,0-6-48-16,-6-5-4 16,6 0-20-16,-5-7-12 15,2-7 4-15,-6-1 4 16,6-4-4-16,-6-4-4 16,0 1 4-1,-3-4-16-15,6 2 8 0,-5-5 28 16,5 0-12-16,-6-2 24 15,6 2-24-15,-3-6 12 16,6 1-12-16,0-5 36 16,3 4-24-16,0-7-12 15,3 5-8-15,1-5 12 16,5 5-8-16,-6-3 4 16,6 6-4-16,-3 0 4 15,3 5-8-15,0 2-12 16,3 6 4-16,0 3 4 15,2 2 0-15,4 3 8 16,6 0-4-16,6 0 40 0,0-3-20 16,6-8 20-16,0-2-24 15,2-11 52-15,4-3-40 0,-3-10-8 16,0 0-12 0,-4-13 8-16,1-1-12 0,-3-10-12 15,-3 8 0 1,-3-2-48-1,0 7 24-15,-4 5-328 0,-2 12 196 16</inkml:trace>
  <inkml:trace contextRef="#ctx0" brushRef="#br0" timeOffset="20636.82">14666 13229 912 0,'-3'-2'340'0,"3"2"-264"0,-9-11-24 0,3 3 124 0,0 3-108 0,-9-14 124 0,3 3-112 0,-9-15 40 0,6 4-72 0,-3-15 12 15,10 7-40-15,-1-23 0 16,3 11-12-16,0-22 48 16,6 11-32-16,0-6 32 15,3 14-28-15,0 2-8 16,3 14-12-16,0-1-8 16,0 12 4-16,-4-1-4 15,1 5 0-15,0 1 32 16,0 7-16-16,0-2-12 15,3 5-8-15,0 0 12 16,3 3-4-16,-3-3-4 16,3 5 4-16,0-2 40 15,3 5-24-15,-3-3-8 16,0 3-8-16,-3 0 4 16,3 3-4-16,0-3 8 15,0 2-8-15,5-2-12 16,1 0 4-16,9-2 4 15,0-1 0-15,21-2 0 0,5 0 0 16,16-9-20-16,-4 6 12 16,13-2 12-1,-10 5 0-15,7-1-4 0,-7 4 4 0,-2-1 4 32,-7 6-4-32,-8 2-4 0,-7 3 4 0,-8 5-4 15,-3 8 0 1,-9 6-12-16,-3-1 8 0,-4 19-16 15,1 0 12 1,-6 13 20-16,3 1-4 0,-3 1-12 16,0-7 0-16,0 3 4 15,0-9 0-15,-3 6 0 16,3 0 0-16,-6-2 16 16,0-6-8-16,-12-8 4 15,0-6-4-15,-27-7 100 16,-3-3-60-16,-23-7 16 15,5-1-40-15,-17-8-12 16,9-2-8-16,-19-9-16 16,13 4 8-16,-10-9 4 15,19 1 0-15,-4-9 0 16,22 3 0-16,2-8-152 16,15 3 84-16,3-5-228 15,10 7 168-15</inkml:trace>
  <inkml:trace contextRef="#ctx0" brushRef="#br0" timeOffset="24741.9">16702 7760 996 0,'6'-16'368'0,"-6"16"-284"0,6-8-24 16,-3 3 232-16,0 5-172 0,-6 3 100 0,3 5-128 0,-6 10 72 0,0 6-96 0,-6 16 28 15,3-3-56-15,-3 2-16 16,6 1-12-16,-3 2 0 15,3-4-8-15,0-1-4 16,3-3 4-16,-3-2 20 16,6-3-12-16,-6-5-144 15,3-3 68-15,-3-8-200 16,6 0 144-16</inkml:trace>
  <inkml:trace contextRef="#ctx0" brushRef="#br0" timeOffset="25074.25">16937 7731 1008 0,'6'-8'372'0,"-6"8"-288"0,0 0-24 0,0 3 168 15,0 2-136-15,-3 11 132 16,3 5-132-16,-3 14 112 16,0-1-116-16,-3 6 52 15,3-1-80-15,-6-2 0 16,6-2-36-16,-3-1-4 16,3-2-12-16,-3-3 4 15,3-5-8 1,0-3 16-1,3-5-12-15,-3-6-20 0,6-2 4 16,-3-5-180-16,0 0 100 0</inkml:trace>
  <inkml:trace contextRef="#ctx0" brushRef="#br0" timeOffset="27442.97">18023 9086 548 0,'3'-11'204'0,"-3"11"-156"0,9-5-16 0,-3 0 204 0,0 5-136 0,0-6 124 0,0 4-128 0,-3 2 108 0,3 2-116 0,-6 17 16 16,3 2-60-16,-6 13 124 16,0 3-96-16,-3 3 12 15,3 0-48-15,-6 0-16 16,6-6-12-16,0-2-8 15,6-3 4-15,-3-8-60 16,6-5 32-16</inkml:trace>
  <inkml:trace contextRef="#ctx0" brushRef="#br0" timeOffset="28028.71">18678 9176 808 0,'-3'-11'300'0,"3"11"-232"0,0-10-20 16,0 2 184-16,6 2-136 0,0-7 68 0,6 5-96 0,6-2-4 0,3 2-40 0,0 8-4 16,2 8-12-16,-2 13-24 15,0 5 8-15,-9 9 128 16,0 2-68-16,-12-6 124 0,0-1-100 15,-15-7 68-15,0-2-84 16,-15-7-4 0,7-1-36-16,-10-10-12 15,9-1-4-15,-3-10 4 16,9 3-4-16,6-21-56 16,7 2 28-16,5-16-200 15,8 3 124-15,7-3-224 0,3 11 188 16</inkml:trace>
  <inkml:trace contextRef="#ctx0" brushRef="#br0" timeOffset="28319.93">19333 8991 1256 0,'0'-3'464'0,"0"3"-360"0,-3 18-28 0,0 4 320 0,3 1-232 15,-3 17 108-15,3 2-156 0,0 6-24 32,6-6-56-32,0-2-8 0,0-8-16 0,0-3-8 31,3-3 0-31,0-4-60 15,0-7 32-15,-3-1-252 16,0-4 152-16,-6-2-512 16,3 3 356-16</inkml:trace>
  <inkml:trace contextRef="#ctx0" brushRef="#br0" timeOffset="30401.38">5643 14428 652 0,'-9'-3'244'0,"9"3"-192"0,12-3-12 0,-3 1 172 0,0-1-124 0,15-5 72 0,3 0-96 16,26-5-28-16,10 5-20 0,8-5-4 0,-2 2-8 0,-1 1-4 31,-5 2 4-31,-13 0 28 0,-11 5-16 15,-24 1 100-15,-9 4-64 16,-24 1 12-16,-3 5-40 16,-21-3 12-16,1 3-20 0,-13-3-8 15,7 1-4 1,2-1-16-16,12 0 8 0,9-2-252 16,12 2 140-16,12-2-448 15,12 2 316-15</inkml:trace>
  <inkml:trace contextRef="#ctx0" brushRef="#br0" timeOffset="32128.72">14547 14327 28 0,'-9'0'12'0,"9"0"-8"0,-9 0-4 0,3 0 4 0,3 3-4 0,-6-3 0 0,6 0 0 0,-3 0-12 0,6 2 8 0,-3-2 20 16,3 0-8-16,-3 0 92 15,6 0-52-15,-6 0 136 0,3 0-104 0,-3-2 124 31,0 2-120-31,-3-3 64 16,3 3-84-16,-3-5 72 16,6 5-80-16,-3-3 68 15,3 3-68-15,-3-5 12 16,6 5-36-16,-3-3 4 0,0 6-20 16,0-3 0-16,6 0-8 15,-3 0-24-15,3 0 8 16,-3 0 32-16,0 0-16 0,-3 0 0 15,0 0-4 1,0 0-16-16,0 0 8 0,-3-3-16 16,3 3 12-16,-3-2 20 15,3 4-4-15,-3-2 68 16,6 0-44-16,-3-2-20 16,0 2-12-16,0-3 8 15,0 6-4-15,0-3-4 16,0 0 4-16,0 0-4 15,0 0 0-15,3 0 0 16,0 0 0-16,0 0 8 16,0 0-4-16,3 0-12 15,3 0 4-15,-3 0 4 16,3 2 0-16,-3 1-344 16,3 0 188-16</inkml:trace>
  <inkml:trace contextRef="#ctx0" brushRef="#br0" timeOffset="34627.93">20059 9324 1196 0,'6'-8'440'0,"-6"8"-340"0,27-3-32 0,-9 1 116 0,0 2-116 0,15-6 16 0,2 1-48 0,31-3-8 16,-1 3-16-16,19-3-16 16,-7 5 0-16,15-2 4 15,-8 5 0 1,11-3-12-16,-15 6 8 0,-5-3 12 16,-16 3-4-16,-11-3 8 15,-9 0-8-15,-13 0 16 16,-8 0-12-16,-12-3-20 15,-3 3 4-15,-12-3 20 16,-3 3-4-16,-11-5 4 16,2 2-4-16,-6-2-24 15,3 5 8-15,-6-5 20 16,7 2-4-16,-4-5 16 16,6 6-16-16,-3-6 48 15,9 2-28-15,-3-4 28 16,6 5-28-16,1-6 16 15,5 3-24-15,0-3 28 16,3 6-32-16,3-3-12 16,3 6-8-16,6-4 12 15,5 6-4-15,10 3-4 16,0 5 4-16,6 5-16 16,0 6 8-16,-4-1 4 15,1 3 0-15,-9 0 0 0,-3-2 0 16,-12-3 24-1,0 0-12-15,-15-6 12 0,-3 1-12 16,-15-3-52-16,1 0 24 0,-13 0-96 16,9 0 64-1,-3 0-152-15,13 2 112 16,2-2-216-16,6 3 172 0</inkml:trace>
  <inkml:trace contextRef="#ctx0" brushRef="#br0" timeOffset="35132.58">21682 9297 748 0,'0'-7'276'0,"0"7"-216"0,3-16-16 0,0 8 232 0,0 2-160 0,0-7 112 0,0 0-132 0,3-3 28 0,3 3-76 0,5 0-32 15,4 5-16-15,9 8-8 16,0 5 0 0,3 11 8-16,-1 5 0 0,-5 5-20 15,-3 1 12 1,-15-1 84-16,0-2-44 16,-21-3 148-16,0 1-100 0,-21-7 52 15,4-1-76-15,-10-6-24 16,9 0-20-16,-2-11 0 15,11 3-8-15,0-8-12 16,9 0 4 0,0-8 20-16,6 6-8 0,0-9-48 15,3 6 24-15,0-6-252 16,6 3 148-16,0 1-496 16,6 7 344-16</inkml:trace>
  <inkml:trace contextRef="#ctx0" brushRef="#br0" timeOffset="35607.33">22167 9208 768 0,'0'-8'284'16,"0"8"-220"-16,9-6-20 0,-3 1 164 0,3 5-124 0,3-5 20 0,3 5-64 0,5 0 28 0,1 5-40 0,3 6 20 15,3 4-28-15,-6 9 60 16,-3 0-44-16,-10 3 144 16,-2-4-104-16,-12-2 108 15,1-2-104-15,-16-6 88 16,0 0-92-16,-12-5-8 16,6-2-40-16,-2-6-8 15,5 0-12-15,0-8 4 16,6 0-8-16,0-8 8 0,6 0-8 15,0-10-12 1,3 2 4-16,-2-5-76 16,5 5 44-16,0 0-164 0,3 8 116 0,0 0-284 31,3 8 208-31</inkml:trace>
  <inkml:trace contextRef="#ctx0" brushRef="#br0" timeOffset="39930.78">2003 11935 1100 0,'-18'0'408'0,"18"0"-316"0,-39 29-28 16,12-15 80-16,-2-1-92 0,-19 5 84 0,6 4-76 0,1 1 40 0,2-1-60 0,9-1 16 0,9 0-36 0,9-3 52 0,6 1-40 0,21-1 4 15,0 1-24-15,27 2 28 32,6 0-24-32,5 3 84 15,-5-3-56-15,-10 0 32 0,-14 1-44 0,-12-1 60 32,-6 0-52-32,-24 0-24 0,-6-2-16 15,-23 2-168 1,2-3 92-16,-14-2-356 15,17 0 240-15,-9 0-820 0,7 0 564 16</inkml:trace>
  <inkml:trace contextRef="#ctx0" brushRef="#br0" timeOffset="40199.91">2065 12316 1432 0,'9'-10'532'0,"-9"10"-412"0,33-8-36 16,-12 0 140 0,0 3-140-16,14-9-8 15,4 1-48-15,-3-3-20 0,2 3-4 0,-5 0-60 31,-3 5 32-31,-3 0-404 16,-3 3 236-16,-7-1-816 16,1 4 560-16</inkml:trace>
  <inkml:trace contextRef="#ctx0" brushRef="#br0" timeOffset="40627.87">2643 11726 1080 0,'6'-21'400'0,"-6"21"-312"0,6-16-24 0,0 11 188 16,-6 5-152-16,0 3 28 0,0 5-76 15,0 18 100-15,-6 8-84 0,0 17 44 31,-3 4-64-31,0 6-16 16,0-5-20-16,6 7 16 16,6-7-16-16,6-3-4 15,9-6-4-15,2-12-16 16,4-6 8-16,6-13 28 16,3-6-12-16,3-18-20 15,-7 0 0-15,1-15-56 16,-3 1 32-16,-3-7-28 15,-3 5 36-15,-10-2 20 16,1 7 4-16,-15 1-112 16,3 5 60-16,-26 2-40 15,2 6 52-15,-18 2-20 16,3 6 36-16,-2 0-68 16,2 2 52-16,6 0-140 15,6 3 100-15</inkml:trace>
  <inkml:trace contextRef="#ctx0" brushRef="#br0" timeOffset="41030.44">3176 11922 1120 0,'14'-18'416'0,"-14"18"-324"0,30-14-24 0,-12 9 32 16,-3 5-68-16,9 5 16 0,0 3-32 0,-1 11 44 0,1 2-32 0,-9 5 116 0,0 1-76 0,-12 2 116 16,0-3-104-16,-15 1 68 15,3-1-88-15,-15-4-24 0,3-7-20 16,-8-9 12 0,8-1-16-16,-9-10-108 0,3-1 48 15,-3-4-360-15,7-1 228 0</inkml:trace>
  <inkml:trace contextRef="#ctx0" brushRef="#br0" timeOffset="41718.44">3664 11687 860 0,'15'-14'320'0,"-15"14"-248"0,9-2-20 0,-4-1 260 0,-5 6-180 0,3 2 88 0,3 3-128 0,-12 13 88 15,3 6-104-15,-17 12 4 16,2 1-44-16,-9 5-16 0,6-8-12 0,-6 0-8 15,9-3 4-15,-2-2-156 32,5-5 84-32,0-6-396 15,3-3 260-15</inkml:trace>
  <inkml:trace contextRef="#ctx0" brushRef="#br0" timeOffset="42018.71">3479 11705 1068 0,'3'-5'396'0,"-3"5"-308"16,3 13-24-16,3 0 276 16,3 3-200-16,-3 13 108 15,12 3-144-15,9 10 100 16,-7-5-116-16,10 0 28 15,3-2-72-15,6-1 20 16,-10-5-36-16,1-2 0 16,-3-3-16-16,-3-6-16 15,-3-2 0-15,-7-5-4 16,1-3 0-16,-3-6-168 16,-3 1 96-16,-3-3-364 15,3 0 248-15</inkml:trace>
  <inkml:trace contextRef="#ctx0" brushRef="#br0" timeOffset="48787.95">1455 13412 904 0,'-6'-6'332'0,"6"6"-256"0,-3 3-24 0,0-3 292 0,6 0-200 0,-6 0 152 0,3 0-172 0,0 0 76 0,-6 3-116 0,3-3 68 15,3 0-88-15,0-3 72 16,9 3-76-16,-6-5-40 16,9-1-16-16,6-4-4 15,0 2 0-15,3-5 0 16,-1 5 0-16,1-8-12 15,0 5 8-15,9-2 4 16,-9 5 0-16,8-2-12 16,-5 4 8-16,3-2-4 15,-3 3 0-15,3 0 8 16,-7 2 0-16,1-2 0 16,-3 5 0-16,-3-5 0 0,3 5 0 15,-9-3 0 1,0 6 0-16,-9-3 0 15,3 5 0-15,-6 0 0 16,-3 6 0-16,-6-1-20 16,0 1 12-16,-9 2 20 15,6 0-4-15,-9 1-4 16,4 1 0-16,-7 1-24 16,12 3 12-16,-12 2 4 15,15 0 4-15,-9 0 8 16,12 1-4-16,-2-4 8 15,5 1-8-15,12-4-28 16,5 1 12-16,13 5 12 0,6-2 4 0,6 2 40 31,-1 3-20-31,-14 0 76 16,-3-3-56-16,-21 5 12 0,-6-2-32 16,-23 0-4-16,5-3-12 15,-12-2-184-15,6-3 100 0,-8-6-336 16,8 1 232-16</inkml:trace>
  <inkml:trace contextRef="#ctx0" brushRef="#br0" timeOffset="49352.51">2440 13113 984 0,'12'-11'368'0,"-12"11"-288"0,0 8-20 0,-6 5 204 0,0 3-156 0,-15 16 80 0,1 5-112 0,-19 8-24 15,9 0-32-15,-3 5-8 16,7-2-4-16,2-3-68 16,6-5 32-16,6-11-412 15,9-6 244-15</inkml:trace>
  <inkml:trace contextRef="#ctx0" brushRef="#br0" timeOffset="49707.9">2205 13216 756 0,'0'-5'280'15,"0"5"-216"-15,3 2-20 0,-3-2 232 16,0 0-160-16,0 0 124 15,6 6-144-15,3-1 100 16,-6 0-112-16,6 3 20 16,0 3-64-1,6 5 72-15,3-1-60 0,2 7 60 16,4-1-60-16,0 5 16 16,0-2-40-1,-3 2 16-15,-3 1-24 0,-1-6 0 16,-2 0-12-16,-3-5-8 15,3-3 4-15,-9-5-200 16,3-2 108-16,-3-4-388 16,3 1 268-16</inkml:trace>
  <inkml:trace contextRef="#ctx0" brushRef="#br0" timeOffset="50772.96">2848 13086 924 0,'3'-13'340'0,"-3"13"-260"0,0-11-28 0,0 6 220 0,3 5-160 0,0-8 104 0,3 3-124 0,-6-6 44 16,9 3-76-16,-6-2 0 16,6 5-36-16,-6-3-12 15,6 5-8-15,0-5 4 16,0 3-4-16,2-1-20 16,7 6 8-16,-6 0 4 15,6 3 4-15,-6 10 0 16,0 1 0-16,0 9 0 15,3 6 0-15,-12 6-20 16,6-1 12-16,-9 1 12 16,0-4 0-16,-9 1 60 15,6-3-36-15,-12-2 8 16,6-3-24-16,-3-3 12 16,3-3-16-16,-3-2-4 0,9-3 0 0,-6-2 20 31,6-1-12-31,-3-2 4 15,6 0-8-15,-3-5 12 0,3 0-12 0,0-6 40 16,3 3-24-16,-3-3 20 31,3 3-24-31,0-5 16 16,0 5-20-16,-3-3-8 16,3 3-4-16,3-2 4 15,-3-1-4-15,6-2 8 0,0 2-8 16,3-2-20-1,6 2 8-15,3-5 12 16,-4 6 0-16,7-6-4 0,3 5 4 0,0-5 4 16,-3 6-4-16,0-4-12 15,-4 6 4-15,-2-5-24 16,-3 5 16 0,0-3-164-16,-6 3 100 15,-3-2-280-15,3-1 204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40:11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18089 8295 384 0,'6'-3'140'0,"-6"3"-108"0,12-8-8 0,-6 5 100 15,3 3-72-15,0-5 120 16,-1 3-96-16,1-4 40 16,3 4-68-16,-3-6-16 15,0 2-20-15,-3-4 0 16,0 4-8-16,0-4 32 0,0 5-20 0,-3-3-24 15,3 2 4-15,-3-2 80 16,0 3-44-16,0-3 36 16,0 6-40-16,3-4-8 15,0 4-12-15,0-4 4 16,0 6-8-16,-3-5 60 16,3 5-36-16,-3-5 8 15,0 5-24-15,-3-6 0 16,2 4-4-16,-2-3-16 0,6 2 4 0,0-2-4 15,6 5 0-15,0-3 0 16,3 3 0 0,0 0 16-1,3 3-4-15,-6-1-12 0,3 6 4 0,-3 3-4 32,-1-1 0-32,-2 9 8 0,0-1 0 0,-6 9-12 15,0-1 8-15,-6 3 12 16,0 0-4-16,-6 1 60 31,0-1-36-31,-8-8 68 0,2 0-56 0,-12-5 44 31,6-3-48-31,-9-5 0 16,4 0-24-16,-7-8 0 16,9 3-4-16,-3-11 20 0,6 0-16 0,3-11-4 15,7 3-4-15,2-10-84 16,6-1 44-16,0-2-92 31,6 6 72-31,-3-4-208 0,0 6 144 0</inkml:trace>
  <inkml:trace contextRef="#ctx0" brushRef="#br0" timeOffset="615.04">18803 8250 612 0,'6'-3'228'0,"-6"3"-180"0,9 0-12 0,-6 0 160 0,0 0-116 0,3-3 0 32,3 1-48-32,0-4-12 0,3 4-12 0,0-6 36 31,0 3-20-31,0-6-12 0,2 6-8 0,1-3 4 15,0 5-4-15,6 0-4 16,0 6 4-16,9 5-24 16,-1 3 12-1,4 7-12 1,-3 3 8-16,-6 6 24 0,-3 2-4 16,-10 0 84-16,-2 3-48 15,-15-6 24-15,1 1-40 0,-19-6 52 16,0 0-44-16,-18-8 144 15,6 0-104-15,-11-7 72 16,8-4-84-16,-8-7-16 16,8 2-32-16,0-7-4 15,12-1-4-15,7-7-24 16,8 5 8-16,9-9-4 16,6 4 4-16,6-6 8 15,2 3 0-15,1-3-100 16,0 6 56-16,-3-6-236 15,0 8 156-15</inkml:trace>
  <inkml:trace contextRef="#ctx0" brushRef="#br0" timeOffset="1099.34">19363 8250 996 0,'9'-8'368'0,"-9"8"-284"0,12-11-24 0,-3 6 88 0,3 2-92 0,5-2 32 16,4 2-52-16,3 3-12 15,0 6-16-15,0 7 12 16,-3 3-12-16,-10 8 76 16,1-1-48-16,-12 6 48 15,-3-2-48-15,-11-1 52 16,-1-2-52-16,-12-5 64 15,3-3-60-15,-9-8 20 16,6-3-40-16,-8-8 0 16,5 1-12-16,-3-9-16 15,9 0 4-15,4-7-16 16,8 5 12-16,6-11-208 0,9 0 120 0,15 0-172 31,5 6 152-31,19 2-848 0,3 5 532 0</inkml:trace>
  <inkml:trace contextRef="#ctx0" brushRef="#br0" timeOffset="1748.45">20006 8395 1060 0,'-15'-8'392'0,"15"8"-304"0,-6-2-28 15,3-1 208 1,6 6-160-16,3-6 44 16,3 3-88-16,12-3-32 15,6 6-20-15,17-3 0 16,4 5-8-16,17 1-12 16,-2 4 4-16,14 1-4 15,-5-1 0-15,2 1 16 16,-5 2-4-16,2-5-20 15,-9 0 8-15,1-3 12 16,-12 1 0-16,-7-4 16 16,-5 4-12-16,-9-6 16 15,-3 2-16-15,-10-4 16 0,1 2-16 16,-9-3 4-16,0 0-4 0,-9-2 20 16,3 0-16-16,-9-3 40 15,0 2-28-15,-6-1 12 16,3 1-20-1,-3-2 0-15,6 6-8 0,-2-4 4 16,5 4-8-16,-6-4 40 16,6 6-20-1,-3-5 20-15,3 2-24 0,-3-2 0 16,6 5-12-16,-3-2-16 16,3 2 4-16,6 0-16 15,3 2 12-15,9 3 4 16,5 3 4-16,4 6-12 15,3-1 8-15,0 3 12 16,-1 0-4-16,-8-1-4 16,-3 1 4-16,-15 0-4 15,-3 0 0-15,-18-3 44 16,0-2-24-16,-17-3 0 16,2-3-12-16,-9-2-16 15,7 2 4-15,-7 0-156 0,12 3 88 0,-3-2-260 31,10 2 184-31,-4-1-292 0,9 4 248 0</inkml:trace>
  <inkml:trace contextRef="#ctx0" brushRef="#br0" timeOffset="2850.07">21735 8504 800 0,'-20'-8'296'0,"20"8"-232"0,-6-3-16 15,3 0 132-15,6 3-108 0,-3-5 132 16,3 0-120-16,0-6 76 15,2 3-96-15,4-7 40 32,6 1-64-32,6-7-12 15,3 5-16-15,3-2-28 16,0 2 8-16,2 5-4 16,1 9 4-16,-6 4 16 15,0 6-4-15,-6 11-12 0,-4 2 4 0,-8 5 64 16,-3 1-32-16,-12-3 104 15,0-1-76-15,-11-4 64 16,-1-3-68-16,-15-8-12 16,3 0-24-16,-8-11 24 15,8 0-24-15,-3-7-12 16,9 2-8-16,4-11-40 16,5 3 24-16,6-13-188 15,9 6 116-15,9-9-180 16,9 8 156-16</inkml:trace>
  <inkml:trace contextRef="#ctx0" brushRef="#br0" timeOffset="3232.67">22224 8403 1060 0,'-6'-10'392'0,"6"10"-304"0,3-11-28 0,0 3 216 16,5 3-164-16,4-8 16 16,0 7-76-16,9 1-36 15,0 5-8-15,9 11-28 16,-1 4 12-16,-2 9-12 15,-3 0 8-15,-6 5 80 16,-3 0-40 0,-12-2 176-16,-3-3-112 0,-12-6 56 15,0-5-88-15,-15-10-16 0,0-3-28 16,-8-8-4-16,2 0-4 0,-3-8-68 16,9 0 32-16,-2-8-180 31,8 6 112-31</inkml:trace>
  <inkml:trace contextRef="#ctx0" brushRef="#br0" timeOffset="5367.64">18464 10007 436 0,'-3'-11'160'0,"3"11"-124"0,0-5-8 0,0 2 72 32,3 3-60-32,-3-3-16 0,0 6-16 0,0-3-52 15,6 3 24-15,0-1-36 16,0 4 32-16,0-4-32 16,0 4 32-16,-6-4 36 15,3 3-4-15,-6-2 0 16,0 0-4-16,-3 2-32 15,0 0 16-15</inkml:trace>
  <inkml:trace contextRef="#ctx0" brushRef="#br0" timeOffset="6071.05">18235 10046 652 0,'0'-2'244'0,"0"2"-192"0,0-3-12 0,-3 0 232 0,0 3-156 0,-6-2 148 16,3 2-152-16,-6-3 64 16,6 0-104-16,-3-2 44 15,6 2-72-15,-3-5 48 16,3 3-52-16,0-5 16 16,3 4-36-16,0-7 0 15,3 5-12-15,3-5-16 16,3 5 4-16,6-5 4 15,3 2 0-15,9 3-20 16,2 3 12-16,10 2-48 16,0 6 28-16,-4 5-4 15,-2 2 20-15,-9 9 16 0,-9 5 0 0,-15 2-4 16,0 3 4-16,-15-2 128 16,0-3-72-16,-12-3 72 15,7-3-76-15,-16-7 12 31,3-1-36-31,-9-7-20 16,10-3-8-16,-4-8 12 16,9 0-8-16,3-8-84 0,6-2 44 0,4-6-156 15,8 6 104 1,3-6-208 0,9 8 164-16</inkml:trace>
  <inkml:trace contextRef="#ctx0" brushRef="#br0" timeOffset="6385.24">18732 9970 1016 0,'18'-3'376'0,"-18"3"-292"0,15-3-20 0,-9 1 244 16,2 2-180-16,-2-3 220 16,3 3-196-16,-3 3 36 15,0 2-112-15,0 8 16 16,0 3-52-16,-6 5 4 16,3 3-28-16,-6 2-36 0,3-2 12 0,-3 5 20 15,6-5-8-15,-3 0-60 16,0-3 28-16,3-2-304 15,3-1 180-15,3-7-400 32,3-1 312-32</inkml:trace>
  <inkml:trace contextRef="#ctx0" brushRef="#br0" timeOffset="6666.01">19196 9980 1248 0,'6'-8'460'0,"-6"8"-356"0,12 3-32 15,-9-1 200 1,0 6-164-16,3 6 72 31,3 4-108-31,-6 6 40 0,3 2-68 0,-6 3-4 16,3 1-24-16,-3-4 8 15,0 1-16-15,0-6-4 16,0 0 0-16,0-5-148 16,3 0 80-16,0-6-360 15,0-2 236-15</inkml:trace>
  <inkml:trace contextRef="#ctx0" brushRef="#br0" timeOffset="7770.31">19946 10160 684 0,'-12'-8'252'0,"12"8"-192"0,-6-5-20 0,1 2 232 0,5 3-156 0,-6-3 212 31,3 1-192-31,-3-3 92 0,6 5-132 16,-6-6 88 0,6 6-104-16,0-5 20 0,3 5-60 0,3-3-24 31,6 3-8-31,8 0-36 0,7 3 16 16,9-3 12-1,3 3 4-15,5-3-12 0,-2 2 4 0,6-2 4 31,-1 0 0-31,7 0-44 16,-4 0 24-16,7 0-20 16,-7 0 24-16,1-2 8 0,-3 2 8 0,-4-3 16 15,-2 3-8 1,-3-3-20 0,-7 6 4-16,1-3 4 0,3 3 4 0,-6-3 8 31,-3 2-4-31,-7-2 8 0,-2 0-8 0,-6 0-4 31,-3 0 4-31,-6 0-4 0,0 0 0 0,-3 0 8 16,0 0-4-16,-3-2 32 15,3 2-20-15,-3-3 32 16,3 6-32-16,-3-6 20 16,0 3-20-16,-3-5 0 15,6 2-8-15,-6-2-24 16,3 2 8-16,-3-8 12 15,3 6 0-15,-6-3-4 0,3 3 4 0,-6-3 40 32,7 3-24-32,-7-3 0 0,6 5-12 0,-3-5-8 15,3 6 4-15,0-4-4 32,3 4 0-32,-3-4 0 15,6 6 0-15,-6-5 24 0,6 5-12 0,-3-5-4 31,6 5-4-31,-3-6-16 16,0 6 8-16,0-5 28 16,0 5-12-16,0-2-4 15,0 2-4-15,3-3-4 16,0 6 0-16,0-3-12 16,6 2 8-16,3 1 20 15,6 2-8-15,2 3-20 16,1 0 4-16,3 0 4 0,3 3 4 15,0-4 8-15,-1 4-4 0,-2-3-4 32,-3 3 4-32,-3-4 4 15,-3 7-4-15,-6-4-12 16,0 1 4-16,-12 2 12 0,0 3-4 0,-15 0 8 16,3 0-8-16,-12-3 8 15,3 3-8-15,-5-3-4 16,5 3 4-16,0-5-76 0,6 2 40 0,0-3-232 31,9 1 144-31</inkml:trace>
  <inkml:trace contextRef="#ctx0" brushRef="#br0" timeOffset="8975.44">21801 9985 1040 0,'-3'-8'384'0,"3"8"-300"0,3 0-20 0,-3 0 184 16,0 0-148-16,3 0 56 15,0 3-92-15,0 0 24 16,0 2-52-16,3 6 60 15,0 2-56-15,0 5 52 16,0 4-52-16,-6 4 68 16,3 3-60-16,-6 0 20 15,3-2-40-15,-3-4-8 16,0-1-12-16,-3-1 4 16,6-3-8-16,-3-2-4 15,3 0 4-15,0-3-32 16,3 1 16-16,0-7-252 15,6-1 148-15</inkml:trace>
  <inkml:trace contextRef="#ctx0" brushRef="#br0" timeOffset="9505.73">22149 10044 436 0,'12'-3'160'16,"-12"3"-124"-16,15-3-8 0,-9 1 220 0,3-1-140 0,-3-2 184 16,0 2-164-16,-3-5 108 15,0 3-132-15,-3-3 84 16,3 3-108-16,-6-3 56 16,3 5-80-16,-3-2 24 15,0 2-48-15,-3 0 44 16,3 3-44-16,-3 6 28 15,3 2-32-15,-3 10 16 16,3 3-24-16,-6 11 52 16,6 2-40-16,-3 6 12 15,3-3-28-15,-3 0 20 16,3-5-24-16,-3 0-12 16,6-6-4-16,-3-2 20 15,3 0-8-15,-3-8-100 16,6 0 48-16,-3-6-332 0,0-2 208 0</inkml:trace>
  <inkml:trace contextRef="#ctx0" brushRef="#br0" timeOffset="15519.05">18232 10493 872 0,'21'-15'324'0,"-21"15"-252"0,11-14-20 0,-5 6 192 16,0 6-144-16,-3-9 108 15,3 6-120-15,-6-3 32 16,3 3-72-16,-3-1-16 16,3 6-20-16,0 6 16 15,0 4-16-15,-3 6 4 16,3 5-8-16,0 0-24 16,0 3 8-16,3 0 20 15,0-3-4-15,0-2-4 16,3-1 0-16,-3-2-148 15,0-3 80-15,-6 1-288 16,3-4 192-16,-3-5-392 16,3 1 312-16</inkml:trace>
  <inkml:trace contextRef="#ctx0" brushRef="#br0" timeOffset="15893.41">18720 10488 780 0,'3'-3'288'0,"-3"3"-224"0,0 0-20 0,0 3 188 0,3 0-136 0,-3-1 60 16,3 6-92-16,-3 3 40 15,3 5-60-15,-3 2 16 16,0 1-40-16,-3 2 8 16,3 3-16-16,-3-3-8 15,3-3 0-15,-3-2-16 16,3 3 8-16,0-9-16 15,3 1 12-15,3-3-436 16,3 0 244-16</inkml:trace>
  <inkml:trace contextRef="#ctx0" brushRef="#br0" timeOffset="16327.83">19375 10612 832 0,'9'-8'308'0,"-9"8"-240"0,30-5-20 0,-10 3-8 15,1 4-32-15,12 1-4 16,0 2 0-16,-1 6-16 16,4 2 8-16,-12 5 12 15,-3 1-4-15,-12 5 148 16,0-3-84-16,-12-2 212 16,-3-4-160-16,-15-4 164 15,3 0-160-15,-15-9 24 16,9-2-88-16,-5-5-36 15,5 2-16-15,-3-7 0 16,9-1-4-16,-3-5 8 16,9 3-8-16,4-11-92 15,5 3 52-15,6-5-244 16,3 7 156-16,8-2-280 16,4 8 228-16</inkml:trace>
  <inkml:trace contextRef="#ctx0" brushRef="#br0" timeOffset="17073.66">20223 10734 1048 0,'0'-5'388'0,"0"5"-300"0,3-5-28 0,0 2 136 16,3 3-120-16,3-3 68 15,6 3-84-15,9-2 0 16,5 2-36-16,22 0-12 16,3 2-8-16,11 1-4 15,-2 2 0-15,8 1 44 16,-5-1-24-16,11-3-20 15,-12 4 0-15,1-1 8 16,-9 0-4-16,-7-2-12 0,-5 2 4 0,-7-2 28 31,-5 0-12-31,-3-1-20 16,-6 1 0-16,-3-1 12 16,-1 1 0-16,-5-3 8 15,0 3-8-15,-9-3 24 16,-3 0-16-16,-6-3 24 15,0 0-24-15,-6-2-20 16,3 0 0-16,-6-3 12 0,3 3 0 16,-2-3-4-16,5 2 4 0,-3-1 4 15,3 1-4-15,-3-2-4 16,3 3 4 0,-3-3-4-1,6 3 0-15,-9-6 16 0,6 6-8 0,-6-8 48 16,6 7-28-16,-3-2 12 15,3 6-24-15,-3-4 28 32,3 4-28-32,1-1 4 0,5 3-12 0,0 0-24 15,5 5 8-15,1 1-4 16,6 2 4-16,6 0 16 16,3 5-4-16,3-3-12 15,0 1 4-15,-4 2 4 16,1 1 0-16,-12 1-12 31,0 4 8-31,-12-1 12 0,-3-2-4 0,-12 0 8 16,4-3-8-16,-10-2 8 15,3 0-8-15,-3-4-124 16,6 1 64-16,-6-2-348 16,7 2 224-16,-4-8-404 15,6 2 332-15</inkml:trace>
  <inkml:trace contextRef="#ctx0" brushRef="#br0" timeOffset="17526.25">21649 10581 880 0,'3'-3'328'0,"-3"3"-256"0,9-3-16 0,-6 3 160 15,0 6-128-15,0-4 116 16,0 4-120-16,0 4 96 16,3 3-100-16,-3 6-24 0,0 2-36 0,0 6-24 15,0-1 0-15,0 1 40 16,3-1-24-16,0 0 0 15,2 1-8-15,-2-3-76 16,3-3 40-16,0-5-356 16,0 0 212-16</inkml:trace>
  <inkml:trace contextRef="#ctx0" brushRef="#br0" timeOffset="17893.55">21944 10636 808 0,'3'-5'300'0,"-3"5"-232"0,6-3-20 0,-3 3 328 16,3 3-216-16,0 2 100 15,-1 3-152-15,1 5 116 0,0 1-128 0,0 9-40 32,0-1-36-32,3 7-8 15,0 0-8-15,0 3 8 0,0-3-8 0,0 0 8 31,3-3-8-31,-6-5-320 0,0-2 172 0,-6-6-540 32,0 0 384-32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8:31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8974 6511 1248 0,'-3'-15'460'0,"3"15"-356"0,0-24-32 0,3 5 148 0,3 6-136 0,12-16 72 0,3 2-92 16,15-4-28-16,2 7-20 0,10 3-16 0,-1 10 4 0,16 16-4 0,0 11 0 0,-1 27 0 15,-8 4 0 1,-19 11 0 0,-8-5 0-16,-30-2 68 0,-9-6-36 0,-21 0 92 15,1-8-68-15,-16-8 16 16,6-3-40-16,-8-18 56 16,2-3-48-1,4-18 8-15,8 0-28 16,9-21-40-16,12 2 12 0,12-16-200 15,12 11 112 1,6 0-408-16,3 11 280 0</inkml:trace>
  <inkml:trace contextRef="#ctx0" brushRef="#br0" timeOffset="360.26">9924 6242 1256 0,'6'-19'464'0,"-6"19"-360"0,3 0-28 0,0 5 80 0,3 3-100 0,3 13 128 0,2 6-104 0,7 18 12 0,0 0-52 0,3 5 0 31,0-2-24-31,0-9-36 0,-3-2 12 0,-4-7 36 16,1-4-16-1,-3-7-196-15,0 2 100 0</inkml:trace>
  <inkml:trace contextRef="#ctx0" brushRef="#br0" timeOffset="677.74">10409 6186 1204 0,'6'-8'448'0,"-6"8"-348"0,6 13-32 0,-3-2 204 0,3 2-164 15,-3 14 140-15,3 7-140 0,0 11 4 16,0 3-68-16,3 2 0 31,-1-3-28-31,4-4-8 0,0-9-4 0,-3-5 12 31,3-2-8-31,-6-9-136 0,3 1 72 0</inkml:trace>
  <inkml:trace contextRef="#ctx0" brushRef="#br0" timeOffset="3052.92">10403 11959 444 0,'-18'3'164'0,"18"-3"-124"16,-15 5-16-16,9-2 132 0,3 2-92 0,-6-2 0 0,3-1-40 0,-5 1 36 0,5 2-32 0,-6-2 92 15,6 2-68-15,-3-2 152 16,6 0-112-16,-3-3 24 15,3 2-68-15,-6-2 24 16,0 3-40-16,-3-1 0 16,3 4-20-16,-3-4 36 15,6 4-24-15,-6-4 12 16,6 1-20-16,1-3 28 16,5 3-28-16,5-6 40 15,7 3-32-15,27-5 12 16,6 2-20-16,29-5 8 15,7 0-12-15,29-5 0 0,-6 2-4 16,9 1-8 0,-15 2 4-16,0 0 4 15,-11 3-4-15,-4-3-12 16,-11 5 4-16,-13-2 64 0,-8 2-32 0,-13-2 8 31,-5 5-24-31,-9-6 44 16,-6 6-28-16,-6-5-4 15,0 5-16-15,-6-5 12 0,2 5-12 16,-5-3-12 0,0 3 0-16,-3-2 4 0,3 2 0 0,-3-3 8 15,3 3-4 1,-3-3-124-16,0 6 64 16</inkml:trace>
  <inkml:trace contextRef="#ctx0" brushRef="#br0" timeOffset="3981.15">10900 6350 872 0,'9'-3'324'0,"-9"3"-252"0,27-2-20 0,-9-1 252 0,3 0-176 0,14-2 88 0,1 0-124 0,29-6-20 0,4 3-44 0,17 0-24 16,-5 3-8-16,14-3 4 15,-6 3 0-15,6 0 8 16,-11 2-4-16,-10 3-4 16,-11 0 4-16,-10 0-4 0,-11 0 0 15,-9 0 16 1,-7 3-8-16,-8-3-12 16,-6 2 0-16,-6-2 12 15,-3 3-4-15,-9-6 16 16,0 3-12-16,-6-2 4 15,0-1-4-15,-8-2 36 16,5-1-20-16,-12-4 4 0,6 4-16 0,-9-4 36 16,4 2-24-1,-4-3 12-15,9 6-20 16,-3-3 8-16,9 3-12 16,0-3 36-16,6 5-24 0,6-5 20 15,6 6-24-15,15-1-16 16,6-2-8-16,12 5-4 15,3 5 0-15,2 3 0 16,-2 3 0-16,-3-1 16 16,-7 3-4-16,-8 1 8 15,-6-1-8-15,-12 3 8 16,-3 2-8-16,-15 3 8 16,0 1-8-16,-14 4-136 15,2 0 76-15,-18 1-324 16,6-1 212-16,-2-2-912 15,11-3 600-15</inkml:trace>
  <inkml:trace contextRef="#ctx0" brushRef="#br0" timeOffset="4623.2">13499 6062 964 0,'-3'-14'360'0,"3"14"-280"0,-3 14-24 0,0-1 48 0,6 5-68 0,-3 4 188 0,3 4-124 0,-3 6 0 0,6-3-60 0,0 5-4 15,6-2-20-15,0 2-16 16,-1-2-4-16,1-3 12 15,0-2-4-15</inkml:trace>
  <inkml:trace contextRef="#ctx0" brushRef="#br0" timeOffset="4954.5">14032 6178 1152 0,'29'-18'428'0,"-29"18"-332"0,60-6-28 0,-30 6 8 16,-4 6-56-16,7 1-52 16,0 4 16-16,0 8 12 0,-4-1 4 0,-11 6 12 31,-3 2-8-31,-18 6 76 15,-3-3-44-15,-21 0 56 16,4 0-52-16,-22-7 24 0,6-4-36 16,-11-10 28-1,5-3-32-15,0-13 12 0,13-2-20 16,5-14 20-16,12 3-24 16,12-11-12-1,12 8-4-15,15-2-268 16,9 10 144-16</inkml:trace>
  <inkml:trace contextRef="#ctx0" brushRef="#br0" timeOffset="5271.65">14609 6064 632 0,'24'-21'236'16,"-24"21"-184"-16,27-5-16 0,-12 7 148 15,-1 6-108-15,10 14-4 16,3 1-44-16,6 6-12 0,0 6-8 0,-4 2 276 16,-5-3-156-16,-18 3 116 31,-3-2-144-31,-18-4 80 16,-3-4-104-16,-11-11 4 15,2-3-48-15,-9-16-4 0,6-2-16 0,-2-13-8 16,5-1 0-16,6-10 20 15,12 5-12 1,12-16-84 0,6 3 40-16,18-13-448 15,5 5 264-15</inkml:trace>
  <inkml:trace contextRef="#ctx0" brushRef="#br0" timeOffset="6104.06">13430 6988 696 0,'-15'-3'256'0,"15"3"-196"0,3 0-20 0,-3 0 252 0,0 0-168 0,6-3 180 0,3 1-176 0,18-6 56 0,3 0-108 0,32-8 72 16,7 0-84-16,50-10-24 15,3 4-24-15,48-4 4 16,-13 5-12-16,25-3-4 31,-24 5 0-31,-3 4-4 16,-30 4 0-16,-18 0 68 15,-21 4-36-15,-20-1 4 16,-16 2-20-16,-11-2 24 0,-12 6-24 16,-7-4-4-16,-5 6-8 0,-6 0-24 15,0 3 12 1,-12 0-188-16,3 2 104 0</inkml:trace>
  <inkml:trace contextRef="#ctx0" brushRef="#br0" timeOffset="11174.1">24364 13123 528 0,'27'-2'196'0,"-27"2"-152"0,17 2-12 0,-8-2 124 0,0 3-92 0,0-6 116 0,3 3-104 0,-6-2 112 0,3 2-108 0,-12-3 24 15,0 6-64-15,-18-3 4 16,3 2-28-16,-29 1 64 16,2 0-48-16,-38-1 40 15,2 1-40-15,-23 0 0 16,15-1-20-16,-21 1-16 16,14 2 0-16,-8-2 20 15,21 2-8-15,-9-5 60 16,20 3-40-16,-8-6 8 15,17 0-24-15,-2-2 28 16,17 0-24-16,1-3 12 16,14 3-16-16,3-3 20 15,6 5-20-15,3-5-12 16,7 5-4-16,-1-2 28 16,6 5-12-16,0-5-4 15,3 5-4-15,3-5 4 16,3 5-4-16,0-6-4 15,6 1 4-15,3-6 28 16,3 6-16-16,6-8-24 0,5 2 4 16,16-5 8-1,-3 6 0-15,8-3-12 0,1 5 4 0,0-6 4 16,-7 9 0-16,-2-3 16 16,-6 6-8-16,-6-4-4 15,-3 4 0-15,-10-4-4 16,1 6 0-16,-9-2-20 15,-3 2 12-15,-12 0 20 16,4 2-4-16,-19 1-12 16,3 0 0-16,-18 2-16 15,4 3 12-15,-10 5 20 16,6 3-4 0,-2 3-20-16,11-1 4 15,3 3 20-15,6 0-4 0,6 3-4 16,9 3 0-16,6 2 4 15,6 0-4-15,15 3 8 16,9-3-8-16,6 0-4 16,3-3 4-16,5-2 4 15,-2 0-4-15,0-3 16 16,-4 0-12-16,-2-2-20 16,-6-3 4-16,-3-3 12 15,-3 0 0-15,-4-5 16 16,-2 0-12-16,-6-5 60 15,-3-1-40-15,-6-10 60 0,3 3-52 16,-9-11 0 0,3 3-20-16,-6-16 8 15,0 5-16-15,-3-18-4 16,4 5 0-16,-1-14-24 0,3 6 12 0,3 0 20 16,3 11-4-1,-3 2-12-15,3 11 0 0,-3 3-4 16,3 4 0-16,-3 4 0 15,0 4 0 1,-3 1 16-16,6 5-4 16,-6 0-232-16,3 5 124 0,-3 1-292 15,6-1 224-15,0 3-844 16,3 3 568-16</inkml:trace>
  <inkml:trace contextRef="#ctx0" brushRef="#br0" timeOffset="29933.2">15175 12875 788 0,'-24'-8'292'0,"24"8"-228"0,-12-11-16 0,6 6 184 0,3 2-136 0,-6-2 176 0,6 2-160 0,-6-2 96 0,6 2-120 0,-6-5 92 16,3 0-100-16,-3-5 88 16,6 5-92-16,-3-8 4 15,6 3-48-15,0-11-4 16,3 3-16-16,0-8-16 31,6 3 0-31,0-4 20 0,3 7-8 0,0-6 24 16,0 7-20-16,-3-4 24 15,0 5-24-15,3-6 32 0,0 9-28 16,0-6-4 0,2 5-8-16,1-7 20 15,3 10-12-15,3-5-4 16,3 8-4-16,6-6-4 0,-1 6 0 16,10-6 0-1,-3 6 0-15,2-3 0 16,-2 3 0-16,3 0-12 15,-3 2 8-15,-1-2-4 0,1 5 0 16,3 0 24-16,-1 3-8 16,10 0-28-16,-3 2 8 15,5 3 12-15,-5 5 4 0,6-2-12 32,-7 5 4-32,1 0 12 0,-3 2-4 15,2-2-4-15,1 3 4 16,3-3-4-1,-7 2 0-15,4 1 0 0,-6 0 0 16,-1-1 8-16,-2 1-4 0,-6-1-12 16,-6 1 4-16,-1 0 4 15,1 2 0-15,0-3 0 16,0 1 0-16,0-1-12 16,-4 4 8-16,1-4 12 15,0 4-4-15,-3-4 8 16,0 1-8-16,-6 2-12 15,0 0 4-15,-6 3 4 16,-3 0 0-16,-9 5 0 16,3 3 0-16,-12 5 8 15,3 0-4-15,-12 3 8 16,6 0-8-16,-15-3 16 16,7 0-12-16,-22-3-20 15,6 1 4-15,-17-3 12 16,8-3 0-16,-14-3 8 15,8 1-8-15,-14-6-4 0,5-2 4 16,-11-4-16-16,8 1 8 16,-5-5 28-16,11 2-12 15,-2-5 12 1,11 3-12-16,-8-6 12 16,11 1-16-16,-8-4 16 0,11 1-16 15,-3-5-4-15,10 2 0 16,-1-6 20-16,12 6-12 0,-2-5-4 15,8 3-4 1,-3-6 28-16,9 3-16 16,-3-9-4-16,9 7-8 15,-2-9-24-15,2 3 12 0,0-9-4 16,3 7 4 0,3-4-176-16,6 6 96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40:58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2634 7678 676 0,'0'0'248'0,"0"0"-192"0,0 3-16 16,0-3 12-1,0 0-36-15,0 0 64 16,0 0-44-16,0 0 44 16,6 0-44-16,3-3 52 15,-3 3-52-15,0-5 36 16,2 2-40-16,-2-2 36 16,3 5-40-16,-3-5 28 15,3 5-28-15,3-6-16 16,-3 6-8-16,3-5-4 15,0 2 0-15,6-2 8 16,3 3-4-16,8-6-4 16,1 5 4-16,3-2-24 15,6 2 12-15,-7-2 20 16,7 2-4-16,-9 0-4 0,3 3 0 16,-4 0-24-1,-2 3 12-15,-3 0 4 0,0-1 4 0,-6 4-12 16,-1-1 8-16,-14 3 20 15,3 2-8-15,-12 6 16 16,-3 0-16-16,-11 3 24 16,-1 2-20-16,-9 0 24 15,6-2-24-15,-6-4 12 16,10 4-12-16,-7-6 12 16,12-2-16-16,-6-6 16 15,3 3-16-15,6-5-4 16,3 2 0-16,3-5-24 15,3 3 12-15,6-3-40 16,6 2 28-16,9 1 40 16,6 2-8-16,6 6 16 15,0 2-16-15,-4 6 0 0,-5 2-4 16,-12 3 36-16,-6-3-20 0,-15 0 64 16,0-3-48-16,-14 1 8 15,2-3-28 1,-15-6-48-1,6 1 16-15,-11-11-200 0,8 0 116 0</inkml:trace>
  <inkml:trace contextRef="#ctx0" brushRef="#br0" timeOffset="428.18">3854 7546 892 0,'30'13'332'0,"-30"-13"-260"0,-18 29-20 0,3-10 124 0,9-1-108 0,-21 17 140 15,7-1-120-15,-19 8 28 32,6-2-68-32,-11 5-28 15,8-8-12-15,-6 0-140 0,12-5 72 0,-2 0-692 32,11-6 416-32</inkml:trace>
  <inkml:trace contextRef="#ctx0" brushRef="#br0" timeOffset="900.67">3545 7586 800 0,'-18'-6'296'0,"18"6"-232"0,0-8-16 0,0 6 116 31,3 2-100-31,0-3 36 16,6 0-60-16,0 1 20 0,2 2-32 0,7 2 8 31,3 4-20-31,3 7 72 16,3 5-52-16,6 14 56 15,-4 3-52-15,1 10 8 16,-6-3-32-16,3 8-8 16,-6-7-4-16,-7-1 4 0,1-5-4 15</inkml:trace>
  <inkml:trace contextRef="#ctx0" brushRef="#br0" timeOffset="1995.33">4220 7583 728 0,'-9'-5'268'0,"9"5"-208"0,3 0-16 0,-3-3 116 0,0 3-96 0,-3-5 88 15,3 2-88-15,-3-2 48 16,0 5-68-16,0-6 16 16,3 6-40-16,-2-5 8 15,4 5-16-15,-2-5-16 16,0 5 0-16,0-5 20 15,0 5-8-15,0-6-4 16,0 6 0-16,0-5 20 16,0 5-12-16,0-5 4 15,0 2-8-15,3-2 20 16,3 2-16-16,3-2 12 16,3 5-12-16,6-5 0 15,-6 5-4-15,6-6 12 16,3 4-12-16,3-4 16 15,2 4-16-15,4-4 4 16,0 4-4-16,3-6-16 16,-1 5 4-16,4-2 20 0,-3 2-8 0,-3-2-4 15,-1 5 0-15,-5-5-16 16,0 5 8-16,0 0 4 16,-12 2 0-16,-3 4 0 15,0 2 0-15,-9 2 8 16,0 3-4-16,-9 1 24 0,-3 1-16 0,-9 1 24 31,3 0-24-31,-15 0 24 16,9 0-24-16,-5-3 24 15,5 3-24-15,-3-3 4 16,6 1-8-16,0-4-8 16,7 1 4-16,5-6 4 15,0 3-4-15,6-3-72 16,6 1 36-16,6-4-24 15,0 3 36-15,11 6 8 16,1 2 12-16,9 8 0 16,-6 1 0-16,3 4-20 15,-7 0 12-15,-11-2 92 16,0 0-44-16,-15-5 124 16,3-1-92-16,-26-7 20 15,8-1-56-15,-24-4-24 16,9-4-4-16,-14-7-124 15,11 2 64-15,-6-5-356 16,10 0 224-16</inkml:trace>
  <inkml:trace contextRef="#ctx0" brushRef="#br0" timeOffset="25014.34">17041 4553 944 0,'-3'0'352'0,"9"6"-276"0,-6 2-20 0,3 0 112 16,3 5-104-16,0 0 80 0,0 6-84 15,3 4 64 1,-3 12-68-16,0 10 100 0,-3 8-84 0,-3 18 104 16,-9 32-100-16,-6 16 48 15,0 27-68 1,-3 21 44-16,0 23-56 0,-3 11 60 15,-5 24-64-15,-4 3 64 16,-12 12-64-16,4-9-16 16,-1-1-16-16,6-24 44 0,3-2-28 15,9-22 16 1,1-17-24-16,5-7 8 16,3-15-12-16,3-19-8 15,0-15 0-15,0-14-16 16,-3-10 8-16,0-16-136 15,-3-16 72-15,0-16-312 0,-2-16 212 16,-1-16-752-16,0-21 512 16</inkml:trace>
  <inkml:trace contextRef="#ctx0" brushRef="#br0" timeOffset="25725.44">19372 5617 1040 0,'-6'8'384'0,"6"-8"-300"0,3 27-20 0,-6-6 260 16,3 0-188-16,-6 16 44 15,3 0-108-15,-6 8-12 16,6-3-36-16,-3 1-20 16,3-4-8-16,0-4 12 15,6-6-4-15,-3-8-276 0,6-3 148 16,0-2-432-16,6-5 312 0</inkml:trace>
  <inkml:trace contextRef="#ctx0" brushRef="#br0" timeOffset="26127.66">19565 5884 800 0,'15'-18'296'0,"-15"18"-232"0,24-11-16 16,-9 3 96 0,3 6-88-16,12-6 32 15,2 5-52-15,4 0 12 16,-3 3-28-16,-3 11 104 15,-7 5-68-15,-11 10 92 16,-6 6-88-16,-12 5 140 16,-3-2-116-16,-15-4 76 15,4-2-92-15,-16-2 36 0,6-9-64 0,-9-7 8 16,10 0-32-16,-1-9-16 31,9 1-4-31,0-14-68 0,9-2 40 0,3-16-200 16,9-3 132-16,0-8-232 31,6 6 188-31,-3 0-244 0,3 10 216 0</inkml:trace>
  <inkml:trace contextRef="#ctx0" brushRef="#br0" timeOffset="26533.72">20042 5741 444 0,'20'-7'164'0,"-20"7"-124"0,27 0-16 16,-15-3 228-1,0 0-144-15,3-2 140 16,3 5-140-16,0 5 64 0,0 3-100 0,-4 11 96 31,-2 4-96-31,-9 9 84 0,-3 3-88 0,-15 4 160 16,1-7-128-16,-16 0 120 15,0-6-128 1,-12-5 68-16,4-5-92 0,-4-8 8 16,9-2-44-16,0-12-32 15,10 1 0-15,2-14-36 16,9-4 20-16,0-6-116 15,6 2 72 1,6-2-140 0,3 5 112-16,6 0-212 15,3 8 168-15,12 1-272 16,5 7 228-16</inkml:trace>
  <inkml:trace contextRef="#ctx0" brushRef="#br0" timeOffset="27501.67">20518 5794 932 0,'-3'-2'348'0,"3"2"-272"0,-3 0-20 16,0 0 192-16,6 0-148 0,-3 0 48 15,0 0-88-15,3 0 32 16,6 0-52-16,3 0 24 16,6 2-36-16,5-2-28 15,4 0 0-15,9 0 0 16,3 6 0-16,11-6 8 15,1 2-4-15,5-2-4 16,-2 3 4-16,-3-3 12 16,-7 3-8-16,-5-3-20 15,-9 0 4 1,-4 0 20-16,-5 2-4 16,-6-2 4-16,0 0-4 0,-6 0-8 15,0 0 4-15,-6 0-24 16,0 0 12-16,-3-2 32 0,0 2-16 0,-6-3 0 31,3 6-4-31,-6-6 20 16,0 3-12-16,-6-3 48 0,6 1-32 0,-9-4 12 31,4 4-24-31,-7-4 8 0,6 6-12 0,-3-8 20 31,3 6-20-31,0-6 40 16,3 5-28-16,-3-5 4 0,6 3-16 0,1-3 0 15,2 3-4-15,0-3 20 16,3 5-16-16,-3-2-12 31,6 2-4-31,-3-2 20 16,6 5-8-16,-3-5-20 0,3 5 4 0,0-6 4 16,0 6 4-16,0-2-12 31,3 4 8-31,0-2 28 0,2 0-12 0,1 3-40 15,3 5 16 1,3-3-8-16,3 3 12 0,-3 5 8 0,3 1 0 0,-3 2 0 31,0 2 0-31,-7 1 88 16,1 2-48-16,-12 3 52 16,3-3-52-16,-9 3 32 0,1-6-40 0,-10 3 0 31,6-2-20-31,-12-3-24 15,6 0 4-15,-9-3-188 16,6 0 104-16</inkml:trace>
  <inkml:trace contextRef="#ctx0" brushRef="#br0" timeOffset="32386.79">21527 5765 632 0,'9'-10'236'0,"-9"10"-184"0,-6-3-16 0,3 0-28 15,6 6-12-15,-6-6 92 16,3 1-48-16,-6-6 60 16,3 0-56-16,3-5 156 15,3 5-112-15,3-6 72 16,6 7-92-16,6-9 0 15,3 5-44-15,5-2-4 16,4 2-12-16,6 1-16 16,-3 2 4-16,5 0 12 15,1 5-4-15,0 3-12 16,-7 3 4-16,4 5 4 16,-6 5 0-16,-6 11-12 15,-6 2 8-15,-6 9 20 16,-4-4-8-16,-11 6 16 15,0-7-16-15,-14-1 60 16,-1-3-40-16,-12-5 112 0,3-2-80 16,-14-9 12-1,8 1-48-15,-3-8-4 16,6-3-12-16,1-8 28 0,5 0-20 16,-3-11-92-16,6 3 40 0,-3-13-112 15,9 5 84-15,-5-7-40 16,8 7 60-1,-3-5-124 1,6 5 92-16,3-5-764 0,6 8 460 0</inkml:trace>
  <inkml:trace contextRef="#ctx0" brushRef="#br0" timeOffset="32984.81">22316 5535 1112 0,'-3'-5'412'0,"3"5"-320"0,-6 2-28 0,3 1 116 16,3 2-112-16,-3 9 8 16,3 4-48-16,3 14 88 15,6-6-64-15,3 14-16 16,6 0-20-16,-4 2-32 16,1-5 8-16,-3-3-56 15,-3-2 32-15,-6-3-116 0,3-7 84 0,-6-4-204 16,0 1 152-16,0-4-544 15,6-1 368-15</inkml:trace>
  <inkml:trace contextRef="#ctx0" brushRef="#br0" timeOffset="33697.55">22527 5567 476 0,'-6'-11'176'0,"6"11"-136"0,0-2-12 0,0-1 4 0,6 6-24 0,-3-6 40 16,3 3-24-16,-6-3 108 16,3 3-72-16,-3-2 132 15,0 4-108-15,0-2 20 16,0 0-60-16,0 3 16 16,3 0-32-16,-3-1 28 15,3 4-32-15,0-1 20 16,3 3-24-16,3 2 8 15,0 4-16-15,3 7 56 16,3 5-40-16,5 11-12 16,4 3-8-16,9 8-8 15,0-1 0-15,-1 3 0 16,-2-5 0-16,-6-2 16 16,-3-9-8-16,-9-7-204 15,0-6 104-15</inkml:trace>
  <inkml:trace contextRef="#ctx0" brushRef="#br0" timeOffset="56120.52">9540 7747 872 0,'9'-16'324'0,"-9"16"-252"0,9-8-20 16,-6 6 180 0,3 2-136-16,2 0 140 15,4 5-136-15,-3 8 52 16,3 3-88-16,-3 13 16 16,0 3-44-16,-6 5-12 15,0-3-16-15,-3 1 4 16,0-4-8-16,0-4-12 0,6-3 4 15,-3-3-148-15,0 0 84 0</inkml:trace>
  <inkml:trace contextRef="#ctx0" brushRef="#br0" timeOffset="56439.88">10073 7615 1016 0,'3'2'376'0,"-3"-2"-292"0,6 24-20 0,-6-3 172 31,2 1-140-31,-2 12 44 15,0 0-88-15,0 6-36 16,6-3-16-16,-3-3 16 0,3-4-8 0,-6-7 24 16,3-4-20-16,-3-3-224 15,3-3 116-15,-3-8-336 32,0 1 244-32</inkml:trace>
  <inkml:trace contextRef="#ctx0" brushRef="#br0" timeOffset="56705.15">10382 7620 872 0,'21'-13'324'0,"-21"13"-252"0,18 0-20 0,-12 2 200 16,3 6-148-16,-3 11 168 0,3 2-156 0,-6 16 68 15,0 0-112-15,-6 5-12 16,3 1-36-16,-6-4-8 16,6-4-8-1,-3-6 12 1,6-3-12-16,-3-7-180 16,3-3 96-16,0-6-344 15,6-2 236-15</inkml:trace>
  <inkml:trace contextRef="#ctx0" brushRef="#br0" timeOffset="57602.54">11204 7890 852 0,'-9'0'316'0,"9"0"-248"0,-9-5-16 0,6 2 216 0,3 3-156 0,-3-3 160 16,6 1-160-16,-3-4 48 15,6 4-92-15,0-4 4 16,6 4-40-16,12-6-20 15,2 3-8-15,16-3-4 0,0 5 0 0,8 0 8 16,-2 3-4-16,2 0-12 31,-2 6 4-31,6-4 12 0,-10 4-4 0,1-1-12 32,-6 0 4-32,-4-2 12 15,-5 2-4-15,-6-5 16 16,-3 3-12-16,-3-6-4 15,-3 3 0-15,-9-3 4 16,-1 1-4-16,-5-4-12 16,0 4 4-16,-8-6-4 15,2 0 0-15,-9-5 16 0,3 5-4 0,-6-5 8 16,6 2-8-16,-6-5-4 16,3 8 4-16,0-2-24 15,4 2 12-15,-1-3 32 16,3 6-16-16,-3-3 28 15,6 3-24-15,0-3 32 0,3 5-28 0,-3-2 12 32,6 5-16-32,-3-3 0 15,6 6-4-15,-3-3 20 16,0 0-16-16,3 0 12 0,3 2-12 0,3 1 20 31,6 0-20-31,6 2-4 0,2 0-4 0,4 3-16 16,0 0 8-16,0 3 20 15,-1 2-8-15,-5 0-12 32,-3 6 0-32,-6-1 48 0,-3 1-24 0,-9-1 36 15,0-2-32-15,-12-3 12 32,3 1-20-32,-15-4-8 15,4 1-4-15,-10-3-16 0,6 2 8 16,-9 1-216-1,9-1 120-15</inkml:trace>
  <inkml:trace contextRef="#ctx0" brushRef="#br0" timeOffset="60523.18">13421 7615 1352 0,'-6'-3'500'0,"6"3"-392"0,-3 11-28 0,3-6 152 16,3 6-144-16,0 10 60 15,0 5-84-15,-3 9-12 16,0 2-32-16,0 2-12 16,3-4-4-16,0-1 4 15,3-5-4-15,0 0-160 16,0-5 84-16,0-5-324 15,3-4 224-15,3-4-540 16,0-3 400-16</inkml:trace>
  <inkml:trace contextRef="#ctx0" brushRef="#br0" timeOffset="60823.92">13913 7572 1152 0,'-6'-5'428'0,"6"5"-332"0,3 21-28 0,-3-5 208 31,3 0-164-31,-3 16 80 0,3 0-116 16,-3 7-4-16,2 1-48 0,1 0-4 16,3-6-12-16,0-2 12 15,0-6-12-15,0-2-128 16,3-5 68-16,-3-6-236 16,0-3 160-16</inkml:trace>
  <inkml:trace contextRef="#ctx0" brushRef="#br0" timeOffset="61357.28">14564 7633 852 0,'3'-2'316'0,"-3"2"-248"0,3-6-16 31,-3 1 192-31,3 5-144 0,0-5 92 16,3-1-112-16,0-2 52 0,0 3-76 0,3-3-4 31,3 6-32-31,6-4-20 16,0 4-4-16,6 4 4 0,-1 4 0 31,1 9-20-31,0 7 12 0,-9 9 48 16,-3 1-20-16,-9 5 156 15,0-2-96-15,-15-4 136 16,3-4-128-16,-15-9-4 16,0-2-56-16,-11-13 20 15,2-1-32-15,-6-12 12 16,6 2-16-16,4-11-16 16,8 1 0-16,6-14-104 15,6 8 60-15,6-10-184 16,6 8 132-16,3-6-316 15,3 5 232-15</inkml:trace>
  <inkml:trace contextRef="#ctx0" brushRef="#br0" timeOffset="62308.97">19241 6752 904 0,'9'-2'332'0,"-9"2"-256"0,21 0-24 16,-12 2 292-1,2 3-200-15,1 9 172 16,3 4-184-16,-3 14 80 15,0 2-124-15,-3 11-12 16,0 0-48-16,-3 3-8 0,0-3-12 0,-6-5 4 16,3-6-8-16,-3-2 8 15,0-6-8-15,0-5-188 16,3 1 100-16,0-12-588 16,3 1 368-16</inkml:trace>
  <inkml:trace contextRef="#ctx0" brushRef="#br0" timeOffset="62607.11">19759 6877 1172 0,'3'-11'436'0,"-3"11"-340"0,-3 11-24 15,0-4 204 1,3 7-164-16,-6 12 96 16,0 3-120-16,-3 8-16 0,3-2-44 15,0 2-16 1,3-3-8-16,0 1-4 16,3-6 0-16,0-3-80 15,6-5 44-15,3 0-180 16,3-5 120-16,0-8-580 0,3 0 372 0</inkml:trace>
  <inkml:trace contextRef="#ctx0" brushRef="#br0" timeOffset="63026.01">20161 6922 1092 0,'9'-11'404'0,"-9"11"-316"0,29-11-24 15,-11 9-16 1,0 2-40-16,12 5-12 15,0 3 0-15,5 13-4 16,1 3 0-16,-3 8 76 0,-6 2-36 16,-13 0 192-1,-5 1-128-15,-15-3 164 0,0-6-152 0,-17-5 96 32,2-2-116-32,-12-11-20 15,3-3-44-15,-8-10-16 0,5-1-4 16,-3-7 4-1,12 3-4-15,4-12-136 16,5 4 76-16,6-9-228 0,9 4 160 0</inkml:trace>
  <inkml:trace contextRef="#ctx0" brushRef="#br0" timeOffset="63690.85">20640 7035 1068 0,'0'8'396'0,"0"-8"-308"0,18-2-24 16,-6 2 240-1,3 2-180-15,11 1 28 16,4 5-92-16,15 0 8 15,-1 0-40-15,10 0-16 16,0 2-8-16,2-2-4 16,-5 0 0-16,2-5 0 15,-5 2 0-15,6-5 0 16,-7 3 0-16,-2-3 8 0,-4 0-4 0,-8-3 8 31,-6 3-8-31,-6-5-12 16,-6 2 4-16,-9-5 12 15,0 5-4-15,-12-4 8 16,0 1-8-16,-6-2-4 0,3 3 4 0,-6-3-4 16,6 3 0-16,-6-3 44 31,3 3-24-31,-3-3 24 0,6 5-24 0,-2-5 8 16,2 5-16-1,-3-2 72 1,6 5-48-16,-3-5 48 15,6 5-48-15,-3-3 16 0,6 3-32 0,-3-2 28 16,3 4-32-16,3-2 4 16,3 3-12-16,3-1-24 15,3 1 8-15,3 0-4 16,-1 2 4-16,13 3 8 16,3 0 0-16,9 5-44 15,-4 0 24-15,1 3 8 16,-3 0 8-16,-6 0 4 0,-6 3 0 0,-13-4-12 31,-2 1 8-31,-14 0 72 16,-4 0-36-16,-15-3 40 15,0 3-40-15,-12-5-20 16,4-1-4-16,-7-2-96 0,9 3 48 0,-3-3-284 31,7 0 180-31</inkml:trace>
  <inkml:trace contextRef="#ctx0" brushRef="#br0" timeOffset="65354">14383 12930 288 0,'-6'0'108'0,"6"0"-84"0,0-2-4 0,0-1 136 15,0 6-88-15,0-3 176 16,0 0-140-16,0 0 112 16,0 0-128-16,0 0 104 15,0 0-108-15,0 0-44 16,0 0-24-16,0 0 44 15,0 0-32-15,-3-3 40 16,3 3-36-16,-3-3 16 16,3 6-28-16,-3-3-8 15,6 0-8-15,-3 0 12 16,0 0-8-16,0-3-20 16,6 3 4-16,3-5 4 15,3 2 4-15,15-2 0 16,2 2 0-16,10 1 0 15,3 2 0-15,-4 0 8 0,-2 2-4 0,-6-2-4 16,-6 3 4-16,-3 0 28 16,-4-1-16-16,-5 1-24 31,-3 0 4-31,0-3 16 16,0 2-4-16,-3-2 4 0,0 0-4 15,-3-2-32 1,3 2 12-16,-6-3-172 0,3 3 104 0,0-3-420 15,6 3 280-15</inkml:trace>
  <inkml:trace contextRef="#ctx0" brushRef="#br0" timeOffset="66209.37">18982 11144 880 0,'-15'0'328'0,"15"0"-256"0,-9 0-16 0,6 0 188 15,3 0-144-15,0-2 48 16,6 2-88-16,9-3 40 15,3 3-56-15,23-3 24 32,7 6-40-32,15-3-8 0,-4 3-12 0,7-3 12 15,-4 2-12-15,1-4-12 16,-10-1 0-16,-5-2-84 16,-6 5 48-16,-7-3-304 15,-2 3 192-15</inkml:trace>
  <inkml:trace contextRef="#ctx0" brushRef="#br0" timeOffset="68775.58">18860 12655 1028 0,'0'-5'380'0,"0"5"-296"0,-21-11-20 0,9 3 184 15,3 6-148-15,-9-9 80 16,3 3-104-16,-5-5 56 16,5 2-76-16,0-5 32 15,9 3-52-15,3-8 68 16,9 2-56-16,6-10-16 15,6 6-20-15,11-15-12 0,1 4 4 0,15-8 4 16,2 7-4-16,19-2-48 31,-4 8 28-31,13 5 20 16,-4 9 0-16,16 7-16 16,-10 10 4-16,12 14-4 0,-11 5 4 0,-1 14-72 15,-11 2 44-15,-16 8-12 31,-8 0 28-31,-18 13-12 0,-6-3 16 0,-15 9 16 16,-6-6 4-16,-21 0 60 31,0-5-36-31,-24-5 16 16,7-6-28-16,-19-2 52 16,4-8-36-16,-16-9 64 15,13-4-56-15,-22-14 88 16,10-5-72-16,-13-13-20 15,16 2-20-15,-7-15-24 16,16 0 4-16,-7-25-92 0,13 6 48 16,-7-18-216-16,16 5 148 0,-4-14-344 15,12 9 260-15</inkml:trace>
  <inkml:trace contextRef="#ctx0" brushRef="#br0" timeOffset="69814.2">22116 6892 1196 0,'3'6'440'0,"-3"-6"-340"0,9 18-32 16,-9-5 276-1,3 3-204-15,-6 11 92 16,3 2-136-16,-3 8-28 15,3-3-44-15,-3 3 0 16,3-2-12-16,0-3-8 16,6-3 0-16,0-3-180 0,0-5 96 0,3-8-304 31,0 1 216-31,3-12-696 0,3 1 480 0</inkml:trace>
  <inkml:trace contextRef="#ctx0" brushRef="#br0" timeOffset="70112.3">22441 6866 1444 0,'0'0'536'0,"0"0"-420"0,9 21-28 0,-9-5 204 16,3 3-176-16,-6 7 44 16,3 0-96-16,-6 4-24 15,3-1-24-15,-3-3-4 16,6 1-4-16,-3-4-16 16,3-1 4-16,-6-7-156 15,6 1 88-15,-3-2-296 16,6-1 204-16</inkml:trace>
  <inkml:trace contextRef="#ctx0" brushRef="#br0" timeOffset="70380.14">22744 6898 1268 0,'0'0'468'0,"0"0"-364"0,-3 16-28 0,0-6 268 15,3 3-204-15,-2 9 120 32,-1-1-152-32,0 8-36 0,3 0-44 0,-3 8 16 31,6-3-28-31,-3 6-24 0,0 0 4 0,-3 2 16 15,0-5-4-15,-3-5-216 16,3-6 116-16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39:38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3801 12790 696 0,'9'-3'256'0,"-9"3"-196"0,35-8-20 0,-14 3 24 0,0 5-44 0,18-8 0 0,2 6-12 0,1-1 80 16,-3 6-44-16,-18-1 100 15,-7 3-80-15,-25 3 172 0,-7 0-132 16,-18 0 100-16,-6 0-116 0,-2-5 32 31,8 2-72-31,6-5-8 0,12 3-24 0,9-9 16 16,6 4-20-1,15-6-4-15,9 5-4 0,15-2-16 16,5 2 8 0,-5 1 12-1,3 4-4-15,-12-2-80 0,-3 6 40 16</inkml:trace>
  <inkml:trace contextRef="#ctx0" brushRef="#br0" timeOffset="435.64">5771 12769 600 0,'9'-8'224'0,"-9"8"-176"0,36-8-12 0,-18 5 104 0,0 3-84 0,11-2 60 0,-5-1-72 0,-3 0 84 0,0 3-72 16,-15-2 132-16,-6-1-108 0,-30-2 60 15,-6-1-80-15,-17-4 28 31,-1 2-52-31,4 0-20 16,8 3-8-16,3-1-20 16,12 6 8-16,10 6-456 0,8 2 252 15</inkml:trace>
  <inkml:trace contextRef="#ctx0" brushRef="#br0" timeOffset="1307.12">7647 17010 684 0,'-24'-11'252'0,"18"9"-192"0,6-3-20 0,0 2 144 0,9 0-108 0,9-2 60 0,14 2-80 0,10 1-16 0,6 2-24 0,-4 5 60 0,-5-2-44 15,-6-1 136 1,-9 1-92-16,-10 0 124 16,-2-3-116-16,-12-3 32 0,-6 0-72 15,-6-2 28-15,-5-3-40 16,-1-3-8 0,3 1-16-16,6 2 4 0,3 0-8 15,6 3-4-15,3-1 4 16,6 4-136-16,3 2 72 0,9 5-356 15,-1 3 232 1,13 0-772-16</inkml:trace>
  <inkml:trace contextRef="#ctx0" brushRef="#br0" timeOffset="1957.2">9337 17134 768 0,'-18'-5'284'0,"10"2"-220"0,-4 1-20 0,9-1 232 15,-3 1-160-15,3-1 124 0,0-2-144 0,0-1 4 0,3-2-60 0,3 0 16 0,3 1-28 0,3-1-8 16,6 0-12-16,5 2-8 15,4 4 4-15,3-1-16 16,-3 3 8-16,-3 3 12 0,-4-1-4 31,-5 4-12-31,-9-1 4 0,-9 0 20 0,-11-2-8 16,-7-3 68 0,0-3-44-16,3-2 76 15,6 2-60-15,6 1 8 0,3-1-32 0,6-2 4 31,12 2-16-31,12 0-16 16,12 3 0-16,8 6-288 0,10 2 160 0,3 5-740 31,11 5 488-15,9 1-132-16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42:55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5730 12753 404 0,'8'0'148'0,"-8"0"-112"0,9-3-12 0,-6 1 128 16,0 4-88-16,3-4 88 15,0 2-88-15,0-3 100 16,3 3-92-16,-6-3 40 16,3 6-64-16,-3-6 20 15,0 3-40-15,0-2 36 16,6 4-36-16,3-4 20 15,0 2-28-15,-9-3 8 16,6 0-16-16,0-2 0 16,0 5-4-16,-7-5 48 15,4 5-32-15,-6-3 8 0,0 6-20 0,-6-3 36 16,1 5-24-16,-13 0 4 16,3 3-16-16,-21-2 0 15,9-1-4-15,-26 0 20 16,2 1-16-16,-35-4-4 15,8 1-4-15,-38-3-4 16,12 2 0-16,-30-2 8 16,18 0-4-16,-24 0-4 15,24 6 4-15,-6-1 20 32,21 0-12-32,0-2 4 0,17 0-8 0,-5-3 20 15,18 2-16-15,2-2 40 16,15 3-28-16,4 0-32 15,11-1 4-15,6-2 52 16,10 3-24-16,-1-1 8 16,6 4-20-16,-3-4-8 15,6 4 0-15,0-4 4 16,3 4-4-16,1-4 8 16,-1 4-8-16,3-6-12 15,-3 2 4-15,3-2 40 16,3 3-24-16,3-3 24 15,-3 0-20-15,0 0-16 0,6 0-4 16,-6 0 4 0,6 0 0-16,-3 0 0 0,6 0 0 0,-6 0-144 15,3 0 80-15</inkml:trace>
  <inkml:trace contextRef="#ctx0" brushRef="#br0" timeOffset="5071.78">7748 17097 624 0,'-27'-10'228'0,"21"10"-176"0,-3 0-16 0,3 0-16 0,0 0-20 15,0 0 120-15,0 0-64 16,3 0 4-1,0 2-36 1,0-2-24-16,0 0-4 0,0 0 40 0,0 0-24 16,0 0 88-16,0 0-56 15,0 0 48-15,3 0-52 0,3-2 8 16,0-1-32-16,3 1 36 16,0 2-28-16,0 0 4 15,0 0-16 1,0 0 0-16,0 0-4 15,0 0-8-15,0-3 4 16,3 3 12-16,3-3-8 16,3 1 40-16,6-1-24 15,2 0 32-15,4 3-32 0,-3 0-12 16,0 3-8 0,-3-3 4-16,-3 3-4 0,-4-3 8 15,-2 0-8-15,-3 0 60 16,-3 0-36-16,0 0-12 15,0-3-8-15,0 0 36 16,-3 1-24-16,3-4 0 16,0 1-12-16,6 0-8 15,3-1 4-15,3 1 4 16,2 0-4-16,7 0-4 16,3 2 4-16,6 3-16 15,-1 0 8-15,1 3 12 0,3 2-4 16,0-2-12-1,2-1 4-15,7-2 4 16,8 0 0-16,10 0-12 16,2 0 8-16,-2 3 20 0,-4-1-8 0,-5 1-12 15,-1 2 0-15,1 1 12 16,6-1-4 0,-1 3-12-16,1 0 4 15,-10 0 12-15,1 2-4 0,-10-2-4 0,1 0 4 31,-3-2 4-31,-4-4-4 0,1-2-12 16,-3 0 4-16,0 0 12 16,-4 0-4-16,-5 0 104 0,-3-2-60 15,-3 2 16-15,0 0-40 32,-1 0-4-32,1 0-12 15,3 2 12-15,0 3-12 16,0 1-4-16,0 2 0 0,-1-3-16 15,-2 3 8-15,-3-3 12 16,0 1-4-16,0-1-4 16,-3-3 4-16,-3 1-16 15,-1-3 8-15,-2 0 20 16,-3-3-8-16,0 1 16 16,-3-3-16-16,0-1-260 15,-6-2 140-15,0-2-644 16,-3-4 420-16,-12-1-308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41:15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16842 6218 664 0,'0'-14'244'0,"0"14"-188"16,12-2-16-16,-7-1 188 0,1 3-132 0,6-5 140 0,6 2-136 0,6-5 52 0,3 6-88 0,9-6 28 0,-1 2-56 0,16-1 32 15,-4 1-36 1,13-4 24 0,-3 4-28-16,2-7 36 0,-8 5-36 15,-7-2 48 1,-5 2-44-16,-6-3-16 15,-6 6-8-15,-7-6-8 0,1 6 0 0,-6-3 0 32,0 0 0-32,-3 0-232 15,3 5 128-15</inkml:trace>
  <inkml:trace contextRef="#ctx0" brushRef="#br0" timeOffset="1204.32">16973 13417 788 0,'0'-3'292'0,"0"3"-228"0,6-2-16 0,-3-1 204 16,0 6-148-16,2-6 108 0,1 3-124 0,-3-3 40 0,3 6-72 0,3-6-16 16,6 3-24-16,6-2 40 15,0 2-28 1,15-6-4-16,2 4-16 0,16-6 48 15,-4 5-32-15,7-2 16 16,-6 2-24-16,-7-2 20 16,-5 5-24-16,-6-5 32 15,-7 2-28-15,-2-2 32 16,0 5-32-16,-6-3 4 16,0 3-12-16,-6-2-16 15,0 4 4-15,-3-2 28 16,2 0-12-16,-2 0-20 15,0 0 0-15,-3-2 12 16,0 2 0-16,0-3-4 16,0 0 4-16,0-2-16 15,3 5 8-15,0-5 20 16,0 5-8-16,3-6-28 16,0 4 8-16,0-4 24 0,2 6-8 15,-2-5-112-15,0 2 56 0,-3-4-384 31,0 1 240-31</inkml:trace>
  <inkml:trace contextRef="#ctx0" brushRef="#br0" timeOffset="17645.04">15571 2961 644 0,'0'-14'236'0,"0"14"-180"0,0-5-20 0,0 5 116 0,3 0-92 0,0-5 88 0,-1 2-84 0,1-2 48 0,3 5-68 0,-3-5 60 31,3 5-64-31,-3-3 36 16,3 3-44-16,-3 3-8 15,0 7-16-15,0 6 28 16,3 8-20-16,-6 5 76 16,3 3-56-16,-3 10 48 15,0-2-48-15,0 13-28 16,0-14-8-16,-3 6 0 0,3-5 0 16,-3-6 32-1,0-4-16-15,0-7 40 0,3 1-32 16,-3-11-32-1,6-2 4-15,-6-3 16 0,3 0-4 16,-6-3-40-16,3-5 20 16,-9 0-164-16,3 0 96 0,-5 0-28 15,5-5 64-15,-6 0 28 16,3 2 12-16,-3-10-16 16,6 7 12-1,0-7 20-15,6 5-4 0,3-5 40 16,6 8-24-16,0-8 48 15,6 7-40 1,0 6-16-16,3 6-8 0,3 1-28 16,-1 7 12-16,1 4 76 15,-3-5-40-15,0 6 80 16,-3-6-60-16,-3-5 88 16,3 0-76-16,-6-8 60 15,3 0-68-15,-6-11-12 0,3 6-24 0,-6-19 16 31,0 3-20-31,0-11-4 0,0 3-4 16,-3-2-172 0,3 1 92-16,-3 4-260 0,3 10 188 15,0-2-496-15,6 10 364 0</inkml:trace>
  <inkml:trace contextRef="#ctx0" brushRef="#br0" timeOffset="18028.1">15886 2805 904 0,'3'-14'332'0,"-3"14"-256"0,12-13-24 0,-6 3 184 0,3 7-140 0,6-2 32 0,3-1-76 0,2 6-32 0,4 6-12 16,-3 12-8-16,0-2 0 0,-6 16 76 0,0 0-40 0,-12 2 100 16,-3-2-76-16,-15-3 60 15,0-3-68-15,-18-5-4 16,0-2-28-16,-5-6 16 15,8-5-24-15,0-3-4 16,9-5-4-16,3-13 12 16,7 3-8-16,8-17-188 15,6 1 96-15,11-9-764 16,7 3 464-16</inkml:trace>
  <inkml:trace contextRef="#ctx0" brushRef="#br0" timeOffset="31638.52">15672 8057 820 0,'-3'2'304'0,"3"-2"-236"0,3 0-20 0,-3 3 88 0,3-1-84 0,-3 1 52 0,3 0-64 0,-3 2 68 16,0 6-60-16,-3-1 72 0,0 3-68 0,-3 1 52 31,6-1-60-31,0-2 60 0,3-4-64 0,0-4 72 16,3-3-64-16,6-8 36 31,3 0-48-31,2-8 24 16,4 0-32-16,6-5-8 15,0 5-12-15,3-5 20 0,-1 8-16 0,1-3 32 16,-3 6-28 0,-6-1 4-1,0 3-12-15,-7 0 12 16,1 3-12-16,-3-3-20 0,0 5 4 15,-3-2 12-15,0 5 0 16,-3-5-4-16,0 2 4 0,-3-2-68 16,0 2 36-16,-3-5-288 15,0 3 176 1</inkml:trace>
  <inkml:trace contextRef="#ctx0" brushRef="#br0" timeOffset="32691.2">14797 8049 540 0,'-3'-6'200'0,"3"6"-156"0,3 6-12 0,-3-4 72 0,3 1-64 0,-3 0 52 0,0 2-52 0,0 0 32 0,0 3-40 15,0-3 52-15,3 3-48 0,-3 0 64 16,0 0-60-16,0-3 64 15,0 3-64-15,0-2 44 16,0 2-48-16,0-3 16 0,0 0-32 16,0 1 36-1,3-1-32-15,-3-5-4 16,0 0-12-16,0 0 36 16,6 0-20-16,-1-3 12 15,1 3-20-15,3-5 28 16,0 2-28-16,3-7 32 15,0 2-32-15,6-6 4 0,0 4-12 16,6-6 56 0,-1 5-36-16,4-4 8 15,0 1-24-15,-3 1 12 16,0 3-16-16,-4-4-12 16,1 6 0-16,-6-2 4 15,0 4 0-15,-3-1 16 16,-3 4-8-16,-3-2 16 15,0 5-16-15,0-3-12 16,0 3 0-16,-6-3 28 16,3 3-12-16,-3-2 4 15,0 4-8-15,0-2-16 0,0 0 4 16,-3 0 12 0,3 0-4-16,-6 0 8 15,3 3-8-15,-6-3-268 16,3 0 148-16</inkml:trace>
  <inkml:trace contextRef="#ctx0" brushRef="#br0" timeOffset="37160.65">15041 8530 384 0,'3'-2'140'16,"-3"2"-108"-16,6-3-8 0,-3 0 100 0,0 6-72 0,3-6 60 0,0 3-68 0,2-2 112 16,1 2-88-16,3-3 64 15,0 3-76-15,-3-3 84 16,3 3-80-16,-3-2 68 16,0-1-72-16,-3-2-12 15,3 5-28-15,-9-3 8 16,0 3-16-16,-9-3-12 15,0 6 0-15,-21 0 12 16,3 2-4-16,-32 3-4 0,-1 3 4 0,-35-1 20 16,6 3-12-16,-33 3 12 15,12 3-12 1,-39 5-8-16,18 2 0 16,-42 6-16-16,21-3 8 0,-35 3 20 15,29-3-8-15,-24 0-12 16,28-3 0-16,-28 1-4 15,27-1 0-15,-29-2 16 16,23 0-4-16,-18-3 16 16,28 3-12-16,-16-6-4 15,30-2 0-15,-18-3-16 16,27-2 8-16,-9-6 28 16,30 3-12-16,0-2 40 0,21-1-28 0,-7 0 32 31,22 0-32-31,-4 3-4 15,16 0-12-15,5 3 20 0,16 2-16 0,2 0 4 16,12 1-8-16,-3-4-16 31,9 3 4-31,-2-2-120 16,5 2 68-16,0-5-392 0,6 3 248 0</inkml:trace>
  <inkml:trace contextRef="#ctx0" brushRef="#br0" timeOffset="37962.96">15121 8215 652 0,'-15'-2'244'0,"15"2"-192"15,-41 0-12-15,8 0 100 0,3 5-84 0,-38 0 76 0,2 1-76 0,-50 1 4 0,6 4-36 0,-63 2 12 16,15 3-20-16,-56 3 0 0,24-1-8 0,-52 9 12 16,37 2-12-16,-39 0-28 15,36 0 8-15,-39 5 4 16,35-2 8-16,-38 8 16 16,36-3-8-16,-39 5-4 15,38-5 0-15,-32 0 12 0,42-5-8 16,-18-3 4-16,38-2-4 0,-20-6 4 15,32 0-8-15,-17-3-12 16,29-2 4-16,-12 0 28 16,30 0-12-16,-8-3 100 15,29 1-60-15,-3-4 20 16,23 1-40-16,10-1 76 16,27 4-60-16,5-4 20 15,21 1-36-15,4 7-4 16,14 3-16-16,0 14 64 15,9 2-44-15,-3 10-20 16,6 1-12-16,-3 0 16 16,3-6-8-16,-3-2 60 15,6-6-40-15,-2-2 8 16,2-6-24-16,0-5-8 16,3-2 0-16,-3-11 20 15,6 0-12-15,-3-11-120 16,3 1 60-16,6-6-484 0,6 0 292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49:04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18741 17545 932 0,'-18'-11'348'0,"9"8"-272"0,0-2-20 16,6 2 200-16,-3-5-152 15,0-2 160 1,-3-3-152-16,-3-3 40 0,0-5-88 16,1-1-28-16,-1-4-24 0,3-3 8 15,0-3-12-15,3 0 4 16,0-2-4-16,3 0-16 16,-3-1 4-16,0 1 12 15,0 2-4-15,-3 3 16 16,-3 2-12-16,0 6 48 15,0 3-28-15,3 2 20 16,3 0-28-16,1 8-8 16,2 0-8-16,3 3-4 0,5 0 0 15,7-1 8-15,12 1-4 16,9 2 32-16,6-2-20 16,11 2-24-1,4 1 4-15,2-1 8 16,16-5 0-16,11 3-12 15,9 0 4-15,4-6 4 0,17 0 0 16,15-2 60-16,3 0-32 16,21-6 52-16,5-2-48 15,4 0 36-15,21 0-36 16,-4 2-36-16,22 6 0 0,-7 5 8 16,22 8 0-1,-13 3-20-15,9 5 8 0,-5 8 4 16,-10-3 4-16,16 8 8 15,-25 0-4-15,-2 0-12 16,-7 3 4 0,-20-3 4-16,0-2 0 0,-15-1 0 15,-9 1 0-15,-21-6-12 16,-6-2 8-16,-6-1-4 16,-6 1 0-16,-17 0 16 15,-13-6-4-15,-8 0 8 0,-4-2-8 16,-11-3-36-1,0 2 16-15,-7-2-4 16,-2 3 12-16,-3 0 16 16,-6 2-4-16,-6 0-20 15,-6 6 8-15,-4 5 12 16,-2 5 0-16,0 3-12 0,-3 7 4 16,-3 1-16-16,0 5 12 15,-3-2 4-15,0-1 4 16,0-2 24-16,-3-3-12 0,-2-3-12 15,-1 1-4 1,-3-6 12-16,-3 0-4 16,-3-2 8-16,6-3-8 15,-3-1 16-15,0-1-12 0,-3-1-4 16,-2 0 0-16,-1-2-4 16,-6 2 0-1,-6-2-12-15,-11-1 8 0,-16-2 12 16,-8 0-4-16,-7-8-12 15,-8-3 4 1,-18-5-4-16,-13-2 0 0,4-1 8 16,-15 1 0-16,-3-1 0 15,0 3 0-15,3 0 0 16,-15 3 0-16,3 2-28 16,1 1 16-16,-10 2 12 15,3 5 4-15,6 3 32 16,-3 2-20-16,0 4 12 0,9-1-16 15,12 0-16 1,-6 3 0-16,6-5 12 16,6-1-4-16,12 1 32 0,-10-3-20 15,4 0-4-15,6-3-8 16,12 0-4-16,8 3 0 16,4-3-20-1,0 3 12-15,-4-2 4 16,1-1 4-16,-1 0-80 15,4-2 44-15,-9-3 4 0,-9 0 20 0,-1-3 12 32,4 1 0-32,-3-4 0 0,-9 6 0 0,-1-5 16 15,4 2-8 1,9 1-12-16,-9-1 0 16,-4-2 12-16,10-1-4 15,18-1 8-15,11-1-8 0,13-3 24 16,20-2-16-16,9-3-84 15,21-5 40 1,15-3-184-16,9-5 120 0,6 0-184 16,0 2 156-16,-7 1-32 15,-5 5 88-15,-3 2 68 16,-6 1 4 0,-3 2-68-16,0 2 36 0,6 1-352 0,0 0 208 15</inkml:trace>
  <inkml:trace contextRef="#ctx0" brushRef="#br0" timeOffset="658.88">19286 17124 1372 0,'-21'-11'508'0,"24"14"-396"0,12 10-32 0,-4 0-32 0,4 9-44 15,0 1 128-15,0 6-68 16,-3 3 24-16,0 0-52 16,-3-3-32-16,-3-2-4 15,0-1 8-15,0-2-4 0,0-6-4 16,0-2 4-16,0-5-312 0,5-3 168 31,4-3-492-31,6-2 356 0</inkml:trace>
  <inkml:trace contextRef="#ctx0" brushRef="#br0" timeOffset="1041.1">19976 17198 1236 0,'-6'-32'456'0,"9"19"-352"0,9 2-32 16,-3 6-116-1,3 5 8-15,-3 3 4 16,0 7 20-16,-6 9 4 0,-9 7 0 15,-6 3 76-15,-6 3-36 0,-9-5 252 0,0-6-156 32,1-3 180-32,-1-4-176 15,3-7 84-15,3-4-128 16,6-3 16-16,3-3-64 16,0-2-40-16,10-3-4 15,2-5-140-15,2-6 76 16,7-4-268-16,6-4 188 15,6 1-364-15,3 2 288 16,3 3-732 0</inkml:trace>
  <inkml:trace contextRef="#ctx0" brushRef="#br0" timeOffset="1232.17">20402 17092 1300 0,'18'3'480'0,"-15"7"-372"0,3 14-32 0,-3-5 152 16,-3 10-140 0,0 2 60-16,-3 4-84 0,-3-3-40 15,0-1-12-15,0-4-12 0,3-3 0 16,3-3-12-16,6-5 8 16,6-3-488-16,8-5 264 15</inkml:trace>
  <inkml:trace contextRef="#ctx0" brushRef="#br0" timeOffset="1469.27">21075 17224 1444 0,'5'19'536'0,"4"-1"-420"0,3 17-28 0,-6-17-40 0,0 4-44 15,-3 1-12-15,0 1 4 16,3 3-48-16,-3-1 24 16,-3-2-276-16,3-3 168 0,3-5-796 15,6-3 516-15,6-2 168 32</inkml:trace>
  <inkml:trace contextRef="#ctx0" brushRef="#br0" timeOffset="1696.93">21822 17044 1340 0,'0'-10'496'0,"3"18"-384"0,-3 13-36 0,0-2-80 16,-3 7-16-16,-3 6 24 15,-3-1 0-15,0 4 0 16,0-1 0-16,0-5-76 0,3-2 40 16,6-6-508-16,9 0 300 15,3 0-404 1</inkml:trace>
  <inkml:trace contextRef="#ctx0" brushRef="#br0" timeOffset="1998.33">22497 17092 1412 0,'0'3'524'0,"6"10"-408"0,3 21-32 0,0-7-56 16,-3 7-32-16,0 6 4 15,-3-3 0 1,0 0 0-16,0 0 0 0,-3-3 0 0,0-2 0 16,-3-5-124-16,0-9 68 15,0-5-472-15,0-5 292 16</inkml:trace>
  <inkml:trace contextRef="#ctx0" brushRef="#br0" timeOffset="3029.71">23173 17171 904 0,'3'-23'332'0,"0"15"-256"0,3 0-24 0,0 5 64 0,0 3-76 16,3 5 124-16,-3 9-92 16,3 7 20-16,0 8-56 15,-3 8 4-15,-3 0-24 0,-3 0 0 16,-3 0-8-16,-3 0 56 16,0-2-36-16,0-4-12 15,0-4-8-15,0-6-116 16,3-5 60-16,0-8-552 15,3-8 332-15,3-3-348 16</inkml:trace>
  <inkml:trace contextRef="#ctx0" brushRef="#br0" timeOffset="7503.26">23620 17198 1344 0,'0'-5'0'0,"6"-1"-4"0,-6 1 316 0,3 2-172 0,0-5 180 31,2 1-184-31,-2-4 36 16,0 3-104-16,0-3 68 0,3 6-80 0,-3 0 44 16,3 2-60-16,0 1 60 15,0 4-60-15,0 3 44 32,0 3-48-32,0 6 16 15,0 2-32-15,-3 5-28 16,0 0 4-16,-3 3 16 15,3-1-4-15,-3 1 4 0,0-3-4 0,-3-2-16 16,3 0 4-16,-3-6 4 31,3 0 0-31,-3-5 16 0,6 2-8 0,0-4-188 16,0 2 96-16,-3-8-308 0,0 0 220 16,0 0-484-1,3 5 368-15,0 3-528 0</inkml:trace>
  <inkml:trace contextRef="#ctx0" brushRef="#br0" timeOffset="-200940.85">15577 1905 768 0,'5'-26'284'0,"1"18"-220"0,0-3-20 0,-3 8 76 15,3 3-76 1,0-5 44-16,3 5-52 0,0-5-12 16,0 2-12-1,3 3-20-15,3-5 4 0,3 5 12 16,8-5-4-16,10 2-4 0,15-2 4 15,11-3 56-15,10 2-32 16,5 1 8-16,15-3-24 16,13 3 64-16,2 0-44 15,9-3 60-15,18 8-56 0,9 0 0 16,0-6-20-16,8 6 16 16,7 0-20-16,12 0-12 15,5 6-4 1,-11-6 20-16,9 0-8 15,-6 0 4-15,-10 0-4 16,7 0 4-16,-3 0-8 16,-9-6 24-16,2 4-16 0,-8-4 12 15,-12-2-12-15,-9 3 0 16,-3-3-4-16,-15 3 28 16,-8-3-20-16,-7 3 12 15,-12-9-16-15,-5 9 28 16,-7-3-24-16,-5 3-4 15,-10-3-8-15,-2 3-4 16,-9-3 0-16,-7 8-204 16,4-5 112-16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42:00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17098 5652 416 0,'-15'-6'152'0,"15"6"-116"0,-6-8-12 0,3 3 120 0,6 5-84 0,-6-5 88 0,3 2-84 0,-6 0 48 0,3 3-68 0,-9 0 16 16,3 3-40-16,-9 0 36 16,6-1-32-16,-6 1 64 15,4 2-48-15,-4-2 96 16,6 0-76-16,0-3 32 0,3 0-52 0,6 0 72 15,6 0-60-15,6-3 72 32,3 0-72-32,21-7 16 15,2 2-36-15,43-8 12 16,5 5-24-16,48-7 0 16,-3 5-12-16,24-3-8 0,-15 8 4 0,12-3-4 15,-19 6 0-15,10-3-12 16,-21 3 8-16,6-3 12 15,-17 5-4-15,-10-2 32 16,-21 5-20 0,-5-8 20-16,-13 5-20 0,-2-5 28 31,-10 6-28-31,-2-4 12 0,-6 6-16 0,-3-2-16 16,-4 2 0-16,-2-3 28 15,-6 6-12-15,-3-3-20 16,0 0 0-16,-10 0-40 15,1 2 28-15,-6 1-124 16,-3 2 80-16,-12 1-264 16,3-1 184-16,-20 3-648 15,2 5 440-15</inkml:trace>
  <inkml:trace contextRef="#ctx0" brushRef="#br0" timeOffset="556.28">17157 5794 756 0,'0'-2'280'16,"0"2"-216"-16,3-3-20 0,-3 0 112 0,0 6-96 0,0-3 96 0,0 0-88 0,0-3-8 0,3 3-36 0,6 0 88 0,3 0-60 0,24-5 72 15,2 5-68-15,34-5 4 16,-4 0-36-16,36-3-4 15,1 2-12-15,32-2-16 16,-12 3 4-16,9-3-4 16,-21 3 0-16,3-3 44 15,-18 3-24-15,3-3 24 16,-14 5-20-16,-7-2 36 16,-15-1-28-16,-8-1 20 15,-9 7-24-15,-10-8 0 16,-5 5-12-16,-3-2 48 15,-6 5-32-15,-4-6-12 16,-2 6-4-16,-6-5 8 16,0 5-8-16,-6-3-28 15,3 6 8-15,-9-6-196 16,3 3 112-16,-6-2-556 16,3-1 360-16</inkml:trace>
  <inkml:trace contextRef="#ctx0" brushRef="#br0" timeOffset="8961.7">14484 3315 1028 0,'0'-8'380'0,"0"8"-296"0,0-18-20 0,0 10 216 0,0-3-164 0,0-5 112 0,0-2-132 0,0-3 52 0,6 2-84 0,3-5-8 16,3 8-36-16,3-2-12 15,3 5-4-15,5 5-32 16,4 3 16-16,3 10 4 16,0 8 8-16,-3 6-12 15,-4 7 8-15,-11 8 12 16,-3-2-4-16,-18 8 84 15,0-6-44-15,-20-2 56 16,2-6-56-16,-18-7-4 16,6-1-24-16,-5-15 32 15,8 2-24-15,0-18 20 16,10 3-24-16,-1-12-16 0,12 4-8 16,3-3-76-16,6 2 44 15,6 1-260 1,3 4 164-16,6 1-564 15,3 11 384-15</inkml:trace>
  <inkml:trace contextRef="#ctx0" brushRef="#br0" timeOffset="10212.24">15017 3228 944 0,'0'-5'352'15,"0"5"-276"-15,0-8-20 0,-3 8 252 0,3 0-180 0,-3-6 132 0,6 6-148 0,-3 0 44 0,0 0-92 0,9 0 8 16,3 0-40-16,15-5-12 16,5 5-12-16,19-8 12 15,2 3-12-15,19-3-12 16,-1-3 0 0,7 1 12-16,-10 7-4 0,-5 0 8 15,-13-2-8-15,-5 0-4 16,-9 2 4-16,-10-2 28 15,-2 5-16-15,-9 0 12 16,0 0-16-16,-9-5 0 0,-3 10-4 16,-6-5-16-1,0 0 4-15,-6 0 12 16,3 0-4-16,-9 0 8 16,6 0-8-16,-9-5-4 15,7 2 4-15,-7-2 12 0,6 5-8 16,-3-6 16-1,3 4-16-15,0-3 4 16,3 5-4-16,0-8 4 16,3 5-8-16,0-5 40 15,3 5-20-15,0-2-4 16,3 5-12-16,0-11-8 16,3 9 4-16,0-3 12 0,0 2-8 15,0-2 24-15,0 5-20 16,0-8 4-1,0 8-8-15,0-6-8 0,0 6 4 0,0 0-4 16,0 0 0-16,0-5 0 16,0 5 0-16,0 0 0 15,0 0 0-15,3 0 16 16,0 0-8-16,0 0-20 16,0 0 4-16,-3 0 4 15,0 5 4-15,3-5 0 16,0 6 0-16,0 2-12 15,3-3 8-15,0 3-4 16,2 0 0-16,1 0 8 0,0 2 0 16,0-2 0-1,0 3 0-15,-3-3 8 0,0 5-4 0,-9-8-4 32,3 3 4-32,-12 0 20 15,3 5-12-15,-12-2 12 16,3-3-12-16,-9 0-8 15,7 2 0-15,-7-2-16 0,9 3 8 0,-3-3 12 32,6 0-4-32,0-3-12 15,3 0 4-15,0 1-164 16,3 2 92-16,0-6-288 16,6 9 204-16,-3-6-400 15,6 3 316-15</inkml:trace>
  <inkml:trace contextRef="#ctx0" brushRef="#br0" timeOffset="12255.34">16169 2902 880 0,'6'-21'328'0,"-6"21"-256"0,12-16-16 0,-9 9 212 0,3 7-156 0,0-8 160 16,0 2-160-16,-3 6 76 0,0 6-108 0,-3 9 96 0,0 9-100 0,0 11 40 0,0 2-68 0,0 5 28 15,5 0-44-15,1 6 36 16,3-3-40-16,0 0 40 16,0-5-40-16,0-9 4 15,3 1-20-15,-3-11 12 16,3-2-16-16,-6-11 16 15,3-3-16-15,-6-5-48 16,0 0 24-16,-9-5-324 16,3 5 188-16</inkml:trace>
  <inkml:trace contextRef="#ctx0" brushRef="#br0" timeOffset="16856.37">14770 6101 540 0,'-3'-5'200'0,"3"5"-156"0,0 0-12 0,0 0 148 0,0 0-104 0,0 0 148 0,0 0-128 0,0 0 72 0,0 0-96 0,0 0 68 16,0 0-80-16,-3 0 48 15,3 3-64-15,-3-3 24 0,3 0-40 0,0-3-8 32,6 3-12-32,3-3 4 15,3-2-8-15,3 2-12 0,2 3 4 0,1 0 12 16,0 8-4-1,-3-2-12 1,-3 4 4-16,-12 3 128 0,0 1-72 16,-12-4 108-16,0 4-96 15,-6-7 24-15,3 4-52 0,-2-11 12 16,5 3-28-16,0-6 16 16,3-2-20-16,6-8-8 15,6 2-4-15,3-5-4 16,3 5 0-16,3-4-64 15,-1 4 36 1,-2 0-252-16,3 6 156 0</inkml:trace>
  <inkml:trace contextRef="#ctx0" brushRef="#br0" timeOffset="19134.34">13853 7916 808 0,'6'3'300'0,"-6"-3"-232"0,9-3-20 0,-6 1 184 0,0 4-136 0,-3-4 104 0,3 2-116 0,-3-3 52 15,3 0-80-15,0-2 24 0,3 5-48 0,0-5-8 16,3 0-16-16,5-3 4 16,1 2-8-16,6-4-4 15,3 4 4-15,3-7 56 16,0 5-32 0,-1-5-4-16,-2 5-12 0,-3-3 0 15,-3 4-8-15,-3-1 16 16,-3 2-12-1,-6-4 4-15,3 7-4 0,-6-2 4 16,3 5-8 0,-6-3-28-16,0 3 12 0,2-2-328 15,4-1 184-15</inkml:trace>
  <inkml:trace contextRef="#ctx0" brushRef="#br0" timeOffset="19804.68">14508 7795 520 0,'0'0'192'0,"0"0"-152"0,6 2-8 0,-3-2 148 0,0 0-104 0,-3 0 104 0,0 0-104 0,0 0 36 16,0 0-64-16,0 3 72 15,0 0-68-15,0-3 44 16,0 0-56-16,0 0 24 15,6 0-36-15,6-6 36 0,3 4-36 16,8-12-4 0,1 6-16-16,6-5 12 15,0 3-12-15,-1-4 68 0,1 4-44 16,-6-3 16 0,0 5-32-16,-6-3 28 0,0 6-28 15,-4-3 20-15,1 3-20 16,-3-1-8-16,0 6-4 0,-3-2-4 31,3 2 0-31,-3-3 0 0,0 6 0 16,-3-3 0-16,0 0 0 0,-3 0 0 15,0 0 0-15,-3 0 16 16,0 0-8-16,-3 0-196 16,3 2 100-1</inkml:trace>
  <inkml:trace contextRef="#ctx0" brushRef="#br0" timeOffset="25403.4">14425 8432 456 0,'0'0'168'0,"0"0"-128"0,-3 3-16 0,0-3 104 0,3 0-76 16,-3 0 148-16,3 3-116 0,-6-3 104 0,3 2-108 0,-6-2 100 0,3 0-104 0,-9-2 60 16,6 2-80-16,-12-3 32 15,6 3-52-15,-20-3 16 16,2 6-32-1,-30-3-8 1,4 5-8-16,-34-2 20 16,10 2-12-16,-36 0-4 15,12 3-4-15,-36 3 40 0,18 2-24 16,-12 0 8-16,27 3-16 0,-6 0 12 16,24 0-16-16,-4 0 24 15,22 0-20-15,-1 0-4 16,22 2-4-16,-1-2-16 15,16 3 8-15,-4-1 4 16,12 3 0-16,-3 3 16 16,7 0-8-16,-7 8 48 15,9-1-28-15,-9 14 28 16,10-2-28-16,-7 12 16 16,9 3-24-16,-3-2 36 15,6-6-32-15,-3-5 20 16,9-8-24-16,-2-5 8 15,2-8-16-15,0-6 0 16,3-2-4-16,-3-5-104 16,6-1 52-16,-3-4-280 15,6 2 180-15,-3-11-536 16,6 3 380-16</inkml:trace>
  <inkml:trace contextRef="#ctx0" brushRef="#br0" timeOffset="26255.25">13460 8538 860 0,'6'-13'320'0,"-6"13"-248"0,-3-3-20 0,0 1 128 0,3 2-108 0,-12-3-20 0,3 6-32 0,-24-3-8 0,1 5-8 0,-40 0-4 16,1 3 4-16,-51 3 56 16,9-1-32-16,-42 3 40 15,15 1-36-15,-27-1-28 0,27 3-4 0,-23 0 8 31,26 0-4-31,-15-3-4 16,30 0 4-16,-12-2 72 16,27-1-40-16,-3-4 100 15,26-1-76-15,10-3 52 16,20 1-68-16,4-3 32 16,14 0-44-16,3 0-8 15,9 5-16-15,-2 1-8 0,8 2 4 0,-6 5-4 31,3 3 0-31,-9 13-20 0,4 0 12 16,-13 24 12-16,9 2 0 16,-3 17 32-1,7-6-20-15,2-5 48 16,9-8-36-16,0-8 48 0,6-8-44 16,0-5 28-16,3-9-32 15,-3-4 0-15,6-1-16 16,-3-2 20-16,3-3-20 0,-3-2 32 15,3-3-28 1,-3-3 12-16,3 1-16 0,-5-6 12 16,5 2-16-16,-3-2-4 15,3 0 0-15,-6 0 4 16,3 0-4-16,-3-2 8 16,3-1-8-16,-3-2-12 15,3 2 4-15,-3-5 4 16,3 3 0-16,-3-3-36 15,3 3 20-15,-3-3-20 16,3 5 20-16,0-2-8 16,3 5 12-16,0-3-8 15,3 6 8-15,3-3 8 16,3 5 4-16,3-2 0 16,6 2 0-16,3-5 32 15,0 0-16-15,0-3 56 16,3 1-40-16,-4-6 4 15,-2 0-24-15,-3-3-8 0,0 3 0 16,-3-5-200-16,3 5 108 0,6-8-360 16,0 3 252-16</inkml:trace>
  <inkml:trace contextRef="#ctx0" brushRef="#br0" timeOffset="27054.85">12055 9311 964 0,'0'-6'360'0,"0"6"-280"0,6-2-24 0,-3-1 252 0,3 0-180 0,6-4 56 0,3-1-112 0,6-6-36 15,2 6-20-15,7-2 4 16,0 2-12-16,3 0 4 15,-4 3-4-15,-2-1-16 16,-3 6 4-16,-9 3 40 16,-6 2-24-16,-21 1 52 15,-3 2-36-15,-24-1 48 16,1 4-44-16,-10-6 20 16,6 3-32-16,4-2 36 15,8-1-32-15,6-5-4 16,9 3-12-16,9-3-24 15,9 0 8-15,15-3-24 0,9 0 20 16,12-5-56 0,2 3 36-16,-2-3-64 15,-3 3 56-15,-15-3-184 16,-4 5 124-16,-20-2-432 16,-6 2 300-16</inkml:trace>
  <inkml:trace contextRef="#ctx0" brushRef="#br0" timeOffset="27643.68">10483 9417 964 0,'3'-3'360'0,"-3"3"-280"0,12-8-24 0,-3 3 200 0,0 5-152 0,9-8 72 0,0 2-104 0,6-4 20 16,-1 2-52-1,4-8 4-15,0 3-28 0,6-3-8 16,0 3-4-16,-1-1 64 16,-2 4-36-16,-15 2 92 15,-3 8-68-15,-21 5 24 16,0 3-44-16,-24 3 12 16,3 2-28-16,-17 0 16 15,5 0-20 1,-3-2 0-16,13-3-8 0,11-8 36 15,12 3-20-15,21-9-32 16,9 1 4-16,17-11-72 16,7 0 44-16,21-8-172 15,2 6 112-15</inkml:trace>
  <inkml:trace contextRef="#ctx0" brushRef="#br0" timeOffset="32059.49">10582 11382 52 0,'-15'0'16'0,"15"0"-12"0,-18 8 0 0,12-5 88 0,3 2-52 0,-6 1-28 0,6-1-8 0,0-3 20 0,3 1-12 0</inkml:trace>
  <inkml:trace contextRef="#ctx0" brushRef="#br0" timeOffset="33027.21">14966 11324 768 0,'0'-5'284'0,"0"5"-220"0,9-3-20 0,-6 1 180 0,0 4-132 0,0-2 68 0,0 0-92 0,-6 0 12 16,3 0-44-16,-3 0-12 0,0 6-16 0,-3-4 4 31,0 3-8-31,0-5 68 15,6 3-40-15,12-3 84 16,6 0-64-16,27-5 72 0,-1 2-72 16,43-5 28-16,5 0-48 0,36-2-8 31,-9 2-16-31,24 0-16 16,-15 3 4-16,18 2 4 0,-18 3 0 15,0 0 8 1,-24 3-4-16,-9-3 8 0,-17 0-8 15,2-3-4 1,-12 3 4-16,1-3 20 0,-10 3-12 16,-5-5 40-16,-9 5-28 15,-7-3-24-15,-8 6 0 0,-6-3 8 16,-3 0-4 0,-9 0-12-16,0 0 4 0,-6 3 20 15,0-1-8-15,-3 1-20 0,0 0 4 16,-1 2 12-1,1 0 0-15,-3 0-12 16,3 3 4-16,-6-2-4 16,0-1 0-16,-2 0-240 15,2 1 136-15,-6-4-432 16,3 3 308-16</inkml:trace>
  <inkml:trace contextRef="#ctx0" brushRef="#br0" timeOffset="37063.93">11882 12015 384 0,'-20'0'140'0,"20"0"-108"0,-9 8-8 0,6-8 216 0,3 2-136 0,9-2 284 0,5 0-220 0,13-5 148 0,6 2-180 0,12-10 48 15,-1 3-108-15,13-6 12 16,-1 2-52-16,1 1-12 16,-9 3-16-16,-7-1-8 15,-8 6 4-15,-9-1-24 32,-3 4 12-32,-12-1-136 0,0 3 76 15,-12 0-252-15,0 5 180 0</inkml:trace>
  <inkml:trace contextRef="#ctx0" brushRef="#br0" timeOffset="37797.58">10364 11991 768 0,'-12'0'284'0,"12"0"-220"0,-9 3-20 0,6-3 128 0,6 0-104 0,-3-3 148 0,3 3-120 0,0-3 100 16,6 3-112-16,6-5 52 15,6 0-76-15,12-6 36 16,0 6-56-16,5-6-4 16,-2 3-20-16,0-2-4 15,-4 2-4-15,-2-3 48 16,0 6-32-16,-6-3 8 15,-3 3-20-15,-7-1-8 16,1 4 0-16,-6-4-4 16,-3 6 0-16,-3-5 0 15,3 5 0-15,-3-3 0 0,0 6 0 16,0-6-56-16,0 3 32 16,0-2-192-1,0-1 120-15</inkml:trace>
  <inkml:trace contextRef="#ctx0" brushRef="#br0" timeOffset="41593.92">12150 13610 788 0,'-9'11'292'0,"9"-11"-228"0,-6 13-16 16,3-8 80-16,3 1-80 0,-3-1 140 0,3 0-108 0,-2-2 96 0,4-1-100 0,1-4 28 15,3 2-60-15,12-11 64 16,3 3-60-16,21-13-8 15,5 0-24-15,7-8-12 16,-3 0 0-16,-1 0-4 16,-5 7 0-16,0-1 68 15,-7 7-36-15,-5 0 32 16,-6 8-36-16,-6-3 44 16,-7 6-40-16,-5-3-24 15,0 5-8-15,-6-2 0 16,3 5 0-16,-6-2-116 0,0 4 64 15,-3-2-260-15,3 3 172 0</inkml:trace>
  <inkml:trace contextRef="#ctx0" brushRef="#br0" timeOffset="42134.77">11588 13594 956 0,'6'-5'352'0,"-6"5"-272"0,15-13-24 0,-4 0 200 0,1 5-152 0,12-11 88 16,3 3-108-16,15-5-24 0,-1 3-36 0,4-1 36 0,-3 6-32 15,-7-3-16-15,-5 8-4 0,-6 0-8 16,-6 3 0-16,-3-1 0 15,-3 4 0-15,-3-1-12 16,-4 3 8-16,-5-3-76 16,0 6 44-16,0-3-172 15,0 0 116-15</inkml:trace>
  <inkml:trace contextRef="#ctx0" brushRef="#br0" timeOffset="42566.98">10787 13626 1248 0,'45'-26'460'0,"-45"26"-356"0,80-43-32 0,-44 22 128 0,-4 5-124 0,7-8 68 0,-3 6-84 0,-6-1 28 16,-4 6-52-16,-8-3-28 15,0 8-8-15,-6 0 0 16,-3 3 0-16,-6 2-28 16,0 3 16-16,-3 0-108 15,0 6 64-15,-3-4-160 0,3 4 120 0</inkml:trace>
  <inkml:trace contextRef="#ctx0" brushRef="#br0" timeOffset="43033.98">10031 13666 872 0,'6'-6'324'0,"-6"6"-252"0,18-2-20 0,-6-4 216 15,0 4-156-15,8-9 124 16,1 1-140-16,6-9 56 16,3 3-88-16,8-10 44 15,1 2-64-15,6-2-12 16,-1 4-20-16,1 1 32 16,-3 5-20-16,-6 0-24 15,-4 9 0-15,-5-4 0 16,-6 6 0-1,-3-3 8-15,-3 5-4 0,-3-2-20 16,-1 5 8-16,-2-6-136 16,0 6 76-16,-3-2-208 15,0 2 156-15,3-5-400 16,0-1 288-16</inkml:trace>
  <inkml:trace contextRef="#ctx0" brushRef="#br0" timeOffset="47036.15">13847 15449 860 0,'6'-8'320'0,"-6"8"-248"0,12-11-20 0,-3 1 208 0,0 5-152 0,3-9 116 0,3 4-132 0,-1-9 48 0,4 6-80 0,6-5-16 15,3 4-28 1,9-2-12-16,-1 1 0 0,7-1-4 16,0 5 0-16,-4-2 8 15,-2 5-4 1,-6-3-20 0,-3 6 8-16,-9 0-356 0,-1 5 196 0</inkml:trace>
  <inkml:trace contextRef="#ctx0" brushRef="#br0" timeOffset="47435.55">13180 15338 580 0,'30'-8'216'0,"-30"8"-168"0,27-13-12 0,-15 5 76 31,0 5-68-31,3-10 80 0,-1 5-72 0,-2-3-36 16,3 3-12-16,3-2 4 15,0 2-4-15,3-3-12 16,0 6 4-16,5-3 12 16,1 3-4-1,6-3-124-15,0 3 64 0</inkml:trace>
  <inkml:trace contextRef="#ctx0" brushRef="#br0" timeOffset="48003.41">11189 15420 520 0,'-6'-8'192'0,"6"8"-152"0,-9-5-8 0,3 2 148 0,6 6-104 0,-6-6 76 0,6 3-88 0,-3-5 116 0,3 2-104 0,0-2 52 15,6 2-72-15,0-5 88 16,6 0-80-16,9-5 32 16,6 2-56-16,11-7 40 15,4 5-48-15,3-8-40 16,-1 7 0-16,-5-2 20 15,-6 6-8-15,-7-1 0 16,-5 3 0-16,-6 0 4 16,3 3-4-16,-9 0-108 15,-3 5 56-15</inkml:trace>
  <inkml:trace contextRef="#ctx0" brushRef="#br0" timeOffset="48422.68">9882 15314 456 0,'-3'-3'168'0,"3"3"-128"0,-6 0-16 0,3 0 124 0,6 0-88 0,0-2 44 0,3-1-60 0,12-7 116 16,6 2-88-16,17-8 52 16,7 5-68-16,6-5-32 15,-1 3-16-15,-2-3-8 0,-4 6 0 0,-8-1-44 16,-9 3 24 0,-12 3-628-1,-6 2 356-15</inkml:trace>
  <inkml:trace contextRef="#ctx0" brushRef="#br0" timeOffset="62165.99">8867 2257 2512 0,'143'-8'0'0,"59"3"-4"0,-71-3 8 0,-6 8-4 0,57-11 8 0,-9 8-4 0,14-2 76 0,-26 5-44 0,-3-10 40 0,-24 2-44 0,-12 0 16 15,-21-3-28 1,-15 3-8-16,-17 3-8 0,-13-3 12 15,-14 8-8-15,-9-5-12 16,-7 5 0-16,-5 0 12 16,-3 5-4-16,-3-5-12 15,0 5 4-15,0-5 20 16,0 3-8-16,8-3-20 16,1 5 4-16,21-5 4 15,2 6 4-15,25-6 0 16,-4 2 0-16,34-2 0 15,-1 5 0-15,30-5-12 16,3 0 8-16,47-5 12 16,4 5-4-16,-7 0-4 15,-2 0 4-15,41 0-4 16,-23 0 0-16,35 0 0 16,-29 0 0-16,26 0 0 0,-27 5 0 15,24-5 8 1,-35 8-4-16,11-5 8 15,-32 5-8-15,-3-8 8 0,-30 3-8 16,-3-1-4 0,-27 1 4-16,-3-3-4 0,-17 5 0 15,-16-5 8-15,-17 5-4 0,-22-5-4 16,-20 8 4-16,-30-2-24 16,-32 2 12-16,-25-3 4 0,-58-2 4 15,-28 2 16-15,-65-5-8 16,-54-5-12-16,-62 2 0 15,-45-8-4 1,-39 3 0-16,-18-5 8 0,-32 3 0 0,0-1 24 16,-24 6-12-16,6-1 4 15,-21 12-8-15,9-4-8 16,-3 12 4 0,18 1-24-16,5 12 12 15,13-6 4-15,6 14 4 16,20 2 8-16,16 2-4 0,38-2 8 15,36-2-8 1,14-9-20-16,55-5 8 0,23-7 12 16,50-4 0-16,25-5-4 15,26-2 4-15,33-3-164 16,30 5 88-16,15-5-412 16,17 6 272-1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7:53:25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11094 7932 752 0,'32'6'0'15,"28"-6"-4"-15,-15 0 120 0,23 0-64 0,9-3 68 0,16-2-68 0,23-3 60 0,3 0-64 0,0-3 80 0,18 1-72 0,-3-4 60 0,-12 4-64 0,0-1 4 0,12 1-32 0,-9-1 24 16,-15 3-32-16,-9-3 20 16,0 1-20-1,-5-1 0-15,-7-2-8 16,-27 2-8-1,1 6 4-15,-12-3 4 0,-10 3-4 16,-8 0-224-16</inkml:trace>
  <inkml:trace contextRef="#ctx0" brushRef="#br0" timeOffset="915.31">15916 7967 312 0,'-39'-6'112'0,"27"6"-84"0,3 6-12 0,6-1 12 0,3 0-20 0,6 0 16 0,9 1-16 0,12-4 16 0,12 4-16 0,8-1 128 16,10-5-72-16,17 0 84 16,25-3-84-16,2 3 28 15,12-2-52-15,30 2 64 0,-3 2-56 16,11-2 8-16,13 3-32 16,-6 0-20-16,26-3-8 15,-14 5 20-15,9-2-8 16,5-1-4-16,-14 1 0 0,15-3-4 15,-13 0 0-15,-8-3 120 16,12-2-64-16,-19 0 60 16,-11-6-72-16,6 0 16 15,-6 4-40-15,-21-1 8 16,0 0-16-16,-6 0-8 16,-6-3 0-16,-30 1-4 31,-2 4 0-31,-13-2 0 0,-8-2 0 15,-4-1 8-15,-2 3-4 16,0 0-56-16,-1 3 28 16,1 0-552-16,5 5 316 0,13-6-292 15</inkml:trace>
  <inkml:trace contextRef="#ctx0" brushRef="#br0" timeOffset="15944.56">2500 10369 444 0,'-12'-21'164'0,"15"16"-124"0,-6-3-16 0,3 8-8 0,9 0-16 0,-9 0 8 0,0 0-4 16,0 5-4-16,0 0 4 0,0 3-4 0,-6 0 0 15,-3 0 44-15,3 0-24 0,-3-3 44 0,0 1-36 16,0-1 56 0,6 0-48-16,-3-2 108 0,6-3-84 31,6 2 28-31,6 1-52 0,-3 0 4 0,6-1-24 0,6-2 28 16,9-2-28-1,8-1-12 1,10 0-8-16,2 1 40 0,7 2-24 15,0 0 52-15,5 0-36 16,10-3 4-16,20 3-20 16,3 0 36-16,3 0-24 15,9 0-4-15,16 3-12 0,-4-1-8 16,-12 1 4-16,18-3 72 16,9 0-40-16,0-3-12 15,23 1-16-15,-5 2-8 16,12 0 0-16,15 2-12 15,-16 4 8-15,10-4 20 0,-3 4-8 16,-16-1-12 0,10 0 0-16,-18 1 4 15,-6-1 0-15,3-3 0 16,6-2 0-16,-15 3 16 16,-12-3-8-16,-3-3-4 15,0 3 0-15,-12-2 4 16,-15 2-4-16,-11-3 84 0,-7-2-44 15,6 2-20 1,-5 1-16-16,-4 2-8 0,-8 0 0 16,-7 2 16-1,-8 4-8-15,-9 1-4 0,-4 1 0 16,-2 3-224-16,-3 2 120 16,0 0-508-16,8 6 340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07:50:33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15050 5964 976 0,'0'2'360'0,"0"-2"-280"0,0 0-20 0,0 0 132 15,0 0-116-15,0 0 76 16,0 0-88-16,0-2 36 15,0 2-60-15,3-6-4 16,6 4-20-16,2-6-4 16,1 0-4-16,-3-3 12 15,3 6-12-15,3-3-4 16,0 3 0-16,3 0-24 16,0 2 12-16,-3 3-4 15,-1 3 4-15,-2 2 8 16,0 5 0-16,-6 6-12 0,0 5 8 15,-9 3 12-15,0 3-4 0,-6-1-4 16,3 3 4-16,-6-5-4 16,4 0 0-16,-7-3-12 15,6-2 8-15,-9-4 20 32,6 1-8-32,-3-2 4 15,3-4-4-15,-3-2-8 0,6 0 4 0,0-3-4 16,3 1 0-16,-2-4-20 15,5 1 12-15,-3-3 40 16,6 0-20-16,0-3 24 16,6 3-20-16,-3-2 44 15,2 2-32-15,1-6-16 16,3 4-4-16,3-6 8 16,0 0-8-16,0-5-4 15,3 2 0-15,0-8-16 16,0 6 8-16,3-8 12 15,-1 5-4-15,-2-2-12 16,0 2 4-16,-6-3-24 16,3 1 16-16,-3 2 24 15,3 3-8-15,-3-3 8 16,3 3-4-16,-3-1-8 0,0 4 4 0,2-1-4 31,1 3 0-31,0-2-12 16,0 4 8-16,-3-4 4 15,0 4 0-15,-3-1 0 16,0 4 0-16,-6-2 0 0,3 5 0 0,-3 0 8 16,0 0-4-16,-3 0 8 15,0 5-8-15,-9 8 24 16,0 6-16 0,-9 4 40-16,3 4-28 0,-8 5 40 15,5-3-36-15,3 5 28 16,6-10-28-16,6-3 0 15,6-2-16-15,3-6 12 16,3 0-16-16,6-5 4 16,3-3-4-16,6-5 12 15,0 0-12-15,2-2 16 16,1 2-16-16,0-3-4 16,0-2 0-16,0-1-4 15,-1 6 0-15,1-5 0 0,-3 5 0 0,0-5 0 16,0 5 0-16,-3-5 0 31,-4 5 0-31,-2-6 0 16,-3 6 0-16,-6-2-72 0,0 2 40 0,-6-3-136 31,0 3 92-31,-3-3-316 16,6 6 220-16</inkml:trace>
  <inkml:trace contextRef="#ctx0" brushRef="#br0" timeOffset="14659.14">13710 4638 664 0,'9'-5'244'0,"-9"5"-188"0,15 5-16 0,-9-5 136 16,0 0-104-16,-3 0 104 15,0 5-100-15,3-2 4 16,3 2-48-16,-3-2 48 16,3 0-44-16,-3-3 28 15,2 0-36-15,-2 0-8 16,3 0-12-16,-3 0 12 15,0 0-12-15,-6 0-4 16,0 0 0-16,0 0-16 16,0 8 8-16,0 0 48 15,0 7-24-15,0 9-8 16,6 5-8-16,-3 19 40 16,3 0-24-16,-3 34 0 15,6-3-12-15,-6 19 36 16,0-8-20-16,0 16 40 15,3-11-36-15,0 5-16 16,0-18-4-16,-6-2 16 16,0-11-12-16,0 2 4 15,3-10-8-15,-3-3-8 16,3-8 4-16,0-7 48 0,3-6-28 16,0-8 8-16,0-8-20 0,0-5-8 15,0-3 0-15,-4-5 4 16,4 0-4-16,-6-5-4 15,3-1 4-15,0-2 4 16,0 3-4-16,-3-3-4 16,0 0 4-16,0 0-4 15,0 0 0 1,0 3-12-16,3 2 8 0,-3 3 12 16,3 0-4-16,-6 0-12 15,3 2 4-15,-3-2 12 16,3 0-4-16,-3 0 8 15,6 0-8-15,-3-3-20 16,0 1 8-16,0-1 12 16,0 0 0-16,-3-2-12 15,3 0 4-15,-6-1 20 16,3 3-8-16,-2-2-4 16,2 2 0-16,-3 1-32 15,3-1 16-15,-6-5 12 0,3 3 4 16,-3-6-12-1,6 3 4-15,-6-3 12 0,3 1-4 0,-3-4-4 16,6 1 4-16,-9-5-32 16,9 4 16-16,-3-4 4 15,3 2 8-15,-3-3 0 16,6 3 0-16,-6 0-12 16,3 3 8-16,0 0 4 15,3 5 0-15,-3 2 0 16,3 6 0-16,-3-2-12 15,3 7 8-15,-3 3 12 32,6 2-4-32,0 6-4 0,3 0 4 0,3 0-24 15,0-3 12-15,0-3 12 16,3 1 0-16,-3-11 16 16,0 0-12-16,3-8 16 15,0 0-16-15,3-8-4 16,2 0 0-16,1-8 4 15,0 5-4-15,0-5 8 16,-3 3-8-16,-3-3-12 16,0 3 4-16,-3 0 4 15,3 2 0-15,-4-2 8 16,1 5-4-16,0-2-4 16,0 2 4-16,-6-3-4 15,3 6 0-15,-6-3 8 16,3 3-4-16,-9-1 60 15,0 6-36-15,-9-8 16 0,3 8-28 16,-8-2-16-16,5 2-4 0,-3 0 20 16,3 2-8-16,0 1-12 15,6 2 0-15,-3-5-104 16,3 6 60-16,0-1-340 16,3 0 212-16</inkml:trace>
  <inkml:trace contextRef="#ctx0" brushRef="#br0" timeOffset="61340.2">12362 11978 384 0,'0'0'140'0,"0"-6"-108"0,0 1-8 0,0 5 128 0,0 0-88 15,3-3-16-15,3 1-32 16,0-1-32-16,0 1 8 16,2-1-128-16,1 0 76 15,0 1-296-15</inkml:trace>
  <inkml:trace contextRef="#ctx0" brushRef="#br0" timeOffset="62009.84">10918 12049 652 0,'-12'-13'244'0,"12"13"-192"0,6 5-12 16,-6-5-196-1,6 3 76-15,0 2-340 0</inkml:trace>
  <inkml:trace contextRef="#ctx0" brushRef="#br0" timeOffset="62675.92">12576 11935 788 0,'-12'-13'292'0,"9"13"-228"0,0 0-16 0,6-3-44 16,3 6-12-16,0-3-172 15,3 3 100-15</inkml:trace>
  <inkml:trace contextRef="#ctx0" brushRef="#br0" timeOffset="62859.05">12513 11962 748 0,'-5'-8'276'0,"10"8"-216"0,7 8-640 31</inkml:trace>
  <inkml:trace contextRef="#ctx0" brushRef="#br0" timeOffset="71708">13936 16396 1112 0,'-9'-8'412'16,"12"6"-320"-16,6 7-28 0,0 0-420 0,0-5 180 0,0 0-124 0</inkml:trace>
  <inkml:trace contextRef="#ctx0" brushRef="#br0" timeOffset="72306.88">13273 16491 1040 0,'-3'-7'384'0,"6"7"-300"0,5 2-20 0,-2 1-908 15</inkml:trace>
  <inkml:trace contextRef="#ctx0" brushRef="#br0" timeOffset="72998.97">11269 16531 1152 0,'-12'-13'428'0,"15"16"-332"0,3-3-28 0,0 0-196 15,3 0 56-15,0 0-216 16,-3-3 160-16,0 0-240 16</inkml:trace>
  <inkml:trace contextRef="#ctx0" brushRef="#br0" timeOffset="73309.62">10180 16505 1268 0,'-27'-8'468'0,"24"8"-364"0,3 2-28 0,3 4-508 16</inkml:trace>
  <inkml:trace contextRef="#ctx0" brushRef="#br0" timeOffset="77936.98">19291 17547 1048 0,'9'-21'388'0,"0"16"-300"16,9-3-28-16,-9 5-28 0,3-2-32 16,3-3 52-16,-3-3-28 15,3 1 112 1,-3-1-76-16,0-2 12 16,-7-3-48-16,-2-2 12 0,-6-12-20 15,-5-7 108-15,-7-8-72 0,-6-10 84 16,-6-6-76-1,0 0 32-15,3 6-56 16,1-1 24-16,2 8-32 0,0 9 8 16,0 4-20-16,0 6 36 0,3 8-28 15,4 5 12 1,2 3-20 0,0 5 8-16,6 0-12 0,0 3-8 0,3-1 0 15,3 4 20-15,6-1-12 16,3 1-4-1,9-1-4-15,5 0 28 16,10 1-16-16,12 2 4 16,29-3-12-16,30 0-16 15,18-2 4-15,36-3 28 16,6-3-12-16,26-2-20 16,1 0 0-16,8 0 4 0,1 0 4 0,-4-1 16 15,7 4-8 1,-10 2-28-1,16 0 8-15,-13 3-12 0,3-3 12 16,-5 5 16-16,-21-2 0 0,-1 2 8 16,-5 3-8-16,-24 0 8 0,-12 3-8 15,-6-1-12 1,-9 4 4-16,-18-1 12 16,-15 3-4-16,-5-3 8 0,-4 3-8 15,1-3-20-15,-1 3 8 16,-11 0 4-1,-7 0 4 1,-11 0 0-16,-3 0 0 0,-13 0 8 0,-2-3-4 16,-9 3-4-1,0-2 4-15,-3-1 12 16,-6 0-8-16,0 0-20 16,-4 1 4-16,-2-1 12 15,0 0 0-15,0 6-4 16,0 2 4-16,-6 3-4 15,0 5 0-15,0 6-12 16,0-4 8-16,1 9-4 0,-1 5 0 16,0 11 8-16,3 7 0 15,0 1 16-15,3-3-8 16,2-3-12-16,1-8 0 16,-3-2 12-1,0-8-4-15,-3-3-12 0,-3-3 4 16,-3-2 12-1,-2-5-4-15,-7-1 24 16,-6-2-16-16,-18-3-4 16,-23 1-4-16,-25-1-24 0,-17-5 12 15,-39-3-4-15,-18 0 4 16,-32 1-64-16,-12-4 40 16,-16-4 4-16,4-1 16 15,-6 0 48-15,14 3-24 0,-5 0 16 16,9 6-16-16,11-4-16 15,-2 4 0-15,23-4-16 16,-6 1 12-16,10 0 32 16,17-1-16-16,15-2 0 15,9 0-4 1,12 0-16-16,18 0 8 0,11-2 12 0,7-4-4 16,0 4 8-1,-1-1-8-15,7 3-20 16,2 3 8-16,13 2-4 15,11 0 4-15,4 1 8 16,8 1 0-16,6-1 0 16,6-4 0-16,6 1 16 15,7-3-8-15,-1-3-4 16,0-5 0-16,0-2-92 0,-3-3 48 0,-3-3-144 31,0 0 104-31,-3 3-252 16,1-1 184-16,2 1-688 15,3 5 464-15,0 3-148 16</inkml:trace>
  <inkml:trace contextRef="#ctx0" brushRef="#br0" timeOffset="80070.3">19839 16923 860 0,'0'-6'320'0,"-3"6"-248"0,0-2-20 0,0 2 60 16,-3 0-72-16,3 2 16 15,-3-2-32 1,3 3 48-16,0-3-40 0,0 0 72 0,3-3-56 16,0 1 52-16,3-1-56 0,0-2 76 31,3 0-68-31,-3-1 60 15,0 1-60-15,0 2 32 16,0 1-48-16,-3 2 32 16,3 5-36-16,-3 8 24 0,0 6-28 15,3 12 52-15,-3 17-44 16,3 10-24-16,0 1-12 16,0-7 16-16,3-1-8 15,0-9-20-15,0-5 4 16,0-5 12-16,-3-3 0 15,0-5-4-15,-3-3 4 0,0-3 40 16,-3 1-24-16,0-1 0 16,0 1-12-16,0-3-8 15,3-3 4-15,0-2-24 16,0-1 12-16,0-4 32 0,3-1-16 16,-3-5 0-16,0 0-4 31,3-5-112-31,-3-1 60 15,0-2-288-15,0-2 188 0,0-1-476 16,3-2 352-16</inkml:trace>
  <inkml:trace contextRef="#ctx0" brushRef="#br0" timeOffset="81748.81">20970 16645 932 0,'3'-11'348'0,"0"9"-272"0,0-1-20 0,-3 3 356 0,3 8-236 16,3 11 88-16,0 15-156 16,0 14 96-16,3 12-120 15,3 12 12-15,0 18-56 0,0 0-8 16,0-14-20-16,-3-7 64 15,-3-11-44-15,-1-7 24 16,-2-9-36-16,0-10-8 0,0-8-8 16,-3-8-76-16,0-6 40 15,3-2-156 1,-3-3 108-16,0-5-160 0,0 0 136 16,-3 0-396-1,3-2 276-15</inkml:trace>
  <inkml:trace contextRef="#ctx0" brushRef="#br0" timeOffset="82214">21476 16645 600 0,'-3'-13'224'0,"12"7"-176"0,-18-4-12 0,6 5 264 16,3-1-172-16,-3 1 108 16,0 0-140-16,0 2 88 15,3 0-104 1,0 3 72-16,0 8-88 0,-2 8 108 0,2 16-96 15,0 16 68 1,0 10-84-16,0 11 40 0,2 13-60 16,-2 2 40-16,0-4-44 15,3-14 16-15,0-5-32 16,-3-11 8-16,0-8-16 16,0-5 20-16,0-8-20 15,-3-2 12 1,3-6-12-16,-3-2-16 15,3-6 0-15,-2-3-48 0,-1-2 24 16,0-5-196-16,0 0 124 0,3-3-320 16,3-3 236-16,3 0-592 15,8-2 436 1</inkml:trace>
  <inkml:trace contextRef="#ctx0" brushRef="#br0" timeOffset="83272.7">22488 16632 932 0,'12'-11'348'0,"-9"6"-272"0,0-6-20 0,0 9 208 15,3-1-156 1,0 3 64-16,-6 0-104 16,3 13 92-16,0 16-88 15,-3 14 76-15,0 12-84 0,0 9 20 0,6 10-48 16,0 8 32-16,3-3-40 15,0-7 56 1,0-14-48 0,-3-8-8-16,0-13-16 0,0-5 0 15,0-8-8-15,-3-6-48 16,0-5 28-16,0-2-228 16,-3 0 136-16,3-1-192 15,0 3 172-15,0-2-348 0,-1 0 264 16</inkml:trace>
  <inkml:trace contextRef="#ctx0" brushRef="#br0" timeOffset="83690.75">23158 16552 976 0,'-27'-10'360'0,"18"7"-280"0,-8-2-20 0,11 5 204 0,3 0-156 15,0 0 8-15,0 0-68 16,3 0 80-16,0 0-72 15,3 10 92-15,3 12-88 0,3 20 88 16,0 16-88-16,-1 14-12 16,-2 7-28-16,-3 11 64 15,-3-3-48-15,-3-5 40 16,0-13-44-16,0-11 16 16,0-10-28-16,1-11-16 15,-1-8-8-15,0-8-60 0,3-5 36 16,0-5-312-16,3-6 184 15,2-5-540-15,4-3 392 16,0-5-496 0</inkml:trace>
  <inkml:trace contextRef="#ctx0" brushRef="#br0" timeOffset="84274.51">22741 16685 736 0,'0'-11'272'0,"3"8"-208"0,6-2-20 0,0 2 212 0,0 1-148 15,0-1 36-15,0 1-88 16,0-1 64-16,0 0-68 15,-3 1 28-15,-6 2-48 0,6 0 68 0,-6 0-52 16,0 0 80-16,0 0-72 16,0 0 44-16,0 0-60 15,6 0 40-15,-3 5-44 16,0 3-12-16,0 8-12 16,3 10 52-16,0 11-36 15,0 11 24-15,0 7-32 16,0 14 28-16,-4 8-32 0,1 0 40 15,-3-9-32-15,0-7 12 16,0-10-20-16,0-12 0 16,0-4-8-1,0-9-8-15,3-5 4 0,3-5-48 16,0-3 24-16,0-5-180 16,0-2 112-16,-3-4-224 15,3 1 176-15,-6-3-464 16,6-3 336-16</inkml:trace>
  <inkml:trace contextRef="#ctx0" brushRef="#br0" timeOffset="87710.64">19580 17007 880 0,'15'-5'328'0,"-9"2"-256"0,9 1-16 0,-6 2 188 16,0 5-144-16,0 0 92 31,3 6-112-31,-3 8 96 16,-1-1-100-16,1 1 32 15,0 2-64-15,-3 0 56 16,3-3-60-16,0-4 80 16,3-4-68-16,3-10 44 15,0 0-56-15,9-16-12 16,-1 0-16-16,10-13 0 15,3 3-8-15,6-8-116 16,-1 2 60-16,1 0-268 16,0 6 176-16,2 2-472 0,-5 3 344 15,3 2-496-15</inkml:trace>
  <inkml:trace contextRef="#ctx0" brushRef="#br0" timeOffset="88405.77">21250 16986 676 0,'-3'-2'248'0,"3"2"-192"0,6-3-16 0,-3 3 244 16,0 5-164-16,3 1 152 16,0-1-156-16,-3 3 64 15,0 2-108-15,-3 4 68 0,3 1-80 0,-3-1 20 16,0 2-44-16,0-3 20 15,6-3-28-15,0-2 8 16,3-2-20-16,6-9 44 16,2 0-32-16,7-13 40 15,3 3-40-15,3-11-32 16,0 6 0-16,-1-11-104 16,-2 10 56-16,3-10-268 15,-3 5 180-15,8-7-696 16,1 1 464-16,12-4-148 15</inkml:trace>
  <inkml:trace contextRef="#ctx0" brushRef="#br0" timeOffset="89028">22625 16949 756 0,'6'-10'280'0,"-3"10"-216"0,0 0-20 0,-3 0 348 0,0 0-224 15,0 5-24-15,-3 0-88 16,-3 3 104-16,0 5-88 16,3 1 12-16,0-1-48 0,3 3 20 15,6-3-32-15,3 0 20 0,0-5-24 16,6-5 44-16,3-6-36 15,3-5 20-15,6-5-28 16,-1-3-8 0,4 3-8-16,0-11-4 15,0 5 0-15,-1-7-160 16,1 2 88-16,-6-2-156 16,0 7 128-16,-6-2-344 31,-3 5 248-31</inkml:trace>
  <inkml:trace contextRef="#ctx0" brushRef="#br0" timeOffset="89440.63">23117 16801 1040 0,'0'11'384'0,"0"-11"-300"0,17 13-20 16,-11-8 216 0,3 3-164-16,0 3 140 0,0 2-148 0,0 0 84 15,0 0-112 1,-6-2 28-1,3 2-64-15,-6-2 48 0,3-1-56 0,-6-2 36 16,0 3-40-16,-3-3-8 16,3 0-16-16,0-6-8 15,3 1 4-15,6-6 4 32,3 3-4-32,9-5 8 0,3 2-8 0,5-5-12 15,1 1 4-15,3-7 4 16,0 4 0-16,-3-6-132 15,-1 3 72-15,1-6-400 16,0 3 256-16,0-5-728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5:52:59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8355 8575 644 0,'3'-3'236'0,"-3"3"-180"0,0 0-20 0,-3 0 124 0,3 0-96 0,-3-2 60 16,3 2-68-16,-3-5 100 15,3 2-88-15,-3-2 88 16,6-1-88-16,-3-4 80 15,0-1-84-15,0-5-4 16,6 6-40-16,0-4-28 16,3 4 0-16,6-6 12 15,0 3 0-15,5-3-4 16,4 5 4-16,6 6-24 16,3 5 12-16,-3 8-24 15,-1 3 20 1,-8 7 32-16,-6 3-12 0,-18 8 60 15,0 0-36 1,-18 3 64-16,3-3-56 0,-8-5 72 16,5-3-64-16,-6-15 44 15,9-4-52-15,-6-18-4 0,6 0-20 16,1-10-28 0,8 2 4-16,3-2-40 0,6 7 28 15,0-2-212 1,6 8 128-16,0 0-432 15,6 5 300-15</inkml:trace>
  <inkml:trace contextRef="#ctx0" brushRef="#br0" timeOffset="435.32">8828 8371 800 0,'6'-8'296'0,"-6"8"-232"0,3-2-16 0,-3-1 184 16,0 6-136-16,0 5 96 0,0 0-112 0,-3 8 112 16,3 5-108-16,-6 8 56 15,6 0-80 1,-3 8 36-1,3-3-56-15,-3 1-4 0,6-6-20 16,-3-5-4-16,0-3-4 0,-3-8-76 31,0 0 36-31,-3-5-384 0,0 0 232 0</inkml:trace>
  <inkml:trace contextRef="#ctx0" brushRef="#br0" timeOffset="818.01">8950 8591 736 0,'3'-16'272'0,"-3"16"-208"0,9-18-20 0,-3 7 152 16,3 3-116-16,3-5 72 15,3 2-88-15,9-2 88 16,0 5-88-16,5 0-20 16,1 6-28-16,0 2-4 15,0 5-8-15,-7 5 104 16,-2 4-60-16,-9 4 104 16,0 3-88-16,-9 0 84 15,0 1-84-15,-15-6 28 16,0-1-52-16,-15-7 4 15,4 0-28-15,-10-8 0 16,3 3-8-16,-3-3-8 16,10 0 4-16,2 0-120 15,6 0 64-15,3-3-224 16,9 3 152-16,6-8-340 0,6 3 264 0</inkml:trace>
  <inkml:trace contextRef="#ctx0" brushRef="#br0" timeOffset="1075.12">9370 8422 600 0,'9'-16'224'0,"-9"16"-176"0,12 0-12 0,-3 2 132 15,0 6-100-15,3 6 200 0,0 2-148 0,-6 7 204 16,2 4-180-16,-11 7 112 31,3 1-148-31,-8-1 40 0,2-2-88 0,-6-8-16 16,6-3-28-1,-6-8 8 1,6-2-16-16,0-4-268 16,3-1 144-16</inkml:trace>
  <inkml:trace contextRef="#ctx0" brushRef="#br0" timeOffset="1827.9">10385 8541 1360 0,'3'-13'504'0,"-3"13"-392"0,15-6-32 0,-9 1 204 16,0 5-172-16,3-5-8 0,3 5-68 0,3-6-24 31,2 6-8-31,13-2-420 16,0 2 228-16,15 0-908 0,-1 2 608 0</inkml:trace>
  <inkml:trace contextRef="#ctx0" brushRef="#br0" timeOffset="1949.23">11156 8557 852 0,'9'-8'316'0,"-9"8"-248"0,18-8-16 15,-6 2-28 1,0 6-24-16,9-7-204 16,2 1 112-16</inkml:trace>
  <inkml:trace contextRef="#ctx0" brushRef="#br0" timeOffset="2017.62">11805 8453 268 0,'36'-7'100'0,"-36"7"-76"0</inkml:trace>
  <inkml:trace contextRef="#ctx0" brushRef="#br0" timeOffset="2205.13">12743 8398 716 0,'44'-3'264'0,"-44"3"-204"0,39-5-16 15,-21 2 8 1,-3 3-36-16,6-2-120 16,-1 4 56-16</inkml:trace>
  <inkml:trace contextRef="#ctx0" brushRef="#br0" timeOffset="2469.31">14338 8446 1048 0,'18'-14'388'0,"-18"14"-300"0,18-13-28 0,-6 8-40 0,3 2-24 15</inkml:trace>
  <inkml:trace contextRef="#ctx0" brushRef="#br0" timeOffset="3274.65">15681 8498 464 0,'0'-2'176'0,"0"2"-140"0,-9-3-8 0,3 0 136 0,6 3-96 0,-6-2 148 16,3 2-120-16,-3-5 144 16,3 2-136-16,-3-2 116 15,6 2-128-15,0-5 60 31,6 3-88-31,3-6-44 16,3 6-16-16,9 0-12 16,5 2 0-16,10 6 8 0,3 5 0 15,-6 5-12-15,-4 5 8 0,-20 6 4 16,-3 0 0 0,-21 2 120-16,-3 1-64 15,-11-6 60-15,2-3-72 16,-3-10-12-16,9-5-20 0,0-14 0 15,7 1-8-15,-4-11-188 16,6 2 100-16,3-5-352 16,6 9 244-16</inkml:trace>
  <inkml:trace contextRef="#ctx0" brushRef="#br0" timeOffset="3560.66">16071 8324 1588 0,'9'0'588'0,"-9"0"-456"0,9 16-36 0,-4-3 80 16,1 5-116-1,0 4-24-15,3 1-24 0,0 4-4 16,0-1-4-16,3 3-92 15,0-2 52-15,0 2-604 16,0-3 352-16</inkml:trace>
  <inkml:trace contextRef="#ctx0" brushRef="#br0" timeOffset="87760.95">12427 14266 260 0,'-3'0'96'0,"3"0"-76"0,-9 3-4 0,3-3-20 0,6 3 0 0,-9-1 40 0,3 1-24 0,-5 0 52 0,5 2-36 0,-6-2 12 16,3 2-24-1,-6-3-8-15,6 4-4 0,-6-4 20 16,3 4-12-16,0-1 32 16,3 0-28-16,0-2 84 15,3 2-56-15,-3-2 76 32,4-1-68-32,-4-2 116 0,6 3-96 0,0-6 124 15,6 1-112-15,6-6 32 16,2 3-72-16,16-9 4 15,6 6-32-15,12-5 0 16,-1 3-8 0,16-9-8-16,-4 3 4 0,10-5 92 15,-7 5-52-15,-2-2-8 16,-9 4-24-16,-13 1 0 16,-5 5-8-16,-9-5 8 15,-6 8-8-15,-6-6 24 16,-3 6-16-16,-6-3-84 15,0 3 40-15,-6-3-308 0,0 2 188 16,-6-2-548-16,6 3 392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5:56:25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10427 7297 756 0,'-6'-5'280'0,"6"5"-216"0,0 0-20 0,0 0 244 0,0 0-168 0,0 3 108 0,0-1-132 0,0 1 52 0,0-1-84 0,0 9-36 16,3 2-16-16,-3 11 32 15,6 5-24-15,0 11 80 16,6 2-56-16,-6 9 92 16,0-4-76-16,-6 11 88 15,0-5-88-15,-6 0 16 16,0-8-44-16,-3-3-4 15,6-10-16-15,-6-5 12 16,6-6-16-16,-3-5 16 16,6-3-16-16,-6-5-116 15,6 0 56-15</inkml:trace>
  <inkml:trace contextRef="#ctx0" brushRef="#br0" timeOffset="859.93">10120 8967 704 0,'9'2'264'0,"-9"-2"-208"16,6 3-12-16,-3-3 300 0,0 3-196 0,-3-3 180 0,0 0-192 0,0-3 68 0,0 0-116 0,-3-5 80 0,3 3-92 0,-6-11 48 0,3 6-72 0,-3-11-12 16,3 5-24-16,0-13 8 0,3 2-16 15,0-13 4 1,6 3-4-16,0-13-16 16,3 8 4-16,0-6 12 15,0 8-4-15,3-2-12 16,0 10 4-16,0-2 4 15,0 10 0-15,2 0 0 16,1 8 0-16,0 1-20 0,3 7 12 16,-3 5-4-1,3 8 4-15,-6 6 0 16,3 5 0-16,-3 5 8 0,2 0 0 16,-2 0 0-16,3 0 0 0,-3-5 0 15,3-2 0 1,-6-7 8-16,0-1-4 0,-3-9 16 15,3-2-12-15,0-8-12 16,0 2 0-16,2-8 20 16,1 6-8-16,3-5-12 15,0 2 0-15,0-8 4 16,3 6 0-16,0-9 8 16,0 6-4-1,-4-3-20-15,4 6 8 0,-3-1-4 16,-3 6 4-16,-6 5 8 0,3 8 0 15,-6 13-36 1,3 6 20-16,-6 12 4 16,0 6 12-16,-3 14 24 15,0-4-12-15,0 12 32 16,6-7-28-16,-3-1 4 16,6-6-12-16,-3-8 28 15,0-8-20-15,0-8 4 0,0-2-12 16,0-9 36-1,0 1-20-15,-3-9-32 16,3 1 4-16,-3-3-184 16,0 0 100-16,0 5-436 0,0 3 292 15</inkml:trace>
  <inkml:trace contextRef="#ctx0" brushRef="#br0" timeOffset="3735.55">16642 8202 860 0,'-6'-3'320'0,"6"3"-248"0,-9 0-20 0,6 0 148 0,3 0-120 0,-3-2 108 0,3 2-108 0,6-6 36 0,3 4-68 0,30-3 36 16,9 2-48-16,29-2-12 15,3 5-12-15,27 0 0 16,-5 2-8-16,2-2-12 16,-15 0 4-16,-8-2 116 15,-16 2-60-15,-11-6 40 16,-10 4-52-16,-11-6 12 15,-6 2-32-15,-9-1 0 16,-3 1-12-16,-9-4-16 16,-4 4 4-16,-7-2-356 15,-1 6 192-15</inkml:trace>
  <inkml:trace contextRef="#ctx0" brushRef="#br0" timeOffset="7799.61">7286 11012 456 0,'-9'5'168'0,"9"-5"-128"0,3-2-16 0,-3-1 96 0,0 6-72 0,3-3 44 0,0 0-56 0,0-3 24 0,3 3-32 0,0-3-16 16,0 3-8-16,0-2 12 16,3 4-8-16,-3-2-12 15,0 3 0-15,-3-3-4 16,0 3 0-16,0-3 32 15,0 0-12-15,-3 0 84 16,0 0-52-16,-3 0 32 0,0 0-44 16,-3-3-20-16,0 3-4 0,-9-5 8 31,6 2-8-31,-6-2-12 16,3 5 0-16,-5-3 12 0,5 3-4 15,-6 0 32 1,3 3-20-16,0-1 40 15,3 1-32-15,0 0-12 16,3-1-8-16,0-2-4 16,6 3 0-16,-3-3 8 15,6 0-4-15,-3 0 8 16,3 0-8-16,-3-3-4 0,6 3 4 16,-3-2-4-16,0 4 0 15,-3-2 0-15,3 3 0 0,-5 0 0 16,2-1 0-16,-3-2 8 15,3 0-4 1,-6-2-4-16,6 2 4 0,-3-3 4 16,3 0-4-16,-6-2-4 15,6 5 4-15,-3-5-16 16,6 2 8-16,-3-2-4 16,3 5 0-16,-3-3 24 15,3 6-8 1,-3-6 16-16,3 3-16 0,0-2-12 15,6 2 0-15,15-6 28 16,3 1-12-16,35-11 24 16,4 3-24-16,44-14-4 0,3 6-4 15,21-5-16 1,-15 5 8-16,15-1 4 16,-18 7 0-16,-3 1 8 15,-17 6-4-15,-13-2-12 16,-18 4 4-16,1-1 12 0,-10 1-4 0,-2-2 8 15,-9 3-8 1,-4-3-4 0,-5 5 4-16,-6-4 64 15,-6 4-36-15,0-5-12 16,-3 5-12-16,-4-2-8 0,1 5 0 0,-3-3 8 16,0 3-4-16,0 3-388 15,0 2 208 1</inkml:trace>
  <inkml:trace contextRef="#ctx0" brushRef="#br0" timeOffset="8773.02">12889 10869 464 0,'-3'0'176'0,"3"0"-140"0,-6 0-8 0,3 0 84 0,3 0-68 0,-6 0 16 0,6 0-36 0,-3 0 12 0,6 0-20 0,3-3 8 0,3 1-12 0,17-6 44 0,4 3-28 15,42-6 64-15,2 3-52 0,42-3-24 16,-3 4-16-16,15 1 0 0,-12 4 0 0,9-6 52 31,-18 5-28-31,4-5 32 0,-22 3-28 0,-9-3 52 0,-17 3-44 16,-10-3-8-1,-8 2-16-15,-9-4 0 16,-9 4-8-16,-7-1-4 16,-2 4 4-16,-6-2 4 15,0 2-4-15,-6 0-136 16,3 3 76-16,-3 0-368 0,0 6 236 16</inkml:trace>
  <inkml:trace contextRef="#ctx0" brushRef="#br0" timeOffset="10212.84">20795 8811 728 0,'0'-6'268'0,"0"6"-208"0,3 0-16 0,-3 0 124 0,0 0-100 0,0 8 44 0,0 3-68 0,0 10 116 0,0 5-88 0,0 17 44 16,3 2-68-16,0 10-32 15,0-2-16-15,-3-2 24 16,3-6-12-16,-3-6 4 15,0-4-8-15,0-6-156 32,3-5 80-32</inkml:trace>
  <inkml:trace contextRef="#ctx0" brushRef="#br0" timeOffset="10575.38">21116 8901 736 0,'-3'-8'272'0,"3"8"-208"0,6 5-20 0,-6-2 132 15,3 2-104-15,-3 5 96 16,0 6-100-16,0 16 124 16,3 0-108-16,-3 10-24 15,3 0-36-15,-6 1 76 16,3-6-52-16,-3-3-12 16,3-5-24-16,-3-5-12 15,0-3 4-15,0-2-104 16,3-3 56-16,6-8-448 15,3 0 272-15</inkml:trace>
  <inkml:trace contextRef="#ctx0" brushRef="#br0" timeOffset="11591.02">21372 9022 852 0,'-6'-8'316'16,"6"8"-248"-16,0-2-16 0,0-1 156 0,3 0-124 0,0-2 132 0,3 0-124 0,-3-3 60 0,3 3-88 0,-3-3-28 16,3 2-20-16,0-2-32 15,0 3 8-15,3-3 12 16,0 0 0-16,3 3 8 15,3 2-8-15,-1 1-4 16,1 2 4-16,3 0-4 0,0 2 0 0,-3-2-20 31,3 6 12-31,-3 2 4 16,0 0 4 0,-4 2 0-16,1 1 0 0,-3-1-12 15,0 3 8-15,-6 3 12 16,0 3-4-16,-6 2-12 15,3 0 4-15,-9 6-4 16,3-1 0-16,-9 3 8 16,4-2 0-16,-7-3-12 15,6-1 8-15,-3-2 12 16,3-2-4-16,-3-3 8 16,3 0-8-16,-3-6-12 15,6 1 4-15,-6-3 12 16,7 0-4-16,-4-3-4 15,3 0 4-15,0-2 108 16,3 0-60-16,0-3 16 0,3 0-44 0,0 0 12 16,3 0-20-1,0 0 28-15,6 0-28 0,-3-3-4 16,3 3-8 0,3-3-4-16,3 3 0 0,3-2 0 15,-1 4 0-15,4-2 0 16,3 0 0-1,0 0-12-15,0 3 8 0,0-3 12 16,-1 0-4 0,1 0 8-16,-3 0-8 0,-3-3-20 15,0 3 8-15,-3-2 32 16,0 2-16-16,-3-3-16 16,0 3 0-16,-6-3 12 15,0 3 0-15,-3-2-12 16,0 4 4-16,0-2 12 15,0 0-4-15,0 0 8 16,0 0-8-16,0 0-4 16,3 0 4-16,-3 0-4 15,0 0 0-15,0 0 0 16,0 0 0-16,0-2 0 16,3 2 0-16,-3-3-12 15,0 6 8-15,2-3 12 16,1 0-4-16,0 0-336 15,0 5 180-15,3 0-608 16,3 6 424-16</inkml:trace>
  <inkml:trace contextRef="#ctx0" brushRef="#br0" timeOffset="12656.41">20059 9829 956 0,'0'-10'352'0,"0"10"-272"0,6-14-24 0,-3 7 180 0,0 1-140 0,3-10 76 0,0 3-100 0,3-8 12 16,3 5-48-16,3-5-32 0,3 5-4 0,3-2 0 16,3 7 0-16,-1 3 0 15,4 5 0-15,3 9-20 0,-3 4 12 16,-4 6-12-1,-2 5 8-15,-9 3 8 0,-3 0 4 16,-18 10 68-16,0 3-36 16,-15 14-12-16,1-4-12 0,-10 1-8 15,3-6 0 1,-9-5 76-16,7-8-40 16,-4-2 4-16,6-6-24 0,0-5-20 15,10 0 0 1,2-6 28-16,6-2-12 15,3-2-12-15,3-1-4 0,6-5 20 16,3 2-8-16,15-4 16 31,3 2-16-31,11-3 4 0,4 1-4 16,6-4-8-16,-4 4 4 0,10-4-16 16,0 4 8-16,2-4-4 15,-2 4 0-15,-6-4 8 16,-4 6 0-16,-8-2 16 15,-6 4-8-15,-9-2-4 16,0 0 0-16,-6 0-24 16,0 3 12-16,-4-3 12 15,1 0 0-15,-6 0 8 16,0 0-8-16,0-3-224 16,3 3 124-16</inkml:trace>
  <inkml:trace contextRef="#ctx0" brushRef="#br0" timeOffset="15629.29">17342 9451 852 0,'6'-21'316'0,"-6"21"-248"0,15-16-16 0,-7 11 156 0,1 5-124 0,0 2 88 0,0 6-100 0,-6 27 112 0,3 4-104 0,-6 30 32 15,0-3-68-15,-3 19 4 16,0-6-32-16,0 6 0 0,3-11-8 15,-3-8 12-15,6-13-12 16,-6-8 4 0,3-13-4-16,-3-8-260 0,0-3 136 0,-3-8-736 15,3 0 472-15</inkml:trace>
  <inkml:trace contextRef="#ctx0" brushRef="#br0" timeOffset="15912.6">17428 9985 1404 0,'6'-23'516'0,"-6"23"-400"0,6-30-32 0,0 15 112 16,0 4-124-1,3-8 16-15,3 4-52 16,6-9 28-16,2 5-36 0,10-7-4 31,0 5-16-31,9-3-24 0,-1 5 8 0,1-2 12 16,-6 8 0-16,-3-3-4 15,-7 8 4-15,-5 0-16 16,-3 6 8 0,-12 2-252-16,0 5 140 0</inkml:trace>
  <inkml:trace contextRef="#ctx0" brushRef="#br0" timeOffset="16113.24">17488 9856 716 0,'-6'-6'264'0,"6"6"-204"0,-3-5-16 0,0 5 388 16,6 3-244-16,-3 5 108 16,6 2-172-16,0 11 76 0,5 6-116 15,7 7 20 1,0 1-64-16,9-1-32 15,0-5-8-15,3-2 16 0,-1-6-8 0,-5-3-4 16,0-4 0 0,-9-6-524-16,0-1 284 0</inkml:trace>
  <inkml:trace contextRef="#ctx0" brushRef="#br0" timeOffset="16383.39">17982 9411 1308 0,'-21'13'484'0,"21"-13"-376"0,-9 122-28 0,6-64 272 15,6-2-208-15,-3 26-32 16,6 0-72-16,3 3-16 15,3-9-12-15,0-9 0 16,3-12-4-16,-4-10 4 16,1-8-8-16,-6-5-328 0,-3-3 176 15</inkml:trace>
  <inkml:trace contextRef="#ctx0" brushRef="#br0" timeOffset="16715.5">16857 9411 892 0,'2'0'332'0,"-2"0"-260"0,6 53-20 0,0-8 424 15,0 5-272-15,3 38 120 16,0 2-192-16,0 18-68 16,3-7-40-16,-3 2-12 15,3-13-8-15,-3-5 16 0,0-17-12 0,-6-7 4 31,3-11-4-31,-6-13-428 16,3-7 228-16</inkml:trace>
  <inkml:trace contextRef="#ctx0" brushRef="#br0" timeOffset="17137.09">18363 9782 964 0,'0'-6'360'0,"0"6"-280"0,15-2-24 0,-6-1 244 16,2 3-176-16,10-5 48 16,6-1-104-16,12-4-44 15,-1 2-12-15,10-3-12 16,-3 3 0-16,-4-2 8 15,-2 5-4-15,-6-3-12 16,-3 5 4-16,-7-2 12 16,1 5-4-16,-3-3-124 15,0 6 64-15,0-3-496 16,-3 5 304-16</inkml:trace>
  <inkml:trace contextRef="#ctx0" brushRef="#br0" timeOffset="17392.16">18410 9948 1288 0,'0'-8'476'0,"0"8"-368"0,12-5-32 0,-3 0 36 15,9 5-76 1,12-5 24-16,6-1-40 0,11-2-16 16,-2 3-8-16,2-3-4 15,-5 5 0-15,-3 1-28 16,-6 2 20-16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5:57:0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11674 5458 624 0,'0'-5'228'0,"0"5"-176"0,-3-8-16 0,0 3 80 0,6 5-72 0,-3-5 88 0,0 5-76 0,0-6 80 15,0 6-80-15,0-5 68 16,0 5-68-16,0-3 68 0,3-2-72 0,-3-3 28 15,0 8-48-15,0-8 36 16,0 8-40 0,-3 0 12-1,3 3-24-15,-6 21-24 16,0 5 0-16,-6 34 20 16,3-2-4-16,-3 18-28 0,3-2 8 15,1 5 136-15,5-8-64 0,-3-8 116 16,6-10-100-16,-6-8 48 15,6-11-68-15,-6-6 20 16,6-7-44-16,-6-5-8 16,6-1-16-1,-6-10 4-15,6 0-8 0,-6-5 8 16,6 2-8-16,-6-2-4 16,6-1 4-16,-3-2-4 15,3 0 0-15,-3-2-204 16,6 2 112-16</inkml:trace>
  <inkml:trace contextRef="#ctx0" brushRef="#br0" timeOffset="867.08">11332 7215 652 0,'-18'8'244'0,"18"-8"-192"0,-12 5-12 0,6-5 172 0,6 0-124 0,-3-5 176 15,3 0-152-15,0-11 148 0,3 3-148 0,0-14 40 0,3 6-88 0,-3-13 4 0,3 2-36 0,0-18 24 16,3 5-32-16,3-11-40 0,0 9 8 0,2-4 0 16,1 12 8-16,3-1 0 15,3 8 0-15,-3 3 0 0,3 11 0 16,0-1-28-1,-4 11 16-15,-2 11 24 16,0 5-8-16,-3 8 0 0,3 2 0 16,-9 3 4-1,3 0-4-15,-3 1-12 0,0-4 4 16,0-5 28-16,0 0-12 16,-3-10 24-1,3-3-24-15,0-13 12 0,2 0-12 0,1-14 12 16,0 1-16-1,3-9-12-15,0 6 0 16,0-5-16-16,3 7 12 0,-3 4 12 16,0 9 0-16,0 4-20 15,0 4 8-15,-1 9 4 16,1 5 4-16,0 11-12 16,3 2 8-16,-3 8 4 15,3 5 0-15,-3 9 0 16,3-1 0-16,-6 6 24 15,3-3-12-15,-9-3 56 16,0-2-36-16,-6-9-8 16,0-2-12-16,-3-7 8 15,0-4-12-15,0-5 4 16,3 1-4-16,0-9 4 16,3-3-8-16,0-4-4 15,6 2 4-15,0-8-288 16,3 3 156-16,-3-9-564 15,3 1 388-15</inkml:trace>
  <inkml:trace contextRef="#ctx0" brushRef="#br0" timeOffset="6425.13">3631 15833 664 0,'-18'5'244'0,"18"-5"-188"0,-21 0-16 0,6 0 232 0,9 3-156 16,-11-1 112-16,5 1-132 0,-3 0 20 0,9-1-72 0,-9-2 92 16,9 3-80-16,0-3 4 0,6 0-40 15,12-5 40-15,12-1-32 0,23-10 4 31,4 3-20-31,35-13-16 0,4 5 0 0,32-6 4 16,-15 6 0 0,24 0 8-16,-12 5-4 0,3 0-12 15,-21 8 4 1,-3-3 4-16,-17 6 0 16,-7-3 16-16,-14 3-8 15,-10-3 4-15,-11 5-4 16,-9-5-16-16,-6 3 4 0,-7-3 12 15,-2 6-4-15,-6-4 16 16,0 6-12 0,-6-5-12-16,3 5 0 15,-6-5 12-15,0 2-4 16,-3 0-48-16,0 3 28 16</inkml:trace>
  <inkml:trace contextRef="#ctx0" brushRef="#br0" timeOffset="9323.04">11987 14758 392 0,'3'-2'148'0,"-3"2"-116"16,9 0-8-16,-9-3 128 0,2 3-88 0,-2-2 104 0,3 2-92 0,-3-6 72 0,3 6-84 0,-3-2-24 0,0 4-24 0,0-2 92 16,0 0-60-16,0 0 16 15,0 0-40-15,0 0-12 32,0 0-8-32,-3 0 12 0,3 3-8 0,-3 0-20 15,1-1 4-15,-4-2 12 16,6 3 0-16,-3-3 120 15,3 0-68-15,-3-3-12 16,3 3-28-16,-3-2 40 16,6-1-32-16,0-2-12 15,0 5-4-15,3-3-8 16,5 3 0 0,19-5-12-16,6-1 8 0,29-4 12 15,4 4-4-15,26-7 8 16,-3 5-8-1,22-8-4-15,-13 6 4 16,9-6-4-16,-18 5 0 0,-6-2 8 16,-17 5-4-16,-10 0-4 15,-14 3 4-15,-9 0-4 0,-6 5 0 16,-10-6 16 0,-2 6-8-16,-3-5-12 15,-3 5 0-15,-6-5 12 16,3 5-4-16,-6-5-4 15,3 5 4-15,-6-3-4 16,3 3 0-16,-6-3 8 16,3 6-4-16,-6-3-48 15,0 3 28-15,-6-1-216 0,3 3 128 16,-6-2-460 0,6 0 316-16</inkml:trace>
  <inkml:trace contextRef="#ctx0" brushRef="#br0" timeOffset="94631.23">7519 9618 904 0,'-12'10'332'0,"12"-10"-256"0,0 5-24 0,0-5 240 0,0 0-172 0,9-2 144 0,2-1-152 0,43-15 92 0,12-1-120 0,65-18 8 15,2 5-52-15,70-10-36 0,-13 8-4 0,63-1 0 31,-23 9 0-31,35-1 8 16,-33 9-4-16,-3-1-12 16,-42 9 4-16,-20-1 20 15,-36 6-8 1,-24 0-12-16,-23 2 0 0,-19-2 20 16,-14 5-8-16,-16-6 32 15,-11 4-24-15,-15-6 20 0,-6 0-20 16,-18-5 20-1,0 5-24-15,-8-6-4 16,2 4-4-16,-3-9-4 16,6 6 0-16,-9-11 0 15,6 6 0-15,-8-9 8 16,2 3-4-16,-9 1-12 16,3 4 4-16,-5 3 28 15,8 6-12-15,3-1 4 16,9 3-8-16,3 3-8 0,7 2 4 15,19 6-4-15,13 2 0 16,21 8 16 0,3 6-8-16,20 10-20 0,-3 0 4 15,1 5 12-15,-6-2 0 16,-25 3-4-16,-11-6 4 16,-36 0 48-16,-6-3-28 0,-32-2 8 15,2-3-20-15,-35-2-96 16,5-1 48-16,-14 1-440 15,12-1 264-15</inkml:trace>
  <inkml:trace contextRef="#ctx0" brushRef="#br0" timeOffset="96765.87">11364 9276 996 0,'0'-2'368'0,"0"2"-284"16,3-6-24-16,-3 4 196 0,0 2-152 16,0-3 56-16,3 0-96 0,-3-2-20 0,3 2-28 0,0-2-4 0,3 3-4 0,0-1-16 15,3 3 4-15,0 3-4 16,3 4 0-16,-6 4 0 15,3 5 0-15,-12 0-12 0,3 0 12 16,-15-3 172 0,0 0-92-16,-12-2 88 15,7-3-92-15,-7-6 52 16,6-2-68-16,0-8-4 16,9 3-28-16,3-11-4 15,9 3-8-15,9-3-24 16,9 3 8-16,9 5-12 15,3 5 8-15,-1 9 8 16,1 2 4-16,-12 5 0 16,-3 0 0-16,-12-2 8 15,0-1-4-15,-15-2 24 16,3 0-16-16,-9-5 4 16,3-1-8-16,-3-7 12 0,6 2-12 15,1-5-4 1,8 0 0-16,3-2-376 0,3 5 204 15,0 5-828-15,3 5 552 16</inkml:trace>
  <inkml:trace contextRef="#ctx0" brushRef="#br0" timeOffset="103019.19">17910 6453 892 0,'0'0'332'0,"0"0"-260"0,3-2-20 0,0-1 228 0,6 0-164 0,9-7 96 0,3-1-124 16,29-10 48-16,4 2-80 0,23-4-4 0,-2 1-32 16,20-4-12-16,-9 7-4 0,10-4-16 15,-16 4 8-15,-11-2 20 16,-13 8-8-16,-11-3 4 31,-10 5-4-31,-11 3-8 0,-3 3 4 16,-12 5-120-16,0 0 64 15,-12 3-280-15,3 7 188 16,-9 1-388-16,3 5 300 0</inkml:trace>
  <inkml:trace contextRef="#ctx0" brushRef="#br0" timeOffset="103437.16">17958 6710 780 0,'6'-5'288'15,"-6"5"-224"-15,21-14-20 0,-6 4 276 16,2 4-184-16,22-9 60 16,3 1-116-16,17-7 4 15,-2 5-48-15,8-5 20 0,-2 5-28 0,11-5 0 16,1 5-16-16,-4-2 44 15,-11 7-28-15,-7-2 48 16,-11 5-44 0,-6-3-8-1,-10 3-12-15,-5-2 60 0,-3 2-40 16,-3-3 4-16,-3 3-20 16,-6 0-12-16,0 3 0 15,-3 0-16-15,0 2 8 16,-3-2 12-16,3 5-4 15,-3-3 8-15,0 6-8 0,0-3-28 16,0 0 12 0,0-3-64-16,3 3 40 15,-3-2-152-15,3 2 108 0,-3-3-264 16,3 3 192-16</inkml:trace>
  <inkml:trace contextRef="#ctx0" brushRef="#br0" timeOffset="202370.25">6134 4424 956 0,'-12'10'352'0,"12"-10"-272"0,-20 27-24 0,11-14 216 0,3 0-160 0,-6 14 96 0,6 2-120 0,-3 13-8 0,3 3-44 0,0 3 44 15,3-3-44-15,0-6 44 16,3-7-44-16,0-3 44 16,6-2-48-16,0-3 28 15,3-3-32-15,-3 3 44 0,3-11-40 0,-3 0 48 16,3-2-48-1,-3-6 36-15,3 0-36 0,0-7 36 16,2 2-40-16,1-8 28 16,0 0-28-16,9-8 0 15,0-5-16-15,24-24-24 16,5 5 4-16,19-31 32 16,-7 4-16-16,19-23 0 15,-7 14-4-15,15-17-24 16,-8 11 12-16,-4-3 76 15,-12 22-40-15,-8 7 0 16,-6 17-16-16,-10-1 8 16,-5 14-12-16,-6 2-4 15,-3 8 0 1,-10 3-40-16,-2 7 20 0,-6-4-116 16,0 7 72-16,-6-2-116 15,0 5 100-15,-6-5-268 16,3 5 192-16,0-3-612 15,6 6 428 1</inkml:trace>
  <inkml:trace contextRef="#ctx0" brushRef="#br0" timeOffset="203510.58">18625 4477 756 0,'0'-8'280'0,"0"8"-216"0,-3 8-20 15,-3-3 208-15,3 6-148 0,-9 12 108 0,3 4-124 0,-6 13 112 0,6 2-116 0,-3 0 76 0,6 1-96 0,0-12 48 0,3 1-68 0,0-3 16 16,6-5-40-16,-3 0 8 0,6-3-16 0,-6 0 28 16,3 6-24-16,-3-6 20 15,0 0-20-15,0 0 8 16,0 0-12-16,0-2 56 15,6-3-40-15,0-11 76 16,6 0-56-16,12-15 52 16,6-4-56-16,14-17-20 15,4-1-16-15,29-37 8 0,1 6-8 16,23-22-20-16,-9 11 4 16,15-5 12-16,-11 15 0 15,2-5-20-15,-12 16 8 16,-8 0 12-1,-13 14 0-15,-11 2 16 0,-10 10-12 0,-5-2-4 16,-3 11 0-16,-1-1 4 16,-5 11-4-16,0-5-12 15,-3 5 4 1,-6 3-16-16,-4 5 12 16,-5-6-4-16,0 6 4 0,-6-2 0 15,-3 4 0 1,-6-2-64-16,3 0 40 15,-6 0-144-15,3 0 96 0,-6-2-340 16,6 2 232-16</inkml:trace>
  <inkml:trace contextRef="#ctx0" brushRef="#br0" timeOffset="207609.39">13933 9467 860 0,'9'-19'320'0,"-3"14"-248"0,3-8-20 0,-3 5 208 0,0 3-152 0,3-6 124 0,3 3-136 0,0-3 92 0,0 6-108 0,0-3 36 0,3 3-68 0,8-3 12 16,1 5-40-16,21-5 28 16,2 6-32-16,43-6-24 15,5 5 4-15,45-5 8 16,-6 6 0 0,18-4-4-1,-15 4 4-15,11-4 4 0,-20 4-4 0,-6-4-4 31,-23 4 4-31,-13-4-4 16,-18 4 0-16,-8-3 0 0,-9 5 0 0,-10-6 0 31,-8 6 0-31,-6-2 8 0,-3 2-4 0,-4-3 8 16,-2 3-8 0,0-5-152-16,-3 2 80 15,3-5-404-15,0 3 264 16</inkml:trace>
  <inkml:trace contextRef="#ctx0" brushRef="#br0" timeOffset="210177.52">7697 10179 704 0,'3'-6'264'0,"-3"6"-208"0,0-5-12 0,0 2 176 0,0 3-128 0,0-2 112 0,0-1-116 0,-3-2 48 0,3 5-76 0,-6-6 52 16,6 6-60-16,-3-5-4 16,6 2-28-16,0-4 16 15,3-1-24-15,6-8-12 16,6-3-4-16,9-5-16 15,5 3 12-15,10 3-4 16,0 7 4-16,-1 16 0 16,-2 9 0-16,-9 9 60 15,-3 7-28-15,-21 9 104 16,-3-4-72-16,-21 4 20 16,0-2-44-16,-21 3-4 15,6-3-16-15,-8-8-8 0,5-8 0 16,-3-18 20-1,10-3-12-15,-1-16-56 16,12 0 20-16,6-2-236 0,9 2 144 16,12 0-452-1,6 5 316-15</inkml:trace>
  <inkml:trace contextRef="#ctx0" brushRef="#br0" timeOffset="210581.79">8343 10115 872 0,'-6'-5'324'0,"6"5"-252"15,3-6-20-15,-6 4 104 0,3 4-96 0,-3-2 96 0,0 3-88 0,-3 0 12 16,3 2-48-16,-3-2-20 0,3 2-8 0,0 0-4 0,3 1 0 0,0-1-28 0,6 0 16 16</inkml:trace>
  <inkml:trace contextRef="#ctx0" brushRef="#br0" timeOffset="210662.02">8543 10128 632 0,'5'0'236'0,"-5"0"-184"0,18-2-16 0</inkml:trace>
  <inkml:trace contextRef="#ctx0" brushRef="#br0" timeOffset="210828.42">8986 10075 788 0,'9'-5'292'0,"-9"5"-228"0,30-13-16 0,-12 2-316 16,2 6 136-16</inkml:trace>
  <inkml:trace contextRef="#ctx0" brushRef="#br0" timeOffset="211147.76">9939 9835 756 0,'3'-11'280'0,"-3"11"-216"0,3-5-20 0,-3 2 32 15,0 6-52 1,0-3 0-16,0 0-16 0,0 0-448 15,0 0 244-15</inkml:trace>
  <inkml:trace contextRef="#ctx0" brushRef="#br0" timeOffset="211844.53">10105 9787 892 0,'6'-8'332'0,"-6"8"-260"0,18 19-20 0,-9-6 300 16,0 3-204-16,3 15 80 0,0 4-132 0,0 7-60 0,3-2-20 0,-6-3 0 0,-1-5-8 0,-2-6-4 0,3-2 0 0,-6-3-104 15,0-5 56-15</inkml:trace>
  <inkml:trace contextRef="#ctx0" brushRef="#br0" timeOffset="213676.75">10192 10030 736 0,'-6'-2'272'0,"6"2"-208"0,-3-3-20 0,0 0 256 0,3 3-172 0,-6-5 116 0,3 2-144 0,-6-4 88 0,3 1-108 0,-3-7 72 16,3 0-88-16,0-8-4 15,6 2-40-15,6-5-4 16,6 3-8-16,9-5-8 16,6 7 4-16,17 1-16 15,7 7 8-15,8 8-24 16,-2 9 16-16,-15 12-4 15,-7 6 8-15,-23 13 8 16,-6 3 0-16,-33 2 132 16,-2-2-72-16,-19-6 8 15,3-5-40-15,-2-10-16 16,8-6-8-16,-9-21 4 16,10-5-4-16,-4-22-784 15,12 1 424-15</inkml:trace>
  <inkml:trace contextRef="#ctx0" brushRef="#br0" timeOffset="214639.57">14097 9917 1100 0,'-6'-8'408'0,"6"8"-316"0,-6-16-28 0,3 5 188 16,6 6-152-16,0-11 48 0,3 0-88 0,12-5-36 0,3 5-16 0,12 0-28 0,2 8 12 0,4 8 4 16,-3 6 4-1,-7 7-20-15,-5 3 12 0,-9 7 76 16,-6 1-40-16,-15 3 88 16,0-1-64-16,-18-5-16 15,4-2-24-15,-16-11 0 16,3-3-8-16,-12-13-100 15,10-2 52-15,-1-9-428 16,12 3 256 0</inkml:trace>
  <inkml:trace contextRef="#ctx0" brushRef="#br0" timeOffset="-214530.03">14761 9816 1040 0,'3'-16'384'0,"-3"16"-300"0,21-24-20 16,-9 14 104-1,3 4-104-15,11 4-28 0,4 2-20 0,6 10 52 16,-3 4-36-16,-7 9 128 16,-5 1-88-1,-15 8 116-15,-6-3-108 16,-21 0 68-1,0-2-88-15,-11-9 4 0,2-5-40 16,-6-15 4-16,9-1-16 0,-5-18 0 16,8 2-4-1,0-10-208-15,6 6 108 16,12-1-384-16,9 8 264 0,12 0-468 16,9 8 388-16</inkml:trace>
  <inkml:trace contextRef="#ctx0" brushRef="#br0" timeOffset="-214273.73">15225 9800 820 0,'18'-10'304'0,"-18"10"-236"0,27-11-20 0,-9 6 228 16,3 5-160-16,8 0 52 16,4 2-100-16,0 4 108 15,0 2-100-15,-7 2 116 16,-5 1-112-16,-15-1 68 15,-3 4-88-15,-21-4 56 16,-3 1-64-16,-14-6-28 16,2-2-16-16,-3-6 8 15,10 0-8-15,2-7 4 0,6 2-4 16,6-5-192 0,6 5 100-16,12-6-292 0,6 7 212 15,18-7-408-15,2 4 324 16</inkml:trace>
  <inkml:trace contextRef="#ctx0" brushRef="#br0" timeOffset="-213507.4">15886 9530 528 0,'3'-2'196'0,"-3"2"-152"0,9-3-12 0,-6 0 80 0,3 6-68 0,0-3 68 0,0 0-60 0,-3 0 68 15,0 0-68-15,0 0 36 16,0 0-52-16,0 0 32 16,0 0-36-16,0 0 0 15,0 0-20-15,-3 0-16 0,3 0 0 16,-3-3 12 0,3 3-4-16,-3-5-4 15,3 5 4-15,-3-3 92 16,3 3-52-16,0-5 44 15,0 2-52-15,-1-2 96 16,1 5-76-16,-3 3 12 16,0 2-44-16,0 19 40 15,0 5-36-15,3 11-4 16,3 2-16-16,3 3-16 16,6-5 4-16,0-1-60 15,3-2 36-15,-6-5-500 0,0-5 292 16</inkml:trace>
  <inkml:trace contextRef="#ctx0" brushRef="#br0" timeOffset="-210262.88">10159 9975 1412 0,'6'-24'524'0,"-6"24"-408"0,-3-37-32 0,0 21 220 0,3 5-184 0,-3-7 64 0,0 5-108 0,-3-3-36 0,3 5-24 0,-3 1-4 0,6 4-8 0,-3 6-20 0,3 6 8 15,3 17 4 1,3 7 4-16,6 20-20 0,6 0 12 0,0 6 12 15,0-6 0-15,-1-5 16 32,-2-11-12-32,-3-10 48 15,0-3-28-15,-6-7 72 16,-3-4-52-16,-9-10 36 16,3-2-48-16,-12-14-12 0,3 0-12 0,-6-24-20 15,7 0 4 1,-1-18 12-1,3 8-4-15,0-3-12 0,6 13 4 0,0 1 12 16,6 12-4 0,-3 6-28-16,6 10 12 0,3 11-40 31,6 6 32-31,2 23 8 16,4 8 8-16,9 18 4 15,0 1 0-15,0-3 8 0,-1-6-4 0,-8-4 40 16,0-11-20-1,-12-9 20 1,0-4-24-16,-9-11 116 0,-3-3-80 0,-6-10-20 16,0 0-24-16,-6-11-12 15,6 2 0-15,0-7-20 16,3 5 12-16,0-2-188 16,6 7 104-16,6 3-372 15,3 6 256-15,12 12-1128 0,6 9 744 16</inkml:trace>
  <inkml:trace contextRef="#ctx0" brushRef="#br0" timeOffset="-209734.95">13436 10321 1248 0,'-18'-21'460'0,"18"21"-356"0,0-10-32 15,9 4 208-15,6 4-168 0,39-4 60 0,8 4-100 0,66-6-24 0,6 3-32 0,72-6-12 16,-13 3 0-16,78-8-4 0,-18 3 0 0,60 0 0 31,-40 2 0-31,25 1 0 16,-42 4 0-16,12-2 0 15,-48 6 0-15,-20-6 8 16,-45 5-4-16,-27-2-4 16,-30 5 4-16,-33-6 12 15,-23 1-8-15,-33-3-152 16,-15 6 76-16,-45-1-264 15,-8 3 188-15,-63 0-412 0,3 5 316 0</inkml:trace>
  <inkml:trace contextRef="#ctx0" brushRef="#br0" timeOffset="-209420.53">14186 10507 1068 0,'-47'23'396'0,"47"-23"-308"0,-21 16-24 0,15-10 204 16,3 2-160-16,9-3 108 16,6 0-128-16,24-8 76 15,8 3-96-15,57-13 12 16,10 0-48-16,85-11-32 16,-2 3 0-16,76-5 8 15,-20 4-4 1,33 4-20-16,-39 7 8 0,9 1 20 15,-38 7-4-15,-22 0-4 16,-38 6 0-16,-18 0 4 16,-27 2-4-16,-12-2 8 15,-17 2-8-15,-19-5-4 16,-11 3 4-16,-16-6-136 16,-8 0 72-16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5:57:19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4646 6376 384 0,'-15'-31'140'0,"15"31"-108"0,6-24-8 0,-3 13 100 0,3 3-72 0,-3-5 96 0,3 5-88 0,6-5 76 0,-3 2-76 0,0 1 4 16,3 2-40-16,-3 3 92 15,2 5-64-15,-2 2 12 16,-3 6-40-16,-9 13 68 16,0 3-56-16,-14 21 68 15,-1 5-64-15,-21 14 36 16,3-3-44-16,-14 13 44 16,8-3-44-16,-6 11-16 15,10-5-8-15,2 5-20 16,6-8 8-16,-9 19 12 15,13-6-4-15,-7 19 16 16,9-14-12-16,-12 25 92 16,10-9-52-16,-7 17-32 15,9-12-12-15,-3 15-4 16,9-15 0-16,1 17 8 0,2-14-4 16,0 14-20-16,9-22 8 0,0 14 12 31,6-13 0-31,3 10 16 0,3-13-12 0,6-1 24 31,-3-12-20-31,6 8 4 0,-1-12-8 0,-2 1 4 31,3-13-8-31,0-5-4 0,-6-12 4 0,-3 4 12 32,3-6-8-32,-6 0-12 0,0-5 0 0,0-5 92 0,0-6-48 15,3-7 8 1,-6-9-28-1,0-5 24-15,3 0-28 16,-3-7 48-16,0-4-36 0,-3-2 20 16,3 0-28-16,-6-5 0 15,3 2-12-15,-3-5-16 16,3 3 4-16,0-6 12 16,-3 3-4-16,-3-3-4 15,6 1 4-15,-6-4-4 16,6 4 0-16,-6-6 8 15,6 5-4-15,-6-7-12 16,9 4 4-16,-12-10 20 16,9 6-8-16,-3-6-20 15,6 3 4-15,-5-3 12 0,2 5 0 0,-3 1 8 16,6 4-8-16,-6 4-20 31,6 4 8-31,-6 6-4 0,6 6 4 16,-3 2 8-1,3-1 0-15,-9-1 16 16,9-1-8-16,-3-3 4 0,3-2-4 0,-3-5-8 16,0 0 4-1,-6-6-4-15,6 0 0 0,-12-5 0 32,9 0 0-32,-9-7 8 0,9 1-4 0,-9-7-4 15,9 5 4-15,-3-5-4 16,4 3 0-16,2-3-12 0,3 5 8 15,3 2-4 1,2 9 0-16,7 5-12 0,6 8 12 0,12 11-24 31,3 4 20-31,8 4 12 16,-2 2 4-16,3-5-12 16,-3 0 4-16,-7-6 12 15,-5-2-4-15,-6-8 16 16,0 0-12-16,-9-8 4 15,0-3-4-15,-4-10 28 16,1 0-20-16,-6-19 40 16,3 6-32-16,-6-14-24 15,3 8 0-15,-3-5 36 16,0 8-24-16,-3 0-8 16,3 8-8-16,0-1-4 15,0 7 0-15,-6-4 8 0,6 6 0 16,-3 0-20-16,3 2 12 15,-3-2 20-15,0 5-4 16,-3-3-4 0,6 6 0-16,-5-3-4 15,5 5 0-15,-3-2 0 16,3 3 0-16,-9-4-20 0,9 6 12 0,-6-5 20 16,6 5-4-16,-6-3-4 15,6 3 0-15,-9-2-16 16,9 4 8-1,-6-2 12-15,6 0-4 0,-6 0-20 16,6 3 8-16,-3-3 4 16,3 3 4-16,-3-3 0 15,6 0 0-15,-3-3-100 16,3 3 56-16,0-8-368 31,3 3 228-31,6-6-616 0,0 3 448 0</inkml:trace>
  <inkml:trace contextRef="#ctx0" brushRef="#br0" timeOffset="1791.08">4208 10665 580 0,'12'-5'216'0,"-12"5"-168"0,0 0-12 0,0-3 68 0,3 3-64 15,0-2 104-15,3-1-80 0,0-2 96 0,0 0-96 0,0-1 84 0,0 4-84 0,-3-4 64 16,0 6-72-16,-6-5 68 15,3 5-72-15,-3-3 36 16,3 6-52 0,-3-3 8-16,0 3-28 0,-3-3 0 15,3 2-8-15,-3 1 80 16,3 2-44-16,-3-2-32 16,3 0-8-16,0-1 32 15,-3 1-24-15,0-1-20 16,3 1 4-16,-2 0 44 15,5 2-20-15,-9 0 0 16,6 3-12-16,-6 6 4 16,0-4-8-16,-3 9 24 31,3 2-16-15,-6 13 4-16,3 3-8 0,-9 11 12 0,3-3-12 0,-8 10 4 15,5-4-4-15,-9 25 56 16,3-2-36-16,-11 27-20 15,5-11-8-15,-9 26 8 16,0-7-4-16,-8 21-20 16,8-11 8-16,-8 21 20 15,11-18-4-15,-3 34-20 16,12-16 4-16,-5 32-4 16,11-21 4-16,6 23 0 15,6-20 0-15,3 18 0 0,9-21 0 16,6 23 16-16,6-15-4 15,0 8-20-15,12-22 8 0,3 6 20 16,2-24-4-16,10 5-20 16,-9-18 4-16,6 8 12 15,-1-14 0-15,-2-2 8 16,-6-19-8-16,0 11-4 16,-4-10 4-16,-2-1-4 15,0-10 0-15,0-6 0 16,-6-13 0-16,0-2 8 15,0-11-4 1,-4 5 8-16,4-8-8 0,-3-2 32 16,0-6-20-16,-6-2 32 15,3-5-32-15,-6-6 12 16,6-3-16-16,-9-2 12 16,0-3-16-16,0-2 4 15,0-3-4-15,0-3-16 16,0 1 4-16,0-6 28 15,-6 0-12-15,0-3-4 16,3 3-4-16,-3-5 4 16,0 2-4-16,0-5-4 15,6 5 4-15,-6-5-4 0,3 6 0 16,-3-3 8-16,3 2-4 0,-6-5-12 31,3 5 4-31,-5-7 4 0,5 2 0 16,-3-8 16-1,0 5-8-15,-9-2 4 0,9 2-4 16,-6-2-8 0,6 5 4-16,-6-2-24 0,9 4 12 0,-6-2-4 15,6 6 4-15,-3-6 16 16,7 5-4 0,2 1-12-16,0 2 4 0,0 2-24 15,2 4 16 1,4 7-12-16,6 5 12 0,0 9 8 15,0-1 4 1,3 1 0-16,-3-1 0 0,3-5 0 16,3-2 0-16,0-6 0 15,-1 3 0-15,4-11 24 16,0-2-12-16,0-6-32 16,3 1 12-16,3-12 8 15,-4 4 4-15,4-9 16 16,-3 1-12-16,-3-14 4 15,-3 3-4-15,-6-11 4 16,-4 8-8-16,-2-7 16 0,0 7-12 16,0-2-12-1,-6 7 0-15,0 1 12 0,0 7-4 0,-9-2 8 16,6 8-8-16,-5-3-4 31,-1 8 4-31,-6 0-24 16,3 3 12-16,-3-1-12 0,0 6 8 15,0-2-168-15,0 4 100 16,9-4-516-16,0-1 332 0</inkml:trace>
  <inkml:trace contextRef="#ctx0" brushRef="#br0" timeOffset="6159.08">20399 15634 696 0,'-3'-2'256'0,"3"2"-196"0,0-3-20 0,0 0 112 0,0 6-92 0,0-6 44 0,0 3-60 0,0-2 20 0,3 2-36 0,-3-6 52 15,3 6-44-15,-3-2 28 16,0 2-36-16,-3-3-8 15,3 3-12-15,-3-3-8 16,0 3 4-16,-3-2 20 16,6 4-12-16,-3-2 4 15,3 0-8-15,-3-2 64 16,3 2-40-16,-3-3-12 16,3 3-12-16,-3-3 24 15,0 3-16-15,-3-2 4 16,6 4-12-16,-6-2 4 15,6 0-8-15,-6 0 8 0,6 0-8 16,-3 0 60-16,3 0-36 16,-3-2 16-1,6 2-28-15,-3-5 8 0,0 5-12 0,0-3-16 16,0 6 0-16,0-3 12 31,0 0-4-31,0 0-12 0,6 0 4 0,-3-3 20 16,3 3-8-16,-3-5 68 15,3 5-44-15,0-3-20 16,3 3-12-16,0-5 8 16,3 2-4-16,3-2 52 15,-1 2-32-15,10-5 8 16,0 3-20-16,3-6 0 16,-3 6-4-16,0-8 12 15,-1 2-12-15,1-7 4 16,-3 2-4-16,6-11-8 15,3 6 4-15,8-13 40 0,4 2-24 0,9-8-8 32,-4 6-8-32,1-3-4 15,-4 10 0-15,-2-7 0 16,-3 8 0-16,-3-14 8 16,-7 5-4-16,4-17-12 15,-3 7 4-15,3-16 64 16,-1 8-32-16,-2-8 24 15,0 5-32-15,0-18-8 0,-1-8-8 16,-5 11 4-16,0 2-4 16,3-10 32-16,0-1-20 15,-4-10 4-15,1-8-12 0,-3 11 12 16,-3 0-12 0,0-6 4-16,-3-13-4 0,0 6 4 15,-1-1-8-15,-2-2 16 0,3-13-12 16,3 5-4-16,3 5 0 15,3-3 12-15,2-18-8 16,1 14 32-16,0 7-24 16,0-5 4-16,-3-11-12 15,-6 16 12 1,-1 11-12-16,-5-19 4 16,0 16-4-16,-9-16 4 15,3 16-8-15,-3-13 8 16,0 16-8-16,0-13-12 15,0 20 4-15,-3-7 20 16,0 16-8-16,-6-14 4 16,3 16-4-16,-6-5-24 15,-3 16 8-15,-3 3-4 16,6 15 4-16,-5 0 8 16,5 11 0-16,-6-2-20 15,6 10 12-15,-6-3 20 16,6 11-4-16,-3-3-20 15,3 5 4-15,-3-2 12 16,6 8 0-16,-3-3-12 16,6 5 4-16,-3 1-16 0,6 2 12 15,-5 0-4 1,5 5 4-16,-6-2-12 0,6 2 12 16,-6 3-12-16,6 6 8 0,-3-1-8 15,3 3 8 1,-3 5 0-16,0 3 4 15,-3 0 8-15,0 2 0 0,-3 1 0 32,3-1 0-32,-3 4-12 0,3-4 8 0,-6 1 4 15,3-3 0 1,-3-1 0-16,6-1 0 0,-6 2-12 16,6-6 8-16,-2-2 12 15,5 0-4-15,-3-3 8 16,3 1-8-16,-3-4-12 15,6 4 4-15,-6-6 20 16,6 0-8-16,-3-3-12 16,6 3 0-16,-3-3 12 15,0 1-4-15,0-9 16 16,3 3-12-16,0-10-12 16,0-1 0-16,0-13 12 15,3 6-4-15,0-14-12 16,2 6 4-16,1-9-4 0,0 6 0 0,3-2 16 15,0 10-4 1,0-3-20-16,3 8 8 16,0 3 4-16,0 5 4 0,-3 0 0 15,2 8 0-15,-2 0-28 32,3 6 16-32,0 7 4 0,0 3 8 0,3 16-12 15,0 2 8 1,3 14 12-16,2 2-4 15,4 0-4-15,-6-5 4 0,-3-5-16 16,0-5 8-16,-3-6 12 16,-3-5-4-1,-4-6 8-15,4-2-8 0,-6-5 16 16,0-1-12-16,-3-2-4 16,0 0 0-16,-3-2 4 31,3-1-4-31,-3-2-80 0,0 5 40 0,-6-5-260 15,0 5 164-15,-9-3-584 16,4 6 400-16</inkml:trace>
  <inkml:trace contextRef="#ctx0" brushRef="#br0" timeOffset="7092.62">9843 10438 600 0,'0'8'224'0,"0"-8"-176"15,21 10-12-15,0-7 236 0,3 0-156 0,26-3 140 0,7 0-148 0,44-11-32 0,0 3-48 0,63-10-28 16,-3 2-4-16,62-5 4 0,-14 2 0 0,67-5 16 16,-26 8-8-16,57-2-4 15,-36 5 0-15,33-1-16 16,-46 6 8-16,22 3 4 16,-45 2 0-16,13 1 16 15,-43 2-8-15,-9 0-4 16,-32 2 0-16,-18-2-24 15,-27 3 12-15,-18 0 40 16,-20-1-20-16,-25 1 16 16,-14 0-16-16,-24-3 0 15,-9 0-4-15,-21 0-24 16,-3 0 8-16,-12 0-84 16,6 0 52-16</inkml:trace>
  <inkml:trace contextRef="#ctx0" brushRef="#br0" timeOffset="7614.52">11748 9901 808 0,'15'-14'300'0,"-15"14"-232"15,15-10-20-15,-6 5 160 0,0 5-124 0,6-3 64 0,0 3-88 0,6 0 8 0,3 3-36 0,2-3-4 0,-2 2-16 0,3-2-8 0,0 3 0 0,-1-6 4 16,1 3-4-16,-3-2 24 16,0-1-16-16,-3-2-20 15,0 5 0-15,-7-3 20 16,1 6-4-16,-3-3-20 16,-3 5 4-1,-3 0-288-15,0 1 164 16</inkml:trace>
  <inkml:trace contextRef="#ctx0" brushRef="#br0" timeOffset="8085.98">11763 10110 520 0,'-6'0'192'0,"6"0"-152"0,6-3-8 0,-3 0 160 0,6 6-112 0,6-6 176 0,3 3-144 0,6-2 36 0,3 2-88 0,2-6-4 15,1 6-32-15,3-2 12 0,0 2-20 0,2-3-8 0,1 3-4 0,0-5-16 16,0 5 8-16,2-3-104 16,-2 3 60-16</inkml:trace>
  <inkml:trace contextRef="#ctx0" brushRef="#br0" timeOffset="12780.63">21572 9414 704 0,'12'0'264'0,"-12"0"-208"0,8-3-12 0,-5 1 152 0,3 2-116 0,0-6 108 0,3 1-108 0,-3-6 56 0,3 6-80 0,0-5 68 16,0 2-72-16,6-11 88 16,6 6-80-16,6-14 52 15,2 4-68-15,1-17 92 16,-3 3-76-16,-3-13 32 16,-1 7-52-16,-5-7 40 15,0 10-48-15,-6-15 12 0,-3 7-28 0,-3-21 20 16,0 6-24-16,-3-14 4 15,0 14-8-15,0-19 12 16,0 10-12-16,0-20-4 16,3 7 0-16,-3-16-24 15,3 17 12-15,-6-25 20 16,0 14-4-16,-12-19 68 16,3 16-44-16,-15-21 4 15,-3 19-20-15,-5-19 8 16,2 18-16-16,-6-23-12 15,6 18 0-15,-5-24 12 16,8 19-4-16,-6-16-4 16,9 19 4-16,-14-25 12 15,8 22-8-15,-21-13-12 16,6 21 0-16,-14-14 4 16,8 22 0-16,-5-14 0 15,8 20 0-15,-2-4 0 16,11 21 0-16,-12-4 0 15,13 23 0-15,-13-11-12 16,9 17 8-16,-8-9 20 0,11 14-8 16,-3-3-20-16,13 13 4 15,-4-2 12-15,12 10 0 16,-3 3-4-16,6 2 4 0,3 1-16 16,6 7 8-1,-5-2 4-15,5 5 0 0,0-3-12 16,3 6 8-16,-3-3 12 15,6 5-4 1,-3-4 8-16,6 4-8 0,-3-2-4 16,3-1 4-16,-3 1-16 15,6 5 8-15,-6-3-16 16,3 3 12-16,-3-10 20 16,6 10-4-16,-6-3-4 15,3 3 0-15,-3 0-24 16,3 3 12-16,-6 7-4 15,3-4 4-15,-6 4 8 16,3 1 0 0,-3 5-12-16,3 0 8 0,0 10 12 15,3 0-4-15,-3 4-20 16,3-1 8-16,-5 2 20 16,5-1-4-16,-9-4-4 15,6-2 0-15,-6-6 4 16,6-2-4-16,-3-5-12 15,3-1 4-15,0-7 12 16,3 2-4-16,0-5-4 16,3 0 4-16,-3-5-4 15,6 0 0-15,-3-8 0 16,0-1 0-16,-3-12 8 0,3 2-4 0,-6-10-4 16,3-1 4-16,-6-4 4 31,6 7-4-31,-3 0-4 0,6 3 4 15,-6 0-4-15,6 8 0 16,-6-6-12-16,6 11 8 0,-3 0 4 31,3 6 0-31,-3 2 0 0,6-3 0 16,3 9-20-16,3-4 12 0,12 6-4 16,6 6 4-16,9-1 8 15,2 3 0-15,4 0 16 16,0 2-8-16,5-2-20 15,1 3 4-15,-3-3-4 16,-7 5 4-16,-8-5 24 16,-3 0-8-16,-12 3-4 15,-6-3 0-15,-21 2 4 16,0 1-4-16,-21 2-4 16,3 3 4-16,-11 0-4 15,8 0 0-15,-12-3-132 16,12 3 72-16,-14 0-224 0,8-1 160 15,-5-1-376 1,8 4 284-16</inkml:trace>
  <inkml:trace contextRef="#ctx0" brushRef="#br0" timeOffset="26618.7">4339 3860 880 0,'-3'-13'328'0,"3"13"-256"0,-6-16-16 0,4 14 212 0,4-4-156 0,-4-2 104 0,2 3-124 0,-6-3 88 0,6 8-100 0,-6-5 44 16,6 5-68-16,-6 5-32 16,6-2-16-16,-6 7-20 15,6 4 8-15,-3 4 4 16,3 3 0-16,0 0-12 0,6 3 8 0,-3 3-4 47,0-6 0-47,-3 0 76 0,3 0-36 0,-3 0 48 15,0-2-44-15,0 2 44 16,0-8-48-16,0 0 12 16,0 1-28-16,0-4-16 15,6 1-4-15,-6-1 4 16,6-4 0-16,-4-4 24 15,4 4-12-15,0-12 56 0,3 4-36 16,-9-4 28-16,6 1-32 16,-3-3 0-1,3 0-16-15,0-5 12 0,3 5-16 16,0-8 4-16,3 6-4 0,12-14-8 16,3 5 4-16,17-20-16 15,4 2 8 1,11-30 20-16,4 1-8 0,11-18-20 15,-5 12 4-15,5-5 4 0,-5 17 4 32,-10-4 8-32,-11 16-4 0,-7 4 24 15,-8 12-16 1,-3-3-12-16,-6 17-4 0,-6-6 28 16,0 11-12-16,-4 0-4 15,1 5-4-15,-9 0-4 16,6-3 0-16,-3 3 16 15,0 0-8-15,-6 3 32 16,0 0-24-16,-6-1 4 16,3 4-12-16,-6-6 4 15,6 8-8-15,-3-3-20 16,3 6 8-16,-3-3-92 16,3 8 52-16,-3-8-320 15,0 2 204-15,0 1-724 0,6 5 500 16</inkml:trace>
  <inkml:trace contextRef="#ctx0" brushRef="#br0" timeOffset="28036.65">3464 16621 984 0,'-9'-10'368'0,"9"10"-288"0,3 0-20 0,-3 0 220 0,0 0-164 0,0 2-28 0,3 6-56 0,0 11 0 0,3 2-20 16,-3 13-12-16,3 1-4 15,0 2 72-15,3-3-36 0,-3-2 128 16,6-6-88-16,-3-2 52 15,-3-3-68-15,-3 0 28 16,3 1-48-16,-6 1 44 31,0 4-48-31,-3 10-16 0,0-3-8 0,0 1-8 16,3-1 0-16,0-2 0 16,0-6 0-16,0-2 8 0,0-5-4 0,0-4 40 15,-3-1-20 1,0-4 12-16,3-2-20 15,-9 0-16-15,9 0-4 0,-6 0 12 16,0-3-4 0,6 1 8-16,-6-1-8 0,3-2-4 15,3-3 4-15,-6 0-4 16,6-3 0-16,6-2 0 16,6-9 0-16,12-7 8 15,14-21-4-15,19-27 16 16,9-10-12-16,5-14-28 31,3 6 8-31,22-19 12 0,-7 13 4 16,3-5-20-1,-14 22 8-15,5-14 20 0,-18 21-4 16,4-5-4-16,-10 18 0 16,-8 3-4-16,-12 16 0 15,-7 6 0-15,-5 9 0 0,-9 4 8 16,-3 7-4-1,-9 1 8-15,0 7-8 16,-6-2-12-16,6 5 4 0,-12-3 4 16,6 6 0-16,-3-3 0 15,6 3 0 1,3-3 0-16,-3 2 0 0,-3-2 8 16,0 0-4-16,0 0-4 15,0 0 4-15,0 3-24 16,0-1 12-16,-3 1-156 15,3 2 92-15,-6 1-296 16,3 2 204-16</inkml:trace>
  <inkml:trace contextRef="#ctx0" brushRef="#br0" timeOffset="41908.11">11844 14060 1100 0,'-18'-19'408'0,"18"19"-316"0,-12-18-28 0,6 7 100 0,3 3-104 0,-6-13 116 0,0 3-100 15,-9-14 104-15,6 5-104 0,-11-15 84 0,5 2-92 0,-12-26 64 0,6 3-76 0,-9-24 4 0,7 7-36 0,-4-26-12 16,9 14-8-16,-3-25-16 15,12 14 8-15,0-29-4 16,9 21 0-16,3-22 8 16,3 22 0-16,6-18-12 15,3 15 8-15,0-13 20 16,6 24-8-16,0-14-20 16,0 22 4-16,3-3-4 15,2 21 4-15,10 6 8 16,0 15 0-16,11-2-12 15,-2 13 8-15,6-5-4 16,-1 10 0-16,10 1 8 16,-6 12 0-16,20 3-20 0,0 11 12 15,13 8 12-15,-7 7 0 16,13 12-20 0,-7 1 8-16,15 12-12 15,-12-1 8-15,10 11 8 16,-19 3 4-16,12 24-12 0,-8 2 8 15,2 26 4-15,-11 1 0 0,-10 42-12 16,-11-8 8-16,-19 40 12 16,-11-14-4-16,-15 22-12 15,-6-22 4-15,-21 6 28 16,0-19-12-16,-23 11-12 16,-1-21-4-16,-14 2 40 15,5-18-24-15,-26 5 68 16,8-21-44-16,-32 0 56 15,12-14-56-15,-39-7 64 16,18-16-60-16,-24-14 80 16,18-7-68-16,-12-19 16 15,21-8-36-15,-4-20-40 16,25-7 4-16,0-39-132 16,20 3 76-16,1-37-136 15,14 5 112-15,7-32-196 16,11 11 156-16,6-6-540 15,12 19 372-15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5:57:41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3491 8509 268 0,'-21'0'100'0,"21"0"-76"16,-21-3-8-16,12 1 132 0,9 4-84 0,-11-4 52 0,8 2-68 0,-3-3 72 0,0 0-68 0,0-2 104 16,6 5-84-16,-6-5 76 15,6 5-84-15,-3-3-16 16,-3 3-28-16,3-2 4 15,-3 4-16-15,-3-2 60 16,6 0-40-16,0 0 60 31,-3 0-52-31,3-2-16 0,6 2-12 0,-3-3 60 16,6 3-36-16,-3-3 4 16,3 1-20-16,0-4 16 15,3 6-20-15,3-2-4 16,6 2-4-16,17-3 4 15,7 3-4 1,15-3 16-16,2 3-12 0,10-2-20 16,-4 2 4-16,12-3 12 15,-5 6 0-15,5-3-12 16,-11 0 4-16,-4 0 4 0,-11 0 0 16,-4 0 0-1,-5 0 0-15,-3-3 8 0,-6 0-4 0,2-2 8 31,-11 5-8-31,-3-5-12 0,0 5 4 16,-3-5 4 0,0 5 0-16,-10-6-12 0,7 6 8 15,-3-5 20 1,3 5-8-16,-9-5-12 16,3 5 0-16,-3-3 12 0,-6 6-4 15,0-3-12 1,0 0 4-16,-9 0 12 0,6 0-4 15</inkml:trace>
  <inkml:trace contextRef="#ctx0" brushRef="#br0" timeOffset="796.73">4747 8588 476 0,'3'0'176'0,"-3"0"-136"15,6 3-12-15,-6-3 100 0,0 0-76 0,0 0 128 0,0 0-100 0,0 0 100 0,0 0-100 0,0-3 44 0,3 1-68 0,-3-6 64 0,3 0-68 0,-3-8 36 16,0 3-52-16,0-6 0 16,0 3-24-16,0-7-16 0,3 1 0 0,0-4 20 15,6 5-8 1,-6-3-12-16,3 8 0 15,0-5-4-15,3 8 0 0,0 2-12 16,0 8 12 0,3 3 4-16,-1 3 4 15,1 0 8-15,3 5-4 16,-3-3-12-16,6 3 4 0,-9-5-4 16,3 2 0-16,-3-5 32 15,3 2-12-15,-3-4-12 0,3-1-4 16,-4-2 12-16,1 2-4 15,0-5-4 1,3 3 4-16,-3-3-16 16,3 3 8-16,0-6 12 15,0 6-4-15,0-6-12 16,3 3 4-16,-6-2 12 16,0 5-4-16,-3-1-4 15,-1 6 4 1,-5 6-32-16,0 1 16 0,-8 9 4 15,5 3 8-15,-6 5-12 0,9-1 8 0,-9 4 12 16,6-6-4 0,-3-2-4-16,6-1 4 15,-6-5-4 1,6-2 0-16,-3-3 0 0,6 0 0 16,-3-3 8-1,3 0-4-15,-3-2-4 16,3 0 4-16,-3-3-4 15,0 0 0-15,0 2-284 0,0 4 156 16,0 2-404-16,6 0 296 16</inkml:trace>
  <inkml:trace contextRef="#ctx0" brushRef="#br0" timeOffset="1060.02">5226 8498 632 0,'-2'0'236'0,"2"0"-184"0,-3 8-16 0,0-2 236 16,6-1-156-16,-3 6 88 0,0 2-120 0,0 0-40 0,0 0-28 0,0 0-16 16,0 3 4-16,-3-2-192 15,3 1 104-15</inkml:trace>
  <inkml:trace contextRef="#ctx0" brushRef="#br0" timeOffset="34792.78">6399 6760 80 0,'-3'-3'32'0,"3"3"-24"0,-6 3-4 0,0-3 16 0,6 3-12 0,-9-1 268 15,4 1-148-15,-7-3 76 0,0 0-116 0,-3 0 104 0,6 0-108 0,-6-3 48 16,6 3-76 0,0-2 12-16,3-1-40 15,3-2 36-15,3 5-36 0,-3-5 28 16,6 5-28-16,-3-3-8 15,0 3-12-15,-3-3 4 16,3 3-8-16,-6-2-12 16,3 4 4-16,-6-2 12 15,6 0-4-15,-3 0 60 16,6 0-36-16,15-2 68 16,6 2-56-16,27-6 36 15,5 4-44-15,40-6-28 16,2 5-4-16,15-5 0 15,-12 5 0-15,12-4 0 16,-8 1 0-16,-1-2 16 16,-15 6-8-16,-8-6-12 15,-13 5 0-15,-11-5 4 16,-10 6 0-16,-5-6 16 16,-9 5-8-16,-6-5 24 15,-4 5-20-15,-5-5 12 0,0 6-12 0,-9-6-16 31,0 8 0-31,-6-5-4 16,0 5 0-16,-6-3 8 0,3 3 0 16,-3 0-204-1,3 5 112-15</inkml:trace>
  <inkml:trace contextRef="#ctx0" brushRef="#br0" timeOffset="35286.35">6340 6877 664 0,'-3'5'244'0,"3"-5"-188"0,3 2-16 0,-3-2 172 0,6 0-124 0,6-2 160 0,5-1-144 0,16-5 64 16,-3 3-100-16,30-11 8 0,-1 3-44 0,27-6-20 0,1 6-8 0,11-3-16 0,-9 6 8 15,12-4 20-15,-14 6-8 0,-1 1-4 0,-14 1 0 0,-10-2-4 16,-11 6 0-16,-7-6 16 16,-8 5-8-16,-6-5-28 15,-6 5 8 1,-7-2 24-16,1 5-8 15,-6-2-16-15,-3 2 4 16,-3 0-84-16,3 2 52 0</inkml:trace>
  <inkml:trace contextRef="#ctx0" brushRef="#br0" timeOffset="42824.68">3667 8975 444 0,'-15'0'164'16,"15"0"-124"-16,-9 2-16 0,0-2 168 0,9 3-112 0,-9 0 28 0,6-1-64 0,-6 1 112 0,3 0-84 0,0-1 72 15,6 1-84-15,-6-3 48 16,6 0-64-16,9 0 60 16,3 2-64-16,18-2 8 15,3 3-28-15,17-6-12 16,4 1-4-16,17-3 4 15,1 2-4-15,2-2-12 16,-5 5 4 0,-4-6 20-16,-8 6-8 0,-7-2-12 15,-8 2 0-15,-3-3 4 16,-10 6 0-16,-5-3 8 16,-3 0-4-16,-3 0 68 15,-3 0-40-15,0 0 4 16,-6 0-20-16,-6 0-12 15,5 0 0-15,-5 0-4 16,3 0 0-16,-6 0 0 16,0 0 0-16,0-3 8 15,0 3-4-15,0-3-4 16,0 6 4-16,0-3-296 16,0 0 160-16</inkml:trace>
  <inkml:trace contextRef="#ctx0" brushRef="#br0" timeOffset="45622.21">4950 9295 612 0,'0'-5'228'0,"0"5"-180"0,-12 13-12 0,6-8 88 0,6 0-76 0,-9 1 88 0,6-1-80 0,-3-2 140 0,6 2-112 0,-3-5 88 32,3 0-104-32,-3-3 56 0,6 1-72 0,-3-6 60 15,0 0-64-15,0-6-24 16,0 4-16-16,0-14 52 16,0 6-32-16,0-17-4 15,3 6-12-15,3-11-28 16,3 6 8-16,3-3 4 15,3 8 4-15,-1 0 0 16,4 10 0-16,-3 1-12 16,3 4 8-16,-3 4-24 15,0 7 16-15,-3 3 12 16,6 6 4-16,-9 1-4 16,2 7 4-16,-2-1-4 15,0 3 0-15,-3-3 8 16,3-2-4-16,-3-6-4 15,6-2 4-15,-9-9 12 16,6 1-8-16,-3-8-4 16,3 2 0-16,-3-7 4 15,3 4-4-15,0-1-12 16,0-1 4-16,0 2-4 16,-1 6 0-16,-2 3 0 0,0 3 0 0,-3 4-12 15,0 6 12 1,3 3 92-16,-6 5-44 15,0-1 0 1,0 4-24-16,0-1 52 16,0 4-40-16,-9-1-4 0,9-3-12 0,-3 1 0 15,3-1-8-15,-3 4 16 32,0-1-12-32,-3 3-204 0,3-3 104 0,-2 0-208 15,5-3 168 1,0-2-200-16,5-3 192 0</inkml:trace>
  <inkml:trace contextRef="#ctx0" brushRef="#br0" timeOffset="46099.21">5456 9163 748 0,'-6'-3'276'0,"6"3"-216"15,-3-3-16-15,0 1 156 0,6 2-120 0,0-6 80 0,3 1-92 0,3-6-28 0,3 6-24 0,2-5-16 0,4 4 4 0,0 1-4 0,-3 2 0 0,0 11-12 16,-6 3 8 0,-6 7-4-16,-3 6 0 0,-6 3 112 15,0-4-56 1,-3-1 52-16,6-4-60 0,0-5-4 15,3 1-20-15,3-9 16 16,9-2-20 0,-3-6-12-16,3 3-4 0,0-3 20 15,3 1-8-15,-7-4-216 16,7 4 116-16,-12-4-380 16,6 4 264-16</inkml:trace>
  <inkml:trace contextRef="#ctx0" brushRef="#br0" timeOffset="80524.72">16577 8509 600 0,'15'-8'224'0,"-15"8"-176"0,0-3-12 15,0 1 292-15,3 2-188 0,-3-6 120 0,0 6-152 0,-6-2-8 0,3 4-60 0,-24-2 8 16,3 3-28-16,-44 2 0 15,-4 3-12-15,-56 0 48 0,3 3-32 16,-56-3 16 0,20 0-24-16,-21-3-8 15,27 0-4-15,4-2 136 16,32 2-76-16,14 1-16 0,28-1-32 16,8-3 4-16,25 4-12 15,5-6-4-15,12 2 0 16,4-2 4-16,11 3-4 15,-3 0-100-15,9 5 52 16,0 0-560-16,6 0 328 0</inkml:trace>
  <inkml:trace contextRef="#ctx0" brushRef="#br0" timeOffset="81729.32">16657 8771 1040 0,'3'0'384'0,"-3"0"-300"0,3-3-20 0,-3 1 236 0,6-1-176 0,0-5 116 0,0 3-140 0,-6-8 36 0,3 2-80 16,-3-8-8-16,0 6-28 0,-3-11 24 16,3 6-28-16,-3-9 4 15,3 6-12-15,-3-3-8 16,6 6 4-16,-3-3-16 16,6 8 8-16,0-3 4 0,3 2 0 15,0-1 0 1,0 4 0-16,0 0 8 15,2 6-4-15,-2-3-20 16,3 3 8-16,0 2 4 16,0 3 4-16,3 0-20 0,0 6 12 0,0-1 4 31,3 0 4-31,-4 0 0 16,-2 3 0-16,-3 0 8 15,3 0-4-15,-3-3-4 0,0 3 4 0,-3-2-4 31,0-1 0-31,0-2-12 0,0-1 8 0,-6-2 12 16,0 0-4 0,0 0-12-16,6 0 4 15,0-2 40-15,0 2-24 0,-3-3-20 16,0 3 4 0,3-5 0-16,0 2 4 15,0-5-12-15,0 5 8 16,-3-7 12-16,-1 5-4 15,1-6-4-15,0 3 4 0,-3-2 4 16,3 4-4-16,-3-2-12 16,0 3 4-1,0-3 4-15,0 5 0 0,0 1 0 16,0 2 0-16,0-3-12 16,6 6 8-16,-6-3 4 15,3 0 0-15,0 0 0 16,0 0 0-16,0 0 0 0,0 0 0 15,-3 0 0 1,0 0 0-16,0 0 0 16,0 0 0-16,0 0 0 15,0 0 0-15,0 0 0 16,0 0 0-16,0 2-20 0,0 1 12 16,0 2 12-16,0 3 0 0,-3 6-12 15,3 4 4 1,-6 1 4-16,6 2 0 15,-3 3 0-15,6-1 0 16,-3 1 8 0,0-3-4-16,0-2-4 0,0-1 4 15,0-4 12-15,3-1-8 0,-3-3-12 16,0-2 0-16,0-5-324 16,0 0 180-16,0-1-416 15,0 1 320-15</inkml:trace>
  <inkml:trace contextRef="#ctx0" brushRef="#br0" timeOffset="82658.98">17154 8655 756 0,'3'-3'280'0,"-3"3"-216"0,-6 5-20 0,3 0 200 0,6 3-144 0,-3 6 196 0,0 2-168 0,0-1 76 0,3 1-116 0,0 0-32 32,0 0-36-32,3-5-8 0,0-1-4 0,0-5-8 15,0 3 4 1,-6-8-236-1,3 3 128-15,-6-3-536 16,3 5 352-16</inkml:trace>
  <inkml:trace contextRef="#ctx0" brushRef="#br0" timeOffset="85961.68">16487 9372 728 0,'15'0'268'0,"-15"0"-208"0,9 0-16 0,-6 0 300 0,0 0-196 0,3-3 188 0,0 0-196 0,-3-2 112 15,3 0-144-15,-3-9 56 0,0 1-96 0,-3-8 8 0,0 3-44 0,0-12-12 16,3 4-12-16,0-8-8 15,0 4 4-15,3-1-16 16,0 4 8-16,0 1 4 16,3 7 0-16,-3 1-12 15,3 7 8-15,-1 3-24 16,1 8 16-16,0 8 12 16,0 5 4-16,3 11-20 15,0 3 8-15,0 4 4 16,0 1 4-16,-3-3 8 15,3-5-4-15,-6-3-4 16,3-2 4-16,-6-6-4 16,3-2 0-16,-6-6 16 15,3-2-8-15,-3-6-4 16,3 3 0-16,-1-5 12 16,1 2-8-16,3-10-12 15,0 2 0-15,3-7 12 16,0 4-4-16,3-9-12 15,0 4 4-15,0-5 4 0,0 8 0 16,0-2 0 0,3 7 0-16,0 1 0 0,-1 4 0 15,-2 4-20-15,3 4 12 16,-3 9-4 0,0 2 4-16,-3 11 0 15,0 2 0-15,-3 6 24 0,0-3-8 16,0 0-4-16,0-5 0 15,-3-5-16-15,0-3 8 0,0-6 12 16,0 1-4-16,-3-9 16 16,3 1-12-16,-3-3-4 15,6 0 0-15,-3 0-180 16,-1 0 96 0,-2 0-392-16,0 0 264 0</inkml:trace>
  <inkml:trace contextRef="#ctx0" brushRef="#br0" timeOffset="86339.99">17113 9358 800 0,'5'-10'296'0,"-5"10"-232"0,-3-11-16 0,3 6 272 0,6 2-184 0,0-5 28 0,3 0-104 0,6-2 0 0,0 2-40 0,3-3-16 31,3 6-8-31,0 2-4 0,-1 6 0 0,-2 5 0 16,-3 2 0 0,-12 6 8-16,0 0 0 15,-15 3 156-15,3-1-84 0,-9-2 88 16,7-3-96-16,-1-2-16 31,6-3-28-31,3-5 36 0,6-1-28 0,6-4 4 16,6 2-20-1,2-3-60-15,4 3 24 16,3-3-216-16,-3 3 128 0,-3-2-452 16,-3 4 316-16</inkml:trace>
  <inkml:trace contextRef="#ctx0" brushRef="#br0" timeOffset="101394.88">10870 9308 632 0,'-18'8'236'0,"18"-8"-184"0,-11 3-16 0,5-3 344 0,6 2-216 0,-6-2 180 0,6 0-200 0,-6-5 136 15,3 0-164-15,-6-6 68 16,3 1-112-16,0-6 24 15,3 2-56-15,0-7-16 16,6 3-12-16,9-9-20 16,3 6 4-16,11-5 4 15,7 7 0-15,6 6-20 16,-3 10 12-16,-1 19-76 16,-2 5 48-16,-15 24-20 15,-3 3 32-15,-21 15 24 16,-6 1 0-16,-15-1 0 15,3-4 4-15,-5-6 56 16,8-14-32-16,3-12 52 0,6-6-48 16,9-11 20-16,9-4-32 15,12-17 0-15,6 1-12 0,5-12 4 32,4 1-8-32,0-5-12 15,0 5 4-15,-7-6 12 16,-2 11-4-16,-6 0-312 15,0 6 172-15,-6 2-592 16,-3 3 408-16</inkml:trace>
  <inkml:trace contextRef="#ctx0" brushRef="#br0" timeOffset="102406.99">11254 8541 860 0,'9'-8'320'0,"-9"8"-248"0,6-8-20 0,-3 3 136 0,0 5-112 0,0-6 96 0,0 4-104 16,0-4 12-16,0 4-48 0,-3-4 56 16,0 6-48-16,-3-2 0 15,0 2-24-15,-6 0-4 0,3 5-4 16,-9 3 56-16,6 5-36 0,-8 6 40 31,5 2-36-31,-6 11 52 16,3 2-48-16,0 8 12 0,6-2-32 15,-3 0 0-15,6-3-8 16,-3-3-8-16,6-2 4 16,0-3 72-16,3-5-40 0,0-3-12 15,3 3-16-15,0-8 8 16,6 0-8-16,-3-6-12 15,3-2 0-15,0-5 20 16,0 2-8-16,0-8 4 16,0 3-4-16,-3-5 12 15,0 2-12-15,0-4-4 16,0 1 0-16,-3-2-4 16,3 6 0-16,0-4-20 15,-1 4 12-15,1-4-4 16,0 4 4-16,0-3 8 15,0 5 0-15,-6-6 24 16,3 6-12-16,-3-8-4 16,0 8-4-16,0-2-24 15,0 4 12-15,0-4 12 16,3 2 0-16,-3-3 60 16,3 0-36-16,0-2 8 15,6 2-24-15,-3-5 20 0,3 3-20 16,-3-5-4-1,3 2-4-15,0-3-4 0,0 3 0 16,-3-2 8 0,0 2-4-16,-6-3-12 0,0 6 4 0,-9-1-4 15,0 4 0 1,-15-1 16-16,0 3-4 0,-6 0-4 16,7 3 4-16,-4-3-4 15,6 0 0-15,-3 0-328 16,6 0 180-16,3-3-740 15,6 0 492-15</inkml:trace>
  <inkml:trace contextRef="#ctx0" brushRef="#br0" timeOffset="103063.97">11064 8554 840 0,'12'-3'312'0,"-12"3"-244"0,-3-5-16 0,0 2 224 0,0 6-160 0,-6-3 44 0,0 5-96 0,-12 1 56 0,0 2-68 0,-11 2 8 15,5 1-36-15,-6-1 40 16,9 1-36-16,-3-3 12 15,7 0-24-15,2-3 36 16,6 0-28-16,0-2 40 16,6 0-36-16,0-3 28 15,3 0-28-15,-3 0 16 16,6 0-24-16,-6 0-8 16,6 5-8-16,-3 0-4 15,3 6 0-15,-3-1 0 16,0 1 0-16,-3 0-20 15,6 2 12-15,-3-3 4 16,6 4 4-16,0-6 8 16,3-1-4-16,3-1 8 15,3 2-8-15,9-6-4 16,0 4 4-16,5-1 4 16,1 0-4-16,0 3-20 15,-3 3 8-15,-12 5 12 16,0-1 0-16,-18 4 32 0,0 0-20 15,-18-1 40-15,0 1-32 16,-9-1-12 0,4-2-8-16,-4 0-296 0,9-6 160 15,-6-4-580-15,9-1 396 16</inkml:trace>
  <inkml:trace contextRef="#ctx0" brushRef="#br0" timeOffset="104601.62">22161 9041 520 0,'-9'2'192'16,"9"-2"-152"-16,-3 0-8 0,0 0 264 0,6 0-168 0,-3-2 188 0,6-1-184 0,-3-5 160 0,3 0-164 0,-3-5 56 15,3 2-108-15,0-4-4 16,3 4-48-16,0-2-4 16,3 2-12-16,6-2-24 15,-1 8 8 1,7-1 4-16,3 6 4 0,0 8 0 31,-3 6 0-31,-7 12-20 0,-2 6 12 0,-18 13-40 16,0 2 28-16,-17 1-12 15,-1-6 20-15,-12-5 16 16,6-5 0-16,-3-8 60 16,7-3-36-16,2-8 8 0,9 1-24 0,6-7 12 31,6-1-16-31,9-9 4 0,9 3-4 15,11-5 4 1,7 0-8-16,0-6-4 16,0 6 4-16,-7-6-4 15,-5 6 0-15,-6-3-28 0,0 3 16 0,-9-1-312 32,-3 4 176-32,-6-1-544 0,3 3 388 0</inkml:trace>
  <inkml:trace contextRef="#ctx0" brushRef="#br0" timeOffset="105252.4">22789 8443 748 0,'9'0'276'0,"-9"0"-216"0,6-8-16 0,-6 3 224 0,3 5-156 0,-9-3 96 0,0 6-120 0,-15-1-8 0,0 4-44 0,-14 2 64 16,2-1-56-16,-6 1 40 15,9 3-48-15,1-3-28 0,5 2-8 16,3 1 16-1,6 0-8-15,6 2-12 0,9 3 0 0,15 2 20 32,6 1-8-32,15 2-4 15,-1 0 0-15,-2-2 128 16,-3-1-72-16,-18-2 20 16,-6-3-48-16,-24 1 4 15,-3-1-20-15,-18-3-16 16,7 4-4-16,-10-4-224 15,6 1 120-15</inkml:trace>
  <inkml:trace contextRef="#ctx0" brushRef="#br0" timeOffset="105802.76">23081 8406 808 0,'0'-3'300'0,"0"3"-232"16,-3 0-20-16,-3 0 184 0,3 5-136 0,-15 3 88 0,3 3-112 0,-18 10 68 0,10 3-80 0,-10 10 56 15,9 1-64-15,0 7-20 16,6 0-20-16,6 1 8 15,9-6-12-15,6-5 32 16,3-6-24-16,6-5 20 16,6-2-20-16,0-9-8 15,0-2-4-15,0-8 4 16,3 0-4-16,-1-13 16 16,4 0-12-16,-3-11 24 15,-3 3-20-15,-9-6-4 16,-3 6-4-16,-15 0-16 0,0 8 8 15,-12 2-4-15,0 6 0 16,-3 5-80-16,4 5 48 16,-4 0-304-16,9 6 192 0</inkml:trace>
  <inkml:trace contextRef="#ctx0" brushRef="#br0" timeOffset="106903.28">18101 12697 808 0,'-12'-8'300'0,"12"8"-232"0,-9-5-20 0,6 2 264 0,3 1-180 0,-3-6 160 0,0 0-172 0,3-8 36 15,3 5-92-15,6-7 4 16,6 5-36-16,9-6-32 16,5 6 0-16,10 2 0 15,0 9 0-15,2 7 0 16,-2 6 0-16,-6 15-116 16,-6 6 64-16,-15 13-60 15,-6 2 68 1,-27 6 32-16,-3-5 8 15,-24 0-4-15,4-9 4 0,-13-2 152 16,12-5-80-16,-2-3 96 16,14-8-96-16,3-7 20 15,12-1-52-15,9-8 4 16,9-2-24-16,18-9-8 16,9 4-4-16,21-6-16 15,2 5 8-15,4 1 12 16,-6 2-4-16,-7 0-160 15,-8 5 84-15,-6 0-192 16,-3 0 152-16,-7-5-424 0,-2 3 300 0</inkml:trace>
  <inkml:trace contextRef="#ctx0" brushRef="#br0" timeOffset="107167.53">19306 12581 1092 0,'-41'37'404'0,"41"-37"-316"0,-75 82-24 0,34-42 160 16,5-6-136-16,-18 11 8 0,10-3-56 0,-4 3-4 0,12-5-20 0,-2-3-8 16,11-5-4-16</inkml:trace>
  <inkml:trace contextRef="#ctx0" brushRef="#br0" timeOffset="107367.67">18893 12666 1276 0,'-3'10'472'0,"3"-10"-364"0,0 40-32 0,3-19 240 16,3 0-188-16,8 8 12 15,7 0-88-15,12-2-28 16,0-1-12-16,8-2-12 16,-2 0 4-16,3-3-128 15,-6-2 68-15</inkml:trace>
  <inkml:trace contextRef="#ctx0" brushRef="#br0" timeOffset="107822.03">19369 12753 904 0,'0'-24'332'0,"0"24"-256"0,9-32-24 0,-3 16 248 15,0 3-176 1,3-8 64-16,3 5-112 0,5-2-36 16,4 4-24-16,9-1-16 15,0 7 4-15,5 2-4 16,-2 9 0-1,0 8-12 1,-9 7 8-16,-9 16-16 16,-3 4 12-16,-21 9 40 0,-3-2-20 0,-18 0 140 15,-3-8-84 1,0-5 100-16,7-8-92 0,2-3 36 16,9-5-64-16,6-3 12 15,6-2-40-15,12-6-16 16,6 3-8-16,15-6 20 15,2 1-8-15,10-6-4 16,-3 3 0-16,-1-5-216 16,-5 3 116-1,0-4-348-15,-3 6 248 0,-6-2-516 16,-4 2 400-16</inkml:trace>
  <inkml:trace contextRef="#ctx0" brushRef="#br0" timeOffset="108565">20056 11959 664 0,'15'-10'244'0,"-15"10"-188"0,12-3-16 0,-12 0 200 0,0 6-140 0,-6-3 56 0,3 3-92 0,-17 2 4 0,-1 3-36 0,-21 2 32 15,3 4-36-15,-8-1 56 0,8 3-48 0,3 0 12 16,12-1-32-16,10 7 0 16,11-1-8-16,14 5 20 15,10 3-16-15,9 0 76 16,0 1-52-16,-12-7 172 15,-3 1-116-15,-21-3 0 16,-6-2-52-16,-18-3-28 16,3 0-8-16,-14-6-244 15,2-2 132-15,-9-5-740 16,7-1 472-16</inkml:trace>
  <inkml:trace contextRef="#ctx0" brushRef="#br0" timeOffset="109097.65">20315 11914 944 0,'6'-10'352'0,"-6"10"-276"0,9-6-20 0,-9 4 180 0,3 4-140 0,-9 4 16 0,3 4-68 0,-11 11 32 0,2 6-44 0,-12 15 48 16,6 0-48-16,-3 11 72 16,9 0-56-16,0-5 8 15,6-6-32-15,6-10 56 16,3-8-44-16,3-8 12 16,3-6-32-16,6-10 20 15,0-2-24-15,3-14-4 16,3 0-4-16,-1-11-16 15,4 4 8-15,-3-4-120 16,-3 6 68-16,-9 0-32 16,-3 5 52-16,-15 3 24 15,-3 7 8-15,-12 4-40 16,3 2 24-16,-5 2 24 0,2 4 0 16,0-1-192-1,6 0 100-15</inkml:trace>
  <inkml:trace contextRef="#ctx0" brushRef="#br0" timeOffset="109565.84">21205 12724 892 0,'3'-5'332'0,"-3"5"-260"0,12-8-20 0,0 0 256 0,3 5-180 0,9-8 100 0,0 6-136 0,6-5-8 0,-1 2-48 0,-2-3-24 31,-3 6-8-31,-3-1-16 0,-3 4 8 0</inkml:trace>
  <inkml:trace contextRef="#ctx0" brushRef="#br0" timeOffset="109885.93">21185 12877 820 0,'3'0'304'0,"-3"0"-236"0,17 0-20 15,-5-2 300 1,3-1-200-16,12-5 116 0,3 3-152 0,6-3-56 16,-1 3-36-1,1-6-20-15,-6 3 4 0,-6 0-464 16,-7 3 252-16</inkml:trace>
  <inkml:trace contextRef="#ctx0" brushRef="#br0" timeOffset="112085.69">22721 12306 1068 0,'-9'0'396'0,"9"0"-308"16,0-3-24-16,0 0 152 0,6 3-132 0,0-5 80 0,0 0-96 0,2-6 36 0,4 1-64 0,0-9 40 0,3 6-44 0,0-6-12 15,0 6-12 1,3-3-12 0,0 6 4-16,0 2-16 0,2 3 8 15,1 2 12 1,0 6-4-16,-3 7-28 0,-3 6 12 0,-6 13-4 31,-3 3 8-31,-12 10 0 16,-3 3 0-16,-18 5-56 0,3-2 36 15,-15 0 12-15,4-6 12 16,-7-2 12-16,9-6-4 0,1-7 32 16,8-4-20-1,6-7 48 1,6-3-36-16,6-5 20 0,9-2-28 16,9-9 44-16,6 3-36 0,12-8-16 15,-1 3-4 1,7-6-8-16,0 6 0 0,-3-6 0 15,-1 6 0-15,-5-3 0 16,-6 5 0-16,-6 1 0 16,0 2 0-16,-6-3-64 15,-3 6 36-15,-6-3-192 16,0 0 124-16,0 0-416 16,0 0 284-16</inkml:trace>
  <inkml:trace contextRef="#ctx0" brushRef="#br0" timeOffset="112853.8">23301 11602 508 0,'12'-5'188'0,"-12"5"-148"0,21-6-8 0,-12 4 124 0,3 2-92 15,0-3 104-15,2 0-92 0,-5-2 92 0,3 5-96 0,-6-5 96 16,3 5-96-16,-9-3-12 0,3 3-36 0,-12 0 0 15,3 3-12 1,-12 0 0-16,1 2-4 0,-16 0 4 16,3 0-8-16,-12 3 32 31,10 0-20-31,-4 0 12 0,9 3-16 16,6-1-8-16,9 1 0 0,12 2-4 15,6 3 0 1,18 5 8-16,3 3-4 15,9 8-12-15,-1 2 4 0,-2 1 92 16,-3-1-48-16,-12-5 8 16,-6-2-28-16,-12-6-4 15,0 0-8-15,-21-8 20 16,3 0-16-16,-18-7-304 16,6-1 160-16,-11-5-576 15,5 0 396-15</inkml:trace>
  <inkml:trace contextRef="#ctx0" brushRef="#br0" timeOffset="113350.81">23611 11615 832 0,'-12'-2'308'0,"12"2"-240"0,-12-3-20 0,6 0 220 0,6 6-156 0,-3-3 116 0,3 0-136 0,0-3 56 0,3 3-84 0,0-2-16 15,6-1-32-15,3-2-12 16,3 5 0-16,5-6 12 15,1 4-8-15,3-4-20 16,0 4 4-16,-3-3 4 16,0 2 4-16,-1-2 8 31,-2 5-4-31,-3-3-4 0,0 6 4 0,-9 2-24 16,-3 3 12-1,-12 8 12-15,3 5 0 16,-12 16-28-16,3 0 12 0,-5 8 4 15,2-3 8-15,0-2 8 16,6 0-4-16,0-9-4 16,6-4 4-16,-3-3 20 15,3-6-12-15,-3 1-4 0,3-3-4 16,-3-1-60 0,6-1 32-16,-6-4-360 15,6 3 212-15</inkml:trace>
  <inkml:trace contextRef="#ctx0" brushRef="#br0" timeOffset="113680.02">23575 11935 1008 0,'18'-5'372'15,"-18"5"-288"-15,36-5-24 0,-19 2 196 0,1 3-152 0,6-5 124 0,3 2-132 0,-3-5 64 0,-3 3-92 0,-1-3-28 16,-2 3-24-16,-3-3-16 0,0 5 4 0,-6-2-4 31,3 2 0-31,-6 1-212 0,3 2 116 16</inkml:trace>
  <inkml:trace contextRef="#ctx0" brushRef="#br0" timeOffset="194174.62">3065 10165 540 0,'-41'8'200'0,"41"-8"-156"0,-24 8-12 0,18-8 280 0,-3 3-176 0,0-3 168 0,6 0-176 0,-6-3 20 16,3 3-88-16,3-5 32 16,6 2-52-16,12-5 8 0,6 3-32 0,41-8-16 31,10 0-4-31,56-11 12 0,6 0-4 0,59-8-48 31,-2 6 28-31,47-6-76 16,-18 8 52-16,27 0 8 15,-29 6 20-15,5 2 4 0,-33 5 0 0,7 3 8 32,-33 6 0-32,-13 2 0 0,-32 2 0 15,-14 4 0-15,-28 2 0 0,-17 0 8 16,-16 2-4-16,-14-2 8 16,-6 3-8-16,-9-3-4 15,-6 2 4-15,-9-2-4 16,-3 0 0-1,-3 0 24-15,0 0-12 0,-3-3-20 16,3 1 0-16,-3-1 4 16,6 3 4-16,-3 2 8 15,6 4-4-15,-3 1-4 16,3 4 4-16,3-1-16 16,6 6 8-16,-3-5 4 15,0-1 0 1,-3 1 16-16,3-3-8 0,-3-6 4 15,0 1-4-15,-3-3-8 16,0 0 4-16,-3-3 56 16,0 3-32-16,-9 0-4 15,0 0-12-15,-27 0 16 16,-2 0-16-16,-28 2 32 0,4 1-28 0,-48 0 20 31,5-1-20-31,-49-5 0 16,11 1-8-16,-42-6 12 0,24 2-12 0,-20-4-28 31,23 2 8-31,-20 0 24 0,29 5-8 16,-30-2-8-1,30 2 0-15,-5 0-4 16,29 3 0-16,-15 0 8 16,24 0 0-16,-6 0-12 0,26 0 8 15,7-5 4-15,21 2 0 16,-1-5 16-16,16 0-8 15,-1-3-4-15,10 3 0 0,5-5 56 16,12 2-32 0,6-5 16-16,6 6-28 0,1-6 28 0,8 2-28 15,3-7 12 1,6 5-16-16,0-8 12 16,3 3-16-16,0-8-12 15,3 5 0-15,-3-10 4 16,2 2 0-16,1-3 0 0,3 9 0 0,0-3 0 31,3 7 0-31,-3 1-144 16,0 5 80-16,0 6-316 15,0 2 212-15</inkml:trace>
  <inkml:trace contextRef="#ctx0" brushRef="#br0" timeOffset="202617.66">6578 10324 560 0,'-12'-5'208'0,"12"5"-164"0,-6-6-8 0,0 4 144 0,6 2-104 0,-6-3 120 0,6 1-112 0,-6-4 64 0,6 1-88 0,-6-6-4 15,6 3-36-15,-6-10 76 16,6-1-52-16,-6-10-20 16,0 3-16-16,-3-11 0 15,1 8-4-15,2-8-12 16,3 10 4-16,3-2 4 16,3 8 0-16,0-3 8 15,8 8-4-15,-5-5-12 0,6 8 4 16,0-3 4-16,0 3 0 15,0-3 0-15,3 3 0 0,-3-1 0 16,3 4 0 0,3-1-20-16,-1 3 12 15,10 0 4-15,0 3 4 0,9 0-12 16,2 2 8 0,10 0 12-16,-3 6-4 0,5-3-4 15,1 0 4-15,17 0-16 16,-2 0 8-16,14 0 4 15,-2 3 0-15,26-6 24 16,-6 3-12-16,24-3-20 16,-9 3 0-16,24-2 12 15,-12 2 0-15,30-3-12 16,-18 6 4-16,15-3 4 16,-21 0 0-16,23 0 0 15,-14 2 0-15,12 1 0 0,-18 2 0 16,0 3 16-16,-18 0-8 0,-15 0-4 15,-17 0 0-15,-16-3-4 16,-17 3 0-16,-7-2-20 31,-11 2 12-31,-6-3 12 0,-6 0 0 16,-3 0 8 0,0 1-8-16,-4-6-4 15,1 2 4-15,3-2-4 0,0 0 0 16,0-2 0-16,3 2 0 0,-6-3 16 15,-1 0-8-15,1-2-12 16,0 5 0-16,-3-5 12 16,3 5-4-16,-3-3-20 15,3 6 8-15,-6-3 4 16,0 5 4 0,0 3 0-16,0 3 0 15,-3 5-20-15,2 2 12 16,-2 9 4-16,0 2 4 15,-6 5 24-15,3-2-12 0,-6 0 76 16,0 2-52-16,-6-5-12 16,3-5-16-16,-11-6-20 15,-1 1 8-15,-18-6 20 16,0 0-8-16,-14-2 4 16,5 0-4-16,-35-6 4 15,2 3-8-15,-35-6-4 16,12 4 4-16,-42-1-16 15,9 0 8-15,-47 3-4 16,20 3 0-16,-42 2 24 16,28 0-8-16,-28-2 4 15,34-1-4-15,-16-2-16 16,39 0 4-16,-14-2 4 16,29-1 0-16,0-2-12 15,26-1 8-15,7-4 20 16,27-1-8-16,2-5 16 0,19 3-16 0,5-6-12 15,15 6 0-15,3-3 4 16,13 5 0 0,-1-5-12-1,6 6 8-15,-3-4 12 16,6 4-4-16,-9-6-4 0,6 5 4 0,-6-5-16 16,3 6 8-16,-3-4 12 15,6 4-4-15,1-6 8 16,2 5-8-16,0-2-4 15,3 2 4-15,-3-5-4 16,3 3 0-16,-6-3 8 16,0 3-4-16,-3-6-4 15,6 6 4-15,-3-8 4 16,6 5-4-16,-3-6-12 16,6 6 4-16,0-2-4 15,6 5 0-15,0-6-124 16,3 6 72-16</inkml:trace>
  <inkml:trace contextRef="#ctx0" brushRef="#br0" timeOffset="208801.06">4283 13388 880 0,'-12'18'328'0,"12"-18"-256"0,-18 51-16 0,9-22 152 15,3 0-124-15,-6 11-8 16,6-1-48-16,0-4-12 16,6-4-8-16,6-7 20 15,-3-3-16-15,6-7 24 16,0-4-24-16,3-7 12 15,0-3-12-15,3-13-96 16,0-1 48-16,3-15-164 16,-1 3 112-16,4-14-68 15,0 3 92-15,-6-3-44 16,3 11 64-16,-6 6 12 16,-3 7 20-16,-9 8 12 15,3 10 0-15,-9 20 164 16,6 4-88-16,-12 14 104 15,3 5-104-15,-3 0-16 16,6-3-36-16,0-5 12 16,6-3-24-16,0-10-4 0,6-3-4 0</inkml:trace>
  <inkml:trace contextRef="#ctx0" brushRef="#br0" timeOffset="210171.77">3839 13467 424 0,'-3'8'156'16,"3"-8"-120"-16,0 16-8 0,-6-3 124 0,3 3-88 0,-8 11 148 0,2 7-116 0,-12 3 128 15,9 0-128-15,-15 0 72 0,6-5-96 0,-6 0 16 16,7-3-52-16,-4 0 4 16,12 0-24-16,-9 0-16 15,12-2-4-15,0-4 28 16,6 1-12-16,6-5-12 16,6-3-4-16,0-3 20 15,12-3-8-15,0-4-4 16,-3-1 0-16,5-8-4 15,1 3 0-15,0-8 16 0,-3 0-8 0,0-5 16 16,0 3-16 0,-10-9-20-16,7 6 4 15,-9-6 64-15,3 6-28 0,-12-3-4 32,0 3-12-32,-6 0 32 15,0 5-20-15,-9 0-12 0,3 3-8 0,-5-1-16 16,2 6 8-16,-6-2 4 15,6 4 0 1,0-2-176-16,-3 0 96 0,6-2-464 16,3 2 304-16</inkml:trace>
  <inkml:trace contextRef="#ctx0" brushRef="#br0" timeOffset="211804.86">4077 14266 352 0,'-5'3'132'0,"5"-3"-104"0,-3 5-8 0,-3-2 52 0,3 0-44 0,-6 2 140 0,6 0-96 0,-12-2 120 0,9 2-112 0,-9-2 24 16,6-1-64-16,-3 1 12 16,6 0-32-16,-3-1 16 15,0 1-20-15,3 0 44 16,3 2-32-16,-3-2-4 16,6-1-16-16,-3-2-16 15,3 3 4-15,-3-3 28 16,3 2-12-16,0-2-4 15,0 0-4-15,0 0 12 16,0 0-8-16,0 0 32 16,0 0-24-16,-5-2 4 15,10 2-12-15,-10-5 4 16,5 2-8-16,-3-2 40 16,3 5-20-16,-3-6-4 15,3 6-12-15,-3-5 28 0,3 5-20 0,-6-3 4 16,6 3-12-16,0-2-24 31,0 2 8-31,0-3 12 16,0 3 0-16,0-3 8 0,0 3-8 15,0-2-12-15,0 2 4 16,0-3 4-16,0 6 0 16,0-3 0-16,0 0 0 0,0 0-12 15,0 5 8-15,-6-2 20 16,12-1-8-16,-6-2-12 15,0 0 0-15,0 0 4 16,6 0 0 0,3 0-12-16,5 3 8 0,7 2 4 15,0 3 0-15,-6 8 0 16,3 3 0-16,-9 7 32 16,0 1-16-16,-15 2 128 15,0-3-80-15,-12-2-4 16,0 0-36-16,-6-8 12 15,-3 0-24-15,4-9 4 16,2-1-8-16,0-9-172 16,6 0 88-16,3-2-420 15,6 3 276-15</inkml:trace>
  <inkml:trace contextRef="#ctx0" brushRef="#br0" timeOffset="212272.87">4408 14182 904 0,'-21'5'332'0,"21"-5"-256"0,-24 24-24 0,12-8 140 0,3 0-116 16,-5 13 84-16,2 0-92 0,0 8 52 0,9 0-68 0,-6 0-40 0,9-5-8 0,9-9 12 15,-3-1-8-15,9-14 4 0,2-3-4 16,7-18 4 0,3-3-8-16,6-13 8 15,-9 5-8-15,-4-5-4 16,1 5 4-16,-12 3-4 16,-3 5 0-16,-15 3 8 15,0 7-4-15,-12 4-20 16,4 4 8-16,-7 6-252 15,3 3 144-15,0 2-492 16,6 3 340-16</inkml:trace>
  <inkml:trace contextRef="#ctx0" brushRef="#br0" timeOffset="212593.47">3571 15052 1028 0,'-29'0'380'0,"29"0"-296"0,-6-8-20 0,12 0 164 16,-3 3-136-16,23-14 44 15,4 1-84-15,21-19-4 0,11 0-28 16,34-13-4-1,5 5-8-15,36-6-16 16,-9 12 4-16,12-6 20 16,-12 13-8-16,-3-2 24 15,-15 10-20-15,-9 0-152 16,-21 8 72-16,-11 0-220 16,-19 8 164-16,-14 0-532 15,-9 6 364-15,-18 2-96 0</inkml:trace>
  <inkml:trace contextRef="#ctx0" brushRef="#br0" timeOffset="213358.18">4598 15065 676 0,'-3'-2'248'0,"3"2"-192"0,0-11-16 0,-6 6 144 0,6 5-108 0,-3-5 68 0,1 2-84 0,-4-2 20 0,6 2-48 0,-3-5-8 15,3 3-16-15,0-6 4 16,3 6-8-16,3-6 8 16,5 3-8-16,4-2-12 0,3 4 4 15,3 4-4 1,6 4 0 0,-6 9-12-16,8 5 12 0,-8 8 4 15,-6 0 4-15,0 2 24 16,-9 0-12-16,-6-4 120 0,-3-1-76 15,-15-8 84-15,3 0-80 16,-12-10-4 0,7 0-36-16,-10-11 4 0,6 0-12 0,-3-8-16 31,12 0 0-31,-3-3-4 16,10 1 0-16,5-1-248 0,3 1 140 15,0-3-440 1,0 5 316-16</inkml:trace>
  <inkml:trace contextRef="#ctx0" brushRef="#br0" timeOffset="-214736.3">3744 15211 984 0,'-9'-8'368'0,"9"8"-288"0,3-11-20 16,3 3 196-16,-3 6-152 0,3-9 44 0,6 6-84 0,-3-11-40 0,6 5-16 0,6-7-8 0,2 5 0 15,1-3-12 1,3 5 8-16,0 6-4 0,-3 8 0 0,-4 5 8 31,1 5 0-31,-18 11 0 0,0 2 0 0,-9 8 8 31,6 1-4-31,-15-1 24 16,9-2-16-16,-3-6 4 0,9-4-8 0,0-9 4 16,0-3-8-1,12-12 8-15,6-1-8 0,3-10 8 16,3 2-8 0,3-5-12-16,-6 1 4 0,-7-1-136 15,4 5 72-15,0-2-296 16,-6 5 204-1,-3-3-544-15,3 6 396 0</inkml:trace>
  <inkml:trace contextRef="#ctx0" brushRef="#br0" timeOffset="-214290.98">3449 15176 924 0,'-17'-21'340'0,"17"21"-260"0,-9 6-28 0,6-1 212 0,3 5-156 15,0 20 20-15,6 4-80 0,0 14 20 0,5 5-36 0,7-3-20 0,6-5-4 0,3-6-44 0,3-4 20 16,-10-11-416-16,-5-3 236 0</inkml:trace>
  <inkml:trace contextRef="#ctx0" brushRef="#br0" timeOffset="-209284.23">5578 14531 652 0,'6'-29'244'0,"-6"29"-192"0,12-29-12 0,-6 18 304 0,0 3-196 0,-1-2 168 0,1 4-180 0,-9 14 4 0,3 8-84 0,-20 24 20 16,2 2-44-16,-18 22-28 16,6-4-4-16,-5 15 0 15,5-9 0-15,0-3 8 16,6-7-4-16,0-9-72 16,9-7 36-16</inkml:trace>
  <inkml:trace contextRef="#ctx0" brushRef="#br0" timeOffset="-209004.75">5349 14650 840 0,'-6'-24'312'0,"6"24"-244"0,3-13-16 15,-3 10 148 1,3 3-120-16,2 3 56 15,1 5-80-15,9 5 152 16,3 3-116-16,9 10 88 16,0 1-100-16,6 10 16 15,-4 0-56-15,-2 3-16 16,-3-6-12 0,-6-7 0-16,0-4-8 15,-6-9-268-15,-1-4 148 0</inkml:trace>
  <inkml:trace contextRef="#ctx0" brushRef="#br0" timeOffset="-208311.67">5977 14584 904 0,'-6'-8'332'0,"6"8"-256"0,-9-8-24 15,6 0 228-15,6 5-164 0,-3-7 44 16,3-1-96-16,3-7-24 0,6 4-24 0,-1-4-28 0,4 2 4 0,3 0 4 0,3 8 4 0,0 3 8 16,0 8-4-16,0 10-28 15,-4 5 12-15,-2 17-4 16,-3 2 8-16,-9 5 8 16,0-2 0-16,-9-1 132 15,0-1-72-15,-3-1 44 16,3-6-60-16,-6-4 28 15,7-6-40-15,-4-3 8 16,6 1-24-16,-3-6-16 16,6 0-4-16,-3-2 64 15,6-3-32-15,0-8 60 16,3 0-52-16,0-8-8 16,2 0-16-16,4-5-20 15,0 2 4-15,3-5 12 16,3 6-4-16,0-3-12 0,3 2 4 15,0-2 4-15,-1 5 0 16,1-3-152-16,-3 3 84 16,0-2-272-16,-3 2 192 15,3-8-436-15,0 5 328 16</inkml:trace>
  <inkml:trace contextRef="#ctx0" brushRef="#br0" timeOffset="-207617.33">6509 13787 684 0,'6'-10'252'0,"-6"10"-192"0,6-13-20 0,-3 7 288 16,0 4-188-16,-3-6 92 0,3 5-136 0,-3-2 68 0,3 2-96 0,-6-2 64 0,3 5-76 0,-6-3 24 15,0 6-48-15,-11 0-20 16,2 4-4-16,-12 4-8 16,0 0 0-16,-6 2 0 15,7 0 0-15,2 3 0 16,12 2 0-16,12 4-12 15,9 1 8-15,15 7 4 16,5-4 0-16,4 3 0 16,0-2 0-16,-9-1 68 15,-4-2-36-15,-17 0 40 0,0-3-40 16,-20 3 0 0,-1-3-20-16,-18 0-44 15,6 0 20-15,-6-8-296 0,10 1 168 16,-1-6-452-1,12-3 332-15</inkml:trace>
  <inkml:trace contextRef="#ctx0" brushRef="#br0" timeOffset="-207081.08">6697 13740 912 0,'3'-11'340'0,"-3"11"-264"0,-3-8-24 0,0 6 184 0,6 4-140 0,-9 1 24 0,3 5-72 0,-9 8 20 16,3 2-36-16,-6 14 60 16,6 2-52-16,-3 14 36 15,4 0-44-15,2 2 44 16,6-5-44-16,0-5 4 0,6-9-24 16,0-7 0-1,2-3-4-15,7-7-8 16,0-4 4-16,3-7 20 15,3-3-12-15,0-8-4 16,0 0-4-16,-1-13 4 16,-2 5-4-16,-3-11-4 0,0 6 4 0,-6-5 12 31,-3 5-8-31,-9-3-20 0,0 8 4 0,-9 0 4 16,0 5 4-1,-9 4-12-15,6 7 8 0,-8 2-24 16,5 3 16-1,-3 1 12-15,6 2 4 16,-3-3-152-16,9 3 80 16,-3-3-324-16,6 1 220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6:03:30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7694 12732 1172 0,'-9'0'436'0,"9"0"-340"0,-6 2-24 0,3-2 152 0,3 3-136 0,-3-6 104 0,6 3-108 0,0-5-20 0,3 2-40 0,6-7-8 16,6 2-8-16,6-5-16 15,3 2 4-15,2 3 4 16,-2 3 0-16,0 8-72 16,-3 4 40-16,-9 12-4 15,0 2 20-15,-12 6 12 0,0 2 4 31,-9-3 60-31,3 1-32 0,-6-9 96 16,6 1-72-16,0-9 28 16,3 1-44-16,3-9 20 15,6-2-28-15,3-5-16 16,-1 0-8-16,1-3 4 16,0 3-4-16,-3-3-64 15,0 2 32-15,0-1-268 16,0 4 160-16,-3-2-476 15,3 2 340-15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6:03:54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8010 6390 384 0,'-12'-6'140'0,"12"6"-108"0,-6-2-8 0,0-1 100 0,0 6-72 0,-6-3 60 0,3 0-68 0,-6 0 60 15,3 0-64-15,-3 0-16 16,4 2-16-16,-7 1 104 16,6 0-60-16,-6-1 52 15,6 1-64-15,0-3-28 16,6 3-12-16,0-3 44 16,3 2-24-16,-3 1 0 15,6 0-12-15,0-1-8 16,6 1 4-16,6 2 108 15,3 0-60-15,27-7-20 16,8-1-20-16,43-7 4 16,2 2-8-16,39-3-12 15,-3 3 0-15,29-2 4 16,-14 2 0-16,6 2 0 16,-21 4 0-16,0-4 8 15,-21 6-4-15,0-2-12 16,-20 2 4-16,-13-3 12 15,-17 6-4-15,-10-3 8 16,-11 0-8-16,-6-3 96 16,-4 0-56-16,-5-2 52 0,-6 2-56 0,-3-4-12 31,0 1-16-31,-6-2-12 16,3 6 4-16,-6-6-4 0,3 5 0 15,-6-2 8-15,3 5-4 16,-6-6-12-1,2 6 4-15,-2-2-104 0,3 2 60 16</inkml:trace>
  <inkml:trace contextRef="#ctx0" brushRef="#br0" timeOffset="33292.83">9900 12621 364 0,'-15'-6'132'0,"15"6"-100"0,-9-8-12 15,3 3 156-15,6 5-100 0,-9-8 112 0,3 3-108 0,-6-3 124 0,6 5-116 0,-3-5 84 16,7 6-104-16,-7-1-24 0,3 3-28 0,-3 0-24 31,3 3 4-31,0-1-4 16,3 6 0-16,12-2 68 16,3-1-32-16,38-2 32 15,10 2-32-15,50-5-8 16,0 0-12-16,24 0-8 15,-12 5 4-15,18 0-24 16,-21 1 12-16,-6-1 12 16,-18 0 0-16,-17-2 8 15,-16 0-8-15,-14-6 60 16,-9 3-36-16,-10-3 60 0,-2 1-52 0,-6-6 36 31,-3 2-40-31,-6-7-20 0,0 5-4 16,-6-5 0-1,0 5-4-15,-3-3 16 16,3 4-12-16,-3-1-20 0,-1 2 4 16,-2 4-288-16,0 2 164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7:54:23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21735 1826 904 0,'0'-14'332'0,"0"14"-256"0,3-10-24 0,0 7 176 0,3-2-136 0,-3-3 140 0,3 3-132 0,-3-9 60 15,3 9-92-15,0-3 68 16,0 0-76-16,-3 3 12 0,3 0-40 0,-6 2-4 15,3 3-16-15,-6 8 12 32,3-3-16-32,-6 22 48 0,0 7-28 0,-6 24 28 31,6 1-28-31,-3 7-28 16,3-8 0-16,-3-5 8 0,6-8-4 0,0 0 8 15,3-14-8-15,-3-1-12 16,6-4 4-16,-3-7-156 15,3-6 88-15,-3-3-304 16,0-2 208-16,0-8-548 16,0 6 400-16</inkml:trace>
  <inkml:trace contextRef="#ctx0" brushRef="#br0" timeOffset="348.97">22164 1794 800 0,'3'-13'296'0,"-3"13"-232"0,0 5-16 0,0-2 196 0,0 7-144 0,-3 22 116 16,0 2-124-16,-3 17 84 0,0 1-100 0,-3 9 4 16,6-10-48-16,-3-4-32 15,6-7 0-15,-3-3 8 16,6-3-4-16,-3-7-108 31,3-3 56-31,0-8-360 16,0-6 228-16</inkml:trace>
  <inkml:trace contextRef="#ctx0" brushRef="#br0" timeOffset="1064.34">22107 1995 748 0,'3'-32'276'0,"-3"32"-216"0,3-32-16 0,0 17 164 16,0 4-124-16,3-8 116 16,3 4-116-16,6-4 8 15,0 1-52-15,9-4 0 16,0 9-24-16,8 0-8 15,1 0-4-15,6 2-16 0,-3 8 8 16,-1 3 4 0,1 3 0-16,-3 8 0 15,-4-3 0-15,-5 5 0 16,-6 5 0-16,-12 1 44 16,0 2-24-16,-12 6 0 15,-3-9-12-15,-12 3 28 0,1 3-20 0,-13-11-4 16,6 0-8-16,-9-5 12 15,6-2-8-15,-2-6 60 16,5 2-40 0,0-2 84-16,9 6-60 15,0-6 88-15,7 0-80 0,2 0 60 16,3 0-68-16,0 0-12 16,6 0-24-16,6 0 8 15,3 8-16-15,11 7-12 16,4 1 0-16,9 8 4 15,3-3 0-15,2 6 0 16,-2-3 0-16,-3 2 16 16,-3-5-8-16,-4-2 32 15,1-1-24-15,-3-2 48 0,-3-3-36 16,-3-2 4 0,0 2-20-16,-7-5 0 15,1-3-4-15,-3 3 28 16,0-2-20-16,-3-6-4 15,0 5-8-15,-3-2-4 16,3 2 0-16,-3 0 8 16,0 3-4-16,-3-8-4 15,0 0 4-15,0 0-4 16,6 0 0-16,0 0-20 16,0 0 12-16,0 0-100 0,0 0 56 15,-3 0-212 1,0 0 144-16,3 0-500 0,3 5 348 15</inkml:trace>
  <inkml:trace contextRef="#ctx0" brushRef="#br0" timeOffset="15474.19">22953 1918 464 0,'-3'0'176'0,"3"0"-140"0,0 0-8 0,0 0 268 0,0 0-168 0,0-2 212 0,0 2-192 0,-3-3 28 15,3 0-104-15,-3-2 36 16,0 5-64-16,0-5 4 16,3 5-28-16,-3-3 24 15,3 3-28-15,-3-5 32 16,6-1-32-16,0-1 32 16,6 7-32-16,0-8 12 15,0 2-16-15,3-7 0 16,3 8-4-16,2-3-40 15,7 0 16-15,-3 3 48 16,3-3-12-16,3 2-28 16,-1 1 4-16,1 0 0 15,0 2 4-15,0 3 0 16,-3 0 0-16,-4-5 8 16,1 10-4-16,-6-5-4 0,0 3 4 0,-6 2-16 15,0 0 8-15,-6 3 4 16,3 3 0-1,-9-3 24-15,3 5-12 16,-12 0 24-16,3 1-24 0,-12 4 12 16,3-5-12-1,-8 6 12 1,5-3-16-16,-6 2-12 0,6-5 0 16,-3 1 4-16,6-1 0 0,1 0 0 15,8-2 0-15,0-11 0 16,9 2 0-16,9-2-12 15,3 6 8-15,14-6-4 16,4 8 0 0,9 2 8-16,-1 6 0 0,-2 8-20 15,-3-6 12-15,-9 9 32 16,-3-1-16-16,-15-5 60 16,-3 1-36-16,-18-4 36 15,-3 1-36-15,-18-6-8 16,3 0-16-16,-11-13-96 15,8 5 52-15,-3-10-332 16,12 0 204-16</inkml:trace>
  <inkml:trace contextRef="#ctx0" brushRef="#br0" timeOffset="15916.82">21533 2865 1080 0,'-21'-2'400'0,"21"2"-312"0,36-11-24 16,-6 3 188-16,2-5-152 0,49-8 108 0,5 2-120 0,57-4 32 0,-3 7-72 0,41-8 72 15,-14 11-68-15,15-3-16 16,-28 10-24-16,-2-4-12 0,-27 7 4 16,-15-5 12-16,-26 6-8 0,-16-6 16 15,-14 8-16-15,-13-8-48 16,-8 8 24-16,-6-6-140 31,-6 6 88-31,-6-7-216 16,-3 7 160-16</inkml:trace>
  <inkml:trace contextRef="#ctx0" brushRef="#br0" timeOffset="19498.7">22887 3000 924 0,'3'0'340'0,"-3"0"-260"0,3 0-28 0,-3 0 176 0,0 0-136 0,-3 0 8 0,0 3-60 0,-6 0 4 16,3 5-24-16,-14-8 60 15,-1 5-44-15,-18-10 72 16,3 5-60-16,-17-6 64 0,8 4-64 16,-26-4 72-1,5-2-68-15,-23-2 36 16,12 2-52-16,-22-5 32 16,13 2-36-16,-21-10 8 15,15 8-24-15,-22-14 28 16,22 1-28-16,-18-6 40 15,15 0-32-15,-12-13 40 16,17 11-36-16,-14-24 20 16,18 5-28-16,-12-19 44 15,14 9-36-15,-2-11 4 16,20 8-20-16,-5-16 0 16,11 15-4-16,4-20-16 15,11 16 4-15,3-14 12 0,13 14-4 16,14-6-36-16,12 3 16 15,15 2 4-15,6 1 12 16,11 7-20-16,10 4 12 0,9-4-4 16,17 6 4-16,22-3-20 15,8 3 16-15,6 0 4 0,24 5 8 16,9 8-28-16,3 0 16 16,12 10 24-16,3 9-8 15,-1-6-16-15,16 14 4 16,-12 4 12-16,-3 1 0 15,5 8-4-15,-11 10 4 16,-12 0 4-16,6 3-4 16,-6 11-20-16,-12 7 8 15,-3 14 40-15,6 5-20 0,-9 8-44 16,-9 0 16-16,-14 5 4 16,-7 0 8-16,-3 14 4 15,-5 7 0-15,-7 11 0 16,-11-5 0-16,-16 2 16 15,-8 16-8-15,-15 0 24 16,-18-5-20-16,-18 0 12 16,-33 0-12-16,-14 0 64 15,-18-5-44-15,-36-14 32 16,-18-2-36-16,-18-11 44 16,-12 0-40-16,15-3-16 15,6-2-8-15,3-2-28 0,18-4 12 16,18-7-164-1,3-3 96-15,-3-6-280 0,0-4 204 16,2 2-1104 0,-5-11 696-16,0-12 4 15</inkml:trace>
  <inkml:trace contextRef="#ctx0" brushRef="#br0" timeOffset="79476.52">3268 6922 268 0,'9'-14'100'0,"3"12"-76"0,-3-4-8 0,-6 6-8 0,3 0-8 0,-1 0 16 0,4 3-8 0,-3 0-20 0,0-1 4 0,-6-2 100 15,6 3-48 1,-6-3 36-16,0 0-48 0,0 0 80 16,9 0-64-16,-9 0 84 0,0 0-76 15,3 0-28 1,3 3-16-16,0-1 4 0,0 1-8 15,3 0-4-15,3-1 0 0,3 1-4 16,3-3 0-16,8 0 16 16,10 0-8-1,9 0 16-15,2 0-16 16,1 0 40-16,0 0-24 0,-7-3 64 16,-5 1-48-16,3-4 8 15,2 1-28-15,4 0 16 16,9-1-24-16,5 4 24 15,4-1-24-15,-4 3-20 16,1 0 0-16,-7 3 20 16,4 2-4-16,5 0 16 0,1 1-16 15,-1-1 16 1,-2-2-16-16,-3-1-20 16,-4-2 4-16,7 0 84 15,-10-2-44-15,10-4 16 16,5 1-28-16,1 2 24 15,-4 1-28-15,-2 2 32 16,-7 2-32-16,1 1-4 16,8 2-8-16,7-2-4 15,2 2 0-15,1 0 0 16,-7 1 0-16,-2-4 16 0,5 1-8 16,10-3-20-1,8 0 4-15,-6 0 12 16,-5-3 0-16,-4 1 16 0,10-4-12 0,2 1-12 15,3 3 0-15,-5-1 4 16,-7 0 0 0,6 1-20-16,10-1 12 15,2 0 12-15,-9 1 0 16,-5-1 8-16,-1 0-8 16,9 1-12-16,4 2 4 15,-4 0 4-15,-6 0 0 0,-11 0 8 16,2 0-4-16,1 0-4 15,5 0 4-15,-2 0-4 16,-4 0 0-16,-11 2-12 16,-1 1 8-1,1 0 12-15,5-1-4 0,7 1-4 16,-1 0 4-16,-3-1-4 16,-8 1 0-1,-6-3 0-15,-7 0 0 0,1 0 0 16,2-3 0-16,4 1 0 15,3 2 0-15,-1-3 16 16,1 3-8-16,-10-3-12 16,1 3 0-16,-6 0-4 15,-1-2 0-15,1-1 8 0,6 0 0 16,-4-2-12 0,4 2 8-16,0 1 28 15,-7-1-12-15,-5 3-4 0,0 0-4 16,-10 0-16-1,4 0 8-15,-6-3 4 0,3 1 0 16,-6-1 8-16,-1-2-4 16,1 0-20-16,0-1 8 0,-3 4 100 15,-3-1-48 1,-3 0 0-16,-3 1-28 0,-3-1-4 16,0 0-4-16,-3 1-8 15,-3 2 4-15,0-3-4 16,0 0 0-16,-3 3 8 15,0 0-4-15,3 0-224 16,-3 3 124-16,9 2-448 16,9 1 304-16</inkml:trace>
  <inkml:trace contextRef="#ctx0" brushRef="#br0" timeOffset="81556.57">14291 6855 464 0,'-12'-21'176'15,"9"16"-140"-15,3-3-8 0,6 3 84 0,3-1-68 0,5 4 0 0,7-4-28 0,15 1-4 0,21 0-4 16,14 5 12-16,3 0-12 0,4 0-4 0,14 2 0 16,12 1-4-1,0 0 0-15,4-3 132 0,14-3-72 16,9 0 88 0,0-2-84-16,20-3 20 0,7 3-48 15,6-3 64-15,20 3-52 16,-8-1 52-1,3 4-56-15,29-1-12 0,18 3-20 16,-20 3 0 0,23-1-8-16,-24 1-12 15,27-3 4-15,-14 0 4 0,26 0 0 16,-15-3-12-16,18 1 8 16,-18-3 12-16,15 2-4 0,-17-2 96 15,17 2-56 1,-24 0 68-16,9 3-60 15,-26 0-48-15,8 0-4 16,-17 3 4-16,8-3 0 0,-6 5 8 16,-5-2-8-16,8 5-28 15,-20-3 12-15,8 0 4 16,-2-2 8-16,-30 0 8 16,0-6-4-16,2 3 8 15,-20 0-8-15,-12-3-4 16,0-2 4-16,-6 2 4 15,-11 1-4-15,-19 2-4 16,-9-3 4-16,-2 1-16 0,-1-1 8 16,-3 3 4-1,-8 0 0-15,-9 0 0 0,-13 3 0 16,-5-1-276 0,-9 3 152-16,-7 1-540 15,4 2 372 1,9-3-184-16</inkml:trace>
  <inkml:trace contextRef="#ctx0" brushRef="#br0" timeOffset="95243.65">4244 9305 320 0,'9'-13'120'0,"3"5"-96"0,0 0-4 0,-3 3 0 0,0 2-16 0,-3-2 8 0,-6 2-8 0,0-2 128 0,0 0-68 0,-6 0 92 15,0-1-88-15,0 1 64 16,3 0-76 0,0-1-20-16,0 4-24 0,0 2 8 15,3 0-12-15,0-3 16 0,0 3-16 0,3-3 32 16,3 1-24 0,3-1 12-16,3 1-16 15,-6-1 64-15,9 0-44 0,-7 1 24 0,13-4-36 31,0 1 60-31,12 0-44 16,9-1 20-16,8 1-36 0,1 2-16 16,-1 1-8-16,4-3 4 15,8-1 0-15,7-2 16 16,11 0-8-16,1 0-20 16,-1 0 4-16,3 1 20 15,22 1-4-15,5 4 76 16,-3 2-48-16,9 0-12 0,18 5-16 15,-12 0-8 1,3 0 0-16,6-2 0 0,0 2 0 16,-18-5 0-1,0 0 0-15,6-2-12 0,3-1 8 0,-18 0 12 32,-5 3-4-32,8-2 8 15,0 2-8-15,-12 0-20 16,-5 0 8-16,-16 0 12 0,-6 0 0 0,4-3 8 31,-1 1-8-31,1-4-4 0,-4 1 4 16,-11 0-4-16,-4-1 0 15,-8 1-12-15,3 0 8 16,-1-1 12-16,4 1-4 16,0 0-4-16,2 2 4 15,4 1-4-15,-7 2 0 16,-2 0 0-16,-6-3 0 15,-7 0 0-15,-2 1 0 0,-6-1 0 16,0 0 0 0,-4-2 8-16,-2 0-4 15,-3 0 52-15,-3-1-32 16,0 1 8-16,-3 0-20 16,0-1-8-16,0 4 0 0,-3-1-16 0,-1 0 8 15,-2 1 28 1,0-1-12-16,-3 3-20 0,-3 0 0 0,0 0 4 15,0 0 4-15,0 0-116 32,0 0 64-32,-3 5-268 0,0 1 176 15</inkml:trace>
  <inkml:trace contextRef="#ctx0" brushRef="#br0" timeOffset="104456.56">9144 9165 684 0,'-9'0'252'15,"9"0"-192"-15,-9 5-20 0,6-2 100 0,3 0-84 0,-3-1 76 0,3 4-76 0,3-4 100 16,3 1-84-16,3 0 60 16,0 2-76-16,6-5 48 15,0 0-60-15,5-5 60 16,4 2-64-16,15-5 0 15,0 0-24-15,32-2-12 16,1 2 0-16,38-3-4 16,0 6 0-16,24-1 8 15,-9 6-4-15,21 3-12 16,-12 2 4-16,8 1-4 16,-17-1 0-16,0-5 24 0,-17 3-8 15,-7-3 16-15,-15 0-16 0,-2 0-28 16,-16 0 8-16,6 0 4 15,-5 0 8-15,2 0 0 16,-8 0 0-16,-4 0 8 16,-5 0-4-1,-6 0 16-15,-7 0-12 0,4 0-12 16,-6 0 0 0,-1 0-4-16,-2 0 0 0,0-3 24 15,-4 3-8-15,-2-3-20 16,-6 1 4-16,0-1 32 15,-3 3-16-15,-3-3-8 16,-1 6-4-16,-2-3 12 0,-3 0-4 0,0 0 8 31,3 0-8-31,-3 0-12 16,0 0 4-16,-3-3 12 16,3 3-4-16,-3-2 16 15,3 4-12-15,-4-2-92 16,1 3 48-16,-6-3-412 0,0 3 248 0</inkml:trace>
  <inkml:trace contextRef="#ctx0" brushRef="#br0" timeOffset="108989.89">12594 9276 540 0,'-18'-5'200'0,"18"5"-156"16,-12-3-12-16,6 1 204 0,3 4-136 0,-3-4 108 0,3-1-120 0,3-5 76 0,3 3-96 0,-3-3 36 15,6 3-60-15,0-3 100 16,0 5-84-16,0-5 56 0,0 5-72 15,0-2 32 1,3 5-44-16,0-5 16 16,3 5-28-16,9-3-8 0,5 3-8 0,25-2 12 31,0-1-8-31,41-2 4 0,3 2-4 16,36-5-16-1,-9 0 4-15,39-5 12 16,-12 2-4-16,35 1-12 0,-17 2 4 15,26 2 4-15,-23 4 0 0,9-3-12 32,-25 5 8-32,-2-6 20 15,-24 6-8-15,-3-5-4 16,-18 0 0-16,1-6-4 0,-19 6 0 0,0-3 8 31,-14 3-4-31,-4-1-4 0,-11 4 4 16,-1 2-16-16,-5 2 8 15,2 1 12-15,-5 0-4 0,-1-1-4 0,-8 3 4 16,-6 1 12 0,-3-1-8-16,-4 0-12 15,-5 3 0-15,-3-2 4 16,-3-1 0-16,-3 0 0 16,0 0 0-1,-6-2 0-15,3 2 0 0,-4-2-12 16,1 0 8-16,-3-3 12 15,3 2-4-15,-3-2-160 0,3 0 84 0,3 0-560 32,0 3 348-32</inkml:trace>
  <inkml:trace contextRef="#ctx0" brushRef="#br0" timeOffset="184100.42">6179 12536 912 0,'6'-5'340'0,"-6"5"-264"0,33-6-24 0,-6 4 220 0,5 2-160 0,28-6 36 0,5 4-92 0,42-6 4 16,1 5-40-16,37-7 0 16,-5 2-12-16,27-6 4 15,-21 7-8-15,15-7-4 16,-24 4 4-16,3-4 40 16,-24 4-24-16,-6-6 36 15,-18 5-32-15,-12-2 56 16,-14 3-44-16,-16-1 28 15,-8 3-36-15,-9-2-28 16,-6 2 0-16,-4-3 16 16,-2 3-8-16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7:57:55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2827 6853 424 0,'-3'-6'156'0,"3"6"-120"0,9-8-8 0,0 3 160 0,-6 3-108 0,3-6 152 0,6 2-132 0,-3-2 56 15,-3 6-92-15,3-4 36 16,0 4-60-16,-3-4 40 15,6 6-44-15,-9-2 32 16,5 4-36-16,4-2 68 16,6 0-52-16,24-2 28 15,6-1-44-15,23-2-8 16,9 0-16-16,42-6 28 16,0 6-20-16,60-8-12 15,-18 5-8-15,53-6 12 16,-15 6-4-16,46-2-12 15,-31 2 4-15,27 0 20 16,-30 5-8-16,15-2-4 16,-29 5 0-16,2-3-4 15,-23 6 0-15,-9-3-20 0,-33 0 12 0,-1 0 12 32,-22 0 0-32,-1 0-4 0,-18 0 4 0,-3 0 12 15,-14 0-8-15,8 0-20 16,-15 0 4-16,7 0 20 15,-13 3-4-15,-2-1-12 16,-13 1 0-16,-5 0 4 16,-9 2 0-16,-6-2 24 15,-7 2-12-15,-2 0-180 16,-3 3 92-16</inkml:trace>
  <inkml:trace contextRef="#ctx0" brushRef="#br0" timeOffset="10041.23">9427 8655 800 0,'0'-11'296'0,"0"11"-232"0,3-11-16 0,-3 6 184 0,3 2-136 0,-6-5 96 0,0 6-112 0,-9-1 52 16,3 3-76-16,-15 8 128 16,0 3-104-16,-15 13 124 15,7 5-120-15,-13 8 20 0,12 0-60 16,1 0 24-16,11-3-36 0,6-2 8 31,12-3-24-31,12-3 64 16,6-2-48-16,9-3 60 0,2-2-56 0,4-6 28 15,0-2-36-15,-3-6 72 16,-4 3-56-16,1-5 40 16,-3 2-48-1,-3-5 24 1,0 3-32-16,-6-3-16 0,0 0-8 15,-3 0 20-15,-1 0-12 0,-5 0 24 16,0 0-24-16,-3-3 4 16,3 3-8-16,-3-3-8 15,0 3 4-15,-3-2-104 16,3 2 56-16,-3-3-164 16,0 6 112-16,1-3-312 15,2 0 224-15,2 2-880 16,7 6 592-16</inkml:trace>
  <inkml:trace contextRef="#ctx0" brushRef="#br0" timeOffset="10972.18">9977 8893 1092 0,'0'-6'404'0,"0"6"-316"0,-3 0-24 0,0 0 176 0,6 0-144 0,-6 0 104 0,3 0-116 0,-3 0 84 0,3 0-92 0,-3 0 36 16,6 0-64-16,9 0 44 15,3 3-52-15,21-6 8 16,6 3-32-16,26-2-8 16,1-1-4-16,23-5 4 15,-6 5-4-15,12-2-20 0,-11 3 8 16,5-4 12-16,-12 6 0 0,-2-2 40 31,-16 2-20-31,-5-3 40 0,-13 6-36 16,-5-3 20-1,-6 0-28-15,-6 0 16 16,-7 0-20-16,-2 0 8 16,0 0-12-16,-3 0-8 15,-3 2 0-15,-3 1 4 16,0 0-4-16,-6-3-4 15,0 0 4-15,-3 0-24 16,0 0 12-16,0 0-136 16,0 5 76-16,-3 0-428 15,3 0 276-15</inkml:trace>
  <inkml:trace contextRef="#ctx0" brushRef="#br0" timeOffset="11793.63">11579 8522 1080 0,'6'-10'400'0,"-6"10"-312"0,3-6-24 0,-3 4 248 0,0 4-184 0,0 1 56 0,0 2-112 0,-3 16 36 0,3 3-64 0,-6 21 76 32,3 0-68-32,-3 8 44 15,6-5-56-15,-6-1 60 16,6-7-60-16,-6-3 0 0,6-5-24 0,-6-3-12 31,6-3 0-31,-9-7-4 16,9-1 0-16,-6-4 32 0,6-4-16 15,-6-2-224-15,6-2 112 16,-6-4-380 0,3 1 268-16,-3-1-880 0,6 1 604 15</inkml:trace>
  <inkml:trace contextRef="#ctx0" brushRef="#br0" timeOffset="12207.27">11481 8956 716 0,'3'-10'264'0,"-3"10"-204"0,11-6-16 0,-8 4 196 16,0 2-140-16,3-6 168 15,0 6-152-15,3-2 112 0,0 2-136 0,3-6 104 32,6 1-112-32,-3-5 44 0,3 4-72 15,3-10 20 1,2 6-44-16,4-9 8 0,3 6-24 15,0-3-8-15,-4 3-4 0,1-3-4 16,-3 5 0-16,-3-2 0 31,0 5 0-31,-3-2-28 0,-4 4 16 0,-2-2 24 32,0 6-8-32,-3-3-16 15,0 2 4-15,-3-2-136 16,0 5 76-16,-3-3-120 0,0 6 108 15,-3-3-120 1,0 0 116-16,-3-3-224 0,3 3 176 16</inkml:trace>
  <inkml:trace contextRef="#ctx0" brushRef="#br0" timeOffset="12629.95">11692 8805 1216 0,'6'-5'448'0,"-6"5"-348"0,9 3-28 0,-6-1 148 0,0 1-136 0,0 0 116 0,3 2-116 0,-3 0 72 16,3 3-92-16,0 0 64 31,0 0-72-31,2 3-4 16,4 2-32-16,3 3 4 0,0 0-12 0,3 5 36 16,0 3-24-16,-3-1-12 31,0 1-8-31,-3 0-4 0,-1-3 0 0,-5-2 32 15,3-3-16-15,-9-3 4 16,3-3-12-16,-3-4-140 16,0-4 76-16,-3-4-300 15,0 2 200-15,-3-3-388 0,3 6 308 16</inkml:trace>
  <inkml:trace contextRef="#ctx0" brushRef="#br0" timeOffset="14842.37">3098 12131 684 0,'-9'-8'252'0,"9"8"-192"0,-3-2-20 0,-6-1 128 16,9 6-100-16,-3-3 52 0,-6 5-72 0,0-3 28 0,6 4-44 0,-2-1 96 16,5 3-72-16,0-3 64 15,3 3-68-15,5-2 48 16,7-1-56-16,9 0-4 16,9 0-24-16,23-5 24 15,4 3-24-15,50-6-4 16,3 3-8-16,72-5 12 15,-7 2-8-15,72-2-20 16,-11 5 4-16,43-2 12 16,-29 4 0-16,18-2-4 15,-42 3 4-15,1-6 4 16,-34 3-4-16,15 0-12 0,-35 0 4 0,-45 0 4 16,-3 0 0-16,-9 0 0 15,-18 0 0 1,-32-2 16-1,-4 2-8-15,-17-3-4 0,-12 0 0 0,-10-2-24 16,-5 5 12-16,-9-5-224 31,-3 5 124-31</inkml:trace>
  <inkml:trace contextRef="#ctx0" brushRef="#br0" timeOffset="18863.27">9275 14518 280 0,'18'-16'104'0,"-18"16"-84"0,18-13 0 0,-10 5 120 0,1 5-80 0,0-8 64 0,3 6-72 0,-3-5 48 0,3 2-56 16,-3-3 104 0,3 3-88-16,-6-3 64 15,3 4-72-15,-6-4 60 16,3 3-64-16,-9-3 28 16,0 6-44-16,-9-3-8 0,3 6-16 15,-18 4 28 1,0 4-20-16,-20 15 84 0,2 2-56 0,-9 17 56 15,13 0-56-15,2 5 40 16,9-5-48-16,15-3 0 16,10-6-24-16,19-2 36 15,7-5-24-15,12 0 48 16,0-5-40-16,2-9 28 16,-2 1-32-16,-3-9 16 15,-6 1-24-15,-6-6 16 16,-3 3-20-16,-4-5-8 15,-2 2-4-15,-3-2-16 16,0 5 8-16,-6-5-180 16,3 5 96-16,-3-3-348 15,0 6 244-15</inkml:trace>
  <inkml:trace contextRef="#ctx0" brushRef="#br0" timeOffset="19579.41">8462 14597 684 0</inkml:trace>
  <inkml:trace contextRef="#ctx0" brushRef="#br0" timeOffset="20799.57">10040 14597 456 0,'3'5'168'0,"-3"-5"-128"0,6 0-16 0,-6 3-28 0,0 0-4 0,0-1 4 0,0 1 4 0,0 2 112 0,0 1-60 0,-3-4 52 0,0 1-64 0,-6-1 68 16,3 1-60-16,-3 0 64 15,3-1-64 1,-6 1 88-1,6 0-76-15,-3-3 32 16,6 2-52-16,-6-2 84 0,6 0-72 16,0 0 72-16,3 0-68 0,6-2 76 15,6 2-76-15,18-6 16 16,3 4-40-16,23-6-4 16,4 5-16-16,23-7 0 15,4 4-4-15,17-2 48 16,-15 3-32-16,-6 0-12 0,-11-1-4 15,-10 4 0 1,-11-1-4-16,-12 3-4 0,-10 0 4 0,-8 0 4 16,-6 0-4-1,-6 3-4-15,-9-3 4 16,-3 2-148 0,0 4-120-16,0-1 148 15,0-2-564-15,3 5 380 16,0-8-264-16</inkml:trace>
  <inkml:trace contextRef="#ctx0" brushRef="#br0" timeOffset="21797.62">11534 14311 736 0,'-3'-5'272'0,"6"5"-208"0,-3-3-20 0,0 3 132 0,0 0-104 0,0 0 88 0,0 6-96 0,0 4 48 0,3 9-68 0,0 10 76 0,-3 11-68 16,0 5 36-1,0 2-52-15,0-2-12 0,-3-5-12 16,0-6 8-16,0-2-12 16,0-6 4-16,0-2-4 15,-3-5-8-15,3-1 4 16,0-4-164-16,0-4 88 0,-3-2-288 16,0-3 200-1,0-2-392 1,3-3 312-16,1 0-108 15</inkml:trace>
  <inkml:trace contextRef="#ctx0" brushRef="#br0" timeOffset="22227.1">11436 14470 704 0,'-3'-21'264'0,"3"13"-208"0,0-8-12 15,3 8 140-15,-3-5-108 16,3 0 96-16,0-3-104 16,3-3 80-16,3 3-84 15,3-2 40-15,0 2-64 0,5-2 24 16,1-1-36-16,6 0-8 15,3 4-12-15,3 1-24 16,2 9 8-16,4 5-12 16,-3 8 8-16,-6 5 8 15,-9 8 4-15,-10 9 16 0,-14 4-8 0,-8 3 40 16,-10 0-24 0,-3-5 40-16,-3-6-36 15,0-7-4-15,4-3-16 16,2-8 20-16,6-8-16 15,3-6-12-15,9-4-4 16,0-6-252-16,6 0 140 16,0 3-324-16,3 2 248 15,-3 6-508 1</inkml:trace>
  <inkml:trace contextRef="#ctx0" brushRef="#br0" timeOffset="22916.32">12728 14190 580 0,'3'-16'216'0,"-3"8"-168"0,-6 2-12 0,-3 4 216 0,-6-1-144 0,-12 8 248 0,-6 11-204 0,-5 8 120 0,-4 8-156 16,3 13 132-16,4 16-144 0,5 8-44 15,15 2-36-15,9-7 4 0,12-4-16 16,6-1 4 0,3-4-8-16,3-2 20 0,-3-11-16 15,2-7 4 1,1-6-8-16,3-8-236 0,0-8 124 16,3-5-404-16,3-8 280 15,5-5-692 1</inkml:trace>
  <inkml:trace contextRef="#ctx0" brushRef="#br0" timeOffset="23230.36">12933 14343 904 0,'-3'-18'332'0,"9"15"-256"0,3 0-24 15,-9 3 160-15,9 6-128 16,0 4 152-16,3 14-136 16,-3 10 36-16,0 6-76 15,0 2 16-15,-3-2-44 0,0 0 0 0,0-6-20 16,-4-5 0-1,1-2-4-15,0-6-60 0,0-5 28 16,0-6-368-16,-3 1 216 16,0-6-788-1</inkml:trace>
  <inkml:trace contextRef="#ctx0" brushRef="#br0" timeOffset="23532.73">12897 14319 1060 0,'6'-24'392'0,"-3"14"-304"0,3-3-28 0,3 7 136 0,6 1-120 16,6-3 60-1,12 5-80-15,14 3 28 0,13 8-48 16,2 11 0-16,-2 13-24 0,-9 13-16 15,-10 10 0-15,-14 1 28 16,-9-1-12-16,-15-10 48 16,-12-5-32-16,-15-8 4 15,-18-8-20-15,-11-6 20 16,-1-7-20-16,4-6-180 16,5-8 92-16,9-10-344 15,4-11 236-15,8-2-708 16</inkml:trace>
  <inkml:trace contextRef="#ctx0" brushRef="#br0" timeOffset="24553.38">13761 14563 832 0,'12'-14'308'0,"-3"9"-240"0,-6-3-20 0,0 6 168 0,-3-4-128 0,-6 1 60 0,-6 2-84 0,-6 6-4 0,-12 5-36 16,-3 5-20-16,-2 3-8 0,2 5 28 16,3 3-12-16,9-3 32 0,6-2-28 15,3-3 48 1,6-1-36-16,6-1-4 16,6-4-16-16,6-2 12 15,6-3-12-15,3-2 32 16,3-6-24-16,-3 1-12 15,0-6-8-15,-1-3-40 16,-2-5 24-16,0 1-64 16,-3-4 48-16,0 1-8 15,-6-1 24-15,0 3-4 16,-3 6 12-16,3 2 0 16,-6 2 4-16,3 4 8 15,-6 2 0-15,2 8 68 0,-2 0-36 0,3 2 92 16,0 3-68-1,-3 3 36-15,3 0-56 16,0 0 8-16,0 0-28 16,0-3-8-16,0 0-4 15,0 1-4-15,3-1 0 0,-3 3 8 16,3 0-4 0,0-1-4-16,0 1 4 0,6-2 12 15,-3-4-8-15,3-2-12 16,0-5 0-16,3-3 20 15,2-6-8-15,4-4 24 0,0-6-20 16,3-3 4 0,0-7-8-16,-3-8-8 15,-1-9 4 1,1-7-4-16,-3-3 0 0,0 0-12 16,-3 5 8-16,0 9 4 15,-3 7 0-15,0 6-20 0,-3 4 12 16,-4 7 20-1,-2 4-4-15,-3 6 4 16,-3 7-4-16,-2 12 36 16,-7 12-20-16,-3 14 84 15,0 10-60-15,0 3 20 16,3-5-36-16,6-6 12 0,6-2-24 16,3-6 16-1,3-2-20-15,3-3 20 0,3-3-24 16,3-7 12-1,0-3-12-15,-3-6 20 0,-1-4-20 16,1-4-4-16,-3-4-4 16,0-4-112-16,-3-2 60 15,-3 0-172-15,0-2 120 16,-3-1-216-16,0 1 180 16,-6-1-288-16,0-2 240 0,-6 2-176 15,-3-2 208 1,-2 2-316-16,-4-2 264 15,-3 0 8-15</inkml:trace>
  <inkml:trace contextRef="#ctx0" brushRef="#br0" timeOffset="24751.56">13948 14565 924 0,'-12'-5'340'0,"12"5"-260"0,0 0-28 0,6 0 292 0,0 0-200 0,6-3 160 0,6 1-172 0,9-1 24 0,6 0-92 0,5 1-12 0,1-1-32 0,-3-2-20 0,-7 2-4 0,-2 1 20 16,-6 2-8-16,-3 0-276 16,-3 0 144-16,3 0-336 0,-3 0 260 15,-1 2-224-15,1 1 244 16,3 2-308 0</inkml:trace>
  <inkml:trace contextRef="#ctx0" brushRef="#br0" timeOffset="25265.73">14648 14608 476 0,'36'8'176'0,"-22"-8"-136"0,1 5-12 0,-6-5 164 16,-3 0-112-16,-6 0 144 15,3-3-128-15,-6-2 92 16,-3 0-108-16,0-1 56 0,-9 1-80 16,-2 0-4-16,-10 5-32 15,-3 5-12-15,0 6-4 16,0 2 4-16,7 3-4 0,2 0-20 15,6-1 8 1,3 1 64-16,3 0-28 0,3-3 52 16,6 3-48-16,3-5 20 15,6-3-32 1,3-3 8-16,3 0-16 0,3-5 0 16,5-2-4-16,1-1 4 15,3-2-8-15,-3 0-4 16,0-1 4-16,-3-2-76 15,-4-2 40-15,-2-1-40 16,-6-2 40-16,-6-3-32 16,3 3 32-16,-6 2 12 15,0 3 8-15,-3 6 12 16,3 2 0-16,0 8 32 16,0 0-16-16,0 2 108 15,3 1-68-15,0-1 92 16,0 1-88-16,0-1 0 15,-3 4-40-15,3-4-4 16,-3 1-8-16,0-1 12 0,0-2-12 16,0 3-28-16,0-3 8 15,0 0-208-15,6-3 124 16,3 0-260-16,0-5 200 16,6-2-260-16,0-3 236 15</inkml:trace>
  <inkml:trace contextRef="#ctx0" brushRef="#br0" timeOffset="25568.36">15032 14250 1100 0,'21'6'408'0,"-21"-6"-316"0,38 24-28 0,-17 2 292 0,0 3-208 0,6 27 168 0,0 2-180 0,-1 13-4 0,-5-5-80 16,-9 1 4-16,-6-1-36 16,-6 0 16-16,-3-11-20 15,-3-7 0-15,-6-11-8 0,-3-8-148 16,-3-8 76-16,-5-5-520 15,-1-8 324-15,-6-10-820 16</inkml:trace>
  <inkml:trace contextRef="#ctx0" brushRef="#br0" timeOffset="26633.99">3119 12435 912 0,'-24'-2'340'0,"24"2"-264"15,-9-8-24-15,3 3 264 0,6 5-184 0,6-6 72 0,3 6-124 0,15-8-36 0,3 8-28 0,8-2-16 16,4 2 4-16,9 0 12 16,-9 2-8-16,5 4 4 0,-5-4-4 15,-3-2-16 1,-7 0 4-16,-14 3-40 16,-3 0 24-16,-24-1 16 15,-6 6 4-15,-14-3-8 16,2 3 4-16,-12-2 4 15,12-1 0-15,10 0-12 16,11 3 8-16,21-3 20 16,11 1-8-16,28-6 16 15,6 2-16-15,11-4-12 16,-6-1 0-16,-8-2-48 16,-12 5 24-16</inkml:trace>
  <inkml:trace contextRef="#ctx0" brushRef="#br0" timeOffset="37475.81">13040 15139 748 0,'0'-10'276'0,"0"10"-216"0,-3 0-16 0,3-3 208 0,3 3-148 0,-3-5 100 0,0 5-120 0,0-3 40 15,3 3-68-15,0-5 12 16,6 2-40-16,0-2 0 16,3 5-16-16,6-5 0 15,0 2-4-15,6-2-16 16,-1 2 4-16,1-2 4 15,0 2 0-15,0-2 0 16,-3 5 0-16,-3-5 16 0,-4 5-8 0,-5-3-144 16,-3 3 72-16</inkml:trace>
  <inkml:trace contextRef="#ctx0" brushRef="#br0" timeOffset="37809.37">12999 15132 756 0,'6'-11'280'0,"-6"11"-216"0,0-3-20 0,0 1 180 32,6 4-132-32,3-4 132 15,2 2-132-15,7-6 36 16,0 6-80-16,6-2-32 16,0 4-16-16,0-4 0 0,-1 2 0 15,-5-3 0-15,0 6 0 0,-6-6-188 31,-3 3 104-31,-6-3-696 0,3 3 432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7:59:44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7596 7353 600 0,'9'-3'224'0,"-9"3"-176"0,9-3-12 0,-6 1 148 0,3 4-108 0,0-2 120 0,0 0-112 0,-3 0 28 0,0 0-68 0,-6 0 28 16,0 6-40-16,-15-1 8 15,3 0-24-15,-27-5 52 16,4 3-36-16,-40-3 36 16,4 0-36-16,-36-3 36 15,8 3-40-15,-23-2-4 16,15 4-16-16,-12-2 28 15,24 6-20-15,-6-1 20 16,20 0-20-16,4 3-16 16,18 0-4-16,11 0 28 15,18 0-12-15,3 0 12 16,13 0-12-16,2-3-16 16,6 0 0-16,0 1-4 15,6-1 0-15,3-5 16 16,6 0-4-16,-3-3 16 0,3 3-12 0,3-2 4 31,0-1-4-31,2-2-8 0,1 2 4 0,3-5 20 31,0 3-12-31,3-8 48 0,3 5-32 0,0-5-16 16,2 5-4-16,-2-6-8 31,0 4 0-31,0-3 8 0,0 5-4 16,-6 0-12-16,0 2 4 0,-3-2 4 15,2 6 0 1,-2-4 0-16,3 4 0 0,-3-3 8 16,0 5-4-16,-6-6-4 15,3 6 4-15,-3-2 20 16,0 2-12-16,-6-3 4 16,0 6-8-16,-3-3 12 15,0 2-12-15,-9 4 4 16,3 1-4-16,-15 4 4 15,3 0-8-15,-17-1 8 16,2 1-8-16,-12-1 8 16,7 4-8-16,-4-6 8 15,9 2-8-15,1-2 8 16,11 0-8-16,-3-3 8 16,9 1-8-16,0-1 16 15,6 3-12-15,-3-3-4 16,6 3 0-16,1 0-24 15,2 0 12-15,3 0 12 16,3 2 0-16,3-2-12 16,3 3 4-16,5-3 20 15,4 0-8-15,12-3-12 16,6 0 0-16,12 1 12 16,-1-1-4-16,4 0-4 15,-7 1 4-15,-5-4-4 16,-3 1 0-16,-9 0 8 0,-3-1-4 15,-7 1-4-15,1-1 4 16,-6 1 12-16,-3 0-8 16,-9-3 4-16,3 0-4 0,-3 0-8 15,0 0 4-15,-3-3 28 16,3 3-16 0,-3-3 56-16,6 1-40 0,-11-6 12 15,5 0-28-15,-6-5 8 16,6 5-12-16,-6-8 20 15,3 3-20-15,-3-6 4 16,6 6-8-16,-3-6 4 16,3 6-8-16,-3-3-12 15,6 3 4-15,-3-3-4 16,3 6 0-16,-3-1-108 16,3 6 64-16</inkml:trace>
  <inkml:trace contextRef="#ctx0" brushRef="#br0" timeOffset="1369.04">10242 8295 748 0,'-9'0'276'0,"9"0"-216"0,-6 0-16 0,3 0 244 0,6 0-168 0,0 0 128 0,3 2-144 0,9-2 76 16,6 0-104-16,15-2 36 16,5 2-64-16,16-6 28 15,-3 4-44-15,-1-4-8 0,-2 4-16 16,-1-3-8-16,-2 2 4 0,3-2 12 16,-4 2-8-16,-2-2 4 15,-3 5-4 1,-10-6-16-16,-2 6 4 15,-9-5 4-15,-3 5 0 0,-6-3 16 16,-3 3-8-16,-6-2-136 16,0 2 72-1,-3-3-184-15,0 3 136 0,-3-5-276 16,3 5 212-16</inkml:trace>
  <inkml:trace contextRef="#ctx0" brushRef="#br0" timeOffset="1950.12">10320 8472 924 0,'-3'-3'340'0,"3"3"-260"0,-6 0-28 0,0 0 124 0,6 3-108 0,-6 0 80 0,3-1-88 0,-3 1 40 0,3 0-60 0,0-3 40 15,3 2-44 1,3-2 60-16,3 3-56 0,6-3 20 16,3 2-40-16,14-2 0 15,4 0-12-15,18 0-16 16,-1 0 4-16,7-2 12 16,-4 2-4-16,10-5 8 15,-6 2-8-15,5-2-4 16,-5 5 4-16,-7-6-24 15,-8 6 12-15,-9-2 32 0,-4 2-16 0,-5-3-16 32,-3 3 0-32,-6-3 56 15,0 1-24-15,-3-4 0 16,-3 6-16-16,-3-2-8 16,0 2 4-16,-3-3-16 15,3 6 8-15,-6-3 12 16,0 0-4-16,0 0 8 15,0 0-8-15,-3 0-92 16,3 2 52-16,-6-2-252 16,3 0 160-16</inkml:trace>
  <inkml:trace contextRef="#ctx0" brushRef="#br0" timeOffset="6786.51">5229 8162 716 0,'3'-5'264'0,"-3"5"-204"0,0-5-16 0,0 2 212 0,3 3-148 0,-3-5 80 0,3 0-112 0,0-6 12 16,3 6-52-16,0-6-12 0,-3 6-16 0,3-6 4 16,3 6-8-16,0-3-12 31,3 5 4-31,0-2 4 0,0 5 0 0,-3 3 0 31,0 2 0-31,-3 6 0 0,0 2 0 16,-9 8 0-16,3 0 0 0,-9 6-12 15,3-1 8 1,-9 1 4-16,6-1 0 0,-6-2 32 16,3 0-16-16,0-6 4 15,3 1-12-15,-3-3 4 31,6-1-8-31,-3-4 8 16,6-3-8-16,1-3 40 0,2 1-20 16,-3-6 12-16,6 0-20 15,-3-3 52-15,5 0-36 0,1-5-8 16,3 0-12 0,0-8 60-16,-3 6-40 0,0-6-12 0,3 3-12 15,-3-8-8 1,3 5 0-16,0-5 8 15,3 5-4-15,0-5-4 16,0 5 4-16,0-6-4 16,2 7 0-16,1-7-12 15,0 9 8-15,0-5 4 16,6 7 0-16,-9-5 0 16,0 6 0-16,-3-4 8 15,0 4-4-15,0-1-4 16,-1 3 4-16,-2-2-24 15,3 4 12-15,-3-1 20 16,3 4-4-16,-3-2-12 16,0 2 0-16,-3-2 20 15,3 5-8-15,-3-6-28 16,0 6 8-16,-3-5 24 16,0 5-8-16,-3 0 0 15,0 3 0-15,-12-1 4 0,3 6-4 0,-12 3 32 16,4 5-20-16,-10 5 32 15,6 3-32-15,3 5 56 16,6-3-40-16,6 1 12 16,9-3-28-16,9-6 44 15,6-2-32-15,12-11 20 16,3-2-28-16,3-11-16 16,-4 0-8-16,-5-5 4 15,0 2 0-15,-3 1-176 16,-9 2 96-16</inkml:trace>
  <inkml:trace contextRef="#ctx0" brushRef="#br0" timeOffset="19499.93">5485 12846 1060 0,'-38'0'392'0,"8"7"-304"0,-12 9-28 0,16-2 164 0,8 4-136 15,-15 14 96-15,6 5-104 0,0 16 32 0,7-6-64 0,5 1-8 0,9-3-24 0,6-5 24 16,0-6-24-16,0-7 20 16,9-4-20-16,-3-7 8 31,2 0-12-31,1-8 44 0,3 0-28 0,0-8-4 16,0 0-16-16,3-5 12 15,3-1-12-15,0-2 4 31,3 3-4-31,-1-3-16 0,1 3 4 0,0-3 4 16,0 3 0-16,-9-3-56 16,6 5 32-16,-9-2-216 15,3 2 128-15,-4-5-328 16,1 6 248-16,3-6-596 16,-6 5 440-16</inkml:trace>
  <inkml:trace contextRef="#ctx0" brushRef="#br0" timeOffset="19769.29">5664 13182 1060 0,'-3'10'392'0,"3"-10"-304"0,-6 29-28 0,3-13 324 15,0 3-224-15,-3 4 40 32,0 1-120-32,0 0-32 0,3-3-32 0,-3 0-4 15,6-2-4-15,-3-3-60 16,3 0 28-16,-3-6-324 16,3-2 192-16</inkml:trace>
  <inkml:trace contextRef="#ctx0" brushRef="#br0" timeOffset="20251.54">5971 12999 956 0,'3'-5'352'0,"-3"5"-272"0,12-3-24 0,-9-2 192 0,2 10-148 0,4-5 64 0,6 0-96 0,0 0 12 15,0 0-44-15,0 0 4 16,3 0-24-16,-3 0-16 16,3 0-4-16,-4 0 4 15,4 0 0-15,-3 0-196 16,3 0 108-16,-6 0-412 16,0 0 276-16</inkml:trace>
  <inkml:trace contextRef="#ctx0" brushRef="#br0" timeOffset="20564.91">6057 13131 996 0,'0'6'368'15,"0"-6"-284"-15,9 5-24 0,-6-3 168 0,0 1-136 0,0-3 60 16,3 3-88-16,0-1-28 31,3 4-24-31,-3-4 8 16,3 4-12-16,-1-4-4 0,1 4 0 0,3-6-24 15,3 2 12-15,0-4 20 16,3 2-4-16,-3-3-4 16,0 0 0-16,-6-2 4 15,0 5-4-15,-6-3-36 16,3 3 16-16,-9-2-204 15,3 4 120-15,-3-4-476 16,3 2 320-16</inkml:trace>
  <inkml:trace contextRef="#ctx0" brushRef="#br0" timeOffset="21101.64">6634 12816 1016 0,'0'-10'376'0,"0"10"-292"0,12 8-20 0,-6 0 112 32,0 2-108-32,6 14 60 15,0 3-72-15,3 10 0 0,0 2-32 0,-3 9 32 31,3-3-32-31,-6-3 92 16,2-2-64-16,-8-8 48 0,-3-6-60 16,-8-10 32-1,2-3-40-15,-9-13 16 0,3 0-28 0,-6-21 0 16,6-3-12-16,0-21 12 16,3 3-12-16,6-24-20 31,6 5 4-31,12-11-48 0,3 12 28 0,15 4 8 15,-1 14 8-15,10 15-8 16,0 17 12 0,-1 15 12-16,-2 11 0 0,-9 8 76 15,-6 5-44-15,-9 0 56 16,-6-3-52-16,-12-4 16 16,-3-1-36-16,-12-5-8 15,0-3-8-15,-12-8 4 16,6 0-4-16,-2-5-72 15,5 0 36-15,3-2-172 16,9 2 112-16,3 0-284 16,6 5 212-16,3-2-524 15,6 5 388-15</inkml:trace>
  <inkml:trace contextRef="#ctx0" brushRef="#br0" timeOffset="21301.27">7081 13062 1444 0,'9'22'536'0,"-9"-22"-420"0,12 42-28 0,-9-21 232 0,3 3-192 0,-3 5 56 0,3 0-112 0,-3 0-16 0,0-2-36 0,-3-6 4 16,3 0-12-16,-3-5-104 15,0 0 48-15,0-6-324 16,0 1 204-16</inkml:trace>
  <inkml:trace contextRef="#ctx0" brushRef="#br0" timeOffset="22201.03">7575 12975 872 0,'0'-5'324'0,"0"5"-252"0,12-3-20 0,-6 1 156 0,0 2-124 0,9-3 72 0,3 3-92 0,5-3 0 0,1 1-40 0,3-4-4 16,0 6-12-16,3-2-8 16,-4 4 4-16,1-2-48 15,-3 0 24-15,-3 0-320 16,0 0 188-16,-6 0-412 15,-1 0 320-15</inkml:trace>
  <inkml:trace contextRef="#ctx0" brushRef="#br0" timeOffset="22465.45">7667 12830 912 0,'3'-11'340'16,"-3"11"-264"-16,3 0-24 0,-3 0 264 0,0 5-184 15,0 3 152 1,0 6-168-16,0 1 56 0,0 1-104 0,0 5 16 16,0 1-48-16,0 4 20 31,6-2-28-31,0 2-16 0,3-2-8 15,0-5-24-15,0-3 12 0,0-6-244 16,0 1 140-16,-3-9-376 16,3 1 272-16</inkml:trace>
  <inkml:trace contextRef="#ctx0" brushRef="#br0" timeOffset="22917.62">7492 13060 976 0,'-21'-24'360'0,"21"24"-280"0,-12-29-20 16,6 13 240-1,6 3-176-15,-3-11 80 16,3 3-116-16,3-16-8 0,6 5-48 0,3-16 48 31,6 6-44-31,6-6-24 16,-1 11-12-16,13 0 0 15,0 11 0-15,11 7-28 16,-2 11 16-16,6 16-64 0,-7 8 40 0,1 24-44 31,-6 5 44-31,-15 16 28 0,-7-3 8 0,-17 8-8 16,-3-5 4-16,-23 3 48 15,-4-14-24-15,-21-5 60 16,4-8-44-16,-13-8-8 16,12-8-16-1,-2-10 8-15,8-6-12 0,3-13 4 16,10 0-4-16,2-21-16 16,12 2 4-16,9-15-200 15,9 2 112-15,12-4-544 16,6 4 352-16</inkml:trace>
  <inkml:trace contextRef="#ctx0" brushRef="#br0" timeOffset="23753.41">8224 12848 780 0,'6'-8'288'0,"-6"8"-224"0,3-10-20 0,0 2 260 0,0 5-176 0,3-8 116 0,0 6-144 0,3-8 28 0,0 5-80 0,3-3-32 15,-1 4-16-15,1-1-8 16,3 5 0-16,-3 8 24 16,3 3-8-16,-6 8-20 15,0 5 4-15,-9 6 12 16,0 2 0-16,-12 0 8 15,3-3-8-15,-12 1 32 16,6-3-20-16,-5-3 32 16,2 0-32-16,0-5 48 15,6-3-36-15,-3-5 20 0,6 0-28 0,0-5 16 32,3 2-20-32,0-5-8 15,6 0-4-15,3-5 4 16,3-1-4-16,3-4 16 15,6 2-12-15,0-8-12 16,3 5 0-16,0-7 12 16,-1 7-4-16,1-5-12 0,0 3 4 15,0-5 4 1,3 4 0-16,-3-4 8 0,-3 5-4 0,-3-6-4 16,2 3 4-16,-2-2 4 15,0 7-4-15,-3-2-4 16,0 2 4-1,-3-2-16-15,0 5 8 0,-3 0 12 32,0 3-4-32,-6 5-4 0,3 3 4 15,-6 10 48 1,0 3-28-16,-6 7 120 0,6 1-76 0,-6 8 28 16,6-3-56-1,-3 3 28-15,6 0-36 0,0 2 16 16,3-8-28-16,0-4 16 15,3-7-20-15,0-7-16 16,6 0-4-16,3-13-40 16,6-3 24-16,6-5-144 15,3 0 92-15,5-3-180 16,-2 3 144-16</inkml:trace>
  <inkml:trace contextRef="#ctx0" brushRef="#br0" timeOffset="33253.55">22738 8308 768 0,'-5'3'284'0,"5"-3"-220"0,-12 0-20 0,3 0 304 0,6 0-200 0,-9 0 124 0,6 0-156 0,-6 0 40 16,3 2-92-16,0 1 52 0,3 2-64 0,0-5 48 15,6 3-56-15,9-3 24 31,6 0-40-31,12-3 28 16,6 0-32-16,5-2-12 16,-2 5-8-16,3-5 4 0,-4 2-4 15,1-2-4-15,-6 2 4 16,0-5-4-16,-1 3 0 0,1-3 0 16,-6 3 0-16,-3-3-36 15,0 3 20-15,-6-3-92 16,-1 5 60-16,-2-5-144 15,0 5 108-15,-3-2-192 16,0 5 156-16,-6-2-212 16,0 2 184-16,-6 0-164 15,0 5 180-15,-6 0-136 16,0 3 156-16,-6-3-208 16,3 3 184-16</inkml:trace>
  <inkml:trace contextRef="#ctx0" brushRef="#br0" timeOffset="33740.48">22572 8506 944 0,'3'-2'352'0,"-3"2"-276"0,24-6-20 0,-4 1 252 0,4 5-180 16,12-5 88-16,3 2-124 0,5-2 32 0,-2 2-68 0,0-2 20 15,-7 2-44-15,1-2 16 16,-6 5-28-1,3-5-16-15,-4 5-8 0,4-6 20 16,-3 6-8-16,-3-5 16 16,-4 5-16-16,-2-5-4 15,-3 5 0-15,-3-3 20 16,-3 3-12-16,-6-2-4 16,3 2-4-16,-6-3-4 15,0 6 0-15,-3-3 8 16,0 0-4-16,0 0-4 15,0 0 4-15,0 0-84 16,0 0 44-16,0 0-92 16,0 0 72-16,0 0-140 15,0 0 112-15,-3 0-200 16,0 0 160-16</inkml:trace>
  <inkml:trace contextRef="#ctx0" brushRef="#br0" timeOffset="35405.53">20059 7324 548 0,'18'-8'204'0,"-18"8"-156"0,18 0-16 0,-9 0 272 0,0 0-172 0,0 0 116 0,0 0-148 0,-9 0 72 0,0 5-104 0,-27-2 20 16,0 5-52-16,-32 0 40 31,2 2-44-31,-41-2 56 0,3 0-52 0,-27-3 88 16,12 1-68-16,-21-4 24 31,17 1-44-31,-2-3 4 16,21 3-24-16,3-3-8 0,23 2-4 0,1 1 12 15,14-1-8 1,4 1 4-16,11 2-4 0,3-2 20 16,12 0-16-16,1-3 24 15,8 0-24-15,0 0 24 16,9 0-24-16,-3 0 12 16,6 0-12-16,3-3 20 15,3 3-20-15,6-5-32 0,6 2 12 16,3-5 8-16,0 6 4 0,2-4-4 31,1 6 4-31,0-2-4 16,0 2 0-16,-3 0 0 15,0 5 0-15,-6 3-20 16,-1 2 12-16,-5 1 4 16,-3 2 4-16,-12 0 0 15,1 3 0-15,-13-2 0 0,3-4 0 0,-3-2 24 16,6 0-12-1,3-3 24 1,6 1-24-16,0-6-4 16,6 2-4-16,6-2-16 15,3 6 8-15,6-1 4 16,6 0 0-16,0 0-56 0,0 1 32 16,2-1-148-16,-2 0 96 0,3-5-300 15,-3 0 208 1</inkml:trace>
  <inkml:trace contextRef="#ctx0" brushRef="#br0" timeOffset="36658.28">17476 8276 520 0,'18'-5'192'0,"-18"5"-152"0,11-8-8 0,-8 3 184 0,3 5-124 0,-3-6 220 0,3 4-180 0,-3-6 132 0,3 0-152 0,0-5 36 16,0 2-84-16,6-5 4 16,3 3-36-16,6-8-12 0,3 5-12 0,2-3 4 31,4 9-8-31,0-1-12 16,-3 6 4-16,-6 8-4 15,-1 4 0-15,-14 17 8 16,0 5 0-16,-15 11 52 0,-3 2-28 0,-11 1 8 31,2-4-20-31,-6-4 20 16,6-1-20-16,0-10 32 15,6-3-28-15,-2-5 12 16,8-3-16-16,0-5 20 16,3-2-20-16,3-6 12 15,3 0-12-15,0-6-8 16,3 1 0-16,0-6-4 15,0 6 0-15,3-8 0 16,0 2 0-16,3-7 0 16,2 5 0-16,7-11 0 15,3 0 0-15,3-5 16 16,3 2-8-16,0-7-12 0,-4 5 0 16,1-3-4-1,-3 8 0-15,-3 0 8 0,0 6 0 16,-3-1 0-16,-3 6 0 0,-4-3-12 15,1 8 8-15,-3-2 4 16,3 4 0-16,-3-1 16 16,0 4-8-16,-3-2-12 15,0 5 0 1,-3-3-4-16,0 3 0 16,0-3 0-16,0 3 0 0,-3-2 24 15,3 4-8-15,-3-2-4 16,3 0 0-16,-3 0-4 15,0 3 0-15,-3-3 0 16,3 3 0-16,-3-1 16 16,3 4-8-16,-6 1 40 15,0 4-24-15,-8 10 20 16,5 3-24-16,-9 10 28 16,3 1-32-16,-3 2 12 15,9 0-16-15,0-5 0 16,9-6-4-16,6-2 48 15,3-6-32-15,9-2 16 0,3-2-24 16,3-9 36 0,3-2-28-16,-3-6 20 15,-1 3-24-15,-2-5-8 0,0 2-8 16,-6-2 20-16,0 2-12 16,-3-2-12-16,0 5-4 15,-3-3-4 1,0 6 0-16,-3-6 16 0,3 3-4 15,-6-3 8-15,3 3-8 0,0-2-4 32,0-4 4-32,-3 1 4 0,3 5-4 0,-3-5-28 15,0 5 12-15,0-5-48 16,0 5 32-16,0-3-136 16,0 3 92-16,0-3-304 15,3 1 212-15,8-6-976 16,4 2 636-16</inkml:trace>
  <inkml:trace contextRef="#ctx0" brushRef="#br0" timeOffset="37512.58">17991 10978 860 0,'-39'8'320'0,"39"-8"-248"0,-27 2-20 0,21-2 76 0,3 3-80 0,3-3 156 0,3 0-112 0,15-3 76 0,3 3-96 0,47-5 44 31,7 0-72-31,62-3-4 16,0 2-24-16,53 1-4 0,-17 5-4 0,26 3-16 15,-20 2 4-15,-7 0-4 16,-32 1 0-16,-3-1 32 16,-24 0-12-16,-11-5 76 15,-19 3-52-15,-15-6 48 16,-17 3-48-16,-12-5 44 15,-9 2-48-15,-10-5 20 16,-5 3-32-16,-3-6-16 16,-3 6-8-16,-3-5 20 15,0 2-8-15,-3-3-4 16,3 6 0-16,-6-3-104 16,3 2 56-16</inkml:trace>
  <inkml:trace contextRef="#ctx0" brushRef="#br0" timeOffset="91514.02">6286 5786 696 0,'-18'0'256'0,"18"0"-196"0,-12 0-20 0,1 0 216 0,5 0-148 0,-6 0 184 0,6 0-164 0,0 0 56 15,3 3-108-15,0-3 100 16,3 0-100-16,6-3 48 16,3-2-68-16,23-8 56 15,1 2-64-15,27-15-8 16,2-1-24-16,36-20 8 15,-8 7-16-15,23-15-4 16,-9 12 0-16,18-10 20 16,-9 16-12-16,-3-2 56 0,-14 9-36 15,-10-1 12-15,-15 7-28 16,-2-3-8-16,-10 9-4 0,-2-3 40 16,-9 2-24-16,-4 1 16 15,-5 4-20-15,-6-1-16 16,-4 4-4-1,-5-2 20-15,0 5-8 0,-6-5 4 16,-3 5-4-16,-6 2-8 16,-3-2 4-16,0 3-16 15,0 0 8-15,-6 0-280 16,3 2 156-16,-3 3-944 0,3 3 596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02:13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7566 4837 436 0,'-18'-3'160'0,"18"3"-124"0,-3-5-8 0,0 2 140 0,3 6-96 0,-6-3 88 0,6 0-96 0,-3 0 84 16,6 0-88-16,-3 0 76 0,0 0-76 0,0 0 56 31,0 0-64-31,3 0 68 16,3 0-68-16,9-3 72 0,3 3-72 15,27-3 28-15,2 6-48 16,37-6 24-16,-1 3-28 16,27-2-16-1,-3-4-8-15,24-2-4 16,-12 3 0-16,3-3 24 15,-14 8-12-15,-4-8-4 16,-15 6-4-16,3-4 4 16,-14 4-4-16,-4-4 24 15,-11 6-16-15,-4-2 12 16,-11 4-12-16,-6-2 28 0,-7 3-24 16,-5-3-4-1,-3 0-8-15,-9 0 12 0,-3 0-8 0,-4 0 4 16,1 0-4-16,-3 0-8 15,0 0 4-15,0 0-4 16,0 0 0-16,-3-3 8 16,3 3-4-16,0-2-4 15,0 2 4-15,0-3 4 16,3 3-4-16,-3-3-4 16,3 3 4-16,-7-7-252 15,4 4 136-15</inkml:trace>
  <inkml:trace contextRef="#ctx0" brushRef="#br0" timeOffset="8889.44">5765 8501 964 0,'0'-3'360'0,"0"3"-280"0,0-5-24 0,0 2 180 0,0 3-140 0,0-5 88 0,6 3-112 0,3-6 8 15,-3 2-48-15,9-4-4 16,6 4-16-16,0-4-8 16,2 5 0-16,1-1 4 0,0 4-4 0,-3-1-12 31,0 6 4-31,-6 2-4 16,0 3 0-16,-10 2 8 15,1 6 0-15,-12 5 24 16,4 1-12-16,-13 4-12 15,0-2-4-15,-6 2 4 0,3-2 0 16,-3 0 24 0,6-3-12-16,-3-2-12 0,7-3-4 15,-4-3 20-15,6-3-8 0,0-2-12 16,3 0 0 0,-6-5 20-16,9 2-8 0,-3-5-12 15,3 3 0-15,0-6 40 16,3 3-24-16,0-5 24 15,3 0-20-15,-3-6 8 16,6 6-12-16,0-6 44 16,6 3-28-16,3-5 20 15,-6 2-28-15,6-7-8 16,2 2-8-16,1-5 4 16,3 5-4-16,0-5 8 15,-3 8-8-15,0-6-12 16,0 6 4-16,-4-3 12 0,1 3-4 0,3-3-4 31,-6 5 4-31,0-5-24 0,0 6 12 0,-3-3 20 16,0 5-4-16,0-3 16 31,0 6-16-31,-3-6 16 0,2 3-16 0,-2-2 4 31,0 4-4-31,-3-2-32 16,3 0 12-16,-3 1 24 15,3 1-8-15,-3-2 44 16,3 3-24-16,-3-3-4 16,3 3-12-16,-3-3-8 0,0 5 4 0,-3-2-4 15,0 2 0-15,0 1 0 16,0 4 0-16,-6 4 24 16,0 4-12-1,-9 9 24-15,0 4-24 0,-5 7 76 16,2-4-52-16,0 3 4 15,6 0-24-15,6 0 24 16,9 0-24 0,9-5 20-16,6-3-20 0,6-7 8 15,2-6-12-15,4-8 36 16,0-3-24-16,0-2-24 16,-4-1 0-16,-5-2-96 15,0 3 48-15,-9 0-268 16,0 2 176-16</inkml:trace>
  <inkml:trace contextRef="#ctx0" brushRef="#br0" timeOffset="17057.56">4316 4847 540 0,'-15'-13'200'0,"15"13"-156"0,-12-11-12 0,6 9 132 16,3 2-96-16,-6 0 80 0,9 0-88 0,-9-6 64 0,6 12-68 0,3-6 32 15,6 0-52-15,6 0 88 16,6 0-72-1,26-6 64-15,10 6-64 0,32-2-20 16,1 4-20 0,44-2 0-16,-15 0-8 0,36 0 16 15,-13 0-12-15,13 0 16 16,-21 6-16-16,9-6 32 16,-18 2-24-16,-9 1 12 15,-14 0-16-15,-16-3 12 16,-18 0-16-16,-2 0-4 15,-10 0 0-15,-5 0 28 16,-6 0-16-16,-7-3-12 16,-5 3-8-16,-3-3 28 15,-9 1-12-15,-3-4-4 16,-3 6-4-16,-3-5-4 16,0 5 0-16,-4-3 0 15,1 3 0-15,-3-5 0 16,0 5 0-16,-3-2 0 15,0 4 0-15,0-2 0 16,0 0 0-16,-3 0-12 16,3 5 8-16,-6-5-268 15,3 0 144-15</inkml:trace>
  <inkml:trace contextRef="#ctx0" brushRef="#br0" timeOffset="26750.53">4911 12951 444 0,'6'-8'164'0,"-9"3"-124"0,3-5-16 0,-3 4 156 0,0 6-104 0,-6-8 184 0,-6 3-152 0,-15 0 92 16,4 5-116-16,-25 5 84 16,6 3-92-16,-20 13 100 15,2 6-100-15,4 20 104 16,8-2-104-16,13 5-4 15,14-2-44-15,9-3 36 16,9-8-36-16,9-5 40 16,6-8-40-16,12-6 28 15,-1-5-28-15,10-5 8 0,0 0-20 0,0-8 8 32,0 3-12-32,-7-6-8 0,1 3 0 0,-9-5-4 31,3 5 0-31,-6-3 0 15,-6 6 0-15,0-6 0 0,3 3 0 0,-9-2 0 16,6 2 0-16,-6-3-56 31,3 3 32-31,0-5-156 0,0 2 100 16,2-2-276 0,4 5 204-16,-3-5-428 0,3 2 328 0</inkml:trace>
  <inkml:trace contextRef="#ctx0" brushRef="#br0" timeOffset="27855.41">4917 13332 696 0,'3'-8'256'0,"-3"8"-196"0,3-5-20 0,-3 2 172 0,6 3-124 0,-6-2 160 0,0 4-144 0,0-2 56 16,0 0-96-16,0 3 44 16,0 5-64-16,-6 3 48 15,6 5-52-15,-3 2 60 16,0 3-60-16,-3 3 20 15,6 0-40-15,-3 0 0 16,3-1-12-16,0-4 12 0,3 0-12 16,0-6-12-16,0-3 0 0,-3-4-136 15,3-4 72-15,-3-2-304 16,0 0 208-16,0 0-544 16,0 0 400-16</inkml:trace>
  <inkml:trace contextRef="#ctx0" brushRef="#br0" timeOffset="30134.85">5450 12904 964 0,'0'-6'360'0,"0"6"-280"0,6 8-24 0,-6-2 48 0,0 4-68 0,3 17 128 0,3 4-92 0,-3 17 52 0,6 0-68 0,-9-1-16 15,5-2-24-15,1-5-4 32,0-6-4-32,-3-4 12 15,0-7-12-15,-3-4-116 0,0-3 56 16,-3-6-436-16,0 1 268 0</inkml:trace>
  <inkml:trace contextRef="#ctx0" brushRef="#br0" timeOffset="31771.69">5346 12967 404 0,'-3'0'148'0,"3"0"-112"0,-3 0-12 0,0 0 128 0,6 0-88 0,-3-2 16 0,0 2-44 0,0-3-8 0,0 0-16 0,0-2-16 31,0 5 0-31,-3-3 12 0,3 3-4 0,-3-2 60 31,6 2-36-31,-3-6 84 16,3 4-60-16,0-6 104 15,8 3-84-15,-5-9 52 0,9 6-72 0,3-8 16 32,3 3-40-32,9-5-28 15,3 2 0-15,-1 0-8 16,1 5 0-16,3 1 16 0,-9 5-4 0,2 2-4 15,-2 3 4-15,0 5-24 16,-3 6 12-16,-3 5 12 16,-1 0 0-16,-5 2-12 15,-3 1 4-15,-6 2 12 32,-3-3-4-32,-9 3-12 15,3 1 4-15,-9 4 20 0,3-5-8 0,-9 3-4 16,7-3 0-16,-7-2 4 15,3-3-4-15,-3-6-12 16,3-2 4-16,-6-8 20 16,6 3-8-16,-5-9-4 15,5 4 0-15,-6-6-16 0,6 3 8 16,-12-6 12 0,9 6-4-16,-6-3-4 15,7 5 4-15,-4-5 56 16,6 6-32-16,0-4 32 15,9 6-32-15,0-5 44 0,6 5-40 16,3-3 12 0,3 3-28-16,6 3 0 15,6 2-8-15,6 6 20 16,2 2-16-16,4 8 40 16,0 0-28-16,-3 6 12 15,-1-3-20-15,-2-1 28 16,-3 1-28-16,-3-3 4 15,0 1-12-15,-3-6 36 0,-3-3-20 16,0-3 20-16,-6-2-24 16,-1-2 44-16,4 1-36 0,-3-7-24 15,0 3-4-15,-3-3 8 16,0 0-4-16,0 0-12 16,0 0 4-16,-3 0-24 15,6 0 16-15,-6-3-224 16,3 3 128-16,3-2-348 15,3-1 256-15</inkml:trace>
  <inkml:trace contextRef="#ctx0" brushRef="#br0" timeOffset="32054.95">6045 13152 1196 0,'12'-5'440'0,"-12"5"-340"0,3 8-32 0,-3-3 144 0,3 6-132 0,0 7 144 0,0 6-128 0,0 3 108 16,3 2-116-16,-3 0-8 15,3-3-52-15,0 1 0 16,3-3-16-16,-3-3 12 15,3 0-16-15,-4-5-4 16,1-3 0-16,-3-5-200 0,3-3 108 0</inkml:trace>
  <inkml:trace contextRef="#ctx0" brushRef="#br0" timeOffset="52655.41">20565 11094 1380 0,'0'13'512'0,"0"-13"-396"0,3 32-36 0,-6-6 124 0,3 1-128 0,-5 21 40 0,-1 2-68 0,-6 3 16 16,0-3-36-16,-6-2 0 15,3-9-16-15,-6-2 12 0,6-5-16 0,-6-3-12 32,4-5 0-32,-4-6-32 15,9-2 20-15,-3-10-72 16,6-4 48-16,0-10-36 15,3-2 44-15,0-19-76 16,6 0 56-16,6-22 28 16,3 6 16-16,9-13 32 0,6 10-12 15,11-4 4-15,1 12-8 0,3-2-8 32,0 12 4-32,-1 4 4 0,-2 7-4 15,0 9 8 1,-1 5-8-16,4 5-12 0,-6 8 4 15,-12 5 28 1,-6 3-12-16,-15 5 76 0,-3 0-52 0,-12 0 48 16,0 3-48-16,-9-8-12 15,3 0-12-15,-6-11 8 16,7 0-12-16,-4-10 40 16,9 2-24-16,0-5 4 15,9 6-16-15,3 4 20 16,3 4-20-16,6 12 92 15,3 6-56-15,6 10 64 16,0 1-60-16,0 2 24 16,2 0-44-16,-5-5 16 15,0-3-28-15,-3-3 0 16,3 1-12-16,-6-6-60 16,0-3 28-16,0-7-140 15,0 0 92-15,-3-6-232 16,3-3 172-16,-3-4-356 15,3-1 276-15,3-5-544 16,3 0 428-16</inkml:trace>
  <inkml:trace contextRef="#ctx0" brushRef="#br0" timeOffset="52854.32">20997 11512 1484 0,'27'5'552'0,"-27"-5"-432"16,18 21-32-16,-12-7 272 0,3-1-216 0,-3 11 128 0,0 0-160 0,-3 10 16 0,2 3-76 0,-2 3-28 0,0-6-16 0,0-5-52 16,0-2 24-16,-3-6-160 15,0-8 100-15,-3-8-256 16,3 1 188-16,-3-9-652 16,0 3 444-16</inkml:trace>
  <inkml:trace contextRef="#ctx0" brushRef="#br0" timeOffset="53466.9">20307 12121 1092 0,'5'-6'404'0,"-5"6"-316"0,48-8-24 0,-9 3 248 0,5 2-184 0,37-7 36 0,-1 2-96 0,24-3 60 15,-2 3-72-15,11-2 16 0,-12 4-40 0,6-1-12 31,-15 4-12-31,-8-2 64 16,-19 5-40-16,-11-3-12 16,-13 6-12-16,-11-3-28 15,-9 2 12-15,-9-2-92 16,-6 3 52-16,-18 0-364 0,0-1 228 16</inkml:trace>
  <inkml:trace contextRef="#ctx0" brushRef="#br0" timeOffset="53688.91">20437 12234 852 0,'6'8'316'0,"-6"-8"-248"0,39 8-16 0,-12-5 288 16,0 0-196-16,14-6 108 16,4 3-148-1,18-8 12-15,2 3-68 0,6-6-20 16,-5 3-16-16,-4-2 8 15,-8 2-12 1,-9-3-180-16,-10 3 96 0,-8-3-292 16,-3 6 208-16</inkml:trace>
  <inkml:trace contextRef="#ctx0" brushRef="#br0" timeOffset="54321.86">21271 7837 1256 0,'45'-8'464'0,"-45"8"-360"0,77-11-28 0,-38 3 100 0,-4 3-112 0,34-8-16 0,-1 2-32 0,22 1-24 0,-7 2 4 0,3 0 20 16,-5 5-8-16,-10 3-292 16,-8 3 152-16,-16 2-344 15,-11 6 272 1</inkml:trace>
  <inkml:trace contextRef="#ctx0" brushRef="#br0" timeOffset="54488.46">21610 7932 996 0,'-62'3'368'0,"62"-3"-284"0,-15 8-24 0,12-8 232 16,3 2-172-16,6-2 116 16,3 0-136-16,12-2 8 15,5-1-64-15,28-5 8 16,3 3-32-16,17-6-8 16,-6 6-8-16,10-6-156 15,-13 4 84-15</inkml:trace>
  <inkml:trace contextRef="#ctx0" brushRef="#br0" timeOffset="56489.25">16824 8046 444 0,'0'-16'164'0,"0"16"-124"0,-9-13-16 0,3 8 148 0,0 2-100 0,-9-5 96 0,3 5-100 0,-6-5 80 16,6 3-84-16,-3-3 84 15,4 3-88-15,-1 0 96 16,3 2-92-16,3 0 52 16,3 3-72-16,12-2 60 15,6-1-64-15,26-2 64 16,7-1-64-16,44-7 20 16,3 3-40-16,60-6 0 15,3 5-12-15,47-2 4 16,-11 2-8-16,29 1-4 15,-26 4 4-15,2 1-24 16,-32 5 12-16,2-5 32 16,-29 5-16-16,-6-5 0 15,-24 5-4-15,-14-6-16 16,-22 6 8-16,-5-5 12 16,-13 5-4-16,-14-3 8 15,-9 3-8-15,-25 0 8 0,-8 6-8 16,-32-1-48-1,-7 0 28-15,-59 1 12 16,-3-1 4-16,-78 0 0 0,6 0 4 16,-62-2-24-1,18 2 12-15,-24 3 4 0,38 0 4 16,-5 3 8 0,38 2-4-16,10 0 16 0,35 1-12 0,11-4 32 15,31 1-24-15,12-6 20 16,23 3-20-16,24-5 28 15,21-1-28-15,30-7 32 16,9 0-32-16,53-9-12 16,6 1-8-16,66-5 4 15,-6 4 0-15,47 4 0 16,-17 5 0-16,26 7-12 16,-26 3 8-16,-13 3 12 15,-29 6-4-15,-21-4-4 16,-24 3 4-16,-23-5 4 15,-19 0-4-15,-32-2 52 16,-15-1-32-16,-36-5 24 16,-8 3-28-16,-52-11-8 15,-2 0-8-15,-51-8-32 16,9 3 16-16,0-1-128 16,24 6 80-16,18 3-496 0,26 8 308 15</inkml:trace>
  <inkml:trace contextRef="#ctx0" brushRef="#br0" timeOffset="58708.28">16925 5890 996 0,'6'-14'368'0,"-6"14"-284"0,6-10-24 0,-3 2 196 0,3 5-152 0,3-7 44 0,0 4-84 0,0-4 12 16,3 4-44-16,2-1-28 16,1 4-4-16,3-2 8 15,3 2-4-15,3 0-20 16,3 3 8-16,-1 3 4 16,1 5 4-16,-9 5-20 15,-3 6 12-15,-18 12 76 16,0 1-40-16,-18 8 80 15,3-3-60-15,-6-3 44 0,4-2-52 16,-4 0-12-16,6-8-16 0,-3-6 24 16,6 1-20-16,0-6 4 15,9-3-12-15,-3 1 12 16,3-8-12-16,4-3 16 16,2 2-16-16,0-7 16 15,5 0-16-15,1-8 4 16,6 2-4-16,0-13-8 15,0 6 4-15,0-9-4 16,3-5 0-16,6-2 0 16,3 8 0-16,2-6-20 15,4 8 12-15,3 0 32 16,0 6-16-16,-1 2-28 16,1 5 12-16,-3-2 20 15,0 5-8-15,-7-3 0 16,1 3 0-16,-6-2-4 15,-3 5 0-15,-3-3-20 16,-3 8 12-16,-6-8-4 16,0 5 4-16,-15 0 0 15,3 6 0-15,-24 8 60 16,3-1-28-16,-14 14 24 16,8 3-28-16,-3 10 8 0,16-3-16 15,8 6 36 1,12-6-24-16,12-2 12 0,9-3-20 15,8-8 28-15,10-5-28 0,-3-8 4 16,-3 0-12 0,-4-8-16-16,-2-3 4 15,-3-5 12-15,0 3-4 0,-6-6-4 16,0 6 4-16,-4-3-4 16,1 0 0-16,-6 0 0 15,3 6 0-15,-3-1-20 16,0 3 12-16,-3-3 4 15,3 6 4-15,-3-3-20 16,0 3 12-16,0-3-76 16,0 0 48-16,0 0-120 15,3 0 92-15,0-6-352 16,3 1 232-16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08:03:33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5334 9022 1548 0,'-24'-24'572'0,"24"24"-444"0,-3-10-36 0,0 2-60 0,3 3-36 0,0-9-24 0,0 4 16 0,-12-14-4 16,6 6 8-16,-9-17 32 16,3 6-12-16,-9-19 100 15,4 3-60-15,-7-13 40 0,3 5-56 0,-3-16 52 32,0 9-52-32,0-28 12 0,1-7-32 0,-1 10 20 15,0-5-24-15,-6 0 24 0,-3-10-24 16,-2 5 68-16,2 2-48 15,-6 3 32-15,7-2-36 16,-1-4 8-16,3 4-20 16,9 4 8-16,3 4-12 0,6-6 0 15,7 0-4 1,2 5-8-16,6 6 4 16,2 2-4-16,7 0 0 15,6 3 0 1,0 0 0-16,15-5 0 15,-3 13 0-15,14-8-12 16,1 13 8-16,6-11 4 16,-1 14 0-16,7-13-20 15,-7 10 12-15,13 3-4 16,-7 15 4-16,10 1 0 16,-1 10 0-16,-2 3 16 15,-4 10-4-15,1 4-28 16,-12 7 12-16,2-3 32 15,-2 11-12-15,-1 3-8 16,-2 5-4-16,3 5-16 0,-7 5 12 0,-2 12 4 31,-6 7 4-31,-3 8-12 0,-4 0 8 16,1 5 4 0,-3 0 0-16,0 3 0 0,-3-3 0 15,-1 11 16 1,1 0-8-16,0 10-12 0,-3-7 0 15,3 7-4-15,3-5 0 0,-1 27 16 16,-2 2-4-16,0-7-12 16,-6-6 4-16,-3-3 4 15,-3 14 0-15,-6 5 8 0,-3-6-4 16,-3-7 8-16,0 10-8 16,-3 14-12-16,0-4 4 0,0-4 12 15,0-1-4-15,-9 12 16 16,0-4-12-16,-6-7-4 15,1-6 0-15,-4 3 12 16,0-3-8-16,-6-10 60 16,0-9-40-16,-2-9 52 15,-10-12-48-15,-9-10 80 16,-5-8-60-16,-1-5-8 16,4-8-28-16,-4-8 8 0,10-11-16 15,2-8 4 1,-6-15-4-16,1-6-24 15,-7-5 8-15,-2-11-48 16,-4-15 28-16,9-6-4 16,-2-3 20-16,11 6-72 0,-5-3 48 15,8 3-240-15,6-8 152 16,12-8-476-16,16-3 340 16</inkml:trace>
  <inkml:trace contextRef="#ctx0" brushRef="#br0" timeOffset="1184.37">6974 4053 624 0,'-15'-2'228'0,"15"2"-176"0,-18-6-16 0,12 4 212 15,3 2-144-15,-3-3 160 0,3 1-152 0,0-4 40 16,6 6-88-16,0-2 16 0,6 2-48 0,15-3 8 15,0 3-24-15,38-3 28 16,7 3-28-16,38-5-24 16,0 0 4-16,33-3 8 15,-12 2 0-15,30-1-4 16,-18 7 4-16,8-6-16 16,-14 6 8-16,-3 0 4 15,-18 6 0-15,-11-4-12 16,-19 3 8-16,-17 1 12 15,-19 2-4-15,-14-3-4 16,-9 3 4-16,-33-3-16 16,-9 3 8-16,-56-3 40 15,-4 1-24-15,-65-4 88 16,6 1-56-16,-53-6 24 16,17 3-40-16,-26-2 28 15,32 2-32-15,18 0 4 16,36 0-16-16,24 2-8 15,32 1 0-15,16-3-4 16,20 3 0-16,27-6-72 16,12 0 40-16,41-5-312 15,7 3 188-15</inkml:trace>
  <inkml:trace contextRef="#ctx0" brushRef="#br0" timeOffset="2135.17">9635 4051 416 0,'-36'-8'152'0,"36"8"-116"0,-32-5-12 0,20 5 100 0,6 0-72 0,-6-8 84 0,3 5-76 0,0 0 76 0,3-2-80 0,0 0 112 16,6 5-92-16,-3-3 32 15,6 3-64-15,3 0 48 16,6 3-56 0,15 2 44-16,5 3-44 0,25 3-12 15,5-4-12-15,34 1 8 16,-1 3-12-16,39-6-4 16,-9 3 0-16,21-8 12 15,-12 0-8-15,6 0 40 16,-21-5-24-16,-3 0 4 15,-21 5-16-15,-18-3 0 16,-14 3-4-16,-24 0-8 16,-13 5 4-16,-43-2 4 15,-10 2-4-15,-60-2-4 16,1 0 4-16,-42-1-4 16,9 3 0-16,3-5 8 15,24 6-4-15</inkml:trace>
  <inkml:trace contextRef="#ctx0" brushRef="#br0" timeOffset="4418.96">12061 6675 964 0,'-18'-5'360'0,"18"5"-280"0,3 3-24 0,-3-3 156 0,6 0-128 0,9-3 80 0,3 1-96 0,24-6 0 0,5 0-44 0,16-3-12 16,-4 0-8-16,13 4 4 16,-4 1-4-16,9 4-12 31,-5 2 4-31,-7 0 4 0,-5 5 0 15,-15 0 0-15,-13 0 0 0,-23 1 24 16,-6-4-12 0,-41 1 32-16,-4 0-28 0,-33-3 12 15,10 0-16-15,-9-6 64 16,11 4-44-16,4-6 24 16,17 5-36-16,15-2 0 15,15 2-12-15,21-2-24 16,9 5 8-16,18-3-200 15,2 6 116-15</inkml:trace>
  <inkml:trace contextRef="#ctx0" brushRef="#br0" timeOffset="7923.15">8084 7189 788 0,'-3'-6'292'0,"3"6"-228"0,3-2-16 0,-3-1 204 0,3 1-148 0,0-4 88 0,3 1-108 0,0-6 40 16,3 6-72-16,3-6-12 16,0 4-24-16,3-4 16 15,-1 3-20-15,4-3-32 16,0 6 12-16,3 0 20 0,0 5-8 0,-3 2-8 16,-3 6 0-16,-3 3-4 15,-4 2 0 1,-5 8 0-1,0 1 0-15,-9 4 24 0,1 6-8 0,-7 0 4 32,0-3-4-32,-6-3 36 0,3 1-20 0,-3-6-32 15,3 0 4-15,-3-5 0 16,6 0 4-16,1-6 24 16,2-2-12-16,3-3 84 15,6 1-52-15,0-9 32 16,6 3-44-16,0-5 16 15,5 0-28-15,1-6-8 16,0 3-8-16,0-8 12 16,3 3-8-16,-3-8 24 15,3 5-20-15,-3-8 4 16,3 3-8-16,-3-6-8 16,2 9 4-16,-5-6-4 15,3 6 0-15,0-9 0 16,0 11 0-16,0-5 0 15,0 5 0-15,-3-5 8 0,0 8-4 0,-3-6-12 32,3 9 4-32,-3-4 4 15,0 6 0-15,-6-2 0 16,3 5 0-16,-3-3-12 16,0 5 8-16,0-2 12 15,0 2-4-15,-3-2-4 16,3 5 4-16,-6 2-4 0,3 4 0 15,-9 7-20-15,3 5 12 0,-6 6 64 16,3 0-28-16,0 5 8 16,3-2-24-16,3 2 20 31,6 3-20-31,0-9 40 0,6 1-28 0,0-5 48 16,0-3-40-16,0-3 4 15,3-3-24-15,0-2-8 16,3-2 0-16,0-6 12 15,0 2-8-15,2-4-12 16,1-1 0-16,0-2 12 16,3-1-4-16,0-4-4 15,0 4 4-15,0-4-16 16,0 2 8-16,-4-3-16 16,1 6 12-16,-3 0-164 15,-3 2 96-15,-3 3-356 16,0 3 240-16,-6-1-628 15,0 6 460-15</inkml:trace>
  <inkml:trace contextRef="#ctx0" brushRef="#br0" timeOffset="8141.99">8700 7226 1248 0,'9'-11'460'0,"-9"11"-356"0,3 5-32 0,-3 3 244 0,0 3-188 0,0 10 108 16,3 6-140-16,-3 2-44 0,3 0-32 0,0 0 0 0,3-3-12 0,-3-4-20 15,3-4 4-15,-3-5-252 16,3 1 144-16,-3-12-500 16,3 1 344-16</inkml:trace>
  <inkml:trace contextRef="#ctx0" brushRef="#br0" timeOffset="14511.41">4700 9909 892 0,'-24'5'332'0,"24"-5"-260"0,-18 3-20 0,12-6 212 0,6 3-156 0,0-8 176 0,6 3-160 0,12-9-12 15,-6 1-68-15,26-13-12 16,7 2-20-16,32-18-8 15,-5 2 0-15,32-18 4 16,-3 7-4-16,15-4-20 16,-8 10 8-16,5-3 4 15,-12 14 4-15,0 0 16 0,-15 7-8 16,-5-2-4-16,-22 10 0 16,-8 1 4-1,-9 7-4-15,-16-2-4 16,-2 8 4-16,-12 0 4 15,0 5-4-15,-12 2-4 0,0 3 4 0,-18 3-4 16,0 0 0 0,-17 0 0-16,5 0 0 0,-12-3 8 15,9 3-4 1,-8-5 40-16,8 2-20 16,6-5 12-16,9 3-20 0,-3-6 36 15,10 1-28-15,-1-6 20 16,6 2-24-16,0-1 8 15,6 1-16-15,3-2-16 16,3 3 0-16,12 0-16 16,2 2 12-16,19 3-4 15,3 3 4-15,5 2 24 16,-2 3-8-16,-6 3-20 16,-4-1 4-16,-11 3 12 15,-6 1 0-15,-15-1 8 16,-3 3-8-16,-24 0 24 0,0-1-16 15,-20 1 32-15,2 0-28 0,-6-3 4 16,10-2-12 0,-1-3 4-16,12-3-8 15,4-5-12 1,5 0 4-16,-3-8-92 0,9 3 48 0,6-8-372 31,0 5 232-31</inkml:trace>
  <inkml:trace contextRef="#ctx0" brushRef="#br0" timeOffset="23780.8">11037 6702 592 0,'3'3'220'0,"-3"-3"-172"16,0 2-12-16,0-2 180 0,0 0-124 0,0 0 132 0,0 0-132 0,0 3 96 0,3-1-108 0,-3 1 28 15,0 2-64-15,0 1 56 16,0 2-60-16,0-3 44 16,0 3-48-16,0 2 16 15,0 1-32-15,0 5 8 16,3 0-16-16,-3 8 12 15,0-1-16 1,0 9 24-16,3-3-20 0,0 6-4 16,3-1-4-16,0 3 40 15,0 0-24-15,0 8 0 16,0-3-12-16,0 14 28 16,3 0-20-16,-3 2 4 15,2-8-12-15,-2 3 4 16,0-5-8-16,-3 2-4 15,3-3 4-15,-3 6-4 16,3-5 0-16,-3 8 60 16,3-6-32-16,-3 5 16 0,0-7-28 15,0 0 8 1,0-9-12-16,-3 4 0 16,0-6-4-16,0 5-16 15,0-5 4-15,0 3 28 0,3-3-12 0,-3-5-12 31,0-3-4-31,0-3 12 16,3-5-4-16,-3 0-4 16,3-2 4-16,-3 0 4 15,0-1-4-15,0-2-4 0,0-3 4 16,0 0-4-16,0 3 0 0,0-5-12 16,0 2 8-16,0 0 4 15,0 1 0-15,-3 1 16 16,3 4-8-16,-3-1-28 15,3 1 8-15,-3-1 24 16,0 4-8 0,-3-1 8-16,6 0-4 0,-6 0 48 15,3 0-32-15,-6-2-12 16,3-1-4-16,-6 1 0 16,6-3-4-16,-5 0 16 15,2-3-12-15,-3 0 24 16,3 0-20-16,-6-2-4 15,6 2-4-15,-12-2 12 16,6-1-8-16,-12-2-4 16,7 3 0-16,-13-1 20 15,6 1-12-15,-9 0-12 16,7-1-4-16,-4 1 12 16,6 2-4-16,-3 0-4 15,6-2 4-15,-5-3-16 16,5 0 8-16,-12 0 12 0,6 0-4 15,-14-3-4-15,5 3 4 0,-12 0-4 16,7 0 0-16,-13 0 8 16,16 2-4-16,-13-2-4 15,12 3 4-15,-14-3-24 16,5 2 12-16,-11-2 20 16,11 3-4-1,-8-3-12 1,11 0 0-16,-9-3 4 15,10 3 0-15,-10-6 8 0,10 4-4 0,-16-4-12 16,12 1 4-16,-5 0 12 16,8-1-4-1,-5-2-4-15,11 3 4 0,-9-3-16 16,10 3 8-16,-19-1 4 16,10 4 0-16,-13-1 0 15,12 3 0-15,-5 0 0 16,8 0 0-16,-8 0 0 15,8 2 0-15,-14-2 0 16,11 3 0-16,-12-3 8 16,10 2-4-16,-4-2-4 15,10 3 4-15,-10-1-16 16,9 1 8-16,-11 0 4 16,8 2 0-16,-11 0 8 15,11 0-4-15,-5 3-20 16,11 0 8-16,0 0 12 0,10 0 0 0,-1 0-12 31,12-1 4-31,-6 1 4 16,10 0 0-16,-7 0 0 15,6 3 0-15,-6 4 0 16,9 4 0-16,-9 5-20 16,4-1 12-16,-4 6-12 0,6 0 8 0,-3 6 24 15,6-1-4-15,0 11-28 16,10 0 8-16,-4 3 40 15,6-6-16-15,-3-5-8 16,6-6-8-16,-6-4 12 16,3-3-4-1,-3-6 8-15,3-2-8 0,-3 0 8 16,6-3-8-16,-6-3-4 16,6-2 4-16,-3 0-4 15,6 0 0-15,-3-3 8 16,3-2-4-16,-3-3 24 15,0 0-16-15,-3-3-20 16,6 0 0-16,-6 1-4 16,6-1 4-16,-6 0 16 15,6 0-4-15,-6-5 24 16,4 3-16-16,-4-6 4 16,3 1-8-16,-6-6-24 15,3 3 8-15,-6-9 4 16,6 4 4-16,-3-6-20 15,3 3 12-15,-3-3 12 16,3 3 0-16,-3-3 8 16,6 5-8-16,-6-5-12 15,6 6 4-15,-3-6 4 0,3 5 0 0,0-5-12 16,3 6 8-16,-3-4 4 16,6 7 0-16,-3-1-28 31,0 2 16-31,0 4-4 15,3 4 8-15,0 9 0 0,3 2 0 16,0 6 0-16,3 2 0 16,-3 3 8-16,3-1 0 0,0 1 8 15,3 0-4-15,-3-3-12 16,3-2 4-16,-3-6 12 16,3 0-4-16,-1-8 8 15,1 1-8-15,0-9-4 16,0 3 4-16,3-5-4 15,0 0 0-15,0-6 0 16,3 3 0-16,0-3-12 16,-1 4 8-16,1-4 12 15,0 3-4-15,-3-3 16 16,0 3-12-16,-3-2-12 16,-3 5 0-16,-6-3 12 0,-3 2-4 0,-9-4-4 15,3 2 4 1,-9-3-4-1,0 6 0-15,-9-3 0 16,3 3 0-16,-5-1 8 16,8 4-4-16,-3-3-12 0,6 5 4 0,0-6-128 15,6 6 72 1,0-2-372-16,6-1 240 16,6-10-796-16,6 2 552 0</inkml:trace>
  <inkml:trace contextRef="#ctx0" brushRef="#br0" timeOffset="27486.7">11260 9610 728 0,'-3'-8'268'0,"3"8"-208"0,0-8-16 0,0 5 160 0,0 3-120 0,-3-3 124 0,3 3-120 0,-3 3 16 0,0 2-60 0,-3 9 36 32,0 2-48-32,-2 10 48 0,5 6-48 0,-6 13 56 15,6 2-52 1,0 14 56-16,3 0-56 0,-3 3-16 15,6-9-12-15,-3-2-8 16,0-5 0-16,0-11 60 16,0-6-32-16,0-7 8 15,0-3-24-15,0-5-16 16,0-2 0-16,-3-7 20 16,3-1-8-16,-6-6 4 15,3 0-4-15,-6-6 4 16,6 1-8-16,-6-5-12 15,3 4 4-15,-3-7-4 16,6 5 0-16,-6-2 16 16,6 2-4-16,-6-3 8 15,6 3-8-15,0-2-12 16,3 4 4-16,-3-2 4 16,6 6 0-16,-3-6-12 15,0 5 8-15,-3 0 12 16,3 3-4-16,-3 6-12 15,3 2 4-15,-3 5-4 16,3 0 0-16,-3 3 16 0,6 3-4 16,-3-1 52-1,6 3-32-15,0-2-28 16,6-1 0-16,0 1 8 0,0-3 0 16,3-3 16-16,3-3-12 0,0-2-4 15,2-2 0-15,1-6 4 16,-3 0-4-16,-3-3-4 15,-3 0 4-15,-3-2 12 16,0 2-8-16,-3-2-4 16,0 2 0-16,-3-4 12 15,0 1-8-15,-6-4-4 16,0 4 0-16,-3-4 12 16,0 2-8-16,-6-5 40 15,3 5-24-15,-6-6-4 16,3 7-12-16,-3-9 4 15,3 5-8-15,0-5-20 16,6 6 8-16,-2-1-4 16,5 3 4-16,-3 0-152 15,3 6 88-15,0-4-296 16,6 6 204-16</inkml:trace>
  <inkml:trace contextRef="#ctx0" brushRef="#br0" timeOffset="33741.48">12138 13716 1028 0,'-26'0'380'0,"26"0"-296"0,-12 5-20 15,6-2 236-15,6 0-176 0,-3-3 92 0,6 0-128 0,-3 0 80 0,0 0-92 0,3 0 36 0,3 2-64 0,9-2 56 16,2 0-64-16,13-2-8 16,3 2-20-16,12-3-20 15,-1 0 4-15,10-2 12 16,-7 5-4-16,10-5-108 16,-3 5 56-16,8-6-52 15,-5 6 60-15,-7-2-32 16,-2 2 40-16,-12-3-88 0,-10 3 68 15,-11 0-56 1,-3 3 64-16,-21-1-40 16,-6 4 48-16,-26 2 12 0,-1 0 12 0,-20 0 12 31,11-1 0-31,-3-1 68 16,10-1-36-16,2-2 92 0,15 2-68 0,9 0-8 31,9 1-32-31,12-1 68 0,6 3-48 15,12-3 24-15,3 0-40 16,15-2 0 0,-1 2-12-16,16-2-208 15,-3 2 108-15,5-2-500 0,1 2 328 0</inkml:trace>
  <inkml:trace contextRef="#ctx0" brushRef="#br0" timeOffset="34842.44">9974 11168 580 0,'-6'-3'216'0,"6"3"-168"0,-3-2-12 0,0-1 188 0,6 6-128 0,-3-6 112 0,3 3-120 16,0-3 76-16,0 1-96 0,3-3 36 0,3 5-60 0,6-3 64 31,0 3-60-31,9-3 8 0,0 6-32 0,11-3-20 15,1 0-8-15,18-3 12 16,-1 1-4-16,16-4-12 16,-4 6 4-16,4-5 12 15,-13 2-4-15,-5-2 8 16,-10 2-8-16,-8-2-4 16,-6 5 4-16,-9-3-24 15,-6 6 12-15,-9-3-4 16,0 5 4-16,-15 1 0 15,-3 2 0-15,-24-3 8 16,4 3 0-16,-25 0-12 0,6 2 8 16,-8-2-4-1,8 3 0-15,1-3 16 16,11 0-4-16,0-6-12 0,10 4 4 0,5-6 48 16,12 2-24-1,3-4 68 1,9-1-48-16,12-2 8 15,6 2-28-15,12-5-12 16,5 3-4-16,16-3-244 16,3 3 132-16,20 2-536 15,1 6 356-15</inkml:trace>
  <inkml:trace contextRef="#ctx0" brushRef="#br0" timeOffset="38376.55">8010 14227 676 0,'-9'0'248'0,"9"0"-192"0,-3 0-16 0,0 0 188 0,6 0-132 0,-6 0 104 0,3 0-116 0,-3-3 68 0,3 3-88 0,-3-3 92 16,6 3-92-16,-3-5 32 15,0 2-56-15,0-5 40 16,6 1-48-16,3-7-16 15,3 6-8-15,3-2-8 16,-1 2 0-16,4-3-20 16,0 1 12-16,0 4 4 15,3 4 4-15,-6 4-44 16,0 6 24-16,-9 8 8 0,-1 0 8 0,-7 8 4 16,-1 0 0-16,-12 2 0 31,3 1 0-31,-6 2 8 0,0-3-4 15,0 1 16 1,6-1-12-16,-3-5 4 16,6 0-4-16,-2-5 4 15,5-2-8-15,-3-4 8 16,3-2-8-16,0-5-20 16,3 2 8-16,3-8 48 15,3 3-20-15,0-8 44 16,0 3-36-16,3-8-4 15,0 0-16-15,0-6-8 16,3 6 4-16,2-6 20 0,1 4-12 0,0-4 12 16,3 3-12-16,6-2-16 15,-3 2 0 1,0-3 4-16,0 6 0 16,-1-6 8-16,4 6-4 15,-3-5-4-15,-3 4 4 0,0-4-16 16,0 2 8-16,-6-2 20 15,3 4-8-15,-4-2-20 16,1 6 4-16,-3-6 12 16,3 3 0-16,-3 0-12 15,0 2 4-15,-3 0-4 16,3 6 0-16,-3-3 8 16,0 6 0-16,-6 2-12 15,3 2 8-15,-9 11 4 16,0 6 0-16,-15 7 32 15,4 3-16-15,-10 8 56 16,6-5-40-16,3-3 12 0,6-2-28 16,9-3 20-1,6-3-24-15,6-5 40 16,6-3-28-16,0-3 32 16,3-2-32-16,-3-5 12 15,0 2-20-15,-6-2-8 0,3 0-4 0,-3-3-16 31,0 0 8-31,-3-3-48 0,3 3 24 16,2-5-80-16,1-1 56 16,0-2-104-16,3 3 88 15,-3-3-156-15,0 3 128 0,-3-3-180 16,0 5 152-16</inkml:trace>
  <inkml:trace contextRef="#ctx0" brushRef="#br0" timeOffset="38923.42">8459 14306 984 0,'-3'-3'368'0,"3"3"-288"0,3 0-20 15,-3 0 204-15,0 0-156 0,0-2 124 0,3-1-136 0,0-2 40 0,3 2-80 0,0-5-16 16,0 3-24-16,3-3-12 0,0 3 0 0,0-1-4 15,3 4 0-15,-3-1 0 16,3 6 0 0,-7-1-20-16,1 6 12 15,-9 6-12 1,3 1 8-16,-8 7 44 16,-1-1-20-16,-3 0 80 15,3 0-56-15,0-2 76 0,3-4-64 0,6-4 20 16,3-3-40-16,6-5 52 15,3 2-44-15,6-8 0 0,-1 3-20 0,1-5 16 32,0 2-20-32,-3-2 24 15,-3 5-24-15,-3-5-12 16,0 5-4-16,-3-6-4 16,0 6 0-16,0-5-28 15,0 3 20-15,-3-4-144 16,3 4 88-16,-3-6-320 15,-1 5 220-15</inkml:trace>
  <inkml:trace contextRef="#ctx0" brushRef="#br0" timeOffset="43111.6">4518 14645 808 0,'21'-61'300'0,"-21"61"-232"0,15-85-20 0,-9 43 152 0,0 2-120 0,3-34 56 0,-6-16-80 0,0-3 56 15,2 4-64-15,4-28 0 16,0 14-28-16,3-11 16 15,6 16-24-15,12-5-4 0,6 18-4 16,2 19-16 0,4 8 8-16,20 10-4 15,4 14 0-15,14 10-80 16,-2 11 48-16,17 10-12 0,-3 11 32 16,4 11 4-16,-7 5 8 0,3 10-36 31,-14 3 24-31,5 24-4 0,-9 5 16 0,7 35-20 15,-19 10 16-15,-23 8 4 16,-3 2 8-16,-30 41 16 16,-12 2-8-16,-45 50 16 15,-6-18-16-15,7-32 128 0,-4-26-72 16,7-19 120 0,-10-16-104-16,-8-21 48 0,-10-13-72 15,-2-22 20-15,-4-15-44 16,-2-13 68-16,-12-14-52 15,0-13 20-15,8-18-40 16,16-12 0 0,5 1-16-16,4-29-8 15,11 8 0-15,4-29-208 16,11-1 112-16,12-33-352 0</inkml:trace>
  <inkml:trace contextRef="#ctx0" brushRef="#br0" timeOffset="63711.36">11361 7620 768 0,'0'-3'284'16,"0"3"-220"-16,6-2-20 0,-3-1 144 0,3 3-112 0,3-5 104 0,0 2-104 0,0-2 28 0,3 2-60 0,-3-5 4 16,3 3-32-16,-3-3 0 15,3 3-8-15,-3-1 4 16,3 4-8-16,-1-4-28 15,1 6 12-15,0 0 32 16,0 3-12-16,-3 2-28 16,0 3 12-1,-9 8 8-15,3 5 4 0,-12 11 24 16,3 0-16-16,-9 8 4 16,3-3-8-16,-8 2 36 15,5-7-20-15,-9 0 4 16,6-6-16-16,-3-2 0 15,9-5-4-15,-3-6 12 16,9 0-12-16,0-8 68 16,3 1-44-16,0-9 32 15,6 3-36-15,0-5 44 16,6-1-40-16,0-4 4 16,3 2-24-16,3-8 20 15,3 3-20-15,0-8-12 16,0 2-4-16,0-7 4 15,2 2 0-15,-2-8 8 16,0 8-4-16,3-5-4 16,-6 8 4-16,-3-5-4 15,3 7 0-15,-3-2-12 16,-1 8 8-16,-2-6 12 16,0 9-4-16,-3-4-20 15,3 4 8-15,0-4 12 0,0 7 0 0,0-4-4 16,3 3 4-16,-3-3 4 15,0 4-4-15,0-4-12 16,0 3 4-16,-3 0 4 16,-1 3 0-16,-5-1 0 15,3 4 0-15,-6-1 0 16,3 3 0-16,-8 0 0 16,2 5 0-16,-9 6 16 15,0 5-8-15,-9 5 40 16,3 3-24-16,-3 8 56 15,9-1-44-15,1 9 20 16,5-3-36-16,0 3 8 16,6-6-16-16,0 1 56 15,3-9-40-15,0-5 24 0,3-2-32 0,-3-6 16 32,3-2-20-32,-3-6-8 15,0 3-4-15,0-6-4 16,0 1 0-16,0-3 0 15,6 0 0-15,0-3 0 16,0 3 0-16,0-2 0 0,0-1 0 0,-1-2 0 31,1 5 0-31,0-3 8 0,0 6-4 16,0-3-12-16,0 0 4 16,0 0 20-16,0 0-8 15,-3 0-40-15,0 0 20 0,0 0-88 16,0 0 60-16,-3 0-180 15,0 0 124-15,0 0-316 16,0 0 228-16,0 0-724 16,0 5 508-1</inkml:trace>
  <inkml:trace contextRef="#ctx0" brushRef="#br0" timeOffset="63959.51">11802 7781 1080 0,'6'0'400'0,"-6"0"-312"0,12 22-24 0,-6-7 240 0,0 1-180 0,0 8 212 16,3 3-188-16,-3-1-8 0,0 1-84 0,0-4-28 15,0-2-16-15,-1-2 0 16,1-3-8-16,-3-3-180 15,3-2 100-15,-6-6-344 16,3-2 236-16,-3-6-760 16,0 0 524-16</inkml:trace>
  <inkml:trace contextRef="#ctx0" brushRef="#br0" timeOffset="64398.64">12022 7681 1068 0,'0'-8'396'15,"0"8"-308"-15,6-5-24 0,-3 2 144 16,0 3-128-16,0-3 72 16,3 3-88-16,0-2 28 0,0-1-56 15,3-2 0-15,0 5-24 16,0-6 0-1,3 6-4-15,-3-2-16 16,3 2 4-16,-3-3 12 16,-1 6-4-16,-2-3-204 15,3 2 108-15,-6 1-280 16,0 5 208-16,-6 0-388 0,3 0 312 0</inkml:trace>
  <inkml:trace contextRef="#ctx0" brushRef="#br0" timeOffset="64562.05">12037 7808 800 0,'-3'2'296'0,"3"-2"-232"0,6 0-16 15,-3 0 272-15,0 3-184 0,0-3 132 16,0 0-156-16,3 0 52 16,3 0-96-16,0-3-44 15,0 3-20-15,3-5 4 16,0 3-4-16,3-4-300 15,-1 4 160-15</inkml:trace>
  <inkml:trace contextRef="#ctx0" brushRef="#br0" timeOffset="65429.63">12668 7220 600 0,'6'-13'224'0,"-6"13"-176"0,3-10-12 0,-3 2 132 0,3 5-100 0,-6-7 104 0,0 4-96 0,-6-4 48 0,3 2-72 0,-9-3 112 16,7 6-92-16,-7 0-24 16,3 5-32-16,-3 2-4 15,3 6-8-15,-3 16 40 16,3 2-20-16,-3 33 144 15,6 1-92-15,3 17 100 16,3-5-100-16,0 10 20 16,3-6-56-16,0 1 12 15,3-8-32-15,-3-6 8 0,0-12-16 0,-3-9-8 32,3-8 0-32,-3-5 20 15,3-5-12-15,-5-5-76 16,2-3 36-16,-6-8-256 15,6-3 160-15</inkml:trace>
  <inkml:trace contextRef="#ctx0" brushRef="#br0" timeOffset="65748">12418 7760 1340 0,'3'-10'496'0,"-3"10"-384"0,6-6-36 0,-6 4 184 16,0 4-160-16,3-2 64 16,0 0-96-16,0-2-4 15,3 2-40-15,3-3 4 16,3 0-16-16,6-2 0 16,0 0-4-16,5-3-8 15,1 3 4-15,6-6-4 16,-3 6 0-16,0-3-12 15,-4 3 8-15,-5-3 4 16,0 5 0-16,-9-5-100 16,-3 5 56-16,-6-2-132 15,0 5 100-15,-6-3-228 16,0 6 172-16</inkml:trace>
  <inkml:trace contextRef="#ctx0" brushRef="#br0" timeOffset="66652.39">12975 7287 780 0,'-6'-3'288'0,"6"3"-224"0,-9 16-20 0,0 2 216 0,3 6-152 0,-12 21 248 0,3 3-204 0,-3 23 32 0,7-2-108 15,2 10 16-15,9-7-56 16,0-3-20 0,6-14-8-16,0-7-8 0,0-8 0 15,-4-6 16-15,4-8-8 16,-3-4-160-16,0-4 80 0,-3-5-280 31,3 0 200-31</inkml:trace>
  <inkml:trace contextRef="#ctx0" brushRef="#br0" timeOffset="67699.14">13031 7604 644 0,'-3'3'236'0,"3"-3"-180"0,-3 21-20 0,0-5 60 0,3 0-60 0,-2 10 40 0,-1 3-44 0,-3 8 36 16,6 0-40-16,-3-2 56 16,3-6-48-16,-6-3 72 15,6-5-60-15,-3-7 44 16,3-1-52-16,-3-8 84 16,6-2-68-16,-3-11 52 15,0 3-64-15,0-19-4 16,0 3-24-16,0-19-12 15,6 6 0-15,0-11 4 16,3 8-4-16,-1-3-12 16,4 11 4-16,3-3 4 15,3 11 0-15,0 0-20 16,3 7 12-16,0 4 4 16,-1 7 4-16,1 3 8 15,-3 5-4-15,-3 3-20 16,0 3 8-16,-3 2 4 15,-3 3 4-15,-9 0 8 16,0 0-4-16,-12 0-4 16,0 2 4-16,-9-4 4 0,6-4-4 0,-9-2-4 15,4-3 4 1,-7-5-4-16,9 3 0 16,-3-3 44-16,6 0-24 15,0 0 44-15,9 0-36 0,0 0 56 16,6 5-48-16,3 1 28 15,3 4-36-15,3 1 44 16,6 2-40-16,3 0 12 16,0 3-28-16,-3 0 0 15,0 0-8-15,-3-3-8 16,-1 0 4-16,-5-5 12 16,0 0-8-16,-6-3-136 15,3 1 72-15,-3-1-212 16,3 0 152-16,0-5-280 15,3 0 224-15,3-2-500 16,0 2 376-16</inkml:trace>
  <inkml:trace contextRef="#ctx0" brushRef="#br0" timeOffset="67883.87">13341 7797 1048 0,'9'0'388'0,"-9"0"-300"0,6 13-28 16,-3-2 224-16,0 0-168 0,0 5 148 0,0-1-152 0,-3 4-8 0,3-1-60 0,-3 1-32 16,3-3-4-16,-3-3-8 15,3-2 0-15,-3-6-72 0,0 3 40 16,-3-5-260-16,3-1 160 16</inkml:trace>
  <inkml:trace contextRef="#ctx0" brushRef="#br0" timeOffset="68114.37">13451 7813 1040 0,'3'8'384'0,"-3"-8"-300"0,0 24-20 0,0-11 104 16,0 0-104-16,-3 3 0 16,3 3-40-16,-6-3-8 15,6 0-8-15,-3-3-192 16,3-3 100-16</inkml:trace>
  <inkml:trace contextRef="#ctx0" brushRef="#br0" timeOffset="68732.64">13532 7551 788 0,'2'-10'292'0,"-2"10"-228"0,9 5-16 0,-6-2 184 16,3 4-136-16,0 9 120 16,3 3-124-16,-3 13 4 15,3-1-56-15,-3 6 8 16,3 0-28-16,-3-2 0 16,3-3-12-16,-3-9 4 15,0-4-8-15,-6-6-168 16,3-2 88-16,-6-6-224 15,3-2 168-15,-6-6-140 16,6 3 156-16,-3-5 60 16,6 2 40-16,-3-7 236 0,3 2-120 15,-3-11 248-15,6 3-196 0,3-13 88 32,3 5-144-32,0-7 28 15,2 4-76-15,1-2 28 16,0 5-44-16,0 0-20 15,3 8-4-15,-3 1-8 16,-3 7 0-16,-3 0-12 16,0 5 8-16,-3 3-148 0,-1 3 84 0,-8 2-228 31,3 6 168-31,-8-1-208 0,-1 3 196 16,-6 1-32-1,3-1 104-15,0 0 88 16,6 3-8-16,-3 0 288 0,3 2-164 15,0 1 172-15,6-1-176 0,0 1-16 16,6-3-72 0,0-3-12-16,0 3-20 0,-3-6-104 15,3-2 48-15</inkml:trace>
  <inkml:trace contextRef="#ctx0" brushRef="#br0" timeOffset="68997.42">13889 7861 1216 0,'-6'16'448'0,"6"-16"-348"0,3 26-28 0,0-13 184 0,3 1-156 0,-3 1-16 0,3 1-52 0,0-2-40 0,2 1 0 15,1-1-120-15,3-4 72 16,-3-2-472-16,0-3 292 16</inkml:trace>
  <inkml:trace contextRef="#ctx0" brushRef="#br0" timeOffset="69332.48">13918 7390 1224 0,'9'0'456'0,"-9"0"-356"0,30 34-28 16,-6-13 340 0,0 3-240-16,9 21 100 15,2 5-164-15,-5 19 20 16,-3-3-80-16,-12 6-8 15,-6-6-24-15,-15-8-4 0,0-10-4 16,-18-3-112 0,3-6 56-16</inkml:trace>
  <inkml:trace contextRef="#ctx0" brushRef="#br0" timeOffset="76087.08">11094 10681 984 0,'3'-10'368'0,"-3"10"-288"0,8-3-20 0,-5 0 196 0,3 3-152 0,3-5 116 0,3 2-128 0,6-5 12 0,0 6-60 0,9-9 16 16,0 6-32-1,8-6 0-15,-2 3-16 0,3-2 56 16,-4 2-40-16,-2-3-4 16,-6 6-12-16,-3-3 0 15,-3 5-8-15,-6-2-4 16,0 5 4-16,-6-2-16 16,2 2 8-16,-5-3 4 15,0 6 0-15,-6-3-168 16,3 0 92-16,-3 0-164 15,3 0 136-15,-8 2-212 0,2 3 180 16,-9 1-244 0,6 2 216-16</inkml:trace>
  <inkml:trace contextRef="#ctx0" brushRef="#br0" timeOffset="76380.08">11135 10824 860 0,'6'0'320'0,"-6"0"-248"0,9 0-20 0,-6-3 216 16,3 3-156-16,6-5 176 15,6 0-164-15,9-6 12 16,-1 6-80-16,10-6-24 31,3 3-20-31,-3-2-28 0,-1 5 8 0,-2-3 12 16,-3 5 0-16,-6-2-320 16,-4 2 172-16</inkml:trace>
  <inkml:trace contextRef="#ctx0" brushRef="#br0" timeOffset="78619.23">11912 10210 1040 0,'3'-10'384'0,"-3"10"-300"0,3 0-20 0,-6 2 96 0,3 6-100 0,-6 6 52 0,0 4-64 0,-9 24 124 0,3 3-96 0,-5 16 52 16,2 0-72-16,0-5 88 31,3-9-80-31,3-2 60 15,3-8-72-15,3-5-4 16,3 0-28-16,0-11 40 16,3-3-32-16,0-4 4 15,0-4-20-15,3-4 0 16,0 1-4-16,3-4-8 0,3 2 4 16,3-7 12-1,0 2-8-15,2-6-20 16,1 4 4-16,0-6 20 0,3 5-4 15,-6-2-40-15,-3 5 20 0,-3-3-96 32,0 3 60-32,-3 0-240 15,-1 3 160-15,-2 0-324 0,0-1 256 16,3 1-648-16,3 0 476 0</inkml:trace>
  <inkml:trace contextRef="#ctx0" brushRef="#br0" timeOffset="78823.7">12115 10700 1048 0,'12'-13'388'0,"-12"13"-300"0,11-3-28 0,-5 3 252 15,0 5-184-15,-6 3 116 16,3 5-144-16,-6 6 28 16,3 5-80-16,-3 7-16 15,0 1-20-15,0 0-12 16,3-3 4-16,0-5-252 0,6-6 136 15</inkml:trace>
  <inkml:trace contextRef="#ctx0" brushRef="#br0" timeOffset="79185.84">12397 10602 1008 0,'3'-3'372'0,"-3"3"-288"0,9-2-24 0,-6 2 220 15,3 2-164-15,3-2 112 16,6 3-132-16,3-6 28 16,0 3-76-16,12-5 0 0,2 0-28 0,13-9-12 15,0 6-4 1,2-2-4 0,-2 2 0-16,-9-3 8 15,-7 6-4-15,-8 0-160 16,-3 2 84-16,-6 0-260 15,-3 3 184-15,-9-2-416 16,3 4 320-16</inkml:trace>
  <inkml:trace contextRef="#ctx0" brushRef="#br0" timeOffset="79474.75">12639 10411 1216 0,'-3'-13'448'0,"3"13"-348"0,-3 3-28 0,3 5 192 31,6 2-160-31,-4 14 80 0,7 3-108 0,3 7 84 16,0 0-96-16,0 1 8 15,6-6-48-15,-6 0-20 16,3-3-8-16,-6 1 4 15,3-6 0-15,-9-5-212 16,3 0 116-16,-6-6-404 16,3-2 284-16</inkml:trace>
  <inkml:trace contextRef="#ctx0" brushRef="#br0" timeOffset="79851.07">12385 10784 964 0,'-14'-10'360'0,"14"10"-280"0,-12-13-24 0,6 2 260 16,6 6-184-16,-3-11 116 15,3 0-148-15,3-16 52 16,6-2-88-16,3-22-8 15,5 3-36-15,4-7-28 16,3 12 0-16,6 0-12 0,3 14 8 0,14 5 8 16,1 13 4-1,11 16-20-15,1 8 12 0,-6 29-12 16,-10 5 8-16,-11 19 8 16,-9 0 4-16,-15 0 8 15,-6-8-4-15,-18 0 52 16,0-11-32-1,-18-8 24-15,3-7-28 0,-14-17 16 16,8-2-20-16,-9-18-8 16,10-1-4-16,-7-18-224 15,6 3 120-15</inkml:trace>
  <inkml:trace contextRef="#ctx0" brushRef="#br0" timeOffset="83239.77">13106 10533 956 0,'3'-5'352'0,"-3"5"-272"15,6-8-24-15,-3 0 200 0,3 5-152 0,3-7 80 0,0 4-108 0,2-4-32 16,1 2-28-16,6-3 4 15,0 6-12-15,0 0-28 16,3 5 8-16,-3 5-4 16,-3 6 8-16,-7 10 16 15,1 3-4-15,-12 10-4 16,0 0 4-16,-14 3-4 16,-1-2 0-16,-6 2 32 0,3-8-16 0,-6 0-12 31,9-5-8-31,-2-6 12 0,8-2-4 0,0-8 8 31,6 0-8-31,0-8 68 16,6 3-40-16,3-11 16 0,3 3-32 0,6-9 28 15,3 6-28 1,-1-8 12-16,4 3-16 0,3-5 12 16,0 5-16-16,3-9-12 15,-3 6 0-15,-1-10 4 16,-2 5 0-16,0-8 8 15,-3 2-4-15,0-2-4 16,0 5 4-16,-3-2-16 16,0 7 8-16,-3 1 4 15,0 5 0-15,-4-1-12 16,1 6 8-16,-3-2 20 16,3 5-8-16,-3-1-12 15,0 4 0-15,-3-4-16 16,0 6 12-16,-3 0 20 15,0 6-4-15,-6 2-12 16,1 2 0-16,-13 14 28 16,3 2-12-16,-18 9 56 15,6-1-36-15,-2 1 48 16,5-1-48-16,9-2 4 16,9 0-24-16,9-6 12 15,9-5-16-15,6-8 40 16,3 1-24-16,3-12 4 15,-1 1-16-15,-2-6-8 16,0 1 0-16,-3-4-48 0,-3 6 24 16,-6-2-212-16,3 2 128 0,-6-3-344 15,0 6 252-15,0-3-632 16,0 5 464 0</inkml:trace>
  <inkml:trace contextRef="#ctx0" brushRef="#br0" timeOffset="83467.45">13505 10694 984 0,'9'-2'368'0,"-9"2"-288"0,6 13-20 16,-3-2 380-16,0-1-252 0,0 11 84 0,2 3-164 0,1 5-56 0,0 3-32 0,0-3-8 0,3 0-8 0,-3-8-276 16,3-2 148-1</inkml:trace>
  <inkml:trace contextRef="#ctx0" brushRef="#br0" timeOffset="93028.17">3723 17388 1040 0,'3'-8'384'0,"3"6"-300"15,-6-3-20-15,0 2 84 0,0 6-92 0,0-3 48 0,-3 7-60 0,0 4 72 0,0 13-64 16,-3 16 72-1,3 12-72-15,-6 1 36 0,6 6-52 16,0-12 44-16,0-4-48 16,0-9 12-16,3-2-28 15,-5-6 44-15,2-5-32 16,0-2 4-16,0-6-20 16,3-5 12-16,0-3-16 15,0-5 48-15,0 0-28 0,0 0-24 16,9-2-4-1,2-1 8-15,4 0-4 0,-3 1-4 16,6-1 4-16,-6 0 4 16,6 1-4-16,-6-1-56 15,0 3 28-15,6 0-184 16,-10 3 116-16,7-1-268 16,-3 4 204-16,3-1-412 15,-6-2 320-15,0 2-404 16</inkml:trace>
  <inkml:trace contextRef="#ctx0" brushRef="#br0" timeOffset="93229.86">3997 17844 1340 0,'3'5'496'0,"0"3"-384"0,-3 5-36 0,0-2 112 16,3 2-120-1,-3 3 8-15,0 2-48 0,0 1-16 16,0-1-8-16,0-5-180 0,3-2 96 0,0-3-868 31,3 0 524-31,3-3-56 16</inkml:trace>
  <inkml:trace contextRef="#ctx0" brushRef="#br0" timeOffset="93660.46">4345 17674 984 0,'-6'0'368'0,"9"0"-288"0,-3-2-20 15,0 2 176 1,9 0-140-16,-3-3 104 15,9 0-116-15,9-2-4 16,9 0-44-16,5-1-24 0,4 1-8 16,3 0-4-16,-10-1 0 0,1 4 0 15,3-1 0 1,-12 1-204-16,-1-1 112 16,-5 3-384-16,-3 0 264 0,-9 3-500 31</inkml:trace>
  <inkml:trace contextRef="#ctx0" brushRef="#br0" timeOffset="93974.85">4575 17481 832 0,'0'-8'308'0,"-6"5"-240"0,6 1-20 16,0 2 176-16,0 0-132 16,6 0 80-16,0 8-104 0,-3 8 112 15,-3 10-100-15,0 8 32 0,0 1-68 0,0 2-32 16,0-5-12-1,0-3 0-15,0-3 0 16,-3-2-56 0,0-3 32-16,0-2-428 0,-6-3 248 0,0-3-648 31</inkml:trace>
  <inkml:trace contextRef="#ctx0" brushRef="#br0" timeOffset="94411.52">4301 17857 1008 0,'-15'-13'372'0,"9"7"-288"0,0-4-24 16,3 4 72-16,3-4-84 16,-6-9 44-16,3 1-56 0,0-9-12 15,0-5-12-15,3-7 68 0,3-6-44 16,9-3-40-1,-6 1 0-15,9 2 92 16,3 5-44-16,5 3-36 16,7 2-8-16,9 9-12 0,3 8 4 0,8 10 16 31,1 8-4-31,-7 13-12 16,4 11 4-16,0 18 4 0,-4 24 0 15,-5 8-12-15,-9 0 8 0,-15-13 4 16,-12-3 0-1,-15-2 24-15,-9-6-12 16,-12-8 112-16,-14-7-72 16,-22-11 8-16,1-14-40 15,5-10 60-15,13-8-48 16,5-8 16-16,12-5-32 16,9-5-80-16,15-14 36 15,18-5-272-15,18 0 164 0,18-2-660 16</inkml:trace>
  <inkml:trace contextRef="#ctx0" brushRef="#br0" timeOffset="95579.95">5206 17740 932 0,'-3'-10'348'0,"6"-1"-272"0,-6 1-20 0,6 4 120 0,-3-2-108 0,6-5 36 0,0 0-64 0,2 0-32 0,1-1-8 0,3 1-20 15,0 3 12-15,6-1 32 16,3 6-16-16,3 2-16 16,0 8 0-16,-4 6-4 0,-2 5 4 15,-6 5 8-15,-9 5 0 16,-6 4-12-1,-9-1 8-15,-6 0 4 0,-5 0 0 16,-1-3 76-16,0-2-40 16,3-3 48-16,3 0-48 0,3-5-12 15,3 0-12-15,1-5-12 16,2-1 4 0,6-4 4-16,0-4-4 0,3-2 8 15,6-2-8 1,0-4-12-16,3-4 4 15,-1-1 12-15,1-2-4 16,3 0 8-16,0 0-8 16,3-1-4-16,0 1 4 15,0 0-16-15,3 0 8 0,3-1 12 16,-1 1-4-16,1 0-4 16,0 2 4-16,3 1-4 15,-3-1 0-15,0 1 0 16,-4-1 0-16,1-2 0 15,-3 2 0-15,-3-2 8 16,0 0-4-16,0 0-12 0,-6 2 4 16,3 0 4-1,-6 3 0-15,3 0 8 16,-3 3-4-16,-3 3-4 0,-3 2 4 16,0 0 20-1,-3 5-12-15,-9 5 84 0,-6 6-52 0,-6 5 92 31,-3 3-76-31,1 0 96 16,-1 0-92-16,0 0 32 0,9-3-56 16,3 0 4-16,10-2-28 15,5-1 28-15,11 1-28 16,4-4-12-16,12-1-8 16,6-4 20-16,0 1-8 15,0-3 16-15,-4 0-16 16,-5-3-92-16,-6 0 48 15,0-2-132-15,-9 0 96 16,3-1-176-16,-9-2 140 16,6 6-304-16,-6-6 236 0</inkml:trace>
  <inkml:trace contextRef="#ctx0" brushRef="#br0" timeOffset="95798.36">5688 17910 1796 0,'6'26'668'0,"3"-5"-520"0,0 14-44 0,-3-14 8 0,6 5-84 0,-4 1-4 0,4-1-12 0,3-2-44 0,0 2 16 15,3-2-644-15,3 0 360 0</inkml:trace>
  <inkml:trace contextRef="#ctx0" brushRef="#br0" timeOffset="119284.76">11897 17436 684 0,'0'-8'252'0,"-3"8"-192"0,3 0-20 0,0 0 128 0,0 0-100 0,3-3 80 0,-3 3-88 0,0 0 76 0,3-2-80 0,3-1 88 0,-3 1-84 0,0-1 24 15,-3 3-48-15,3-3 64 16,-3 1-52-16,0 2-24 15,0-3-16-15,3 0 24 16,-3 1-16-16,0 2 4 0,0 0-12 16,0 0 4-1,0 0-8-15,0 0 24 16,0 0-16-16,0 0 24 16,0 0-24-16,0 0 4 15,0-3-8-15,0 3-16 16,0 0 4-16,0 0 4 15,0 0 0-15,0 0 24 0,3 0-12 16,3 0-4-16,-6 0-4 16,0 0 12-16,6 0-8 15,-6 0 16-15,0 0-16 16,6 0-20-16,-6 0 4 16,0 0 4-16,0 0 4 15,0 0 0-15,0 0 0 16,0 0 16-16,0 0-8 15,0 0-4-15,0 0 0 0,0 0-4 16,0 0 0 0,0 0 0-16,0 0 0 15,0 0-12-15,0 0 8 16,0 0 20-16,0 0-8 0,0 0-4 16,0 0 0-16,0 0-4 15,0 0 0-15,0 0 0 16,0 0 0-16,0 0-20 15,0 0 12-15,0 0 20 16,3-3-4-16,-3 3-4 16,0 0 0-16,0 0 4 15,0 0-4-15,0 0 8 16,0 0-8-16,0 0-20 0,0 0 8 16,0 0 20-1,0 0-4-15,0 0-4 16,0 0 0-16,0 0-4 15,0 0 0-15,0 0-12 0,0 3 8 16,0-3 4 0,0 0 0-16,0 0 0 0,0 0 0 15,0 0 0-15,0 0 0 16,0 0 0-16,0 5 0 16,0 1-144-16,-3-1 80 15,0 0-324-15,-3 0 216 16</inkml:trace>
  <inkml:trace contextRef="#ctx0" brushRef="#br0" timeOffset="122588.35">11891 17457 924 0,'12'-10'340'0,"-6"7"-260"0,0-5-28 0,-6 8 240 0,6-3-172 0,-3 3 100 0,-3 0-128 0,0 0-60 0,3 8-24 16,-3 8 0-16,-3 11-4 0,0 7-56 15,0 6 28-15,3-1-96 16,-3 4 68-16,3-9-48 16,3-2 60-16,0-8 28 15,3-6 12-15,-3-2 12 0,3-5-8 16,0-6 76-16,-6-5-44 15,6 0 84-15,-6 0-68 16,3-5 8-16,-3-1-36 16,0-2 48-16,0 1-40 15,0-4 48-15,0 0-48 16,0 1 28-16,0-3-32 16,0-3 28-16,3-5-32 0,-3-3 32 15,3-5-32 1,3-3 32-16,3 3-32 15,-3 0 20-15,3 5-24 0,-3 0-8 16,0 5-8-16,2 4 4 16,1-1-4-1,0 3-4-15,0 2 4 0,-3 0 4 16,3 3-4-16,3 0-20 16,0 3 8-16,0 3-4 15,0-1 4-15,0 0 16 16,0 3-4-16,2 0-36 15,1 3 16-15,0 0-40 16,0 2 36-16,-3 5-64 16,0 4 48-16,0 2-8 15,-3 2 24-15,-6 3-4 16,-3 0 12-16,-6 3-20 0,-3 0 20 16,-3-3 4-16,0 0 8 15,0-2 16-15,0-3-8 16,0 0-20-16,-3-8 4 15,4-1 12-15,-1-1 0 16,0-6-4-16,3 0 4 16,0-3-4-16,-3 3 0 15,3-3 0-15,3 3 0 16,-3 0 32-16,3-2-16 16,0-1 40-16,3 3-32 15,-3 0 40-15,3 0-36 0,0 0 12 16,3 0-24-16,0-2-8 15,0 2-4-15,0 0 40 16,0 0-24-16,6 0-8 16,-6 0-8-16,6 0 20 15,-6 0-12-15,0 0 4 16,0 0-8-16,6 0 12 16,-6 0-12-16,0 0 4 15,0 0-4-15,6 0 4 16,-6 0-8-16,0 0 8 15,0 0-8-15,0 0-12 16,0 0 4-16,3 0 12 16,-3 0-4-16,6 0-12 15,-6 0 4-15,0 0 12 16,0 0-4-16,3-3 8 16,-3 3-8-16,0 0 16 0,0 0-12 15,0 0-28-15,0 0 8 16,0 0 24-16,0 0-8 15,0 0 8-15,0 0-4 16,6 3-16-16,-6-3 4 0,0 0 4 16,3 5 0-1,-3-5-12 1,0 0 8-16,0 0-4 0,6 5 0 16,0-2 24-16,0 5-8 15,0 0-20-15,0 2 4 16,3 3 4-16,0 1 4 15,0-1-12-15,2 3 8 16,1-3 4-16,0-2 0 0,3-3-12 16,0-1 8-16,0-1 12 15,0-1-4 1,-3-2-20-16,0-1 8 0,0-2 4 16,-4 3 4-16,-2-3-12 15,0 3 8-15,0-3-32 16,0 2 20-16,-3 4-72 15,-3-6 48-15,0 0-72 0,0 0 68 16,0 0-168-16,0 0 120 16,0 0-300-16,6 5 220 15</inkml:trace>
  <inkml:trace contextRef="#ctx0" brushRef="#br0" timeOffset="123294.54">12469 17814 1224 0,'3'-2'456'0,"-3"4"-356"0,0 4-28 0,3 2 128 0,3 5-124 0,-6 3 40 0,3 5-68 0,-3 5-28 0,0 3-12 16,0-2-20-16,3-1 8 0,0-2-200 15,0-3 112-15,0-5-472 0,-3-5 312 16,6-1-432-1</inkml:trace>
  <inkml:trace contextRef="#ctx0" brushRef="#br0" timeOffset="126103.96">12674 17619 932 0,'-6'-3'348'0,"6"3"-272"0,0 3-20 0,0-3 244 0,0 0-176 0,3 2 92 0,3 4-128 0,0-4 56 0,3-2-84 0,9 0 48 0,0 0-64 15,3-2 24-15,5-1-40 16,1-2-28-16,3-1 0 16,0-4 0-1,0 4 0-15,-4 1-56 0,1 0 32 16,0 2-68-16,0 1 52 15,-4-1-116-15,1 3 92 16,-3-3-116 0,-3 3 104-16,-6-2-224 15,-3-1 168-15,-3 3-372 0</inkml:trace>
  <inkml:trace contextRef="#ctx0" brushRef="#br0" timeOffset="126437">12894 17460 924 0,'-8'-11'340'0,"8"9"-260"0,-3-1-28 0,3 3 160 0,0 0-128 16,0 5 88-16,0 3-100 15,3 5 96-15,0 9-96 16,2 1 32-16,4 7-60 0,-3-4 20 16,3 0-36-16,-3 1-8 15,3-6-12-15,-3-2 4 16,-3-4-8-16,-3-1-116 0,-3-4 60 15,0 3-332-15,-3 3 216 16</inkml:trace>
  <inkml:trace contextRef="#ctx0" brushRef="#br0" timeOffset="126773.04">12683 17711 384 0,'-6'-10'140'0,"6"7"-108"0,0 0-8 0,0 1 4 0,0 2-20 0,-3-3-92 16</inkml:trace>
  <inkml:trace contextRef="#ctx0" brushRef="#br0" timeOffset="127257.09">12621 17656 528 0,'-6'-3'196'0,"6"3"-152"0,-3-3-12 16,0 3 124-16,0-2-92 0,0-1 104 0,-3-2-92 15,0-1 100 1,0-1-100-16,0-4 104 15,0 0-104-15,0-4 112 16,3-7-108-16,0-1 84 16,3-4-96-16,0 1 28 0,3-4-56 15,3 4 4-15,6 0-28 0,3-4-16 16,6 4-4 0,2 0 12-16,7 2-4 0,6 0-12 15,0 5 4-15,2 4-4 16,1 7 0-16,-3 8-12 15,2 8 12 1,4 7 12-16,6 9 0 16,5 5-36-16,4 11 16 0,-3 10-48 15,-10 8 36-15,-11-2 16 16,-12-6 8-16,-15-2 12 16,-15-6-4-16,-18-5 16 15,-15-5-12-15,-2-5 4 0,-1-4-4 16,-3-7-16-1,1-3 4-15,2-7 20 0,3-4-8 16,4-4 4 0,2-6-4-16,3-8-32 15,4-8 12-15,5-2-408 0,6-3 228 16,9-1-772 0</inkml:trace>
  <inkml:trace contextRef="#ctx0" brushRef="#br0" timeOffset="130073.24">13404 17529 924 0,'5'-11'340'0,"-2"8"-260"0,3-5-28 0,0 6 184 0,0-3-140 0,0-3 112 0,3-3-120 0,0 0 16 16,3 1-64-16,3-1 4 0,0 1-28 15,3 2-8-15,0 2-4 16,-1 4-4-16,-2 2 0 0,0 5-44 16,-3 3 24-16,-3 5-36 15,-3 6 32-15,-6 7-76 16,-3 6 56-1,-6 0-8-15,-3 0 32 0,-3-1 12 16,0-4 8-16,-3-3 0 16,1-3 0-16,2-3 8 15,0-2-4-15,3-3 8 16,3-2-8-16,-3-3-12 16,3 2 4-16,3-2 4 15,0-2 0-15,3-1 8 16,0 0-4-16,0-2-4 15,3-3 4-15,0 0 48 16,0 0-28-16,0-3 52 16,3 1-44-16,-3-4 64 0,3 1-56 15,0-6 36-15,3 3-44 16,-3-2 24-16,3-1-28 16,0-2 8-16,3 2-20 15,0-2 36-15,3 0-28 16,6-3 4-16,3-2-16 15,2-4 0-15,4-4-4 16,0 2-8-16,0 3 4 16,-3 0 4-1,-4 2-4-15,-2 3 32 0,0 3-20 16,-6 3 20-16,0-1-20 16,-3 3 0-16,0 0-8 15,3 3 4-15,-3 0-8 16,-3 2-4-16,0 0 4 0,-3 1-4 15,-3-1 0 1,0 3 0-16,0 0 0 0,0 0 0 16,0 0 0-1,0 0 0-15,-6 5 0 0,-6 6-28 16,-6 5 16-16,-3 5 12 31,0 3 4-31,-6 8-12 16,4-1 4-16,5-2 20 0,3 3-8 15,6-8 16-15,3-6-16 0,6-2 24 0,0 0-20 16,6-5 32 0,0-1-28-16,0-2 32 15,0 0-32-15,0-2 12 0,0-1-16 16,0-3 0 0,0 1-4-16,-1 0 4 15,1-3-8-15,3 0-4 16,0 0 4-16,3-3-4 15,-3 0 0-15,3 1-12 0,-3 2 8 16,3 0 20-16,-3 0-8 16,0 0-4-16,-3 0 0 0,0 0-24 15,-6 0 12-15,6 0 32 16,0 2-16 0,2-2-104-16,1 0 48 15,0 0-128 1,0 0 96-16,0 0-260 0,3 3 192 15,0 0-472-15,-3 2 348 16,-6 6-452 0</inkml:trace>
  <inkml:trace contextRef="#ctx0" brushRef="#br0" timeOffset="131542.87">13895 17849 944 0,'-3'-5'352'15,"9"5"-276"-15,-9 0-20 0,3 0 128 0,0 0-112 0,6-3 60 0,-6 3-76 0,6-3 56 0,-3 1-64 0,3-1 28 0,-1-2-44 0,1 2 0 16,3 0-20-16,-3 1 20 15,0 2-20-15,3-3-4 16,0 3-4-16,0 0-4 16,0 3 0-16,0 2-12 15,-3 0 8-15,0 1-16 16,0-1 12-16,-3 3-12 16,-3 0 8-16,0 0 0 15,-3 0 4-15,0 2-20 0,-3 1 16 16,0-1 24-1,-3 1-8 1,0 0-8-16,-3-1 0 0,0 3-4 16,3-2 0-16,0-1 24 0,0 1-8 15,3-3 4-15,1-3-4 16,2 1 28 0,3-6-20-16,0 0 84 15,0 0-56-15,0 0 12 16,5 2-32-16,1-2 4 15,3 0-16-15,0 0 0 16,3 0-4-16,3 0 4 0,0-2-8 16,0-1 16-16,3 0-12 15,-3 1-56 1,-1-4 24-16,-2 4-120 16,-3-1 80-16,-3 0-212 15,-3 1 156-15,-3-1-676 16</inkml:trace>
  <inkml:trace contextRef="#ctx0" brushRef="#br0" timeOffset="141463.41">20696 13729 1184 0,'0'-2'440'0,"0"2"-344"0,6 0-24 0,-3-3 124 0,3 3-120 0,6-3 84 0,9 1-92 0,6-4 36 16,3 1-64-16,11-3-20 15,1 3-12-15,6-3-20 0,-4 3 8 16,4-3 12 0,-6 2-4-16,2-2-12 0,-5 6 4 0,3-6 20 31,-4 5-8-31,1-2-12 15,-3 5 0-15,-4-5-156 0,-2 5 88 0,-9 0-296 16,-3 2 204 0,-12 1-776-1,-3 5 520-15</inkml:trace>
  <inkml:trace contextRef="#ctx0" brushRef="#br0" timeOffset="141713.81">20747 13936 904 0,'12'5'332'0,"-12"-5"-256"0,33 0-24 16,-6-3 344-1,-1 1-228-15,19-4 28 16,0 1-116-16,5-6-44 15,1 6-24-15,2-5-12 16,-5 4 4-16,-3 1-104 16,-4 2 56-16</inkml:trace>
  <inkml:trace contextRef="#ctx0" brushRef="#br0" timeOffset="142499.15">20452 6739 1060 0,'6'0'392'0,"-6"0"-304"0,30-3-28 0,-9 1 280 0,0 2-200 0,14-6 40 0,4 1-108 0,21-6-12 15,-1 1-36-15,19-1-4 16,-7 3-12-16,1 0-16 16,-10 3 4-16,-2-3 20 15,-13 6-8-15,-5-1-292 16,-9 3 152-16,-13 3-388 16,-5 5 296-16</inkml:trace>
  <inkml:trace contextRef="#ctx0" brushRef="#br0" timeOffset="142736.84">20518 6911 1224 0,'-9'3'456'0,"9"-3"-356"0,24 0-28 0,-3-3 252 16,-1 3-192-16,19-8 64 16,3 3-120-16,26-6-52 15,4 3-20-15,11-2 20 16,-9 2-12-16,4-3-320 15,-10 3 164 1</inkml:trace>
  <inkml:trace contextRef="#ctx0" brushRef="#br0" timeOffset="150865.65">15681 17642 612 0,'0'-8'228'0,"0"6"-180"0,-3-1-12 0,3 1 176 0,0-1-124 0,0-2 52 0,0-6-80 0,0 0 32 0,0-2-52 16,0-3 76-16,0-2-64 15,0-6 80-15,0-2-76 16,3-4 52-16,3-1-64 0,0-4 16 15,3-4-40-15,-1-4 16 16,1-4-20-16,0-6 52 16,3-3-36-16,3 3-32 15,3 3-4-15,6 2 52 16,3 6-24-16,2 2 32 16,4 6-28-16,0 0 8 15,3-1-20-15,-4 3 20 0,1 1-24 16,0-1 24-16,-3-3-24 15,-1 4 32 1,7-1-28-16,0 6 32 31,2 2-32-31,19 0 12 0,3 3-16 0,-4 5 0 16,1 0-4 0,-4 0 12-16,4 3-12 15,5 0 24-15,7-6-20 0,2 3 4 0,-5-2-8 16,-1 2 20-16,-8-3-16 0,2 1 4 15,10-6-8 1,5 0 12-16,1 0-12 16,-4 1-4-16,-8-1 0 0,-4 3 4 15,4-1-4-15,-1 4-4 16,10 2 4 0,-7 3-4-16,-2 0 0 15,-7 2-12-15,1 0 8 0,-1-2 4 16,13 0 0-16,2 2 16 15,1 3-8 1,-4 1 4-16,-8-1-4 16,-7 0 4-16,1 2-8 0,2-2-12 0,7 0 4 15,-1 1 12 1,1 1-4-16,-10 1-12 0,-5 0 4 16,-6-3 40-1,-7 0-24-15,-2 2-20 0,-3-1 4 0,-3 1 8 31,2-2 0-31,4 0 8 16,3 0-8-16,0-2-20 0,2-1 8 16,1 3 4-16,-3 0 4 15,-3 0 8-15,-4 1-4 16,-2-1-4-16,-3 2 4 16,-3-4-4-16,-3 4 0 0,-4-2 0 15,1 3 0 1,0-3-20-16,0 0 12 0,0 0 32 15,3 0-16 1,3 1 0-16,0-1-4 0,-1 0-16 16,1 0 8-1,-3 2 12-15,0 1-4 16,-3 0-12-16,0 0 4 16,-3-1 12-16,0 1-4 15,-1 0-4-15,1 2 4 16,0-2 4-16,3 2-4 0,0-2-12 15,0 2 4-15,-3-2 4 16,-3 2 0 0,0-2 8-16,-3 2-4 0,0 1-12 15,0-1 4-15,-3 0 12 16,-1 1-4-16,1-1-4 16,0 0 4-16,0 1-4 15,0-1 0-15,0 0 0 16,0 1 0-16,0-1 0 0,-3 0 0 15,3 1 8 1,-3-1-4-16,3 1-12 16,-3 2 4-16,0-3 4 15,3 0 0-15,0 1 0 16,-3 2 0-16,3-3 8 16,0 0-4-16,0 1-12 15,0-1 4-15,0 0 4 0,-3 3 0 16,0 0 8-16,3-2-4 0,-3-1-12 15,3 0 4 1,-3 1 12-16,0 2-4 16,0 0-28-16,3-3 12 0,-3 3 24 15,3-2-8 1,-3 2 8-16,0 0-4 16,0-3-16-16,0 0 4 0,0 1-4 15,0-1 0-15,0 0 24 16,0 1-8-16,0-1-4 15,0 0 0-15,0 1-16 16,0 2 8-16,-3-3 12 16,3 0-4-16,0 3-20 15,0-2 8-15,0 2 20 16,0-3-4-16,-3 0-4 16,3 1 0-16,-3-1-4 15,3 1 0-15,0-1 0 16,0 0 0-16,0 1-12 15,0-1 8-15,0 0 20 0,0 1-8 16,0-1-12 0,0-2 0-16,0-1-4 15,0 1 0-15,0 0 24 0,0 0-8 16,0-1-4-16,-3 4 0 16,0-4-4-16,0 1 0 15,0 0-20 1,0 2 12-16,-3-2 20 15,6 5-4-15,-3-5-20 16,6 5 4-16,-3-6 20 31,0 4-4-31,-3-4-12 0,3 4 0 0,-3-6 4 16,3 2 0-16,-3-4 0 16,3 5 0-16,-3-11 16 15,3 2-8-15,-3-9 4 16,6 4-4-16,-3-15 4 15,3 5-8-15,-3-14 8 16,3 9-8-16,-3-8 8 16,0 4-8-16,-3-14 32 15,3 7-20-15,-3-19-4 16,3 11-8-16,-3-8 4 16,6 11-4-16,-3-5 8 15,6 10-8-15,-3-14-4 0,3 14 4 0,0-10-24 31,3 7 12-31,-3-5 20 16,3 14-4-16,-3-1-20 0,3 11 4 0,-3 0 4 31,3 7 4-31,-3 1 8 16,0 8-4-16,-3 0-12 16,3 5 4-16,-3 0-4 0,0 3 0 15,-3-1 16-15,3 4-4 16,-3-4-4-1,0 6 4-15,0-2-24 0,0 4 12 16,0-2 12-16,0 0 0 0,0 0-28 16,0 0 12-16,0 0 12 15,0 0 4-15,0 0 8 16,0 0-8-16,0 0-28 16,0 0 12-16,0 0 32 0,0 0-12 0,0 0-8 31,0 0-4-31,0 0 12 15,0 0-4-15,0 0-12 16,0 0 4-16,0 0-4 16,0 3 0-16,0 0 24 15,0-1-8-15,-3 1-4 16,3 0 0-16,-3-1-40 16,3 1 20-16,-6 0 32 0,3 2-8 15,-3 0 0 1,3 3-4-16,-6-3-24 15,6 3 12-15,-6 0 12 16,3 0 0-16,-6 0-20 0,6 3 8 16,-6-3 12-1,6 2 0-15,-3-2 8 16,3 3-8-16,-6-3 8 0,6 0-8 16,-8 0-12-16,5 0 4 0,-6-1 4 15,6 4 0-15,-6 0-12 31,6 2 8-31,-3-3-4 0,0 1 0 0,0-3 8 16,6 3 0 0,-3-3 24-1,6-1-12-15,-5-1-4 0,5-1-4 0,-6 0-4 16,6 1 0-16,-6-4 0 16,6 4 0-16,-3-4-12 15,3 1 8-15,-3-3 20 16,6 0-8-16,-3-3-4 15,3 1 0-15,-3-6 4 16,6 2-4-16,-3-10 8 16,3 1-8-16,0-9-4 15,3 3 4-15,-3-9-4 16,3 9 0-16,-3-2 8 16,3 4-4-16,0 0-12 0,0 6 4 15,-1-3-16-15,1 8 12 16,0-2 12-1,0 5 0-15,0-3-4 16,3 5 4-16,0-5-16 16,0 5 8-16,0-2-4 15,3 5 0-15,-3-3 24 0,0 3-8 16,0 0-40 0,3 3 20-16,-3 0 0 15,2-1 12-15,1 1 0 16,0 2 0-16,0 1 8 0,3-1-4 15,-3 0-12-15,3 3 4 16,-3-3-4-16,3 3 0 0,-6 0 24 16,2 0-8-16,-2 3-28 15,3-1 8-15,-3 1 4 16,0 0 8-16,-6 2 8 16,0 0-4-16,-9 0-20 15,0 0 8-15,-9-2 20 16,3-3-4-16,-8-5 4 15,2 2-4-15,-3-5 4 16,3 3-8-16,-3-3-12 16,6 0 4-16,0-3-24 15,7 3 16-15,-7-5-56 16,6 5 36-16,0 0-220 16,3 5 136-16</inkml:trace>
  <inkml:trace contextRef="#ctx0" brushRef="#br0" timeOffset="153852.97">16598 12094 1112 0,'-6'-13'412'0,"6"13"-320"0,0-8-28 0,0 3 248 0,0 2-184 0,0-5 44 0,6 3-100 0,-3-3 16 16,2 3-52-16,1-6 24 16,3 6-32-16,3-6-8 0,6 3-12 0,9-2-8 31,0 4 4-31,8 1-24 16,-2 5 12-16,0 3 12 15,-6 5 0-15,-9 5-28 0,-7 5 12 0,-16 14-12 31,-4 2 12-31,-18 11 8 0,0-2 4 0,-9 2 8 32,9-6-4-32,-2-4-4 15,5-3 4-15,0-6-4 16,9-2 0-16,-3-8 8 0,9 2-4 16,0-7 32-16,7-3-20 15,-1-6 56-15,3 1-40 0,3-8 28 16,2 2-32-16,4-7 8 15,0-4-20-15,3-7-8 16,0 5-4-16,3-10 4 16,0 2-4-16,3-8-12 15,3 8 4-15,2-7 4 0,4 4 0 16,3-2 16 0,3 8-8-16,-1-3-20 15,1 8 4-15,-3-2 4 16,-3 7 4-16,-3-5 0 15,-1 3 0-15,-5 0-20 16,-3 5 12-16,-3-3-12 0,-3 6 8 0,-3-3 8 16,0 5 4-16,-3-2 0 31,0 5 0-31,-9 0-12 16,0 3 8-16,-9 5-4 15,0 5 0-15,-9 5 0 16,6 1 0-16,-5 7 0 15,8 1 0-15,3 2 24 0,6 0-8 16,6-5 4 0,6 0-4-16,3-8 28 15,6 0-20-15,-3-6 12 0,2-2-16 0,-5-5 0 16,0 2-4-16,-3-5 12 31,3 3-12-31,-3-3-28 0,0 0 8 0,0-3 12 16,0 3 4-16,0-3-92 15,3 1 52-15,0-4-200 16,0 1 132-16,3-3-252 16,0 3 200-16,0-3-480 15,-1 3 356-15</inkml:trace>
  <inkml:trace contextRef="#ctx0" brushRef="#br0" timeOffset="154521.21">17232 12136 1172 0,'3'0'436'0,"-3"0"-340"0,-3 24-24 0,0-11 276 0,3 3-204 0,-3 6 116 15,3-1-148-15,0 3-12 0,3-3-60 0,0-3 52 16,0-2-52-16,0-3 28 0,0-2-40 0,-1-6 0 15,1 3-16-15,-3-5 12 32,3-1-16-32,-3 1 4 0,0 0-4 0,0-1-8 31,0 1 4-31,0 0-4 0,0-1 0 0,0-2 0 31,0 0 0-31,0-2 16 0,6 2-8 0,0-6-4 0,3 4 0 0,0-9 4 31,6 3-4-31,-6-10 8 16,3 4-8-16,-3-4-12 16,3 2 4-16,-3 0 12 15,0 3-4-15,-3-3-20 16,0 5 8-16,-1 1 32 16,1 5-16-16,-3-3-16 15,3 2 0-15,0 1-4 16,0 5 4-16,0 3 8 15,3 2 0-15,0 6-28 16,0 2 16-16,-3 11 24 0,0-1-8 0,-6 7-8 16,3-1 0-16,-9-3-4 31,0 1 0-31,-6-6 24 16,0 0-8-16,-3-5 32 15,6-3-24-15,0-2 12 0,6-3-16 16,3-3-16-1,3 3 0-15,3-6 12 0,3 4-4 16,3-4 8 0,3 4-8-16,0-4 8 0,3 1-8 0,-3-3-36 31,3 0 16-31,-4-3-100 0,-2 3 64 0,-3-2-144 16,0-1 112-16,0-2-288 15,0 5 208 1</inkml:trace>
  <inkml:trace contextRef="#ctx0" brushRef="#br0" timeOffset="159961.88">16615 10054 964 0,'-9'-21'360'0,"9"21"-280"0,3-13-24 0,0 5 200 0,6 3-152 0,3-9 44 0,3 4-84 0,6-6 12 0,0 3-44 0,12-6 60 15,2 3-52-15,16-5-8 16,-3 5-20-16,11-5 8 16,-5 5-12-16,23-13 24 15,-3 5-20-15,19-10-4 16,-7 2-4-16,18-16 20 15,-6 9-12-15,13-12 32 16,-10 12-28-16,15-11 40 16,-15 13-32-16,9-8-4 15,-15 7-12-15,4-9 20 16,-13 7-16-16,12-18 40 16,-8 5-28-16,2-10 4 15,-15 7-16-15,4-13 20 16,-13 6-20-16,4-17 76 15,-10 9-52-15,-2-14 56 16,-10 14-52-16,-5-17-4 16,-6 12-20-16,-7-22-20 15,-5 18 0-15,-6-23 20 16,0 16-8-16,-3-29-4 16,-4 15 0-16,1-29 4 15,3 19-4-15,3-21-20 0,3 21 8 0,6-27 12 16,-1 19 0-16,4-18-4 15,0 20 4-15,0-18 20 16,-4 16-12 0,-2-18 12-16,0 18-12 0,-6-19-8 15,-3 19 0 1,0-27-16-16,-4 22 8 16,4-11 4-16,0 21 0 15,0-15 8-15,0 25-4 16,0-9-12-16,0 20 4 0,2-2 12 15,1 21-4-15,0-16-20 16,-3 18 8-16,0-7 4 16,-3 13 4-16,-3 0 8 15,0 15-4-15,-7-2 8 16,4 14-8-16,-9-11-12 16,3 13 4-16,-6-6 4 15,3 9 0-15,-6-3-20 16,6 10 12-16,-3-2 12 15,3 11 0-15,-2-1-20 16,-1 6 8-16,-3-6 4 16,6 11 4-16,-6-2 0 15,3 2 0-15,-6 3 0 16,6 5 0-16,-9 5-20 0,6 6 12 16,-9 12-24-1,6 6 20-15,-9 11-20 0,6 0 16 0,-6-3 16 31,4 3 4-31,-4-6-4 16,6-8 4-16,-3-4-4 0,6-4 0 16,0-10 44-16,3 3-24 15,3-17 0-15,3 4-12 0,3-14 4 16,3 0-8-16,6-16 8 16,3 0-8-16,6-7-36 15,0 7 16-15,8 3 4 16,1 10 12-16,6 9-44 15,-3 7 24-15,-1 6-196 16,1 7 120-16,-3 4-408 16,0-7 280-16</inkml:trace>
  <inkml:trace contextRef="#ctx0" brushRef="#br0" timeOffset="160711.51">20568 3373 1068 0,'6'-5'396'0,"-6"5"-308"0,6 27-24 0,-6-4 144 0,0-1-128 0,-6 15 56 0,3 2-80 0,-5 6 100 0,2 0-88 0,-3 8 12 16,6-8-48-16,-3 0 56 15,6-8-48-15,-6-13 36 16,6-5-44-16,-6-12 24 15,0-1-28-15,-6-25 36 16,3 1-36-16,-6-17-24 16,6-4-4-16,-3-14 0 15,3 8 0-15,6-13-12 16,3 5 8-16,9-14 4 16,6 17 0-16,9 3-28 15,0 15 16-15,9 8-4 16,2 11 8-16,13 13-20 15,0 8 16-15,14 16 4 16,-5-1 8-16,-4 6 0 0,-5-2 0 16,-15-3 8-16,-10 2-4 15,-17-13-4-15,-3 3 4 0,-32-5-32 32,-1-6 16-32,-18-5-4 15,6-3 8-15,-2 1 0 0,8-3 0 16,0 2 44-1,16 3-24-15,2 8 60 16,6-3-40-16,6 11 36 0,9 3-36 16,6 4 60-16,3 4-52 15,8 7 0-15,4-2-24 0,9 0 16 16,-3 2-20 0,0-10-4-16,-4 2-4 0,-5-10 12 15,0 3-8-15,-9-11-12 16,0 2 0-16,-6-7-112 31,0 2 64-31,-9-5-280 0,0 6 188 0,-3-6-456 16,3 2 336-16</inkml:trace>
  <inkml:trace contextRef="#ctx0" brushRef="#br0" timeOffset="161001.1">21003 3654 1276 0,'6'5'472'0,"-6"-5"-364"0,6 29-32 0,-3-10 300 0,3-1-220 0,3 14 52 0,0-5-124 0,0 4-16 0,3-4-44 0,-3-1-4 0,2-5-12 0,-2-2 12 15,0-1-12-15,-3-12-260 31,0 2 140-31,0-8-752 0,0-8 484 0</inkml:trace>
  <inkml:trace contextRef="#ctx0" brushRef="#br0" timeOffset="162467.93">14201 2921 860 0,'3'-32'320'0,"-3"32"-248"0,0-13-20 15,0 8 180-15,0 5-136 0,0 10 104 0,3 6-116 0,-3 21 172 16,0 3-140-16,-9 26 64 16,3-2-104-16,-6 15 64 15,4-8-80-15,-1 1 4 16,3-17-40-16,3-7 24 16,6-8-32-16,3-6 32 15,3-10-32-15,5-8 4 16,4-3-12-16,3-8-8 15,3-2 4-15,0-6-120 16,0-2 64-16,-1-3-252 16,1-5 168-16,-3 0-316 15,0 2 256-15</inkml:trace>
  <inkml:trace contextRef="#ctx0" brushRef="#br0" timeOffset="162612.64">14481 3392 964 0,'6'0'360'0,"-6"0"-280"0,0 26-24 0,-6-12 444 16,3 4-284-1,-9 9 160-15,0-1-220 0,-3 6-88 16,4 2-44-16,2 3-36 16,3-2 8-16,3-1-236 15,3-2 132-15</inkml:trace>
  <inkml:trace contextRef="#ctx0" brushRef="#br0" timeOffset="186759.4">11287 17796 716 0,'-3'-3'264'0,"9"1"-204"0,3-1-16 0,-3 3 124 0,6 0-100 0,6 0 0 0,6 0-44 0,2 0-8 0,4 0-8 16,0-3 108-16,-3 1-64 0,-4-1 24 15,1 3-44-15,-6-3 56 16,-3 3-48-16,-6-2 52 0,-3 2-52 0,-3 0-12 15,-3 2-16-15,0-2 0 32,-3 3-8-32,3-3 8 15,0 3-8-15,0-3-72 0,3 5 36 0,3-2-304 16,3 2 184-16,0-5-496 31</inkml:trace>
  <inkml:trace contextRef="#ctx0" brushRef="#br0" timeOffset="187296.1">11290 17912 632 0,'-3'-5'236'16,"0"2"-184"-16,3 3-16 0,0 0 204 0,0 0-140 0,0 0 12 0,6 0-68 0,0 0 24 0,3 0-40 0,3 0 40 0,3 0-40 15,6 0 56-15,8 0-48 0,4 0-16 16,3 0-12-16,0 0-8 16,-4 0 0-1,-11-2 16 1,6 2-8-16,-9 0 40 16,-6 0-24-16,-3 0-12 0,-3 2-8 15,-1-2-4-15,-5 0 0 16,-2 3-256-16,-1 2 140 0,3 1-736 15</inkml:trace>
  <inkml:trace contextRef="#ctx0" brushRef="#br0" timeOffset="191246.97">6239 17716 716 0,'-6'-2'264'0,"6"2"-204"0,-6 2-16 0,6-2 248 0,0 0-168 0,0 0 92 0,0 0-128 0,6 0 136 0,0 0-128 16,0 0 68-16,5 3-96 0,-2-3-28 16,6 0-24-16,6-3 4 15,3 1-12-15,9-1 4 16,-4 1-4-16,4-1-8 0,-3 0 4 16,-3 1-4-16,-3 2 0 15,-4-3 8 1,-2 3-4-16,-3 0-12 15,-3 0 4-15,-3 3 4 16,0-1 0-16,-3 1-176 16,-6-3 96-16,0 8-320 0,0 0 224 15,-3 2-504 1,0 1 384 0,-6 5-100-16</inkml:trace>
  <inkml:trace contextRef="#ctx0" brushRef="#br0" timeOffset="191466.13">6286 17865 840 0,'3'-6'312'0,"3"1"-244"0,12-3-16 0,-6 6 280 15,6-1-192-15,0 0 20 16,2 1-96-16,-2-1-32 0,-3 3-20 15,-3 0-12-15,-6 3 4 16,-3 2-180-16,-3 0 96 16,-3 3-876-16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1FE79F-442E-4AAC-B6E0-459A0E811082}" type="datetimeFigureOut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E04E29-103B-4DBD-9B4C-073EEB9C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371C1C-C794-4AB7-BB8C-562F153CCC07}" type="slidenum">
              <a:rPr lang="en-AU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AU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D1ABF0-D329-4405-8D17-30C7EA0807B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3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C451C1-96C3-4C5F-B878-EDAC9413960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22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3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214313"/>
            <a:ext cx="1997075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14313"/>
            <a:ext cx="5843588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47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214313"/>
            <a:ext cx="799306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2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17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2A8A-15C1-41D6-B749-9B00E7BCDBD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6F98-D831-4C08-BC13-0D1805FD9A5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86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5B49-2E5A-4385-81BC-D490EB04CCE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7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00E2-29D0-4249-86EF-D45A0D56633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42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9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9246-D722-4027-9B79-A83658CA55C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1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99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65968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A18AE2C-B89D-4449-A6A8-7940AAE9350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1" r:id="rId3"/>
    <p:sldLayoutId id="2147483952" r:id="rId4"/>
    <p:sldLayoutId id="2147483953" r:id="rId5"/>
    <p:sldLayoutId id="2147483954" r:id="rId6"/>
    <p:sldLayoutId id="2147483958" r:id="rId7"/>
    <p:sldLayoutId id="2147483955" r:id="rId8"/>
    <p:sldLayoutId id="2147483959" r:id="rId9"/>
    <p:sldLayoutId id="2147483960" r:id="rId10"/>
    <p:sldLayoutId id="2147483961" r:id="rId11"/>
    <p:sldLayoutId id="214748396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customXml" Target="../ink/ink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customXml" Target="../ink/ink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customXml" Target="../ink/ink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customXml" Target="../ink/ink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k:@MSITStore:E:\sultan\courses_kfupm%20home\public_html\crypto_books\Stallings%20-%20Cryptography%20and%20Network%20Security.chm::/0131873164/app03.html#gloss01_008" TargetMode="External"/><Relationship Id="rId2" Type="http://schemas.openxmlformats.org/officeDocument/2006/relationships/hyperlink" Target="mk:@MSITStore:E:\sultan\courses_kfupm%20home\public_html\crypto_books\Stallings%20-%20Cryptography%20and%20Network%20Security.chm::/0131873164/app03.html#gloss01_074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5" Type="http://schemas.openxmlformats.org/officeDocument/2006/relationships/image" Target="../media/image45.png"/><Relationship Id="rId4" Type="http://schemas.openxmlformats.org/officeDocument/2006/relationships/customXml" Target="../ink/ink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48.png"/><Relationship Id="rId4" Type="http://schemas.openxmlformats.org/officeDocument/2006/relationships/customXml" Target="../ink/ink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customXml" Target="../ink/ink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.wmf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customXml" Target="../ink/ink28.xml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customXml" Target="../ink/ink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58.png"/><Relationship Id="rId4" Type="http://schemas.openxmlformats.org/officeDocument/2006/relationships/customXml" Target="../ink/ink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5" Type="http://schemas.openxmlformats.org/officeDocument/2006/relationships/image" Target="../media/image61.png"/><Relationship Id="rId4" Type="http://schemas.openxmlformats.org/officeDocument/2006/relationships/customXml" Target="../ink/ink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5" Type="http://schemas.openxmlformats.org/officeDocument/2006/relationships/image" Target="../media/image65.png"/><Relationship Id="rId4" Type="http://schemas.openxmlformats.org/officeDocument/2006/relationships/customXml" Target="../ink/ink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.xml"/><Relationship Id="rId5" Type="http://schemas.openxmlformats.org/officeDocument/2006/relationships/image" Target="../media/image70.png"/><Relationship Id="rId4" Type="http://schemas.openxmlformats.org/officeDocument/2006/relationships/customXml" Target="../ink/ink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5" Type="http://schemas.openxmlformats.org/officeDocument/2006/relationships/image" Target="../media/image73.png"/><Relationship Id="rId4" Type="http://schemas.openxmlformats.org/officeDocument/2006/relationships/customXml" Target="../ink/ink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customXml" Target="../ink/ink42.xml"/><Relationship Id="rId4" Type="http://schemas.openxmlformats.org/officeDocument/2006/relationships/image" Target="../media/image68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customXml" Target="../ink/ink43.xml"/><Relationship Id="rId4" Type="http://schemas.openxmlformats.org/officeDocument/2006/relationships/image" Target="../media/image6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0.png"/><Relationship Id="rId4" Type="http://schemas.openxmlformats.org/officeDocument/2006/relationships/customXml" Target="../ink/ink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0.png"/><Relationship Id="rId4" Type="http://schemas.openxmlformats.org/officeDocument/2006/relationships/customXml" Target="../ink/ink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0.png"/><Relationship Id="rId4" Type="http://schemas.openxmlformats.org/officeDocument/2006/relationships/customXml" Target="../ink/ink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2"/>
          <p:cNvSpPr>
            <a:spLocks noGrp="1"/>
          </p:cNvSpPr>
          <p:nvPr>
            <p:ph type="ctrTitle"/>
          </p:nvPr>
        </p:nvSpPr>
        <p:spPr>
          <a:xfrm>
            <a:off x="2195513" y="2276475"/>
            <a:ext cx="6096000" cy="776288"/>
          </a:xfrm>
        </p:spPr>
        <p:txBody>
          <a:bodyPr/>
          <a:lstStyle/>
          <a:p>
            <a:pPr algn="ctr" eaLnBrk="1" hangingPunct="1"/>
            <a:r>
              <a:rPr lang="en-US" altLang="en-US"/>
              <a:t>Block Ciphers &amp; DES</a:t>
            </a:r>
          </a:p>
        </p:txBody>
      </p:sp>
      <p:sp>
        <p:nvSpPr>
          <p:cNvPr id="9219" name="Subtitle 13"/>
          <p:cNvSpPr>
            <a:spLocks noGrp="1"/>
          </p:cNvSpPr>
          <p:nvPr>
            <p:ph type="subTitle" idx="1"/>
          </p:nvPr>
        </p:nvSpPr>
        <p:spPr>
          <a:xfrm>
            <a:off x="1763713" y="5084763"/>
            <a:ext cx="6408737" cy="1008062"/>
          </a:xfrm>
        </p:spPr>
        <p:txBody>
          <a:bodyPr/>
          <a:lstStyle/>
          <a:p>
            <a:pPr algn="l" eaLnBrk="1" hangingPunct="1"/>
            <a:r>
              <a:rPr lang="en-US" altLang="en-US" sz="1800" dirty="0"/>
              <a:t>This lecture is based on:</a:t>
            </a:r>
          </a:p>
          <a:p>
            <a:pPr algn="l" eaLnBrk="1" hangingPunct="1"/>
            <a:r>
              <a:rPr lang="en-US" altLang="en-US" sz="1800" dirty="0"/>
              <a:t>Stallings, Cryptography and Network Security: Chapter 4</a:t>
            </a:r>
          </a:p>
          <a:p>
            <a:pPr algn="l" eaLnBrk="1" hangingPunct="1"/>
            <a:r>
              <a:rPr lang="en-US" altLang="en-US" sz="1800" dirty="0"/>
              <a:t>Forouzan, Cryptography and Network Security: Chapter 5, 6*</a:t>
            </a:r>
          </a:p>
          <a:p>
            <a:pPr algn="l" eaLnBrk="1" hangingPunct="1"/>
            <a:endParaRPr lang="en-US" altLang="en-US" sz="1800" dirty="0"/>
          </a:p>
        </p:txBody>
      </p:sp>
      <p:sp>
        <p:nvSpPr>
          <p:cNvPr id="5" name="Subtitle 13"/>
          <p:cNvSpPr txBox="1">
            <a:spLocks/>
          </p:cNvSpPr>
          <p:nvPr/>
        </p:nvSpPr>
        <p:spPr bwMode="auto">
          <a:xfrm>
            <a:off x="1908175" y="3860800"/>
            <a:ext cx="662463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Cryptography and Blockchain Applications </a:t>
            </a:r>
            <a:endParaRPr lang="en-US" altLang="en-US" sz="1800" dirty="0"/>
          </a:p>
          <a:p>
            <a:pPr>
              <a:defRPr/>
            </a:pPr>
            <a:endParaRPr lang="en-US" sz="1400" kern="0" dirty="0"/>
          </a:p>
          <a:p>
            <a:pPr>
              <a:defRPr/>
            </a:pPr>
            <a:r>
              <a:rPr lang="en-US" sz="1400" kern="0" dirty="0"/>
              <a:t>Prepared by: </a:t>
            </a:r>
          </a:p>
          <a:p>
            <a:pPr>
              <a:defRPr/>
            </a:pPr>
            <a:r>
              <a:rPr 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Sultan Almuhammadi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219200" y="152400"/>
            <a:ext cx="792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King Fahd University of Petroleum &amp; Minerals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latin typeface="Times New Roman" pitchFamily="18" charset="0"/>
                <a:cs typeface="Times New Roman" pitchFamily="18" charset="0"/>
              </a:rPr>
              <a:t>College of Computer Sciences &amp; Engineering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696200" cy="5410200"/>
          </a:xfrm>
        </p:spPr>
        <p:txBody>
          <a:bodyPr/>
          <a:lstStyle/>
          <a:p>
            <a:pPr algn="just" eaLnBrk="1" hangingPunct="1"/>
            <a:r>
              <a:rPr lang="en-US" altLang="en-US"/>
              <a:t>Feistel designed a very intelligent and interesting cipher that has been used for decades (sine 1970s).</a:t>
            </a:r>
          </a:p>
          <a:p>
            <a:pPr algn="just" eaLnBrk="1" hangingPunct="1"/>
            <a:r>
              <a:rPr lang="en-US" altLang="en-US"/>
              <a:t>Part of the data is used to encrypted the other part.</a:t>
            </a:r>
          </a:p>
          <a:p>
            <a:pPr algn="just" eaLnBrk="1" hangingPunct="1"/>
            <a:r>
              <a:rPr lang="en-US" altLang="en-US"/>
              <a:t>A Feistel cipher can have three types of components:</a:t>
            </a:r>
          </a:p>
          <a:p>
            <a:pPr lvl="1" algn="just" eaLnBrk="1" hangingPunct="1"/>
            <a:r>
              <a:rPr lang="en-US" altLang="en-US">
                <a:solidFill>
                  <a:schemeClr val="hlink"/>
                </a:solidFill>
              </a:rPr>
              <a:t>self-invertible, invertible, noninvertible</a:t>
            </a:r>
          </a:p>
          <a:p>
            <a:pPr algn="just" eaLnBrk="1" hangingPunct="1"/>
            <a:r>
              <a:rPr lang="en-US" altLang="en-US"/>
              <a:t>Non-Feistel cipher uses only invertible components.</a:t>
            </a:r>
          </a:p>
          <a:p>
            <a:pPr algn="just" eaLnBrk="1" hangingPunct="1"/>
            <a:r>
              <a:rPr lang="en-US" altLang="en-US"/>
              <a:t>Examples of Feistel cipher:</a:t>
            </a:r>
          </a:p>
          <a:p>
            <a:pPr lvl="1" algn="just" eaLnBrk="1" hangingPunct="1"/>
            <a:r>
              <a:rPr lang="en-US" altLang="en-US"/>
              <a:t>DES (1977)</a:t>
            </a:r>
          </a:p>
          <a:p>
            <a:pPr lvl="1" algn="just" eaLnBrk="1" hangingPunct="1"/>
            <a:r>
              <a:rPr lang="en-US" altLang="en-US"/>
              <a:t>Bluefish (1993)</a:t>
            </a:r>
          </a:p>
          <a:p>
            <a:pPr lvl="1" algn="just" eaLnBrk="1" hangingPunct="1"/>
            <a:r>
              <a:rPr lang="en-US" altLang="en-US"/>
              <a:t>GOST (1994)</a:t>
            </a:r>
          </a:p>
          <a:p>
            <a:pPr lvl="1" algn="just" eaLnBrk="1" hangingPunct="1"/>
            <a:r>
              <a:rPr lang="en-US" altLang="en-US"/>
              <a:t>Twofish (1998)</a:t>
            </a:r>
          </a:p>
          <a:p>
            <a:pPr lvl="1" algn="just" eaLnBrk="1" hangingPunct="1"/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Feistel Cipher</a:t>
            </a:r>
          </a:p>
        </p:txBody>
      </p:sp>
      <p:sp>
        <p:nvSpPr>
          <p:cNvPr id="1843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9EBDF8-B086-4C1A-AB4C-077455052C43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991042-A112-4698-F826-6168465E70E8}"/>
                  </a:ext>
                </a:extLst>
              </p14:cNvPr>
              <p14:cNvContentPartPr/>
              <p14:nvPr/>
            </p14:nvContentPartPr>
            <p14:xfrm>
              <a:off x="1176480" y="312480"/>
              <a:ext cx="7539120" cy="420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991042-A112-4698-F826-6168465E70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7120" y="303120"/>
                <a:ext cx="7557840" cy="421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Confusion and Diffusion</a:t>
            </a:r>
          </a:p>
        </p:txBody>
      </p:sp>
      <p:sp>
        <p:nvSpPr>
          <p:cNvPr id="19459" name="Rectangle 16"/>
          <p:cNvSpPr>
            <a:spLocks noChangeArrowheads="1"/>
          </p:cNvSpPr>
          <p:nvPr/>
        </p:nvSpPr>
        <p:spPr bwMode="auto">
          <a:xfrm>
            <a:off x="447675" y="3886200"/>
            <a:ext cx="8077200" cy="9461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Diffusion hides the relationship between the ciphertext and the plaintext.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447675" y="38100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447675" y="49530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409575" y="1905000"/>
            <a:ext cx="8077200" cy="9461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Confusion hides the relationship between the ciphertext and the key.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09575" y="18288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09575" y="29718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64F804-FBA2-4C4B-A037-54004B6BC4C8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DFB54B-0723-D95B-26D3-0CB71A19EC5C}"/>
                  </a:ext>
                </a:extLst>
              </p14:cNvPr>
              <p14:cNvContentPartPr/>
              <p14:nvPr/>
            </p14:nvContentPartPr>
            <p14:xfrm>
              <a:off x="1016640" y="2405880"/>
              <a:ext cx="4474440" cy="304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DFB54B-0723-D95B-26D3-0CB71A19EC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280" y="2396520"/>
                <a:ext cx="4493160" cy="306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Feistel Cipher (First design)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600200"/>
            <a:ext cx="7231063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A9CA60C-2E13-46DE-821A-21FF632FB12D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8E6B26-EBFF-A0F8-B5BA-228E8F227AC3}"/>
                  </a:ext>
                </a:extLst>
              </p14:cNvPr>
              <p14:cNvContentPartPr/>
              <p14:nvPr/>
            </p14:nvContentPartPr>
            <p14:xfrm>
              <a:off x="1873080" y="1831680"/>
              <a:ext cx="6482520" cy="300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8E6B26-EBFF-A0F8-B5BA-228E8F227A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3720" y="1822320"/>
                <a:ext cx="6501240" cy="302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Feistel Cipher (Improved design)</a:t>
            </a:r>
          </a:p>
        </p:txBody>
      </p:sp>
      <p:pic>
        <p:nvPicPr>
          <p:cNvPr id="2150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263" y="1371600"/>
            <a:ext cx="6761162" cy="2819400"/>
          </a:xfrm>
          <a:noFill/>
        </p:spPr>
      </p:pic>
      <p:sp>
        <p:nvSpPr>
          <p:cNvPr id="2150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3CF5935-94AC-4A8E-9D13-72E5ECD94B65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1FF147-D2DB-18EC-9D17-C6EF687121CC}"/>
                  </a:ext>
                </a:extLst>
              </p14:cNvPr>
              <p14:cNvContentPartPr/>
              <p14:nvPr/>
            </p14:nvContentPartPr>
            <p14:xfrm>
              <a:off x="1533240" y="1710720"/>
              <a:ext cx="6445080" cy="317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1FF147-D2DB-18EC-9D17-C6EF687121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3880" y="1701360"/>
                <a:ext cx="6463800" cy="318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776287"/>
          </a:xfrm>
        </p:spPr>
        <p:txBody>
          <a:bodyPr/>
          <a:lstStyle/>
          <a:p>
            <a:pPr eaLnBrk="1" hangingPunct="1"/>
            <a:r>
              <a:rPr lang="en-US" altLang="en-US"/>
              <a:t>Feistel Cipher </a:t>
            </a:r>
            <a:br>
              <a:rPr lang="en-US" altLang="en-US"/>
            </a:br>
            <a:r>
              <a:rPr lang="en-US" altLang="en-US"/>
              <a:t>(Final design of two rounds)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143000"/>
            <a:ext cx="5667375" cy="56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000D8B-DB54-494B-A085-5E688F0B2342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BF2D19-9DFF-BC25-A854-0A673969F33D}"/>
                  </a:ext>
                </a:extLst>
              </p14:cNvPr>
              <p14:cNvContentPartPr/>
              <p14:nvPr/>
            </p14:nvContentPartPr>
            <p14:xfrm>
              <a:off x="1324440" y="1033560"/>
              <a:ext cx="6384960" cy="551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BF2D19-9DFF-BC25-A854-0A673969F3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5080" y="1024200"/>
                <a:ext cx="6403680" cy="553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Widely used encryption scheme. </a:t>
            </a:r>
          </a:p>
          <a:p>
            <a:pPr eaLnBrk="1" hangingPunct="1"/>
            <a:r>
              <a:rPr lang="en-US" altLang="en-US"/>
              <a:t>Adopted by National Bureau of Standards in 1977. </a:t>
            </a:r>
          </a:p>
          <a:p>
            <a:pPr eaLnBrk="1" hangingPunct="1"/>
            <a:r>
              <a:rPr lang="en-US" altLang="en-US"/>
              <a:t>The algorithm itself is called Data Encryption Algorithm (DEA).</a:t>
            </a:r>
          </a:p>
          <a:p>
            <a:pPr eaLnBrk="1" hangingPunct="1"/>
            <a:r>
              <a:rPr lang="en-US" altLang="en-US"/>
              <a:t>Data are encrypted in 64-bit blocks using a 56-bit key.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Encryption Standard (DES)</a:t>
            </a:r>
          </a:p>
        </p:txBody>
      </p:sp>
      <p:sp>
        <p:nvSpPr>
          <p:cNvPr id="2355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9052568-AFA8-4091-AB47-AB953300EB5D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69102E-742A-D1EB-3FE0-4DE352902C81}"/>
                  </a:ext>
                </a:extLst>
              </p14:cNvPr>
              <p14:cNvContentPartPr/>
              <p14:nvPr/>
            </p14:nvContentPartPr>
            <p14:xfrm>
              <a:off x="3392640" y="3585240"/>
              <a:ext cx="5154840" cy="209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69102E-742A-D1EB-3FE0-4DE352902C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3280" y="3575880"/>
                <a:ext cx="5173560" cy="211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49338"/>
            <a:ext cx="7086600" cy="5659437"/>
          </a:xfrm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2238"/>
            <a:ext cx="6705600" cy="792162"/>
          </a:xfrm>
        </p:spPr>
        <p:txBody>
          <a:bodyPr/>
          <a:lstStyle/>
          <a:p>
            <a:pPr eaLnBrk="1" hangingPunct="1"/>
            <a:r>
              <a:rPr lang="en-US" altLang="en-US"/>
              <a:t>DES Encryption </a:t>
            </a:r>
          </a:p>
        </p:txBody>
      </p:sp>
      <p:sp>
        <p:nvSpPr>
          <p:cNvPr id="24580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21939C6-B81E-4EF5-B83B-5B0374EF6A15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0C51E1-2886-6EF0-31F2-C25BD0BF0D05}"/>
                  </a:ext>
                </a:extLst>
              </p14:cNvPr>
              <p14:cNvContentPartPr/>
              <p14:nvPr/>
            </p14:nvContentPartPr>
            <p14:xfrm>
              <a:off x="699480" y="1237320"/>
              <a:ext cx="7780320" cy="358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0C51E1-2886-6EF0-31F2-C25BD0BF0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120" y="1227960"/>
                <a:ext cx="7799040" cy="359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7467600" cy="5140325"/>
          </a:xfrm>
          <a:ln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2238"/>
            <a:ext cx="6553200" cy="715962"/>
          </a:xfrm>
        </p:spPr>
        <p:txBody>
          <a:bodyPr/>
          <a:lstStyle/>
          <a:p>
            <a:pPr eaLnBrk="1" hangingPunct="1"/>
            <a:r>
              <a:rPr lang="en-US" altLang="en-US"/>
              <a:t>DES: Initial Permutation (IP) </a:t>
            </a:r>
          </a:p>
        </p:txBody>
      </p:sp>
      <p:sp>
        <p:nvSpPr>
          <p:cNvPr id="2560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7EA125-A19B-4163-BE4C-A7A691C98C98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18F08B-CB12-256F-D5AC-88E081E7C755}"/>
                  </a:ext>
                </a:extLst>
              </p14:cNvPr>
              <p14:cNvContentPartPr/>
              <p14:nvPr/>
            </p14:nvContentPartPr>
            <p14:xfrm>
              <a:off x="583920" y="802800"/>
              <a:ext cx="7351560" cy="547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18F08B-CB12-256F-D5AC-88E081E7C7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560" y="793440"/>
                <a:ext cx="7370280" cy="549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467600" cy="4987925"/>
          </a:xfrm>
          <a:ln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6629400" cy="715962"/>
          </a:xfrm>
          <a:noFill/>
        </p:spPr>
        <p:txBody>
          <a:bodyPr/>
          <a:lstStyle/>
          <a:p>
            <a:pPr eaLnBrk="1" hangingPunct="1"/>
            <a:r>
              <a:rPr lang="en-US" altLang="en-US" sz="3500"/>
              <a:t>DES: Inverse Initial Permutation </a:t>
            </a:r>
          </a:p>
        </p:txBody>
      </p:sp>
      <p:sp>
        <p:nvSpPr>
          <p:cNvPr id="2662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8AC2BA-9E55-4BA8-BE0B-19A182EBA16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FE389C-64CD-E357-CAFD-ABCA172829E1}"/>
                  </a:ext>
                </a:extLst>
              </p14:cNvPr>
              <p14:cNvContentPartPr/>
              <p14:nvPr/>
            </p14:nvContentPartPr>
            <p14:xfrm>
              <a:off x="680400" y="943920"/>
              <a:ext cx="7583040" cy="518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FE389C-64CD-E357-CAFD-ABCA172829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040" y="934560"/>
                <a:ext cx="7601760" cy="520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6675" y="1371600"/>
            <a:ext cx="6510338" cy="4760913"/>
          </a:xfrm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Single Round of DES Algorithm </a:t>
            </a:r>
          </a:p>
        </p:txBody>
      </p:sp>
      <p:sp>
        <p:nvSpPr>
          <p:cNvPr id="2765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40EE37-8D2A-4593-B302-122E23D943BC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155701-BED2-F2B5-7309-ABA0DF4E33FD}"/>
                  </a:ext>
                </a:extLst>
              </p14:cNvPr>
              <p14:cNvContentPartPr/>
              <p14:nvPr/>
            </p14:nvContentPartPr>
            <p14:xfrm>
              <a:off x="1421640" y="964800"/>
              <a:ext cx="6937200" cy="5441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155701-BED2-F2B5-7309-ABA0DF4E33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2280" y="955440"/>
                <a:ext cx="6955920" cy="545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Stream cipher vs. Block cipher</a:t>
            </a:r>
          </a:p>
          <a:p>
            <a:pPr eaLnBrk="1" hangingPunct="1"/>
            <a:r>
              <a:rPr lang="en-US" altLang="en-US" dirty="0"/>
              <a:t>Motivation</a:t>
            </a:r>
          </a:p>
          <a:p>
            <a:pPr eaLnBrk="1" hangingPunct="1"/>
            <a:r>
              <a:rPr lang="en-US" altLang="en-US" dirty="0"/>
              <a:t>Reversible vs. Irreversible mapping</a:t>
            </a:r>
          </a:p>
          <a:p>
            <a:pPr eaLnBrk="1" hangingPunct="1"/>
            <a:r>
              <a:rPr lang="en-US" altLang="en-US" dirty="0"/>
              <a:t>Ideal Block Cipher</a:t>
            </a:r>
          </a:p>
          <a:p>
            <a:pPr eaLnBrk="1" hangingPunct="1"/>
            <a:r>
              <a:rPr lang="en-US" altLang="en-US" dirty="0"/>
              <a:t>DES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024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EBC7BE9-5F04-4FAE-96BC-8C25E564CCC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1371600"/>
            <a:ext cx="7170737" cy="4953000"/>
          </a:xfrm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6934200" cy="715962"/>
          </a:xfrm>
        </p:spPr>
        <p:txBody>
          <a:bodyPr/>
          <a:lstStyle/>
          <a:p>
            <a:pPr eaLnBrk="1" hangingPunct="1"/>
            <a:r>
              <a:rPr lang="en-US" altLang="en-US" sz="3500"/>
              <a:t>DES: Expansion Permutation (E) </a:t>
            </a:r>
          </a:p>
        </p:txBody>
      </p:sp>
      <p:sp>
        <p:nvSpPr>
          <p:cNvPr id="2867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21B438-294F-4E78-A7E0-3BBEA01ECBC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7B01CD-550E-8F31-0351-B62A9A1637A2}"/>
                  </a:ext>
                </a:extLst>
              </p14:cNvPr>
              <p14:cNvContentPartPr/>
              <p14:nvPr/>
            </p14:nvContentPartPr>
            <p14:xfrm>
              <a:off x="594360" y="1410480"/>
              <a:ext cx="7293960" cy="506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7B01CD-550E-8F31-0351-B62A9A1637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00" y="1401120"/>
                <a:ext cx="7312680" cy="508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1371600"/>
            <a:ext cx="8229600" cy="3124200"/>
          </a:xfrm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2238"/>
            <a:ext cx="6553200" cy="715962"/>
          </a:xfrm>
        </p:spPr>
        <p:txBody>
          <a:bodyPr/>
          <a:lstStyle/>
          <a:p>
            <a:pPr eaLnBrk="1" hangingPunct="1"/>
            <a:r>
              <a:rPr lang="en-US" altLang="en-US"/>
              <a:t>DES: S-Boxes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764088"/>
            <a:ext cx="81534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6C876C7-6DBE-411D-8B57-F0AD2208A5A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98563"/>
            <a:ext cx="7086600" cy="5659437"/>
          </a:xfrm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2238"/>
            <a:ext cx="6477000" cy="792162"/>
          </a:xfrm>
        </p:spPr>
        <p:txBody>
          <a:bodyPr/>
          <a:lstStyle/>
          <a:p>
            <a:pPr eaLnBrk="1" hangingPunct="1"/>
            <a:r>
              <a:rPr lang="en-US" altLang="en-US"/>
              <a:t>DES Encryption </a:t>
            </a:r>
          </a:p>
        </p:txBody>
      </p:sp>
      <p:sp>
        <p:nvSpPr>
          <p:cNvPr id="3072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E843C35-2CFD-41C4-9962-7D20E9299DC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E9BE28-1F5B-24A4-E3CF-9336D7802F1E}"/>
                  </a:ext>
                </a:extLst>
              </p14:cNvPr>
              <p14:cNvContentPartPr/>
              <p14:nvPr/>
            </p14:nvContentPartPr>
            <p14:xfrm>
              <a:off x="2596320" y="2761200"/>
              <a:ext cx="544680" cy="361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E9BE28-1F5B-24A4-E3CF-9336D7802F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6960" y="2751840"/>
                <a:ext cx="563400" cy="363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19"/>
          <p:cNvSpPr txBox="1">
            <a:spLocks noChangeArrowheads="1"/>
          </p:cNvSpPr>
          <p:nvPr/>
        </p:nvSpPr>
        <p:spPr bwMode="auto">
          <a:xfrm>
            <a:off x="1676400" y="152400"/>
            <a:ext cx="556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itchFamily="18" charset="0"/>
              </a:rPr>
              <a:t>Permutation Box (P-box) </a:t>
            </a:r>
          </a:p>
        </p:txBody>
      </p:sp>
      <p:sp>
        <p:nvSpPr>
          <p:cNvPr id="31749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438AE0-91E9-43F0-B402-3FB7E0CF5A0C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143001"/>
            <a:ext cx="8305800" cy="35813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An (</a:t>
            </a:r>
            <a:r>
              <a:rPr lang="en-US" altLang="en-US" i="1" dirty="0">
                <a:latin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i="1" dirty="0">
                <a:latin typeface="Times New Roman" pitchFamily="18" charset="0"/>
              </a:rPr>
              <a:t>m</a:t>
            </a:r>
            <a:r>
              <a:rPr lang="en-US" altLang="en-US" dirty="0">
                <a:latin typeface="Times New Roman" pitchFamily="18" charset="0"/>
              </a:rPr>
              <a:t>) P-box has </a:t>
            </a:r>
            <a:r>
              <a:rPr lang="en-US" altLang="en-US" i="1" dirty="0">
                <a:latin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</a:rPr>
              <a:t> input bits and </a:t>
            </a:r>
            <a:r>
              <a:rPr lang="en-US" altLang="en-US" i="1" dirty="0">
                <a:latin typeface="Times New Roman" pitchFamily="18" charset="0"/>
              </a:rPr>
              <a:t>m</a:t>
            </a:r>
            <a:r>
              <a:rPr lang="en-US" altLang="en-US" dirty="0">
                <a:latin typeface="Times New Roman" pitchFamily="18" charset="0"/>
              </a:rPr>
              <a:t> output bits.</a:t>
            </a:r>
          </a:p>
          <a:p>
            <a:pPr eaLnBrk="1" hangingPunct="1"/>
            <a:r>
              <a:rPr lang="en-US" altLang="en-US" dirty="0">
                <a:latin typeface="Times New Roman" pitchFamily="18" charset="0"/>
              </a:rPr>
              <a:t>Three types of P-boxes</a:t>
            </a:r>
          </a:p>
          <a:p>
            <a:pPr lvl="1" eaLnBrk="1" hangingPunct="1"/>
            <a:r>
              <a:rPr lang="en-US" altLang="en-US" dirty="0">
                <a:latin typeface="Times New Roman" pitchFamily="18" charset="0"/>
              </a:rPr>
              <a:t>Straight P-box:   n = m</a:t>
            </a:r>
          </a:p>
          <a:p>
            <a:pPr lvl="1" eaLnBrk="1" hangingPunct="1"/>
            <a:r>
              <a:rPr lang="en-US" altLang="en-US" dirty="0">
                <a:latin typeface="Times New Roman" pitchFamily="18" charset="0"/>
              </a:rPr>
              <a:t>Compression P-box:   </a:t>
            </a:r>
            <a:r>
              <a:rPr lang="en-US" altLang="en-US" i="1" dirty="0">
                <a:latin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</a:rPr>
              <a:t> &gt; </a:t>
            </a:r>
            <a:r>
              <a:rPr lang="en-US" altLang="en-US" i="1" dirty="0">
                <a:latin typeface="Times New Roman" pitchFamily="18" charset="0"/>
              </a:rPr>
              <a:t>m</a:t>
            </a:r>
          </a:p>
          <a:p>
            <a:pPr lvl="1" eaLnBrk="1" hangingPunct="1"/>
            <a:r>
              <a:rPr lang="en-US" altLang="en-US" dirty="0">
                <a:latin typeface="Times New Roman" pitchFamily="18" charset="0"/>
              </a:rPr>
              <a:t>Expansion P-box:    </a:t>
            </a:r>
            <a:r>
              <a:rPr lang="en-US" altLang="en-US" i="1" dirty="0">
                <a:latin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</a:rPr>
              <a:t> &lt; </a:t>
            </a:r>
            <a:r>
              <a:rPr lang="en-US" altLang="en-US" i="1" dirty="0">
                <a:latin typeface="Times New Roman" pitchFamily="18" charset="0"/>
              </a:rPr>
              <a:t>m</a:t>
            </a:r>
          </a:p>
          <a:p>
            <a:pPr eaLnBrk="1" hangingPunct="1"/>
            <a:endParaRPr lang="en-US" altLang="en-US" dirty="0">
              <a:latin typeface="Times New Roman" pitchFamily="18" charset="0"/>
            </a:endParaRPr>
          </a:p>
          <a:p>
            <a:pPr eaLnBrk="1" hangingPunct="1"/>
            <a:r>
              <a:rPr lang="en-US" altLang="en-US" dirty="0">
                <a:latin typeface="Times New Roman" pitchFamily="18" charset="0"/>
              </a:rPr>
              <a:t>Notation:</a:t>
            </a:r>
          </a:p>
          <a:p>
            <a:pPr marL="457200" lvl="1" indent="0" eaLnBrk="1" hangingPunct="1">
              <a:buNone/>
            </a:pPr>
            <a:endParaRPr lang="en-US" altLang="en-US" kern="0" dirty="0"/>
          </a:p>
          <a:p>
            <a:pPr marL="457200" lvl="1" indent="0" eaLnBrk="1" hangingPunct="1">
              <a:buNone/>
            </a:pPr>
            <a:r>
              <a:rPr lang="en-US" altLang="en-US" kern="0" dirty="0"/>
              <a:t>							</a:t>
            </a: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1027" name="Picture 3" descr="I:\SultanData\Desktop\P-box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77" y="3135080"/>
            <a:ext cx="7117639" cy="36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F5E06D-5C6E-0EA0-55BF-00FCC5285A1F}"/>
                  </a:ext>
                </a:extLst>
              </p14:cNvPr>
              <p14:cNvContentPartPr/>
              <p14:nvPr/>
            </p14:nvContentPartPr>
            <p14:xfrm>
              <a:off x="1267560" y="1544040"/>
              <a:ext cx="7553160" cy="465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F5E06D-5C6E-0EA0-55BF-00FCC5285A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8200" y="1534680"/>
                <a:ext cx="7571880" cy="466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509963"/>
            <a:ext cx="72771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13"/>
          <p:cNvSpPr txBox="1">
            <a:spLocks noChangeArrowheads="1"/>
          </p:cNvSpPr>
          <p:nvPr/>
        </p:nvSpPr>
        <p:spPr bwMode="auto">
          <a:xfrm>
            <a:off x="1392238" y="2590800"/>
            <a:ext cx="4348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The possible mappings of a 3 × 3 P-box</a:t>
            </a:r>
          </a:p>
        </p:txBody>
      </p:sp>
      <p:sp>
        <p:nvSpPr>
          <p:cNvPr id="3277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955A43-CEC2-410E-A4A7-7851E14058FA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548608-2CED-E3E1-FDAB-E435DAE2DF00}"/>
                  </a:ext>
                </a:extLst>
              </p14:cNvPr>
              <p14:cNvContentPartPr/>
              <p14:nvPr/>
            </p14:nvContentPartPr>
            <p14:xfrm>
              <a:off x="1181880" y="2580480"/>
              <a:ext cx="7321680" cy="318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548608-2CED-E3E1-FDAB-E435DAE2DF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520" y="2571120"/>
                <a:ext cx="7340400" cy="320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3"/>
          <p:cNvSpPr txBox="1">
            <a:spLocks noChangeArrowheads="1"/>
          </p:cNvSpPr>
          <p:nvPr/>
        </p:nvSpPr>
        <p:spPr bwMode="auto">
          <a:xfrm>
            <a:off x="914400" y="2286000"/>
            <a:ext cx="5661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 of a permutation table for a straight P-box</a:t>
            </a:r>
          </a:p>
        </p:txBody>
      </p:sp>
      <p:pic>
        <p:nvPicPr>
          <p:cNvPr id="3379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67013"/>
            <a:ext cx="8683625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F43FE4B-EBB6-4266-84B0-28BBD0E5079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B61BE2-F00F-0B03-43B4-47869847DB2B}"/>
                  </a:ext>
                </a:extLst>
              </p14:cNvPr>
              <p14:cNvContentPartPr/>
              <p14:nvPr/>
            </p14:nvContentPartPr>
            <p14:xfrm>
              <a:off x="429480" y="3236760"/>
              <a:ext cx="4539600" cy="92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B61BE2-F00F-0B03-43B4-47869847DB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120" y="3227400"/>
                <a:ext cx="4558320" cy="94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65113" y="1066800"/>
            <a:ext cx="1346200" cy="4619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itchFamily="18" charset="0"/>
              </a:rPr>
              <a:t>Example</a:t>
            </a:r>
            <a:endParaRPr lang="en-US" altLang="en-US" sz="20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228600" y="1495425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Design an 8 × 8 permutation table for a straight P-box that moves the two middle bits (bits 4 and 5) in the input word to the two ends (bits 1 and 8) in the output words. Relative positions of other bits should not be changed.</a:t>
            </a: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381000" y="3367088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</a:t>
            </a: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381000" y="38862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 need a straight P-box with the table [4  1  2  3  6  7  8  5]. The relative positions of input bits 1, 2, 3, 6, 7, and 8 have not been changed, but the first output takes the fourth input and the eighth output takes the fifth input.</a:t>
            </a:r>
          </a:p>
        </p:txBody>
      </p:sp>
      <p:sp>
        <p:nvSpPr>
          <p:cNvPr id="3482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EAD1D5E-115B-4E08-9D4B-C178B80F06B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0F7266-9BAE-7A96-F56B-891F75E972A3}"/>
                  </a:ext>
                </a:extLst>
              </p14:cNvPr>
              <p14:cNvContentPartPr/>
              <p14:nvPr/>
            </p14:nvContentPartPr>
            <p14:xfrm>
              <a:off x="1621080" y="2400480"/>
              <a:ext cx="1253160" cy="2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0F7266-9BAE-7A96-F56B-891F75E972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1720" y="2391120"/>
                <a:ext cx="1271880" cy="4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228600" y="1447800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 compression P-box is a P-box with n inputs and m outputs where m &lt; n. </a:t>
            </a:r>
          </a:p>
        </p:txBody>
      </p:sp>
      <p:sp>
        <p:nvSpPr>
          <p:cNvPr id="35843" name="Text Box 13"/>
          <p:cNvSpPr txBox="1">
            <a:spLocks noChangeArrowheads="1"/>
          </p:cNvSpPr>
          <p:nvPr/>
        </p:nvSpPr>
        <p:spPr bwMode="auto">
          <a:xfrm>
            <a:off x="1776413" y="3048000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 of a 32 × 24 permutation table</a:t>
            </a:r>
          </a:p>
        </p:txBody>
      </p:sp>
      <p:pic>
        <p:nvPicPr>
          <p:cNvPr id="3584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29025"/>
            <a:ext cx="8410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188E3F-BD40-4A47-BC22-0D17C779AD29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422B5B-A656-10D8-9587-66048D1ACB59}"/>
                  </a:ext>
                </a:extLst>
              </p14:cNvPr>
              <p14:cNvContentPartPr/>
              <p14:nvPr/>
            </p14:nvContentPartPr>
            <p14:xfrm>
              <a:off x="757440" y="2312640"/>
              <a:ext cx="4204440" cy="314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422B5B-A656-10D8-9587-66048D1ACB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080" y="2303280"/>
                <a:ext cx="4223160" cy="316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749425" y="1828800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 of a 32 × 24 permutation table</a:t>
            </a:r>
          </a:p>
        </p:txBody>
      </p:sp>
      <p:pic>
        <p:nvPicPr>
          <p:cNvPr id="3686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86025"/>
            <a:ext cx="8410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D85AC8D-08DE-4CFC-BAA4-E34AB8026169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238125" y="1447800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 expansion P-box is a P-box with n inputs and m outputs where m &gt; n. </a:t>
            </a:r>
          </a:p>
        </p:txBody>
      </p:sp>
      <p:sp>
        <p:nvSpPr>
          <p:cNvPr id="37891" name="Text Box 12"/>
          <p:cNvSpPr txBox="1">
            <a:spLocks noChangeArrowheads="1"/>
          </p:cNvSpPr>
          <p:nvPr/>
        </p:nvSpPr>
        <p:spPr bwMode="auto">
          <a:xfrm>
            <a:off x="1471613" y="3200400"/>
            <a:ext cx="438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 of a 12 × 16 permutation table</a:t>
            </a:r>
          </a:p>
        </p:txBody>
      </p:sp>
      <p:pic>
        <p:nvPicPr>
          <p:cNvPr id="3789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3950"/>
            <a:ext cx="82629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5B2217E-7304-48F0-B33A-44C8CCE7B03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A82073-7B87-131D-F76A-6C4900750C64}"/>
                  </a:ext>
                </a:extLst>
              </p14:cNvPr>
              <p14:cNvContentPartPr/>
              <p14:nvPr/>
            </p14:nvContentPartPr>
            <p14:xfrm>
              <a:off x="505440" y="3747240"/>
              <a:ext cx="7313040" cy="48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A82073-7B87-131D-F76A-6C4900750C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080" y="3737880"/>
                <a:ext cx="7331760" cy="50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hlinkClick r:id="rId2" action="ppaction://hlinkfile"/>
              </a:rPr>
              <a:t>stream cipher</a:t>
            </a:r>
            <a:r>
              <a:rPr lang="en-US" altLang="en-US" b="1"/>
              <a:t>:</a:t>
            </a:r>
            <a:r>
              <a:rPr lang="en-US" altLang="en-US"/>
              <a:t> encrypts data stream one bit or one byte at a time. E.g.:</a:t>
            </a:r>
          </a:p>
          <a:p>
            <a:pPr lvl="1" eaLnBrk="1" hangingPunct="1"/>
            <a:r>
              <a:rPr lang="en-US" altLang="en-US"/>
              <a:t>Caesar shift cipher (one letter at time)</a:t>
            </a:r>
          </a:p>
          <a:p>
            <a:pPr lvl="1" eaLnBrk="1" hangingPunct="1"/>
            <a:r>
              <a:rPr lang="en-US" altLang="en-US"/>
              <a:t>XOR-scheme (one bit at a time)</a:t>
            </a:r>
          </a:p>
          <a:p>
            <a:pPr eaLnBrk="1" hangingPunct="1"/>
            <a:r>
              <a:rPr lang="en-US" altLang="en-US" b="1">
                <a:hlinkClick r:id="rId3" action="ppaction://hlinkfile"/>
              </a:rPr>
              <a:t>block cipher</a:t>
            </a:r>
            <a:r>
              <a:rPr lang="en-US" altLang="en-US" b="1"/>
              <a:t>:</a:t>
            </a:r>
            <a:r>
              <a:rPr lang="en-US" altLang="en-US"/>
              <a:t> a block of plaintext is treated as a whole and used to produce a ciphertext block of equal length. </a:t>
            </a:r>
          </a:p>
          <a:p>
            <a:pPr lvl="1" eaLnBrk="1" hangingPunct="1"/>
            <a:r>
              <a:rPr lang="en-US" altLang="en-US"/>
              <a:t>Block size (typically): 64 or 128 bits </a:t>
            </a:r>
          </a:p>
          <a:p>
            <a:pPr lvl="1" eaLnBrk="1" hangingPunct="1"/>
            <a:r>
              <a:rPr lang="en-US" altLang="en-US"/>
              <a:t>e.g. Feistel cipher and DES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Cipher &amp; Block Cipher</a:t>
            </a:r>
          </a:p>
        </p:txBody>
      </p:sp>
      <p:sp>
        <p:nvSpPr>
          <p:cNvPr id="1126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ED744B5-B9C8-437C-896B-75E035B57019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4"/>
          <p:cNvSpPr>
            <a:spLocks noChangeArrowheads="1"/>
          </p:cNvSpPr>
          <p:nvPr/>
        </p:nvSpPr>
        <p:spPr bwMode="auto">
          <a:xfrm>
            <a:off x="457200" y="2514600"/>
            <a:ext cx="8077200" cy="9461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A straight P-box is invertible, but compression and expansion P-boxes are not.</a:t>
            </a:r>
          </a:p>
        </p:txBody>
      </p:sp>
      <p:grpSp>
        <p:nvGrpSpPr>
          <p:cNvPr id="38915" name="Group 15"/>
          <p:cNvGrpSpPr>
            <a:grpSpLocks/>
          </p:cNvGrpSpPr>
          <p:nvPr/>
        </p:nvGrpSpPr>
        <p:grpSpPr bwMode="auto">
          <a:xfrm>
            <a:off x="457200" y="1828800"/>
            <a:ext cx="1143000" cy="566738"/>
            <a:chOff x="1200" y="1248"/>
            <a:chExt cx="720" cy="357"/>
          </a:xfrm>
        </p:grpSpPr>
        <p:pic>
          <p:nvPicPr>
            <p:cNvPr id="3891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48"/>
              <a:ext cx="72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20" name="Text Box 17"/>
            <p:cNvSpPr txBox="1">
              <a:spLocks noChangeArrowheads="1"/>
            </p:cNvSpPr>
            <p:nvPr/>
          </p:nvSpPr>
          <p:spPr bwMode="auto">
            <a:xfrm>
              <a:off x="1284" y="1248"/>
              <a:ext cx="5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900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i="1">
                  <a:solidFill>
                    <a:schemeClr val="hlink"/>
                  </a:solidFill>
                  <a:latin typeface="Times New Roman" pitchFamily="18" charset="0"/>
                </a:rPr>
                <a:t>Note</a:t>
              </a:r>
            </a:p>
          </p:txBody>
        </p:sp>
      </p:grpSp>
      <p:sp>
        <p:nvSpPr>
          <p:cNvPr id="954386" name="Line 18"/>
          <p:cNvSpPr>
            <a:spLocks noChangeShapeType="1"/>
          </p:cNvSpPr>
          <p:nvPr/>
        </p:nvSpPr>
        <p:spPr bwMode="auto">
          <a:xfrm>
            <a:off x="457200" y="24384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387" name="Line 19"/>
          <p:cNvSpPr>
            <a:spLocks noChangeShapeType="1"/>
          </p:cNvSpPr>
          <p:nvPr/>
        </p:nvSpPr>
        <p:spPr bwMode="auto">
          <a:xfrm>
            <a:off x="457200" y="35814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C28890B-983F-4280-AFBA-141ED6865DFA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354388"/>
            <a:ext cx="8821737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ext Box 15"/>
          <p:cNvSpPr txBox="1">
            <a:spLocks noChangeArrowheads="1"/>
          </p:cNvSpPr>
          <p:nvPr/>
        </p:nvSpPr>
        <p:spPr bwMode="auto">
          <a:xfrm>
            <a:off x="304800" y="1752600"/>
            <a:ext cx="3290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Inverting a permutation table</a:t>
            </a:r>
          </a:p>
        </p:txBody>
      </p:sp>
      <p:sp>
        <p:nvSpPr>
          <p:cNvPr id="39940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59CFFAC-2ED3-4661-AF29-34ED568C6A40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72FE8C-D5D1-0D6B-2347-558E3AD98AC0}"/>
                  </a:ext>
                </a:extLst>
              </p14:cNvPr>
              <p14:cNvContentPartPr/>
              <p14:nvPr/>
            </p14:nvContentPartPr>
            <p14:xfrm>
              <a:off x="1480680" y="3059280"/>
              <a:ext cx="6356160" cy="236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72FE8C-D5D1-0D6B-2347-558E3AD98A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1320" y="3049920"/>
                <a:ext cx="6374880" cy="23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8F9DF2-DC95-8B42-1B31-09AF725C2DE3}"/>
                  </a:ext>
                </a:extLst>
              </p14:cNvPr>
              <p14:cNvContentPartPr/>
              <p14:nvPr/>
            </p14:nvContentPartPr>
            <p14:xfrm>
              <a:off x="1863360" y="2464920"/>
              <a:ext cx="6099840" cy="318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8F9DF2-DC95-8B42-1B31-09AF725C2D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4000" y="2455560"/>
                <a:ext cx="6118560" cy="320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6040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Compression and expansion P-boxes are non-invertible</a:t>
            </a: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673225"/>
            <a:ext cx="606107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907A4F-1CC6-4B3E-9E97-22957B5DCFEB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4C93EC-07A4-8202-FD0E-3424C92E2A00}"/>
                  </a:ext>
                </a:extLst>
              </p14:cNvPr>
              <p14:cNvContentPartPr/>
              <p14:nvPr/>
            </p14:nvContentPartPr>
            <p14:xfrm>
              <a:off x="3038760" y="2738520"/>
              <a:ext cx="3651480" cy="256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4C93EC-07A4-8202-FD0E-3424C92E2A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9400" y="2729160"/>
                <a:ext cx="3670200" cy="25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47CF22-A983-5D89-467B-CA7D89BCA092}"/>
                  </a:ext>
                </a:extLst>
              </p14:cNvPr>
              <p14:cNvContentPartPr/>
              <p14:nvPr/>
            </p14:nvContentPartPr>
            <p14:xfrm>
              <a:off x="2388240" y="2045880"/>
              <a:ext cx="5776560" cy="327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47CF22-A983-5D89-467B-CA7D89BCA0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8880" y="2036520"/>
                <a:ext cx="5795280" cy="328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folHlink"/>
                </a:solidFill>
                <a:latin typeface="Times New Roman" pitchFamily="18" charset="0"/>
              </a:rPr>
              <a:t>S-Box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 S-box (substitution box) can be thought of as a miniature substitution cipher. </a:t>
            </a:r>
          </a:p>
        </p:txBody>
      </p:sp>
      <p:sp>
        <p:nvSpPr>
          <p:cNvPr id="41987" name="Rectangle 12"/>
          <p:cNvSpPr>
            <a:spLocks noChangeArrowheads="1"/>
          </p:cNvSpPr>
          <p:nvPr/>
        </p:nvSpPr>
        <p:spPr bwMode="auto">
          <a:xfrm>
            <a:off x="609600" y="3581400"/>
            <a:ext cx="8077200" cy="9461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An S-box is an </a:t>
            </a:r>
            <a:r>
              <a:rPr lang="en-US" altLang="en-US" sz="2800" b="1" i="1">
                <a:latin typeface="Times New Roman" pitchFamily="18" charset="0"/>
              </a:rPr>
              <a:t>m</a:t>
            </a:r>
            <a:r>
              <a:rPr lang="en-US" altLang="en-US" sz="2800" b="1">
                <a:latin typeface="Times New Roman" pitchFamily="18" charset="0"/>
              </a:rPr>
              <a:t> × </a:t>
            </a:r>
            <a:r>
              <a:rPr lang="en-US" altLang="en-US" sz="2800" b="1" i="1">
                <a:latin typeface="Times New Roman" pitchFamily="18" charset="0"/>
              </a:rPr>
              <a:t>n</a:t>
            </a:r>
            <a:r>
              <a:rPr lang="en-US" altLang="en-US" sz="2800" b="1">
                <a:latin typeface="Times New Roman" pitchFamily="18" charset="0"/>
              </a:rPr>
              <a:t> substitution unit, where </a:t>
            </a:r>
            <a:r>
              <a:rPr lang="en-US" altLang="en-US" sz="2800" b="1" i="1">
                <a:latin typeface="Times New Roman" pitchFamily="18" charset="0"/>
              </a:rPr>
              <a:t>m</a:t>
            </a:r>
            <a:r>
              <a:rPr lang="en-US" altLang="en-US" sz="2800" b="1">
                <a:latin typeface="Times New Roman" pitchFamily="18" charset="0"/>
              </a:rPr>
              <a:t> and </a:t>
            </a:r>
            <a:r>
              <a:rPr lang="en-US" altLang="en-US" sz="2800" b="1" i="1">
                <a:latin typeface="Times New Roman" pitchFamily="18" charset="0"/>
              </a:rPr>
              <a:t>n</a:t>
            </a:r>
            <a:r>
              <a:rPr lang="en-US" altLang="en-US" sz="2800" b="1">
                <a:latin typeface="Times New Roman" pitchFamily="18" charset="0"/>
              </a:rPr>
              <a:t> are not necessarily the same.</a:t>
            </a:r>
          </a:p>
        </p:txBody>
      </p:sp>
      <p:grpSp>
        <p:nvGrpSpPr>
          <p:cNvPr id="41988" name="Group 13"/>
          <p:cNvGrpSpPr>
            <a:grpSpLocks/>
          </p:cNvGrpSpPr>
          <p:nvPr/>
        </p:nvGrpSpPr>
        <p:grpSpPr bwMode="auto">
          <a:xfrm>
            <a:off x="609600" y="2895600"/>
            <a:ext cx="1143000" cy="566738"/>
            <a:chOff x="1200" y="1248"/>
            <a:chExt cx="720" cy="357"/>
          </a:xfrm>
        </p:grpSpPr>
        <p:pic>
          <p:nvPicPr>
            <p:cNvPr id="4199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48"/>
              <a:ext cx="72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993" name="Text Box 15"/>
            <p:cNvSpPr txBox="1">
              <a:spLocks noChangeArrowheads="1"/>
            </p:cNvSpPr>
            <p:nvPr/>
          </p:nvSpPr>
          <p:spPr bwMode="auto">
            <a:xfrm>
              <a:off x="1284" y="1248"/>
              <a:ext cx="5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900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i="1">
                  <a:solidFill>
                    <a:schemeClr val="hlink"/>
                  </a:solidFill>
                  <a:latin typeface="Times New Roman" pitchFamily="18" charset="0"/>
                </a:rPr>
                <a:t>Note</a:t>
              </a:r>
            </a:p>
          </p:txBody>
        </p:sp>
      </p:grpSp>
      <p:sp>
        <p:nvSpPr>
          <p:cNvPr id="1003536" name="Line 16"/>
          <p:cNvSpPr>
            <a:spLocks noChangeShapeType="1"/>
          </p:cNvSpPr>
          <p:nvPr/>
        </p:nvSpPr>
        <p:spPr bwMode="auto">
          <a:xfrm>
            <a:off x="609600" y="35052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37" name="Line 17"/>
          <p:cNvSpPr>
            <a:spLocks noChangeShapeType="1"/>
          </p:cNvSpPr>
          <p:nvPr/>
        </p:nvSpPr>
        <p:spPr bwMode="auto">
          <a:xfrm>
            <a:off x="609600" y="46482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1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EC6895C-69ED-4DD2-8F23-83758D3F5B20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FE39D3-0455-38C6-E80F-6405F01BAB96}"/>
                  </a:ext>
                </a:extLst>
              </p14:cNvPr>
              <p14:cNvContentPartPr/>
              <p14:nvPr/>
            </p14:nvContentPartPr>
            <p14:xfrm>
              <a:off x="2910240" y="4038480"/>
              <a:ext cx="873720" cy="2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FE39D3-0455-38C6-E80F-6405F01BAB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0880" y="4029120"/>
                <a:ext cx="892440" cy="4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9" name="Rectangle 11"/>
          <p:cNvSpPr>
            <a:spLocks noChangeArrowheads="1"/>
          </p:cNvSpPr>
          <p:nvPr/>
        </p:nvSpPr>
        <p:spPr bwMode="auto">
          <a:xfrm>
            <a:off x="228600" y="1143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 an S-box with three inputs and two outputs, we have</a:t>
            </a:r>
          </a:p>
        </p:txBody>
      </p:sp>
      <p:pic>
        <p:nvPicPr>
          <p:cNvPr id="430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839913"/>
            <a:ext cx="5411787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5583" name="Rectangle 15"/>
          <p:cNvSpPr>
            <a:spLocks noChangeArrowheads="1"/>
          </p:cNvSpPr>
          <p:nvPr/>
        </p:nvSpPr>
        <p:spPr bwMode="auto">
          <a:xfrm>
            <a:off x="304800" y="292735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S-box is linear because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1,1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1,2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1,3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2,1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1 and </a:t>
            </a:r>
            <a:b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2,2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2,3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= 0. The relationship can be represented by matrices, as shown below:</a:t>
            </a:r>
          </a:p>
        </p:txBody>
      </p:sp>
      <p:pic>
        <p:nvPicPr>
          <p:cNvPr id="4301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4476750"/>
            <a:ext cx="51736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32FB46A-C820-4652-8478-C70D17CA83A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A65730-8675-B00F-7A60-B90D6F669989}"/>
                  </a:ext>
                </a:extLst>
              </p14:cNvPr>
              <p14:cNvContentPartPr/>
              <p14:nvPr/>
            </p14:nvContentPartPr>
            <p14:xfrm>
              <a:off x="1882440" y="1589760"/>
              <a:ext cx="5707800" cy="116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A65730-8675-B00F-7A60-B90D6F6699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3080" y="1580400"/>
                <a:ext cx="5726520" cy="11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29150B-8C7B-551C-C34F-9862DD194F8E}"/>
                  </a:ext>
                </a:extLst>
              </p14:cNvPr>
              <p14:cNvContentPartPr/>
              <p14:nvPr/>
            </p14:nvContentPartPr>
            <p14:xfrm>
              <a:off x="1923480" y="1190520"/>
              <a:ext cx="6541200" cy="469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29150B-8C7B-551C-C34F-9862DD194F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4120" y="1181160"/>
                <a:ext cx="6559920" cy="471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27" name="Rectangle 11"/>
          <p:cNvSpPr>
            <a:spLocks noChangeArrowheads="1"/>
          </p:cNvSpPr>
          <p:nvPr/>
        </p:nvSpPr>
        <p:spPr bwMode="auto">
          <a:xfrm>
            <a:off x="228600" y="1143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 an S-box with three inputs and two outputs, we have</a:t>
            </a:r>
          </a:p>
        </p:txBody>
      </p:sp>
      <p:sp>
        <p:nvSpPr>
          <p:cNvPr id="1007629" name="Rectangle 13"/>
          <p:cNvSpPr>
            <a:spLocks noChangeArrowheads="1"/>
          </p:cNvSpPr>
          <p:nvPr/>
        </p:nvSpPr>
        <p:spPr bwMode="auto">
          <a:xfrm>
            <a:off x="304800" y="384175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where multiplication and addition is in GF(2). The S-box is nonlinear because there is no linear relationship between the inputs and the outputs.</a:t>
            </a:r>
          </a:p>
        </p:txBody>
      </p:sp>
      <p:pic>
        <p:nvPicPr>
          <p:cNvPr id="4403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538413"/>
            <a:ext cx="7623175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4041AA-FA45-4E64-B4D6-78B24D92C3E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D86DB0-32AA-449D-FBF5-06DC0002B3BA}"/>
                  </a:ext>
                </a:extLst>
              </p14:cNvPr>
              <p14:cNvContentPartPr/>
              <p14:nvPr/>
            </p14:nvContentPartPr>
            <p14:xfrm>
              <a:off x="4362480" y="4451040"/>
              <a:ext cx="62712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D86DB0-32AA-449D-FBF5-06DC0002B3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3120" y="4441680"/>
                <a:ext cx="645840" cy="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75" name="Rectangle 11"/>
          <p:cNvSpPr>
            <a:spLocks noChangeArrowheads="1"/>
          </p:cNvSpPr>
          <p:nvPr/>
        </p:nvSpPr>
        <p:spPr bwMode="auto">
          <a:xfrm>
            <a:off x="228600" y="1020763"/>
            <a:ext cx="822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following table defines the input/output relationship for an S-box of size 3 × 2. The leftmost bit of the input defines the row; the two rightmost bits of the input define the column. The two output bits are values on the cross section of the selected row and column.</a:t>
            </a:r>
          </a:p>
        </p:txBody>
      </p:sp>
      <p:sp>
        <p:nvSpPr>
          <p:cNvPr id="1009676" name="Rectangle 12"/>
          <p:cNvSpPr>
            <a:spLocks noChangeArrowheads="1"/>
          </p:cNvSpPr>
          <p:nvPr/>
        </p:nvSpPr>
        <p:spPr bwMode="auto">
          <a:xfrm>
            <a:off x="304800" y="5730875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Based on the table, an input of 010 yields the output 01. An input of 101 yields the output of 00.</a:t>
            </a:r>
          </a:p>
        </p:txBody>
      </p:sp>
      <p:pic>
        <p:nvPicPr>
          <p:cNvPr id="4506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132138"/>
            <a:ext cx="6024562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EA975D5-4AB6-4330-B73B-B2C4FB3DCC0E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0BD412-E10C-6522-B329-CC21BCF8DF32}"/>
                  </a:ext>
                </a:extLst>
              </p14:cNvPr>
              <p14:cNvContentPartPr/>
              <p14:nvPr/>
            </p14:nvContentPartPr>
            <p14:xfrm>
              <a:off x="516240" y="2742120"/>
              <a:ext cx="7534800" cy="245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0BD412-E10C-6522-B329-CC21BCF8DF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880" y="2732760"/>
                <a:ext cx="7553520" cy="24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8EFE4-513B-2C42-4ACB-2DFA21950C71}"/>
                  </a:ext>
                </a:extLst>
              </p14:cNvPr>
              <p14:cNvContentPartPr/>
              <p14:nvPr/>
            </p14:nvContentPartPr>
            <p14:xfrm>
              <a:off x="6512040" y="2928960"/>
              <a:ext cx="1568160" cy="10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8EFE4-513B-2C42-4ACB-2DFA21950C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2680" y="2919600"/>
                <a:ext cx="1586880" cy="103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ChangeArrowheads="1"/>
          </p:cNvSpPr>
          <p:nvPr/>
        </p:nvSpPr>
        <p:spPr bwMode="auto">
          <a:xfrm>
            <a:off x="228600" y="1143000"/>
            <a:ext cx="86868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 S-box may or may not be invertible. In an invertible </a:t>
            </a:r>
            <a:br>
              <a:rPr lang="en-US" altLang="en-US" sz="2800" b="1" i="1">
                <a:latin typeface="Times New Roman" pitchFamily="18" charset="0"/>
              </a:rPr>
            </a:br>
            <a:r>
              <a:rPr lang="en-US" altLang="en-US" sz="2800" b="1" i="1">
                <a:latin typeface="Times New Roman" pitchFamily="18" charset="0"/>
              </a:rPr>
              <a:t>S-box, the number of input bits should be the same as the number of output bits.</a:t>
            </a:r>
          </a:p>
        </p:txBody>
      </p:sp>
      <p:sp>
        <p:nvSpPr>
          <p:cNvPr id="46083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F10399-D37F-4FEE-A9C2-936617A7ECB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4"/>
          <p:cNvSpPr txBox="1">
            <a:spLocks noChangeArrowheads="1"/>
          </p:cNvSpPr>
          <p:nvPr/>
        </p:nvSpPr>
        <p:spPr bwMode="auto">
          <a:xfrm>
            <a:off x="838200" y="1828800"/>
            <a:ext cx="2460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Example: S-box table</a:t>
            </a:r>
          </a:p>
        </p:txBody>
      </p:sp>
      <p:pic>
        <p:nvPicPr>
          <p:cNvPr id="471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895600"/>
            <a:ext cx="6873875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AD5DBDD-C8D2-4D22-8C3A-5DD4B0A88BA3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EA9ECC-932C-833A-1DAA-6DF5D40EB2BE}"/>
                  </a:ext>
                </a:extLst>
              </p14:cNvPr>
              <p14:cNvContentPartPr/>
              <p14:nvPr/>
            </p14:nvContentPartPr>
            <p14:xfrm>
              <a:off x="3229560" y="2173680"/>
              <a:ext cx="5577120" cy="267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EA9ECC-932C-833A-1DAA-6DF5D40EB2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0200" y="2164320"/>
                <a:ext cx="5595840" cy="26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A28527-645C-EB04-22E7-121B271D602E}"/>
                  </a:ext>
                </a:extLst>
              </p14:cNvPr>
              <p14:cNvContentPartPr/>
              <p14:nvPr/>
            </p14:nvContentPartPr>
            <p14:xfrm>
              <a:off x="948240" y="1639080"/>
              <a:ext cx="7274520" cy="302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A28527-645C-EB04-22E7-121B271D60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8880" y="1629720"/>
                <a:ext cx="7293240" cy="304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"/>
          <p:cNvSpPr txBox="1">
            <a:spLocks noChangeArrowheads="1"/>
          </p:cNvSpPr>
          <p:nvPr/>
        </p:nvSpPr>
        <p:spPr bwMode="auto">
          <a:xfrm>
            <a:off x="304800" y="1201738"/>
            <a:ext cx="189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folHlink"/>
                </a:solidFill>
                <a:latin typeface="Times New Roman" pitchFamily="18" charset="0"/>
              </a:rPr>
              <a:t>Exclusive-Or</a:t>
            </a:r>
            <a:endParaRPr lang="en-US" altLang="en-US" sz="2000" b="1" i="1">
              <a:latin typeface="Times New Roman" pitchFamily="18" charset="0"/>
            </a:endParaRPr>
          </a:p>
        </p:txBody>
      </p:sp>
      <p:sp>
        <p:nvSpPr>
          <p:cNvPr id="48131" name="Rectangle 11"/>
          <p:cNvSpPr>
            <a:spLocks noChangeArrowheads="1"/>
          </p:cNvSpPr>
          <p:nvPr/>
        </p:nvSpPr>
        <p:spPr bwMode="auto">
          <a:xfrm>
            <a:off x="290513" y="1900238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 important component in most block ciphers is the exclusive-or operation. </a:t>
            </a:r>
          </a:p>
        </p:txBody>
      </p:sp>
      <p:sp>
        <p:nvSpPr>
          <p:cNvPr id="48132" name="Text Box 15"/>
          <p:cNvSpPr txBox="1">
            <a:spLocks noChangeArrowheads="1"/>
          </p:cNvSpPr>
          <p:nvPr/>
        </p:nvSpPr>
        <p:spPr bwMode="auto">
          <a:xfrm>
            <a:off x="1236663" y="3276600"/>
            <a:ext cx="4505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Invertibility of the exclusive-or operation</a:t>
            </a:r>
          </a:p>
        </p:txBody>
      </p:sp>
      <p:pic>
        <p:nvPicPr>
          <p:cNvPr id="4813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4046538"/>
            <a:ext cx="6700837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5F7D28-4FBC-42B5-A4D9-A7D6C670CCE1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block cipher operates on a block of n bits.</a:t>
            </a:r>
          </a:p>
          <a:p>
            <a:pPr eaLnBrk="1" hangingPunct="1"/>
            <a:r>
              <a:rPr lang="en-US" altLang="en-US"/>
              <a:t>It produces a ciphertext block of n bits. </a:t>
            </a:r>
          </a:p>
          <a:p>
            <a:pPr eaLnBrk="1" hangingPunct="1"/>
            <a:r>
              <a:rPr lang="en-US" altLang="en-US"/>
              <a:t>There are 2</a:t>
            </a:r>
            <a:r>
              <a:rPr lang="en-US" altLang="en-US" baseline="30000"/>
              <a:t>n</a:t>
            </a:r>
            <a:r>
              <a:rPr lang="en-US" altLang="en-US"/>
              <a:t> possible different plaintext/ciphertext blocks.</a:t>
            </a:r>
          </a:p>
          <a:p>
            <a:pPr eaLnBrk="1" hangingPunct="1"/>
            <a:r>
              <a:rPr lang="en-US" altLang="en-US"/>
              <a:t>The encryption must be reversible. i.e.</a:t>
            </a:r>
          </a:p>
          <a:p>
            <a:pPr lvl="1" eaLnBrk="1" hangingPunct="1"/>
            <a:r>
              <a:rPr lang="en-US" altLang="en-US"/>
              <a:t>decryption to be possible.</a:t>
            </a:r>
          </a:p>
          <a:p>
            <a:pPr lvl="1" eaLnBrk="1" hangingPunct="1"/>
            <a:r>
              <a:rPr lang="en-US" altLang="en-US"/>
              <a:t>each plaintext must produce a unique ciphertext block. (one-to-one correspondence)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</a:t>
            </a:r>
          </a:p>
        </p:txBody>
      </p:sp>
      <p:sp>
        <p:nvSpPr>
          <p:cNvPr id="1229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1A9AEFE-698C-4515-B64E-90AFCC6500B7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522538"/>
            <a:ext cx="6700837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B99F93-8332-4A73-9392-1DFEC416100D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0"/>
          <p:cNvSpPr txBox="1">
            <a:spLocks noChangeArrowheads="1"/>
          </p:cNvSpPr>
          <p:nvPr/>
        </p:nvSpPr>
        <p:spPr bwMode="auto">
          <a:xfrm>
            <a:off x="152400" y="1066800"/>
            <a:ext cx="437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folHlink"/>
                </a:solidFill>
                <a:latin typeface="Times New Roman" pitchFamily="18" charset="0"/>
              </a:rPr>
              <a:t>Circular Shift</a:t>
            </a:r>
            <a:endParaRPr lang="en-US" altLang="en-US" sz="2000" b="1" i="1">
              <a:latin typeface="Times New Roman" pitchFamily="18" charset="0"/>
            </a:endParaRPr>
          </a:p>
        </p:txBody>
      </p:sp>
      <p:sp>
        <p:nvSpPr>
          <p:cNvPr id="50179" name="Rectangle 11"/>
          <p:cNvSpPr>
            <a:spLocks noChangeArrowheads="1"/>
          </p:cNvSpPr>
          <p:nvPr/>
        </p:nvSpPr>
        <p:spPr bwMode="auto">
          <a:xfrm>
            <a:off x="228600" y="1474788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Another component found in some modern block ciphers is the circular shift operation. </a:t>
            </a:r>
          </a:p>
        </p:txBody>
      </p:sp>
      <p:sp>
        <p:nvSpPr>
          <p:cNvPr id="50180" name="Text Box 12"/>
          <p:cNvSpPr txBox="1">
            <a:spLocks noChangeArrowheads="1"/>
          </p:cNvSpPr>
          <p:nvPr/>
        </p:nvSpPr>
        <p:spPr bwMode="auto">
          <a:xfrm>
            <a:off x="1181100" y="2971800"/>
            <a:ext cx="5353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Circular shifting an 8-bit word to the left or right</a:t>
            </a:r>
          </a:p>
        </p:txBody>
      </p:sp>
      <p:pic>
        <p:nvPicPr>
          <p:cNvPr id="50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40163"/>
            <a:ext cx="61976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3C6B2B9-1813-404F-BCBD-907F003B6BDB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5336CD-68D2-1049-92E5-9F8E6848F764}"/>
                  </a:ext>
                </a:extLst>
              </p14:cNvPr>
              <p14:cNvContentPartPr/>
              <p14:nvPr/>
            </p14:nvContentPartPr>
            <p14:xfrm>
              <a:off x="1368360" y="4568040"/>
              <a:ext cx="2128320" cy="160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5336CD-68D2-1049-92E5-9F8E6848F7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9000" y="4558680"/>
                <a:ext cx="2147040" cy="16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566F46-BBBA-BF40-9AF4-BF6476332897}"/>
                  </a:ext>
                </a:extLst>
              </p14:cNvPr>
              <p14:cNvContentPartPr/>
              <p14:nvPr/>
            </p14:nvContentPartPr>
            <p14:xfrm>
              <a:off x="1347840" y="4579560"/>
              <a:ext cx="2202480" cy="160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566F46-BBBA-BF40-9AF4-BF64763328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8480" y="4570200"/>
                <a:ext cx="2221200" cy="162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0"/>
          <p:cNvSpPr txBox="1">
            <a:spLocks noChangeArrowheads="1"/>
          </p:cNvSpPr>
          <p:nvPr/>
        </p:nvSpPr>
        <p:spPr bwMode="auto">
          <a:xfrm>
            <a:off x="241300" y="1370013"/>
            <a:ext cx="437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folHlink"/>
                </a:solidFill>
                <a:latin typeface="Times New Roman" pitchFamily="18" charset="0"/>
              </a:rPr>
              <a:t>Swap</a:t>
            </a:r>
            <a:endParaRPr lang="en-US" altLang="en-US" sz="2000" b="1" i="1">
              <a:latin typeface="Times New Roman" pitchFamily="18" charset="0"/>
            </a:endParaRPr>
          </a:p>
        </p:txBody>
      </p:sp>
      <p:sp>
        <p:nvSpPr>
          <p:cNvPr id="51203" name="Rectangle 11"/>
          <p:cNvSpPr>
            <a:spLocks noChangeArrowheads="1"/>
          </p:cNvSpPr>
          <p:nvPr/>
        </p:nvSpPr>
        <p:spPr bwMode="auto">
          <a:xfrm>
            <a:off x="234950" y="1855788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The swap operation is a special case of the circular shift operation where k = n/2. </a:t>
            </a:r>
          </a:p>
        </p:txBody>
      </p:sp>
      <p:sp>
        <p:nvSpPr>
          <p:cNvPr id="51204" name="Text Box 12"/>
          <p:cNvSpPr txBox="1">
            <a:spLocks noChangeArrowheads="1"/>
          </p:cNvSpPr>
          <p:nvPr/>
        </p:nvSpPr>
        <p:spPr bwMode="auto">
          <a:xfrm>
            <a:off x="1858963" y="2867025"/>
            <a:ext cx="363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Swap operation on an 8-bit word</a:t>
            </a:r>
          </a:p>
        </p:txBody>
      </p:sp>
      <p:pic>
        <p:nvPicPr>
          <p:cNvPr id="512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7613"/>
            <a:ext cx="84836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9FA72F-2E93-4086-B419-6E0B256C1FBF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Two other operations found in some block ciphers are split and combine. </a:t>
            </a: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1143000" y="3200400"/>
            <a:ext cx="507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itchFamily="18" charset="0"/>
              </a:rPr>
              <a:t>Split and combine operations on an 8-bit word</a:t>
            </a:r>
          </a:p>
        </p:txBody>
      </p:sp>
      <p:pic>
        <p:nvPicPr>
          <p:cNvPr id="5222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271963"/>
            <a:ext cx="7989887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ABF5688-28C7-436F-85BD-7F873F2092F0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824163"/>
            <a:ext cx="7989887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F47CA0-EA9C-4BE1-911E-A9AF48B0EB5C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ChangeArrowheads="1"/>
          </p:cNvSpPr>
          <p:nvPr/>
        </p:nvSpPr>
        <p:spPr bwMode="auto">
          <a:xfrm>
            <a:off x="228600" y="1123950"/>
            <a:ext cx="86868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folHlink"/>
                </a:solidFill>
                <a:latin typeface="Times New Roman" pitchFamily="18" charset="0"/>
              </a:rPr>
              <a:t>Rounds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itchFamily="18" charset="0"/>
              </a:rPr>
              <a:t>Diffusion and confusion can be achieved using iterated product ciphers where each iteration is a combination of S-boxes, P-boxes, and other components. </a:t>
            </a:r>
          </a:p>
        </p:txBody>
      </p:sp>
      <p:sp>
        <p:nvSpPr>
          <p:cNvPr id="5427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55F67F2-89A5-4D3A-B230-BA79F08532B4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1746250" y="228600"/>
            <a:ext cx="55483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A product cipher made of two rounds</a:t>
            </a:r>
          </a:p>
        </p:txBody>
      </p:sp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28725"/>
            <a:ext cx="4918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0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1B902C8-AFA0-482F-BC14-70DE12CE138E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30A1F7-7057-A615-6B14-E5E968864DE1}"/>
                  </a:ext>
                </a:extLst>
              </p14:cNvPr>
              <p14:cNvContentPartPr/>
              <p14:nvPr/>
            </p14:nvContentPartPr>
            <p14:xfrm>
              <a:off x="3157920" y="991440"/>
              <a:ext cx="3248280" cy="383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30A1F7-7057-A615-6B14-E5E968864D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8560" y="982080"/>
                <a:ext cx="3267000" cy="38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D7897F-91E8-3A5B-78D6-FF1642BD5EEA}"/>
                  </a:ext>
                </a:extLst>
              </p14:cNvPr>
              <p14:cNvContentPartPr/>
              <p14:nvPr/>
            </p14:nvContentPartPr>
            <p14:xfrm>
              <a:off x="5607720" y="601200"/>
              <a:ext cx="3046680" cy="577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D7897F-91E8-3A5B-78D6-FF1642BD5E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8360" y="591840"/>
                <a:ext cx="3065400" cy="579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424880" y="-54022"/>
            <a:ext cx="61573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dirty="0">
                <a:latin typeface="Times New Roman" pitchFamily="18" charset="0"/>
              </a:rPr>
              <a:t>The Avalanche Effect: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itchFamily="18" charset="0"/>
              </a:rPr>
              <a:t>Diffusion and confusion in a block cipher</a:t>
            </a:r>
          </a:p>
        </p:txBody>
      </p:sp>
      <p:pic>
        <p:nvPicPr>
          <p:cNvPr id="563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387475"/>
            <a:ext cx="421481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1CAAED-7CC1-4F09-AB9B-399EDFF60578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C41404-2A05-C3F8-99D3-4E59DFE3637E}"/>
                  </a:ext>
                </a:extLst>
              </p14:cNvPr>
              <p14:cNvContentPartPr/>
              <p14:nvPr/>
            </p14:nvContentPartPr>
            <p14:xfrm>
              <a:off x="1424880" y="775440"/>
              <a:ext cx="5483880" cy="478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C41404-2A05-C3F8-99D3-4E59DFE363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5520" y="766080"/>
                <a:ext cx="5502600" cy="48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B9677E-0248-D242-AB38-A40D27D599EC}"/>
                  </a:ext>
                </a:extLst>
              </p14:cNvPr>
              <p14:cNvContentPartPr/>
              <p14:nvPr/>
            </p14:nvContentPartPr>
            <p14:xfrm>
              <a:off x="3654000" y="1667880"/>
              <a:ext cx="4951080" cy="465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B9677E-0248-D242-AB38-A40D27D599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4640" y="1658520"/>
                <a:ext cx="4969800" cy="467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84156"/>
            <a:ext cx="19050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AB348A-D603-4E6B-A380-C7596A116E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33891" name="Text Box 3"/>
          <p:cNvSpPr txBox="1">
            <a:spLocks noChangeArrowheads="1"/>
          </p:cNvSpPr>
          <p:nvPr/>
        </p:nvSpPr>
        <p:spPr bwMode="auto">
          <a:xfrm>
            <a:off x="1616075" y="228600"/>
            <a:ext cx="24753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Multiple DES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33894" name="Rectangle 6"/>
          <p:cNvSpPr>
            <a:spLocks noChangeArrowheads="1"/>
          </p:cNvSpPr>
          <p:nvPr/>
        </p:nvSpPr>
        <p:spPr bwMode="auto">
          <a:xfrm>
            <a:off x="380999" y="5322532"/>
            <a:ext cx="73800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7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6.4.1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	Double DES</a:t>
            </a:r>
            <a:b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6.4.4 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Triple DES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33895" name="Text Box 7"/>
          <p:cNvSpPr txBox="1">
            <a:spLocks noChangeArrowheads="1"/>
          </p:cNvSpPr>
          <p:nvPr/>
        </p:nvSpPr>
        <p:spPr bwMode="auto">
          <a:xfrm>
            <a:off x="169460" y="4848911"/>
            <a:ext cx="4862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Topics discussed in this section: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231" y="1524000"/>
            <a:ext cx="794363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The major criticism of DES regards its key length.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Fortunately DES is not a group.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This means that we can use double or triple DES to increase the key size.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413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84156"/>
            <a:ext cx="19050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FCC00-C686-4FF4-AD46-BC2935C64F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16163" name="Text Box 3"/>
          <p:cNvSpPr txBox="1">
            <a:spLocks noChangeArrowheads="1"/>
          </p:cNvSpPr>
          <p:nvPr/>
        </p:nvSpPr>
        <p:spPr bwMode="auto">
          <a:xfrm>
            <a:off x="1375068" y="297485"/>
            <a:ext cx="1895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Continued</a:t>
            </a:r>
          </a:p>
        </p:txBody>
      </p:sp>
      <p:sp>
        <p:nvSpPr>
          <p:cNvPr id="111616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/>
        </p:nvSpPr>
        <p:spPr bwMode="auto">
          <a:xfrm>
            <a:off x="228600" y="132279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substitution that maps every possible input to every possible output is a group.</a:t>
            </a:r>
          </a:p>
        </p:txBody>
      </p:sp>
      <p:pic>
        <p:nvPicPr>
          <p:cNvPr id="11161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924175"/>
            <a:ext cx="6691312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69" name="Text Box 9"/>
          <p:cNvSpPr txBox="1">
            <a:spLocks noChangeArrowheads="1"/>
          </p:cNvSpPr>
          <p:nvPr/>
        </p:nvSpPr>
        <p:spPr bwMode="auto">
          <a:xfrm>
            <a:off x="1630363" y="2286000"/>
            <a:ext cx="438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Figure 6.13 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Composition of mapping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924DFB-868D-BDFB-F669-4DC5CA51D270}"/>
                  </a:ext>
                </a:extLst>
              </p14:cNvPr>
              <p14:cNvContentPartPr/>
              <p14:nvPr/>
            </p14:nvContentPartPr>
            <p14:xfrm>
              <a:off x="3004560" y="2996640"/>
              <a:ext cx="2820960" cy="216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924DFB-868D-BDFB-F669-4DC5CA51D2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5200" y="2987280"/>
                <a:ext cx="2839680" cy="21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40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Reversible vs. Irreversible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2286000"/>
            <a:ext cx="4038600" cy="3844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u="sng"/>
              <a:t>Reversible Mapping</a:t>
            </a:r>
            <a:endParaRPr lang="en-US" altLang="en-US" sz="3200" b="1" u="sng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b="1">
                <a:solidFill>
                  <a:srgbClr val="000000"/>
                </a:solidFill>
              </a:rPr>
              <a:t>Plaintext	Ciphertext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00		    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01		    10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10		    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11		    01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2362200"/>
            <a:ext cx="4038600" cy="3768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u="sng"/>
              <a:t>Irreversible Mapping</a:t>
            </a:r>
            <a:endParaRPr lang="en-US" altLang="en-US" sz="3200" b="1" u="sng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b="1">
                <a:solidFill>
                  <a:srgbClr val="000000"/>
                </a:solidFill>
              </a:rPr>
              <a:t>Plaintext	Ciphertext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00		    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01		    10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10		   </a:t>
            </a:r>
            <a:r>
              <a:rPr lang="en-US" altLang="en-US" sz="3200">
                <a:solidFill>
                  <a:schemeClr val="hlink"/>
                </a:solidFill>
              </a:rPr>
              <a:t> 01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000000"/>
                </a:solidFill>
              </a:rPr>
              <a:t>	11		    </a:t>
            </a:r>
            <a:r>
              <a:rPr lang="en-US" altLang="en-US" sz="3200">
                <a:solidFill>
                  <a:schemeClr val="hlink"/>
                </a:solidFill>
              </a:rPr>
              <a:t>01</a:t>
            </a:r>
          </a:p>
        </p:txBody>
      </p:sp>
      <p:sp>
        <p:nvSpPr>
          <p:cNvPr id="13317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513154-C81D-4F95-872A-6F3CC0250207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6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A4154-2849-4E42-8FEA-18DBF9BB5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58825" name="Rectangle 9"/>
          <p:cNvSpPr>
            <a:spLocks noChangeArrowheads="1"/>
          </p:cNvSpPr>
          <p:nvPr/>
        </p:nvSpPr>
        <p:spPr bwMode="auto">
          <a:xfrm>
            <a:off x="266131" y="1414568"/>
            <a:ext cx="8686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first approach is to use double DES (2DES). </a:t>
            </a:r>
          </a:p>
        </p:txBody>
      </p:sp>
      <p:sp>
        <p:nvSpPr>
          <p:cNvPr id="1058826" name="Text Box 10"/>
          <p:cNvSpPr txBox="1">
            <a:spLocks noChangeArrowheads="1"/>
          </p:cNvSpPr>
          <p:nvPr/>
        </p:nvSpPr>
        <p:spPr bwMode="auto">
          <a:xfrm>
            <a:off x="1371600" y="264698"/>
            <a:ext cx="22701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Double DES</a:t>
            </a:r>
          </a:p>
        </p:txBody>
      </p:sp>
      <p:sp>
        <p:nvSpPr>
          <p:cNvPr id="1058827" name="Rectangle 11"/>
          <p:cNvSpPr>
            <a:spLocks noChangeArrowheads="1"/>
          </p:cNvSpPr>
          <p:nvPr/>
        </p:nvSpPr>
        <p:spPr bwMode="auto">
          <a:xfrm>
            <a:off x="228600" y="3906940"/>
            <a:ext cx="86868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Key length: 56 + 56 = 112 bits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Vulnerable to known-plaintext attack: </a:t>
            </a:r>
            <a:r>
              <a:rPr lang="en-US" altLang="en-US" sz="2800" i="1" dirty="0">
                <a:solidFill>
                  <a:srgbClr val="3333CC"/>
                </a:solidFill>
                <a:latin typeface="Times New Roman" pitchFamily="18" charset="0"/>
              </a:rPr>
              <a:t>(Meet-in-the-Middle Attack)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b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4B35D5-25BA-4D74-90BC-6458475FB1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432" y="2134419"/>
          <a:ext cx="55245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524560" imgH="1803240" progId="Paint.Picture">
                  <p:embed/>
                </p:oleObj>
              </mc:Choice>
              <mc:Fallback>
                <p:oleObj name="Bitmap Image" r:id="rId3" imgW="5524560" imgH="180324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84B35D5-25BA-4D74-90BC-6458475FB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432" y="2134419"/>
                        <a:ext cx="55245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04E450-F0A2-E90B-A1BE-130F1CF859EB}"/>
                  </a:ext>
                </a:extLst>
              </p14:cNvPr>
              <p14:cNvContentPartPr/>
              <p14:nvPr/>
            </p14:nvContentPartPr>
            <p14:xfrm>
              <a:off x="2548080" y="2625120"/>
              <a:ext cx="5279040" cy="1341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04E450-F0A2-E90B-A1BE-130F1CF859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8720" y="2615760"/>
                <a:ext cx="5297760" cy="13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130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A4154-2849-4E42-8FEA-18DBF9BB5F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58826" name="Text Box 10"/>
          <p:cNvSpPr txBox="1">
            <a:spLocks noChangeArrowheads="1"/>
          </p:cNvSpPr>
          <p:nvPr/>
        </p:nvSpPr>
        <p:spPr bwMode="auto">
          <a:xfrm>
            <a:off x="1371600" y="264698"/>
            <a:ext cx="7159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Meet-in-the-middle attack for double DES</a:t>
            </a:r>
          </a:p>
        </p:txBody>
      </p:sp>
      <p:sp>
        <p:nvSpPr>
          <p:cNvPr id="1058827" name="Rectangle 11"/>
          <p:cNvSpPr>
            <a:spLocks noChangeArrowheads="1"/>
          </p:cNvSpPr>
          <p:nvPr/>
        </p:nvSpPr>
        <p:spPr bwMode="auto">
          <a:xfrm>
            <a:off x="228600" y="3906940"/>
            <a:ext cx="86868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Using a known-plaintext attack called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meet-in-the-middle attack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shows that double DES improves this vulnerability slightly (to 2</a:t>
            </a:r>
            <a:r>
              <a:rPr kumimoji="0" lang="en-US" alt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57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tests), but not tremendously (to 2</a:t>
            </a:r>
            <a:r>
              <a:rPr kumimoji="0" lang="en-US" alt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112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).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4B35D5-25BA-4D74-90BC-6458475FB1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1476506"/>
          <a:ext cx="55245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524560" imgH="1803240" progId="Paint.Picture">
                  <p:embed/>
                </p:oleObj>
              </mc:Choice>
              <mc:Fallback>
                <p:oleObj name="Bitmap Image" r:id="rId3" imgW="5524560" imgH="180324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84B35D5-25BA-4D74-90BC-6458475FB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0" y="1476506"/>
                        <a:ext cx="55245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60B7FA-A660-45DB-A587-CCDBEF8E99BB}"/>
                  </a:ext>
                </a:extLst>
              </p14:cNvPr>
              <p14:cNvContentPartPr/>
              <p14:nvPr/>
            </p14:nvContentPartPr>
            <p14:xfrm>
              <a:off x="1257840" y="1423080"/>
              <a:ext cx="5929560" cy="428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60B7FA-A660-45DB-A587-CCDBEF8E99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480" y="1413720"/>
                <a:ext cx="5948280" cy="43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6790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40562-1735-408D-A3D0-F26FC050D8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243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393825"/>
            <a:ext cx="65547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4364" name="Text Box 12"/>
          <p:cNvSpPr txBox="1">
            <a:spLocks noChangeArrowheads="1"/>
          </p:cNvSpPr>
          <p:nvPr/>
        </p:nvSpPr>
        <p:spPr bwMode="auto">
          <a:xfrm>
            <a:off x="1524000" y="268227"/>
            <a:ext cx="7159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Meet-in-the-middle attack for double 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1660B6-9556-8544-EDEF-5D06930BEEB4}"/>
                  </a:ext>
                </a:extLst>
              </p14:cNvPr>
              <p14:cNvContentPartPr/>
              <p14:nvPr/>
            </p14:nvContentPartPr>
            <p14:xfrm>
              <a:off x="1243800" y="1137240"/>
              <a:ext cx="6679800" cy="510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1660B6-9556-8544-EDEF-5D06930BEE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4440" y="1127880"/>
                <a:ext cx="6698520" cy="51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5018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CDCF7B-89B7-40F0-9F59-9200F3CDCC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670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52638"/>
            <a:ext cx="6856413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7023" name="Text Box 15"/>
          <p:cNvSpPr txBox="1">
            <a:spLocks noChangeArrowheads="1"/>
          </p:cNvSpPr>
          <p:nvPr/>
        </p:nvSpPr>
        <p:spPr bwMode="auto">
          <a:xfrm>
            <a:off x="1600200" y="1447800"/>
            <a:ext cx="561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Figure 6.15 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Tables for meet-in-the-middle attack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4000" y="268227"/>
            <a:ext cx="7159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Meet-in-the-middle attack for double 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9951AF-45F8-C40B-7D21-3B7599F8B7F0}"/>
                  </a:ext>
                </a:extLst>
              </p14:cNvPr>
              <p14:cNvContentPartPr/>
              <p14:nvPr/>
            </p14:nvContentPartPr>
            <p14:xfrm>
              <a:off x="953640" y="2383200"/>
              <a:ext cx="7637760" cy="321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9951AF-45F8-C40B-7D21-3B7599F8B7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280" y="2373840"/>
                <a:ext cx="7656480" cy="323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854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167A-1EE7-4E8E-A5E7-C7C7A4B2D4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793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0" y="1447800"/>
            <a:ext cx="7075488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9309" name="Text Box 13"/>
          <p:cNvSpPr txBox="1">
            <a:spLocks noChangeArrowheads="1"/>
          </p:cNvSpPr>
          <p:nvPr/>
        </p:nvSpPr>
        <p:spPr bwMode="auto">
          <a:xfrm>
            <a:off x="2971800" y="1012755"/>
            <a:ext cx="2852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 with two keys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11490" y="268227"/>
            <a:ext cx="20489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89174C-4FDC-89A4-4800-9183D8AB7AF4}"/>
                  </a:ext>
                </a:extLst>
              </p14:cNvPr>
              <p14:cNvContentPartPr/>
              <p14:nvPr/>
            </p14:nvContentPartPr>
            <p14:xfrm>
              <a:off x="2762280" y="4561560"/>
              <a:ext cx="116280" cy="79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89174C-4FDC-89A4-4800-9183D8AB7A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2920" y="4552200"/>
                <a:ext cx="13500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4244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19050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BE456-5407-4BBB-ACAE-C840FDA7C4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81354" name="Rectangle 10"/>
          <p:cNvSpPr>
            <a:spLocks noChangeArrowheads="1"/>
          </p:cNvSpPr>
          <p:nvPr/>
        </p:nvSpPr>
        <p:spPr bwMode="auto">
          <a:xfrm>
            <a:off x="152400" y="1447800"/>
            <a:ext cx="8839200" cy="347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 with Three Keys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Key length: up to 168 bits with a different key in each stage.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possibility of known-plaintext attacks on triple DES with two keys has enticed some applications to use triple DES with three keys.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middle stage uses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reverse cipher for backward compatibility.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 with three keys is used by many applications such as Pretty Good Privacy (PGP) for e-mails (See Forouzan’s Chapter 16).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8666A01-3E8D-4138-87CA-7744AB101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490" y="268227"/>
            <a:ext cx="20489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Triple 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651EC9-315C-AAF3-FC20-AC67F3667105}"/>
                  </a:ext>
                </a:extLst>
              </p14:cNvPr>
              <p14:cNvContentPartPr/>
              <p14:nvPr/>
            </p14:nvContentPartPr>
            <p14:xfrm>
              <a:off x="2812680" y="2262240"/>
              <a:ext cx="1231560" cy="228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651EC9-315C-AAF3-FC20-AC67F36671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3320" y="2252880"/>
                <a:ext cx="1250280" cy="23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35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19238"/>
            <a:ext cx="8153400" cy="50530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650" y="0"/>
            <a:ext cx="7307263" cy="990600"/>
          </a:xfrm>
        </p:spPr>
        <p:txBody>
          <a:bodyPr/>
          <a:lstStyle/>
          <a:p>
            <a:pPr eaLnBrk="1" hangingPunct="1"/>
            <a:r>
              <a:rPr lang="en-US" altLang="en-US"/>
              <a:t>Ideal Block Cipher</a:t>
            </a:r>
            <a:br>
              <a:rPr lang="en-US" altLang="en-US"/>
            </a:br>
            <a:r>
              <a:rPr lang="en-US" altLang="en-US"/>
              <a:t>(a general substitution cipher)</a:t>
            </a: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 flipH="1">
            <a:off x="1600200" y="3062288"/>
            <a:ext cx="914400" cy="18907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1524000" y="13716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Arial" charset="0"/>
              </a:rPr>
              <a:t> 0		  0		  1		   1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Arial" charset="0"/>
              </a:rPr>
              <a:t> 0		  0		  0		   1</a:t>
            </a:r>
          </a:p>
        </p:txBody>
      </p:sp>
      <p:sp>
        <p:nvSpPr>
          <p:cNvPr id="14343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B7AF137-B2A2-4346-9AD1-920DF2BDA44E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1E2510-BB3B-BA01-84BF-2AC0199006FE}"/>
                  </a:ext>
                </a:extLst>
              </p14:cNvPr>
              <p14:cNvContentPartPr/>
              <p14:nvPr/>
            </p14:nvContentPartPr>
            <p14:xfrm>
              <a:off x="4093200" y="1737360"/>
              <a:ext cx="4759560" cy="4748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1E2510-BB3B-BA01-84BF-2AC0199006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3840" y="1728000"/>
                <a:ext cx="4778280" cy="476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  <p:bldP spid="180230" grpId="0"/>
      <p:bldP spid="1802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2057400" cy="4411663"/>
          </a:xfrm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776287"/>
          </a:xfrm>
        </p:spPr>
        <p:txBody>
          <a:bodyPr/>
          <a:lstStyle/>
          <a:p>
            <a:pPr eaLnBrk="1" hangingPunct="1"/>
            <a:r>
              <a:rPr lang="en-US" altLang="en-US"/>
              <a:t>Encryption/Decryption Table for Substitution Cipher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1981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2511B39-D6AC-45A5-A27B-D33749FEC137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29F4C6-8A08-67A4-BA45-43F6EBAD693E}"/>
                  </a:ext>
                </a:extLst>
              </p14:cNvPr>
              <p14:cNvContentPartPr/>
              <p14:nvPr/>
            </p14:nvContentPartPr>
            <p14:xfrm>
              <a:off x="1326600" y="1644120"/>
              <a:ext cx="5299200" cy="477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29F4C6-8A08-67A4-BA45-43F6EBAD69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7240" y="1634760"/>
                <a:ext cx="5317920" cy="478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696200" cy="4760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a small block size, such as n = 4, is used, then the system is equivalent to a classical substitution cipher </a:t>
            </a:r>
            <a:r>
              <a:rPr lang="en-US" altLang="en-US">
                <a:sym typeface="Wingdings" pitchFamily="2" charset="2"/>
              </a:rPr>
              <a:t> Easy attack (statistical analysis of the plaintext)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If large block size is used  not practical (for implementation and performance)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Huge encryption/decryption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 Huge key: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for n = 4, key size = 4 bits x 16 rows = 64 bits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for n = 64, key size = 64 x 2</a:t>
            </a:r>
            <a:r>
              <a:rPr lang="en-US" altLang="en-US" baseline="30000">
                <a:sym typeface="Wingdings" pitchFamily="2" charset="2"/>
              </a:rPr>
              <a:t>64</a:t>
            </a:r>
            <a:r>
              <a:rPr lang="en-US" altLang="en-US">
                <a:sym typeface="Wingdings" pitchFamily="2" charset="2"/>
              </a:rPr>
              <a:t> = 2</a:t>
            </a:r>
            <a:r>
              <a:rPr lang="en-US" altLang="en-US" baseline="30000">
                <a:sym typeface="Wingdings" pitchFamily="2" charset="2"/>
              </a:rPr>
              <a:t>70</a:t>
            </a:r>
            <a:r>
              <a:rPr lang="en-US" altLang="en-US">
                <a:sym typeface="Wingdings" pitchFamily="2" charset="2"/>
              </a:rPr>
              <a:t> = 10</a:t>
            </a:r>
            <a:r>
              <a:rPr lang="en-US" altLang="en-US" baseline="30000">
                <a:sym typeface="Wingdings" pitchFamily="2" charset="2"/>
              </a:rPr>
              <a:t>21</a:t>
            </a:r>
            <a:r>
              <a:rPr lang="en-US" altLang="en-US">
                <a:sym typeface="Wingdings" pitchFamily="2" charset="2"/>
              </a:rPr>
              <a:t> bits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Ideal Cipher</a:t>
            </a:r>
          </a:p>
        </p:txBody>
      </p:sp>
      <p:sp>
        <p:nvSpPr>
          <p:cNvPr id="16388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9E9E227-03DD-4DFB-A9D7-D0CCAD75F79B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0AED92-2ACA-3794-D184-3284373AB2FB}"/>
                  </a:ext>
                </a:extLst>
              </p14:cNvPr>
              <p14:cNvContentPartPr/>
              <p14:nvPr/>
            </p14:nvContentPartPr>
            <p14:xfrm>
              <a:off x="1714320" y="4519440"/>
              <a:ext cx="5402520" cy="117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0AED92-2ACA-3794-D184-3284373AB2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4960" y="4510080"/>
                <a:ext cx="5421240" cy="118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228600" y="1474788"/>
            <a:ext cx="8686800" cy="224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</a:rPr>
              <a:t>Shannon introduced the concept of a product cipher.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</a:rPr>
              <a:t>Product cipher: is a complex cipher that combines simple ciphers, like: substitution, permutation, and other components.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</a:rPr>
              <a:t>Feistel cipher is an example of product cipher. </a:t>
            </a: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1249363" y="33338"/>
            <a:ext cx="30829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Product Ciphers</a:t>
            </a:r>
          </a:p>
        </p:txBody>
      </p:sp>
      <p:sp>
        <p:nvSpPr>
          <p:cNvPr id="17412" name="Slide Number Placeholder 1"/>
          <p:cNvSpPr txBox="1">
            <a:spLocks/>
          </p:cNvSpPr>
          <p:nvPr/>
        </p:nvSpPr>
        <p:spPr bwMode="auto">
          <a:xfrm>
            <a:off x="0" y="6492875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24EF5B6-F6A4-4694-AB2B-B01B924DD51B}" type="slidenum">
              <a:rPr lang="ar-SA" altLang="en-US" sz="12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1A288D-48AF-A6B4-E0D7-A90B6E4D7A19}"/>
                  </a:ext>
                </a:extLst>
              </p14:cNvPr>
              <p14:cNvContentPartPr/>
              <p14:nvPr/>
            </p14:nvContentPartPr>
            <p14:xfrm>
              <a:off x="878400" y="2790000"/>
              <a:ext cx="6519240" cy="9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1A288D-48AF-A6B4-E0D7-A90B6E4D7A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040" y="2780640"/>
                <a:ext cx="6537960" cy="101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3709</TotalTime>
  <Words>1582</Words>
  <Application>Microsoft Office PowerPoint</Application>
  <PresentationFormat>On-screen Show (4:3)</PresentationFormat>
  <Paragraphs>225</Paragraphs>
  <Slides>55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Tahoma</vt:lpstr>
      <vt:lpstr>Times</vt:lpstr>
      <vt:lpstr>Times New Roman</vt:lpstr>
      <vt:lpstr>Wingdings</vt:lpstr>
      <vt:lpstr>Theme2</vt:lpstr>
      <vt:lpstr>Bitmap Image</vt:lpstr>
      <vt:lpstr>Block Ciphers &amp; DES</vt:lpstr>
      <vt:lpstr>Outline</vt:lpstr>
      <vt:lpstr>Stream Cipher &amp; Block Cipher</vt:lpstr>
      <vt:lpstr>Motivation</vt:lpstr>
      <vt:lpstr>Reversible vs. Irreversible</vt:lpstr>
      <vt:lpstr>Ideal Block Cipher (a general substitution cipher)</vt:lpstr>
      <vt:lpstr>Encryption/Decryption Table for Substitution Cipher </vt:lpstr>
      <vt:lpstr>Problems with Ideal Cipher</vt:lpstr>
      <vt:lpstr>PowerPoint Presentation</vt:lpstr>
      <vt:lpstr>Feistel Cipher</vt:lpstr>
      <vt:lpstr>Confusion and Diffusion</vt:lpstr>
      <vt:lpstr>Feistel Cipher (First design)</vt:lpstr>
      <vt:lpstr>Feistel Cipher (Improved design)</vt:lpstr>
      <vt:lpstr>Feistel Cipher  (Final design of two rounds)</vt:lpstr>
      <vt:lpstr>Data Encryption Standard (DES)</vt:lpstr>
      <vt:lpstr>DES Encryption </vt:lpstr>
      <vt:lpstr>DES: Initial Permutation (IP) </vt:lpstr>
      <vt:lpstr>DES: Inverse Initial Permutation </vt:lpstr>
      <vt:lpstr>Single Round of DES Algorithm </vt:lpstr>
      <vt:lpstr>DES: Expansion Permutation (E) </vt:lpstr>
      <vt:lpstr>DES: S-Boxes </vt:lpstr>
      <vt:lpstr>DES Encryption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440: Cryptography and Blockchain Applications</dc:title>
  <dc:subject>Stallings- Ch 4</dc:subject>
  <dc:creator>Dr. Sultan Almuhammadi</dc:creator>
  <cp:lastModifiedBy>Dr. Sultan KFUPM</cp:lastModifiedBy>
  <cp:revision>32</cp:revision>
  <dcterms:created xsi:type="dcterms:W3CDTF">2008-04-22T04:01:29Z</dcterms:created>
  <dcterms:modified xsi:type="dcterms:W3CDTF">2025-10-12T01:45:38Z</dcterms:modified>
</cp:coreProperties>
</file>