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5.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6.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7.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8.xml" ContentType="application/inkml+xml"/>
  <Override PartName="/ppt/notesSlides/notesSlide51.xml" ContentType="application/vnd.openxmlformats-officedocument.presentationml.notesSlide+xml"/>
  <Override PartName="/ppt/ink/ink9.xml" ContentType="application/inkml+xml"/>
  <Override PartName="/ppt/notesSlides/notesSlide52.xml" ContentType="application/vnd.openxmlformats-officedocument.presentationml.notesSlide+xml"/>
  <Override PartName="/ppt/ink/ink10.xml" ContentType="application/inkml+xml"/>
  <Override PartName="/ppt/notesSlides/notesSlide53.xml" ContentType="application/vnd.openxmlformats-officedocument.presentationml.notesSlide+xml"/>
  <Override PartName="/ppt/ink/ink11.xml" ContentType="application/inkml+xml"/>
  <Override PartName="/ppt/notesSlides/notesSlide54.xml" ContentType="application/vnd.openxmlformats-officedocument.presentationml.notesSlide+xml"/>
  <Override PartName="/ppt/ink/ink12.xml" ContentType="application/inkml+xml"/>
  <Override PartName="/ppt/notesSlides/notesSlide5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6.xml" ContentType="application/inkml+xml"/>
  <Override PartName="/ppt/notesSlides/notesSlide59.xml" ContentType="application/vnd.openxmlformats-officedocument.presentationml.notesSlide+xml"/>
  <Override PartName="/ppt/ink/ink17.xml" ContentType="application/inkml+xml"/>
  <Override PartName="/ppt/notesSlides/notesSlide60.xml" ContentType="application/vnd.openxmlformats-officedocument.presentationml.notesSlide+xml"/>
  <Override PartName="/ppt/ink/ink18.xml" ContentType="application/inkml+xml"/>
  <Override PartName="/ppt/notesSlides/notesSlide61.xml" ContentType="application/vnd.openxmlformats-officedocument.presentationml.notesSlide+xml"/>
  <Override PartName="/ppt/ink/ink19.xml" ContentType="application/inkml+xml"/>
  <Override PartName="/ppt/notesSlides/notesSlide62.xml" ContentType="application/vnd.openxmlformats-officedocument.presentationml.notesSlide+xml"/>
  <Override PartName="/ppt/ink/ink20.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1.xml" ContentType="application/inkml+xml"/>
  <Override PartName="/ppt/notesSlides/notesSlide65.xml" ContentType="application/vnd.openxmlformats-officedocument.presentationml.notesSlide+xml"/>
  <Override PartName="/ppt/ink/ink22.xml" ContentType="application/inkml+xml"/>
  <Override PartName="/ppt/notesSlides/notesSlide66.xml" ContentType="application/vnd.openxmlformats-officedocument.presentationml.notesSlide+xml"/>
  <Override PartName="/ppt/ink/ink23.xml" ContentType="application/inkml+xml"/>
  <Override PartName="/ppt/notesSlides/notesSlide67.xml" ContentType="application/vnd.openxmlformats-officedocument.presentationml.notesSlide+xml"/>
  <Override PartName="/ppt/ink/ink24.xml" ContentType="application/inkml+xml"/>
  <Override PartName="/ppt/notesSlides/notesSlide68.xml" ContentType="application/vnd.openxmlformats-officedocument.presentationml.notesSlide+xml"/>
  <Override PartName="/ppt/ink/ink25.xml" ContentType="application/inkml+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ink/ink2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74"/>
  </p:notesMasterIdLst>
  <p:sldIdLst>
    <p:sldId id="910" r:id="rId3"/>
    <p:sldId id="686" r:id="rId4"/>
    <p:sldId id="642" r:id="rId5"/>
    <p:sldId id="688" r:id="rId6"/>
    <p:sldId id="689" r:id="rId7"/>
    <p:sldId id="693" r:id="rId8"/>
    <p:sldId id="647" r:id="rId9"/>
    <p:sldId id="696" r:id="rId10"/>
    <p:sldId id="695" r:id="rId11"/>
    <p:sldId id="697" r:id="rId12"/>
    <p:sldId id="698" r:id="rId13"/>
    <p:sldId id="699" r:id="rId14"/>
    <p:sldId id="700" r:id="rId15"/>
    <p:sldId id="702" r:id="rId16"/>
    <p:sldId id="701" r:id="rId17"/>
    <p:sldId id="913" r:id="rId18"/>
    <p:sldId id="914" r:id="rId19"/>
    <p:sldId id="703" r:id="rId20"/>
    <p:sldId id="922" r:id="rId21"/>
    <p:sldId id="704" r:id="rId22"/>
    <p:sldId id="912" r:id="rId23"/>
    <p:sldId id="330" r:id="rId24"/>
    <p:sldId id="331" r:id="rId25"/>
    <p:sldId id="705" r:id="rId26"/>
    <p:sldId id="364" r:id="rId27"/>
    <p:sldId id="919" r:id="rId28"/>
    <p:sldId id="706" r:id="rId29"/>
    <p:sldId id="708" r:id="rId30"/>
    <p:sldId id="709" r:id="rId31"/>
    <p:sldId id="710" r:id="rId32"/>
    <p:sldId id="915" r:id="rId33"/>
    <p:sldId id="920" r:id="rId34"/>
    <p:sldId id="643" r:id="rId35"/>
    <p:sldId id="720" r:id="rId36"/>
    <p:sldId id="721" r:id="rId37"/>
    <p:sldId id="722" r:id="rId38"/>
    <p:sldId id="724" r:id="rId39"/>
    <p:sldId id="725" r:id="rId40"/>
    <p:sldId id="726" r:id="rId41"/>
    <p:sldId id="727" r:id="rId42"/>
    <p:sldId id="728" r:id="rId43"/>
    <p:sldId id="729" r:id="rId44"/>
    <p:sldId id="730" r:id="rId45"/>
    <p:sldId id="731" r:id="rId46"/>
    <p:sldId id="918" r:id="rId47"/>
    <p:sldId id="733" r:id="rId48"/>
    <p:sldId id="734" r:id="rId49"/>
    <p:sldId id="738" r:id="rId50"/>
    <p:sldId id="739" r:id="rId51"/>
    <p:sldId id="740" r:id="rId52"/>
    <p:sldId id="741" r:id="rId53"/>
    <p:sldId id="743" r:id="rId54"/>
    <p:sldId id="916" r:id="rId55"/>
    <p:sldId id="747" r:id="rId56"/>
    <p:sldId id="744" r:id="rId57"/>
    <p:sldId id="748" r:id="rId58"/>
    <p:sldId id="923" r:id="rId59"/>
    <p:sldId id="924" r:id="rId60"/>
    <p:sldId id="749" r:id="rId61"/>
    <p:sldId id="750" r:id="rId62"/>
    <p:sldId id="751" r:id="rId63"/>
    <p:sldId id="752" r:id="rId64"/>
    <p:sldId id="753" r:id="rId65"/>
    <p:sldId id="687" r:id="rId66"/>
    <p:sldId id="917" r:id="rId67"/>
    <p:sldId id="766" r:id="rId68"/>
    <p:sldId id="768" r:id="rId69"/>
    <p:sldId id="921" r:id="rId70"/>
    <p:sldId id="770" r:id="rId71"/>
    <p:sldId id="771" r:id="rId72"/>
    <p:sldId id="773" r:id="rId73"/>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CC00"/>
    <a:srgbClr val="D9ECFF"/>
    <a:srgbClr val="99CCFF"/>
    <a:srgbClr val="FFFF00"/>
    <a:srgbClr val="F2F3B7"/>
    <a:srgbClr val="EAEC8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DBC2B-F6BF-4A1A-BF9C-C284BB1B850C}" v="2" dt="2025-09-21T23:40:53.515"/>
    <p1510:client id="{800791EA-F5C5-4CBF-B621-8EB664A8BE2E}" v="2" dt="2025-09-21T20:48:21.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0" autoAdjust="0"/>
    <p:restoredTop sz="94712" autoAdjust="0"/>
  </p:normalViewPr>
  <p:slideViewPr>
    <p:cSldViewPr>
      <p:cViewPr varScale="1">
        <p:scale>
          <a:sx n="83" d="100"/>
          <a:sy n="83" d="100"/>
        </p:scale>
        <p:origin x="259"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ultan KFUPM" userId="0cbaf235bccc99f4" providerId="LiveId" clId="{C4308D79-2985-4B00-860A-05B3DBB3215F}"/>
    <pc:docChg chg="modSld">
      <pc:chgData name="Dr. Sultan KFUPM" userId="0cbaf235bccc99f4" providerId="LiveId" clId="{C4308D79-2985-4B00-860A-05B3DBB3215F}" dt="2025-09-21T23:40:53.515" v="2"/>
      <pc:docMkLst>
        <pc:docMk/>
      </pc:docMkLst>
      <pc:sldChg chg="addSp delSp mod">
        <pc:chgData name="Dr. Sultan KFUPM" userId="0cbaf235bccc99f4" providerId="LiveId" clId="{C4308D79-2985-4B00-860A-05B3DBB3215F}" dt="2025-09-21T23:40:53.515" v="2"/>
        <pc:sldMkLst>
          <pc:docMk/>
          <pc:sldMk cId="0" sldId="748"/>
        </pc:sldMkLst>
        <pc:inkChg chg="add del">
          <ac:chgData name="Dr. Sultan KFUPM" userId="0cbaf235bccc99f4" providerId="LiveId" clId="{C4308D79-2985-4B00-860A-05B3DBB3215F}" dt="2025-09-21T23:32:56.503" v="1"/>
          <ac:inkMkLst>
            <pc:docMk/>
            <pc:sldMk cId="0" sldId="748"/>
            <ac:inkMk id="4" creationId="{2245634F-63DD-BFA9-4F1D-E24208EF611C}"/>
          </ac:inkMkLst>
        </pc:inkChg>
        <pc:inkChg chg="add">
          <ac:chgData name="Dr. Sultan KFUPM" userId="0cbaf235bccc99f4" providerId="LiveId" clId="{C4308D79-2985-4B00-860A-05B3DBB3215F}" dt="2025-09-21T23:40:53.515" v="2"/>
          <ac:inkMkLst>
            <pc:docMk/>
            <pc:sldMk cId="0" sldId="748"/>
            <ac:inkMk id="5" creationId="{4E00C0E7-7D3B-9013-8383-9D41F058B6A3}"/>
          </ac:inkMkLst>
        </pc:inkChg>
      </pc:sldChg>
      <pc:sldChg chg="addSp">
        <pc:chgData name="Dr. Sultan KFUPM" userId="0cbaf235bccc99f4" providerId="LiveId" clId="{C4308D79-2985-4B00-860A-05B3DBB3215F}" dt="2025-09-21T23:40:53.515" v="2"/>
        <pc:sldMkLst>
          <pc:docMk/>
          <pc:sldMk cId="0" sldId="749"/>
        </pc:sldMkLst>
        <pc:inkChg chg="add">
          <ac:chgData name="Dr. Sultan KFUPM" userId="0cbaf235bccc99f4" providerId="LiveId" clId="{C4308D79-2985-4B00-860A-05B3DBB3215F}" dt="2025-09-21T23:40:53.515" v="2"/>
          <ac:inkMkLst>
            <pc:docMk/>
            <pc:sldMk cId="0" sldId="749"/>
            <ac:inkMk id="2" creationId="{8112DDEB-CDF3-3CBF-A273-F3AEBAFDD826}"/>
          </ac:inkMkLst>
        </pc:inkChg>
      </pc:sldChg>
      <pc:sldChg chg="addSp">
        <pc:chgData name="Dr. Sultan KFUPM" userId="0cbaf235bccc99f4" providerId="LiveId" clId="{C4308D79-2985-4B00-860A-05B3DBB3215F}" dt="2025-09-21T23:40:53.515" v="2"/>
        <pc:sldMkLst>
          <pc:docMk/>
          <pc:sldMk cId="0" sldId="750"/>
        </pc:sldMkLst>
        <pc:inkChg chg="add">
          <ac:chgData name="Dr. Sultan KFUPM" userId="0cbaf235bccc99f4" providerId="LiveId" clId="{C4308D79-2985-4B00-860A-05B3DBB3215F}" dt="2025-09-21T23:40:53.515" v="2"/>
          <ac:inkMkLst>
            <pc:docMk/>
            <pc:sldMk cId="0" sldId="750"/>
            <ac:inkMk id="2" creationId="{3E86E7F3-FADC-86BA-D110-A5544A3028F7}"/>
          </ac:inkMkLst>
        </pc:inkChg>
      </pc:sldChg>
      <pc:sldChg chg="addSp">
        <pc:chgData name="Dr. Sultan KFUPM" userId="0cbaf235bccc99f4" providerId="LiveId" clId="{C4308D79-2985-4B00-860A-05B3DBB3215F}" dt="2025-09-21T23:40:53.515" v="2"/>
        <pc:sldMkLst>
          <pc:docMk/>
          <pc:sldMk cId="0" sldId="751"/>
        </pc:sldMkLst>
        <pc:inkChg chg="add">
          <ac:chgData name="Dr. Sultan KFUPM" userId="0cbaf235bccc99f4" providerId="LiveId" clId="{C4308D79-2985-4B00-860A-05B3DBB3215F}" dt="2025-09-21T23:40:53.515" v="2"/>
          <ac:inkMkLst>
            <pc:docMk/>
            <pc:sldMk cId="0" sldId="751"/>
            <ac:inkMk id="2" creationId="{3A3544DD-4B12-7D3C-F4BE-1ABE902CF88B}"/>
          </ac:inkMkLst>
        </pc:inkChg>
      </pc:sldChg>
      <pc:sldChg chg="addSp">
        <pc:chgData name="Dr. Sultan KFUPM" userId="0cbaf235bccc99f4" providerId="LiveId" clId="{C4308D79-2985-4B00-860A-05B3DBB3215F}" dt="2025-09-21T23:40:53.515" v="2"/>
        <pc:sldMkLst>
          <pc:docMk/>
          <pc:sldMk cId="0" sldId="752"/>
        </pc:sldMkLst>
        <pc:inkChg chg="add">
          <ac:chgData name="Dr. Sultan KFUPM" userId="0cbaf235bccc99f4" providerId="LiveId" clId="{C4308D79-2985-4B00-860A-05B3DBB3215F}" dt="2025-09-21T23:40:53.515" v="2"/>
          <ac:inkMkLst>
            <pc:docMk/>
            <pc:sldMk cId="0" sldId="752"/>
            <ac:inkMk id="2" creationId="{A5981F2E-3AD2-0D56-61F7-802BA191F13D}"/>
          </ac:inkMkLst>
        </pc:inkChg>
      </pc:sldChg>
      <pc:sldChg chg="addSp">
        <pc:chgData name="Dr. Sultan KFUPM" userId="0cbaf235bccc99f4" providerId="LiveId" clId="{C4308D79-2985-4B00-860A-05B3DBB3215F}" dt="2025-09-21T23:40:53.515" v="2"/>
        <pc:sldMkLst>
          <pc:docMk/>
          <pc:sldMk cId="0" sldId="770"/>
        </pc:sldMkLst>
        <pc:inkChg chg="add">
          <ac:chgData name="Dr. Sultan KFUPM" userId="0cbaf235bccc99f4" providerId="LiveId" clId="{C4308D79-2985-4B00-860A-05B3DBB3215F}" dt="2025-09-21T23:40:53.515" v="2"/>
          <ac:inkMkLst>
            <pc:docMk/>
            <pc:sldMk cId="0" sldId="770"/>
            <ac:inkMk id="2" creationId="{5AD23FC1-314A-6E8E-D9E9-B95196C2C169}"/>
          </ac:inkMkLst>
        </pc:inkChg>
      </pc:sldChg>
      <pc:sldChg chg="addSp">
        <pc:chgData name="Dr. Sultan KFUPM" userId="0cbaf235bccc99f4" providerId="LiveId" clId="{C4308D79-2985-4B00-860A-05B3DBB3215F}" dt="2025-09-21T23:40:53.515" v="2"/>
        <pc:sldMkLst>
          <pc:docMk/>
          <pc:sldMk cId="0" sldId="773"/>
        </pc:sldMkLst>
        <pc:inkChg chg="add">
          <ac:chgData name="Dr. Sultan KFUPM" userId="0cbaf235bccc99f4" providerId="LiveId" clId="{C4308D79-2985-4B00-860A-05B3DBB3215F}" dt="2025-09-21T23:40:53.515" v="2"/>
          <ac:inkMkLst>
            <pc:docMk/>
            <pc:sldMk cId="0" sldId="773"/>
            <ac:inkMk id="2" creationId="{5C6CAF1B-C0D9-C820-957A-D3380D677717}"/>
          </ac:inkMkLst>
        </pc:ink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0:15.263"/>
    </inkml:context>
    <inkml:brush xml:id="br0">
      <inkml:brushProperty name="width" value="0.05292" units="cm"/>
      <inkml:brushProperty name="height" value="0.05292" units="cm"/>
      <inkml:brushProperty name="color" value="#FF0000"/>
    </inkml:brush>
  </inkml:definitions>
  <inkml:trace contextRef="#ctx0" brushRef="#br0">10129 13290 704 0,'-15'-3'264'0,"15"3"-208"0,-32 8-12 0,14-2 64 0,6-1-68 0,-15 0 44 0,6 0-48 0,-6 1 112 0,9-1-80 0,-2-2 72 0,5-1-80 0,0-4 56 16,6 2-64-16,0-3 16 15,3 6-40-15,-3-6 44 16,6 3-40-16,-3-3-32 0,6 6-4 0,-3-3 16 31,6 0-4-31,-3 3-4 16,0-1 0-16,0 1-16 16,0 2 8-16,-3 3 4 15,0 0 0-15,-3 3 8 16,0-1-4-16,-6 6-12 15,1 0 4-15,-7 5 28 0,6 0-12 16,-3 3 24-16,3-3-24 0,-3 1 12 16,3-4-12-16,0-2 56 15,3 2-40-15,-3-4-4 16,6-4-12-16,1-2 8 16,2-2-12-16,0-6-4 15,3 2 0-15,6-7 12 16,2 2-8-16,10-2-4 15,6 2 0-15,9 6-32 16,3 5 16-16,2 8-4 16,1 5 8-16,-12 5 8 15,-6 3 0-15,-18 1 60 16,-3-4-32-16,-21 3 40 16,-3-2-36-16,-15-1 0 15,4 1-20-15,-16-6 0 16,6-5-4-16,-11-9-164 15,8 1 84-15</inkml:trace>
  <inkml:trace contextRef="#ctx0" brushRef="#br0" timeOffset="641.66">10332 13322 600 0,'8'-13'224'0,"-8"13"-176"0,0 0-12 0,-2 5 212 0,-1 3-144 0,-9 8 108 0,3 2-124 0,-12 14 172 15,6 2-144-15,-3 14 56 16,3-3-100-16,0 3 100 31,9-3-96-31,-3-8 40 0,6-6-68 0,1-7 36 16,4-3-48-16,1-5 0 15,3-3-24-15,3-5 12 16,6-2-16-16,0-9 4 16,3 3-4-16,0-8-112 15,3 3 56-15,-3-8-244 16,2 5 164-1,1-3-272-15,-3 3 228 0,3-3-260 16,-6 4 248-16</inkml:trace>
  <inkml:trace contextRef="#ctx0" brushRef="#br0" timeOffset="881.98">10445 13491 1288 0,'-3'32'476'0,"3"-32"-368"16,18 71-32-16,-10-39 300 15,1-3-220-15,0 8 36 0,0 0-116 16,-6 3-24 0,0-3-32-16,-6 5-12 15,0-2-4-15,-3 0 4 16,0-6-4-16,-3-2-188 15,3-6 100-15</inkml:trace>
  <inkml:trace contextRef="#ctx0" brushRef="#br0" timeOffset="2356.38">9135 13240 684 0,'0'5'252'0,"0"-5"-192"0,3 32-20 0,-3-11 164 0,3 3-120 0,-6 37 228 0,3 7-172 0,-12 51 132 16,3-5-156-16,-9 45 28 15,3-11-84-15,0 48 76 16,6-21-76-16,7 34-36 15,4-19-20-15,4 19 84 0,3-18-48 16,3 44 0 0,-3-26-24-16,-3-29-36 15,3 3 8-15,-6 18 12 0,0-6 4 16,-3-25 8-16,0-22-8 16,0-13-212-16,0-13 112 15,0-17-316-15,-3-20 236 0,0-19-504 16,0-13 384-16</inkml:trace>
  <inkml:trace contextRef="#ctx0" brushRef="#br0" timeOffset="7145.52">8004 13750 572 0,'-12'0'208'0,"12"0"-160"0,-3-5-12 0,0 2 144 0,6 6-104 0,-3-6 140 0,0 3-128 0,0-5 56 16,0 3-84-16,0-6 36 15,3 2-56-15,3-4 16 16,3 4-36-16,3-4 0 15,3 2-12-15,8-5 4 16,1 5-8-16,9-3 16 16,-3 3-12-16,-1 6-20 15,1 4 4-15,-6 9-12 16,0 5 8-16,-9 7 0 16,0 1 4-16,-9 5 8 15,-3-2 0-15,-12 2 8 16,3 0-4-16,-12 3 8 15,0-3-8-15,-9-3 52 16,6 1-32-16,-6-6 0 16,7-2-16-16,-1-4-8 15,6 1 4-15,-3-5 40 16,12-1-24-16,0-4 24 16,3 2-24-16,6-6 16 15,6 4-20-15,3-6 28 16,9 2-28-16,0-4 4 15,2 2-12-15,1-6-16 16,0 6 4-16,0-2 12 16,-3 4-4-16,-3-2-4 15,-1 3 4-15,-5 0-16 16,0-1 8-16,-6 1 4 16,3 0 0-16,-3-3 24 0,0 2-12 15,-6-2-4-15,0 0-4 16,0-2-68-16,0 2 36 0,-3-6-260 15,3 4 156 1,0-4-564-16,3 4 384 0</inkml:trace>
  <inkml:trace contextRef="#ctx0" brushRef="#br0" timeOffset="9636.28">9605 14579 436 0,'0'-8'160'0,"0"8"-124"16,9-3-8-16,-6 0 104 0,0 3-76 0,3-2 120 0,0-1-100 0,-3-2 60 0,3 2-80 0,-3-5-12 31,3 6-28-31,0-9-4 16,3 6-4-16,0-6-8 16,3 3 4-16,2-2 4 15,1 2-4-15,3-3-144 16,3 6 76-16,21 5-76 15,-24 8 108-15,-1 5 16 16,-5 11 4-16,-3 2 4 16,-12 6 96-16,0-3-48 15,-9 3 88-15,4-3-72 0,-10-3 68 16,6-2-68-16,-6-3 56 16,3-5-60-16,0-5 32 15,6-1-48-15,-3-4 24 16,6 2-32-16,0-6 16 15,3 4-24-15,0-6 28 16,6 0-32-16,3-3 32 16,3 0-32-16,6-2 4 15,6 0-12-15,0-3-16 16,3 2 4-16,-1-2 12 16,-2 3-4-16,0-3-12 15,-3 6 4-15,-3-1 4 16,0 3 0-16,-6-3-80 15,0 6 44-15,-3-3-120 16,0 3 92-16</inkml:trace>
  <inkml:trace contextRef="#ctx0" brushRef="#br0" timeOffset="10129.04">10126 14475 736 0,'3'-2'272'0,"-3"2"-208"0,12-3-20 0,-6 0 124 0,0 1-100 0,9-6 0 0,3 0-44 0,6-5-16 15,2 5-4-15,4-6-4 16,-3 7 0-16,-3-1 8 15,-3 5-4-15,-7 8-56 16,-2 6 28-16,-12 18 160 16,0 3-72-16,-15 10 144 15,4-2-120-15,-10-1 20 16,6-4-64-16,-3-3 0 0,6-3-28 16,0-6-8-1,3-1-4-15,0-9-68 16,6 0 36-16,0-8-412 15,3-2 244-15</inkml:trace>
  <inkml:trace contextRef="#ctx0" brushRef="#br0" timeOffset="10402.78">10168 14671 840 0,'27'-18'312'0,"-27"18"-244"0,26-8-16 16,-11 2 208 0,0 4-152-16,3-4 20 15,3 6-80-15,0-5 4 16,0 5-32-16,-4-2-8 16,-2 4-8-16,0-2-4 15,-3 0 0-15,0-2 0 16,0 2 0-16,-3-3-168 15,3 6 92-15,-3-3-252 16,3 0 184-16,-9 0-276 16,3 0 240-16</inkml:trace>
  <inkml:trace contextRef="#ctx0" brushRef="#br0" timeOffset="11570.95">8099 14703 696 0,'-9'-3'256'0,"9"3"-196"0,-6 3-20 0,3-3 128 0,3 3-100 0,-6-3 36 0,6 0-64 0,0-3 20 16,3 3-32-16,0-3 8 0,6 1-20 0,3-4 20 15,6 4-24-15,0-6 24 32,0 5-24-32,2-5 24 15,4 3-24-15,0-3 12 0,-3 5-12 0,0-2 0 31,-3 2-4-31,-1-2-16 0,-2 5 4 16,0-3 4-16,0 3 0 0,-3 0-12 31,3 3 8-31,-6 0 12 0,0 2-4 16,-3 0-20 0,3 3 8-16,-9-3 4 0,3 1 4 15,-6-4 16-15,3 4-8 0,-6-1-4 16,3 3 0-16,-6-3 12 15,0 1-8-15,-6-1 24 16,6 3-20-16,-6 0 32 16,3-3-28-16,-3 0 20 15,3 1-20-15,1-1-8 16,2 0-4-16,3-2 4 16,6 2-4-16,3 0 16 15,6 1-12-15,2 7-4 16,1 3 0-16,-3 5 108 15,3 3-60-15,-9 2 156 16,3 1-116-16,-12-1 76 16,0 1-96-16,-18-4-20 15,4-1-32-15,-22-7-84 16,6-1 32-16,-8-9-304 16,8 0 184-16</inkml:trace>
  <inkml:trace contextRef="#ctx0" brushRef="#br0" timeOffset="13710.1">9843 15261 508 0,'-15'5'188'0,"15"-5"-148"0,-11 8-8 0,2-5 116 0,3 2-88 0,-9-2 28 15,6 0-52-15,-6-3 76 0,6 0-64 0,-3-8 20 16,6 2-36-16,0-7-4 31,3 3-16-31,3-12-16 16,6 4 0-16,6-6-68 16,3 6 40-16,6-4-4 0,0 7 20 15,3 4 20 1,-4 6 0-16,-2 10 120 0,-3 8-68 0,-9 14 208 15,-3 4-148-15,-12 17 68 16,0 2-108 0,-9 6-24-16,3-9-32 0,-5-4-16 15,5-6 0-15,-6-8-92 16,6-5 48-16,-6-6-768 16,6-2 444-16</inkml:trace>
  <inkml:trace contextRef="#ctx0" brushRef="#br0" timeOffset="15095.05">8173 15571 612 0,'-3'0'228'0,"3"0"-180"0,0 0-12 0,0 0 160 0,0 0-116 15,3 0 124-15,0 0-116 0,0-3 116 16,0 3-120-16,0-3 76 15,3 3-96-15,0-2 4 16,0-1-44-16,0-2 4 16,3 5-16-16,0-5-8 15,0 5 0-15,3-6-4 16,0 6 0-16,3-5 8 16,2 5-4-16,4-5-12 15,0-1 4-15,0-4 4 16,3 5 0-16,3-6-12 15,-4 6 8-15,4-3 12 16,-3 2-4-16,0-2-4 16,-3 6 4-16,0-6 4 15,-4 5-4-15,-2-2-12 16,0 5 4-16,-6-5 4 16,3 5 0-16,-6-6 0 0,3 6 0 15,-3-2-12-15,0 4 8 16,-6-2 4-16,0 0 0 15,0 0 0 1,3 6 0-16,-3-1 0 0,0 0 0 16,-3 1 0-16,3-1 0 0,-6 0-12 15,0 3 8-15,-6 0 20 16,6 0-8-16,-9 0 16 16,3 0-16-16,-6 0 4 15,6 2-4-15,-5-2 28 16,2 0-20-16,-3 0 12 15,6 0-16-15,-3-3 36 16,6 3-24-16,0-2-12 16,3-1-8-16,0-5 4 15,6 3-4-15,-3-3-4 16,6 0 4-16,0 0 4 16,6 5-4-16,3-3-20 15,6 4 8-15,0-4 12 16,3 4 0-16,-3 2-4 15,-4 0 4-15,-11 5-24 16,0 0 12-16,-15 6 20 16,4-1-4-16,-13 3 16 15,3 3-16-15,-9-5-4 16,3-1 0-16,-6-7-40 16,10-3 20-16,-10-6-292 15,6 1 168-15</inkml:trace>
  <inkml:trace contextRef="#ctx0" brushRef="#br0" timeOffset="17096.14">9596 15999 372 0,'0'6'140'16,"0"-6"-112"-16,0 0-4 0,0 0 128 0,0 0-88 0,0 0 60 0,0 0-68 0,0 0 20 16,6 0-44-16,-3 0 60 15,0 0-52-15,0 0-8 16,0 0-20-16,-3 0 8 15,0 0-12-15,3 0-4 16,6 0 0-16,-6 0 20 16,0 0-12-16,-6 0 4 15,3 0-8-15,-3 0-16 0,3 0 4 0,-3 0 20 16,6 0-8 0,-3 0 24-16,0 0-20 0,3-3 24 15,3 0-24-15,3-2 24 16,0 5-24-16,-3-5-4 15,3 5-4-15,-6-3 4 16,3 3-4-16,-3-3-12 16,0 1 4-16,3-3 20 15,0 5-8-15,-1-6-12 16,1 6 0-16,-3-2 4 16,3 2 0-16,-6-3 0 15,3 3 0-15,0-5-12 16,3 5 8-16,-3-3 4 15,0 6 0-15,3-3 8 16,0 0-4-16,0-3 8 16,0 3-8-16,3-3-20 15,0 3 8-15,-6-5 4 16,3 5 4-16,-6-3 8 16,0 3-4-16,0-2 8 15,0 2-8-15,0-3-4 16,3 3 4-16,0-3-32 15,0 6 16-15,0-3 24 0,3 0-8 16,-3 0 0-16,0 0 0 16,-3 0-4-1,0 0 0-15,0 0 0 0,0 0 0 0,0-3 0 16,3 3 0-16,-3-2 8 16,3 2-4-16,-3-3-20 15,3 3 8 1,-3 0 4-16,6 3 4 0,-3-1 0 15,-1 4 0-15,-4-1 16 16,-1 0-8-16,0 6 16 16,6 0-16-16,-6-4-4 15,0 4 0-15,-6-3 4 16,0 0-4-16,0 0 8 16,3 0-8-16,-6 0 8 15,6 0-8-15,-6-3 60 0,6 3-36 16,-6-3-4-1,3 1-12-15,-3-1 24 16,3 0-20-16,-2-2 12 16,5 2-16-16,0-2-8 15,3-1 0-15,0-2-24 16,6 0 12-16,3 0 20 16,3 3-4-16,5-3-4 15,7 3 0-15,-3-1 4 16,0 6-4-16,-9 0-4 15,0 3 4-15,-9 2 28 16,0 0-16-16,-12 0 40 0,3 3-32 16,-12-5-40-16,6 2 8 15,-14-2-112-15,5-1 64 0,-15 1-320 16,6-1 212 0</inkml:trace>
  <inkml:trace contextRef="#ctx0" brushRef="#br0" timeOffset="18358.66">8349 16198 520 0,'3'-3'192'0,"-3"3"-152"0,3 0-8 0,-3 0 72 0,0 0-64 0,0 0 72 0,0 0-64 0,0 0 80 16,0 0-72-16,0 0 60 15,0 0-64 1,0-3 68-16,6 3-68 0,0-2 44 15,0-1-56-15,-3-2 8 16,0 5-32-16,3-5-8 16,3 5-4-16,0-6-4 15,0 4 0-15,2-6 8 16,4 5-4-16,6-5 8 16,0 3-8-16,6-6-12 15,3 6 4-15,-1-3 4 16,-2 3 0-16,-3-3-12 15,-3 5 8-15,-3-2 12 16,-3 5-4-16,-4-5-4 16,1 5 4-16,-3-3-4 15,-3 3 0-15,-6-3 0 16,0 6 0-16,0 0-20 16,3-1 12-16,-3 1 20 15,0 0-4-15,-3 2-20 16,3 3 4-16,-6 0 4 15,0 0 4-15,-6 2 0 16,6 1 0-16,-8-1 0 16,2 4 0-16,-9-1 16 15,6 3-8-15,-6-3-20 16,6 3 4-16,-3-3 20 0,3-2-4 0,1-3-4 16,8 0 0-1,0-6-4-15,3 3 0 0,3-5 0 16,6 0 0-16,6 0 8 15,2 0-4 1,10 3 16-16,0 5-12 0,-3 5 4 16,-3 3-4-16,-6 5 36 15,-3 0-20-15,-15 1 40 16,0-1-36-16,-18 0 12 16,3 0-24-16,-12 3 0 15,7-6-8-15,-4-2-104 16,6-2 52-16</inkml:trace>
  <inkml:trace contextRef="#ctx0" brushRef="#br0" timeOffset="19009.64">9418 16666 944 0,'6'-8'352'0,"3"8"-276"0,8 5-20 0,-5 3 324 0,6 8-220 0,6 11 56 0,0 4-128 0,-3 4-16 16,-6-1-48-16,-4 1-4 0,-2-1-12 15,-6-2 12-15,-3-6-12 0,-3-5-336 31,3 3 176-31,-6-3-440 16</inkml:trace>
  <inkml:trace contextRef="#ctx0" brushRef="#br0" timeOffset="22240.22">12287 16367 728 0,'12'-5'268'0,"-12"5"-208"0,12-8-16 0,-9 5 152 0,3 3-116 0,-6-2 72 0,3-1-88 0,-9 3 52 16,3 3-64-16,-15-1 32 15,3 6-48-15,-17 0 0 16,5 0-24-16,-9 3 0 16,9 2-4-16,-3-3 12 15,7 4-12-15,-1-6-4 16,9 0 0-16,-3-3 12 0,9 3-8 16,0-3-12-1,3-2 0-15,0-1 28 16,6 1-12-16,-6-3-4 15,6 3-4-15,-6-3 4 0,6 2-4 0,-3 1-12 16,3 0 4 0,-5 2-4-1,-1 5 0-15,0 1 8 0,6 2 0 16,-9 1 0-16,3 1 0 16,-6-4 8-16,6 2-4 0,6-5 8 15,6 3-8-15,12-9 8 16,3 4-8-16,14-4-4 15,4 4 4-15,0 2 12 16,-7 2-8-16,-14 9 40 16,-6 2-24-16,-15 3 92 15,-3-1-64-15,-21 7-16 0,-2-4-20 16,-4-2 12-16,0-6-16 16,-3-4-152-16,-5-4 72 15,2-5-324-15,3-2 220 0,7-6-760 16</inkml:trace>
  <inkml:trace contextRef="#ctx0" brushRef="#br0" timeOffset="23506.28">12543 16312 520 0,'3'-3'192'0,"-3"3"-152"0,0 5-8 0,-3 0 184 0,3 6-124 0,-9 8 140 0,3 4-132 0,-6 7 124 15,1-1-128-15,-7 13 56 0,-3 0-88 16,3-2 60-16,3 0-68 15,3-6 32-15,3-5-52 16,0-5 16-16,3-6-32 0,6-4 16 16,0-4-20-16,6-4 20 15,0-4-24-15,3-4-4 16,6-4-4-16,3-2-32 16,0 0 16-16,0-2-64 15,0-1 40-15,-4 1-140 16,1-1 96-16,0 3-192 15,0 0 152-15,-3 0-256 0,3 0 208 16</inkml:trace>
  <inkml:trace contextRef="#ctx0" brushRef="#br0" timeOffset="23745.48">12633 16497 956 0,'-3'5'352'0,"0"3"-272"0,-3 11-24 16,3-4 288-16,-6 15-200 16,-3 9 40-1,0 6-112-15,0-3 8 0,0-2-48 16,3-5-8-16,3-6-16 0,3-5-8 16,3-3 4-16,0-5-252 15,0-1 136-15,0-1-456 16,0-1 316-16</inkml:trace>
  <inkml:trace contextRef="#ctx0" brushRef="#br0" timeOffset="24140.76">12963 16563 704 0,'0'-3'264'0,"0"3"-208"0,0-2-12 0,0 2 116 15,6-3-96-15,0 0 36 16,3 1-60-16,3-1 12 0,3-2-32 16,2 2-16-16,4-2-8 0,3 0 4 15,0-1 0-15,-3 1-220 0,-3 0 120 31,-4-1-200-31,-2 4 172 0,-6-1-296 16</inkml:trace>
  <inkml:trace contextRef="#ctx0" brushRef="#br0" timeOffset="24495.93">12969 16640 652 0,'-3'0'244'0,"9"0"-192"0,6 0-12 15,-6 0 144-15,3 0-108 16,0-3 24-16,0 0-60 0,2-2-16 31,4 0-16-31,0-1-140 0,0 4 76 0,0-3-432 16</inkml:trace>
  <inkml:trace contextRef="#ctx0" brushRef="#br0" timeOffset="25892.29">13490 16446 520 0,'-6'-7'192'0,"6"7"-152"0,0 2-8 0,0-4 184 16,0 2-124-16,0-6 168 0,0 1-152 0,0-6 116 16,0 6-132-16,0-5 44 0,3 2-80 15,0-3 0-15,6 3-32 0,3-3-20 32,0 4-8-32,2-4 12 15,1 6-4-15,3-3-4 16,3 5 4-16,3 3-4 0,3 3 0 15,-4 7-12 1,-2 6 8-16,-6 5-24 0,0 3 16 0,-6 5 4 16,-3 0 8-16,-12 6 24 15,-3-3-12-15,-9 2 56 16,0-2-36-16,-5-3 28 16,2-3-32-16,-6-5-8 15,9-2-12-15,-3-3 56 16,9-3-36-16,-3-2 40 15,9-3-36-15,1-3 44 16,5 0-44-16,2-2 4 16,4 2-24-16,3-5-8 15,3 3 0-15,3-6-4 16,0 3 0-16,3-5 8 16,0 2-4-16,0-2-12 15,-3 5 4-15,-4-5 12 16,4 5-4-16,-3-6 8 15,0 6-8-15,-3-2-12 16,0 2 4-16,0-3 4 0,0 0 0 0,-3-2-12 31,0 5 8-31,-6-5 4 16,3 5 0-16,-3-3 8 16,0 3-4-16,0-3-20 15,0 3 8-15,0-2-68 0,0 4 44 16,0-4-100-1,3-1 72-15,0-2-200 0,0 2 144 0,0-2-304 16,3 2 232-16</inkml:trace>
  <inkml:trace contextRef="#ctx0" brushRef="#br0" timeOffset="26147.54">14002 16555 1248 0,'6'-8'460'0,"-6"8"-356"0,6-3-32 0,-3 1 216 0,0 4-172 0,0-2-8 0,3 0-72 0,3 0-16 0,-1 0-12 0,-2 0-52 31,3 3 28-31,0 0-448 16,0 2 256-16</inkml:trace>
  <inkml:trace contextRef="#ctx0" brushRef="#br0" timeOffset="27559.22">14383 16378 612 0,'-3'2'228'0,"3"-2"-180"15,0-2-12-15,0-1 140 0,0 6-104 0,0-6 44 0,3 0-72 0,0-2 12 0,6 2-36 0,0-2-8 16,3 3-8-16,-3-6 4 16,2 5-4-1,1-5-12 1,0 5 4-16,0-2-4 15,3 2 0-15,-3-2 16 0,3 5-4 0,-3-3-28 16,3 3 12-16,-3-2-56 16,-1 2 36-1,-5-3-20-15,3 3 32 16,-3-2-36-16,0 2 36 16,-3-3-4-16,3 6 16 0,0-6 8 15,0 3 0-15,0-3 0 16,0 6 0-16,0-3 0 15,0 0 0-15,-3 0 0 16,0 0 0-16,0 0 0 16,0 3 0-16,-3-3-12 15,0 0 8-15,-3 0 12 16,3 5-4-16,-3 0-4 16,0 3 4-16,-3 0-4 15,3 0 0-15,-6 0 88 16,3 0-48-16,-6 0 36 15,6 0-44-15,-6 0 44 16,3 2-44-16,-6-2 64 16,7 0-56-16,-7 0-8 0,6 0-20 15,-3-3-20 1,3 1 4-16,0-1 12 16,3 0-4-16,-3 3 8 15,6-3-8-15,-3-2-4 16,6 0 4-16,-3-3 12 15,3 2-8-15,0-2 4 0,6 0-4 0,-3 0-8 16,6 0 4-16,3 0-4 16,3 3 0-16,3 0 16 15,3 2-8-15,-4 3-28 16,1 0 8-16,-6 2-12 16,0 4 12-16,-6 1 132 15,0 4-68-15,-9 2 108 16,0 0-96-16,-12 0 68 15,3-2-76-15,-15-3-20 0,1-3-24 16,-10-8 16-16,9 1-16 16,-6-12-128-16,10 4 64 15,-4-6-300 1,6 3 196-16</inkml:trace>
  <inkml:trace contextRef="#ctx0" brushRef="#br0" timeOffset="28295.48">13725 15790 892 0,'9'3'332'0,"-9"-3"-260"0,9 21-20 0,-6-5 52 0,3 0-68 0,-3 8-12 0,3 2-16 0,-6 1 8 16,3-1-8-16,-3-2 16 16,0-3-16-16</inkml:trace>
  <inkml:trace contextRef="#ctx0" brushRef="#br0" timeOffset="29642.09">14660 15957 384 0,'0'5'140'0,"0"-5"-108"0,-6-2-8 0,3-1 64 0,6 6-52 0,-3-3 84 0,0 0-68 0,3 0 60 16,0 0-60-16,-3-3 68 15,3 3-68-15,0-3 44 16,0 1-56-16,0-4 16 15,0 6-36-15,0-5-16 16,0 5-8-16,0-5 12 16,-1 5-4-16,-2-3 8 15,3 6-8-15,0-6-12 16,0 3 4-16,0-2-4 0,3 2 0 16,3-3 16-1,0 3-4-15,0-3-12 16,3 1 4-16,-3-4 20 15,3 4-8-15,-3-4-12 16,3 4 0-16,-3-4 4 0,3 6 0 16,-4-2-12-16,1 2 8 0,-3 0 4 31,0 2 0-31,-6-2 0 0,3 6 0 16,-3-1 16-16,3 3-8 0,-3-3-48 15,0 1 24 1,-3-1 36-16,3 0-8 0,-6 0-8 15,3 1-8-15,-6-1 28 16,6 3-12-16,-5-3-4 16,2 1-4-16,-3-1 40 15,3 3-24-15,-3-3 16 16,3 0-20-16,-3 1 0 16,6-1-8-16,0-2 4 15,3 2-8-15,0-5 8 16,6 3-8-16,-3-1 8 15,6 1-8-15,0-1-12 16,3 4 4-16,-3-1 4 16,-1 0 0-16,-5 1-12 15,3-1 8-15,-6 0 84 16,0 1-48-16,-6-4 28 16,1 3-40-16,-7-2-8 0,3 2-8 0,-9-2 4 31,6 2-4-31,-6 1-168 15,3 2 88-15</inkml:trace>
  <inkml:trace contextRef="#ctx0" brushRef="#br0" timeOffset="56819.67">20795 11660 924 0,'0'-8'340'0,"0"8"-260"0,3-2-28 0,-3-1 240 0,0 6-172 0,0-6 116 0,0 3-136 0,0-3 44 16,0 1-84-16,0-4 0 16,0 6-36-16,0-2 4 0,0 2-16 0,0-3 0 31,0 3-4-31,0-3 4 15,6 3-8-15,0-5-4 16,3 2 4-16,5-2-4 16,1 3 0-16,6-4 0 15,0 6 0-15,3-5 0 16,3 5 0-16,-1-3 0 16,-2 3 0-16,0-2 8 15,-3 4-4-15,0-2-20 16,-3 0 8-16,-1 0 12 15,-2 0 0-15,-3 0-4 16,0 0 4-16,-3 0-16 0,0 0 8 16,-3 0 4-16,0 0 0 15,-3 0 0-15,0 3 0 0,-3-3 0 16,0 0 0-16,-3 0 0 16,3 5 0-16,-9 1-12 15,3 1 8-15,-6-1 4 16,3 2 0-16,-6 0 8 15,3 2-4-15,-6-2-4 16,4 3 4-16,-4-3-4 16,3 2 0-16,0-2 8 15,3 0-4-15,6 0-20 16,6 0 8-16,9 3 4 16,3-1 4-16,6 3-28 15,3 1 16-15,-4 4 4 16,-2 3 8-16,-6 6 76 15,0-6-40-15,-12-3-4 16,0 1-20-16,-12-3 8 16,0-3-12-16,-8-5-248 15,2 0 128-15,-6-8-572 16,3 3 384-16</inkml:trace>
  <inkml:trace contextRef="#ctx0" brushRef="#br0" timeOffset="57263.71">21298 11718 852 0,'9'-21'316'0,"-9"21"-248"0,15-16-16 0,-6 8 60 0,2 6-72 0,7-4-28 0,3 4-8 0,3 4 4 0,0 4-4 0,0 10-12 31,-4 5 4-31,-5 8 152 0,-3 3-80 0,-12-1 124 31,0 4-112-31,-15-6 56 16,3-5-76-16,-11-8 8 16,5-3-36-16,-6-11 4 15,3-2-20-15,-6-13 0 0,6 3-8 0,-2-14-164 16,5 5 84-1,0-4-200 1,9 7 152-16</inkml:trace>
  <inkml:trace contextRef="#ctx0" brushRef="#br0" timeOffset="57664.38">21688 11647 664 0,'15'-13'244'0,"-15"13"-188"0,20-3-16 0,-8 6 56 15,0 2-60-15,9 8 84 16,0 6-68-16,-3 10 160 16,-3 3-120-16,-9 5 124 15,-3 0-124-15,-12-3 176 16,0-7-152-16,-12-6 84 16,0-5-116-16,-6-11 32 15,6 0-68-15,1-10-8 16,5-3-24-16,0-16-20 15,6 0 0-15,6-18-180 16,9 8 96-16,6-6-244 16,6 8 188-16,2 3-380 15,1 11 292-15</inkml:trace>
  <inkml:trace contextRef="#ctx0" brushRef="#br0" timeOffset="58775.6">21125 12256 904 0,'-21'39'332'0,"21"-39"-256"0,-50 69-24 0,8-40 328 0,6 3-220 0,-29 15 68 0,5 4-136 0,-17 12-24 16,5-2-40-16,-8-3-8 16,15-10-12-16,2-8 4 15,18-6-8-15,4-10 16 16,14-3-12-16,3-10-12 16,12-1 0-16,3-7 28 15,6-1-12-15,0-4 4 16,3-1-8-16,3-2 4 15,3 0-8-15,3-6 8 16,0 0-8-16,0-4 8 0,3 4-8 16,-3-5-28-16,0 3 12 0,-3 0-12 31,3 2 12-31,-3 0-8 0,0 4 8 16,0-4 8-16,2 3 4 0,1-5 8 15,0 5-4-15,0-8 16 16,0 5-12-16,0-7-12 15,0 5 0-15,-3-3 4 16,0 5 0-16,-3 1-12 16,0 2 8-16,-3 0-4 15,0 2 0-15,-3 4 24 16,3 2-8-16,-3 5-28 16,0 3 8-16,-9 10-4 15,3 4 8-15,-9 7 24 16,3 3-8-16,-8 2 16 15,5-2-16-15,-3-3 60 16,6-5-40-16,-3-6 32 16,9 1-32-16,0-9 60 15,9 1-48-15,6-9 0 16,3 1-24-16,15-6-4 16,3 3-4-16,9-5 4 15,2 2-8-15,1-4-12 0,0 4 4 16,-7-8-32-1,-5 6 20-15,-3-6-248 16,-3 4 144-16,-3-4-480 16,0 3 340-16</inkml:trace>
  <inkml:trace contextRef="#ctx0" brushRef="#br0" timeOffset="60264.12">21405 12343 488 0,'-6'-8'180'0,"6"8"-140"0,3-3-12 0,-3 1 208 0,3 4-136 0,0-2 224 0,0 0-184 0,3 6 64 15,3 4-120-15,3 9 100 32,3 2-104-32,2 8 84 0,4 0-96 0,0 5 20 31,0-2-52-31,0 0 32 0,-3 0-40 15,-1-6 4-15,-2-2-20 0,-3-8-8 16,-3 0 0 0,-3-6-4-16,3-2 0 0,-6-3 0 15,3 3 0-15,-6-2-12 16,3 2 8-16,-3-3 12 16,0 0-4-16,-3-2-4 15,3 0 4-15,-3-6-4 16,6 3 0-16,-3-3 8 15,0 3-4-15,0-2-12 16,0-1 4-16,0-2 4 16,0 5 0-16,0-3 0 15,0 3 0-15,0-5 8 16,0 2-4-16,0-2-20 16,3 2 8-16,0-2 12 15,0 2 0-15,-3-5-4 16,3 6 4-16,-3-4-16 15,0 6 8-15,0-5 12 16,0 2-4-16,0-2-12 0,0 2 4 16,0-5-24-1,0 6 16-15,0-6-4 16,0 3 8-16,0-3 0 0,0 2 0 0,0-4 8 31,0 5 0-31,-3-3 0 0,3 2 0 16,-3-2 24-1,6 6-12-15,-3-4-20 0,0 4 0 0,0-4-4 16,3 4 4-16,-3-3 8 16,3 2 0-16,0-2 0 15,0 5 0-15,-3-3-12 16,3 3 8-16,-3 0 12 16,3 5-4-16,-3 1-12 15,3 1 4-15,-3 9 4 16,3 3 0-16,-3 2 0 15,3 3 0-15,-3 0 0 16,0-3 0-16,-3-3 8 16,3-2-4-16,-6-5 52 15,0-1-32-15,-6-4 24 16,3 2-28-16,-9-6-8 16,3 1-8-16,-6 0-16 15,7 2 8-15,-4-2-4 16,6-1 0-16,0-2-132 0,3 3 72 15,-3-3-384 1,6 0 252-16</inkml:trace>
  <inkml:trace contextRef="#ctx0" brushRef="#br0" timeOffset="61311.54">19670 13234 632 0,'-9'0'236'15,"9"0"-184"-15,6 0-16 0,-6 0 192 0,0 0-132 0,0 0 68 0,0 0-96 0,0 0 76 0,0 0-84 16,0 0 88 0,3 0-88-16,-3-2 60 15,5 2-68-15,1-3-4 16,0 1-28-16,3-4-28 15,0 6 0-15,3-5 12 16,3 2 0-16,3-2 8 0,0 5-8 0,3-5-12 31,2 5 4-31,1-6 20 16,0 6-8-16,-3-2-20 0,0 2 4 16,-6-3-4-16,-4 6 4 0,-2-3 8 31,-3 2 0-31,-9 1 0 0,3 2 0 15,-6 3 8 1,3 3-4-16,-8-3-4 0,2 2 4 0,-9-2 56 16,6 3-32-1,-6-3-12-15,6 2-8 16,-3-2 8-16,6 3-8 0,3-3 4 16,3 2-4-16,6 1-8 15,6 0 4-15,3-1 84 16,0 3-48-16,-3-2 44 15,3 0-48-15,-9-3 44 16,-3 2-48-16,-9-2-16 16,3 3-8-16,-9-3-80 15,6 0 40-15,-12-3-364 16,6 0 216-16</inkml:trace>
  <inkml:trace contextRef="#ctx0" brushRef="#br0" timeOffset="62205.99">21497 13023 1048 0,'3'-3'388'0,"-3"3"-300"0,9 29-28 0,-6-5 148 0,0 0-128 0,-3 13 108 0,3 3-108 0,-6-3-32 16,3-3-32-16,-3-5 4 16,6-2-12-16,-6-9 16 15,3-2-16-15,-3-8-204 16,6 0 104-16,-3-11-492 0,6 1 328 16</inkml:trace>
  <inkml:trace contextRef="#ctx0" brushRef="#br0" timeOffset="62571.37">21655 13094 696 0,'6'-13'256'0,"-6"13"-196"0,15-5-20 0,-6 5 68 16,3 5-68-16,3 3-8 15,2 5-20-15,-2 8 96 16,-3 3-60-16,-9 5 176 16,0-2-128-16,-12-3 124 15,3-3-128-15,-9-5 104 16,0-1-112-16,-5-7 8 15,5 0-52-15,-3-8-16 16,6 0-16-16,0-10-8 16,3-1 4-16,3-10-76 15,3 2 40-15,0-4-260 16,3 7 160-16</inkml:trace>
  <inkml:trace contextRef="#ctx0" brushRef="#br0" timeOffset="62922.86">21959 13097 624 0,'20'-11'228'0,"-20"11"-176"0,18-5-16 0,-6 5 140 0,0 5-104 0,3 9 32 31,3 4-60-31,-9 11 236 16,0 0-152-16,-9 3 144 16,0-3-156-16,-6-5 108 15,0-3-132-15,-6-8 52 16,6 1-84-16,-6-12-16 15,3-2-28-15,-3-10-20 16,3-1 0-16,-3-15-164 16,3 2 92-16,1-11-324 15,2 9 228-15</inkml:trace>
  <inkml:trace contextRef="#ctx0" brushRef="#br0" timeOffset="64323.37">21610 13512 728 0,'0'-2'268'0,"0"2"-208"0,-3 21-16 0,-3-3 256 0,0 6-172 0,-8 13 168 0,-1 0-168 0,-12 6 36 16,0-6-96-16,-12 2 56 15,4-2-68-15,-4 0-32 16,6-5-12-16,0-3-12 15,13-5 0-15,-4-3 8 16,6 0-4-16,-3-5-4 16,9 0 4-16,-3-5-16 15,6-3 8-15,0-3-24 16,4 0 16-16,-1-5-4 16,3 0 8-16,-3-5-12 15,6 0 12-15,0-6-68 16,3 6 44-16,0-8 4 0,3 5 16 0,-3-6 4 15,2 4 0-15,1-6 8 32,3 5 0-32,-3-5-12 15,3 6 8-15,-3-3-4 16,3 5 0-16,-3-3-12 0,0 3 12 16,-3-2 20-1,0 4-4-15,0-2-4 0,0 6 0 0,0-4-16 16,0 4 8-1,0-4 4-15,3 6 0 0,-3-5-12 16,0 5 8-16,-3-2 12 16,3 2-4-16,-6 2 8 15,0 6-8-15,-6 5-4 16,0 6 4-16,-3 2 84 16,3 3-48-16,-3 0 16 15,3-1-32-15,-3-4 12 16,6 0-20-16,-3-6 8 15,7-3-12-15,-4-4 20 16,3 2-20-16,0-3 24 16,6 0-24-16,-3-2-12 15,0-1-4-15,0 1 4 16,0 2 0-16,0-2 16 16,0 0-8-16,0-6-20 15,6 3 4-15,-1-5 20 16,1-1-4-16,6-1-4 15,0 1 0-15,3-4 4 16,3 4-4-16,0-4-12 16,0 4 4-16,3-4 20 0,-1 5-8 15,1-3-20 1,-3 2 4-16,0-4 12 16,0 4 0-16,-6-1-4 0,0 1 4 15,-3-2-24-15,-1 6 12 0,-5-4 12 16,3 6 0-1,-6-2-12-15,0 4 4 0,0-2 12 16,0 0-4-16,0 0-12 16,0 0 4-16,0 0-128 15,0 0 72-15,-3 0-224 16,3 3 160-16</inkml:trace>
  <inkml:trace contextRef="#ctx0" brushRef="#br0" timeOffset="65544.84">20807 14338 424 0,'6'-3'156'0,"-6"3"-120"0,-3 0-8 16,0 0 168-16,6 0-112 0,-6 0 160 0,3 3-140 0,-3-3 108 0,3 2-124 0,-3-2 80 15,0 3-100 1,-6-3 80-16,3 5-84 0,-6 1-16 16,3 2-28-16,-3 0 4 15,3 2-16-15,-3 1-20 16,6 2 4-16,0 0 32 15,3 0-16-15,-3-2 8 0,6 0-8 16,-3-4 36 0,6 1-20-16,-3-2-24 0,6-1 0 15,-3 0 8 1,3 1-4-16,0-4-12 16,6 1 4-16,-3-3 28 15,3 3-12-15,3-3-92 16,3 0 44-16,0-3-132 15,-1 3 96-15,-2-5-204 16,0 5 156-16,-3-6-208 16,0 6 188-16,-3-5-384 15,3 0 296-15</inkml:trace>
  <inkml:trace contextRef="#ctx0" brushRef="#br0" timeOffset="65738.48">20973 14325 624 0,'-3'-3'228'0,"3"3"-176"0,-9 5-16 16,3 3 236-1,3 3-156-15,-2 7 192 0,5 6-176 16,-3 5 40-16,6 3-104 0,-3 2-32 16,0-2-20-1,-3-3 4-15,3-2-12 0,-3-6-348 16,3 0 188-16</inkml:trace>
  <inkml:trace contextRef="#ctx0" brushRef="#br0" timeOffset="66983.88">21944 13684 676 0,'3'-8'248'0,"-3"8"-192"16,3-5-16-16,-3 0 128 0,3 5-100 0,-3-6 124 0,3 6-112 0,-3-2 100 0,0 4-100 16,0 1 20-1,3 0-60-15,0 2 56 16,3 3-56-16,2 8 0 15,1 5-24-15,9 3 24 16,0 0-24-16,15 2 4 16,0 1-12-16,8 2-8 15,1 0 4-15,0 0 12 16,-4-3-8-16,-8-2-20 16,-3-3 4-16,-9-5 12 15,0 0 0-15,-9-5 8 16,-1-1-8-16,-5-4-4 15,0 1 4-15,-3-4-24 0,3 0 12 16,-3-3 32-16,0 0-16 0,0-3-8 16,0 3-4-16,0-3 4 15,0 3 0-15,0-2-12 16,3 2 8 0,-3-3 4-16,0 3 0 0,0-5 0 15,3 2 0-15,-3-5 0 16,0 6 0-16,0-9 8 15,3 6-4-15,0-6-12 16,0 3 4-16,-3-2 12 16,3 2-4-16,-3-3-20 15,0 6 8-15,-3-3 4 16,3 5 4-16,-3-5 16 16,3 6-8-16,-3-6-28 15,0 5 8-15,-3-2 32 16,3 2-12-16,-3-5 72 15,3 6-48-15,-2-4 16 16,5 4-32-16,-6-6 36 16,6 5-28-16,-6-2-4 15,6 5-12-15,-6-6 28 16,6 6-20-16,-3-2-40 16,6 4 12-16,-3 1 28 15,3 5-8-15,-3 5-16 0,6 3 0 0,0 5 4 31,2 3 4-31,1 0-20 0,3 0 12 16,-6-6 20-16,3 1-4 16,-9-6-12-16,3-2 0 15,-9-6 20 1,3 0-8-16,-18-2 4 0,4-1-4 0,-19 1-8 16,6 0 4-16,-9 2-68 15,10 0 36-15,-1 1-136 16,9 2 88-16</inkml:trace>
  <inkml:trace contextRef="#ctx0" brushRef="#br0" timeOffset="68282.89">22244 14449 600 0,'0'-3'224'16,"0"3"-176"-16,3-5-12 0,-3 2 168 0,3 3-120 0,0-2 140 0,0-1-124 0,0-2 88 16,3 2-108-16,0-5 20 0,3 5-60 0,0-4-4 31,0 4-24-31,3-2-16 16,0 2 0-16,0 0 4 0,3 3 0 0,-4 0 0 31,1 6 0-31,-3 2 0 15,3 2 0-15,-6 9-20 16,3-1 12-16,-12 9-4 0,3-1 4 0,-12 3 16 16,0-2-4-1,-6-4 32-15,4-1-20 16,-7-6 40-16,3-3-32 16,0-5-24-16,6 0 0 15,0-6 24-15,3 1-12 0,3-3 24 16,3 0-24-16,0 0 32 15,3 0-28-15,3 0-4 16,3 0-8-16,3 0 12 16,0 0-8-16,6-3-4 15,0 3 0-15,3-2-4 16,0-1 0-16,-3-2 0 16,2 5 0-16,-2-6-12 15,3 6 8-15,-6-5-48 16,0 5 24-16,-6-5-152 15,3 5 100-15,-3-3-196 16,0 3 156-16,0-5-300 16,0 2 232-16</inkml:trace>
  <inkml:trace contextRef="#ctx0" brushRef="#br0" timeOffset="69116.59">22935 14359 528 0,'6'-5'196'0,"-6"5"-152"0,6-3-12 0,-6 0 60 0,0 6-56 0,0-3 92 15,0 0-72-15,-6 0 88 0,3 3-84 0,-9-1 60 16,0 1-68-16,-6 0 16 31,6-1-40-31,-6 1-8 0,7 2-12 0,-4-2-8 16,3-1 4-16,0 1 28 16,3 0-16-16,-3-1 4 15,6 1-12-15,-6 0 12 16,6 2-12-1,-3-2-12-15,3 2 0 0,-6 0-4 16,6 3 0 0,-5-3 8-16,5 3 0 15,-3-2 8-15,3-1-4 0,-3-2-4 16,6-1 4-16,-3 1 12 16,6 0-8-16,-3-3-12 15,3 2 0-15,0-2 12 16,6 3-4-16,3-1 8 15,3 6-8-15,6 0-20 16,-1 6 8-16,4 4 48 16,3 1-20-16,-6 2 60 15,0 0-44-15,-6-3 72 16,0-2-60-16,-12-2 20 16,0-4-40-16,-12-5-36 15,0 1 4-15,-18-9-280 16,3 3 152-16</inkml:trace>
  <inkml:trace contextRef="#ctx0" brushRef="#br0" timeOffset="74311.82">11022 16904 600 0,'6'-16'224'0,"-6"16"-176"0,6 3-12 0,-3-3 160 0,3 0-116 0,6 0-24 0,0 0-36 0,0 0 44 15,3 5-36-15,2 1 104 16,4 2-76-16,-12-3 144 16,0 3-116-16,-9-6 120 15,0 4-116-15,-6-6 72 16,3 2-96-16,-6-2-16 15,0 0-28-15,-6 0-16 16,7 0 0-16,-4 0-180 16,3 0 96-16,0 0-384 15,3 6 260-15</inkml:trace>
  <inkml:trace contextRef="#ctx0" brushRef="#br0" timeOffset="74760.92">11281 16878 436 0,'6'0'160'0,"-6"0"-124"0,9 2-8 0,-6-2 132 16,0 3-92-1,3 0 140-15,3-1-120 0,-6-2 100 16,0 0-108-16,0-2 72 16,0 2-88-16,3-3-16 15,3 0-28-15,-3-2-8 16,0 5-4-16,-3-5-16 15,2 5 4-15,-2 0 12 16,3 2-4-16,-6 4-20 16,0 4 8-16,-3 1 12 15,3 0 0-15,-11-1 84 16,2 1-44-16,-12-3 76 16,6 0-68-16,0-6-16 15,6 3-24-15,-6-7 0 16,6 2-8-16,-3-8-12 15,6 3 4-15,0-9-368 16,3 1 204-16</inkml:trace>
  <inkml:trace contextRef="#ctx0" brushRef="#br0" timeOffset="75497.42">11141 16544 840 0,'-24'-5'312'0,"24"5"-244"0,36-3-16 0,-27 1 68 0,0 4-76 0,-9-2 8 0,3 3-32 0,-3 0 4 0,0 2-12 0,0 3-16 15,0 3 0-15,0-1 20 32,3 1-8-32,-3-1 84 15,3 1-48-15,-3-3 100 16,0-3-80-16,-3-8 40 16,3 3-60-16,-3-2 12 15,0-1-36-15,-3-5 0 16,3 3-12-16,-3-3-24 15,3 3 8-15,-3-1 4 16,6 4 4-16,-3-3-12 16,3 5 8-16,-3-3-4 15,6 6 0-15,-3-3 0 0,0 0 0 16,3 0-20 0,0 0 16-16,-9 0 4 0,0 2 8 0,3 1-12 15,3-1 8-15,0 1 12 16,6 5-4-16,-6 0-12 15,0 3 4-15,0-4-4 16,6 1 0-16,-12-2 16 16,3-1-4-16,-9-5 8 15,6 3-8-15,0-6 8 16,3 0-8-16,0-2-4 16,3 2 4-16,-3-2-260 15,1 5 140-15,-4-3-588 16,0 6 392-16</inkml:trace>
  <inkml:trace contextRef="#ctx0" brushRef="#br0" timeOffset="76341.87">18899 16481 872 0,'8'-13'324'0,"-8"13"-252"0,9-8-20 0,-6 5 128 0,3 3-108 0,3-5 16 0,0 5-52 0,3 0-24 15,0 8-8-15,0-3-4 16,0 0 0-16,-3 1 88 16,3-1-48-16,-9 0 96 15,0 0-76-15,-6-5 104 16,0 3-92-16,-6-6 60 15,3 3-76-15,-6-5 32 16,6 3-52-16,-6-6-28 16,6 5-8-16,-3-5 0 15,3 5 0-15,0 1-72 16,6 2 40-16,0 0-312 16,6 5 188-16,0-2-408 15,6 2 320-15</inkml:trace>
  <inkml:trace contextRef="#ctx0" brushRef="#br0" timeOffset="76849.05">19300 16452 520 0,'3'0'192'0,"-3"0"-152"0,0 5-8 0,-3-5 220 16,3 0-144-16,-3 0 80 16,0 0-112-16,-3 0 108 15,4 0-104-15,-4-5 40 16,6 5-72-16,-6-6 12 15,6 4-40-15,-3-3-8 16,3 2-8-16,0-2-4 16,6 2 0-16,0-2 0 15,-1 5 0-15,4-3 8 16,0 6-4-16,-3-3-12 16,3 5 4-16,-6-2-4 15,0 2 0-15,-6 0 96 16,0 0-48-16,-6-5 60 15,3 3-56-15,-9-6 24 16,7 3-40-16,-4-5-8 16,3 3-12-16,-3-6-32 15,6 5 12-15,-3-2-20 16,6 5 16-16,-3-6-248 16,6 6 148-16,-3-2-412 0,3 4 296 0</inkml:trace>
  <inkml:trace contextRef="#ctx0" brushRef="#br0" timeOffset="77297.56">19122 16145 976 0,'12'-8'360'15,"-12"8"-280"-15,12-8-20 0,-6 3 168 0,0 2-136 0,2-5 96 0,1 5-108 0,0-2-28 16,0 3-32-16,-3-1-24 0,3 6 0 15,0 2-4-15,0 5 0 0,-3 4 8 16,0-1 0-16,-6 3 16 31,3 2-8-31,-6-2 68 0,3-3-44 16,-6-5 92 0,0-2-68-16,-3-9 24 15,6 0-44-15,-6-10 4 16,6 0-24-16,-3-8-8 15,6 2-4-15,-3-2-16 0,6 5 8 16,-3 0-180-16,3 8 96 0,-3 0-356 16,3 8 248-16</inkml:trace>
  <inkml:trace contextRef="#ctx0" brushRef="#br0" timeOffset="79212.95">20003 16116 496 0,'3'-3'184'0,"-3"3"-140"0,6-3-16 0,-3 1 180 0,0 2-120 0,3-3 168 0,0 3-148 15,0-2 124 1,0 2-132-16,3-3 44 0,-1 0-84 0,4-2 20 31,0 5-48-31,0-5-8 16,0 5-16-16,3-6 4 0,0 4-8 15,0-4-4-15,0 4 4 16,0-3-24-16,-1 5 12 0,-2-6 4 16,3 6 4-16,-3-2 8 15,3 2-4-15,-6-3-12 16,3 6 4-16,-3-3 20 15,0 2-8-15,-6 1-20 16,3 2 4-16,-6-2 4 16,3 2 4-16,-6 0 24 15,3 3-12-15,-6 0 12 16,3 0-12-16,-6 3 36 16,6-1-24-16,-9 4 4 15,6 1-16-15,-6 1 12 16,3 0-16-16,-3-3 4 15,3 3-4-15,0-2 4 16,3-4-8-16,0-2-12 16,3 0 4-16,3 0 12 15,6 0-4-15,0 2-20 16,3 1 8-16,0 0 4 16,3 2 4-16,-3 3 16 15,0 2-8-15,-6-2 40 16,0 3-24-16,-9-1 48 15,3-2-40-15,-12-3 28 16,3 0-32-16,-9-2-28 16,6-3 0-16,-11-3 8 0,5 1-4 0,-6-6-124 15,6 2 64-15,0-4-252 16,6 2 172 0,7-8-396-16,5 2 300 0</inkml:trace>
  <inkml:trace contextRef="#ctx0" brushRef="#br0" timeOffset="79700.39">20488 16256 580 0,'9'-8'216'15,"-9"8"-168"-15,9-11-12 0,-3 6 84 0,0 3-72 0,0-6 140 0,3 0-108 0,-3-3 36 16,3 3-72-16,0-2 28 15,2 2-40-15,-2-3-20 16,3 6-4-16,-3-3-20 16,3 5 8-16,-3 3-4 0,3 5 0 15,-3 9 8-15,3 4 0 16,-6 6-12-16,0 2 8 0,-9 1 128 16,0-1-72-16,-6-4 204 15,0-1-144-15,-9-8 16 16,0-2-76-16,-9-6 20 15,4-3-40-15,-7-7-20 16,6 0-4-16,0-11 8 16,6 3-8-16,3-11-56 15,9 5 24-15,6-7-252 16,9 7 152-16</inkml:trace>
  <inkml:trace contextRef="#ctx0" brushRef="#br0" timeOffset="80230.5">20845 16150 728 0,'0'-5'268'0,"0"5"-208"0,3-3-16 0,-3 1 152 0,3 2-116 0,0-3 88 0,0 3-96 0,0-5-20 16,3 2-32-16,3-2-16 16,0 2 0-16,3 0 4 15,3 3-4-15,3 6-28 16,0 2 12-16,-1 13-4 16,1 5 8-16,-6 9 8 0,-3 2 0 0,-12 0 140 31,0-6-76-31,-18-1 176 15,3-4-136-15,-14-5 100 16,5-2-116-16,-6-9-40 16,6 1-28-16,1-11 68 0,8 0-44 15,3-16 24-15,9 3-40 0,6-22-36 32,9 4 4-32,9-14-168 15,5 5 96-15,4 3-376 16,3 8 252-16</inkml:trace>
  <inkml:trace contextRef="#ctx0" brushRef="#br0" timeOffset="80632.87">21283 16195 624 0,'-3'0'228'0,"3"0"-176"0,0 0-16 0,0-3 248 0,6 3-164 0,0-5 92 0,6 3-124 0,3-6 28 0,-1 2-68 16,4-2-16-16,3 6-20 16,0-4-20-16,3 4 4 0,0-1 20 31,-4 3-8-31,-2 0-216 0,0 3 116 15</inkml:trace>
  <inkml:trace contextRef="#ctx0" brushRef="#br0" timeOffset="80996.03">21316 16333 624 0,'-6'2'228'0,"6"-2"-176"0,-3 3-16 15,0-3 220-15,6 0-148 0,-3 0 96 16,3 0-116-16,0-3 56 16,6 3-84-16,2-5-4 15,4 2-36-15,3-2-12 16,3 5-4-16,0-3-4 31,0 3 0-31,0-2-220 0,-4 4 120 16,-2-2-268-1,0 0 208-15</inkml:trace>
  <inkml:trace contextRef="#ctx0" brushRef="#br0" timeOffset="82256.34">21747 16134 652 0,'0'-2'244'0,"0"2"-192"0,6-8-12 0,-3 2 172 0,0 6-124 16,3-8 116-16,3 3-120 0,0-5 36 0,3 4-72 0,6-4 12 15,0 2-40-15,2-3 0 16,1 3-12-16,3-2-8 16,-3 4 4-1,0 1-16-15,-3 2 8 16,-3 3-16-1,-4 6 12-15,-5 7 20 0,-3 6-4 16,-6 12-28-16,0 1 8 0,-6 10-4 16,1 1 8-16,-10-4 24 15,3-2-8-15,-3-8 92 16,3-2-52-16,0-9 48 16,3-4-56-16,3-6 96 15,3-3-80-15,0 0 20 16,3 1-44-16,-3-6 40 15,4 2-40-15,-4-2-24 16,3 3-8-16,-3-1-8 16,6 1 0-16,-6-3 16 15,6 3-4-15,-3-3 8 16,3 0-8-16,0-3-12 16,6 3 4-16,0-3 20 15,3 1-8-15,-1-3-12 0,1 5 0 16,3-3 4-1,6 3 0-15,-3-3 0 16,0 1 0-16,0-4 0 16,3 6 0-16,-3-5-12 15,-1 5 8-15,-2-5 20 0,3 5-8 16,-3-3-12-16,0 3 0 0,-3-3 4 31,3 3 0-31,-3-2-20 16,0 2 12-16,-3-3-144 0,0 6 80 0,0-3-204 15,0 0 152-15</inkml:trace>
  <inkml:trace contextRef="#ctx0" brushRef="#br0" timeOffset="83198.82">22006 15677 612 0,'3'-8'228'0,"-3"8"-180"0,3-3-12 0,-3 0 204 0,3 6-140 16,-3-6 72-16,6 3-100 0,0-2-24 16,3-1-28-16,-3-2-8 15,3 5-4-15,0-6-8 16,3 6 4-16,3-5-24 0,-1 5 12 15,1-5 20 1,3 5-4-16,-3 0 4 16,-3 5-4-16,-6 0-32 15,-3 3 12-15,-9 6 12 0,0-1 4 16,-9 3-4-16,3 2 4 0,-6 1-16 31,6-1 8-31,-2-2 64 0,5 0-32 0,0-3 52 16,3 1-48-16,0-7 28 15,3 1-32-15,0 0 16 16,3 0-24-16,0-2 60 16,3-1-44-16,0 0-8 15,6 0-16 1,-3-5 0-16,3 3-8 16,3-3-4-16,-1 0 4 0,4-3-4 15,3 3 0-15,-3-2 0 16,3-1 0-16,-3-2 8 15,-3 5-4-15,-6-3-12 16,3 3 4-16,-6-2-4 16,0 4 0-16,-3-2 16 15,0 0-4-15,-3 0-232 16,3 0 124-16,-3 0-396 16,0 0 280-16</inkml:trace>
  <inkml:trace contextRef="#ctx0" brushRef="#br0" timeOffset="83558.42">22355 16161 1536 0,'11'0'572'0,"-11"0"-448"0,12-3-32 0,-9 0 128 0,0 3-140 0,3-2-32 0,0 2-32 0,-6-3-28 16,3 6 8-16,-6-3-356 15,0 5 192-15</inkml:trace>
  <inkml:trace contextRef="#ctx0" brushRef="#br0" timeOffset="84913.9">22661 16092 528 0,'-6'0'196'0,"6"0"-152"0,-3 0-12 0,0 0 228 0,3 0-148 0,-3 0 140 0,0 0-144 0,-3 0 40 16,6 0-88-16,-6-3 64 16,3 3-72-16,-3-2 36 15,3 2-52-15,-6-3 0 16,7 6-24-16,-4-6 56 16,3 3-40-16,-3-5 24 15,3 5-32-15,0-3 36 16,6 3-32-16,-3-3 32 15,6 3-32-15,0-2 4 16,2 2-16-16,4-3 0 16,3 3-4-16,0-2 4 15,3-1-8-15,3-2-12 0,0 5 4 16,3-3 4 0,-1 6 0-16,1-3 8 15,-3 0-4-15,-3 0-4 0,0 0 4 16,-3 0-4-16,-4 0 0 0,-2 0-12 15,0 0 8-15,-3 0 12 16,0 0-4-16,-3 0-4 16,0 0 4-1,0 0-16-15,0 2 8 0,-3-2 4 16,0 0 0-16,0 3 0 16,3 0 0-16,-3-1 8 15,0 1-4-15,-3-1-4 16,3 1 4-16,-6 2-4 15,3 1 0-15,-6-1-12 16,0 3 8-16,-6 0 12 16,4 0-4-16,-7 0-12 15,6 2 4-15,-6-2 4 16,6 0 0-16,-3-3 8 16,3 1-4-16,3-1-4 15,3 0 4-15,0-2 4 16,6 2-4-16,3-2-12 0,3 0 4 15,3 2-4 1,3 3 0-16,3 0 16 0,0 2-4 0,0 6-20 16,3 0 8-1,-6 3 20 1,0 2-4-16,-7-3-12 0,1 1 0 16,-9-3 64-16,0 0-32 0,-11-3 8 31,2 0-24-31,-15-5-16 15,0 0 0-15,-12-5-16 0,7 2 12 16,-7-5-232 0,9 0 128-16,0-3-320 15,13 3 240-15</inkml:trace>
  <inkml:trace contextRef="#ctx0" brushRef="#br0" timeOffset="85376.37">22956 15682 728 0,'-3'-8'268'0,"3"8"-208"0,6-3-16 0,-3 1 212 0,0 4-148 0,-3-2 64 0,3 6-104 0,0 1 24 16,0 7-56-16,0 2 0 16,0 2-24-16,-3 1-16 15,3 2 0-15,-3-5-200 16,0 0 112-16</inkml:trace>
  <inkml:trace contextRef="#ctx0" brushRef="#br0" timeOffset="85931.78">23120 16219 1248 0,'8'16'460'0,"-8"-16"-356"0,6 10-32 15,-3-4 288-15,3-1-212 0,-3-2 56 0,3-1-124 0,0-2-20 16,0 3-40-16,-3-6-12 15,3 3-4-15,-9-2-296 16,3-1 160-16,-6-2-536 16,0 5 372-16</inkml:trace>
  <inkml:trace contextRef="#ctx0" brushRef="#br0" timeOffset="87573.67">23736 15986 632 0,'9'-8'236'0,"-9"8"-184"0,3 0-16 0,-6 0 204 0,3 0-140 0,-9 0 92 0,3 3-112 0,-12-3 16 16,3 0-56-16,-12 0-4 16,3 2-24-16,-5 1 12 15,5 2-16-15,0-2 24 16,6 0-20-16,3-1 4 15,6 1-8-15,0-3-8 16,3 3 4-16,3-3-4 16,3 0 0-16,-3 0 24 15,6 0-12-15,-3 0 12 16,3 5-12-16,-3 0-8 16,3 1 0-16,-6-4 4 15,3 3-4-15,-6 1-4 16,4-1 4-16,-4 0 12 15,3 1-8-15,-6-1-20 16,6 0 4-16,-3-2 4 16,3 2 4-16,0-5 0 15,3 3 0-15,6-3 8 16,3 2-4-16,11-2 8 0,4 6-8 16,9 4-12-16,0 6 4 15,-3 8 64 1,-1 2-32-16,-8 9 84 0,-3-3-60 15,-15 2 104 1,-3-5-84-16,-18-2-4 16,3-6-40-16,-15-3-16 15,7-2-8-15,-13-8-172 0,9-3 92 0,-6-7-516 32,7-1 328-32</inkml:trace>
  <inkml:trace contextRef="#ctx0" brushRef="#br0" timeOffset="88801.57">23700 15669 600 0,'0'-3'224'0,"0"3"-176"0,3-3-12 0,-3 1 160 0,3 2-116 0,-3-3 80 0,3 3-92 0,0-3 68 16,0 1-76-16,3-4-4 15,0 4-36-15,0-3 4 16,3 5-12-16,0-6-8 16,2 6 0-16,1-5-24 15,0 5 12-15,0-3 4 16,0 6 4-16,-3-3 0 15,0 5 0-15,-6 1-12 16,3 4 8-16,-6 1 12 0,0 2-4 16,-6 3-12-1,3 2 4-15,-6 1 4 0,0-3 0 16,-3 0 16-16,6-3-8 16,-3-3-4-1,6 1 0-15,0-3 84 16,6 0-48-16,0-3 44 0,3 0-48 15,3-2 8-15,6 0-28 16,0-1-8-16,0 1-4 0,0-3-16 16,0 0 8-16,-3 0-252 15,2 3 140-15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4:57.355"/>
    </inkml:context>
    <inkml:brush xml:id="br0">
      <inkml:brushProperty name="width" value="0.05292" units="cm"/>
      <inkml:brushProperty name="height" value="0.05292" units="cm"/>
      <inkml:brushProperty name="color" value="#FF0000"/>
    </inkml:brush>
  </inkml:definitions>
  <inkml:trace contextRef="#ctx0" brushRef="#br0">14288 9618 632 0,'-6'0'236'0,"6"0"-184"0,6-3-16 0,-3 0 88 0,3 6-76 0,-1-3 104 0,4 3-88 0,0-1 40 16,0 1-60-16,6 0 56 16,0-1-60-16,9-2 36 15,0 3-44-15,11-3 60 16,1 0-52-16,9-3 28 15,-4 3-40-15,10-2-8 16,-3-1-12 0,11-2 28-16,1 2-20 0,17-2-12 15,-5 2-8-15,23-2 12 16,-6 5-4-16,24-6-4 16,-6 6 4-16,30-5 12 15,-9 5-8-15,33-5 4 0,-15 2-4 16,33-5 48-1,-19 3-32-15,34-8-20 16,-19 2-4-16,40-7 8 16,-25 2-4-16,39-3-4 15,-20 3 4-15,38-5 12 16,-30 5-8-16,39-2 16 0,-33 7-16 16,33-2-12-1,-35 8 0-15,29-1 4 16,-36 4 0-16,36 2 16 0,-33 2-8 15,39 1-20 1,-29 5 4-16,32 0 12 16,-27 3 0-16,21 2-12 0,-33 0 4 0,6 3 4 15,-38 2 0-15,5-2 8 32,-29 3-4-32,9-1 32 0,-27-4-20 15,-1-7 56-15,-23-1-40 0,-5-6-8 16,-19 2-12-16,-6-7-12 15,-15 2 4-15,-2-4 4 16,-16 4-4-16,-11-2-4 16,-9 2 4-16,-7 0-68 15,-5 3 36-15,-6 0-224 16,0 6 136-16,-6-1-388 16,0 0 284-16</inkml:trace>
  <inkml:trace contextRef="#ctx0" brushRef="#br0" timeOffset="1038.21">16845 10882 592 0,'14'-18'220'0,"-14"18"-172"0,9-21-12 0,-6 10 156 0,0 3-112 0,-6-8 108 0,3 6-108 0,-9-6 56 15,1 5-80-15,-16 1 24 16,3 7-48-16,-15 6 0 16,3 2-20-16,-8 11-24 15,8 5 4-15,-3 8 20 16,7 3-4-16,-1 2 24 16,12 1-20-16,0-4-4 15,9-2-4-15,0-2 4 16,6-6-4-16,6-5 24 15,3-3-16-15,3-8 24 16,6-2-24-16,0-13-12 16,3-4-4-16,3-15-48 15,2 0 24-15,1-13-48 16,0 7 44-16,0-4 8 16,-3 10 12-16,-7 2-8 15,-2 11 12-15,-3 19-32 16,0 7 24-16,-3 33 172 15,3 7-84-15,3 19 132 16,0 0-116-16,-3 13 124 16,3-8-124-16,-15 0 40 15,0-13-80-15,-21-11 20 0,3-8-40 16,-15-15 8-16,7-9-20 16,-16-18-256-1,9-2 132-15,-14-27-628 16,8-1 408-16</inkml:trace>
  <inkml:trace contextRef="#ctx0" brushRef="#br0" timeOffset="1561.5">17324 10795 820 0,'-3'-5'304'16,"3"5"-236"-16,-27-3-20 0,3 6 140 0,6 2-112 0,-17 6 140 0,5 2-128 0,-6 5-4 16,6 3-56-16,4 3 52 15,11 0-44-15,0 0 12 16,9 0-32-16,3 0-16 16,9-3-4-16,3 0 40 15,3-3-24-15,3-2 0 16,0 0-8-16,-1-5 4 15,1-1-4-15,-3-2-136 16,3 0 76-16,-3-5-244 16,3 2 168-16</inkml:trace>
  <inkml:trace contextRef="#ctx0" brushRef="#br0" timeOffset="2150.04">17788 10906 820 0,'9'-24'304'0,"-9"24"-236"0,-9-16-20 0,-3 11 176 16,3 5-132-16,-23 3 24 16,-1 2-68-16,-15 11-24 15,7 5-12-15,-4 8 68 16,12 0-44-16,0 3 24 16,13-3-40-16,5-2 16 15,9-1-20-15,9-5 0 16,6 0-8-16,6-7 20 15,2-4-16-15,10-7 12 16,3 0-12-16,6-14 20 16,2 0-20-16,7-20-48 15,-3-1 20-15,-1-24-76 16,-2 3 52-16,0-15 16 16,-6 9 20-16,-4-12 4 15,-5 13 0-15,-9 0 52 16,0 15-28-16,-12 14 16 15,0 16-24-15,-9 23 44 16,0 12-32-16,-6 23 160 16,0 5-100-16,0 21-24 15,3-2-40-15,3 5-20 16,3-8 0-16,-3-5 12 16,6-11-8-16,-6-5 4 0,3-5-4 15,-5-5-184 1,-1-9 100-16,-3-5-468 0,3 0 304 0</inkml:trace>
  <inkml:trace contextRef="#ctx0" brushRef="#br0" timeOffset="3077.03">18696 10433 696 0,'-9'-6'256'0,"9"6"-196"0,-53 43-20 0,17-14 400 0,6 2-248 0,-23 20 196 0,2-1-224 0,-9 24 16 16,13-5-108-16,8 8-16 16,15-9-36-16,18-1 4 15,15-9-12-15,12-3 20 16,6-7-20-16,9-8-48 15,2-9 20-15,13-9-112 16,-6-4 72-16,2-13-240 16,-5 1 168-16,-6-9-616 15,-4 0 416-15</inkml:trace>
  <inkml:trace contextRef="#ctx0" brushRef="#br0" timeOffset="3983.54">19104 10816 424 0,'15'-10'156'0,"-15"10"-120"0,9-6-8 0,-6 4 168 0,3 2-112 0,-3-6 64 0,0 4-88 0,0-4 64 15,3 4-72-15,-6-4-28 16,3 6-12-16,-3-5 56 15,3 5-36-15,-1-5 4 16,1 5-20-16,0-5 60 16,0 5-44-16,0-6-4 15,0 6-16-15,-3-5 52 16,0 2-36-16,-6-5 32 16,3 6-32-16,-11-6 0 15,2 5-16-15,-21 3 20 16,3 3-20-16,-15 2 48 15,10 6-32-15,-7 5 20 16,12 2-28-16,1 3 36 0,8 3-32 16,3 3 76-16,6-4-56 15,3 1-12-15,6-3-20 16,3-2 8-16,6-1-12 0,3-4 16 16,6-1-16-16,3-8-20 15,3-2 4-15,8-11 12 16,1 0 0-16,6-16-92 15,-1 3 52-15,4-13-96 16,-3 2 76-16,-3-3-8 16,-7 6 40-16,-2 3 12 0,-3 7 12 15,-9 1-36-15,0 7 20 16,-12 3-4 0,0 8 12-16,-12 8 60 15,3 8-28-15,-6 11 76 16,3 4-52-16,0 9 64 15,3-3-64-15,1-3 36 0,2-2-48 16,0-8 0 0,3-3-24-16,-3-8-8 15,6 1 0-15,-6-6-420 16,6-3 228-16,-6-3-592 16,6 4 436-16</inkml:trace>
  <inkml:trace contextRef="#ctx0" brushRef="#br0" timeOffset="4219.01">19506 10956 1352 0,'-3'53'500'0,"3"-53"-392"0,-21 43-28 0,6-25 72 0,6-2-100 0,-9 3 8 0,3-4-40 0,-2-1 4 16,2-1-12-16,3-5-156 16,3 2 76-16,0-7-428 15,3 0 272-15</inkml:trace>
  <inkml:trace contextRef="#ctx0" brushRef="#br0" timeOffset="4734.25">19717 10832 592 0,'-3'8'220'0,"3"-8"-172"0,3 21-12 0,-3-8 172 15,3 3-120-15,-3 5 140 16,3 1-128-16,-3-4 68 16,3 1-96-16,-3-3 44 15,3-3-72-15,-3-8 68 16,0 0-64-16,0-10 8 15,6 2-32-15,-3-10-20 16,3 0-8-16,0-14 12 16,3 6-4-16,-3-8 16 15,0 8-12-15,0-5-4 16,3 7 0-16,-3-2-32 16,2 8 16-16,4 2-12 15,0 6 12-15,6 5 0 16,0 5 4-16,3 14-12 15,3 4 12-15,-3 9-12 16,-4 3 8-16,-2-1 96 16,-3-2-44-16,-6-6-8 15,0-2-20-15,-9-8-12 16,3 0 4-16,-6-8-192 16,0-3 104-16</inkml:trace>
  <inkml:trace contextRef="#ctx0" brushRef="#br0" timeOffset="5030.95">20143 10538 1268 0,'15'35'468'0,"-15"-35"-364"0,12 63-28 0,-6-26 144 0,2 6-136 0,-2 20 132 0,0 1-124 0,-6 2-28 16,3-5-40-16,-6-8-12 15,0-8-4-15,-3-8 12 16,3-6-12-16,-5-7-392 15,-1-3 212-15</inkml:trace>
  <inkml:trace contextRef="#ctx0" brushRef="#br0" timeOffset="5752.41">20723 10792 736 0,'0'-2'272'0,"0"2"-208"0,0-3-20 0,0 0 272 0,0 6-180 0,3-6 140 0,9 3-160 0,6-2-12 16,3 2-60-16,12-3-12 15,2 0-20-15,1 1-16 16,0 2 0-16,-6-3 20 16,-4 6-8-16,-5-3-180 15,-3 0 96-15,-6 0-228 16,0 5 172-16,-6 0-380 16,-3 1 292-16</inkml:trace>
  <inkml:trace contextRef="#ctx0" brushRef="#br0" timeOffset="6052.96">20792 10906 456 0,'-24'0'168'0,"24"0"-128"0,-27 3-16 0,12-3 192 16,6 2-124-16,-3 1 156 15,3 0-140-15,4-1 120 16,5 4-128-16,8-4 68 16,7 4-96-1,21-6 24-15,3 2-56 0,8-2-24 16,-2 0-8-16,-3-2-20 15,-7-1 8-15,-8-2-180 16,-3 5 96-16</inkml:trace>
  <inkml:trace contextRef="#ctx0" brushRef="#br0" timeOffset="6340.42">21467 10697 1328 0,'3'21'492'0,"-3"-21"-380"0,-9 61-32 15,4-24 164-15,5 0-148 16,-6 13-36-16,0-2-40 0,0-3-20 15,3-5 0-15,0-6 24 16,6-7-12-16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5:12.324"/>
    </inkml:context>
    <inkml:brush xml:id="br0">
      <inkml:brushProperty name="width" value="0.05292" units="cm"/>
      <inkml:brushProperty name="height" value="0.05292" units="cm"/>
      <inkml:brushProperty name="color" value="#FF0000"/>
    </inkml:brush>
  </inkml:definitions>
  <inkml:trace contextRef="#ctx0" brushRef="#br0">6745 14684 704 0,'6'-13'264'0,"-6"13"-208"0,6-16-12 0,-4 8 140 0,4 3-108 0,-3-8 84 0,3 5-92 0,-6-5 80 16,0 5-88-16,-9 0 68 0,1 2-72 15,-10 4 4 1,0 4-36-16,-9 12 48 0,3 2-40 0,-12 7 4 15,7 1-24-15,-4 11 0 32,6 2-4-32,0 5-16 15,10 0 4-15,2 3 12 16,9-5-4-16,3-6-4 16,9-7 4-16,3-9 12 15,8-2-8-15,-2-13 4 16,6-3-4-16,0-19-24 15,0 1 8-15,0-19-164 0,-3 2 96 16,-4-20-172-16,1 5 140 0,-3-9-60 16,-3 6 96-1,-6 14-4-15,0 12 48 16,-3 22 68-16,3 10-20 16,3 22 232-16,6 7-140 0,9 32 180 15,6 3-164-15,-7 10 120 16,1-7-144-16,-12-3 120 15,-3-8-124-15,-21-1 80 16,0-9-104-16,-20-4-8 16,2-4-40-16,-9-12-88 15,6-9 32-15,-11-20-396 16,8-2 232-16</inkml:trace>
  <inkml:trace contextRef="#ctx0" brushRef="#br0" timeOffset="660.37">7307 14605 768 0,'6'-8'284'0,"-6"8"-220"0,-6 0-20 0,-3 3 320 0,3 2-208 0,-20 6 196 15,2 2-208-15,-12 5 60 0,3 3-120 0,1 3-4 16,11 3-48-16,3 5-20 15,6-6-8 1,6-2 4 0,6 0-4-16,6-9-4 0,6 1 4 0,9-8-48 15,2 0 24-15,1-2-108 16,-3-1 72-16,-3-3-232 16,0 4 164-16,-6-1-352 15,0 0 268-15</inkml:trace>
  <inkml:trace contextRef="#ctx0" brushRef="#br0" timeOffset="1248.52">7792 14661 684 0,'9'-24'252'0,"-9"24"-192"0,-15-8-20 0,4 5 260 31,-1 6-172-31,-21 5 152 0,3 5-164 0,-15 8 88 31,10 3-116-31,-7 16-4 16,12-1-48-16,1 6 8 0,11 0-24 0,6-2 0 15,6-6-12-15,9-8-16 16,6-8 4-16,12-10 28 16,2-4-12-1,10-14-48-15,3-1 20 0,9-22-84 16,-1 4 56-16,4-22-88 15,-4 6 76-15,1-29-112 16,-6 2 92-16,-1-16-48 16,-5 11 72-16,0-3 0 15,-6 19 32-15,-9 8 84 16,-6 15-36-16,-12 14 96 16,0 13-68-16,-15 30 184 15,3 9-136-15,-9 27 192 16,6 3-168-16,-3 11-36 15,6-9-60-15,0 3-16 16,9-2-8-16,3-6 4 16,3-8-8-16,0-10-100 15,6-8 52-15,0-8-324 0,0-6 204 16</inkml:trace>
  <inkml:trace contextRef="#ctx0" brushRef="#br0" timeOffset="2155.6">8632 14711 800 0,'0'-5'296'0,"0"5"-232"0,12-3-16 0,-6 0 248 0,3 3-172 0,6-2 80 0,-1-1-116 0,7-2 0 0,0 2-52 0,3-2-4 16,0-1-20-16,-3-2-8 31,-1 3 0-31,-2-3-4 15,0 6 0-15,-3-4-12 16,-3 6 8-16,-3-2-4 16,-3 4 0-16,-6-2 24 15,0 0-8-15,0 3-196 0,0 2 100 16,-3 1-200-16,3 1 160 0,-3 1-304 16,3 0 240-16</inkml:trace>
  <inkml:trace contextRef="#ctx0" brushRef="#br0" timeOffset="2554.55">8685 14827 696 0,'3'0'256'0,"-3"0"-196"0,6 0-20 15,-3 0 260-15,6 3-172 0,3 0 176 16,0-1-172-16,3-2 116 15,0 0-144-15,0-2 8 16,3-1-68 0,-1-2-20-1,4 2-12-15,0-5-28 0,0 3 8 0,0-3 12 32,0 5 0-32,-4-2-136 0,1 5 76 15,-3-3-264-15,-3 3 180 16,-3 0-384-16,0 3 292 15</inkml:trace>
  <inkml:trace contextRef="#ctx0" brushRef="#br0" timeOffset="12733.89">9412 15200 956 0,'-3'-2'352'0,"3"2"-272"0,6 0-24 0,3-3 180 0,3 3-140 0,17-3 68 0,7 1-96 0,24-9-12 16,2 3-36-16,36-8 16 15,-2 6-24-15,26-9-12 16,-6 3-4-16,6-2-16 16,-18 7 12-16,-9-2 20 15,-17 8-4-15,-16-3 16 16,-11 5-16-16,-16-2-20 0,-5 5 4 15,-12-3 32 1,-3 6-16-16,-9 0 0 0,0-1-4 16,-6 1-156-1,0-1 84-15</inkml:trace>
  <inkml:trace contextRef="#ctx0" brushRef="#br0" timeOffset="13206.54">11037 14687 1144 0,'3'-5'420'0,"-3"5"-324"0,3 0-28 15,-3 0 164-15,0 0-140 0,0 0 148 0,0 0-136 0,0 0 120 16,0 0-124-16,0 0 44 16,0 0-84-16,3 0-8 15,0 2-32-15,-3-2-4 16,0 0-8-16,0 0-40 15,0 0 16-15,-3 0-268 16,3 3 156-16</inkml:trace>
  <inkml:trace contextRef="#ctx0" brushRef="#br0" timeOffset="13956.54">11460 14457 736 0,'9'0'272'0,"-9"0"-208"16,6 24-20-16,-3-6 64 0,3 1-68 0,-3 12 132 0,-1 4-96 0,-2-1 8 15,3 1-48-15,-3-6 88 16,0-5-68-16,-3-1 48 16,3-4-64-16,-2-9 8 15,2 1-32-15,-3-11 72 16,3 0-52-16,0-11-4 16,3 4-20-16,-1-17-12 15,7 0 4-15,3-16-84 16,3 6 44-16,6-6-48 15,3 8 48-15,0 9 20 16,-1 7 12-16,7 13-24 16,-3 11 16-16,0 13 100 15,-3 3-44-15,-6 2 148 16,-1 1-108-16,-8-3 60 16,0-1-84-16,-6-1-8 15,0-4-32-15,-6 1-4 16,3-3-8-16,-3-6-184 15,6-2 100-15,-3-3-528 16,0 3 336-16</inkml:trace>
  <inkml:trace contextRef="#ctx0" brushRef="#br0" timeOffset="14690.07">12710 14690 800 0,'6'0'296'0,"-6"0"-232"0,21-3-16 0,-9 0 316 0,3 3-208 0,5-2 132 0,1 2-168 0,9-6-4 16,0 1-72-16,8-3-20 15,-2 3-12-15,9-3-12 16,-4 3 4-16,1-3-268 15,-6 2 144-15</inkml:trace>
  <inkml:trace contextRef="#ctx0" brushRef="#br0" timeOffset="15074.72">13008 14475 924 0,'-6'-5'340'0,"6"5"-260"0,-6-3-28 0,3 3 212 16,3 6-156-16,-3 2 36 0,3 2-88 0,0 9 92 15,6 5-88 1,-3 5 64 0,3 2-72-16,0-1-28 0,3-1-16 15,-4-3-8-15,1-2 0 0,-3 0 16 31,3-6-8-31,-3-2-116 16,0 0 56-16</inkml:trace>
  <inkml:trace contextRef="#ctx0" brushRef="#br0" timeOffset="16422.96">13689 14986 788 0,'0'3'292'0,"0"-3"-228"0,-3 5-16 0,0-5 140 0,6 0-112 0,-3 3 84 0,0-1-92 0,0 1 52 15,6 0-68-15,3-1 24 16,3 1-44-16,12-6 52 16,3 3-48-16,32-5 28 15,7 0-36-15,29-6-28 16,0 0 0-16,39-4-20 15,-9 4 12-15,30-2-4 0,-15 2 4 16,6-2 16 0,-24 5-4-16,3-3-20 15,-24 6 8-15,-3 0 12 0,-14 5 0 0,-13 0-4 32,-11 2 4-32,-10 1 4 15,-8 0-4-15,-6-1-12 0,-10 4 4 16,-5-4 40-1,-3 1-24-15,-6 0 52 0,0-1-36 0,-3-2 12 16,-3 3-24-16,-6-3-16 16,0 0-4-1,0 0 12-15,0 0-4 16,-3 0-92-16,3 0 52 0,-3 0-88 16,0 0 72-16,-3 0-148 15,6 3 112-15,-3-3-280 16,3 0 208-16</inkml:trace>
  <inkml:trace contextRef="#ctx0" brushRef="#br0" timeOffset="17042.5">15853 14549 1120 0,'9'0'416'0,"-9"0"-324"0,3 3-24 15,-3 0 228-15,0-1-176 0,0 1 160 0,0 0-160 0,0-1 72 0,0 1-112 0,0-3 44 32,0 0-72-32,0 0 4 0,6 3-32 15,0-6 4 1,6 3-16-16,-3-5-52 16,3-1 24-16,0-4-272 0,0 5 160 0,0-6-656 31,0 6 432-31</inkml:trace>
  <inkml:trace contextRef="#ctx0" brushRef="#br0" timeOffset="17909.05">16505 14100 1060 0,'12'-29'392'0,"-12"29"-304"0,3-8-28 0,0 8 104 0,0 2-104 0,-6 6-36 0,0 5-16 0,-9 17 0 16,3 4-4-16,-6 16 104 16,4 0-60-16,-1 17 32 15,3-7-44-15,0 1 64 16,6-8-52-16,0-5 44 15,3-8-52-15,0-9-12 16,6-7-16-16,0-5 24 16,3-4-20-16,0-4-4 15,-1 0-8-15,4-6 12 16,3 3-8-16,3-8-12 16,0 0 0-16,3-8-48 15,3 3 24-15,-1-9-12 16,1 1 24-16,0-8 0 15,0 5 8-15,-6-8 8 16,0 6 0-16,-12-3 8 0,0 5-4 16,-15-3-20-1,0 9 8-15,-12 2-12 0,0 5 8 0,-12 3 0 16,6 3 4-16,-2-1-108 16,5 6 64-16,-3-5-324 15,6 2 212-15</inkml:trace>
  <inkml:trace contextRef="#ctx0" brushRef="#br0" timeOffset="18588.53">17729 14401 1028 0,'6'0'380'0,"-6"0"-296"0,17 0-20 0,-5 0 128 16,3 0-116-16,6-2 32 0,3 2-64 0,6-3-20 0,-1 0-12 0,1-2 0 31,0 0-8-31,-3-3 16 16,-3 5-12-16,-7-5-12 15,1 6 0-15,-6-4-76 16,-3 6 44-16,-3-2-320 16,0 4 196-16</inkml:trace>
  <inkml:trace contextRef="#ctx0" brushRef="#br0" timeOffset="18928.18">17755 14581 912 0,'3'-5'340'0,"-3"5"-264"0,6 0-24 0,-3 0 248 0,3 3-176 16,3-3 80-1,0 0-116-15,3 0 36 16,3 0-72-16,0 0 4 16,3 0-32-16,0-3-4 15,-1 3-12-15,1-5-16 16,-3 2 4-16,0-2-92 16,-3 2 48-16,-3-2-240 15,3 5 160-15,0-6-440 16,3 6 320-16</inkml:trace>
  <inkml:trace contextRef="#ctx0" brushRef="#br0" timeOffset="19544.62">18637 14568 548 0,'-3'0'204'0,"3"0"-156"0,0-3-16 0,0-2 248 0,6 2-160 0,0-7 128 15,-1 2-144-15,1-11 92 0,3 3-112 0,3-10 44 16,0 2-72-16,0-10 64 31,3 2-68-31,0-8 72 16,0 9-72-16,-3-9 44 15,3 6-56-15,-4-1-12 16,1 11-16-16,-6 6 0 0,0 10-8 16,-6 13-20-16,0 8 8 15,-6 16 12-15,0 3 0 0,-3 24-12 16,6-1 4-16,-3 9-4 15,3-6 0-15,1-5 24 16,2-8-8-16,-3-8 4 16,6-5-4-16,-3-6 4 15,0-5-8-15,-3-5-4 16,3 0 4-16,-6-3 12 16,3-2-8-16,-3-6-312 15,0 3 168-15</inkml:trace>
  <inkml:trace contextRef="#ctx0" brushRef="#br0" timeOffset="19800.64">18503 14780 1016 0,'3'-6'376'0,"-3"6"-292"0,9-2-20 16,-4-1 252-1,4 3-184-15,12-3 116 16,3 1-148-16,12-4-8 0,0 6-56 16,5-5-16-16,1 3-12 15,0-4-16 1,-4 6 4-16,-2-2 12 0,-3 2-4 16,-4-3-188-16,-5 6 100 0,-3-3-220 31,-3 0 172-31</inkml:trace>
  <inkml:trace contextRef="#ctx0" brushRef="#br0" timeOffset="21027.99">10028 15507 860 0,'6'-2'320'16,"-6"2"-248"-16,-6 5-20 0,3-5 112 0,0 3-100 0,-9-1 44 0,3 6-64 0,-9-3 48 0,3 3-56 0,-8 0 72 16,5 0-60-16,-3 0-8 0,3 0-24 15,-3 0 16-15,9 0-20 16,-3-3 12-16,6 3-12 16,1-3 20-1,2 1-20-15,-3-1 24 16,6 0-24-16,0-2-20 15,3 2 0-15,-3-5 4 16,6 0 4-16,-3 0 24 16,3 6-12-16,0-1-12 15,6 0-4-15,0 3-4 16,2 3 0-16,10 5 8 0,6 5 0 16,3 10 32-16,3 4-16 0,-4 2 64 15,-2-3-44-15,-9-2 64 16,-3 0-60-16,-12-8 44 15,0-3-48 1,-15-5 8-16,0-3-28 0,-15-5-8 16,3 0-4-16,-8-11-164 15,8 0 88-15,-3-10-216 16,6 3 160-16,-3-6-556 16,10 3 384-16</inkml:trace>
  <inkml:trace contextRef="#ctx0" brushRef="#br0" timeOffset="22429.77">14588 15703 716 0,'-3'-8'264'0,"3"8"-204"0,12-5-16 0,-3-1 240 0,0 4-164 0,0-9 172 0,3 3-168 0,0-10 84 15,0 5-120-15,3-17 32 31,-1 7-72-31,-2-22 72 0,3 2-68 0,-3-10 8 16,0 8-36-16,-3-2 24 16,0 12-32-16,-6 1-12 15,0 13-8-15,-3 2-16 16,3 6 12-16,-3 3 4 16,0 4 4-16,-3 6 0 15,0 6 0-15,-6 15-12 16,3 3 8-16,-3 18 48 15,3 0-24-15,-3 8 36 16,3-5-32-16,0-2 32 16,6-9-32-16,0-2-4 15,3-3-12-15,0-5 12 16,0-3-12-16,0-5 24 16,3 0-20-16,-3-3-20 15,3-2 0-15,0-4 12 16,0 1 0-16,3-5-12 15,0 2 4-15,3-5 12 16,3 3-4-16,0-6-12 16,2 3 4-16,4-5-16 15,0 0 12-15,3-3-12 16,0 3 8-16,-3-3-36 16,-1 2 28-16,-5-2-36 15,-3 6 32-15,-6-4-164 0,0 6 104 16,-15-2-240-1,6 2 184-15</inkml:trace>
  <inkml:trace contextRef="#ctx0" brushRef="#br0" timeOffset="22762.83">14600 15475 1152 0,'3'-7'428'0,"-3"7"-332"0,15-3-28 16,-6 0 184-16,0 3-152 0,3-2 108 0,0-1-120 0,3-2-28 0,-1 2-40 0,1-2 4 31,0 2-16-31,0-2 4 0,0 5-4 0,-3-3-16 16,3 3 4-16,-3-3-156 15,3 3 88-15,-1-5-324 16,4 5 224-16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6:08.848"/>
    </inkml:context>
    <inkml:brush xml:id="br0">
      <inkml:brushProperty name="width" value="0.05292" units="cm"/>
      <inkml:brushProperty name="height" value="0.05292" units="cm"/>
      <inkml:brushProperty name="color" value="#FF0000"/>
    </inkml:brush>
  </inkml:definitions>
  <inkml:trace contextRef="#ctx0" brushRef="#br0">4271 6263 880 0,'-9'-19'328'0,"9"19"-256"0,-12-13-16 0,3 8 88 0,3 5-88 0,-9 0 40 0,-3 2-56 0,-14 6 12 15,2 5-32 1,-12 14 8-16,7-3-16 0,-1 15 28 15,9 4-24-15,3 7 32 16,3-5-32-16,7-3 12 16,5-5-16-16,3-5 12 15,6-5-16-15,0-4-12 16,3-4 0-16,6-6 12 16,2-2-4-16,7-9-48 15,0 1 28-15,3-14-52 16,0 4 40-16,0-15-72 15,0 1 56-15,-10-16-140 16,1 3 104-16,-3-17-156 16,0 9 132-16,-6-3-96 15,3 8 112-15,-6 0 136 16,0 11-20-16,0 4 144 16,0 9-96-16,3 8 60 15,3 5-76-15,6 24 168 16,6 7-128-16,6 25 220 15,-1 5-180-15,-2 8 116 16,-3-3-148-16,-9 8 116 16,-3-11-124-16,-12 1 36 15,3-11-80-15,-24-6 0 0,4-9-32 16,-19-12-100 0,6-5 40-16,-9-13-396 15,4-5 240-15</inkml:trace>
  <inkml:trace contextRef="#ctx0" brushRef="#br0" timeOffset="604.64">4676 6199 728 0,'-21'-2'268'0,"21"2"-208"0,-27 5-16 0,6 0 308 0,9 6-200 0,-23 5 276 0,8 5-248 0,-3 10 80 16,3 1-156-16,7 11-56 15,11-4-32-15,9-2 16 16,6-2-16-16,14-9-40 16,1-2 12-16,3-8-132 15,6-6 84-15,-3-2-260 16,-4-2 180-16</inkml:trace>
  <inkml:trace contextRef="#ctx0" brushRef="#br0" timeOffset="1215.51">5116 6276 676 0,'18'-19'248'0,"-18"19"-192"0,12-15-16 16,-6 7 260-1,-3 5-172-15,-6-5 176 16,3 5-172-16,-12 6 104 16,0 2-132-16,-20 16 48 15,2 6-88-15,-18 18 16 16,9 3-44-16,-5 7-48 15,11-5 4-15,9-5 20 16,9-5-8-16,6-8 0 16,6-8 0-16,9-9 12 15,9 1-8-15,12-13-28 16,3-3 8-16,3-13-20 16,5 0 16-16,1-19-88 15,3 0 56-15,-4-21-56 16,-2 3 60-16,3-22-40 15,-4 6 48-15,1-21-32 16,-6 8 36-16,0-9 28 16,-1 19 4-16,-8 3-8 15,-3 21 4-15,-6 8 56 16,-3 16-28-16,-15 21 60 16,3 13-48-16,-24 38 144 15,6 7-104-15,-5 24 56 0,5-3-76 16,3 6-8-1,9-11-28-15,3-3-12 16,9-10-4-16,6-13-24 16,6-8 12-16,0-14-180 0,3-5 100 15</inkml:trace>
  <inkml:trace contextRef="#ctx0" brushRef="#br0" timeOffset="2288.69">2327 6472 1028 0,'18'16'380'16,"-18"-16"-296"-16,21 50-20 0,-15-26 156 0,3-1-132 0,-3 7 44 0,-3 1-80 0,-3 1 16 0,6-3-40 16,-12-2 0-16,3-1-16 0,-6-7-76 31,3-4 32-31,-6-9-472 15,9-4 280-15</inkml:trace>
  <inkml:trace contextRef="#ctx0" brushRef="#br0" timeOffset="2455.77">2419 6281 1536 0,'9'-5'572'0,"-9"5"-448"0,3-5-32 0,-3 2-16 16,0 6-60-16,0-3-84 16,6 5 36-16</inkml:trace>
  <inkml:trace contextRef="#ctx0" brushRef="#br0" timeOffset="2936.43">2925 6154 1048 0,'-8'-24'388'0,"8"24"-300"0,-9-15-28 0,0 9 164 15,6 4-136-15,-9-1 60 16,6 3-84-16,-9 11-28 15,6 4-24-15,-3 12 68 16,3 7-44-16,-3 19 92 16,12 8-72-16,0 10 44 15,0-2-60-15,3-8-20 16,6-8-12-16,-9-5 16 16,9-3-12-16,-9-6 4 15,0-4-8-15,-9-4-16 16,9-4 4-16,-12-6-200 15,3-2 112-15,-11-9-316 16,11-2 232-16</inkml:trace>
  <inkml:trace contextRef="#ctx0" brushRef="#br0" timeOffset="3183.7">2714 6601 924 0,'9'-16'340'0,"-9"16"-260"0,9-10-28 0,-9 5 272 16,9 5-188-16,-6-6 132 16,6 4-156-16,0-4 36 31,3 4-88-31,6-4 20 0,-4 1-48 0,7-5-28 16,0 2-4-1,3-3 0-15,3 3 0 0,-3-2-20 16,-1 2 12-16,-2 0-76 15,-3 2 48-15,-3 4-240 16,0-4 152-16</inkml:trace>
  <inkml:trace contextRef="#ctx0" brushRef="#br0" timeOffset="25033.6">2684 8247 2048 0,'6'-3'0'0,"-3"3"-4"0</inkml:trace>
  <inkml:trace contextRef="#ctx0" brushRef="#br0" timeOffset="25608.68">2923 7842 872 0,'0'-5'324'0,"0"5"-252"0,5-8-20 0,-5 3 180 16,6 2-136-16,-12-2 76 15,3 5-100-15,-8 0 32 16,-1 5-64-16,-15 6 24 16,3 5-36-16,-15 7 60 15,-2 4-48-15,-4 5 96 16,12 2-76-16,1 22 60 16,11-1-68-16,6 19 16 15,12-5-40-15,3 2 8 16,3-10-20-16,3 8 8 15,-6-8-12-15,0 0 0 16,0-8-4-16,0-8-32 16,-6-8 12-16,0-11-296 15,0-7 172-15,-3-9-520 16,6-4 372-16</inkml:trace>
  <inkml:trace contextRef="#ctx0" brushRef="#br0" timeOffset="25856.29">2580 8387 1424 0,'12'-16'528'0,"-12"16"-412"15,27-15-32-15,-6 4 60 0,-6 6-96 0,11-11-12 0,4 5-20 0,-6-2-16 16,3 2 4-16,-12 3-84 16,3 3 44-16,-13 0-348 15,1 5 212-15,-9 3-612 16,0 4 440-16</inkml:trace>
  <inkml:trace contextRef="#ctx0" brushRef="#br0" timeOffset="26125.48">2976 8395 1372 0,'-3'21'508'0,"3"-21"-396"0,0 22-32 0,0-14 72 16,3 2-100 0,-3 1-12-16,0 2-24 0,-3-3 4 15,3 1-12-15,-6-3-72 16,6 0 32-16,-3-3-428 16,3 3 256-1</inkml:trace>
  <inkml:trace contextRef="#ctx0" brushRef="#br0" timeOffset="26275.83">3000 8260 1204 0,'9'-18'448'0,"-9"18"-348"0,9-11-32 0,-3 6 80 16,-3 2-96-16,6-2-20 15,-6 5-20-15,3 0-532 16,0 3 284-16</inkml:trace>
  <inkml:trace contextRef="#ctx0" brushRef="#br0" timeOffset="26659.01">3199 8369 852 0,'3'8'316'0,"-3"-8"-248"0,3 29-16 0,0-16 200 31,6 3-148-31,-9 2 108 0,6 1-124 0,0-3 68 16,3 0-92-16,-6-6 28 31,3 1-52-31,-6-6 56 16,3-2-56-16,0-11-8 0,3 3-20 15,3-14-20-15,0 3 4 16,3-8-76-16,0 3 44 15,-1 3-12-15,4 4 28 0,0 9-4 16,0 8 12-16,-3 5 132 16,0 5-68-16,-3 0 20 15,0 0-48-15,-6 1 4 16,3 2-16-16,-6-6-8 16,3 1 0-16,-6-6-268 15,3 3 144-15,-6-3-604 16,3 1 404-16</inkml:trace>
  <inkml:trace contextRef="#ctx0" brushRef="#br0" timeOffset="27274.81">3836 8374 768 0,'12'-16'284'0,"-12"16"-220"0,9-21-20 0,0 10 232 0,-6 3-160 0,3-5 112 0,-6 3-132 0,-6 2 52 15,3 2-84-15,-12 9 0 16,0 8-40-16,-5 7 4 16,-1 6-16-16,-9 8 0 15,9-6-4-15,0 1 28 16,3-3-20-16,6-1 4 16,12-2-12-16,0-2 12 15,6-3-12-15,9-6-20 16,-3-2 4-16,6-8-48 15,3 0 28-15,-3-10-64 16,3-1 52-16,-1-15-80 16,4 2 68-16,3-24-60 15,0 3 64-15,6-21-100 16,-1 11 84-16,-2-12 4 16,-6 12 36-16,3-3 44 15,-6 13-12-15,-13 5 60 16,1 14-36-16,-9 10 64 15,-3 13-56-15,-11 14 212 16,-1 7-140-16,-6 27 188 16,6 5-172-16,-6 19 60 0,6-3-112 15,9 1-4 1,0-12-48-16,12 1 4 16,-3-11-16-16,9-3 0 0,3-5-4 15,6-8-140-15,0-2 76 16</inkml:trace>
  <inkml:trace contextRef="#ctx0" brushRef="#br0" timeOffset="32330.02">5188 8136 560 0,'-6'-3'208'0,"6"3"-164"15,-6-2-8-15,3-1 164 0,6 6-116 0,-3-6 184 0,3 3-148 0,-3-3 132 16,3 1-144-16,-3-4 52 16,0 6-96-16,-3-5 72 15,0 5-80-15,-9-3 8 16,3 6-40-16,-15 0 32 15,3 5-32-15,-8 2 4 0,-1 1-16 16,-6 2 0 0,9 0-4-16,4-2-8 0,11 2 4 0,12 0 4 31,6 3-4-31,17 3-4 16,7-1 4-16,9 6 4 0,-3 3-4 15,-10-1 60-15,-2 0-36 0,-9 1 52 16,-12-6-48-16,-12 0 12 15,0-2-28-15,-18-3-80 16,1 0 36-16,-16-3-336 16,3-3 204-16</inkml:trace>
  <inkml:trace contextRef="#ctx0" brushRef="#br0" timeOffset="32584.4">5381 8488 1508 0,'0'18'556'0,"0"-18"-432"0,-18 22-36 16,9-12 88-16,4 3-116 0,-10 3-24 0,6 0-24 0,-6-3-4 16,9 1-4-16,-12-4-408 15,9 1 220-15</inkml:trace>
  <inkml:trace contextRef="#ctx0" brushRef="#br0" timeOffset="32998.01">5730 8326 880 0,'8'-55'328'0,"-8"55"-256"0,15-72-16 0,-9 38 176 16,3 5-136-16,3-13 96 15,-6 5-112-15,0-3 8 16,0 11-52-16,-3 8 48 16,0 7-48-16,-9 14-24 15,3 8-12-15,-9 19 68 16,3 5-36-16,-6 23 104 16,6 1-80-16,0 7 64 15,4-7-68-15,2-9 16 16,6-7-40-16,2-6 28 15,7-10-32-15,6-8-4 16,6-3-12-16,6-7 12 0,0-4-12 16,-1-4-48-1,-2-1 24-15,-3-5-164 0,-3 3 100 0,-6-6-292 16,0 6 208-16,-7-8-512 31,1 5 376-31</inkml:trace>
  <inkml:trace contextRef="#ctx0" brushRef="#br0" timeOffset="33383.39">5736 8221 1268 0,'14'-16'468'0,"-14"16"-364"0,18-14-28 16,-6 7 336-1,-6 4-240-15,3-5 48 16,0 3-136-16,3-3-44 0,-3 5-24 15,0-2 4 1,3 5-12-16,0-5-12 16,-1 5 0-16,1-3-4 0,3 3 0 0,0-3 16 31,0 3-4-31,0-2-4 16,3-1 4-16,-3-2-4 15,0 5 0-15,-1-6-12 16,1 4 8-16,0-4 12 15,-6 4-4-15,0-4 8 16,0 6-8-16,-6-2-36 16,0 2 16-16,-3-3-92 15,0 6 60-15,0-3-144 16,0 0 108-16,-3 2-280 16,3 4 204-16,-3-1-524 0,6 3 384 0</inkml:trace>
  <inkml:trace contextRef="#ctx0" brushRef="#br0" timeOffset="34411.94">8081 7980 488 0,'0'-3'180'0,"0"3"-140"0,-6-2-12 0,3 2-112 0,3 2 40 0,-6 1-68 0,3 2 64 0,-6-2-20 0,6-1 40 0,-6 1 24 16,4 0 4-16,-10-1 0 31,6 1 4-31,-3-3 12 16,6 3-8-16,0-6 40 16,3 3-24-16,0-3 180 15,6 1-112-15,0-4 188 16,3 4-156-16,6-6 156 15,0 5-156-15,0-7 112 0,-1 4-136 16,-2-2 68-16,3 3-96 16,-6 0 8-16,3 2-48 15,-12 3 12-15,0 3-24 0,-9 2 28 16,3 6-32-16,-14 2 32 16,2 3-32-16,-6 0 12 15,9 2-16-15,0 1 0 16,6 2-4-16,6 3-8 15,9-1 4-15,9 7 12 16,6-4-8-16,9 6 84 16,0-3-48-16,-3 0 40 15,-1-3-48-15,-11-2 16 16,-6-3-32-16,-12-2 8 16,-3-3-16-16,-9 0-112 15,1-3 52-15,-13-5-260 16,6 0 168-16,-12-8-508 15,9 2 364-15</inkml:trace>
  <inkml:trace contextRef="#ctx0" brushRef="#br0" timeOffset="34911.5">8343 8046 872 0,'6'-5'324'16,"-6"5"-252"-16,0 2-20 0,0-2 164 0,0 0-128 0,-3 6-28 0,3 4-36 0,-6 9 32 15,3 5-32-15,-3 5 44 16,6 0-40-16,-3 2 56 16,6 1-48-16,-3-8 0 15,6-5-20-15,-3-6 16 16,3-3-20-16,0-12-4 16,3-1-4-16,3-15-16 0,0 2 8 15,0-13-60-15,0 2 36 16,-1-5 4-16,4 6 12 15,-3 2 4 1,0 8 0-16,-6 8-12 0,3 6 12 16,-3 15 40-1,0 5-20-15,-3 14 24 16,3 0-20-16,-3 0 0 16,3-3-8-16,0-5 4 0,3-3-8 0,-3-8-28 31,0-2 12-31,-6-6-348 15,3-3 200-15</inkml:trace>
  <inkml:trace contextRef="#ctx0" brushRef="#br0" timeOffset="35231.5">8941 8059 1040 0,'0'-10'384'0,"0"10"-300"0,-17 2-20 0,2 1 112 0,6 2-108 0,-15 8 168 0,3 6-136 0,-6 5 120 16,9 2-128-16,1 6 8 15,5-3-60-15,3 0 0 16,6-2-24-16,6-6 20 15,3-3-24-15,3-4 24 16,3-1-24-16,5-8-40 16,1 0 16-16,3-7-192 15,3 2 112-15,3-14-240 16,-1 4 184-16</inkml:trace>
  <inkml:trace contextRef="#ctx0" brushRef="#br0" timeOffset="35646.15">9287 7654 892 0,'3'-13'332'0,"-3"13"-260"0,3-2-20 0,-3 4 108 31,3 3-100-31,-3 17 108 0,0 7-96 0,0 21 172 16,3 8-136-16,-3 8 100 15,3-2-120-15,-3 13 60 16,3-9-88-16,-3 4 12 15,0-11-40-15,0-8 12 16,0-11-24-16,0-8 16 16,0-5-20-16,0-13 20 15,0-2-24-15,0-12-4 16,0-2-4-16,0-16-24 16,6-2 12-16,2-22-112 15,4 6 68-15,6-9-68 16,0 6 72-16,3 6-12 15,3 7 36-15,3 13-12 16,-4 9 20-16,1 12 8 16,0 6 8-16,-3 10 8 0,-3 1-4 0,-3 2 8 31,-1-3-8-31,-2-4 8 16,-3-4-8-16,-6-5-116 15,3-2 60-15,-6-6-436 16,3-2 268-16</inkml:trace>
  <inkml:trace contextRef="#ctx0" brushRef="#br0" timeOffset="36746.44">10680 8427 956 0,'3'-19'352'0,"-3"19"-272"0,6-37-24 0,0 11 304 0,3 5-208 0,6-24 72 0,-1 2-132 16,7-20 48-16,3 7-80 0,0-15 12 31,0 7-40-31,-3-4 24 0,-4 15-32 0,-8 8-4 16,0 13-12-16,-12 27-32 15,-3 15 12 1,-12 25 48-16,1 4-16 16,-7 25 24-16,3-1-24 15,0 14 16-15,6-5-20 0,0-4-8 16,9-9-4-16,0-12 4 15,3-10-4-15,3-5 24 16,6-11-16-16,-3-10-76 16,3-6 36-16,0-13-280 15,0-2 168-15,-6-14-336 16,3 0 272-16,-9-5-344 16,3 5 312-16,-9-2-80 15,3 7 188-15,-5-2 428 16,2 8-156-16,-3-1 408 0,6 6-312 15,3 0 80 1,3 6-192-16,9-6 108 16,6 5-132-16,15-7 8 15,2-1-68-15,16-7-28 16,3 4-8-16,-1-7 16 0,-5 3-12 16,-3-14 12-1,-4 5-12-15,-5-20-60 16,-3 5 24-16,-3-17-76 15,-3 12 56-15,-7-4 8 16,-2 14 24-16,-3 8-8 16,-3 11 12-16,-6 12-4 15,0 12 4-15,-6 28 52 0,3 6-24 0,-6 21 60 32,3-6-44-32,-3 22 72 0,4-6-60 0,-4 6-8 15,3-8-24 1,-3-8 24-16,6-14-24 0,-3-7 4 15,6-11-12 1,-3-10 20-16,6-6-16 0,-3-16 32 16,6-2-28-16,3-27-56 15,3 0 16-15,2-18-60 16,4 5 48-16,3-2-8 16,0 10 24-16,0 5-12 15,0 11 16-15,-3 10-16 16,-1 11 16-16,-5 21 44 15,0 11-16-15,-9 13 60 16,-3 3-40-16,-3-1-16 16,3-4-8-16,-3-6-8 15,3-6 0-15,-3-9-80 16,6-4 44-16,-3-7-312 16,3-3 192-16</inkml:trace>
  <inkml:trace contextRef="#ctx0" brushRef="#br0" timeOffset="37577.78">11662 8104 800 0,'9'-8'296'0,"-9"8"-232"0,6-8-16 0,-6 6 168 0,3 2-128 0,-3-3 104 0,0 0-108 0,-9 1 32 15,0 4-68-15,-12 6 44 16,0 6-52-16,-5 7 68 16,2 3-60-16,-6 5 8 15,9 2-32-15,0-2 24 16,10-2-32-16,-1-6 12 15,6-2-16-15,3-6 0 16,3-3-4-16,3-4 12 16,6-1-12-16,2-8 4 15,1 3-4-15,3-10 4 16,3-1-8-16,3-10-28 16,-3 0 12-16,3-6-56 15,2 4 36-15,-8 1 16 16,0 7 12-16,-9 7 12 15,0 5-4-15,-6 14-28 16,0 4 12-16,0 12 48 16,0 2-16-16,0-3 16 0,6 1-20 15,0-6 64 1,6-2-48-16,0-9 24 0,0 3-36 0,6-13 16 16,0-2-20-1,5-17 0-15,4 3-8 0,3-18-16 16,0 2 4-16,2-15 12 15,-2 7-4-15,0-16-28 16,0 6 12-16,-1-13-76 16,1 7 52-16,-3-2 4 15,-3 13 20-15,-6 5 4 16,-3 8 0-16,-12 17 0 16,0 9 0-16,-15 22 88 15,0 11-48-15,-9 15 88 16,3 0-68-16,-3 11 28 15,3-3-48-15,0 14 16 16,7-3-28-16,2 0 16 16,6-8-20-16,3-8 20 15,6-11-24-15,0-5 12 16,0-8-12-16,2-5 12 16,4-5-16-16,3-9-12 15,3-2 0-15,0-5-84 16,3 2 48-16,0-5-128 15,-1 0 96-15,-2 1-228 16,0 4 168-16,-6-8-204 16,0 6 192-16,-6-8-404 15,0 2 308-15</inkml:trace>
  <inkml:trace contextRef="#ctx0" brushRef="#br0" timeOffset="37830.28">11990 8017 1536 0,'11'-5'572'16,"-11"5"-448"-16,15-6-32 0,-3 4 172 0,0 2-164 0,12-3 12 0,3 3-68 0,14-3-12 16,4 1-20-16,3-4-24 15,-4 6 4-15,-5-5 4 16,-3 5 4-16,-6-5-132 15,-7 5 72-15,-5-3-216 16,0 3 156-16,-9 0-208 0,0 3 188 16</inkml:trace>
  <inkml:trace contextRef="#ctx0" brushRef="#br0" timeOffset="41001.4">4750 10679 560 0,'12'-16'208'0,"-12"16"-164"0,0-6-8 0,0 1 144 16,3 2-104-16,-3-4 112 0,3-1-108 0,-6-6 64 0,3 4-84 0,-9-9 40 15,0 6-60-15,-9-5 8 16,3 4-32-1,-11 6 20-15,5 6-24 0,-18 7 56 16,9 8-36-16,-8 6 28 31,8 5-32-31,3 5 16 0,3 0-24 16,6 8 16-16,10-5-20 0,8 2 20 16,5-2-24-16,10-3 12 15,6-3-12-15,-3-10 20 16,6-5-20-16,-3-11 32 15,0-3-28-15,-4-10-48 16,-5 2 16-16,-3-10-60 16,0 3 44-16,-9-17-144 15,6 6 100-15,-3-13-116 16,3 2 108-16,0 3 0 16,-3 11 52-16,3 12 0 0,6 12 20 15,3 18 192 1,0 7-96-16,2 30 248 15,1 6-188-15,0 15 84 16,-3-3-136-16,-3 0 72 16,-9-7-96-16,-6-6 56 0,3-8-72 0,-18-5 4 31,6-5-32-31,-15-11-20 16,4-5-8-16,-22-19-136 15,9-5 72-15</inkml:trace>
  <inkml:trace contextRef="#ctx0" brushRef="#br0" timeOffset="41469.36">5229 10515 1080 0,'-14'2'400'0,"14"-2"-312"0,-24 24-24 0,9-8 220 16,6 0-168-16,-15 8 168 0,3-1-168 0,0 4 24 0,4-3-88 16,5 2 8-16,9-5-40 0,9-2 36 15,6-1-32 1,5-4-12-1,4-4-8-15,0-5-4 0,0 1 0 0,-3-4-88 32,0 1 48-32,-3-3-232 0,-4 0 152 15,-2 0-184 1,6 0 172-16</inkml:trace>
  <inkml:trace contextRef="#ctx0" brushRef="#br0" timeOffset="42036.91">5685 10562 1120 0,'3'-18'416'0,"-3"18"-324"0,-6-11-24 0,3 11 184 16,-3 3-152-16,-6 5 124 16,0 5-128-16,-9 11 84 0,-2 2-104 0,-4 9-16 15,-3 4-36 1,3 6-8-16,6 0-8 0,9-2 4 31,12-4-8-31,9-10 8 0,9-5-8 0,9-19-12 16,0-2 4-16,6-21-24 15,-1-1 16 1,4-15-92 0,0 2 56-16,5-18-84 15,-2 2 76-15,6-26-68 0,-15 8 68 0,-1-16-76 16,-2 13 76-16,-3-10-132 16,-3 12 108-1,-6 9 116-15,-3 19-16 0,-10 20 28 16,-2 16-28-16,-8 22 180 15,-7 10-108-15,-9 32 200 16,0 2-168-16,-3 14 12 16,6-8-84-16,7-6-16 15,8-7-20-15,9-8 8 16,8-6-16-16,7-10-40 16,3-6 20-16,0-5-280 15,0-5 160-15,-3-5-420 16,0-1 312-16</inkml:trace>
  <inkml:trace contextRef="#ctx0" brushRef="#br0" timeOffset="42374.75">6444 10512 1328 0,'15'-3'492'0,"-15"3"-380"0,15 3-32 0,-6-6 148 0,0 3-140 0,2-5 44 0,4 2-80 0,3-5-20 16,0 0-20-16,6-2-12 16,3 2 4-16,5-3 4 15,-2 3-4-15,0 0-180 16,-3 3 100-16,-6 3-264 16,-7 2 192-16</inkml:trace>
  <inkml:trace contextRef="#ctx0" brushRef="#br0" timeOffset="42615.44">6498 10702 1380 0,'0'3'512'0,"0"-3"-396"0,5 0-36 16,1 0 232-1,-6 0-188-15,3 0 64 0,3 0-112 0,0-3-28 16,3 3-28-16,3-2-16 15,0-1 0-15,6-2-16 16,0 0 8-16,12-9-84 16,-1 6 48-16,13-5-232 31,-3 5 152-31,-1-2-292 0,-2 4 236 0</inkml:trace>
  <inkml:trace contextRef="#ctx0" brushRef="#br0" timeOffset="43449.25">8224 10245 632 0,'-15'-3'236'15,"15"3"-184"-15,-30 0-16 0,10 0 168 0,2 5-120 0,-21 1 160 0,6-1-140 0,-8 3 108 0,8 0-124 0,-9 2 88 31,6 1-100-31,-2 2 56 0,11 3-76 0,6 8-12 32,12 2-28-32,18 9 32 15,9 2-24-15,15 5 56 0,2-2-44 0,4-3 56 32,0-3-56-32,-15-5 80 15,-4-2-64-15,-20-1 52 0,-2-5-60 16,-19-2 16-16,0-1-40 15,-15-7-88-15,3 0 36 0,-17-11-236 16,8 0 148-16</inkml:trace>
  <inkml:trace contextRef="#ctx0" brushRef="#br0" timeOffset="43749.52">8334 10655 1796 0,'9'5'668'0,"-9"-5"-520"0,9 3-44 0,-6-3 140 31,0 2-156-31,3 1-16 0,0 0-48 0,0-3-20 32,0 0 0-32,-3 0-76 15,0 0 40-15,3-3-320 16,3 3 192-16,3-8-856 0,2 3 568 0</inkml:trace>
  <inkml:trace contextRef="#ctx0" brushRef="#br0" timeOffset="44624.21">8888 10327 728 0,'3'5'268'0,"-3"-5"-208"0,3 26-16 0,-3-4 272 0,3 1-180 0,-3 12 116 0,3 2-152 0,-3 0 52 16,3-3-88-16,-3-7 88 15,0-3-88-15,-3-6 24 16,3-2-52-16,-3-8-4 16,0 0-20-16,-3-8-16 15,6 0 0-15,-3-8 12 16,3 3-4-16,0-14 32 15,6 3-20-15,3-21-4 16,6 0-8-16,11-13-128 0,4 8 68 16,9-3-24-16,0 13 52 15,-1 5-4 1,-5 9 20-16,0 7 0 16,-6 9 4-16,-4 12 104 15,-2 6-52-15,-3 16 112 0,0 2-84 16,-9 6 40-16,-3 0-64 0,-3-6 12 15,0-5-40-15,-3-8-8 16,0-2-8-16,0-6 12 16,0-2-8-16,-3-4-160 15,3 1 80-15,-3-2-288 16,0 2 200-16,-6 2-364 16,3 1 296-16</inkml:trace>
  <inkml:trace contextRef="#ctx0" brushRef="#br0" timeOffset="50050.03">6313 5768 1352 0,'-39'32'500'0,"39"-32"-392"0,-56 79-28 0,35-29 408 0,6-2-284 0,-3 18-4 0,3-2-124 0,3 7-16 16,9-10-40-16,3 5-8 0,6-8-8 16,9-7-32-16,3-9 16 15,3-8-100 1,3-7 60-16,3-6-196 15,-4-5 140-15</inkml:trace>
  <inkml:trace contextRef="#ctx0" brushRef="#br0" timeOffset="53149.34">6614 6122 528 0,'-6'3'196'0,"6"-3"-152"0,-6 13-12 0,3-2 80 0,3 0-68 0,-3 2 96 0,0 5-80 0,0-7 68 15,3 5-72-15,-3-3 68 16,6 3-72-16,-3-3 28 15,0 3-48-15,0-8 44 16,0 5-44-16,0-2 56 16,0-1-52-16,0-2 44 0,3 0-44 15,-3-3 16 1,0 3-32-16,0-8 16 16,0 0-20-16,0-2 20 15,0 2-24-15,0-6 84 0,0 1-52 16,0-5-4-16,3-1-24 0,0-10-12 31,3 5 0-31,0-16-4 16,3 8 0-16,0-2-12 0,-1 10 8 15,4-8 4-15,0 11 0 0,3 2-36 16,0 9 20 0,0 4-4-16,3 4 12 0,-3 7-12 15,3 5 12-15,-4 6 12 16,-2-5 0-16,-6 5 60 15,3-3-36-15,-6 0 60 16,0 0-52-16,-6-5 64 16,3 0-60-16,-3-6-8 15,0-2-20-15,-3-2-20 16,3-1 4-16,-3 0 4 16,3 1 0-16,-6-1 8 15,3 0-4-15,-5 0-256 16,5 1 136-16</inkml:trace>
  <inkml:trace contextRef="#ctx0" brushRef="#br0" timeOffset="53465.21">7072 6257 976 0,'6'3'360'0,"-6"-3"-280"0,3 21-20 0,-3-2 284 0,3-1-200 0,-6 14 144 0,0 2-168 0,-3 3-48 15,3-2-44-15,-6-6-4 16,6-5-16-16,-3-6-152 16,3-5 76-16,-6-7-516 15,6-4 320-15</inkml:trace>
  <inkml:trace contextRef="#ctx0" brushRef="#br0" timeOffset="54709.81">7965 6043 860 0,'0'-16'320'15,"0"16"-248"-15,-9-10-20 0,3 4 156 0,3 6-124 0,-12 0 72 0,3 3-92 0,-17 5 36 16,-1 5-60-16,-15 11-20 0,7 0-12 0,-10 5-20 15,12 3 8-15,0-3 12 32,13 0-4-32,2-3-20 0,12-2 8 0,6-5 20 31,9-1-4-31,6-7-40 16,6-1 20-16,5-7-24 0,4-3 20 15,3-5-8-15,0-1 12 16,0-7-44-16,-4 0 28 0,1-14 8 15,0 6 8-15,0-10 4 16,-3 1 0-16,-7-1 24 16,-2 4-8-16,-6 6 16 15,0 13-16-15,-9 8 16 16,0 3-16-16,-3 15 32 16,0 3-24-16,-6 6 4 15,3 2-12-15,0-3-8 16,6-2 4-16,0-3-4 15,3 1 0-15,0-9-212 16,3 0 116-16,0-8-420 16,0 1 288-16</inkml:trace>
  <inkml:trace contextRef="#ctx0" brushRef="#br0" timeOffset="54977.25">8045 5723 932 0,'3'-21'348'0,"-3"21"-272"0,6 5-20 0,0 6 120 0,6 2-108 0,6 21 236 0,9 3-168 0,0 29 144 16,2 1-160-16,-2 15 0 16,-3-6-72-16,-9 9-12 15,0-14-24-15,-12 4 0 16,-3-15-4-16,-12-7-8 15,0-8 4-15,-12-10 12 16,6-6-8-16,-9-5-312 16,7-9 168-16,-7-1-636 15,6-4 432-15</inkml:trace>
  <inkml:trace contextRef="#ctx0" brushRef="#br0" timeOffset="55369.23">9010 6014 464 0,'0'-3'176'0,"0"3"-140"0,0 0-8 0,3 0 164 16,0 3-112-16,0-3 204 15,6 3-160-15,3-6 168 16,3 3-164-16,5-5 20 15,1-1-84-15,3-2-40 16,3 1-16-16,0-4 16 0,-4 3-12 16,1-3 4-1,0 6-8-15,-3 0-172 16,-3 2 88-16,-6 1-420 16,0 4 276-16</inkml:trace>
  <inkml:trace contextRef="#ctx0" brushRef="#br0" timeOffset="55611.49">9034 6226 1340 0,'12'-6'496'0,"-12"6"-384"0,26-5-36 16,-11 0 148-1,0 5-140-15,6-6-8 16,3 4-48-16,0-6-4 0,-4 5-12 16,1-5 0-16,-3 3-4 0,3-3-164 15,0 5 84-15,-3-2-516 32,0 5 324-32</inkml:trace>
  <inkml:trace contextRef="#ctx0" brushRef="#br0" timeOffset="55861.63">9659 5789 1288 0,'9'-21'476'16,"-9"21"-368"-16,12 0-32 0,-9 3 152 15,0 4-140-15,-3 17 124 16,3 3-124-16,-6 23 36 15,3 6-76-15,-3 4-16 16,3 1-20-16,0-8-20 16,3-5 4-16,0-6-48 15,3-5 24-15,-3-2-372 16,-1-6 220-16</inkml:trace>
  <inkml:trace contextRef="#ctx0" brushRef="#br0" timeOffset="57276.34">10195 10361 904 0,'6'-5'332'0,"-6"5"-256"15,0 0-24-15,-3 0 108 0,3 0-100 0,-3 0 0 0,6 0-36 0,-6 0 28 16,3 5-28-16,-3-5 40 16,3 3-36-16,-3-3 56 15,6 0-48-15,-3-3 100 16,3 3-80-16,0-3 28 0,3 3-48 15,0-5-4-15,-1 5-20 16,1-3 28-16,0 3-24 16,3-2-32-16,3-1 8 0,9-2 20 15,3 2-8 1,12-5-8-16,-1 6 0 0,10-4-4 16,-6 4 0-16,-4-4-124 15,-2 6 72-15,-6-2-232 16,-6 2 164-16</inkml:trace>
  <inkml:trace contextRef="#ctx0" brushRef="#br0" timeOffset="57576.28">10305 10205 1068 0,'-6'0'396'0,"6"0"-308"0,-3 3-24 16,3-1 220-1,3 4-168-15,0 2 68 16,3-1-108-16,3 7 16 16,6-1-52-16,-1 8-32 15,4 0-8-15,-3 8 8 16,0 0-4-16,-3 6 8 15,-6-3-8-15,-9-3-100 0,3-3 52 0,-12-5-208 16,3 0 136 0,-3-5-448-16,3-2 316 0</inkml:trace>
  <inkml:trace contextRef="#ctx0" brushRef="#br0" timeOffset="58268.12">11198 10660 548 0,'3'0'204'0,"-3"0"-156"0,6 0-16 0,-3-5 272 0,0 2-172 0,3-10 168 0,3 2-172 0,-1-18 44 15,4 0-100-15,3-19 20 16,0 6-52-16,3-13 48 16,0 4-52-16,0-15 80 15,-3 11-64-15,-3-9 36 16,2 11-52-16,-5 3 8 15,3 18-28-15,-12 16-36 16,-3 11 12-16,-15 24 44 16,4 10-16-16,-16 18 24 15,6 1-24-15,-3 15 36 16,6-2-32-16,3 5 32 16,10-7-32-16,2-9 4 15,9-8-16-15,2-7 20 16,4-6-20-16,3-8 24 0,0-5-24 15,3-3 4 1,0-2-8-16,3-6-16 16,3 0 4-16,0-8 12 15,2 3-4-15,4-7-116 16,-3 1 60-16,0-7-104 0,0 5 92 0,-7-5-164 16,1 5 128-1,-6-8-180 1,0 5 156-16</inkml:trace>
  <inkml:trace contextRef="#ctx0" brushRef="#br0" timeOffset="58524.21">11186 10340 1248 0,'-3'-5'460'0,"3"5"-356"0,3-6-32 0,-3 4 236 15,6 2-184-15,3-3 72 0,6 0-116 0,5-2 8 16,4 2-52-16,9-2-32 0,3 3-4 0,2-4 0 31,-2 6 0-31,-3-5-132 16,-3 5 72-16</inkml:trace>
  <inkml:trace contextRef="#ctx0" brushRef="#br0" timeOffset="58807.01">12004 10358 1672 0,'15'-5'620'0,"-15"5"-484"0,6 5-36 0,-3-2 264 16,0 0-220-16,0-1-40 16,0 1-68-16,3-3-12 15,0 3-16-15,-3-3-28 16,3 0 8-16,0-3-348 15,3 3 200-15,-3 3-1004 16,3 5 648-16</inkml:trace>
  <inkml:trace contextRef="#ctx0" brushRef="#br0" timeOffset="59692.71">12832 10290 716 0,'9'-16'264'0,"-9"16"-204"0,6-16-16 0,-3 5 272 0,0 6-180 0,-6-8 148 0,0 5-164 0,-12-3 84 16,0 6-116-16,-21 5-12 15,1 8-48-15,-19 10 28 16,9 4-32-16,1 15 4 16,8 2-16-16,6 6 36 15,9 0-24-15,7-2-4 16,5-4-12-16,6-7 4 15,6-5-8-15,9-9-28 16,2-2 12-16,10-8-20 16,3-3 16-16,3-8-8 0,3 1 12 15,2-9 0-15,1 1 4 16,-3-11 16-16,-1 5-4 0,-5-13-28 16,0 2 12-1,-3-7-12-15,0 5 12 0,-6-6-8 16,-4 9 8-16,-5-1 16 15,0 6 0-15,-6 0-4 16,0 8 4-16,-6 5 4 16,0 8-4-16,-6 10 84 15,3 9-44-15,0 15 76 16,3 3-68-16,0 8 8 16,3 0-36-16,0-5-12 15,6-3-8-15,0-5 12 16,3-6-8-16,0-5-172 15,3-2 92-15,3-3-300 16,0-3 208-16,3 0-600 16,3-2 424-16</inkml:trace>
  <inkml:trace contextRef="#ctx0" brushRef="#br0" timeOffset="60229.39">14097 10255 1196 0,'33'-2'440'0,"-33"2"-340"0,42-3-32 0,-25 0 100 0,4 3-108 0,3-2-8 0,0-1-32 0,0-2-32 16,-4 5 4-16,1-3-100 15,0 3 56-15,0 0-292 16,-3 5 188-16</inkml:trace>
  <inkml:trace contextRef="#ctx0" brushRef="#br0" timeOffset="60577.32">14157 10422 1040 0,'3'-3'384'0,"-3"3"-300"0,14 0-20 0,-5-2 244 16,3 2-180-16,6-3 88 15,0 0-124-15,0-2-20 16,3 2-44-16,-3-2-8 16,-1 2-12-16,-5 1-8 15,0 2 4-15,-3 0-16 16,0 2 8-16,0 1-120 15,3 0 68-15,6-3-144 16,0 0 112-16,8-3-256 16,1 0 192-16,6-2-360 15,0 3 288-15</inkml:trace>
  <inkml:trace contextRef="#ctx0" brushRef="#br0" timeOffset="60966.96">15181 10025 1352 0,'9'-11'500'0,"-9"11"-392"0,3 14-28 0,-3-1 136 15,0 3-136-15,-3 18 168 16,0 6-140-16,-3 15-16 16,0-2-60-16,-3 14 4 15,6-7-20-15,-3 1 0 16,6-8-8-16,-6-8 4 15,6-10-8-15,-3-6 16 16,6-6-12-16,-3-4-160 16,0-3 80-16,0-3-316 15,0-2 220-15,-3 2-508 16,0 0 380-16</inkml:trace>
  <inkml:trace contextRef="#ctx0" brushRef="#br0" timeOffset="62925.46">5685 12949 1112 0,'-6'-6'412'0,"6"6"-320"0,15-5-28 16,0 2 188-16,6 1-152 0,23-6 20 0,7 3-72 0,14-6-4 16,-2 3-28-16,11-3-16 15,-5 4-4-15,8-1 4 16,-5 2 0-16,-7-2-100 0,-11 6 56 15,-10-1-340-15,-17 6 208 0</inkml:trace>
  <inkml:trace contextRef="#ctx0" brushRef="#br0" timeOffset="63175.48">5700 13081 1404 0,'3'-11'516'0,"-3"11"-400"0,12-10-32 16,-3 5 192-16,3 2-168 0,20-5 52 15,4 5-92-15,21-7-24 32,-4 4-28-32,19-7-12 15,-4 5 0-15,18-5-48 16,-5 2 24-16,-1 4-240 15,-8 4 144-15,-13 0-348 16,-8 3 264-16</inkml:trace>
  <inkml:trace contextRef="#ctx0" brushRef="#br0" timeOffset="63676">6518 12650 1456 0,'3'-14'536'0,"-3"14"-416"0,3-5-32 0,-3 3 172 15,0 2-160-15,0-3 28 16,0 6-76-16,-3-3-16 16,3 2-20-16,-3 1-12 15,3 2 0-15,-3-2 4 16,6 2-4-16,-3 0 32 15,0 3-20-15,0 0 4 16,0 3-12-16,0-3 20 16,3 2-16-16,0-2 12 15,6 3-12-15,3-1-16 16,0 1 0-16,12 0 4 16,6-1 0-16,20 1 8 15,4 2-4-15,5-2-12 16,-5 2 4-16,-9-3-16 15,-10 4 12-15,-11-1-12 16,-6 3 8-16,-18 0 8 16,-6 2 4-16,-24 3 76 15,-2 0-40-15,-19 3 12 16,3 0-28-16,-2 3-12 16,11-6-4-16,0 0-24 15,13-3 12-15,-4-4-224 16,9-1 124-16,-3-3-392 15,6 1 280-15,-3 0-792 0,9-1 568 16</inkml:trace>
  <inkml:trace contextRef="#ctx0" brushRef="#br0" timeOffset="72141.67">7852 12382 996 0,'6'-15'368'0,"-6"15"-284"0,6 10-24 0,-3 3 188 0,3 3-148 0,0 19 212 0,0-1-176 16,-3 19 60-16,3 3-120 16,-6 4 4-16,3-1-48 0,-3-6-20 15,0-11-8-15,0-5 20 16,3-5-12-16,-3-3-12 16,0-5-4-16,0-3-244 15,0-3 136 1</inkml:trace>
  <inkml:trace contextRef="#ctx0" brushRef="#br0" timeOffset="72527.42">8602 12554 1444 0,'6'-7'536'0,"-6"7"-420"0,18-8-28 16,-3 2 116-16,0 4-128 0,8-6 8 15,4 5-56-15,3-5-24 16,0 6-8-16,0-4 12 16,-4 4-4-16,1 2-232 15,0 2 124-15,-6-2-284 16,0 6 220-16</inkml:trace>
  <inkml:trace contextRef="#ctx0" brushRef="#br0" timeOffset="72830.64">8623 12732 1248 0,'-9'10'460'0,"9"-10"-356"0,0 11-32 16,0-11 192 0,6 3-160-16,6-6 44 15,6 0-84-15,6-5 4 0,2 3-40 16,4-8-28-1,0 5 0-15,0-5-20 16,-1 5 12-16,-2 0-268 0,-3 2 148 0,0 4-500 31,-3 2 352-31</inkml:trace>
  <inkml:trace contextRef="#ctx0" brushRef="#br0" timeOffset="73812.89">10412 12208 944 0,'0'-5'352'0,"0"5"-276"0,3-6-20 0,-3 4 208 0,0 2-156 0,-6-3 124 16,3 0-136-16,-12 1 40 0,3 2-80 15,-12 0 0 1,4 5-32-16,-10 3 12 0,3 3-20 0,-3 2-16 31,6 3-4-31,-2 0-4 16,8 2 0-16,0 1 0 0,9-1 0 0,6 3 24 15,6 3-8 1,15 0-4 0,3 0 0-16,8 2 92 0,1-2-52 0,-6 0 96 15,0-3-80-15,-18 0 76 16,-3 0-76-16,-15-2 4 16,0-1-40-16,-12-7-12 15,0-3-8-15,-14-11-104 16,2 1 56-16,-12-12-252 15,10 4 160-15,-4-4-484 16,12 4 348-16</inkml:trace>
  <inkml:trace contextRef="#ctx0" brushRef="#br0" timeOffset="74067.16">10611 12531 1796 0,'21'-6'668'0,"-21"6"-520"0,12-2-44 0,-9-1 52 0,3 6-108 0,0-3 16 0,3 2-40 0,-3-2-32 16,0 0 4-16,-3 0-228 15,0 6 124-15,3-4-552 16,3 4 368-16</inkml:trace>
  <inkml:trace contextRef="#ctx0" brushRef="#br0" timeOffset="74529.52">11007 12237 1092 0,'6'13'404'0,"-6"-13"-316"0,6 48-24 0,-3-22 132 15,0-2-120-15,-3 8 128 16,3 0-116-16,-3-3 44 15,0 0-76-15,0-5 64 16,0-6-68-16,0-5 8 16,0 1-36-16,0-12 68 15,0 1-56-15,0-11-4 16,3 0-20-16,0-10 0 16,6-1-8-16,3-15-80 15,6 2 40-15,0-13-84 16,2 10 68-16,10 6 0 15,0 11 32-15,6 15 4 0,-1 8 8 16,1 14 96-16,-6 5-48 16,-6 2 60-16,-3 3-56 0,-7 0 4 15,-2-2-28-15,-6-3-12 16,-3-3-4-16,-6-3-24 16,0 1 12-16,-6-6-296 15,0 0 168-15,-2-2-552 16,2 2 384-16</inkml:trace>
  <inkml:trace contextRef="#ctx0" brushRef="#br0" timeOffset="75095.23">12338 12295 1068 0,'12'-2'396'0,"-12"2"-308"0,24 0-24 0,-13 0 292 0,4 0-208 0,6-3 80 0,3 3-132 0,9-3-32 15,0 1-40-15,8-6-24 16,1 2-4-16,3-2-4 16,-4 6 0-16,1-1-220 15,-9 3 120-15,-10-2-348 16,-2 4 256-16</inkml:trace>
  <inkml:trace contextRef="#ctx0" brushRef="#br0" timeOffset="75427.16">12582 12086 1300 0,'0'-5'480'0,"0"5"-372"0,0-3-32 15,0 6 100 1,3 5-112-16,-3 13 140 16,3 5-116-16,0 14 48 15,0 0-80-15,-3 2-24 16,3-2-20-16,-3-6 0 16,0-5-8-16,0-5 8 15,3-3-8-15,0-2-152 0,0-6 80 16,-3-2-384-1,3-1 248-15,-6 1-848 16,3 2 584-16</inkml:trace>
  <inkml:trace contextRef="#ctx0" brushRef="#br0" timeOffset="75967.03">13142 12523 1060 0,'8'-19'392'0,"-8"19"-304"0,15-18-28 16,-6 2 112 0,3 5-108-16,6-21 104 0,0-2-92 0,0-19-16 31,3 6-36-31,-1-17 0 16,1 11-12-16,3-13 72 15,-3 13-48-15,-3 0 48 16,0 11-48-16,-9 13 52 15,0 15-52-15,-9 20 56 16,-3 12-56-16,-9 25 72 16,0 2-60-16,-6 18 20 15,3 1-40-15,0 2 0 16,9-5-16-16,6-11 20 16,6-8-20-16,3-5 24 15,6-8-24-15,3-10 12 16,3-6-12-16,-1-8-16 0,4 1 0 15,0-9-24 1,0 3 16-16,0-5-84 0,-3 2 56 16,-4-2-248-16,-2 2 160 15,-9-5-440-15,-3 6 320 16</inkml:trace>
  <inkml:trace contextRef="#ctx0" brushRef="#br0" timeOffset="76179.88">13290 12229 1236 0,'0'-13'456'0,"0"13"-352"0,6-3-32 0,-3 1 332 15,0 2-236-15,3-6 108 16,3 4-160-16,3-6-44 16,0 2-44-16,9-4-4 15,0 4-12-15,8-7-8 16,4 5 0-16,3-2-16 15,0 2 8-15,-4 0-236 0,-2 3 132 16</inkml:trace>
  <inkml:trace contextRef="#ctx0" brushRef="#br0" timeOffset="76417.42">13883 12221 1340 0,'9'0'496'0,"-9"0"-384"0,9 11-36 0,-6-9 340 16,3 1-244-16,2 0-8 16,1 2-100-16,-3-5-48 15,3 0-8-15,0-3-168 16,3 3 88-16</inkml:trace>
  <inkml:trace contextRef="#ctx0" brushRef="#br0" timeOffset="77167.83">14886 12113 684 0,'9'-22'252'0,"-9"22"-192"0,6-15-20 0,-3 7 188 0,0 2-132 0,-9-4 96 0,3 4-112 0,-18 1 68 16,3 5-84-16,-18 5 92 15,4 6-92-15,-13 16 24 16,9 2-52-16,-5 13 40 15,11 0-44-15,0 3 4 16,12-5-24-16,6-6 0 16,6-5-4-16,9-5 28 15,6-5-20-15,6-6-4 16,6 3-8-16,0-13-32 16,0-3 16-16,0-19-48 15,2 6 32-15,1-19-108 16,3 3 76-16,0-16 0 15,0 8 36-15,-10-5 0 0,1 10 12 16,-9 5 24 0,0 9-4-16,-12 10-4 15,0 11 0-15,-6 18 144 16,0 5-80-16,-3 14 60 0,6 2-72 0,0 1 0 16,6-6-32-16,3-3-12 15,3-5-8-15,3 0 20 16,3-8-12-16,3-2-208 15,0-3 108-15</inkml:trace>
  <inkml:trace contextRef="#ctx0" brushRef="#br0" timeOffset="78044.39">17741 11795 1620 0,'-78'61'600'0,"78"-61"-464"0,-77 77-40 0,50-40 140 0,12 0-148 0,-6 21 16 0,9-2-60 0,3 7-12 15,9-7-20-15,6-6 12 16,3-8-16-16,12-10-4 16,3-6 0-16,12-2-128 15,-1-8 68-15,4-3-180 16,-3 1 132-16,-3-4-364 15,-4 1 260-15</inkml:trace>
  <inkml:trace contextRef="#ctx0" brushRef="#br0" timeOffset="78819.53">18235 12028 904 0,'-3'-8'332'0,"3"8"-256"0,0 0-24 0,0 0 140 15,0 0-116-15,3 3 32 16,3 5-64-16,0 5 0 15,0 5-28-15,-3 11 36 16,0 1-28-16,-3 9 64 16,0-2-48-16,0-2 108 15,0-6-88-15,0-8 116 16,0-3-100-16,0-10 84 16,0 0-92-16,0-13 4 15,3-3-48-15,-1-13-20 16,4 2-8-16,3-12 4 15,3 2 0-15,3-3-64 16,3 5 36-16,-3 4-32 16,0 7 36-16,-3 2 12 15,0 7 8-15,-3 1-8 16,-1 4 8-16,-2 7-16 16,0 5 12-16,-6 6 32 15,3 3-16-15,0-1-16 16,0 4 0-16,0-7 32 15,3-1-16-15,0-6 16 16,3 0-12-16,-3-8-8 16,0-3 0-16,0-8 20 15,3 1-12-15,3-11 12 16,0 2-12-16,6-5-8 16,2 3 0-16,4-3-24 15,3 8 12-15,0 0-4 0,0 6 4 0,-7 2 0 16,1 8 0-16,-6 5-12 15,-3 3 12 1,-6 11 4-16,0 2 4 0,-6 5 44 16,3 3-24-16,-3 1 60 15,0-4-44-15,0-5 12 16,6-2-32-16,-6-9 0 16,3 1-8-16,-3-8 12 15,0-1-12-15,0-7-144 16,0 2 72-16,0-5-404 15,3 0 260-15,0 0-948 16,3 6 644-16</inkml:trace>
  <inkml:trace contextRef="#ctx0" brushRef="#br0" timeOffset="79149.33">19068 12052 840 0,'12'-8'312'0,"-12"8"-244"0,18 0-16 0,-9 2 76 0,3 4-80 16,3 4 16-16,0 6-40 0,-1 11 92 0,1-1-64 0,-6 6 172 16,0-3-128-16,-9-3 160 15,-3-2-148-15,-12-8 140 16,0-3-140-16,-14-10 16 15,2 0-76-15,-12-14 0 16,9 3-32-16,-2-10-8 16,8 4-4-16,6-9 28 15,9 1-16-15,3-4-12 16,9 7-8-16,12-2-104 16,6 5 60-16,9 1-184 15,-1 4 132-15,4-2-368 16,0 5 260-16</inkml:trace>
  <inkml:trace contextRef="#ctx0" brushRef="#br0" timeOffset="79827.28">19762 12099 976 0,'9'-10'360'0,"-9"10"-280"0,12-8-20 0,-9 3 152 0,0 2-128 0,-3-2 96 0,0 2-100 0,-9-5 24 16,3 5-60-16,-15 1 12 16,3 2-36-16,-21 0 52 0,1 5-40 0,-13 3 4 31,3 5-24-31,4 6 0 16,8-1-4-16,6 9-8 15,12-1 4-15,6 1 4 16,7-1-4-16,7-5 16 15,7 0-12-15,12-7 4 16,3-1-4-16,6-10-8 16,3-1 4-16,2-12 4 15,1 2-4-15,-3-16-4 16,-3 0 4-16,2-13-32 16,1 3 16-16,0-17-64 15,-3 9 40-15,-4-24-20 16,-2 5 36-16,-12-10 8 15,-3 7 12-15,-12 9 32 16,-3 12-16-16,-6 9 20 16,3 13-20-16,-6 10 96 15,6 11-60-15,-3 26 48 16,4 12-60-16,2 17 40 16,3 3-44-16,9 6 16 15,3-9-32-15,5 12-8 16,7-4-8-16,3 0 4 0,3-4-4 15,-3-6-100-15,-4-8 52 16,-5-6-368-16,0-7 228 0,-3-3-616 16,0 0 448-16</inkml:trace>
  <inkml:trace contextRef="#ctx0" brushRef="#br0" timeOffset="81914.83">20744 11933 808 0,'3'0'300'16,"-3"0"-232"-16,6 0-20 0,-6 2 196 0,3 1-144 0,-3 2 124 0,0 3-128 0,0 8 48 0,0 3-84 0,0 2 44 15,0 0-60-15,0 3 4 32,0 0-28-32,0-3 68 15,3 0-52-15,-3-8 56 16,3 0-52-16,-3-7-4 15,3-4-20-15,-3-4-20 16,0-1 0-16,0-2 12 16,0 2-4-16,0-5-4 0,3 3 4 15,0-6 4-15,0 3-4 0,3-10-100 16,6 5 52-16,6-14-112 16,2 3 88-16,7-5-84 15,0 5 88 1,0 1 32-16,0 7 24 0,-4 8-20 15,-2 5 16 1,-3 11-4-16,0 5 8 0,-3 8 112 16,-3 1-56-16,-3 1 140 15,3-1-108-15,-3-1 36 16,-1 0-72-16,-5-3-8 16,3-2-20-16,-3-2-4 15,0-1-4-15,-3-3-16 16,3 1 4-16,-3-3-268 15,0-3 144-15</inkml:trace>
  <inkml:trace contextRef="#ctx0" brushRef="#br0" timeOffset="82246.23">21381 11647 1236 0,'39'24'456'0,"-39"-24"-352"0,39 103-32 0,-25-53 252 0,-2-2-192 0,0 21 116 0,0-1-148 0,-6 12-52 16,3-9-32-16,-9-5-8 15,0-7-4-15,-6-9 16 16,0-10-12-16,-9-3 4 16,3-11-4-16,-12-2-8 15,4-3 4-15,-13-2-224 16,6-1 120-16,-9 1-480 16,10-4 324-16</inkml:trace>
  <inkml:trace contextRef="#ctx0" brushRef="#br0" timeOffset="83850.73">8543 12967 716 0,'-12'0'264'16,"12"0"-204"-16,-9 3-16 0,6-3 292 0,3 3-192 0,-3-3 188 0,6 0-192 0,0 0 104 0,3 0-140 0,9-3 12 31,2 3-68-31,16-5-20 0,0 2-16 0,6-5-12 15,-4 5 4 1,-2-2-68 0,-3 5 36-16,-6-3-236 0,-1 6 148 15,-8-3-356 1,0 5 264-16</inkml:trace>
  <inkml:trace contextRef="#ctx0" brushRef="#br0" timeOffset="84553.98">8522 14391 1216 0,'-18'2'448'0,"18"-2"-348"0,0 3-28 0,3-3 208 0,3 0-168 0,9-3 60 0,3 1-100 0,11-6-8 16,7 0-40-16,6-3-20 16,-1 6-8-16,1-6 4 15,-3 6 0-15,2 0-212 16,-5 2 116-16,3 0-252 15,-6 6 196-15,-7 0-456 16,-2 5 344-16</inkml:trace>
  <inkml:trace contextRef="#ctx0" brushRef="#br0" timeOffset="84922.52">8566 14576 872 0,'-3'0'324'0,"3"0"-252"0,-6 3-20 0,3-3 296 16,3 2-200-16,-3-2 100 15,6 0-148-15,6 0 40 16,3 0-80-16,12-5 52 16,6 2-60-16,6-7-20 15,-1 2-20-15,4-5-20 16,0 2 4-16,-1 0 4 16,-2 3 0-16,0 0-176 15,-6 6 96-15,-4 2-244 16,1 2 184-16,-9 4-400 15,-6 2 304-15</inkml:trace>
  <inkml:trace contextRef="#ctx0" brushRef="#br0" timeOffset="85269.87">8635 14748 1216 0,'24'-3'448'0,"-24"3"-348"0,44-2-28 0,-23-1 148 0,3 3-136 0,9-5-16 16,-1 2-44-16,7-5-20 15,0 3 0-15,2-1-120 16,-2 4 64-16</inkml:trace>
  <inkml:trace contextRef="#ctx0" brushRef="#br0" timeOffset="88563.06">7846 14190 1196 0,'12'-11'440'16,"-12"11"-340"-16,6 11-32 0,-3 2 64 0,3 3-88 0,-3 15 132 0,3 7-100 0,-3 9 8 16,3 1-48-16,0 2-24 15,0-2-8-15,-6-9 12 16,3-4-8-16,-3-6-108 15,0-5 52-15,-3-3-448 16,0-3 276-16</inkml:trace>
  <inkml:trace contextRef="#ctx0" brushRef="#br0" timeOffset="89178.52">5679 14711 1320 0,'-15'-5'488'0,"15"5"-380"0,6-3-28 0,-3 0 76 0,3 6-100 0,12-6 24 0,6 3-48 0,26-5-32 15,10 5 0-15,11-3 0 16,1 3 0-16,17-5-116 15,-6 2 64-15,7-2-260 16,-10 2 172-16</inkml:trace>
  <inkml:trace contextRef="#ctx0" brushRef="#br0" timeOffset="89491.45">5694 14862 1144 0,'-9'-8'420'0,"9"8"-324"0,3-8-28 0,0 2 172 15,0 6-144-15,6-7 52 16,3 1-88-16,20-4 8 15,4 4-40-15,21-4-8 16,-1 2-12-16,16-3 4 16,-4 3-8-16,15 0-72 15,-8 3 36-15,-1 0-260 16,-11 2 160-16,-10 1-344 16,-11 4 264-16</inkml:trace>
  <inkml:trace contextRef="#ctx0" brushRef="#br0" timeOffset="89961.8">6325 14581 1060 0,'0'-10'392'0,"0"10"-304"0,-6-8-28 16,0 2 244-16,6 6-180 0,-6-5 100 31,0 2-132-31,-3-2 12 0,6 5-64 0,-3-5 12 16,3 5-32-16,-3-3-8 31,6 6-8-31,-3-3-4 0,6 0 0 16,-3 3 32-16,0 2-16 0,0 3-4 15,6 0-8-15,0 2 12 16,3 3-8-16,6 3 16 0,0 0-16 15,9 0 4 1,2 0-4 0,7 0 12-16,-6 2-12 15,3 1-12-15,-3-3 0 0,-10 2 4 16,1 1 0-16,-9-1 0 16,0 4 0-16,-12-1 8 15,-3 0-4-15,-12 0 8 16,1-2-8-16,-19 2-64 15,6-3 32-15,-18 3-136 16,10 3 88-16,-10 3-256 16,9-1 188-16,-2 1-412 15,8-1 316-15</inkml:trace>
  <inkml:trace contextRef="#ctx0" brushRef="#br0" timeOffset="91792.03">10558 14520 1040 0,'0'-21'384'0,"0"21"-300"0,9-32-20 0,0 17 76 0,0 1-88 0,8-7-20 0,1 3-20 0,12-4-12 32,0 7 0-32,11 7-28 0,-2 5 16 15,0 16-4-15,-3 8 8 16,-16 16 104-1,-5 3-52-15,-21 5 212 0,-6-5-144 0,-14-3 160 32,-1-5-156-32,-9-9 24 0,3-1-88 15,-5-12 16-15,5 1-40 16,-3-11-8-16,6-3-12 0,4-15 12 16,8 2-12-16,12-27-188 15,9 1 96-15,12-11-236 16,6 8 176-16,11 5-264 15,4 11 232-15</inkml:trace>
  <inkml:trace contextRef="#ctx0" brushRef="#br0" timeOffset="92285.4">12121 14301 924 0,'-12'-6'340'16,"12"6"-260"-16,-3-5-28 0,0 3 316 0,3 4-212 0,3-4 132 0,3 2-168 0,14-3 4 15,4 3-76-15,21-3 8 16,3 3-36-16,17-2 0 16,-2-1-12-16,14-2-148 15,-3 2 76-15,1-2-300 16,-13 2 204-16,-2 0-640 15,-16 3 444-15</inkml:trace>
  <inkml:trace contextRef="#ctx0" brushRef="#br0" timeOffset="92554.99">12460 14023 1308 0,'-33'21'484'0,"33"-21"-376"0,36 58-28 16,-30-29 288-1,0 0-216-15,-3 11 36 16,0 0-112-16,3 8-40 0,0-4-24 0,0 4 8 16,0-3-12-16,0-5-12 31,-1-8 0-31,1-9-368 15,0-1 204-15,-6-4-644 16,3 1 452-16</inkml:trace>
  <inkml:trace contextRef="#ctx0" brushRef="#br0" timeOffset="93339.52">13883 14549 1008 0,'12'-18'372'0,"-12"18"-288"0,9-21-24 0,-3 8 160 0,0 2-132 15,2-16 124-15,7 4-124 0,6-14 44 16,3 2-76-16,6-23-32 15,2 5-16-15,1-21 16 16,0 5-12-16,-3-5 24 0,-3 16-24 16,-7 2 24-1,-2 14-24-15,-12 10 12 16,0 16-12-16,-21 19-24 16,0 10 4-16,-23 38 76 0,-1 4-40 15,-6 14 64 1,10-3-56-16,2 3 28 15,12-8-36-15,9 0 8 16,9-11-20-16,9-5 52 16,9-11-36-16,3-7 12 15,3-4-28-15,-3-4-8 0,-1-3-4 16,-2-3-24-16,0-2 12 16,-3-6 12-16,3 0 0 0,0-7-36 15,0 2 16-15,6-14-128 16,-1 1 84-16,4-11-120 15,0 3 104-15,3-8-76 16,-3 8 88-16,-4-3-116 16,-2 6 100-16,-6-1-120 15,0 6 116-15</inkml:trace>
  <inkml:trace contextRef="#ctx0" brushRef="#br0" timeOffset="93617.34">13829 14219 1516 0,'0'-11'560'0,"0"11"-432"0,9 0-40 0,0-3 148 0,0 3-148 0,15-5 60 0,6 0-84 15,14-6-40-15,1 3-12 0,2-2-12 16,-5 4 0-16,-6-1-12 16,-6 4 8-16,-7-8-192 15,-2 9 108-15,-6-4-344 16,-3 4 244 0</inkml:trace>
  <inkml:trace contextRef="#ctx0" brushRef="#br0" timeOffset="93863.79">14621 14237 1256 0,'18'-2'464'16,"-18"2"-360"-16,18-3-28 0,-12 0 364 15,3 6-256-15,0-3 12 16,2 0-116-16,-2 0-68 16,0 0-8-16,-3 0 4 15,0 0-4-15,0-3-328 16,0 3 176-16,0 3-900 0,3 2 584 16</inkml:trace>
  <inkml:trace contextRef="#ctx0" brushRef="#br0" timeOffset="94381.66">15273 14227 904 0,'9'-22'332'0,"-9"22"-256"0,-3-15-24 0,0 4 248 15,6 6-176-15,-6-9 92 16,3 4-128-16,-9-6 36 16,3 8-68-16,-12 3 12 15,3 5-40-15,-17 10-16 16,2 6-8-16,-15 5 28 16,6 3-16-16,-2 3 12 15,11-3-16-15,3 2 0 16,12-2-4-16,12 0 12 15,9-3-12-15,12-5 16 16,9 0-16-16,3-9-28 0,-1-1 8 0,4-9-56 31,0-2 36-31,3-11-64 16,-4 3 56-16,4-16-60 16,-3 5 56-16,-3-13 20 15,-1 2 20-15,-8 4 4 16,-6 7 0-16,-15 13 8 0,0 9-4 15,-12 12 120 1,0 6-68-16,-3 5 48 16,4 3-60-16,2 5 28 0,3-2-40 15,3 2-36 1,3-3 0-16,3 1 16 0,3-4-4 0,5-4-268 16,1-1 144-16</inkml:trace>
  <inkml:trace contextRef="#ctx0" brushRef="#br0" timeOffset="94944.74">17190 13533 1172 0,'-3'-15'436'0,"3"15"-340"0,-27 55-24 0,9-20 248 0,3-1-188 0,-8 24 80 0,2 3-124 0,0 18-36 16,9-5-32-16,6 1 4 15,6-9-16-15,6-11 16 16,3-5-16-16,6-10-20 15,0-8 4-15,6-8-156 16,-1-3 92-16,1-8-252 16,0 0 180-16</inkml:trace>
  <inkml:trace contextRef="#ctx0" brushRef="#br0" timeOffset="95619.21">17440 13854 696 0,'6'-11'256'0,"-6"11"-196"0,3 5-20 0,0 1 56 16,3 2-60-16,-3 13 144 0,3 2-100 16,-6 20 168-1,0 2-144-15,-3 5 120 16,3-5-132-16,-6-3 96 15,3-5-108-15,-6-10 28 16,6-6-64-16,-3-8 4 16,6 1-32-16,-3-9 8 15,3-3-12-15,3-9 28 16,6-4-24-16,3-16-56 16,3 1 16-16,6-16-8 15,2 5 20-15,4-6 0 16,3 12 4-16,0 1 8 15,-1 9 0-15,-2 8-36 16,-3 10 20-16,-6 17 4 16,-3 4 12-16,-6 14 8 15,0 0-4-15,-9 2 32 16,3 0-20-16,-3-2 20 16,0-5-20-16,0-9 28 15,3-5-28-15,-3-5 64 16,6-2-44-16,2-12-8 15,4-2-16-15,6-18 0 0,0 2-8 0,6-23-92 32,0 7 52-32,3-8-32 0,-4 11 40 0,-2 5-12 31,0 11 24-31,-6 13-28 0,-3 11 28 0,-6 18 60 16,-3 8-24-1,-6 8 116-15,3 0-76 16,-6 0 20-16,3-2-48 15,-3-6-12-15,6-5-12 0,-3-6 12 16,6-5-12 0,-3-7-56-16,0-4 24 0,3-10-296 15,3 3 176-15,0-13-548 16,3 2 388-16</inkml:trace>
  <inkml:trace contextRef="#ctx0" brushRef="#br0" timeOffset="95934.78">18297 13864 944 0,'15'-13'352'0,"-15"13"-276"0,21 0-20 0,-12 3 92 0,3 2-92 0,3 8 16 0,0 3-48 0,-4 16 76 16,1 5-56-16,-6 8 156 0,-3-3-112 15,-9-2 136-15,3-3-128 0,-6-8 108 16,1-5-116-16,-10-8 44 31,6-6-76-31,-9-10-32 16,3 0-16-16,-3-16 24 0,6 3-16 0,6-24-32 31,6 3 8-31,9-11-212 16,6 5 124-16,6 3-192 15,3 8 164-15,0 8-360 0,3 7 272 16</inkml:trace>
  <inkml:trace contextRef="#ctx0" brushRef="#br0" timeOffset="96518.14">18958 13928 956 0,'18'-11'352'0,"-18"11"-272"0,15-11-24 15,-9 6 192-15,0 3-148 16,-12-6 136-16,3 5-136 15,-15 3 8-15,0 3-64 0,-21 12 60 16,4 7-56-16,-25 15 28 31,4 0-44-31,-7 5-8 0,12-2-16 16,10-3-16-16,14-3 4 0,12-7 20 16,12-4-8-16,18-7-48 15,9 0 24 1,12-10-52-1,2-1 40-15,4-16-12 0,-3 1 24 16,5-22-96-16,1 3 60 16,6-27-28-16,-4 6 44 15,1-16-12-15,-4 10 28 0,-8-15-24 16,-6 10 24-16,-12-5-8 16,-3 10 16-16,-12 6 24 15,0 16-4-15,-12 15-4 16,0 14 0-16,-18 26 136 15,3 11-76-15,-6 15 132 16,7 1-112-16,2 15 20 16,9-2-60-16,9 8-20 15,6-5-12-15,6-6 0 16,3-11-8-16,3-7 16 0,-1-3-12 16,1-10-84-1,0-4 44-15</inkml:trace>
  <inkml:trace contextRef="#ctx0" brushRef="#br0" timeOffset="97270.61">19803 13840 808 0,'-3'16'300'0,"3"-16"-232"15,-8 40-20-15,5-16 220 0,3 0-156 0,-6 10 60 0,6 3-100 0,-3-3 72 0,3-5-84 0,-6-5 68 31,6-5-72-31,-3-9 32 16,6-2-52-16,-3-5 24 16,3-3-32-16,0-8 16 15,6 0-24-15,-3-8-8 0,2 0-8 0,4-7-4 16,0 1 0 0,12-4 8-1,0 5-4-15,9 0-56 16,-1 5 28-16,4 0-8 0,-3 8 20 15,-3 0-8 1,-4 3 8-16,-5 2-8 0,-3 6 8 0,-6 7 16 16,0 3 0-16,-6 11 68 15,0 5-40 1,-9 3 48-16,3 0-44 0,-3 0 32 16,0-3-36-16,-3-3 16 15,6-5-28-15,-3-5 8 16,3-3-16-16,-3-2-16 15,3 0 0-15,-3-3 20 16,3 0-8-16,-3-3-20 16,3 3 4-16,-3-6 20 15,6 1-4-15,-3-3-100 16,0 0 48-16,3-5-264 0,3 2 172 16,0-13-496-16,3 3 356 0</inkml:trace>
  <inkml:trace contextRef="#ctx0" brushRef="#br0" timeOffset="97539.31">20375 13629 872 0,'18'-14'324'0,"-18"14"-252"0,24 8-20 0,-12 6 260 0,-1 1-180 16,7 17 196-16,3 5-192 0,3 32 136 0,0 3-160 0,-3 17-12 16,-4-6-60-16,-5 1-20 15,0-10-12-15,-9-2 12 16,-3-9-12-16,-9-7-4 16,0-11 0-16,-8-11-32 15,-1-5 16-15,-9-10-240 16,6-3 136-16</inkml:trace>
  <inkml:trace contextRef="#ctx0" brushRef="#br0" timeOffset="98486.52">6498 16640 1288 0,'23'-11'476'0,"-23"11"-368"0,27 8-32 0,-15 0 20 0,0 5-68 0,0 8 68 15,0 6-56-15,-6 2 88 16,3-3-72-16,-9-4 96 0,3-1-88 15,-9-5 68 1,3-3-76-16,-6-8 4 16,0-2-36-16,-3-11-4 0,3-3-12 15,-6-10-32 1,6 0 12-16,3-6-296 16,3 4 172-16</inkml:trace>
  <inkml:trace contextRef="#ctx0" brushRef="#br0" timeOffset="98801.2">6911 16634 652 0,'18'-13'244'0,"-18"13"-192"0,21-5-12 0,-9 5 136 15,0 2-104-15,3 1 52 16,3 5-76-16,-4 5-8 16,4 3-24-16,-6 3 140 15,0 2-88-15,-9-3 192 16,0 1-144-16,-6-9 128 16,0 1-140-16,-6-8 16 15,3-1-72-15,-9-10-20 16,3 3-16-16,-5-8 0 15,2 0-8-15,-3-3-300 16,0 3 160-16</inkml:trace>
  <inkml:trace contextRef="#ctx0" brushRef="#br0" timeOffset="99329.74">6810 16333 932 0,'9'-8'348'0,"-9"8"-272"0,12-6-20 0,-9 4 260 16,3 4-184-16,0-2 72 15,0 3-124-15,-6 0-52 16,3-1-24-16,-3 1-12 15,0 0 0-15,-3 2 24 16,3 0-8-16,-6-2-4 16,3 0 0-16,-3-3-4 15,6 2 0-15,-6-2 8 16,6 0-4-16,-3-2 8 16,3-1-8-16,0-8 8 15,6 3-8-15,0-10-28 16,6 5 12-16,3-6 12 15,0 3 4-15,-1 0-4 16,4 6 4-16,-3 5 4 16,-3 5-4-16,-3 5-48 15,0 5 28-15,-9 6 20 16,0 3 0-16,-12-1 140 16,6-2-76-16,-9-3 68 15,0-2-80-15,-6-6-4 16,7 1-32-16,-4-9-4 15,3 3-8-15,0-11 12 0,3 3-12 0,3-10-100 16,6 2 48-16,0-5-324 16,3 5 204-1</inkml:trace>
  <inkml:trace contextRef="#ctx0" brushRef="#br0" timeOffset="100915.81">9191 16470 872 0,'9'-29'324'0,"-9"29"-252"0,3-32-20 0,-6 19 148 0,3 5-120 0,-14 0 72 0,2 3-88 0,-21 10-16 16,0 9-32-16,-15 12-12 15,4 3 0-15,-7 24 116 16,10 0-64-16,5 10 48 16,9-4-60-16,6-4 36 15,12-7-44-15,6-8 24 16,6-9-32-16,3-7 16 15,6-5-24-15,6-9-16 16,3 1-8-16,6-14 12 16,-1 1-4-16,10-17-28 15,0 3 12-15,3-21-108 16,-4 0 64-16,1-19-64 16,-6 6 72-16,-6-8-108 15,-4 8 88-15,-5 2 4 0,-3 14 40 16,-6 7 80-1,0 14-32-15,-9 10 12 16,3 11-24-16,-3 13 124 16,0 9-72-16,0 12 104 15,3 3-96-15,3 5-28 0,6-5-28 0,0 0-4 32,3-8-8-32,-6-5 8 0,3-6-8 0,-6-4-168 15,3-7 88 1,-6-4-436-16,0 0 284 0</inkml:trace>
  <inkml:trace contextRef="#ctx0" brushRef="#br0" timeOffset="101278.25">9343 16063 1288 0,'3'-11'476'0,"-3"11"-368"0,15-8-32 0,-6 6 124 0,0 2-124 0,3-3-12 15,3 0-40-15,0 1-28 0,0 2 0 0,-1 0 4 32,4 2 0-32,-3 1-176 0,-3 2 96 0,0-2-312 15,0 2 220-15</inkml:trace>
  <inkml:trace contextRef="#ctx0" brushRef="#br0" timeOffset="101547.85">9888 15711 756 0,'9'-11'280'0,"-9"11"-216"0,3 0-20 0,-3 3 188 0,0 5-136 16,-3 10 164-1,0 6-148-15,-3 16 60 0,0 0-104 0,-3 7-8 32,3-4-40-32,-3-4-4 15,6-2-8-15,-3 0 4 16,3-5-8-16,0 0-160 15,3-3 84-15</inkml:trace>
  <inkml:trace contextRef="#ctx0" brushRef="#br0" timeOffset="102136.4">10942 16613 924 0,'3'-5'340'0,"-3"5"-260"0,9-5-28 0,-6 2 196 0,3 3-148 0,0-5 64 0,2 2-96 0,4-2 32 16,0 2-60-16,3-2 16 15,0 2-36-15,3-5-16 16,3 6-8-16,0-6-4 16,2 5 0-16,-2-2 8 15,0 5 0-15,-3-3-132 16,0 3 72-16,-9 0-180 16,0 3 136-16,-9-1-320 15,3 6 236-15</inkml:trace>
  <inkml:trace contextRef="#ctx0" brushRef="#br0" timeOffset="102511.58">10888 16777 676 0,'-3'3'248'0,"3"-3"-192"0,3 5-16 0,-3-5 224 15,0 0-152-15,3 0 168 16,6 0-164-16,3-2 100 15,6 2-124-15,3-6 32 16,0 1-76-16,2-3-32 16,1 3-16-16,0-1 8 15,-3 4-4-15,-3-4-12 16,0 6 4-16,-4-2-224 16,1 4 120-16,-6-2-340 15,0 3 252-15</inkml:trace>
  <inkml:trace contextRef="#ctx0" brushRef="#br0" timeOffset="102767.09">10906 16917 984 0,'3'-2'368'0,"-3"2"-288"0,21 2-20 15,-9-2 248 1,3 0-180-16,5 0 80 16,4 0-120-16,3-2-36 15,0 2-32-15,3-3 12 16,-1 1-20-16,4-4-12 16,0 6-4-16,-6-2-244 15,-1 2 136-15,-8-3-464 0,0 6 320 16</inkml:trace>
  <inkml:trace contextRef="#ctx0" brushRef="#br0" timeOffset="103498.92">12094 16806 984 0,'12'-26'368'0,"-12"26"-288"0,38-40-20 0,-20 16 240 0,3 3-176 0,6-18 56 0,3 4-108 0,-1-20-16 16,1 4-36-16,-3-25-4 16,-3 9-8-16,-3-7 92 15,-4 16-56-15,-2 10 60 16,-3 14-60-16,-9 16-12 15,0 12-20-15,-18 35 44 16,-3 11-32-16,-14 21 88 16,2 2-64-16,-3 14 40 15,6 0-52-15,10 2 16 16,11-7-32-16,12-11 28 16,8-11-32-16,7-10-4 0,6-9-8 0,3-10 20 31,-3-5-12-31,-1-8-4 15,-2-2-4-15,0-9-68 16,0 0 36-16,0-7-112 0,-1 2 80 0,4-5-168 31,-3 5 128-31,-3-6-244 16,-3 6 196-16,-6-5-276 16,-3 5 244-16</inkml:trace>
  <inkml:trace contextRef="#ctx0" brushRef="#br0" timeOffset="103981.73">12222 16484 1204 0,'-3'-11'448'0,"3"11"-348"0,-6-5-32 0,3 2 176 0,3 3-148 0,-3-3 16 0,0 6-68 0,0-3 24 16,3 0-40-16,0 0 64 16,6 0-52-16,0-3 8 15,0 3-28-15,0-2 40 16,3 2-32-16,-3-3 4 15,0 6-20-15,-3-3 12 16,3 0-16-16,-6 0-4 16,0 0 0-16,0 0-4 0,0 0 0 15,0 0 0-15,0 0 0 0,0 0 8 32,0 0-4-32,2-3 8 0,1 3-8 15,3-5-4 1,3 5 4-16,9-3-4 15,6 0 0-15,0-2 0 16,0 5 0-16,2-2 0 16,1 2 0-16,6-3-12 0,-3 6 8 15,0-3-60-15,-4 0 36 0,-2 0-268 16,-3 0 160-16</inkml:trace>
  <inkml:trace contextRef="#ctx0" brushRef="#br0" timeOffset="104699.52">14675 16031 1380 0,'-30'27'512'0,"30"-27"-396"0,-89 97-36 0,44-44 312 0,12-2-232 0,-9 15 32 0,10-3-116 0,8 17-8 0,12-12-36 16,9 4-32 0,6-9 0-16,15-4-8 15,6-12 0-15,8-7-44 16,4-8 24-16,-3-9-56 0,0-1 48 15,-4-9-176 1,-5 0 116-16,-3-8-272 0,0 1 204 16,3-12-676-16,-1 4 464 15</inkml:trace>
  <inkml:trace contextRef="#ctx0" brushRef="#br0" timeOffset="105437.03">14776 16539 664 0,'18'-24'244'0,"-18"24"-188"0,3-10-16 0,0 4 364 15,0 4-228-15,0-1 88 0,3 6-156 0,-6 5 96 32,2 5-120-32,-2 16 92 15,0 3-100-15,-2 7-32 16,2-1-28-16,-3-1 28 15,3-6-20-15,-3-4 4 16,0-6-16-16,-3-8 12 16,6 0-16-16,0-10 24 15,3 0-20-15,0-14 4 0,0 1-8 16,3-20-8-16,5 1 4 0,10-13-4 31,3 5 0-31,6-3-44 16,3 9 24-16,-4-1-4 15,-2 8 16-15,0 3-12 16,-6 8 12-16,-6 5-12 16,0 5 8-16,-7 8 8 0,1 3 4 15,-6 8-12 1,0 5 8-16,-3 8 4 16,0 0 0-16,-3 1 8 0,3-1-4 15,-6-6 8-15,6-1-8 0,-3-9 8 16,6 0-8-16,-3-10 40 15,3-3-20-15,0-14-4 16,3 4-12-16,3-14 12 16,3 0-12-16,3-7-28 15,0 4 8-15,6-5-4 16,0 9 8-16,-1-1-28 16,1 10 20-16,-6 7-12 15,0 4 16-15,-3 8 0 16,-3 3 4-16,-6 8 16 15,0 5-4-15,-6 8 96 16,3 0-56-16,-3 0 36 16,0 1-48-16,-3-7 16 15,6-1-28-15,-3-9-8 16,3 0-8-16,-3-5-4 16,6 0 0-16,-6-5-132 15,3-1 72-15,-6-2-372 16,6 0 240-16,0 0-816 0,6 3 564 15</inkml:trace>
  <inkml:trace contextRef="#ctx0" brushRef="#br0" timeOffset="105767.7">15672 16484 1196 0,'12'-11'440'0,"-12"11"-340"0,6-3-32 0,-3 3 116 0,3 3-116 0,2 2 44 0,4 3-68 0,-3 5 100 15,0 3-84-15,-6 8 0 16,0 3-36-16,-9 4 80 16,3-2-56-16,-9 1 56 15,0-7-60-15,-5-4 24 16,2-6-40-16,-6-8 44 15,3-2-40-15,-3-11 28 16,3 0-32-16,0-13-16 16,7 2-8-16,2-7 4 15,9 2-4-15,3-2-12 16,3 5 4-16,2-3-104 16,1 8 60-16,3-5-192 15,0 5 136-15,-3 0-368 16,0 5 264-16</inkml:trace>
  <inkml:trace contextRef="#ctx0" brushRef="#br0" timeOffset="106516.31">16160 16526 880 0,'12'-8'328'16,"-12"8"-256"-16,3-5-16 0,0-1 168 0,0 6-132 0,-3-5 112 0,0 0-116 0,-6-3 104 16,0 3-112-16,-9-1-4 15,-3 6-48-15,-6 0 0 16,6 6-16-16,-8 1 56 16,5 4-40-16,-6 2-20 15,6 3-8-15,0 5 0 16,9 1 0-16,4 1 16 15,8-2-8-15,5-2-4 16,4 0 0-16,3-6-32 16,3 0 16-16,3-8-20 15,0-2 16-15,0-11 0 16,3 0 8-16,2-13 24 0,1 2-8 0,6-10-12 16,-3 3 0-16,6-14-4 15,-1 8 0-15,-2-15 16 16,0 2-4-16,-6-13-20 15,-1 7 8-15,-8-4 4 16,0 12 4-16,-9 1-12 16,-3 10 8-16,-6 3 48 15,0 8-24-15,-3 5 16 16,0 6-20-16,-6 2 72 16,6 8-52-16,-5 10 40 15,2 9-44-15,0 23 44 16,3 8-44-16,0 14-16 15,3-3-8-15,-3 7 24 16,6-7-16-16,-3 11-4 16,3-11-8-16,0-3 12 15,6-8-8-15,0-10-100 16,6-8 48-16,0-11-340 16,-1-3 208-16,1-10-632 15,0 0 448-15</inkml:trace>
  <inkml:trace contextRef="#ctx0" brushRef="#br0" timeOffset="107076.32">16714 16446 788 0,'3'-2'292'0,"-3"2"-228"0,3 13-16 0,-3-8 184 0,0 1-136 0,-3 7 220 0,3 3-184 0,-3 8-16 15,6 2-72-15,-3 6 100 16,6-3-80-16,-3 0 24 0,2-3-52 0,-2-7 76 31,0-3-64-31,0-11 4 16,0-2-32-16,-3-11-4 16,0 0-8-16,0-13 12 15,6 0-12-15,0-6-12 16,0 3 0-16,6-5 4 15,0 8 0-15,6-5-44 16,0 4 24-16,3 1-48 16,-1 8 40-16,1 0 16 15,0 10 8-15,0 6-24 16,-3 5 16-16,-3 5-4 16,-3 5 8-16,-3 9 8 0,-1 2 0 15,-5 5 8-15,0-2-4 16,-3 0 8-16,0-6-8 15,-3-4-12-15,0-7 4 0,-5-9-304 16,-1-1 168-16,-6-10-552 16,6 2 388-16</inkml:trace>
  <inkml:trace contextRef="#ctx0" brushRef="#br0" timeOffset="107343.65">17107 16066 1040 0,'3'-24'384'0,"-3"24"-300"0,5-6-20 0,-2 6 272 0,6 6-196 0,6 10 76 0,3 2-128 0,12 35 104 0,0 5-108 0,8 30 64 0,1-4-84 16,-3 25-16-16,-6-11-32 0,-10 2-4 31,-5-15-4-31,-12-3 4 16,-3-13-8-16,-15-3-64 15,0-13 32-15,-20-6-208 16,2-12 132-16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18:43.435"/>
    </inkml:context>
    <inkml:brush xml:id="br0">
      <inkml:brushProperty name="width" value="0.05292" units="cm"/>
      <inkml:brushProperty name="height" value="0.05292" units="cm"/>
      <inkml:brushProperty name="color" value="#FF0000"/>
    </inkml:brush>
  </inkml:definitions>
  <inkml:trace contextRef="#ctx0" brushRef="#br0">2062 6816 1120 0,'-9'-6'416'0,"9"6"-324"0,0-5-24 0,0 0 252 15,0 2-188-15,0-7 152 16,0 2-168-16,9-8 28 16,0 3-84-16,6-9-20 15,6 4-24-15,15-3-28 16,-1 7 4-16,13 1-4 16,-3 8 4-16,2 5-20 15,-5 11 16-15,-6 10-40 16,-10 5 32-16,-17 24-12 0,-3 6 20 0,-27 7 16 15,-5-2 0-15,-19-8 96 16,6-8-56 0,-2-8 88-1,5-5-76-15,3-6 8 16,12-4-40-16,3-9 40 16,10 0-36-16,8-8-16 0,8-2-4 15,19-6 0-15,-3 1-4 16,15-4-12-16,2 1 4 15,7-3 20-15,-6 3-8 0,-4-3-20 16,-8 3 4 0,0-3-112-16,3 5 68 0,-9-2-304 15,2 2 196-15</inkml:trace>
  <inkml:trace contextRef="#ctx0" brushRef="#br0" timeOffset="0.99">3253 6559 1236 0,'9'3'456'0,"-9"-3"-352"0,-6 23-32 0,-12-4 104 16,3 2-112-16,-27 29 220 0,1 3-160 0,-4 16 24 16,3-5-92-16,7 2 28 15,11-11-48-15,3-4 8 16,6-9-28-16,9-5 20 16,6-5-24-16,6-8 12 15,9-3-12-15,9-13 12 16,9-3-16-16,14-16 4 15,1-2-4 1,3-13 12-16,-7 2-12 16,-8-8-28-16,-3 6 8 0,-18-1-32 15,-1 9 28-15,-14 2-28 16,0 5 24-16,-26 6-8 16,2 5 16-16,-18 5 0 15,6 3 4-15,1 0-336 16,8 3 188-16,6-6-556 15,9 3 404-15</inkml:trace>
  <inkml:trace contextRef="#ctx0" brushRef="#br0" timeOffset="1.99">4113 6810 1404 0,'6'-5'516'0,"-6"5"-400"15,15-5-32-15,0-1 156 16,-6 6-148-16,9-5 24 0,6 0-68 0,-4-3-12 15,1 5-24-15,3-5-24 16,0 6 4-16,3-4-40 16,-4 6 28-16,-2 0-336 15,0 3 196-15,-6 0-444 16,-3 5 340-16</inkml:trace>
  <inkml:trace contextRef="#ctx0" brushRef="#br0" timeOffset="2.99">4101 6985 1152 0,'12'8'428'0,"-12"-8"-332"0,36-3-28 0,-24 1 272 16,6-1-200-16,3-2 84 16,2-1-132-16,4-2-44 15,-6 3-32-15,9-3-16 16,-9 3 4-16,2 0-280 15,4 2 152-15,-9-2-628 16,0 5 420-16</inkml:trace>
  <inkml:trace contextRef="#ctx0" brushRef="#br0" timeOffset="3.99">4753 7366 1268 0,'0'3'468'0,"0"-3"-364"0,30 0-28 15,0-6 92 1,5 4-108-16,25-9 96 16,11 1-88-16,22-9-8 15,-1 6-36-15,15-3-8 0,-9 3-8 0,1-1-8 16,-16 7 4-16,3-1-4 16,-14 5 0-16,-7-2 0 15,-5 5 0-15,-19-6 8 16,-8 6-4-16,-9-5 8 15,-9 5-8 1,-9-3-144-16,-3 3 76 0,-9-2-308 16,0-1 208-16</inkml:trace>
  <inkml:trace contextRef="#ctx0" brushRef="#br0" timeOffset="4.99">6191 6935 1640 0,'-6'-3'608'0,"6"3"-472"0,6-8-40 15,-3 3 144-15,3 5-152 0,0-8-28 31,3 3-36-31,-3-3-24 16,3 2 4-16,-3-2-516 16,3 6 280-16</inkml:trace>
  <inkml:trace contextRef="#ctx0" brushRef="#br0" timeOffset="5.99">6804 6493 1340 0,'21'0'496'0,"-21"0"-384"0,24 29-36 0,-15-8 120 0,3 6-124 0,0 12 104 31,-1 6-100-31,-5 13 56 0,3 1-76 0,-6 2-32 16,0-9-12-16,-3-4-12 31,0-6 0-31,-3-10-196 16,0-8 108-16</inkml:trace>
  <inkml:trace contextRef="#ctx0" brushRef="#br0" timeOffset="6.99">7138 6496 1484 0,'5'-8'552'16,"-5"8"-432"-16,12 13-32 0,-3 0 148 15,3 3-148-15,3 13 72 16,0 3-96-16,-3 15-8 15,0-2-36-15,-6 14 24 16,0-4-28 0,-9 1 12-16,3-9-16 0,-9-4-24 15,3-9 4-15,-3-5-320 16,6-2 176-16,-3-6-764 16,6-5 512-16</inkml:trace>
  <inkml:trace contextRef="#ctx0" brushRef="#br0" timeOffset="7.99">8048 6752 984 0,'-14'-5'368'0,"14"5"-288"0,-9 3-20 0,9-3 176 0,3 0-140 0,8 0 52 31,4 0-88-31,15 0 52 16,9 0-64-16,8 0-8 15,-2 2-24-15,3-2-20 16,-4 0 0-16,1-2 4 0,-6-1 0 0,-4-2-276 15,-5 2 152 1</inkml:trace>
  <inkml:trace contextRef="#ctx0" brushRef="#br0" timeOffset="8.99">8206 6585 1196 0,'9'-2'440'0,"-9"2"-340"0,15 13-32 0,-9-2 256 16,3-1-192-16,0 14 52 15,3-3-108-15,0 11 32 16,0 2-64-16,-1 6-4 15,1 0-24-15,-3-3-12 16,0-5 0-16,-6-6 12 16,3-5-8-16,-6-8-304 15,3 1 164-15,-6-6-408 0,3-3 304 16</inkml:trace>
  <inkml:trace contextRef="#ctx0" brushRef="#br0" timeOffset="9.99">8441 7072 1236 0,'6'3'456'0,"-6"-3"-352"0,33-3-32 0,-3 1 184 15,6-1-156-15,29-2 72 0,6 2-100 0,34-5-40 32,-4 5-20-32,21-2-12 15,-9 5 0-15,9-2 8 16,-12 2-4-16,-12-3 8 15,-17 6-8-15,-10-3-4 16,-14 2 4-16,-7-2-16 16,-11 3 8-16,-3-3 20 15,-6 0-8-15,-4 0-40 16,-5 0 20-16</inkml:trace>
  <inkml:trace contextRef="#ctx0" brushRef="#br0" timeOffset="10.99">16419 2490 1132 0,'0'-3'420'0,"0"3"-328"0,6-3-24 0,-3 3 112 15,6 0-112-15,3-5 96 16,3 2-96-16,2-2-32 16,4 0-24-16,6-8-4 15,0 7-4-15,6-2-4 16,-4 3 4-16,7-3-4 16,-3 8 0-16,-3-8-56 15,-1 6 32-15,-5 2-304 16,-3 5 176-16</inkml:trace>
  <inkml:trace contextRef="#ctx0" brushRef="#br0" timeOffset="11.99">16365 2670 1008 0,'-9'2'372'0,"9"-2"-288"0,33 3-24 0,-12-3 220 15,3 0-164-15,15-3 36 16,2 1-96-16,13-6-16 16,-4 0-24-16,4 2-4 15,-6-1-4-15,-10 1-192 16,-5 1 100-16,-12 5-608 16,-3 5 384-16</inkml:trace>
  <inkml:trace contextRef="#ctx0" brushRef="#br0" timeOffset="12.99">17238 2212 1080 0,'11'-13'400'0,"-11"13"-312"0,12-8-24 16,-9 2 240-1,3 6-180-15,-6-7 92 0,3 7-128 0,-3-6 12 16,0 6-60-16,0 0-4 31,0 6-24-31,0-4-8 16,0 9 0-16,0 2 48 0,6 5-28 0,0 17 16 15,3-1-24-15,-3 17 44 16,3-1-32-16,-3 3 4 16,0-8-20-1,-3-6 12-15,3-4-16 0,-3-3 4 16,0-6-4-16,0-7 4 16,0-6-8-16,-3 0-268 15,3-5 148-15</inkml:trace>
  <inkml:trace contextRef="#ctx0" brushRef="#br0" timeOffset="13.99">2351 15288 820 0,'9'-6'304'0,"-9"6"-236"0,12 6-20 0,-9 2 96 16,0 7-88-16,0 15 136 16,3 1-108-16,3 12 152 15,-6-4-132-15,0 9 28 16,3-6-80-16,-6 11 120 16,0-5-96-16,0 2 0 15,3-5-48-15,-3 0 52 16,5-8-44-16,-5-8 12 15,0 0-32-15,0-8 20 16,0-2-24-16,0-8 4 16,0-1-8-16,0-5-8 15,0 3 4-15,-5-5 4 16,2 2-4-16,-3-2-196 16,3 2 104-16,0-5-404 15,-3 3 276-15</inkml:trace>
  <inkml:trace contextRef="#ctx0" brushRef="#br0" timeOffset="14.99">2902 15560 1132 0,'6'-8'420'0,"-6"8"-328"0,15-5-24 16,-10 2 156-1,1 3-136-15,6-5 88 16,0 0-104-16,3-3-12 16,6 2-36-16,0-4 12 15,0 5-24-15,8-6-4 0,1 3-4 0,-6 0-4 16,3 3 0-1,-6-3 0-15,-1 5 0 0,-11-2-176 16,3 5 96-16,-9-3-208 16,3 6 164-16,-12 0-292 15,6 2 236-15</inkml:trace>
  <inkml:trace contextRef="#ctx0" brushRef="#br0" timeOffset="15.99">2884 15714 976 0,'9'0'360'0,"-9"0"-280"0,12 0-20 0,-3-3 212 16,2 3-160-16,7-5 96 15,3 2-120-15,9-5-32 16,-6 3-36-16,6-3-8 16,-4 3-4-16,-2-3-8 15,-3 5 4-15,-3-2-4 16,-3 5 0-16,-6-6-64 15,0 6 36-15,-3-2-288 16,-1 2 176-16</inkml:trace>
  <inkml:trace contextRef="#ctx0" brushRef="#br0" timeOffset="16.97">3673 16042 832 0,'15'-6'308'0,"-15"6"-240"0,26 0-20 0,-11-2 220 15,3 2-156 1,9-3 60-16,-3 0-100 0,17-2 44 16,1 0-64-16,23-3-4 15,-2 3-28-15,26-6-12 16,-8 6-4-16,20-6-4 16,-6 3 0-16,9 0 0 15,-8 6 0-15,8-4 0 16,-18 6 0-16,0-2-12 0,-8 2 8 0,-16-3 84 15,-11 3-48-15,-6-3 80 32,-10 1-64-32,-5-4-8 0,-9 6-24 0,-6-2 16 31,0 2-20-31,-6-3-4 0,-3 6-4 0,-6-3-4 16,0 0 0-1,-3-3 0-15,3 3 0 0,-6-2-264 31,3 4 144-31,-6-4-464 16,6 2 328-16</inkml:trace>
  <inkml:trace contextRef="#ctx0" brushRef="#br0" timeOffset="17.97">5771 15462 1372 0,'0'3'508'16,"0"-3"-396"-16,9 8-32 0,-9-6 212 15,3 1-176-15,3 0 80 0,0-1-120 0,-3-2 28 16,0 3-60-16,0-3 48 31,0 0-56-31,-3-3-8 16,6 3-16-16,-6-5 0 15,3 2-8-15,-6-2-72 16,-3 3 36-16,0-6-464 16,6 5 276-16</inkml:trace>
  <inkml:trace contextRef="#ctx0" brushRef="#br0" timeOffset="18.97">6429 15293 1112 0,'0'-11'412'0,"0"11"-320"0,6-13-28 0,-3 5 160 16,3 6-136-16,0-9 72 15,3 3-96-15,0-5-36 16,3 2-16-16,0-2-4 15,5 5-4-15,-2 0-12 16,6 3 4-16,0 2-4 16,-3 6 0-16,-6 10 8 15,0 6 0-15,-9 18-20 16,-3 2 12-16,-9 14 92 16,0-5-44-16,-9-3 116 15,6-6-88-15,-6-7 88 0,6-8-88 16,0-5 20-16,6-6-52 15,0-3 4-15,6-2-24 0,3-5 20 16,3 0-24-16,3-6 4 16,6 3-8-16,3-5 4 15,3 2-8-15,3-5-4 16,2 5 4-16,1-4-4 16,0 4 0-16,-3-2-28 15,-3 5 16-15,-3-3-76 16,-4 3 52-16,-2-3-152 15,-3 6 104-15,-3-3-164 16,0 3 140-16,-3-3-148 16,3 2 144-16,3-2-428 15,0 0 304-15</inkml:trace>
  <inkml:trace contextRef="#ctx0" brushRef="#br0" timeOffset="19.97">7245 15113 1040 0,'12'-3'384'0,"-12"3"-300"0,3 8-20 0,-6 0-12 0,0 3-40 0,-12 21 100 15,0 2-60-15,-12 22 56 16,3 2-64-1,-6 0 192-15,10-8-136 0,-1-2 64 16,9-8-96-16,0-3 12 16,9-8-44-16,0-3 20 15,6-5-28-15,3-5 16 16,6 0-24-16,3-5 0 16,6-3-12-16,5-8 4 15,4 2-8-15,3-7-4 16,0 0 4-16,-1-9-76 15,1 4 40-15,-9-11-56 16,-3 5 48-16,-6-13-60 16,0 5 60-16,-12-3-52 15,-3 6 52-15,-18 0-4 16,0 8 24-16,-15 2 20 0,6 6 4 16,-8 2-4-1,8 3 4-15,0 3 4 16,12 2-4-16,3 1-180 15,9-1 100-15,9-3-500 16,6 1 320-16</inkml:trace>
  <inkml:trace contextRef="#ctx0" brushRef="#br0" timeOffset="20.99">8281 15346 1048 0,'14'-11'388'0,"-14"11"-300"0,24-8-28 0,-12 3 172 0,3 5-140 15,12-5 16-15,0-1-64 0,11-1-12 16,4 4-20-16,6-5-8 16,-4 5 0-16,-2 1-4 15,-3 4 0-15,-10-2-144 16,-2 6 80-1,-9-1-388-15,-6 0 252 0</inkml:trace>
  <inkml:trace contextRef="#ctx0" brushRef="#br0" timeOffset="21.99">8483 15150 1040 0,'9'0'384'0,"-9"0"-300"0,6 5-20 0,-3 1 156 15,0 2-132-15,3 10 96 16,3 3-104-16,-3 11 24 15,3 2-60-15,-3 9 56 16,2-6-60-16,-5-3-16 16,3-2-16-16,-6-6 0 15,3-2-4-15,-6-5 8 16,3-1-8-16,-3-5-256 16,0 1 136-16,-2-4-420 15,5 4 300-15</inkml:trace>
  <inkml:trace contextRef="#ctx0" brushRef="#br0" timeOffset="22.99">8790 15952 560 0,'9'-3'208'0,"-9"3"-164"0,0 0-8 0,0 0 128 16,5 0-96-16,1 0 0 15,0 0-44-15,-3 0-16 16,0 0-4-16,0 0-4 15,0 3 0-15,0-3 8 16,0 2-4-16,3-2-12 16,0 3 4-16,-3-3 92 15,0 0-48-15,0-3 16 16,0 3-32-16,0-2 4 16,3 4-16-16,-6-2 0 15,0 0-4-15,0 0 4 16,0 0-8-16,0 0-4 15,0 0 4-15,0 0-4 16,0 0 0-16,0 0 0 16,0 0 0-16,-3 0 68 15,3 0-36-15,-3 0-4 0,6 0-16 0,-3 0 8 16,0 0-12-16,0 0 16 16,0 0-16-16,0 0-4 15,0 0 0 1,3 0-4-16,0 3 0 0,3-3 68 15,3 0-36-15,12-3 68 16,3 3-60-16,20-2 44 16,1 2-48-16,11-3 0 15,1 0-24-15,11-2-16 16,-2 5 0-16,14-5 20 16,-5 5-8-16,2-5-20 15,-8 5 4-15,-1-3 20 16,-8 3-4-16,5-3-4 15,-5 3 0-15,-1-2 100 16,-5 2-56-16,-7-3 8 16,-5 0-36-16,-6-2 40 15,-7 5-32-15,-2-5 4 16,-6 5-20-16,-3-6 28 16,-3 6-24-16,-3-5 4 15,0 3-12-15,-6-4-16 16,3 6 4-16,-6-5 28 15,-1 5-12-15,-2-3-20 16,0 3 0-16,-2-5-164 0,2 10 96 0,-3-5-252 16,0 3 184-16</inkml:trace>
  <inkml:trace contextRef="#ctx0" brushRef="#br0" timeOffset="23.99">10757 15716 1236 0,'0'-10'456'0,"0"10"-352"0,3-8-32 0,-3 2 260 0,0 6-196 0,0-8 148 15,3 6-164-15,-3-3-4 16,0 5-68-16,0-6 20 16,3 6-36-16,-3-5-20 15,0 5-4-15,0-5 0 0,3 5-4 16,-3-6 8-1,3 6-8-15,-3-2-4 16,0 2 4-16,-3 0-400 16,3 2 216-16,-6 4-688 0,0 2 488 0</inkml:trace>
  <inkml:trace contextRef="#ctx0" brushRef="#br0" timeOffset="24.99">11257 15269 644 0,'3'-5'236'0,"-3"5"-180"0,3-3-20 0,0 1 192 0,0 2-132 0,0-6 164 16,3 1-148-16,0-3 104 15,0 5-128-15,0-2 72 16,0 5-96-16,-3-3 64 15,0 3-72-15,-3 6 24 16,3 4-48-16,-3 11-28 0,0 6-4 16,0 15 0-16,3-2 0 15,0 2 8-15,3-2-4 16,0-3 8 0,0-3-8-16,-3-4 16 15,3-4-12-15,-3-5 92 16,0 0-52-16,-6-5-4 0,3-3-28 15,-3-5 16-15,3 0-20 0,-3-2-12 32,0 1-4-32,-3 1-304 15,3 0 168-15,-3 0-440 16,3 0 328-16</inkml:trace>
  <inkml:trace contextRef="#ctx0" brushRef="#br0" timeOffset="25.99">11561 15285 1048 0,'15'-19'388'0,"-15"19"-300"0,15-13-28 0,-9 5 136 15,3 6-120-15,-3-6 76 16,2 5-88-16,-2-2 60 16,0 2-68-16,-6 3-4 15,3 3-32-15,-3 7 4 16,0 4-12-16,-3 15 12 15,3 8-16-15,-3 5 4 0,3 0-4 0,0 1 92 32,3-6-56-32,0-5-20 0,3-3-12 0,0-6 84 15,0-1-52 1,-3-7 16-16,3 1-36 16,-6-2-4-1,3-1-12-15,-3-3-8 16,0 1 4-16,0-3-4 15,0 0 0-15,-3-3 8 0,3 0-4 16,-3 1 8-16,3-1-8 16,-3 0-64-16,3 1 32 0,-3-4-280 15,3 1 172-15,-3 0-400 16,0 2 300-16</inkml:trace>
  <inkml:trace contextRef="#ctx0" brushRef="#br0" timeOffset="26.99">5197 6699 808 0,'-6'-5'300'0,"6"5"-232"0,0-5-20 0,0 2 220 15,6 3-156-15,0-5 124 0,-3-1-140 0,6-1 84 16,0-1-104-16,2-6-8 16,1 6-40-16,9-5-8 15,0 5-12-15,9 3-32 16,0 5 12-16,-1 5 32 16,1 3-12-16,-9 11-36 15,-6-1 16 1,-18 11-8-16,-6 0 12 0,-18 8 8 15,0 0 0-15,-11 1 32 16,8-7-16-16,-3 1 108 16,9-5-68-1,0-6 28 1,10-3-48-16,2-5 32 0,0 1-40 0,9-6 28 16,9-3-28-16,6-5 0 15,6 0-16-15,11-5 0 0,1 2-4 16,6-2-16-16,-1 2 4 15,1-2 20-15,-6 5-8 0,-3-3-28 32,-6 3 8-32,-7-3-164 0,1 6 100 0,-6-3-312 31,0 3 216-31</inkml:trace>
  <inkml:trace contextRef="#ctx0" brushRef="#br0" timeOffset="27.99">9108 6215 880 0,'-3'-5'328'0,"3"5"-256"0,-3 2-16 16,0 1 88-16,0 0-88 0,-3 2 92 31,0 3-84-31,-6 8 84 0,3 2-88 0,1 11 68 16,2 3-72-16,3 3 48 15,6-1-60-15,-3-2 48 16,6-3-52-16,-1-5 52 15,4-3-56-15,-3-5-16 16,3-3-12-16,-3-3 16 16,3-2-12-16,0-2-12 15,0-1-4-15,0-2-4 16,3 5 0-16,-3-14 24 16,0 6-8-16,0-2-160 15,0 2 80-15,0-3-164 16,-1 0 132-16,1-2-228 15,0 2 184-15,0-5-252 16,0 6 224-16,0-9-256 16,0 1 248-16,6-9-16 15,0 6 120-15,-3-11 332 16,3 6-132-16,-6-6 256 16,2 8-216-16,-8-3 180 15,3 9-200-15,-12 2 100 16,3 8-144-16,-5 10 172 15,-1 9-152-15,-3 13 100 0,3 2-124 0,0 3-4 16,3 0-52-16,3-2-8 16,3-4-16-1,0-2 0 1,6 1-4-16,-3-9-340 0,3-3 180 0</inkml:trace>
  <inkml:trace contextRef="#ctx0" brushRef="#br0" timeOffset="28.99">1708 17179 736 0,'-18'-2'272'0,"15"-1"-208"0,-3-7-20 0,6 2 160 0,-3-8-120 16,3-5 264-1,0-9-196-15,0 1 132 0,0-8-164 16,-6-2 112-16,0-17-132 0,-3-21 44 16,0-13-84-16,-2-2-24 15,-7-19-24-15,6-22 0 16,-9 1-8-1,3-16 16-15,0 0-12 16,3 10-12 0,-3 6 0-16,-5-19 4 15,-4 24 0-15,3 21-12 16,6 6 8-16,-3-4-4 16,1 22 0-16,-1-2 16 15,0 20-4-15,-9 1-12 16,9 15 4-16,0-5 20 15,4 11-8-15,-1 0-12 16,6 10 0-16,0 3-4 16,3 8 0-16,0 2-12 15,6 6 12-15,3 0 4 16,0 5 4-16,0 0 0 16,6 2 0-16,9 1-12 15,0 5 8-15,12 0-4 0,2 5 0 16,7 1 0-16,9 2 0 0,-1-3 16 31,4 3-4-31,26-5-12 0,4-1 4 16,32-7 12-16,-6 2-4 15,45-10-4-15,-15 2 4 0,59-12-16 16,-8 4 8 0,68-10 12-16,-15 5-4 0,57-5-4 15,-30 5 4-15,77-2-4 16,-35 5 0-16,59-6 8 15,-36 6-4-15,66-3-4 16,-42 6 4-16,66-1-4 16,-57 9 0-16,42 4 8 15,-54 6-4-15,42 6-20 16,-56 4 8-16,35-2-4 16,-60 3 4-16,37-3 32 15,-52 2-12-15,31-5-4 16,-55 3-4-16,16-5 4 15,-48 2-4-15,24-2-12 16,-44 0 4-16,11-1-4 16,-36 4 0-16,4-1 16 15,-34 3-4-15,4 2-12 16,-27 1 4-16,-9 0 12 0,-18-1-4 16,12 1 8-16,-12-1-8 15,-30-4-4-15,-5 2 4 0,-13-6 4 31,-11 3-4-31,-13-5 16 0,-8 3-12 0,-6-3-12 16,-6 3 0-16,-9-3 4 16,-1 5 0-1,-5 3 0-15,3 3 0 0,-3 4-20 16,3 4 12-16,-6 13 4 16,3 2 4-16,-9 14-12 15,0 2 8-15,-6 27-16 16,3 5 12-16,-6 21 4 15,6-5 4-15,-6 24 8 16,6-9-4-16,0 25-12 16,0 2 4-16,0-5 4 15,3-11 0-15,0-20 0 0,-3 4 0 16,0 1 8-16,3-9-4 0,0-10 8 16,0-13-8-16,0-8 8 15,0 2-8-15,-3-2-4 16,0-6 4-16,-3-4 4 0,-2-9-4 15,-1-5-4 1,-6-6 4-16,-6-4 4 0,-15-3-4 16,-8-6 8-16,-16 1-8 15,-5-1 24-15,-1-2-16 16,-20-6-4-16,-33-2-4 16,0-3-16-1,-33-5 8-15,-15-2 12 16,-26-6-4-16,-19 0 8 15,-35 0-8-15,3-3-4 16,-36 0 4-16,-26-5-4 0,-28-2 0 16,1-1-12-1,-21-2 8-15,-18 0 12 0,-18 0-4 16,-6-1 8-16,-15-2-8 16,24 3 8-16,15 0-8 15,12 8 32-15,-1 2-20 16,28 3 4-16,24 3-12 0,-1 2-24 15,36 3 8-15,6 0 20 16,21-3-4-16,12 3-4 16,33-3 0-16,2-5 4 15,18 3-4-15,31-3-4 16,8-3 4-16,3-2 4 16,18 2-4-16,21 1-4 15,17-1 4-15,13 3-16 16,2 0 8-16,4 0-4 15,5 0 0-15,1 0 8 0,5 0 0 16,10 3-12-16,2-3 8 16,9 2 12-1,0-2-4-15,-2 0-4 0,2 0 4 16,0-2 4-16,-5-1-4 16,-1 3-12-16,-6-2 4 15,6-1 12 1,-2 0-4-16,2 3-20 0,0 0 8 0,7 0 12 15,5 0 0 1,6 0-4-16,6 0 4 16,-3-2-4-16,0-1 0 0,4 0 0 15,5-2 0-15,-9 2 0 16,6-2 0-16,-9 2-44 16,3-2 24-1,-3 0-108-15,0 2 72 0,1 1-36 16,-1 2 52-16,0 2-188 15,6 3 128 1,3 1-180-16,3 2 164 0,0 0-244 16,3 2 204-16,-9 3-676 31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18:43.465"/>
    </inkml:context>
    <inkml:brush xml:id="br0">
      <inkml:brushProperty name="width" value="0.05292" units="cm"/>
      <inkml:brushProperty name="height" value="0.05292" units="cm"/>
      <inkml:brushProperty name="color" value="#FF0000"/>
    </inkml:brush>
  </inkml:definitions>
  <inkml:trace contextRef="#ctx0" brushRef="#br0">2512 8083 1372 0,'-3'24'508'0,"3"-24"-396"0,-9 58-32 0,6-26 248 31,6-3-196-31,-3 11 80 15,0-3-124-15,0 0 0 16,0 0-52-16,0-8-12 0,0-3-16 0,0-5 4 31,0-2-8-31,0-3-56 16,0 0 28-16,0-6-280 16,3-2 168-16,3-5-420 0,-3 0 316 0</inkml:trace>
  <inkml:trace contextRef="#ctx0" brushRef="#br0" timeOffset="1">2845 8067 1068 0,'18'-16'396'0,"-18"16"-308"0,9-2-24 16,-9 2 264-16,6 2-192 16,0 9 96-16,3 5-136 0,-9 21 112 15,0 2-120-15,-6 14 28 16,6-2-68-16,-3-4-20 16,3-4-16-16,0-1 8 0,0-10-12 0,0-6-92 31,0-5 48-31</inkml:trace>
  <inkml:trace contextRef="#ctx0" brushRef="#br0" timeOffset="2">3524 8229 1476 0,'3'-3'544'0,"-3"3"-420"0,15 0-36 0,-6 0 84 15,-3 3-112-15,8-3 36 16,1 2-56-16,12-2 20 16,-6 0-32-16,9-2-16 15,-6 2-8-15,2-3-4 16,-2 3 0-16,-3-3-12 16,0 3 8-1,0-2-224-15,2-1 120 0,-8-2-192 16,3 5 172-16</inkml:trace>
  <inkml:trace contextRef="#ctx0" brushRef="#br0" timeOffset="3">3708 8430 1276 0,'9'0'472'16,"-9"0"-364"-16,12-3-32 0,-9 0 256 16,3 6-196-16,3-3 96 15,3 0-136-15,3-3-36 16,-3 3-40-16,6-2-8 0,2-1-4 0,1-2-8 31,0 5 4-31,3-6-136 16,3 6 72-16,-6-2-224 15,-1 4 160-15</inkml:trace>
  <inkml:trace contextRef="#ctx0" brushRef="#br0" timeOffset="4">4438 8681 1340 0,'18'-3'496'0,"-18"3"-384"0,47-5-36 0,-17 0 96 16,0 2-112-16,20-7 28 16,4 2-52-16,26-3-24 15,-8 3-4-15,11 0 0 16,-6 3-4-16,-5 2 8 15,-16 3-8-15,1-2-4 16,-6 4 4-16,-4-2 20 16,-5 3-12-16,-9-3-12 15,-4 0-4-15,-2 0 12 16,-6 0-4-16,-3 0 8 16,0 0-8-16,-6-3-72 15,3 3 36-15,-10-2-260 16,4 2 160-16</inkml:trace>
  <inkml:trace contextRef="#ctx0" brushRef="#br0" timeOffset="5">5962 8422 1848 0,'6'0'684'0,"-6"0"-528"0,9 5-48 0,-3-5 76 16,-3 0-124-16,0 0-24 15,-1 0-24-15,-2 0-12 16,0 0 0-16,0 0-328 16,0 0 180-16,-2 0-1288 15,2 5 796-15</inkml:trace>
  <inkml:trace contextRef="#ctx0" brushRef="#br0" timeOffset="6">6533 8075 1256 0,'3'-5'464'0,"-3"5"-360"0,-3 8-28 0,-3 0 92 16,3 2-108-16,-9 11 108 15,3 6-96-15,-5 5 84 32,5 2-88-32,-3-2 36 0,6-3-60 0,3-3-16 15,3-5-16-15,0-5 32 16,0 0-20-16,0-5 4 15,6 2-16-15,0-5-16 16,3 0 0-16,-3-5 20 16,3 2-8-16,-1-5-12 15,1 0 0-15,3-5-216 16,0 2 120-16,3-5-288 16,0 0 220-16,3-8-376 15,0 8 304-15</inkml:trace>
  <inkml:trace contextRef="#ctx0" brushRef="#br0" timeOffset="7">6679 8149 1040 0,'-15'0'384'0,"15"0"-300"16,-9 24-20-16,3-6 296 0,3 4-208 0,-3 9 168 16,3 4-184-16,-3 2 48 15,6-3-108 1,-5 3-4-1,5-8-48-15,-3 1-12 0,3-7-8 0,-3-2-112 16,3 1 60-16,-3-4-448 31,3-2 276-31</inkml:trace>
  <inkml:trace contextRef="#ctx0" brushRef="#br0" timeOffset="8">7536 8231 1496 0,'-3'-2'552'0,"3"2"-428"0,6 0-36 0,-3 0 140 16,0 0-144-16,6 0 72 15,6 0-92-15,6-3 0 16,6 0-40-16,9-2-12 16,2 2-8-16,4-2 4 15,-3 5-4-15,-1-5-116 16,-5 5 60-16,-3-6-244 15,-6 6 168-15</inkml:trace>
  <inkml:trace contextRef="#ctx0" brushRef="#br0" timeOffset="9">7736 8041 1548 0,'0'5'572'0,"0"-5"-444"0,9 26-36 0,-3-4 136 15,0-1-144-15,3 16 44 16,3 0-76-16,-4 3-28 16,1-3-16-16,-3-3 8 15,0-2-8 1,-6-6-28-16,0-2 8 0,-6-5-328 15,0-1 184-15</inkml:trace>
  <inkml:trace contextRef="#ctx0" brushRef="#br0" timeOffset="10">8188 8546 1112 0,'15'0'412'0,"-15"0"-320"0,48 0-28 0,-15-3 212 15,2 3-164-15,34-5 72 16,2 2-112-16,18-2 40 0,-2 5-68 15,14-5-20-15,-9 2-16 16,10-2-8 0,-16 5 0-16,-3-3 0 15,-11 3 0-15,-1-2 16 16,-5 2-8-16,-7-3-12 16,-8 6 0-16,-7-3-4 15,-5 0 0-15,-9 0-168 16,-3 0 96-16</inkml:trace>
  <inkml:trace contextRef="#ctx0" brushRef="#br0" timeOffset="11">4914 8049 1060 0,'15'-14'392'0,"-15"14"-304"0,15-5-28 15,-3 2 68 1,0 3-84-16,5-2-20 15,1-1-12-15,0 1-12 16,3 4 0-16,-6 3-12 16,0 3 8-16,-6 6-4 0,0 1 0 0,-12 9 8 31,-3 0 0-31,-12 8 68 16,6-3-36-16,-15 0 164 15,6-2-108-15,-3-6 72 16,7 0-92-16,5-8 8 15,0 0-44-15,6-7 40 16,6-4-40-16,6-2-8 16,6 0-12-16,6 0-12 15,2 0 4-15,4 0-16 16,3 0 8-16,-3 0 12 16,-3 0-4-16,-1 0-4 15,-2 0 4-15,-3 0-4 16,0 0 0-16,-3 0-152 0,0 0 84 15,-3 0-236 1,0 0 172-16,0 0-488 0,-3 3 348 0</inkml:trace>
  <inkml:trace contextRef="#ctx0" brushRef="#br0" timeOffset="12">8718 7885 1476 0,'3'0'544'0,"-3"0"-420"16,3 0-36-16,-3 0 128 16,0 0-136-16,0 0 36 15,6 2-68-15,0-2 24 16,3 0-40-16,0 0-8 0,0 0-16 0,0 0-8 31,3 0 4-31,0-2-16 0,2 2 8 0,4-3 12 16,0 3-4-16,0-3 8 15,3 3-8-15,0-2-12 16,3 4 4-16,2-2 4 16,-2 0 0-16,0 0 0 15,0 3 0-15,-6 0 0 16,-1-1 0-1,-2 1 0-15,-3 2 0 0,-6-5 0 16,-3 3 0-16,-9-1 24 16,3 4-12-16,-15-1-4 15,1 3-4-15,-13-3 4 16,3 3-4-16,-6 0-4 16,9 0 4-16,1 0-4 15,8 3 0-15,3-1-20 16,9 3 12-16,3 1 4 15,6 2 4-15,0 2 0 16,3 1 0-16,-9-1 52 16,3 3-28-16,-15 0 32 0,3 1-28 15,-12-7 8-15,0-1-20 16,-9-6-132-16,4-3 64 0</inkml:trace>
  <inkml:trace contextRef="#ctx0" brushRef="#br0" timeOffset="13">2937 9356 924 0,'9'-8'340'0,"-9"8"-260"0,-3 2-28 0,3-2 264 16,0 0-184-16,0 3 96 15,-6 2-132-15,-6 6 40 16,4 2-76-16,-7 11 108 15,6 0-96-15,0 5 36 16,0 3-64-16,0 2 12 16,6-5-36-16,3-2 0 15,3-6-12-15,3-3 4 16,6-2-8-16,-3-5-12 16,3-1 4-16,6-7-120 0,-7 0 68 0,4-9-164 15,0 1 124-15,6-8-156 31,-6 0 144-31,0-9-220 16,6 6 184-16,-9-7-212 16,-1 4 204-16,-2-5-204 15,3 6 200-15,-3-1 64 0,0 9 56 0,-6-1 400 16,0 3-196-16,-6 0 188 16,3 6-208-16,-6 2 152 15,6 5-172-15,-9 8 152 16,9 6-156-16,-9 12 32 15,6 4-92-15,-3 4 60 16,6-1-72-16,-3-1-8 16,6-3-28-16,-6 0-4 15,3-5-4-15,-6-2-208 16,6-3 108 0,-3-3-544-16,6-3 352 0</inkml:trace>
  <inkml:trace contextRef="#ctx0" brushRef="#br0" timeOffset="14">3655 9610 1424 0,'9'-6'528'0,"-9"6"-412"0,18-2-32 0,-7-1 200 16,-5 3-172-16,9-3 52 0,0 1-96 0,3-4-52 15,3 1-12-15,0-3 4 16,0 3-4-16,-1-3-12 15,1 3 4-15,-3-1-332 0,0 4 184 16,-6 2-468 0,0 2 352-16</inkml:trace>
  <inkml:trace contextRef="#ctx0" brushRef="#br0" timeOffset="15">3759 9758 1580 0,'6'5'584'0,"-6"-5"-452"0,15 3-40 0,-6-6 100 0,0 3-124 0,3-3 16 31,2 1-48-31,-5-3-16 16,6 5-12-16,-3-6-8 15,3 4 4-15,0-4-252 16,0 4 136-16</inkml:trace>
  <inkml:trace contextRef="#ctx0" brushRef="#br0" timeOffset="16">4899 9411 1268 0,'0'6'468'0,"0"-6"-364"0,6 37-28 0,-3-11 248 16,3 0-192-16,-3 14 96 15,3-3-132-15,0 0-48 16,-3-2-28-16,-3-6-8 16,0-3-8-16,-3-5-48 15,3-2 28-15</inkml:trace>
  <inkml:trace contextRef="#ctx0" brushRef="#br0" timeOffset="17">5396 9742 2004 0,'9'-3'744'0,"-9"3"-580"0,3 0-44 0,0 0-56 31,0 3-60-31,0-3 8 16,0 0-8-16,-3 3-144 0,0-1 76 0,-3 1-476 16,3 2 300-16</inkml:trace>
  <inkml:trace contextRef="#ctx0" brushRef="#br0" timeOffset="18">6477 9379 1224 0,'3'-7'456'0,"-3"7"-356"0,0 0-28 0,0 0 208 16,0 0-168-16,0 0 124 16,0 0-140-16,0 0 20 15,0 0-68-15,0 0 0 16,0 0-32-16,3-3 20 15,0 3-24-15,0-3 12 16,3 3-12-16,8-5-16 16,-2 2 0-16,9-2 4 15,0 2 0-15,6-5 0 16,3 6 0-16,2-4-20 16,1 4 12-16,0-1 4 15,0 3 4-15,-7-2 8 16,1 4-4-16,-6-2-4 15,0 5 4-15,-3 1-4 0,-3 2 0 16,-7-3-20-16,-2 3 12 16,-9-3 12-1,3 3 0-15,-11 0 8 0,-1 0-8 0,-15 3 16 16,3 2-12-16,-12 0 4 16,7 3-4-1,-4 0-16-15,9 2 4 0,6 4 4 16,12 4 0-16,9 0-20 15,6 4 12-15,9-1-4 16,6 0 4-16,-3-3 88 16,-4-2-48-16,-14-3 80 15,-3 0-64-15,-20-5 8 16,-1 0-32-16,-15-5-32 16,3-3 4-16,-2-3-88 15,5 0 52-15,-3-7-348 16,9 2 216-16</inkml:trace>
  <inkml:trace contextRef="#ctx0" brushRef="#br0" timeOffset="19">7447 9652 1516 0,'12'0'560'0,"-12"0"-432"0,24 3-40 0,-6-3 228 16,0 0-192-16,23-6 20 0,4 4-88 0,11-9-36 31,-2 3-12-31,3-8-8 0,-4 6 0 0,4-6-308 15,-10 5 168-15,-8-2-428 16,-6 5 320-16</inkml:trace>
  <inkml:trace contextRef="#ctx0" brushRef="#br0" timeOffset="20">7763 9417 1444 0,'6'10'536'0,"-6"-10"-420"0,12 53-28 16,-7-21 268-1,4 2-212-15,-3 8 12 16,3 1-96-16,0-3-24 16,0-6-20-16,0-2 8 15,0-6-16-15,-3-5-92 0,3-2 48 16</inkml:trace>
  <inkml:trace contextRef="#ctx0" brushRef="#br0" timeOffset="21">8819 9369 1808 0,'6'24'668'15,"-6"-24"-516"-15,3 79-48 0,-3-39 36 0,3 2-100 16,-3 6 44-16,3-3-48 16,-3-3 16-16,3-8-32 0,-3-2-28 15,0-5 4-15,-3-4-220 16,3-4 124-16,-6-1-640 15,0 1 412-15</inkml:trace>
  <inkml:trace contextRef="#ctx0" brushRef="#br0" timeOffset="22">9900 10708 612 0,'3'-8'228'0,"-3"8"-180"0,3 0-12 0,-3 0 104 16,0 0-84-16,0 0 32 16,0 0-52-16,0 0 40 15,0 0-44-15,-6 0 100 16,0 5-76-16,-12-2 80 15,3 5-76-15,-18 0 76 16,4 2-80-16,-25-2 52 16,4 0-64-16,-16-3 24 15,9 1-40-15,1-6 96 16,11 2-68-16,7-10 64 16,11 3-68-16,3-8 32 15,12 0-48-15,3-19 0 16,6 0-24-16,6-24 12 15,3 4-16-15,6-17 16 16,6 11-16-16,0-6-4 16,3 14 0-16,-1-6-4 0,-2 11 0 15,0-2-20 1,-3 10 12-16,-3-6 12 16,0 14 0-16,-3-5 8 0,0 10-8 0,-6-5-4 15,0 8 4-15,-6-3-16 31,0 5 8-31,-9 1-16 16,3 5 12-16,-12-3-24 0,0 8 20 0,-12 0-4 31,7 5 8-31,-10-2 16 0,9 5-4 0,-6-5-4 16,7 2 4-16,-4-2-4 16,6 2 0-1,0-2-12-15,9 2 8 0,-6-2 12 16,10 5-4-16,-4-5-12 15,6 2 4-15,-3-2-4 16,6 2 0-16,0-2 16 16,3 5-4-16,3-6 16 15,3 4-12-15,3-6-20 16,3 2 4-16,0-4 20 16,3 2-4-16,0-3-4 15,-1 6 0-15,-2-3-32 16,3 3 16-16,-3-3 4 15,3 5 8-15,-3-2 8 16,0 2-4-16,0-2-4 16,0 5 4-16,-3-3-24 15,3 3 12-15,-3-2 12 16,3 4 0-16,-3-2-12 16,3 0 4-16,-7 0 28 15,1 0-12-15,-8 3-20 16,2 5 0-16,-12 3 4 0,3-1 4 15,-6 1 16-15,3-1-8 0,-3 1 48 32,6-1-28-32,0-2 20 15,3 3-28-15,6-3 28 0,3 3-32 16,3-1 4 0,6 1-12-16,0 2-8 0,3 0 4 0,-3 3 4 15,3 0-4-15,0 5-344 16,0 3 184-16,-3 5-580 15,3-3 412-15</inkml:trace>
  <inkml:trace contextRef="#ctx0" brushRef="#br0" timeOffset="23">10150 10766 560 0,'6'-8'208'0,"-6"8"-164"0,9-5-8 0,-9 2 84 16,0 0-72-16,-3-2 96 15,3 0-84-15,-9 0 24 0,3 2-48 0,-9 0 100 16,6 3-76-16,-9 3 116 16,6 2-100-1,-5 3-12-15,2 3-40 0,0 2 44 16,3 3-36 0,3 0-8-16,3 0-12 0,0-3 0 31,6 0-8-31,0-5 8 0,6-3-8 0,0-7 16 15,3 2-12-15,0-8-72 16,0 0 32-16,6-6-208 16,0 7 136-16,-1-7-204 15,4 6 176-15,-3 0-24 16,-3 3 96-16,-6 8 60 16,3 5 4-16,-6 13 208 15,0 5-120-15,-6 17 308 16,3 2-228-1,-9 2 124-15,3-4-172 0,-9-4 100 16,3-7-132-16,-9-3-20 16,4-5-44-16,-4-8-4 15,3-3-12-15,-3-13-164 16,6 0 80-16,0-16-500 16,6 0 320-16</inkml:trace>
  <inkml:trace contextRef="#ctx0" brushRef="#br0" timeOffset="24">10412 10827 984 0,'6'-3'368'16,"-6"3"-288"-16,-6 0-20 0,-9 3 152 0,6 2-128 0,-18 6 140 15,1 2-124 1,-7 5 52-16,9 4-88 0,0 1 16 16,6-1-44-1,3-1-24-15,6-3-4 0,7-2 8 16,2-3-8-16,2-2 4 15,7-3-4-15,3-3-120 16,3 0 60 0,3-5-200-16,3 3 144 0,6-6-280 15,-1 3 220-15</inkml:trace>
  <inkml:trace contextRef="#ctx0" brushRef="#br0" timeOffset="25">10614 10903 788 0,'12'-18'292'0,"-12"18"-228"0,9-13-16 0,-6 7 220 16,0 4-156-16,-3-4 132 15,0 6-140-15,-9 6-40 16,3 2-40-16,-12 10 8 16,3 3-20-16,-11 6-4 0,5-1-4 0,-6 1 4 15,6-1-4-15,3-5-4 16,9 1 4-16,4-7 20 15,7-1-12-15,10-6-12 16,3 0-4 0,6-11-4-16,0 0 0 0,6-13-56 15,0 1 36 1,5-17-68-16,1 0 56 16,6-16-60-16,-1 6 56 0,4-8 4 15,-6 7 24-15,-6-7 20 16,-7 8 0-1,-8 0 32-15,0 7-20 16,-12 11 84-16,0 14-56 0,-15 10 112 16,3 10-88-16,-9 17 212 0,6 5-156 0,-2 20 24 15,5 1-92-15,0 8-16 16,6-3-24-16,0-5-12 31,3-8 0-31,0-8-84 16,6-5 44-16</inkml:trace>
  <inkml:trace contextRef="#ctx0" brushRef="#br0" timeOffset="26">12814 5760 676 0,'-3'-32'248'0,"3"32"-192"0,0-39-16 0,0 15 76 15,3 8-72-15,0-13 44 16,3 5-52-16,-3-8 24 15,3 8-32-15,0-2 16 16,0 5-24-16,0-8-8 16,0 10-8-16,-3-5-4 0,3 11 0 0,-6-13 0 31,0 10 0-31,-3-5 0 16,3 7 0-16,-3-4 0 15,3 5 0-15,-3 2 16 16,0 8-8-16,-3 6 40 15,6 5-24-15,0 8 92 16,3 5-64-16,-3 16 84 0,6 3-80 16,0 23 52-16,0 6-64 0,0 16 4 15,3-3-28-15,0 26 40 16,-1-5-32-16,-2 38 56 16,3-12-48-16,-12 38 20 15,0-14-36-15,3 48 28 16,6-18-32-16,-3 47 4 15,0-18-12-15,-9 45 56 16,0-27-36-16,-3 53 8 16,3-29-24-16,-2 63 56 15,2-34-40-15,-6 51-4 16,6-41-12-16,-6 49 0 16,3-38-8-16,-9 35-12 15,6-46 4-15,-9 28 28 16,6-44-12-16,-2 20-12 0,5-43-4 15,3 2 4 1,9-41 0-16,6-1 0 16,6-39 0-16,2 2 16 15,4-34-8-15,-3-6-100 16,0-23 48-16,0-3-308 0,-3-18 196 0</inkml:trace>
  <inkml:trace contextRef="#ctx0" brushRef="#br0" timeOffset="27">13835 5366 956 0,'6'-32'352'0,"-6"32"-272"0,21-32-24 16,-15 19 172-16,3 8-136 0,-6-3 24 15,3 2-68-15,-6 6-4 16,3 6-28-16,-6 7-24 15,3 8 0-15,-6 11 92 16,3 8-44-16,-3 13 44 16,3 5-48-16,-3 0 16 15,6-2-32-15,-3-6 16 0,6-5-20 0,-3-11 52 32,3-5-36-32,0-5 4 0,0-5-24 0,3-9 12 31,0 1-16-31,3-11 24 15,6 0-20-15,8-8-4 16,4 3-4-16,6-11 4 16,0 2-4-16,-1-7-64 15,1 3 32-15,-6-9 20 16,-6 3 8-16,-9 1-8 0,-3 4 4 0,-15 1-24 16,0 7 16-16,-15 3-20 31,0 0 16-31,-6 6 0 0,3 2 8 15,-2 0-160-15,5 2 92 0,3 1-384 16,6 2 256-16</inkml:trace>
  <inkml:trace contextRef="#ctx0" brushRef="#br0" timeOffset="28">14302 5585 580 0,'-11'8'216'15,"11"-8"-168"-15,-21 27-12 0,12-11 76 0,6 0-68 0,-6 7 60 0,3 4-60 0,0-1 68 32,6-2-64-32,3-3 88 0,3-2-76 0,3-6 112 15,3 0-96-15,3-10 32 32,3-1-64-32,2-12-8 15,1-1-20-15,3-15-20 16,-3 2 0-16,0-8-68 15,0 8 40-15,-7 6-4 16,1 7 20-16,-15 17-32 16,-3 10 28-16,-15 15 32 0,4 6-4 15,-10 19 160-15,3-1-96 0,-6 9 52 16,9-1-76 0,-6-7 28-1,7-6-44-15,-7-13-28 0,9-8-4 0,-6-13-228 16,6-5 120-16</inkml:trace>
  <inkml:trace contextRef="#ctx0" brushRef="#br0" timeOffset="29">15044 5480 820 0,'6'-6'304'0,"-6"6"-236"0,12-2-20 0,-9-1 132 16,2 6-108-16,4-6 68 15,3 3-80-15,0-3 44 0,0 1-60 16,3-4-4 0,0 6-24-16,0-5-20 15,0 5 0-15,3-3 4 0,2 3 0 0,1-2-12 16,3 4 8-16,-3-2 12 15,0 3-4-15,-3 0-20 16,-1-1 8-16,-8 4 12 16,0-1 0-16,-9 6 16 15,-3-4-12-15,-12 4-4 16,4 0 0-16,-13 2-4 31,6 3 0-31,-3 0-12 0,6 2 8 0,3 3-16 16,6 3 12-16,3-3-40 15,6 3 28-15,-3 3-4 16,6-6 16-16,-6 0 24 16,0-3-8-16,-12-2-4 15,3-3 0-15,-11-5-104 16,-1 0 56-16</inkml:trace>
  <inkml:trace contextRef="#ctx0" brushRef="#br0" timeOffset="30">14791 5813 964 0,'-18'-24'360'0,"18"24"-280"0,-9-48-24 0,6 17 104 0,6 4-100 0,3-28 36 31,3 2-56-31,18-16 72 16,5 3-60-16,28 2-52 16,2 17-4-16,28 15-4 0,-4 13 8 0,21 30-28 15,-9 10 16-15,1 35-4 16,-16 5 8 0,-27 23 24-1,-14-4-8-15,-33 2 136 0,-12-8-76 0,-39-5 120 16,-2-11-108-16,-34-16 48 15,7-13-72-15,-27-24 0 16,8-5-32-16,-5-18-108 16,21-3 40-16</inkml:trace>
  <inkml:trace contextRef="#ctx0" brushRef="#br0" timeOffset="31">13654 6879 1392 0,'8'29'516'0,"-8"-29"-400"0,6 69-36 0,-9-35 168 31,3-2-152-31,-8 21 96 0,-1 0-112 0,-6 11-12 16,3-9-40-16,-3-5-8 15,6-7-12-15,-3-12 20 16,6-7-16-16,0-8-136 16,3-5 68-16,3-9-412 0,6 1 260 0</inkml:trace>
  <inkml:trace contextRef="#ctx0" brushRef="#br0" timeOffset="32">14005 7025 984 0,'6'-3'368'0,"-6"3"-288"0,18-3-20 16,-9 1 328-16,2 4-224 0,7-2 84 16,0 0-148-16,6 0 4 15,3 0-64-15,0-2-32 31,-4 2-8-31,4-3 8 0,-3 3-4 0,0-3 8 16,-3 3-8-16,-3-2-212 16,-4 2 112-16,-5 0-348 15,0 2 248-15</inkml:trace>
  <inkml:trace contextRef="#ctx0" brushRef="#br0" timeOffset="33">14082 7160 984 0,'0'0'368'0,"0"0"-288"0,9 2-20 0,-6-2 176 0,3 3-140 16,0 0 76 0,3-1-100-16,0-2 48 15,0 0-68-15,3-2 4 16,0 2-32-16,3-3 4 0,2 3-16 0,1-5-8 15,3 2 0-15,0-5 4 16,-3 5-4-16,-3 1-168 16,0 2 88-1,-7-3-236 1,-2 6 180-16</inkml:trace>
  <inkml:trace contextRef="#ctx0" brushRef="#br0" timeOffset="34">15449 6760 1048 0,'5'-3'388'0,"-5"3"-300"0,0 8-28 16,-5 0-12-1,2 6-40-15,-12 12 156 16,0 3-92-16,-9 8 120 15,3-2-108-15,0-1 64 16,6-5-88-16,-2-2 40 16,8-6-60-16,0-5 32 15,9-3-40-15,9-5 0 16,3 0-20-16,11-6 12 16,7 1-16-16,6-6-4 15,-3 3 0-15,-1-5-112 16,1 2 60-16,-3-5-288 0,0 6 188 15,-4-9-420-15,-2 6 320 0</inkml:trace>
  <inkml:trace contextRef="#ctx0" brushRef="#br0" timeOffset="35">15696 6908 1100 0,'-6'11'408'0,"6"-11"-316"0,-6 42-28 0,3-21 256 16,0 3-188-16,-6 5 116 15,6 3-148-15,-3 2-28 16,6-2-44-16,-3 3-4 16,3-4-12-16,0-2-16 15,3-5 0-15,0-8-356 16,0-5 192-16,0-9-624 16,6 1 444-16</inkml:trace>
  <inkml:trace contextRef="#ctx0" brushRef="#br0" timeOffset="36">16330 7083 852 0,'6'-3'316'0,"-6"3"-248"0,11 0-16 0,-5 0 280 16,3 0-192-16,9-2 108 15,6 2-144-15,6-6 40 16,0 4-84-16,2-6 20 16,1 2-48-16,3-2 0 15,0 6-20-15,-4-3-24 16,-2 2 4-16,-6-2 12 16,-3 5 0-16,-6-3-248 15,-1 3 132-15,-8-3-520 16,-3 6 356-16</inkml:trace>
  <inkml:trace contextRef="#ctx0" brushRef="#br0" timeOffset="37">17860 6752 1276 0,'-3'21'472'0,"3"-21"-364"0,-3 74-32 0,0-34 160 15,0-3-144-15,-3 11 44 0,3-3-84 0,-3 0-12 31,6-3-24-31,-3-2-12 0,0-6 0 0,-3-5 4 16,0 0-4-16,-6-10-356 16,6-3 196-1</inkml:trace>
  <inkml:trace contextRef="#ctx0" brushRef="#br0" timeOffset="38">18214 7093 1756 0,'15'3'648'0,"-15"-3"-500"0,15 3-44 0,-9-3 172 15,0 2-172-15,0 1-68 16,-1 0-28-16,1-1-52 15,0 4 28-15</inkml:trace>
  <inkml:trace contextRef="#ctx0" brushRef="#br0" timeOffset="39">18869 6824 1092 0,'0'-3'404'0,"0"3"-316"0,-3 0-24 0,0 0 220 0,6 0-168 0,-3-3 88 15,0 3-120-15,0-2 12 16,3 2-56-16,0-3-16 16,0 3-12-16,0-5 0 15,3 2-8-15,-3-2 16 16,3 2-12-16,0-5-4 16,-1 6 0-16,4-6-16 15,0 5 8-15,3-2 12 16,0 2-4-16,6-2-20 15,0 5 8-15,6-3 40 16,0 3-20-16,5-3-8 0,-2 6-8 16,0-3-16-1,-3 3 12-15,-3-1 4 16,-1 1 4-16,-5 0 8 0,0 2-4 0,-6 3-28 16,-3 0 12-16,-6 2 32 15,3 1-12 1,-9 2-8-16,0 0-4 15,-12 1 12-15,0-1-4 0,-11 0 8 16,2 3-8-16,-9-3-4 16,6-2 4-16,1-3-4 15,11 2 0-15,6 4-28 16,9 1 16-16,9 7 32 16,9 1-12-16,2 7-8 15,4-4-4-15,-6 3 72 16,0-2-36-16,-15-1 84 15,0-2-64-15,-15-6 16 16,0 4-36-16,-8-12-12 16,2-2-12-16,-6-8-316 15,6 0 172-15,-15-11-696 16,7 4 464-16</inkml:trace>
  <inkml:trace contextRef="#ctx0" brushRef="#br0" timeOffset="40">14237 8477 1196 0,'0'-10'440'0,"0"10"-340"0,-3-6-32 0,0 4 152 16,6 4-136-16,-3-2 72 15,6 0-92-15,3-2 28 16,3 2-56-16,6-3 44 16,0 0-48-16,5-2-16 15,1 3-8-15,3-6-20 0,0 5 8 0,-3 0-192 16,-1 3 108-16,-8 0-272 15,0 3 204-15,-12 0-572 16,0 5 408-16</inkml:trace>
  <inkml:trace contextRef="#ctx0" brushRef="#br0" timeOffset="41">14276 8583 1352 0,'15'-3'500'0,"-15"3"-392"0,20 3-28 0,-11-3 64 16,3 3-96-16,0-1 0 15,3 4-32-15,-3-4 8 16,0 1-16-16,-3 0-64 16,0-1 28-16,-6-2-192 15,0 0 124-15</inkml:trace>
  <inkml:trace contextRef="#ctx0" brushRef="#br0" timeOffset="42">15341 8226 1016 0,'-44'40'376'0,"44"-40"-292"0,-36 52-20 0,18-28 200 0,6-3-156 0,-3 9 96 31,6-4-116-31,3-5 36 16,3-2-68-16,9-6 36 15,6-2-52-15,12-6-4 0,3-3-20 16,15-4-12-1,-1-1 0-15,4-2 4 0,-3 2-4 0,-7-2-168 32,-2 2 88-32,-9-7-208 0,-3 2 160 15,-3-8-176-15,-4 3 168 0,-5-6 8 16,0 3 72-16,-6 3 132 16,0 2-40-16,-6 9 180 15,0 10-124-15,-9 8 124 16,1 5-128-16,-7 5 16 0,3 3-64 15,-3 8 24 1,6-2-36-16,-3 2-8 16,6 0-16-16,0-3-32 15,6-5 12-15,-3-7-400 16,6-4 224-16,-3-7-764 0,6-1 528 16</inkml:trace>
  <inkml:trace contextRef="#ctx0" brushRef="#br0" timeOffset="43">16032 8512 1360 0,'9'2'504'0,"-9"-2"-392"0,18 11-32 0,-6-6 160 15,0 3-148-15,8-3 16 16,1 1-64-16,15-6-12 0,-3 2-20 0,8-7 0 16,-2 2-4-16,-3-5-304 15,-3 3 160-15</inkml:trace>
  <inkml:trace contextRef="#ctx0" brushRef="#br0" timeOffset="44">16740 8173 1276 0,'0'11'472'0,"0"-11"-364"0,-3 39-32 16,0-15 212-1,3 0-172-15,-5 10 68 0,2 3-108 0,-3 3-28 16,3-3-28-16,-3 3 12 16,6-6-20-16,-6 1-12 15,6-4-4-15,-6-2-84 16,6-5 48-16</inkml:trace>
  <inkml:trace contextRef="#ctx0" brushRef="#br0" timeOffset="45">17913 7930 1268 0,'-9'2'468'0,"9"-2"-364"0,-44 32-28 0,5-6 240 16,0 6-188-16,-23 37 188 16,5 5-184-16,7 21-32 15,11-5-64-15,18 16 0 16,15-16-20-16,27 0 20 15,12-13-24-15,20-6-40 16,4-13 16-16,2-5-140 16,-2-10 84-16,-4-9-496 15,-8-8 312-15</inkml:trace>
  <inkml:trace contextRef="#ctx0" brushRef="#br0" timeOffset="46">23614 7805 904 0,'0'-10'332'0,"0"10"-256"0,3-11-24 0,-3 6 152 16,3 5-124-16,-3-6 72 15,0 6-88-15,0-2 28 0,0 2-56 0,0-3 8 16,0 6-28-16,0-3 44 16,0 0-32-16,0 0-4 31,0 0-16-31,0-3 80 16,0 3-44-16,-3-2-20 15,0 2-16-15,-3-3 24 0,3 0-16 0,-6-2 4 16,6 5-12-16,-3-3-8 31,6 3 4-31,-3 0-16 16,6 6 8-16,6 7 20 0,3 5-8 0,12 14 48 31,5 5-28-31,7 21-32 16,3 1 0-16,-4 23-8 0,-5 0 4 0,-9 10 24 15,-6-10-8-15,-12 8 16 16,-3-16-16-1,-15 0 16-15,0-13-16 0,-18-8 16 16,1-13-16-16,-10-11-320 16,6-8 168-16,-5-8-592 15,11-5 412-15</inkml:trace>
  <inkml:trace contextRef="#ctx0" brushRef="#br0" timeOffset="47">8284 8557 912 0,'-24'-35'340'0,"24"35"-264"16,-39-42-24-16,18 15 132 0,6 4-112 0,-11-28 112 15,5 4-104-15,3-17 28 16,6 9-64-16,15-17-24 0,9 9-12 15,21-25 8 1,5 9-8-16,22-14-4 0,2 14 0 0,31 5-4 31,-4 18 0-31,39 14-36 0,-6 18 20 16,27 27-20 0,-12 13 20-16,15 53-36 15,-16 7 32-15,-16 49-4 0,-25-6 16 16,-39 24 16-16,-23-14-4 0,-51 11 8 15,-15-15-8-15,-32-19 32 16,-1-22-20-16,-35-20 196 31,3-19-116-31,-36-21 12 0,12-11-64 0,-15-26-12 16,24-3-20-16,9-24 108 16,23 0-68-1,19-10-204-15,20 8 76 0,21-6-448 16,15 8 292-16</inkml:trace>
  <inkml:trace contextRef="#ctx0" brushRef="#br0" timeOffset="48">7647 8890 832 0,'-9'8'308'0,"9"-8"-240"0,-33 11-20 0,0-4-24 0,3 1-24 0,-62 0 16 31,-18 6-8-31,-107-9 60 0,-54-5-40 0,-39-3 148 16,-53-5-100-16,-3 3 92 15,9 2-100-15,-69 1 124 16,48 2-108-16,-33 2 56 16,69 6-80-16,-12 6-24 15,65-1-24-15,0 0 0 16,57 0-8-16,9-2-4 16,50 2 4-16,6-2 48 15,36 2-28-15,9-5 24 16,33 2-28-16,9-2 16 15,20 0-20-15,10-5 28 0,17 2-28 0,6-5 12 32,12 3-16-32,6-6 0 15,3 3-4-15,12-3 4 16,3 3-8-16,3-2-28 16,0 2 12-16,6 0-612 15,3 2 344-15</inkml:trace>
  <inkml:trace contextRef="#ctx0" brushRef="#br0" timeOffset="49">18595 8112 1248 0,'-3'16'460'0,"3"-16"-356"0,0 74-32 0,0-37 208 16,6 0-168-16,-3 11 80 15,0 2-116-15,-3 0-32 16,3-2-28-16,-6 0 12 16,0-3-16-16,-3-8 24 15,3-6-24-15,-3-9-136 16,3-7 68-16,0-12-376 15,3 0 240-15</inkml:trace>
  <inkml:trace contextRef="#ctx0" brushRef="#br0" timeOffset="50">18881 8160 1476 0,'-6'26'544'0,"6"-26"-420"0,-9 72-36 16,3-38 188-1,6 0-168-15,-6 14-8 16,6-6-64-16,-3 6-8 0,6-3-16 0,-3-3 12 31,0-7-16-31,0-9-4 0,3-7 0 0,-3-11-356 31,3-3 192-31,-6-5-544 0,3 3 396 0</inkml:trace>
  <inkml:trace contextRef="#ctx0" brushRef="#br0" timeOffset="51">19943 8427 1112 0,'-3'-3'412'0,"3"3"-320"0,3 0-28 0,-3 0 212 16,6 0-164-16,3 0 140 16,6 0-144-16,6 0 72 15,3 0-100-15,6 0-20 16,2 0-36-16,1 0-16 15,-3 0-4-15,-3-2-4 16,-1 2 0-16,-5-3 16 16,-3 3-8-16,-6-3-28 15,0 3 8-15,-6-2-216 16,-3 4 128-16</inkml:trace>
  <inkml:trace contextRef="#ctx0" brushRef="#br0" timeOffset="52">20854 8348 1120 0,'-18'-6'416'0,"18"6"-324"0,0-5-24 16,0 0 236 0,6-1-180-16,3-9 92 15,6 1-128-15,6-7 4 16,6 3-56-16,6-4-4 15,2 7-20-15,1 1-8 0,-3 9 0 0,-4 5-16 16,1 8 8-16,-6 13-4 16,-3 3 0-16,-15 8 8 15,0 2 0-15,-18 3 16 32,0 3-8-32,-12-6 120 15,3-5-72-15,-5-2 48 16,2-6-60-16,0-2 28 15,6-1-40-15,3-5 0 0,6-2-20 16,3-3 12-16,9 0-16 0,6-3 32 16,3 0-24-16,3-5-4 15,3 3-8-15,3-6 12 16,0 1-8-16,-1-4 32 16,1 1-24-16,0-3-24 15,-3 5 4-15,0-2 16 16,0 3-4-16,-4-1-20 15,-2 3 4-15,-3 0 4 16,3 3 4-16,-6-3-12 0,3 2 8 16,-3-2-60-1,0 0 36-15,-3-2-296 0,0-1 180 16</inkml:trace>
  <inkml:trace contextRef="#ctx0" brushRef="#br0" timeOffset="53">21539 8483 1424 0,'9'-6'528'16,"-9"6"-412"-16,12-2-32 0,-9-1 396 16,0 3-280-16,0-3 60 15,0 1-156-15,-3-1-68 0,3 3-20 16,-3-3-72-16,0 6 32 0</inkml:trace>
  <inkml:trace contextRef="#ctx0" brushRef="#br0" timeOffset="54">22113 8178 932 0,'0'-13'348'0,"0"13"-272"0,3-5-20 0,0 2 180 15,0 3-140-15,0-3 24 0,0 1-72 0,-3-1 40 16,3 3-52-16,-9 5 56 31,3 6-56-31,-9 10 80 16,3 3-64-16,-5 2 104 15,2 1-84-15,-3 2 52 16,6-3-72-16,0-2 24 0,6-3-44 0,3 1 44 16,3-4-44-16,6-5 4 31,3-2-24-31,6-6 20 15,0 3-20-15,5-5-12 16,1 2-4-16,3-5 4 0,0 0 0 0,0-2-72 16,-1 2 40-16,-2-3-320 15,-3 0 192 1,-3-7-440-16,-3 2 336 0</inkml:trace>
  <inkml:trace contextRef="#ctx0" brushRef="#br0" timeOffset="55">22334 8226 1464 0,'3'16'544'0,"-3"-16"-424"0,-3 45-32 0,0-21 356 16,0-1-260-16,-3 12 68 16,6-3-152-16,0 7 80 15,6 1-104-15,0 5-12 16,3-3-40-16,0-2-76 15,2-6 24-15,-2-7-208 16,3-3 132-16,-6-6-804 16,3 1 504-16</inkml:trace>
  <inkml:trace contextRef="#ctx0" brushRef="#br0" timeOffset="56">14204 9930 1112 0,'9'-3'412'0,"-9"3"-320"0,6-2-28 0,-3-1 204 0,3 3-160 0,3-3 72 15,0 1-108-15,3-4-32 31,3 6-24-31,3-5-4 0,-1 2-8 0,4-2-4 32,0 5 4-32,0-3 4 15,0 3-4-15,0-2-108 0,-4 4 56 0,-2-2-200 16,0 3 140-16</inkml:trace>
  <inkml:trace contextRef="#ctx0" brushRef="#br0" timeOffset="57">14246 10078 1080 0,'0'5'400'0,"0"-5"-312"0,6 8-24 0,-3-5 256 15,3-1-188-15,3 4 108 16,3-4-144-16,3-2-52 15,-1 3-28-15,4-6-16 16,0 1 0-16,3-6-72 16,0 5 40-16,0-5-400 15,-1 6 236-15</inkml:trace>
  <inkml:trace contextRef="#ctx0" brushRef="#br0" timeOffset="58">14969 9954 1204 0,'33'-6'448'0,"-33"6"-348"0,39-5-32 0,-21 2 144 0,-1 3-132 0,4-5 44 16,0 2-72-16,0 1-12 16,-3 2-24-16,-3 0-20 15,-3 2 0 1,-6 1-68-16,2 5 40 0,-2-3-384 15,3 3 232 1</inkml:trace>
  <inkml:trace contextRef="#ctx0" brushRef="#br0" timeOffset="59">15571 9623 1060 0,'6'5'392'0,"-6"-5"-304"0,0 45-28 0,0-21 224 16,2 2-168-16,-2 17 168 0,3 2-168 15,-3 8-40-15,0-3-48 16,0 0 4-16,0-5-20 0,0-8 12 16,0-8-12-1,-3-8 0-15,3-2-4 0,-2-11-348 32,4-3 184-32</inkml:trace>
  <inkml:trace contextRef="#ctx0" brushRef="#br0" timeOffset="60">15919 9919 1672 0,'12'0'620'0,"-12"0"-484"0,12 3-36 0,-9-3 228 15,3 0-200-15,0 0-24 16,-1 0-68-16,1-3-20 16,0 3-8-16,-3-2-128 15,3 2 64-15</inkml:trace>
  <inkml:trace contextRef="#ctx0" brushRef="#br0" timeOffset="61">16711 9618 1256 0,'-3'2'464'0,"3"-2"-360"0,6 24-28 0,-3-8 136 16,3 0-132-16,-3 8 64 16,2 2-84-16,-2 6 44 15,0-3-60-15,-3 8-12 16,3 0-20-16,-3 3 0 16,0-6-8-16,-3 1-36 15,3-6 16-15,-3-6-416 16,3-4 236-16</inkml:trace>
  <inkml:trace contextRef="#ctx0" brushRef="#br0" timeOffset="62">17002 9623 1196 0,'9'-5'440'0,"-9"5"-340"0,12 10-32 0,-6-2 132 16,0 3-124-16,0 10 104 16,0 3-104-16,-6 5-8 15,3 3-40-15,-3 5 0 16,0-3-16-16,-3 8 20 16,0-2-20-16,-3-3-4 15,3-3-4-15,-3-4-324 16,6-7 176-16,-3-4-556 15,6-3 392-15</inkml:trace>
  <inkml:trace contextRef="#ctx0" brushRef="#br0" timeOffset="63">17860 9813 756 0,'0'-2'280'0,"0"2"-216"0,0 0-20 0,0 0 136 15,0 0-108-15,0 0 88 16,0 0-96-16,0 0 84 16,6 0-88-16,0 0 44 15,2 0-64-15,4-3 68 16,0 3-60-16,9-3 0 15,0 1-28-15,12-3-20 16,2 2-4-16,7-2 12 16,0 2-4-16,2-2-12 15,-2 5 4-15,-6-6 12 16,-6 6-4-16,-7-5-4 16,-2 5 4-16,-6-3-24 15,-3 6 12-15,-3-3-224 16,0 3 124-16</inkml:trace>
  <inkml:trace contextRef="#ctx0" brushRef="#br0" timeOffset="64">18128 9599 496 0,'0'-5'184'0,"0"5"-140"0,0-6-16 0,0 4 120 16,0 4-88-16,0 1 64 15,0 0-72-15,0 5 76 16,0 5-72-16,-3 11 44 15,0 2-60-15,-3 9 140 16,3-4-104-16,-6 6 128 16,3-2-120-16,0 2 48 15,3-5-76-15,0-1 72 16,3-2-72-16,-3-5 0 0,6-5-36 0,-3-3 4 16,0 0-12-1,-3-3 12 1,3 0-16-16,-3-2-20 0,3-3 4 0,-3-3-92 15,0 0 52-15,0-5-336 16,3 3 208-16</inkml:trace>
  <inkml:trace contextRef="#ctx0" brushRef="#br0" timeOffset="65">19018 9692 728 0,'-3'-6'268'0,"3"6"-208"0,3 0-16 0,-3 0 264 0,0 0-176 0,0 0 124 16,0 0-148-16,0-2 60 15,0 2-96-15,0-3 32 16,6 3-60-16,0-5 12 15,2 2-36-15,7-5 0 16,3 3-12-16,9-6-8 16,0 6 4-16,6-6-4 15,-4 4 0-15,-2-4 8 16,0 6-4-16,-3-6-20 0,-1 6 8 16,-2-3 12-1,-3 5 0-15,0-2-4 16,0 5 4-16,0-3-24 15,0 3 12-15,-1-2 20 0,1 4-4 16,0-2-12-16,-3 0 0 0,-3 0 48 16,0 0-24-16,-3 0 0 15,0 3-12-15,-3 0 12 16,0-1-12-16,-6 1-20 16,3 2 4-16,-6 0 12 15,3 1 0-15,-9 2-4 16,3 2 4-16,-9-2 4 15,3 3-4-15,-9-3-4 16,6 2 4-16,-6-2 4 16,7 3-4-16,-4-3 52 15,3 0-32-15,0 0 8 16,6 0-20-16,0-3-16 16,3 3 0-16,3-3 4 15,6 3 0-15,0 3 0 16,3-1 0-16,3 3-12 15,0 1 8-15,0 7-4 16,0 0 0-16,-6 5 112 16,0-2-56-16,-9 3 44 15,0-3-56-15,-9-3 24 16,3-3-32-16,-12-7-36 16,6-1 4-16,-8-7-52 15,2-3 28-15,-6-11-160 0,6 4 104 16,-3-7-292-16,10 6 212 15</inkml:trace>
  <inkml:trace contextRef="#ctx0" brushRef="#br0" timeOffset="66">19696 9864 1496 0,'12'-6'552'0,"-12"6"-428"0,6 0-36 0,-3 0 156 0,0 3-152 0,0 0 16 16,0-1-64-16,3 1-20 15,0 2-16-15,-3-5-148 16,0 3 76-16</inkml:trace>
  <inkml:trace contextRef="#ctx0" brushRef="#br0" timeOffset="67">20411 9538 984 0,'9'-13'368'0,"-9"13"-288"0,6-8-20 0,-6 5 188 16,0 6-148-16,-3 2-8 0,0 1-56 0,-9 10-32 16,0 2-8-16,-12 6 72 15,6 2-36-15,-6 3 32 16,6-2-36-16,4-1 0 16,5-2-16-1,0-5 100-15,6-1-64 0,3-5 44 16,6-2-56-16,9-3 44 15,5-3-48-15,13-2-8 16,0 0-12-16,6-1-12 16,-1 1 4-16,-2-1-4 15,-3 4 0-15,-3-1-12 16,-4 0 8-16,-2-5-224 16,0 3 120-16,-6-3-312 15,0 0 232-15,-6-3-720 16,-1 1 508-16</inkml:trace>
  <inkml:trace contextRef="#ctx0" brushRef="#br0" timeOffset="68">20670 9689 1288 0,'0'27'476'0,"0"-27"-368"0,-3 39-32 16,0-20 380-16,3 2-264 0,-3 13 48 31,3 1-148-31,3 10-40 0,3-3-32 0,3 3 4 31,0-5-16-31,-1-6 24 0,4-2-20 0,-3-8-144 16,3-3 68-16,-3-5-476 16,0-3 300-16</inkml:trace>
  <inkml:trace contextRef="#ctx0" brushRef="#br0" timeOffset="69">14317 11213 912 0,'-9'-3'340'0,"9"3"-264"0,-6 3-24 16,4-3 108 0,2 0-100-16,-3 0 80 15,6 0-80-15,-1-3 56 16,1 3-64-16,0-2 60 16,3 2-64-16,6-6 28 15,3 4-44-15,3-3-28 0,3 2-4 0,3-5 0 16,2 5 0-16,-2-2 8 15,0 2-4-15,-6-2-4 32,0 5 4-32,-6-3-244 15,0 6 132-15</inkml:trace>
  <inkml:trace contextRef="#ctx0" brushRef="#br0" timeOffset="70">14371 11348 1152 0,'12'-8'428'0,"-12"8"-332"0,15-5-28 0,-6 2 120 15,0 3-116-15,3-3 44 16,2 3-72-16,1-2-32 16,0 4-12-16,-3-2 0 0,3 3 0 0,-6 0 8 15,3-1-4-15,-3 1-20 32,0 0 8-32,-3-3-112 0,0 0 68 0,0 0-260 15,2 0 172 1,1-3-472-16,0 3 340 15</inkml:trace>
  <inkml:trace contextRef="#ctx0" brushRef="#br0" timeOffset="71">15088 11290 1432 0,'30'-6'532'0,"-30"6"-412"0,33-7-36 0,-15 1 96 16,3 4-116-16,8-6-16 15,1-3-32-15,6 1-4 16,0 4-8-16,-4 1-108 16,-2 2 56-16</inkml:trace>
  <inkml:trace contextRef="#ctx0" brushRef="#br0" timeOffset="72">15728 10954 1216 0,'-9'32'448'0,"9"-32"-348"0,-9 55-28 0,4-28 140 16,5-4-132-1,-3 14 64-15,3 0-84 0,-3 6-24 16,6-1-24-16,-3-2 8 15,5-6-12-15,1-10-356 16,0-6 192-16</inkml:trace>
  <inkml:trace contextRef="#ctx0" brushRef="#br0" timeOffset="73">16047 11213 1496 0,'6'-5'552'0,"-6"5"-428"0,3 0-36 0,-3 0 272 16,0 0-216-16,0 0 12 16,6 5-96-16,0-5-40 15,3 3-12-15,-3-3-8 16,0 0 0-16,-4 0-320 15,1 0 176-15</inkml:trace>
  <inkml:trace contextRef="#ctx0" brushRef="#br0" timeOffset="74">16746 11001 1276 0,'3'11'472'0,"-3"-11"-364"0,0 26-32 0,-3-10 108 16,3 0-116-16,-3 8 24 0,3 0-52 16,-3 5 0-1,6-3-24-15,-3 3 20 16,0 1-24-16,0-9-100 0,0 0 44 0,0-8-448 16,0-2 272-1</inkml:trace>
  <inkml:trace contextRef="#ctx0" brushRef="#br0" timeOffset="75">17053 10919 924 0,'-6'22'340'0,"6"-22"-260"0,-9 52-28 15,3-25 372 1,3-3-244-16,-6 10 136 15,3 0-184-15,-3 9-56 16,3-3-48-16,0-1-16 16,3 1-4-16,0-8-32 15,3-6 12-15,0-10-496 16,3-5 276-16</inkml:trace>
  <inkml:trace contextRef="#ctx0" brushRef="#br0" timeOffset="76">17854 11152 1216 0,'9'-8'448'0,"-9"8"-348"0,20-8-28 0,-5 3 40 15,0 5-76-15,18-5 4 16,6 2-24-16,17-5-20 15,1 5 0-15,5-2-76 16,-5 5 44-16</inkml:trace>
  <inkml:trace contextRef="#ctx0" brushRef="#br0" timeOffset="77">18113 10954 1340 0,'9'-6'496'0,"-9"6"-384"0,0 19-36 16,-6-6 112-1,3 3-120-15,-12 11 44 16,3-1-68-16,-6 6-8 16,3-3-20-16,0 8-12 0,6-3 0 15,3 3 12 1,6-2-8-16,6-4-232 16,3-7 120-16,3-8-484 15,0-3 328-15</inkml:trace>
  <inkml:trace contextRef="#ctx0" brushRef="#br0" timeOffset="78">18705 10851 768 0,'6'-8'284'0,"-6"8"-220"0,12-3-20 0,-9 0 120 0,3 3-100 0,3-2 116 15,0 2-104-15,3-6 60 32,0 4-80-32,-1-6 32 15,4 5-52-15,0-5 16 16,3 6-32-16,0-6 0 16,3 5-12-16,3-5-16 0,2 5 4 0,4-5-4 31,3 6 0-31,0-3 16 15,-1 5-4-15,-5-3 8 16,0 3-8-16,-6-3-4 16,-3 6 4-16,-6-3 12 0,-1 0-8 0,-5 0 4 15,3 3-4-15,-9-3-8 16,3 2 4-16,-12 3 12 16,0 3-8-16,-11 3 32 15,-1 2-24-15,-9 0 20 16,3 3-20-16,-6 0 28 15,10 0-28-15,-1 0 4 16,9 0-12-16,0 0-8 16,6 0 4-16,6 2-4 15,6 1 0-15,9 2-36 16,6 0 20-16,0 0 48 16,3-2-12-16,-9-3 132 15,-4-1-84-15,-14-1 40 16,1-4-64-16,-16-2-8 15,3 0-20-15,-9-3-116 16,3 1 52-16,-6-4-280 16,7 4 184-16,-10 2-432 15,9-1 324-15</inkml:trace>
  <inkml:trace contextRef="#ctx0" brushRef="#br0" timeOffset="79">19943 10626 1196 0,'-6'-16'440'0,"6"16"-340"0,-35 16-32 0,11 0 188 0,3 5-156 0,-27 40 284 16,4 2-216-16,-16 30 16 31,13-1-108-31,17 22-8 15,15-11-36-15,30 8-12 16,15-15-12-16,17-4-120 16,7-15 60-16,11-8-268 0,1-14 176 15,8-12-1212-15,-8-14 752 0</inkml:trace>
  <inkml:trace contextRef="#ctx0" brushRef="#br0" timeOffset="80">24307 10419 932 0,'18'-10'348'0,"-18"10"-272"0,30 8-20 15,-6 8 148-15,2 2-124 0,22 24 100 16,0 6-104-16,5 31 136 16,-2 6-120-16,-15 21 156 15,-7-8-140-15,-17 10 28 16,-6-10-84-16,-21-3-4 16,-2-13-28-16,-22-13 24 15,0-13-28-15,-9-11-48 16,10-8 16-16,-4-11-412 15,12-7 236-15,-5-11-916 16,5-3 620-16</inkml:trace>
  <inkml:trace contextRef="#ctx0" brushRef="#br0" timeOffset="81">10635 5411 632 0,'30'-11'236'0,"-30"11"-184"0,21-5-16 15,-15 0 176-15,3 5-124 0,-6-3 116 16,3 6-120 0,-15 10 88-16,-3 5-96 0,-39 22 92 15,1 8-96 1,-46 12 156-16,1 1-128 0,-36 11 48 15,15-9-84 1,-12 9-20-16,21-11-28 0,6-9 8 16,23-7-16-16,7-10-4 15,20-3 0-15,9-14 12 16,19-2-8-16,5-8 4 16,9-3-4-16,9-7 12 15,6-4-12-15,6-7-20 16,3 0 4-16,0-11 12 15,-1 5 0-15,1-10 24 16,0 8-16-16,-3-13-4 16,3 10-4-16,-3-2-4 15,3 7 0-15,-3-2 0 16,3 5 0-16,-7 0-12 16,4 8 8-16,-6 0-16 15,0 6 12-15,-9 4-12 16,0 4 8-16,-18 15 16 15,4 3 0-15,-22 13-4 16,3 2 4-16,-5 6 40 16,8-10-24-16,6-4 16 0,12 1-20 15,12-11 28-15,12-2-28 16,21-6 4-16,9-2-12 0,11-3-16 16,1-3 4-16,5-5 4 31,-5 3 0-31,0-3 8 0,-7 2-4 0,-11-2 8 15,-9 3-8-15,-9-3-4 16,-6 0 4-16,-18 0 12 16,0 0-8-16,-15-3 4 15,3 1-4-15,-12-12 28 16,4 4-20-16,-7-17 40 16,6 3-32-16,-3-18 12 15,9 8-20-15,1-3-24 16,8 8 0-16,0 2-32 15,9 9 24-15,0 4-416 16,3 4 236-16,3 10-676 16,6 5 488-16</inkml:trace>
  <inkml:trace contextRef="#ctx0" brushRef="#br0" timeOffset="82">20140 11070 736 0,'-9'-5'272'0,"9"5"-208"0,-6-3-20 0,3 1 228 16,3 4-156-16,-3-4 140 15,3 2-148-15,-3-3 108 16,3 3-124-16,0-5 104 15,3-1-112-15,0-4 44 16,6-1-72-16,0-5 20 31,6 6-44-31,6-3-44 0,-1 2 4 0,7 3-16 0,3 3 12 0,6 7 8 16,-4 6 4-16,-5 6-20 16,-3 4 12-1,-21 6 20 1,-3 2-4-16,-18 6-20 15,0-3 4-15,-9 0 84 16,7 0-44-16,-7-2 16 16,6-3-28-16,0-6 32 15,9 3-28-15,0-7 12 16,6-1-20-16,0-3 20 16,6-2-24-16,3-2 40 15,3-1-28-15,3-2-4 16,3-1-12-16,6-4 28 15,0-1-20-15,12-5 12 16,-1 0-16-16,10-3 12 16,-3 3-16-16,0-2-20 0,-7 5 4 15,-5-1 4-15,-3 4 4 0,-6-1-20 16,0 3 12-16,-6 0-4 31,-3 3 4-31,-9-3-72 0,3 2 44 0,-3-2-208 16,0 0 140-16,-3-2-352 15,6 2 256-15</inkml:trace>
  <inkml:trace contextRef="#ctx0" brushRef="#br0" timeOffset="83">20944 10811 912 0,'0'-5'340'0,"0"5"-264"0,-9 10-24 0,-3 3 176 16,0 3-136-16,-15 16 176 15,0 2-156-15,-6 9 104 0,7-4-124 16,-1 4 12 0,6-6-60-16,0 2 24 15,12-4-36-15,3-1 8 0,9-2-24 0,3-5 28 32,9-1-28-32,3-10 12 0,0-3-16 0,6-10-8 15,2-1 0-15,4-10 12 16,0 3-8-16,0-8-12 15,-3 2 0-15,-7-7-4 16,-2 7 0-16,-6-2 24 16,-3 2-8-16,-12-2-12 15,-3 5 0-15,-21 0-16 16,4 3 12-16,-16 2 12 16,6 3 0-16,-3 0-4 15,10 6 4-15,-1-4 12 16,9 1-8-16,-3 0-128 15,6-1 68-15,3-2-344 16,9 3 220-16,0-6-556 0,3 1 412 0</inkml:trace>
  <inkml:trace contextRef="#ctx0" brushRef="#br0" timeOffset="84">21351 11160 1256 0,'21'-3'464'0,"-21"3"-360"16,33-2-28-16,-18-1 188 0,3 6-160 0,3-3 88 15,2 0-108-15,1 0-40 16,-3 0-28-16,3-3 4 16,-3 3-12-16,-1-5-4 15,-2 5 0-15,-3-3 4 16,-3 3-4-16,-3-2-48 15,0 4 28-15,-3-2-304 16,0 3 176-16</inkml:trace>
  <inkml:trace contextRef="#ctx0" brushRef="#br0" timeOffset="85">22218 10975 696 0,'0'-8'256'0,"0"8"-196"0,3-11-20 0,0 3 208 16,2 3-144-16,4-8 116 16,3 2-128-16,3-7 76 15,0 2-100-15,3-3 64 16,3 4-76-16,0-1 12 15,2 5-36-15,-2 1-32 0,-3 2 0 16,0 2-8-16,0 6 0 0,-3 3 24 16,0 5-8-16,-3 8-28 15,-4 2 8-15,-8 9-4 16,3 2 8-16,-9 5 16 31,1 1-4-31,-13-4 8 16,3-2-8-16,-9-5 184 0,3-3-104 0,-6-5 80 15,9 0-96 1,1-5-20-16,5-1-28 0,3-2 28 16,9 0-24-16,3-2-4 15,6-1-12-15,3 0 36 0,5 0-20 16,1-2 48 0,0 0-40-16,0-6 12 15,0 3-28-15,0-3 52 16,-3 3-36-16,0-2-16 15,-4-1-8-15,-2-2 0 16,0 5-4-16,-3-3-28 16,3 3 12-16,-6-2-64 0,0 4 40 15,-3-2-140 1,0 0 96-16,0 0-308 16,6 3 220-16</inkml:trace>
  <inkml:trace contextRef="#ctx0" brushRef="#br0" timeOffset="86">22843 11089 1360 0,'6'-3'504'0,"-6"3"-392"0,6 0-32 0,-3 0 388 0,0 0-272 0,0 0 48 0,-1 0-152 0,4 0-56 0,0 0-24 0,-6 0-4 16,0 0-4 0</inkml:trace>
  <inkml:trace contextRef="#ctx0" brushRef="#br0" timeOffset="87">23355 10795 1392 0,'3'-13'516'0,"-3"13"-400"16,12-3-36-16,-6 3 144 0,-1 5-140 0,-5 3 80 31,3 6-96-31,0 9 24 16,0 6-52-16,-3 6-4 15,3-1-24-15,-3 1-8 16,0-4 0-16,-3-1 12 0,3-7-8 15,-3 1-336 1,0-3 176-16,-3-5-460 0,4 0 348 16</inkml:trace>
  <inkml:trace contextRef="#ctx0" brushRef="#br0" timeOffset="88">23655 10782 976 0,'0'-11'360'0,"0"11"-280"0,-3-5-20 16,0 2 220-1,3 6-164-15,-3-3 132 16,0 5-144-16,-3 6 100 16,3 5-116-16,-5 10 60 15,5 6-84-15,0 8 28 16,3-1-56-16,0 1-12 16,3-3-12-16,0-3 24 15,0-2-20-15,-3 0 4 16,3-6-12-16,-6-2 4 15,0-3-8-15,-3-2-180 0,0-3 100 0</inkml:trace>
  <inkml:trace contextRef="#ctx0" brushRef="#br0" timeOffset="89">14118 12486 1132 0,'3'-6'420'0,"-3"6"-328"0,12 0-24 0,-3 0 208 16,3 0-164-16,3-2 104 15,2 2-124-15,4-3-32 0,3 0-40 0,0-2-8 16,0 3-4 0,-1-4 4-16,1 6-8 0,-3-2-108 15,-3 2 56-15,-3 0-316 16,0 2 204-16</inkml:trace>
  <inkml:trace contextRef="#ctx0" brushRef="#br0" timeOffset="90">14145 12636 1068 0,'15'-5'396'0,"-15"5"-308"0,29-8-24 0,-14 3 308 16,0 5-216-16,3-5 72 15,3 2-136-15,-3-2-68 16,3 2-16-16,-4-2 0 0,1 5-4 0,-3-3-56 31,0 6 28-31</inkml:trace>
  <inkml:trace contextRef="#ctx0" brushRef="#br0" timeOffset="91">14817 12343 1100 0,'-5'-3'408'16,"5"3"-316"-16,0-2-28 0,-3-1 168 0,3 6-140 0,0-6 68 16,3 3-92-16,-3-5 40 15,0 2-64-15,0-2 76 16,2 2-68-16,-2-2 8 15,0 2-36-15,0-2-4 16,0 2-12 0,0-2-8-16,6 5 4 0,0-5-4 15,6 5 0-15,3-6 0 16,3 4 0-16,9-6 0 16,0 5 0-16,5-8 0 15,1 6 0-15,6-5 0 16,-6 2 0-16,-4-3 16 15,-5 6-8-15,0-3 4 16,-3 5-4-16,0-2-24 16,-4 2 8-16,-2 1 4 15,0 2 4-15,-3-3 8 16,-3 6-4-16,-3-3-12 16,3 0 4-16,-3 0 20 15,0 2-8-15,-3 1-40 16,0 0 20-16,0-1 12 15,0 1 0-15,0 2 0 16,0 3 4-16,-3-3 4 16,0 3-4-16,-3-2 8 15,3 2-8-15,-3-3-12 0,0 3 4 16,-3-3 4 0,6 3 0-16,-6-3 8 15,3 3-4-15,-6 0 16 16,3 0-12-16,-9 0 24 0,6 3-20 15,-6-3 4 1,3-1-8-16,-5 1-8 0,5 0 4 0,-6 0-16 16,3 0 8-16,0 0 4 15,3 3 0-15,3-1 0 16,9 4 0-16,3-1 0 16,3 0 0-16,3 3 0 15,3 2 0-15,-3 1 52 16,0 2-28-16,-9 0 76 15,3 0-52-15,-18 1 28 16,3-4-44-16,-21-2-8 16,1 0-16-16,-16-6-84 15,6-2 40-15,-2-8-224 16,11 0 144-16</inkml:trace>
  <inkml:trace contextRef="#ctx0" brushRef="#br0" timeOffset="92">15353 12547 1340 0,'12'-3'496'0,"-12"3"-384"0,21 3-36 0,-12-3 332 0,0 2-240 0,0 1 64 16,0-1-136-16,0 1-44 0,0 0-32 16,-3-3 4-1,2 2-16-15,-2-2-144 16,0 0 72-16,-6 0-432 15,0 0 276-15</inkml:trace>
  <inkml:trace contextRef="#ctx0" brushRef="#br0" timeOffset="93">15949 12306 912 0,'-6'0'340'15,"6"0"-264"-15,0 0-24 0,3-3 204 0,0 3-152 16,0-5 100 0,3 2-120-16,5-7 24 0,4 2-64 15,3-6-16 1,0 4-16-16,3-1-12 0,3 3 4 0,0 8-16 16,-1 6 8-16,1 10 4 15,0 5 0-15,-12 8-20 16,0 0 12-16,-15 5 20 15,0-2-4-15,-15 2-4 16,3-4 0-16,-15-4 72 16,9-2-40-16,-5-6 56 15,8 1-52-15,-3-3 40 16,9-3-44-16,0-5 32 16,9 0-36-16,3-3 36 15,6 0-40-15,3-2-4 0,6 0-16 0,3-3 4 31,3 0-8-31,-1-3-12 16,1 3 4-16,0-3 12 0,0 3-4 0,-6-2-4 16,0 4 4-16,-3-2-32 15,0 0 16 1,-6 0-312-16,2 0 176 0</inkml:trace>
  <inkml:trace contextRef="#ctx0" brushRef="#br0" timeOffset="94">16702 12181 904 0,'6'-15'332'0,"-6"15"-256"0,6-6-24 0,-6 4 184 0,0 4-140 0,-3 1 24 16,3 2-72-16,-9 8-24 16,3 6-12-16,-12 10 8 15,3 3-12-15,-9 10 76 16,6-2-48-16,-5 2 56 15,8-2-52-15,0 0 24 16,6-3-36-16,0-3 96 16,6-2-68-16,3-6 56 0,3-2-68 0,0-8-4 15,6 0-24-15,3-11 8 16,0 0-16-16,3-10-4 31,-1 2 0-31,4-7-16 16,0-1 8-16,3-5 20 15,3 3-8-15,-3-5-4 0,-4 2 0 0,-2-3-24 16,0 3 12-16,-12-2 4 16,-3 7 4-16,-12-2-12 15,3 5 8 1,-11 0 4-16,5 3 0 0,-6 0-80 16,3 5 44-16,-3-3-312 15,9 6 192-15</inkml:trace>
  <inkml:trace contextRef="#ctx0" brushRef="#br0" timeOffset="95">17633 12393 704 0,'-6'-3'264'0,"6"3"-208"0,0 6-12 0,0-4 80 31,0 1-76-31,0 0 88 0,3-1-80 0,-3-2 88 16,0 0-84-16,0 0 68 15,0 0-72-15,0 0 4 16,6 8-36-16,3-5 32 16,3 0-32-16,12-3 40 15,3 2-36-15,15-4-24 16,2 2-4-16,7-3 0 16,-1 0 0-16,4-5 96 15,-3 6-52-15,-1-6 24 16,-8 5-36-16,-6-2 48 15,-7 5-44-15,-5-3-8 0,-6 3-16 0,-3-3 16 32,-3 6-16-32,-3-3 12 15,-3 0-12-15,-6 0-16 16,0 0 0-16,0 0-4 16,0 0 0-16,0 0 0 0,0 0 0 0,0 0-144 31,0 0 84-31,0 0-308 0,0 0 212 15,-3 0-720-15,3 5 496 0</inkml:trace>
  <inkml:trace contextRef="#ctx0" brushRef="#br0" timeOffset="96">18776 12097 956 0,'0'0'352'0,"0"0"-272"0,3-3-24 0,-3 0 208 16,0 6-156-16,0-3 152 16,0 0-152-16,0-3 60 15,6 3-100-15,-3-2 0 16,3-1-44-16,0-2 4 15,0 5-16-15,3-5 0 0,0 5-4 0,6-6 20 32,3 1-16-32,9-6-12 15,2 3-4-15,10-5 4 16,0 5 0-16,0-5 0 16,-4 5 0-16,-5 0 0 0,-3 3 0 0,-6 0 24 15,-4 5-12-15,-5 0 4 16,0 2-8-1,-9 6-16-15,-3 5 4 0,-15 17 20 16,3 1-8-16,-17 20-4 16,5 1 0-16,-9 7 4 15,9-6-4-15,-2-3 60 16,5-8-36-16,0 1 8 16,6-12-24-16,-3-2 12 15,9-2-16-15,-3-3-4 16,3-3 0-1,0-3-4-15,3 1 0 0,1-3 16 16,2-3-8-16,0-8-216 16,3-2 116-16,0-6-380 15,3 3 264-15</inkml:trace>
  <inkml:trace contextRef="#ctx0" brushRef="#br0" timeOffset="97">18818 12459 548 0,'-3'-5'204'0,"3"5"-156"0,-9-11-16 0,6 6 60 0,6 5-56 15,-3-5 100-15,0 2-76 0,0-2 156 16,0 5-120 0,0-5 96-16,3 2-112 0,-3-2 116 15,6 5-112-15,0-8 48 16,3 8-76-16,3-6 64 16,0 4-68-16,9-4-16 15,3 4-24-15,8-4 0 16,1 4-8-16,0-6-4 15,0 5 4-15,-7-2 56 16,-5 5-32-16,-3-3-4 16,-3 3-12-16,-3-2-12 15,-3 4 4-15,-6-2 12 16,0 0-8-16,-3 0-20 0,0 0 4 16,0 0-128-16,6 0 76 0,0 0-328 15,0 0 216-15,-3 0-692 31,-1 0 484-31</inkml:trace>
  <inkml:trace contextRef="#ctx0" brushRef="#br0" timeOffset="98">19408 12467 1476 0,'6'-2'544'0,"-6"2"-420"0,8 0-36 0,-5 0 248 0,3 2-200 0,0-2 60 16,3 3-116-16,-3-1-40 15,3 1-24-15,-3-3-4 16,0 3-8-16,0-3-4 15,0 2 4-15,0-2-304 16,0 3 164-16</inkml:trace>
  <inkml:trace contextRef="#ctx0" brushRef="#br0" timeOffset="99">19985 12128 768 0,'6'-10'284'15,"-6"10"-220"-15,6-11-20 0,-6 6 188 16,3 2-136-16,-3-5 112 16,0 6-120-16,0-6 48 15,0 5-76-15,-3 3 44 16,3 3-60-16,-6 13-4 15,3 8-24-15,-6 18 68 16,3 3-48-16,0 8 56 16,6-6-52-16,0-2-4 15,6-5-20-15,-3-3-12 16,0-8 0-16,0-8 12 16,0-2-8-16,-3-6-372 15,0 0 196-15,-3-5-564 0,3-2 408 0</inkml:trace>
  <inkml:trace contextRef="#ctx0" brushRef="#br0" timeOffset="100">20223 12076 1060 0,'-3'-8'392'0,"3"8"-304"0,-3-3-28 0,0 0 244 0,6 3-180 0,-3 0 100 0,3 6-132 0,-3 4 64 15,0 6-92-15,-3 24 56 16,3 2-68-16,-3 11 24 16,3-3-44-16,0 1 24 15,3-9-28-15,-3 0-8 16,0-7-12-16,0-4-8 15,0-1 4-15,-3-4-192 16,3-5 104-16</inkml:trace>
  <inkml:trace contextRef="#ctx0" brushRef="#br0" timeOffset="101">4360 15304 1300 0,'-9'-8'480'0,"9"8"-372"16,-6-6-32-16,3 4 108 15,6 2-116-15,-6-3 96 0,3 0-96 0,-3-2-16 31,0 5-32-31,-3-3-16 0,6 3 0 0,-5-2-16 16,5 4 8-16,-3-2 72 16,3 0-36-16,-6 0-4 15,12 0-16-15,-12 0 60 16,6 0-40-16,-3-2-12 16,6 2-12-16,-6-6 0 15,3 6-4-15,-3-2-4 16,6 4 4-16,-3-4-16 15,0 2 8-15,0-3 40 16,3 3-24-16,3-2 8 16,-3 2-12-16,5-6-8 15,4 4 4-15,9-6 12 16,3 5-8-16,12-5-12 16,-1 3 0-16,10-1 4 15,-3 4 0-15,-4-3 8 16,1 5-4-16,-9-3-20 15,0 6 8-15,-6-3 12 16,-1 0 0-16,-5 2-12 16,-3 3 4-16,-9 3 4 15,0 0 0-15,-6 6 16 16,-6-1-8-16,-9 8-4 16,6 3 0-16,-18 0 4 15,7-1-4-15,-4 1-4 16,-6 0 4-16,9 0-16 15,9-3 8-15,9 0-4 16,6 0 0-16,9 1-12 0,3-1 12 16,-3-3-4-16,3 1 4 15,-6-3 32-15,-9-1-12 0,-9-1 4 16,-6-1-8-16,-18 0 20 16,3 3-16-16,-14 0-232 15,2 0 116-15,0 0-416 16,10-3 292-16</inkml:trace>
  <inkml:trace contextRef="#ctx0" brushRef="#br0" timeOffset="102">9242 15438 696 0,'-3'3'256'0,"3"-3"-196"0,3 0-20 0,-3 0 288 15,0 0-188-15,3 0 196 16,3 0-192-16,3 0 68 16,0 0-124-16,3-3 48 15,0 3-80-15,6-5-20 16,-1 2-24-16,7-4 0 15,3 4-8-15,0-5 8 16,0 5-8-16,-4-2-116 16,-2 2 60-16,-3-2-412 15,-3 5 260-15</inkml:trace>
  <inkml:trace contextRef="#ctx0" brushRef="#br0" timeOffset="103">9662 15192 1040 0,'6'-5'384'0,"-6"5"-300"0,9-3-20 0,-3 1 148 0,0 2-128 0,3-3 96 16,2 0-100-16,4-2-12 15,0 0-40-15,3-3-8 16,3 3-12-16,0-3 20 16,0 2-16-16,-1-1-4 15,-2 4-4-15,-3 0-24 16,0 6 12-16,-12 5 20 16,0 5-4-16,-15 19-4 15,3 5 0-15,-6 13-4 16,3 0 0-16,0 1 104 15,6-4-56-15,-2-7-20 16,5-6-16-16,-3-7-4 16,3-3-4-16,-3-6-4 15,6-2 4-15,-6-3-268 16,3-2 144-16,-3-3-464 0,3 0 328 0</inkml:trace>
  <inkml:trace contextRef="#ctx0" brushRef="#br0" timeOffset="104">9718 15510 1060 0,'3'-11'392'0,"-3"11"-304"0,12-8-28 15,-3 3 164 1,0 5-136-16,3-5 52 15,0-1-80-15,3-1 40 16,3 1-56-16,2-4-12 0,1 2-20 16,6-3 8-16,0 3-12 0,0-2-12 15,-3 2 0-15,-4-3-156 16,1 6 88-16</inkml:trace>
  <inkml:trace contextRef="#ctx0" brushRef="#br0" timeOffset="105">10040 14922 1236 0,'6'0'456'0,"-6"0"-352"0,18 3-32 0,-6 2 104 16,-1 6-112-16,4 13 80 16,3 2-84-16,-3 17-4 15,3-1-36-15,-9 24 68 16,0 0-52-1,-9 11 68-15,3-6-64 0,-12-7 8 16,0-9-28-16,-9-4-20 16,6-9-4-16,-12-5-60 15,4-5 36-15,-16-8-488 16,6-3 280-16</inkml:trace>
  <inkml:trace contextRef="#ctx0" brushRef="#br0" timeOffset="106">9346 15002 1256 0,'-9'18'464'0,"9"-18"-360"0,-21 48-28 0,10-19 256 0,5 3-196 0,-9 26 80 15,3 3-128-15,-3 13-36 16,3-5-32-16,9-3-16 16,6-8 0-16,9 0 4 15,3-5-4-15,9-2-108 16,2-9 56-16,7-8-228 16,3-7 156-16,-3-11-424 15,-4-3 308-15</inkml:trace>
  <inkml:trace contextRef="#ctx0" brushRef="#br0" timeOffset="107">13025 13269 684 0,'-11'0'252'0,"11"0"-192"0,3 8-20 0,0-6 164 16,5 4-120-16,10-1 176 0,6 0-148 0,15-2 124 16,2 0-136-16,19-6 24 31,0 0-72-31,29-5 16 16,0 0-40-16,33-2 36 15,-6 5-36-15,30-1-4 16,-6 4-16-16,42-4 48 15,-16 6-32-15,67-2 52 16,-19 2-44-16,78-3-8 16,-30 0-12-16,74 1 16 0,-15 2-16 15,87 0 12-15,0 0-12 0,3 5-24 16,14 3 4-16,1 0 12 16,18 5 0-16,-4 0-4 0,7 3 4 15,-4-3-16-15,7 3 8 16,-4-2 12-16,13-1-4 15,-63-5 16 1,5 5-12-16,64 3 4 16,-34-6-4-16,-56-2-16 15,-41 3 4-15,-42-3 4 16,-36 2 0-16,-36-2 8 16,-21-2-4-16,-32 2-4 0,-24-3 4 15,-39-2-4 1,-6 2 0-16,-14-5-196 15,-16 3 108-15</inkml:trace>
  <inkml:trace contextRef="#ctx0" brushRef="#br0" timeOffset="108">15574 13883 600 0,'5'-14'224'0,"4"9"-176"0,-9-3-12 16,0 6 124-16,0 2-96 0,0-6 80 15,3 4-84-15,0-4 152 32,0 6-116-32,0-5 128 15,3 5-124-15,-3 0 104 0,3 3-116 16,0 5 80-16,0 5-100 0,-6 16 48 16,3 5-72-16,-3 11 60 31,0 0-64-31,-3 0 0 0,3-5-24 0,-3-3-4 15,3-3-4-15,-3-7 4 0,0-6-8 16,-3-2-136 0,6-4 76-1,-3-4-432-15,6-3 272 0</inkml:trace>
  <inkml:trace contextRef="#ctx0" brushRef="#br0" timeOffset="109">16237 13933 904 0,'-9'0'332'0,"9"0"-256"0,0 0-24 0,0 0 256 16,0 0-180-16,3-3 124 15,6 3-144-15,6-5 88 16,3 2-112-16,6-5 20 16,3 6-64-16,2-6 4 15,1 5-28-15,-3-2 20 16,-3 5-24-16,-3-3-32 16,-1 3 12-16,-5 0-8 15,0 3 8-15,-6 0-124 0,0 2 72 0,-6-3-284 16,3 4 192-1</inkml:trace>
  <inkml:trace contextRef="#ctx0" brushRef="#br0" timeOffset="110">16291 14065 912 0,'-9'0'340'0,"9"0"-264"0,0 3-24 15,0-3 248 1,6 3-176-16,0-1 116 0,6 1-140 0,3-1 104 16,0 1-116-16,2-3 28 31,1 3-72-31,0-3 28 15,0 2-40-15,0-2-8 0,0 3-16 0,-3 0-24 16,-3-1 8-16,-4-2 12 16,1 0 0-16,-3 0-196 15,0 0 104-15,0 0-280 16,0 0 204-16,0-2-380 16,0-1 308-16</inkml:trace>
  <inkml:trace contextRef="#ctx0" brushRef="#br0" timeOffset="111">17187 13830 924 0,'3'-3'340'0,"-3"3"-260"0,3-3-28 0,-3 1 204 16,3 2-152-16,-3-3 116 31,3 1-128-31,-3-4 56 0,0 6-84 0,0-5 36 16,0 5-60-16,0-5 24 15,0 5-36-15,-3-6-8 16,3 6-12-16,-3-2-24 31,0 2 8-31,-3-3 12 0,6 6 0 16,-6-3-12-16,6 0 4 15,-3 0 12-15,3 0-4 0,-3 0 68 16,3 0-40-16,-3 0-4 16,6 0-16-16,3-3 16 15,3 3-16-15,9-3-4 16,3 3-4-16,8-2-4 15,1 2 0-15,6-3-12 16,-6 3 8 0,-1-2 4-16,1 2 0 0,-3-3 8 15,-3 6-4-15,0-3-4 16,-4 0 4-16,-2 0-16 16,-3 2 8-16,-3 1 28 15,0-1-12-15,-3 1-20 16,3 0 0-16,-3-1-4 15,0 1 4-15,-6-3 24 16,0 3-8-16,-6-3-12 16,0 5 0-16,-9 0 12 15,3 3-4-15,-12 3 16 16,6-1-12-16,-9 1 4 16,6 0-4-16,-5 2-8 15,8 0 4-15,-6 0 20 16,9 0-12-16,-3-2-12 0,6 0-4 15,0-3 12-15,6-1-4 16,3 1-4-16,3 3 4 16,3 5-4-16,3 2 0 15,0 6-12-15,0 0 8 0,-6 0 12 16,3 0-4 0,-12-3 32-16,0-3-20 0,-18 1 4 15,3-6-12-15,-20-2-8 16,5-3 4-16,-9-8-148 15,10 0 80-15,2-11-280 16,12 0 192-16</inkml:trace>
  <inkml:trace contextRef="#ctx0" brushRef="#br0" timeOffset="112">17693 14168 1392 0,'15'8'516'0,"-15"-8"-400"0,21 3-36 0,-12-3 320 0,0 3-236 0,-1-3-40 16,1 0-80-16,-3 0-20 0,3 2-12 0,-6-2-24 31,0 3 4-31,-3-3-304 16,0 0 172-16,-3 0-764 15,0 5 504-15</inkml:trace>
  <inkml:trace contextRef="#ctx0" brushRef="#br0" timeOffset="113">18169 13875 1112 0,'9'-11'412'0,"-9"11"-320"0,15-5-28 0,-6 2 116 16,3 3-112-16,3-2 36 16,3-1-64-16,2 0-24 15,1 6-8-15,0 0-28 16,0 2 12-16,-3 8 4 15,0 6 4-15,-9 10 0 16,0 2 0-16,-18 12-12 16,0-1 8-16,-18 0 12 15,3-4-4-15,-12-4 84 0,7-8-44 0,-4-4 76 32,9-4-68-32,3-2 36 15,6-3-52-15,6-5 32 0,9 0-36 0,6-3 68 31,3 1-52-31,9-6 0 0,6 2-28 0,3-2-12 32,0 0-4-32,2-2 4 0,-2 2-4 15,0-3-12-15,-3 3 4 16,-6-3 12-16,-1 6-4 0,-5-3-64 16,0 3 32-16,-3-1-216 15,3 1 132-15,-6 0-248 16,0 2 204-16</inkml:trace>
  <inkml:trace contextRef="#ctx0" brushRef="#br0" timeOffset="114">18899 13880 996 0,'8'-21'368'0,"-8"21"-284"0,3-5-24 0,-6 2 160 16,3 6-132-16,-5-1-36 16,-1 6-32-16,-12 13 48 15,0 6-36-15,-15 15 32 16,3 3-36-16,-8 5 88 0,8-5-64 15,-3-2 20-15,12-4-40 0,6-7 32 16,9-3-36-16,9-2-4 16,9-6-16-16,6-5 12 15,6-3-12-15,3-8 4 16,3 1-4-16,2-12 4 16,1 4-8-16,3-12-20 15,-3 1 8-15,-4-5-112 16,-5 2 68-16,-12-3-76 15,-6 3 72-15,-18 0 12 16,0 9 28-16,-12-1-4 16,3 8 8-16,-5 0 0 15,5 5 4-15,-6 0 24 16,6 0-8-16,-3-2-116 16,10 0 56-16</inkml:trace>
  <inkml:trace contextRef="#ctx0" brushRef="#br0" timeOffset="115">19684 14232 1476 0,'21'-8'544'0,"-21"8"-420"0,42-3-36 0,-21 1 108 0,3-1-124 16,11-2 0-16,1 2-48 0,6-2-24 31,-4 5-4-31,-5-5-236 16,-3 5 132-16,-6-3-652 0,-6 6 424 0</inkml:trace>
  <inkml:trace contextRef="#ctx0" brushRef="#br0" timeOffset="116">20312 14057 704 0,'-8'-5'264'0,"8"5"-208"0,-6-5-12 0,6 2 204 16,3 3-144-16,0-5 160 15,3 0-152-15,5-6 68 16,7 6-108-16,9-9 8 15,6 4-48-15,5-6-4 16,1 5-16-16,0-5-8 16,-3 3 0-16,-4 0-4 15,-2 2 0-15,-6 1 8 16,-3 2-4-16,-9 3-28 16,-3 5 12-16,-9 8-4 0,-3 7 8 0,-15 17 0 31,3 5 0-31,-9 11 76 15,3-3-36-15,-9 0 4 0,10-3-20 0,-1-5 76 16,6-5-48-16,0 0-4 31,6-3-24-31,0-5-4 16,3-3-4-16,0-5 4 16,6 0-8-16,-3-6-204 15,3-2 108-15,-3-5-440 0,3-1 300 0</inkml:trace>
  <inkml:trace contextRef="#ctx0" brushRef="#br0" timeOffset="117">20375 14261 924 0,'6'-11'340'0,"-6"11"-260"0,-3-7-28 16,0 4 204-16,6 3-152 0,-3-5 88 15,3 2-108-15,6-2 12 0,6 5-56 0,9-3-4 16,5 6-24-16,4-6-16 16,0 3 0-16,0-3 12 31,-4 6-4-31,-2-6 8 15,-3 3-8-15,-3-2-12 16,-3 2 4-16,-6-3 12 16,-4 3-4-16,-5-3-4 0,0 6 4 0,-3 0-16 31,0-1 8-31,0-2 4 16,0 0 0-16,0 0-160 15,0 0 88-15</inkml:trace>
  <inkml:trace contextRef="#ctx0" brushRef="#br0" timeOffset="118">21021 14240 1536 0,'15'0'572'0,"-15"0"-448"15,6 0-32-15,-3 0 152 16,0 0-152-16,0 0 8 16,0 0-60-16,-3 0-28 15,0 0-8-15,0 0-60 16,0 0 32-16,-3 0-580 16,0 5 332-16</inkml:trace>
  <inkml:trace contextRef="#ctx0" brushRef="#br0" timeOffset="119">21447 13922 1120 0,'6'3'416'0,"-6"-3"-324"0,8 29-24 15,-5-8 96-15,3 0-104 0,0 14 116 32,0-1-100-32,-3 3-12 15,3 0-40-15,-3-2-24 16,0-6-4-16,-6-3 12 0,3-5-4 0,-6-2-116 15,3 0 60-15,-9-4-640 16,3 1 384-16</inkml:trace>
  <inkml:trace contextRef="#ctx0" brushRef="#br0" timeOffset="120">21637 14023 1112 0,'0'-8'412'0,"0"8"-320"0,3-3-28 16,-3 1 88-1,0 4-96-15,0 4 24 0,3 4-48 0,0 9 76 16,0 2-60-16,0 8 32 31,3 0-48-31,-3 5-28 0,0-4-4 0,0-1 36 31,0-3-24-31,0 1 0 16,0-1-8-16,-3-5 4 16,3 0-4-16,-3-7-328 15,0-1 176-15,-6-5-520 0,3 0 372 0</inkml:trace>
  <inkml:trace contextRef="#ctx0" brushRef="#br0" timeOffset="121">22616 13742 1256 0,'-53'35'464'0,"53"-35"-360"0,-36 42-28 0,21-15 136 16,6-1-132-16,-6 19-24 15,7 3-36-15,-1 5-8 16,6-6-8-16,6-2 8 16,3-2-8-16,2-9-4 15,1-8 4-15,3-4-128 16,0-4 68-16,3-5-180 0,0 1 132 0,3-4-328 15,3-2 240-15</inkml:trace>
  <inkml:trace contextRef="#ctx0" brushRef="#br0" timeOffset="122">22825 14057 944 0,'18'-18'352'0,"-18"18"-276"0,15-21-20 0,-9 13 104 16,-1 2-100-16,1-4 52 15,0 5-64 1,-6-1 12-16,3 6-40 0,-6 6-36 16,3 4 8-16,-6 11 0 15,3 3 8-15,-5 5 0 16,2 0 0-16,-3-5 16 15,6 3-8-15,-3-12 4 16,3 1-4-16,0-10 4 16,3-1-8-16,0-10 76 15,3 2-44-15,0-10 24 16,3 2-40-16,0-15 0 16,3 5-12-16,-1-6-8 15,4 6 4-15,0 0-4 16,0 8 0-16,0 5-20 15,0 8 12-15,-3 8-12 16,0 5 8-16,-3 8 8 16,3 3 4-16,-6 2 8 15,3 3-4-15,-6-5-4 16,0 0 4-16,0-8 12 16,0 0-8-16,-3-6 16 0,3-2-16 0,-3-5 76 31,3-3-48-31,-3-8 12 15,6 3-28-15,-3-11-4 16,6 0-8-16,0-11-8 16,6 6 4-16,-1-8-24 0,4 8 12 15,3 8-24-15,-3 5 20 0,-3 10-12 16,3 6 12-16,-6 8 8 16,0 5 4-16,-9 3 32 15,3-3-16 1,-9-2 40-16,3-1-32 0,-6-2 20 15,3-2-24-15,-3-7 0 16,3 1-12-16,0-5 4 16,3 0-8-16,0-6-152 15,3 3 80-15,0-3-376 16,6 1 244-16</inkml:trace>
  <inkml:trace contextRef="#ctx0" brushRef="#br0" timeOffset="123">23277 14110 756 0,'21'-13'280'0,"-21"13"-216"0,18 0-20 0,-9 0 156 0,3 3-120 0,0-1 28 0,3 6-64 0,-3 3-36 16,-1 2-8-16,-2 8 8 15,0 0-4-15,-6 1 8 16,3-1-8-16,-6-3 104 16,0 1-60-16,-6-9 120 0,0 1-92 0,-6-8 4 15,6-3-44-15,-8-6-16 16,5 1-12-16,-6-8 4 16,3 0-8-16,0-6-36 15,6 6 16-15,-3-3-276 16,3 5 160-16,3 3-392 15,6 6 292-15</inkml:trace>
  <inkml:trace contextRef="#ctx0" brushRef="#br0" timeOffset="124">23611 14160 832 0,'18'0'308'0,"-18"0"-240"0,17 0-20 0,-8 0 152 16,0 0-120-16,0 0 108 16,3 0-108-16,-3-2 88 15,0 2-92-15,-6-5-24 16,0 2-32-16,-9-5 4 16,3 5-16-16,-18-2-4 15,3 2 0-15,-14 6-4 16,5 5 0-16,-6 5 0 0,9 0 0 15,0 3-12-15,9 0 8 0,4 0-4 16,8 0 0-16,6-3 32 16,8 0-12-1,7-5-12-15,6-2-4 16,6-6 28 0,0 2-12-16,2-10 4 0,-2 3-8 0,0-13 12 15,-3 2-12-15,-3-19 16 16,-1 6-16-16,-5-21-12 15,0 5 0-15,-6-11 48 16,-3 11-24-16,-3 0-20 16,3 11 0-16,-9 2-20 15,3 11 12-15,-6 5 20 16,0 11-4-16,-3 10 40 16,6 8-24-16,-3 22 32 15,3 4-32-15,-3 17-4 16,6-3-12-16,-3 3 4 15,6-9-8-15,-3-2-12 16,3-8 4-16,0-5 28 0,0-6-12 16,-6-4 4-1,3-4-8-15,-3-7-68 16,0-1 32-16,0-7-420 16,0 0 248-16</inkml:trace>
  <inkml:trace contextRef="#ctx0" brushRef="#br0" timeOffset="125">24203 14004 788 0,'-6'0'292'0,"6"0"-228"0,3-2-16 0,0-1 240 15,0 3-168-15,3-8 180 16,0 3-172-16,3-8 76 0,0 2-120 0,3-5 16 16,0 6-60-16,2-4-16 31,1 4-12-31,3-1-20 0,3 6 4 0,0 0 4 16,3 5 0-16,0 5-12 15,-4 3 8-15,-5 10 4 31,0 4 0-31,-18 7-12 0,0 2 8 0,-21 4 4 16,4-3 0 0,-10-3 0-1,6-3 0-15,0-2 8 0,6-3-4 0,0-5-4 16,9-3 4-16,1-2-4 31,2-3 0-31,3-6 60 16,3 1-32-16,3-3 60 0,3 0-52 0,5-3-8 15,4 3-16-15,0-2-12 16,3-1 4-16,3-2-4 31,0 5 0-31,0-3 8 0,-1 3-4 0,1-3-336 16,-3 6 180-16,0-3-424 16,0 0 328-16</inkml:trace>
  <inkml:trace contextRef="#ctx0" brushRef="#br0" timeOffset="126">24786 13888 696 0,'3'-5'256'0,"-3"5"-196"16,0-6-20-16,0 4 268 0,0 4-176 0,-3 1 96 16,1 2-132-1,-7 9 40-15,3 4-76 0,-6 11-44 16,3 3-12-1,-3 8 12-15,6-3-8 16,0 0-4-16,3-3 0 0,0-2 20 16,3-6-12-16,0-5 12 15,3-2-12-15,0-6-8 32,3 0 0-32,3-5-4 0,0-2 0 0,3-6 8 15,0 2-4-15,2-7-20 16,4 2 8-16,0-5 32 15,3 1-16-15,0-7 0 16,-3 6-4-16,-3-8-16 16,-3 6 8-16,-4-6 4 0,-2 5 0 15,-6-4 8-15,3 1-4 16,-3 1 8-16,0 3-8 16,-3-4 40-1,0 6-20-15,-8 0-12 16,2 6-8-16,-12 2-16 15,0 2 8-15,-6 1 28 16,3 5-12-16,-2 0-32 0,5 0 12 0,-6-3-352 16,9 3 200-16</inkml:trace>
  <inkml:trace contextRef="#ctx0" brushRef="#br0" timeOffset="127">24929 13809 1328 0,'9'8'492'0,"-9"-8"-380"0,18 37-32 0,-6-6 140 16,3 6-136-16,3 19 0 15,3 2-52-15,-6 3-12 16,-1-3-12-16,-8-2 92 16,-3-6-56-16,-15 0 16 15,-2-7-36-15,-16-4-20 0,0-7-8 16,-12-5-304-16,10-6 168 15</inkml:trace>
  <inkml:trace contextRef="#ctx0" brushRef="#br0" timeOffset="128">16163 15446 800 0,'-3'-2'296'0,"3"2"-232"0,-3-3-16 16,0 0 176-16,3 6-132 0,-6-3 52 31,3 3-84-31,-6-1 68 15,9 1-72-15,-3-3 68 0,3 0-68 0,-3 0 48 16,6 0-60-16,-3 0 92 31,0 0-76-31,3-3 52 16,6 1-68-16,0-6 40 0,0 2-48 16,6-1-20-16,0 1-8 0,9-2 0 15,2 3-4-15,7 0-4 16,-3 2 4-16,0 0 4 15,-4 3-4-15,-2 0-12 16,-3 3 4-16,-6 0 12 16,-3-1-4-16,-3-2-20 15,0 0 8-15,-3-2 20 16,0 2-4-16,-3-6-72 0,3 4 32 16,-6-3-200-16,2 2 132 15,-2 0-248-15,0 3 196 16,-2 0-340-1,-1 3 276-15</inkml:trace>
  <inkml:trace contextRef="#ctx0" brushRef="#br0" timeOffset="129">16160 15576 1048 0,'-3'3'388'0,"3"-3"-300"0,6 0-28 0,-3 0 164 0,0 0-136 15,3 0 116-15,0 0-120 16,3-3 8-16,0 3-52 0,9-5 28 15,-1 2-40-15,10-2-4 16,0 2-16-16,6-5 4 16,-1 6-8-16,-2-4-12 15,0 6 4-15,-9-2-76 16,0 4 44-16</inkml:trace>
  <inkml:trace contextRef="#ctx0" brushRef="#br0" timeOffset="130">15353 15356 1196 0,'15'-13'440'0,"-15"13"-340"0,15 3-32 16,-6 5 72-1,0 5-92-15,3 11 96 16,3 2-84-16,0 9 16 0,-1 2-44 15,-2 0 56 1,0-5-48-16,-6 2-16 0,3-2-16 16,-9-3 8-1,0-5-8-15,-6-3 16 16,3-5-16-16,-6-6-224 16,0-2 120-16,-3 0-416 15,4 0 288-15</inkml:trace>
  <inkml:trace contextRef="#ctx0" brushRef="#br0" timeOffset="131">17410 15423 1068 0,'3'2'396'0,"-3"-2"-308"0,3 5-24 0,-3-5 132 16,0 0-120-16,0 0 76 16,0 0-88-16,0 0 8 15,0 0-40-15,3 0 24 16,3 3-32-16,0-3 12 15,3 3-20-15,0-1 44 0,3 1-32 16,3-3 28 0,0 0-28-16,5-3 36 15,1 3-36-15,3-5 28 16,3 2-28-16,0-4 28 16,-4 1-32-16,-2-2-4 15,-3 6-12-15,-9-4 12 16,0 4-12-16,-9-1-64 15,3 3 28-15,-9-3-340 0,3 6 204 16</inkml:trace>
  <inkml:trace contextRef="#ctx0" brushRef="#br0" timeOffset="132">17812 15243 768 0,'-3'-3'284'0,"3"3"-220"0,3-3-20 0,0 1 164 16,0 4-124-16,3-4 152 15,0 2-136-15,0-3 124 16,3 0-124-16,0-2 96 16,0 5-112-16,0-5 44 15,2 2-72-15,1-5 0 16,3 6-32-16,3-9-4 16,0 6-12-16,0-9 4 15,0 7-8-15,0-4-4 16,-4 3 4-16,-2 3-4 15,-3 2 0-15,-6 11-12 16,-3 5 8-16,-9 24 12 0,0 8-4 16,-8 19 8-16,5-6-8 0,-3-2-4 31,3-9 4-31,0-4 12 0,3-6-8 16,-3-8 4-1,6-3-4-15,0-5-228 0,3-5 124 16,0-8-448-16,3-3 304 0</inkml:trace>
  <inkml:trace contextRef="#ctx0" brushRef="#br0" timeOffset="133">17782 15544 1068 0,'6'-5'396'0,"-6"5"-308"0,18-8-24 0,-6 3 292 16,3 5-208-16,6-6 100 16,0 1-148-16,5-5-20 0,1 4-52 0,3-4-24 31,0 2-8-31,2-3 28 0,-2 6-12 0,-3-3-328 31,-3 3 168-31,-6-1-548 0,-3 4 392 0</inkml:trace>
  <inkml:trace contextRef="#ctx0" brushRef="#br0" timeOffset="134">18134 15002 1288 0,'32'32'476'0,"-32"-32"-368"0,45 58-32 0,-24-18 124 15,-3 2-124-15,-1 27-12 16,-2 5-40-16,-12 2-12 16,-3-4-4-16,-15 2 92 15,4-8-56-15,-19 3 8 16,0-11-32-16,-12-10-4 15,10-11-8-15,-16-8-428 16,9-8 228-16</inkml:trace>
  <inkml:trace contextRef="#ctx0" brushRef="#br0" timeOffset="135">17354 14991 1268 0,'-45'43'468'0,"45"-43"-364"0,-83 60-28 0,50-17 232 16,9 2-184-16,-9 26 28 15,7 1-92-15,5-1 16 16,12-7-44-16,12 2 16 15,6-8-28-15,23 5 0 16,7-4-12-16,12-4-8 16,-4-7 4-16,4-8-192 15,-6-3 104-15,-4-14-500 16,-5-4 320-16</inkml:trace>
  <inkml:trace contextRef="#ctx0" brushRef="#br0" timeOffset="136">18637 15542 1392 0,'9'-11'516'0,"-9"11"-400"0,8-8-36 0,-5 5 300 16,3 3-224-16,-3-2 72 0,0 4-136 0,-3 1-40 31,3 0-32-31,-3-1 20 0,3 1-24 0,-3 2 12 16,0 1-16-16,-3-4-60 31,3 4 24-31</inkml:trace>
  <inkml:trace contextRef="#ctx0" brushRef="#br0" timeOffset="137">19146 15184 728 0,'6'-10'268'0,"-6"10"-208"0,-3-5-16 16,0 2 256-16,6 6-172 0,-6 4 116 15,0 4-144 1,-6 23 220 0,3 4-180-16,-6 14 40 15,6-1-108-15,-3-1-16 16,6-8-36-16,-3-2-20 0,6-8-4 0,-6-3 48 15,3-5-24-15,-3-6-264 16,3-2 132-16,-3-3-512 16,3 1 348-16</inkml:trace>
  <inkml:trace contextRef="#ctx0" brushRef="#br0" timeOffset="138">19321 15192 912 0,'0'-10'340'0,"0"10"-264"0,-3-6-24 15,3 1 152-15,3 5-124 16,-3-5 124-16,0 5-116 0,-3 0 72 31,3 3-96-31,-3 10 84 16,6 5-88-16,-3 19 44 0,3 6-64 0,0 12 40 15,0-4-44-15,0-4-12 16,3-5-12-16,-3-7 16 16,3-6-16-16,-3-3 4 15,0-4-8-15,-3-7 4 16,0 1-8-16,0-5-80 16,0 0 40-16,-3-4-276 15,0 1 172-15,-6-2-484 16,3-1 348-16</inkml:trace>
  <inkml:trace contextRef="#ctx0" brushRef="#br0" timeOffset="139">21375 15042 904 0,'0'-27'332'0,"0"14"-256"0,-9 0-24 0,0 7 272 15,0 6-188-15,-17 8 96 16,2 3-136-16,-15 15 104 16,3 6-116-16,1 13 76 15,8 3-96-15,6 15-4 0,12-2-40 0,9 3-12 31,6-9-4-31,9-7 20 16,6-9-12-16,3-7-108 16,2-5 48-16,1-9-236 15,0-2 160-15</inkml:trace>
  <inkml:trace contextRef="#ctx0" brushRef="#br0" timeOffset="140">21601 15317 1068 0,'0'-16'396'0,"0"16"-308"0,0 3-24 0,0 4 100 16,0 7-104-16,0 12 8 0,0 3-40 0,0 8 72 31,0-2-56-31,0-4-32 0,3-1-8 0,0-9 84 31,0-3-48-31,0-5 60 0,0 1-56 0,-3-9 16 31,0-2-40-31,3-9 0 16,3 4-12-16,0-12-16 16,3 4 4-16,0-11 20 15,3 2-8-15,6-7-20 16,0 5 4-16,5-3-4 0,1 5 4 15,0 3 0-15,0 6 0 16,-3 7-20 0,-3 6 16-16,-6 10 12 15,-1 3 4-15,-8 5-4 0,3 3 4 16,-3 0 4-16,0-3-4 16,0-3 60-16,0 1-36 0,3-6 60 15,-3-2-52 1,0-6 64-16,3-2-60 0,-3-9-16 15,3 4-16-15,3-14 8 16,3 3-8-16,0-14-4 16,3 3 0-16,3-7-32 15,-1 4 16-15,1 3-20 16,0 8 16-16,0 11 16 16,0 10 4-16,-6 11-28 15,-3 5 12-15,-3 6 4 16,0 2 8-16,-3-3 0 15,0-2 0-15,-3-5 0 16,0-1 0-16,0-4 32 16,3-4-16-16,-1-5 4 15,1-2-12-15,0-3-172 16,0 0 88-16</inkml:trace>
  <inkml:trace contextRef="#ctx0" brushRef="#br0" timeOffset="141">22456 15417 1016 0,'21'0'376'0,"-21"0"-292"0,14 21-20 0,-8-7 128 0,3-1-116 0,-3 5 8 16,3 4-56-16,-6-4 132 15,0 1-88-15,-9-6 108 16,3 0-100-16,-12-5-16 16,3-3-40-16,-8-7 12 15,5 2-24-15,-9-11 4 16,3 1-8-16,-3-9 12 16,9 3-12-16,0-2-108 15,7 4 52-15,2 1-228 16,6 5 156-16</inkml:trace>
  <inkml:trace contextRef="#ctx0" brushRef="#br0" timeOffset="142">22858 15528 976 0,'11'-15'360'0,"-11"15"-280"0,6-14-20 16,-3 6 220-1,0 6-164-15,-6-9 88 16,3 6-120-16,-14-6 4 16,-1 6-52-16,-21 5-48 0,0 3 4 0,-8 7 8 15,5 3 4-15,3 3-20 16,12 3 8-16,9-1-4 15,9 1 4-15,12-3-12 16,9 0 12-16,12-3 4 16,3-3 4-16,3-4-12 15,-1-4 8-15,-2-7 4 16,0 2 0-16,-3-12 8 16,-4 1-4-16,1-15 32 15,-3 3-20-15,-3-22-12 16,-3 6-8-16,-3-14 108 15,0 9-56-15,-6-6-28 16,3 16-16-16,-9 0 12 16,3 13-8-16,-6 3 60 15,0 7-40-15,-3 9-12 16,3 8-8-16,-3 10 104 0,3 5-60 16,-3 20 32-1,6 4-48-15,0 19-40 0,6-6 0 0,0 1 8 16,3-9 0-16,0-2 16 31,2-5-12-31,1-3-12 16,0-5 0-16,6-6-400 15,-3-4 216-15</inkml:trace>
  <inkml:trace contextRef="#ctx0" brushRef="#br0" timeOffset="143">23459 15245 840 0,'3'-5'312'0,"-3"5"-244"0,12-13-16 0,-6 5 208 15,3 3-152-15,6-6 96 16,2 3-116-16,10-3 20 16,0 6-64-16,3 0 4 15,-1 2-32-15,-2 6 28 16,-3 2-28-16,-9 6 4 15,0 5-12-15,-15 13-8 16,-3 2 4-16,-21 17-4 16,3-6 0-16,-9-2 8 0,4-6-4 0,-1-4-4 31,6-4 4-31,3-7 4 16,6-4-4-16,3-1 52 15,3-4-32-15,-3-2 16 16,6 0-24-16,-5-5 36 0,2 2-28 0,-6-5 40 31,6 3-36-31,-6-6-4 0,3 3-16 0,0-3 20 31,3 1-16-31,0-3 12 0,3 5-12 16,0-6 20-16,3 6-20 0,3-5-4 16,3 5-4-1,3-5 20-15,6 2-12 0,6-2 12 16,3 2-12-1,11-5-8-15,4 5 0 0,3-2 4 16,-1 3-4 0,-2-1-20-16,-3 3 8 0,-7 0 20 15,-5 5-4-15,-3 0-12 16,-3 1 0-16,-6-1-60 16,0 3 36-16,-6-3-260 15,-3 3 156-15</inkml:trace>
  <inkml:trace contextRef="#ctx0" brushRef="#br0" timeOffset="144">24319 15166 508 0,'0'-5'188'0,"0"5"-148"0,0-6-8 0,-3 4 272 0,3 2-172 15,-6-3 220 1,3 3-200-16,-6 3 116 15,3 2-156-15,-6 6 80 0,4 2-108 0,-10 11 24 16,3 5-64-16,-6 10-32 16,3 4-12-16,-3-1 16 15,6-2-8-15,3-3-4 16,4-3 0-16,-1-5 4 16,6-5-4-16,3-3-4 15,3-2 4-15,3-3 12 16,2-3-8-16,4-3 4 0,0-2-4 0,6-5-8 31,-3 2 4-31,0-7 4 0,3-1-4 0,0-5-4 31,-1 3 4-31,1-6-4 16,3 3 0-16,0-5 0 16,0 5 0-16,0-5 0 15,0 5 0-15,-4-5 16 16,-2 2-8-16,-12-2 16 15,0 5-16-15,-15-3 4 16,3 3-4-16,-11-2-8 16,5 5 4-16,-9-3 20 15,6 2-12-15,-6-2-4 0,9 6-4 16,-3-6-24-16,7 5 12 0,-4-2-180 31,6 2 100-31,0-5-392 16,3 0 268-16</inkml:trace>
  <inkml:trace contextRef="#ctx0" brushRef="#br0" timeOffset="145">14749 16904 1152 0,'18'-8'428'0,"-18"8"-332"0,-21 3-28 0,15-3 368 0,3 0-252 0,-3 0 128 16,6 0-184-16,0 0 16 15,6 3-84-15,-6-1-4 16,0 4-32-16,-6-4 4 16,0 3-16-16,0-2 0 15,3 0-4-15,-3-3 28 16,3 2-20-16,-3-2-12 16,6 0-8-16,3-2-48 15,3 2 24 1,-6-3-300-16,3 6 176 0</inkml:trace>
  <inkml:trace contextRef="#ctx0" brushRef="#br0" timeOffset="146">15002 16994 1424 0,'9'0'528'0,"-9"0"-412"0,3 0-32 16,-3 0 192-1,0 0-168-15,0 0 28 0,0 0-84 0,0 0-48 32,3 0-8-32,-3-2-16 15,6 2 8-15</inkml:trace>
  <inkml:trace contextRef="#ctx0" brushRef="#br0" timeOffset="147">14797 16637 1672 0,'6'-21'620'0,"-6"21"-484"0,6-11-36 0,-3 6 96 15,2 5-128-15,1-3-28 16,3 3-24-16,-3 0-16 16,3 6 0-16</inkml:trace>
  <inkml:trace contextRef="#ctx0" brushRef="#br0" timeOffset="148">16339 16772 112 0,'-6'-3'44'0,"6"3"-36"0,-12 6 0 16</inkml:trace>
  <inkml:trace contextRef="#ctx0" brushRef="#br0" timeOffset="149">16124 16708 1320 0,'6'-13'488'0,"-6"13"-380"0,-9-5-28 0,9 5 120 16,3 5-124-16,-3 6 16 0,0 5-56 16,-3 18 52-1,3 3-48-15,-3 8 0 0,0-3-24 0,-3 9-4 31,3-6-4-31,-3 2-8 16,6 1 4-16,-3-8 12 0,3-9-8 16,-3-7-4-16,3-5 0 15,-3-9-332-15,6-4 180 16,-3-6-616-16,0 0 424 0</inkml:trace>
  <inkml:trace contextRef="#ctx0" brushRef="#br0" timeOffset="150">16490 16745 1060 0,'-12'3'392'0,"12"-3"-304"0,6 32-28 16,0-14 288-16,0 4-204 0,-3 7 92 15,3 2-140-15,-6 4-28 16,3-3-44-16,-6 2-16 16,3 0-4-16,-3 1 20 15,0-6-12-15,-3-5-4 16,3-6-4-16</inkml:trace>
  <inkml:trace contextRef="#ctx0" brushRef="#br0" timeOffset="151">16425 16473 1288 0,'9'-3'476'0,"-9"3"-368"0,6-2-32 0,-3-1 124 16,0 6-124-1,3-3 128-15,6 0-116 0,-3 0 44 16,2 0-76-16,1 0-8 16,0 0-28-16,0 0-12 15,3 0-4-15,-6 0-208 16,0 0 112-16,-6 0-632 15,0 0 400-15</inkml:trace>
  <inkml:trace contextRef="#ctx0" brushRef="#br0" timeOffset="152">16648 16248 1204 0,'15'-16'448'0,"-15"16"-348"0,-3-5-32 0,3 8 188 16,3 2-156-16,-3 8 64 15,3 3-96-15,0 8-40 16,3 2-16-16,-6 3-12 16,3-2 0-16,-6-1-44 15,3 1 24-15</inkml:trace>
  <inkml:trace contextRef="#ctx0" brushRef="#br0" timeOffset="153">17241 16954 1172 0,'-9'-5'436'0,"9"5"-340"0,3-5-24 16,0 2 160-16,5 3-140 0,4-2 88 31,6 2-108-31,3-6-20 16,0 6-32-16,0-2-8 0,3 4-4 16,-1-2 4-16,1 0-8 0,0 0-12 15,0 0 4-15,-9 0-120 31,0 6 68-31,-6-1-364 16,2 0 232-16</inkml:trace>
  <inkml:trace contextRef="#ctx0" brushRef="#br0" timeOffset="154">17279 17066 1268 0,'3'-3'468'0,"-3"3"-364"0,0 3-28 0,0-1 92 15,0 1-108-15,-3 0 36 16,3 2-56-16,-3 3 56 16,6 0-56-16,3 0 80 0,9-3-68 15,0-2 8-15,6-3-36 16,-3-3-4-1,2 0-12-15,1-5 4 16,0 3-8-16,-3-3-4 16,3 6 4-16,0-1-412 0,0 0 224 15,-4 3-1008-15</inkml:trace>
  <inkml:trace contextRef="#ctx0" brushRef="#br0" timeOffset="155">18160 16600 716 0,'12'-24'264'0,"-12"24"-204"0,6-16-16 0,-6 11 316 0,0 5-204 0,-18 8 88 15,3 5-144-15,-14 22 144 16,5 2-140-16,-9 15 128 16,9 1-132-16,-3 3 36 15,7-8-80-15,5 7-16 16,9-2-24-16,3 11-4 16,12-4-4-16,3-12-60 15,9-8 28-15,5-9-304 16,4-7 176-16,-3-8-380 0,-3-5 296 15</inkml:trace>
  <inkml:trace contextRef="#ctx0" brushRef="#br0" timeOffset="156">18360 16962 1152 0,'6'-8'428'0,"-6"8"-332"0,-12 0-28 15,12 0 148 1,6 0-132-16,0 0 80 0,0 0-96 0,-3 0 44 31,0 0-68-31,6 0 16 16,2 0-40-16,4-2 8 15,3 2-16-15,9-5 0 0,-3 5-4 0,3-3 4 16,-1 6-8-16,1-3-12 16,-3 0 4-16,-3 0 12 15,-3 0-4-15,-6 0-380 16,-1 5 204-16</inkml:trace>
  <inkml:trace contextRef="#ctx0" brushRef="#br0" timeOffset="157">18723 16825 1132 0,'0'0'420'0,"0"0"-328"16,3 3-24-16,0-3 164 0,3 0-140 0,0-3 88 15,0 3-108-15,3-5 44 16,0 2-72-16,2-2-12 31,1 5-20-31,3-6-12 0,0 4 4 0,3-6 4 16,0 5-4-1,0-2 8-15,0 2-8 0,-1-2-12 16,4 2 4 0,-3-2 4-1,0 5 0-15,-6-3 44 0,-3 6-24 16,-6 2 0-16,0 3-12 15,-15 11 4-15,3 2-8 0,-15 8-12 16,3 0 4-16,0 8 12 16,7-3-4-16,-1 6 8 15,6 0-8-15,0 0 68 16,3-6-40-16,0-2-4 16,3-6-16-16,0-5-12 0,3-2 4 15,0-6-16-15,0-2 8 16,0-3-260-16,0-8 144 0,0 0-480 15,-3-3 336-15,-3 0-604 16</inkml:trace>
  <inkml:trace contextRef="#ctx0" brushRef="#br0" timeOffset="158">18762 17052 892 0,'-3'-13'332'0,"3"8"-260"0,-6-6-20 0,3 9 240 0,0-4-172 16,3 4 92-16,-3-1-124 16,3 0 28-16,0 3-68 0,9 0 28 0,3 0-44 15,2 0 24 1,4 0-28-16,6 0-8 15,0 0-12 1,0-2-8-16,0 2 4 0,-4-3 12 16,-2 6-8-16,0-3-40 31,-3 0 20-31,-9-3-208 0,0 6 120 0,-6 2-400 16,-3-2 284-16,0 5-576 15</inkml:trace>
  <inkml:trace contextRef="#ctx0" brushRef="#br0" timeOffset="159">18925 16621 652 0,'-6'-18'244'0,"6"18"-192"0,0-16-12 0,0 8 224 16,3 5-152-1,-3-2 168 1,3 2-164-16,9 11 144 0,6 8-148 0,12 26 104 31,6 6-128-31,2 21 28 0,1 2-72 0,-6 27-16 16,-9-3-16-16,-10-7 68 0,-8-20-44 15,-9-9 12-15,-6-14-28 16,-11-8 4-16,-7-8-12 0,-3-8 28 16,0-8-24-1,6-2-276-15,4-6 136 16,2-2-660-16,6 2 432 0</inkml:trace>
  <inkml:trace contextRef="#ctx0" brushRef="#br0" timeOffset="160">19681 17005 1092 0,'0'-3'404'0,"6"0"-316"0,0 1-24 16,0 2 196-16,0 0-156 0,0 0 108 16,3 0-124-16,0-3 60 15,3 3-88 1,0-2 48-16,0 2-64 0,0-6-20 16,3 6-16-16,-4-2 8 15,4 2-8-15,-3-3-12 16,3 6 0-16,-3-3 12 15,0 0-4-15,-3 0-20 0,0 0 8 0,-6 0 4 16,0 0 4-16,0 0-176 16,0 2 96-16,-3-2-164 15,0 0 140 1,0 3-176-16,0 2 156 0</inkml:trace>
  <inkml:trace contextRef="#ctx0" brushRef="#br0" timeOffset="161">19675 17164 456 0,'3'2'168'0,"-6"-2"-128"0,0 0-16 0,3 0 212 0,0 0-136 16,0 0 168-16,6 5-152 0,-6-5 136 15,9 6-144 1,0-4 104-16,6 4-124 0,0-4 52 0,3-2-80 15,0 0 20 1,3 0-48-16,-1 0 0 0,4 0-20 16,0-2-8-16,-3-1 0 15,0 0-48 1,-3 1 24-16,-6-1-372 0,-4 0 216 16,-2 1-712-1,-6 2 500-15,0 0 52 16</inkml:trace>
  <inkml:trace contextRef="#ctx0" brushRef="#br0" timeOffset="162">19658 16809 664 0,'-3'0'244'0,"3"0"-188"0,0 3-16 0,0-3 188 16,0 0-132-16,3 0 120 15,0 0-124-15,0 0 56 16,0 2-84 0,0-2 44-16,-1 0-64 0,4 0-12 15,3 0-20-15,0 0 60 16,3 0-40-16,3-2 16 16,3 2-32-16,0-3 28 15,3 3-28-15,-1-5 64 16,1 5-44-16,-3-3-8 15,0 6-16-15,-3-3 24 16,0 2-20-16,-3 1-32 16,0 0 8-16,-3-1 20 15,-1 1-8-15,-2-3 0 16,0 0 0-16,-3 0 4 16,0 0-4-16,3-3-4 15,0 3 4-15,-3-2 12 16,0-1-8-16,0-2-284 15,0 2 148-15,0-2-732 0,0 5 480 16</inkml:trace>
  <inkml:trace contextRef="#ctx0" brushRef="#br0" timeOffset="163">20598 16759 1476 0,'-6'-19'544'0,"6"19"-420"0,-9-2-36 0,15 4 108 16,3 6-124-16,-6 8 88 15,3 5-96-15,-9 8 4 16,3 0-44-16,-3 8-4 15,0-2-12-15,-3 4 4 16,3 1-8-16,-6 3 8 16,3-6-8-16,-5-3-136 15,2-8 76-15,0-4-420 0</inkml:trace>
  <inkml:trace contextRef="#ctx0" brushRef="#br0" timeOffset="164">21128 16907 880 0,'0'0'328'0,"0"0"-256"0,-9 8-16 0,3-3 124 15,3 0-108-15,-9 3 88 16,3 3-96-16,-8-3 28 0,2 0-52 16,-12-6 72-1,6 4-60-15,-6-6 0 0,6 0-32 0,-2-8 76 32,5 2-52-32,0-7 24 15,6 0-40-15,3-11 80 16,9 3-60-16,9-16 40 15,9 5-52-15,9-7-28 16,-1 9-8-16,10 12 36 16,-3 13-24-16,0 18 0 0,-4 11-8 15,-5 15-16-15,-6 4 8 0,-15 12 28 32,-3 3-12-32,-15 14 12 0,-6-6-12 0,-3-10 20 15,-5-11-20-15,-1-8 24 16,-3-8-24-16,3-5-12 0,1-6-4 15,5-2-60-15,0-3 36 16,3 0-376-16,0 1 224 16</inkml:trace>
  <inkml:trace contextRef="#ctx0" brushRef="#br0" timeOffset="165">22411 16388 892 0,'6'-29'332'0,"-6"29"-260"0,-15-2-20 0,3 7 240 15,0 5-172-15,-23 17 172 16,-1 2-168-16,-15 34 200 0,7 1-184 15,2 18-52-15,9-5-56 0,9 2-8 16,15-5-16-16,21 6 16 16,15-9-16-1,12-7-4-15,3-17 0 16,-1-7 12-16,-5-11-8 0,-3-8-72 0,-7-5 32 16,-2-5-252-1,0-6 160-15,0-5-336 0,-6-3 260 16,0-5-752-1</inkml:trace>
  <inkml:trace contextRef="#ctx0" brushRef="#br0" timeOffset="166">22983 16642 1224 0,'6'-21'456'16,"-6"21"-356"-16,5-21-28 0,1 10 148 16,0 3-136-16,6-5 72 15,6 5-92-15,6-2-44 16,3 4-16-16,6 4 20 15,-1 2-12-15,-2 10-20 0,0 4 0 0,-9 12-4 16,-4 6 4-16,-17 7 16 16,-2 1-4-16,-25 0 16 15,0-6-12-15,-15-5 4 16,7-2-4-16,-1-6 108 16,9-5-64-16,3-3 60 15,3-2-68-15,6-6 68 16,10 3-64-16,2-5 20 15,3-1-40-15,6-2-16 16,5 0-8-16,7 0 20 16,6 0-12-16,3 0-12 15,3 0-4-15,5 0 4 16,-2 0 0-16,3 0 0 16,-3 0 0-16,-4 0 0 0,1 0 0 0,-6-2 0 31,-6 2 0-31,-6-3-28 15,-3 6 16-15,3-3-240 16,2 0 136-16</inkml:trace>
  <inkml:trace contextRef="#ctx0" brushRef="#br0" timeOffset="167">23849 16624 984 0,'-6'-21'368'0,"6"21"-288"0,-9-16-20 15,6 10 300-15,6 4-208 0,-6 2 44 0,0 2-116 0,-15 20 56 16,3 7-80-16,-18 13 44 0,1 3-60 0,-4 0 40 15,6-3-44-15,9-5-12 32,10-2-12-32,11-3 8 15,8-3-12-15,10-8 24 0,3-3-20 0,9-10-12 32,0 0-4-32,-1-10 12 0,-2-4-4 0,3-10 8 31,0 3-8-31,0-8-4 15,-1 2 4-15,-8-4-4 16,0 4 0-16,-12-2-28 0,-3 8 16 0,-18 0 4 31,0 7 8-31,-18 6-12 16,1 6 8-16,-13 1-16 0,6 4 12 16,-3-3-304-16,13 3 172 0</inkml:trace>
  <inkml:trace contextRef="#ctx0" brushRef="#br0" timeOffset="168">24248 16364 1404 0,'0'-7'516'0,"0"7"-400"0,3-3-32 0,-3 0 164 0,0 6-152 0,0-3 60 16,0 0-92-16,0-3 48 16,0 3-60-16,-3-2 16 15,3-1-40-15,-3-2 16 16,0-1-24-16,-3-4 8 15,6 4-16-15,-6-4 0 16,3 2-4-16,-3-3 4 16,3 3-8-16,-6 1 8 15,6 1-8-15,-3 1-36 16,3 2 16-16,0 6 16 16,3 2 0-16,3 14-16 0,6 5 8 0,6 26 4 31,3 3 4-31,3 34 0 15,2-2 0-15,-8 7 0 0,0-10 0 0,-15 6 0 16,-6-12 0 0,-15 12 8-16,-5-12-4 0,-16-12 8 15,-9-14-8 1,-2-7-108-16,5-9 56 0,3-8-324 0,7-4 208 16,5-7-564-16,3-4 408 15,3 0-440 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3:01.524"/>
    </inkml:context>
    <inkml:brush xml:id="br0">
      <inkml:brushProperty name="width" value="0.05292" units="cm"/>
      <inkml:brushProperty name="height" value="0.05292" units="cm"/>
      <inkml:brushProperty name="color" value="#FF0000"/>
    </inkml:brush>
  </inkml:definitions>
  <inkml:trace contextRef="#ctx0" brushRef="#br0">15118 2582 644 0,'9'-18'236'0,"-9"18"-180"0,9 18-20 0,-12-18 176 0,3 3-124 0,-6-6 80 16,3 3-100-16,-3-8 8 16,3 8-44-1,-6 0 12-15,0 8-24 0,-6 0-28 16,6 6 4 0,-8-4 8-16,5 3 0 0,-6 1-4 15,3 1 4-15,0-1-24 16,0-4 12-16,3 3 4 15,3-5 4-15,0 0 52 16,3 3-28-16,6-6 8 16,3-2-20-16,0-3 0 15,6 5-4-15,3-5-16 16,3 5 4-16,6-5 20 16,-3 3-8-16,0-3-4 15,3 0 0-15,-7-3-24 0,1 3 12 0,-3-5 20 31,3 5-4-31,-6-8 16 16,3 8-16-16,-3-5-20 16,0 0 4-16,0-3 12 15,0 2 0-15,-3-2 8 16,3 1-8-16,-9-9-4 0,3 8 4 0,-6-13-40 16,3 2 20-16,0 1-40 15,3-1 36-15,-1 3-4 31,7 6 16-31,-6 7-20 0,0 11 16 0,-3 10-12 16,0 11 12-16,0 14 176 16,6-4-92-16,-3 9 176 15,0 2-140-15,-6 3 64 32,3-5-104-32,-9-6-8 0,3-13-40 0,-8-5-12 15,5-5-4-15,-9-11-260 16,3-3 140-16,-12-18-572 15,6-1 388-15</inkml:trace>
  <inkml:trace contextRef="#ctx0" brushRef="#br0" timeOffset="666.87">15574 2590 288 0,'3'-5'108'0,"-3"5"-84"15,5-8-4-15,-2 5 84 0,3 6-60 0,3-3 104 0,3 5-84 0,-3-5 96 16,3 0-96-16,-6 3 140 15,0 8-120-15,-9-9 184 16,3 4-152-16,-18 1 56 16,0 4-100-16,-11 2 64 15,5 0-76-15,-3 1 12 16,6-4-40-16,3 4 12 16,9-1-24-16,3 0 16 15,9 3-20-15,9-6 8 16,3 4-12-16,3-1-8 15,3-5 0-15,-3-3-120 16,0 3 64-16,-4-3-252 0,1 1 168 0,-6-4-464 31,0 4 336-31</inkml:trace>
  <inkml:trace contextRef="#ctx0" brushRef="#br0" timeOffset="1442.63">16047 2627 444 0,'12'-5'164'0,"-12"5"-124"0,15 5-16 0,-15-10 156 0,3 5-104 0,-3-11 76 31,0 9-88-31,0-6 148 0,3 5-116 0,-9-5-4 16,0 3-52-16,-6 2 76 15,0 3-64-15,-12 3 4 0,3 8-36 0,-15 2-4 16,7 5-8-16,-4 3-16 31,6-2 4-31,3-3 20 16,9 2-8-16,1 1-12 15,8-1 0-15,3-2 20 16,6 0-8-16,3-3-12 16,6-2 0-16,2 0 12 15,1-9-4-15,3-2-4 16,0 0 4-16,0-2-4 15,0-6 0-15,0-3 16 16,-1 3-8-16,4-10-28 16,0 4 8-16,-3-12-32 15,-3-6 28-15,-3-21-56 16,0 3 40-16,-6-11 52 16,0 8-12-16,-3 3 20 15,0 10-16-15,-3 6 56 16,0 10-40-16,-3 3 24 15,0 10-32-15,-6 9 88 16,0 7-60-16,-3 21 20 16,6 1-36-16,3 18 48 0,6 2-44 15,0 1-16-15,3-3-12 0,0-5-28 16,3-3 12-16,3-5-56 16,-1-6 32-16</inkml:trace>
  <inkml:trace contextRef="#ctx0" brushRef="#br0" timeOffset="4503.97">13142 4051 2160 0,'11'5'0'0,"1"3"-4"0,6-8 68 0,3 0-36 0,45 3 40 0,5 2-36 0,69 0 16 15,6 1-28-15,89 1 8 16,-9-4-16-16,102-3-32 16,-22 0 8-16,63-3-196 15,-44 3 112-15,17-5 24 16,-53 3 44-16,3-4-4 15,-57 6 20-15,-3 3 12 0,-42 7 4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3:13.906"/>
    </inkml:context>
    <inkml:brush xml:id="br0">
      <inkml:brushProperty name="width" value="0.05292" units="cm"/>
      <inkml:brushProperty name="height" value="0.05292" units="cm"/>
      <inkml:brushProperty name="color" value="#FF0000"/>
    </inkml:brush>
  </inkml:definitions>
  <inkml:trace contextRef="#ctx0" brushRef="#br0">1863 6122 1472 0,'0'6'0'0,"6"-9"-4"0,-6 6 104 0,3 5-56 0,6 5 88 0,0 5-76 0,-6 6 16 0,5 3-40 0,-5 4-12 16,3-1-12-16,-6 7 12 16,0-3-12-16,0 0 4 15,0-2-4-15,0-5-68 16,3-6 32-16,-3-8-356 15,6-5 208-15</inkml:trace>
  <inkml:trace contextRef="#ctx0" brushRef="#br0" timeOffset="549.66">2309 6194 496 0,'18'-16'184'0,"-18"16"-140"0,33-13-16 0,-6 15 76 0,-6 4-64 0,-1 4-8 0,10 4-20 0,-15 4-36 15,3 1 12-15,-9 7 92 16,0 3-40-16,-9 3 140 16,0 0-100-16,-18-1 140 15,6-4-124-15,-9-9 28 16,0-2-72-16,0-13 40 15,1-3-52-15,-4-13 16 16,9 2-36-16,-6-13 8 16,9 6-16-16,3-6 0 0,0 3-4 15,-3-3-96-15,12 5 52 16,-9 4-252-16,9 4 160 16</inkml:trace>
  <inkml:trace contextRef="#ctx0" brushRef="#br0" timeOffset="1034.72">2797 6228 788 0,'6'-10'292'0,"-6"10"-228"0,9-19-16 0,-6 11 28 0,6 3-52 0,9-3-12 0,-6 8-4 0,6 0-20 16,3 8 8-16,-9 8-16 0,6 5 12 0,-13 5 48 31,1 4-20-31,-6 4 184 0,0 0-112 0,-11 1 68 16,2-3-96-16,-12-9 72 15,6-4-80-15,-9-11-8 16,3 0-32-1,-6-22 8-15,7 4-16 16,-4-17-20-16,3 4 4 0,0-12-68 16,3 6 44-16,6 0-188 15,6 10 120-15</inkml:trace>
  <inkml:trace contextRef="#ctx0" brushRef="#br0" timeOffset="1600.07">3411 6263 632 0,'-18'-11'236'0,"18"11"-184"0,12 0-16 0,-3 0 168 0,0 0-120 0,2 0 108 0,4 0-112 0,9-3-8 16,3 3-44-16,3-2-24 15,2 2-8-15,-2-3 12 16,0 3-4-16,-9-2-4 16,3 2 4-16,-9 0-260 15,-1 2 140-15,-11-2-428 16,0 5 304-16</inkml:trace>
  <inkml:trace contextRef="#ctx0" brushRef="#br0" timeOffset="2071.75">3503 6451 540 0,'-12'2'200'0,"12"-2"-156"0,9 3-12 0,-9-3 316 0,6 0-196 0,9-3 20 0,6 3-108 0,-1-5 12 16,10 2-44-16,0-5 0 31,0 6-20-31,-3-6-16 0,2 5 0 0,-8-2-60 16,-3 2 36-16</inkml:trace>
  <inkml:trace contextRef="#ctx0" brushRef="#br0" timeOffset="2620.01">4202 6609 508 0,'-2'8'188'15,"2"-8"-148"-15,11-10-8 0,1 7 248 0,0 3-160 0,24 0 84 0,-3 3-120 0,35-1 28 0,4 6-64 0,32-2-8 16,-6 1-24-16,24 4-20 16,-12-3 0-16,3 0 28 15,-11 3-12-15,2-9-12 16,-18 3-4-1,-9-5-24-15,-11 3 16 0,-12-6-188 16,-7 3 108-16</inkml:trace>
  <inkml:trace contextRef="#ctx0" brushRef="#br0" timeOffset="3750.84">5762 6289 1328 0,'-3'-5'492'0,"3"5"-380"0,0-8-32 0,0 8 76 0,3 0-100 0,-3-5 60 0,6 5-72 0,0-6 40 0,0 1-48 0,-3 0 8 15,0 2-28-15,-3 0-8 16,3 3-4-16,-3-2-4 16,0 4 0-16,-3-2 0 15,3 0 0-15,-3 0 8 16,3 3-4-16,-3 0-188 15,6-1 100-15,-3-2-424 16,6 3 284-16</inkml:trace>
  <inkml:trace contextRef="#ctx0" brushRef="#br0" timeOffset="4563.09">6289 6141 736 0,'-12'-8'272'0,"12"8"-208"0,-6 0-20 0,3 0 152 0,6 0-116 0,-6 0 116 0,3 0-112 0,-3-3 36 15,3 1-72-15,0-4 12 16,6 1-40-16,0-5 0 16,3 2-12-16,3-6-8 15,0 9 4-15,3-8-16 16,0 5 8-16,3 0-4 15,-1 5 0-15,1 11-20 16,0 0 16-16,-6 11-32 16,0 2 28-16,-9 5-4 15,-3 4 12-15,-9-4 8 0,0 0 0 16,-9-2 0-16,6 0 0 16,-8-3 60-1,8-2-32-15,-12-3 76 0,9-3-56 0,-6-3 0 16,6 1-28-16,-3-3-20 15,9 0-4-15,-5 0 28 16,8-6-12-16,0 1 4 16,6 0-8-16,6-3 4 15,5 0-8-15,13-3-12 16,6 3 4-16,3-3 4 16,0 1 0-16,-1-3 8 15,1 5-4-15,-6-6-4 16,-6 4 4-16,-3-4-24 15,-1 4 12-15,-2-4-4 16,0 4 4-16,0-4-64 16,0 6 40-16,-3-5-120 15,3 5 88-15,-3-3-184 16,0 3 140-16,-7-2-268 16,4-1 212-16</inkml:trace>
  <inkml:trace contextRef="#ctx0" brushRef="#br0" timeOffset="5385.05">6879 6109 496 0,'3'3'184'0,"-3"-3"-140"0,-3-11-16 0,0 6 136 0,6 5-96 0,-3-3 124 0,0 3-112 0,0-5 40 16,3 2-72-16,0-2 88 16,-1 5-76-16,-2-8 8 15,3 8-44-15,0-5 24 16,0 5-32-16,0-5 32 16,6 2-32-16,3-5 4 0,0 5-12 15,3-2-16-15,6 2 4 0,0-5 12 31,3 6-4-31,-1-6-4 16,-2 3 4-16,6-3-4 16,0 5 0-16,3-2 0 15,20 5 0 1,-26 2 0-16,-6 1 0 16,-3 2 0-16,-3 3 0 15,-3 0 0-15,-7 0-12 16,-2 3 8-16,-8 2 20 0,2-2-8 15,-9-1-4-15,0 3 0 0,-9-5 4 16,6 3-4-16,-6-1-4 16,9 1 4-16,-5-3-4 15,8 3 0-15,-3-6 0 16,9 3 0-16,-3-3 16 16,6 3-8-16,0-8-12 15,3 5 0-15,3 3 28 16,6-2-12-1,9 4-12-15,3 1-4 0,5-1 28 16,4 1-12-16,-9-1 32 16,0 1-28-16,-15-3 40 15,0 0-32-15,-18-3 4 16,-3 0-16-16,-15-2-16 16,3 2 0-16,-14-5-156 15,2 3 88-15,-12-3-236 16,10 3 176-16,-10-1-328 0,12 6 260 15</inkml:trace>
  <inkml:trace contextRef="#ctx0" brushRef="#br0" timeOffset="6065.36">5194 5842 832 0,'12'-11'308'0,"-12"11"-240"0,-24 3-20 0,15-3 88 0,6 3-84 0,-9 5 84 0,6 5-76 0,-15 8 40 32,9 6-60-32,-3 2 32 15,4 0-40-15,2-3 24 16,6 1-28-16,-3-6 52 16,6 3-44-16,6-6 36 15,-3-5-40-15,6 1-20 16,-1-4-4-16,4-2 8 15,0-3-8-15,-3-5 4 0,3 3-4 16,-3-3-8-16,3 0 4 16,-3-3-40-16,3 3 20 0,-6-5-152 15,3 2 92-15,-3-4-212 16,3 1 160-16,-1-7-300 16,1 5 240-16</inkml:trace>
  <inkml:trace contextRef="#ctx0" brushRef="#br0" timeOffset="6244.2">5256 5966 676 0,'0'8'248'0,"0"-8"-192"0,3 40-16 0,-6-19 304 16,3 3-196-16,-3 5 80 0,3 0-132 0,-12 0-4 16,6 3-56-16,-3-8-4 15,4 0-20-15,-4-3-24 31,6-3 4-31,-3-2-480 16,6 0 268-16</inkml:trace>
  <inkml:trace contextRef="#ctx0" brushRef="#br0" timeOffset="7098.18">7712 6236 580 0,'12'0'216'0,"-12"0"-168"0,24 0-12 0,-9-2 224 0,3 2-148 0,8-3-16 0,4 3-64 0,3-3 4 0,-3 3-24 0,-4-2-12 16,1 2-4-16,-3-6-244 15,-3 6 136-15</inkml:trace>
  <inkml:trace contextRef="#ctx0" brushRef="#br0" timeOffset="7407.04">7900 6075 832 0,'6'10'308'0,"-6"-10"-240"0,-18 40-20 0,12-21 248 16,6-1-172-16,-6 6 80 15,3 2-116-15,-3-2-28 16,6 0-36-16,-6-3 12 16,6 0-24-16,0-5-32 15,3-3 12-15,-3-5-324 16,3 0 180-16</inkml:trace>
  <inkml:trace contextRef="#ctx0" brushRef="#br0" timeOffset="7765.39">7929 6514 808 0,'-18'3'300'0,"18"-3"-232"0,42-3-20 0,-3 0 168 15,6 1-128-15,35-4 16 16,-3 6-60-16,30-5 32 15,-2 5-44-15,14-2-8 16,-12 2-12-16,6 0-88 16,-15 2 40-16</inkml:trace>
  <inkml:trace contextRef="#ctx0" brushRef="#br0" timeOffset="8345.44">9168 6509 2556 0,'-30'-29'948'0,"30"29"-740"0</inkml:trace>
  <inkml:trace contextRef="#ctx0" brushRef="#br0" timeOffset="16411.14">8462 6212 436 0,'9'-10'160'0,"-9"10"-124"0,18-16-8 16,-6 8 140 0,0 3-96-16,3-8 32 15,3-1-60-15,-1-7 8 0,4 5-32 0,0-10 8 16,3 2-16-16,-3-8-24 31,0 8 4-31,-4-5 32 0,1 5-16 0,-3 1 72 16,0 4-48-16,-6-2 104 31,0 8-80-31,-6-3 28 0,3 5-48 0,-9 1-12 16,3 4-16-16,-6-2-24 15,0 6 8-15,-6-3 32 16,3 5-16-16,-9-3 0 15,3 6-4-15,-11-1-24 16,2 3 12-16,-9 1 12 16,6-1 0-16,-3 6 8 15,7-1-8-15,-4 1-12 16,6-1 4-16,0 1 4 16,9 2 0-16,-3-2 0 15,6 2 0-15,-2-5-12 16,5 3 8-16,0-4 12 15,3 1-4-15,0-2-12 0,6 2 4 16,-3-3 4 0,6 0 0-16,0 1 8 0,2 1-4 0,4-7-12 31,3 6 4-31,6 2 4 16,0 0 0-16,6 2-12 15,0 3 8-15,-1 6 12 16,1 2-4-16,-3-2-12 15,-3 4 4-15,-9 1-4 0,-3 0 0 16,-12-3 8-16,0-2 0 16,-15-3 16-16,0 0-8 0,-9-3-4 15,3-3 0-15,-5 1 12 16,8-8-8-16,-3-3-4 16,9 2 0-16,-3-4 48 15,9-1-28-15,0-2 16 16,6-1-24-16,3-7 0 15,6 3-8 1,0-9-16-16,6 6 4 0,-3-11-252 16,3 5 140-16,-3-4-544 15,0 7 368-15</inkml:trace>
  <inkml:trace contextRef="#ctx0" brushRef="#br0" timeOffset="19390.27">1690 7779 872 0,'-3'-6'324'0,"3"6"-252"0,0-5-20 0,0 3 112 0,3 2-100 0,3-6 36 0,0 1-60 0,3-6 40 16,0 3-48-16,9-5-16 15,-6 3-8-15,6-4-8 16,2 6 0-16,1-2 0 15,3 5 0-15,3-1 0 16,-6 6 0-16,-1 6-20 16,-2 2 12-16,-12 10 4 15,3 3 4-15,-9 11-20 16,6 2 12-16,-15-2 4 16,-3 0 4-16,-6-3 16 15,7 0-8-15,-10-5-12 16,6-3 0-16,0-5 12 15,6 0-4-15,0-6-20 16,6 1 8-16,-3-6 48 0,12 1-20 16,6-6 124-1,0 2-80-15,9-4-48 0,0 2-12 0,5-6 20 32,-5 4-16-32,0-4-8 0,-3 4-4 0,-3-4-4 31,3 4 0-31,-9-4 16 15,3 6-4-15,-4-2-188 16,1 2 100-16,-9-3-324 16,3 6 224-16</inkml:trace>
  <inkml:trace contextRef="#ctx0" brushRef="#br0" timeOffset="20162.84">2250 7705 696 0,'-6'-3'256'0,"6"3"-196"0,0-3-20 0,-6 1 144 0,12 4-108 0,-6-4 76 0,0 2-88 0,0-3 0 16,0 0-40-16,3-2 12 15,6 3-20-15,0-4-8 32,0 4-4-32,5-4-16 0,4 4 8 0,-3-6 20 15,9 5-8-15,-9-2-4 16,12 5 0-16,-12-6-4 15,5 6 0-15,4-5 0 16,-9 5 0-16,3-5-12 16,0 5 8-16,-6-3 12 15,6 3-4-15,-6-2 8 16,-1 4-8-16,-2-2-20 16,0 0 8-16,-3 0-4 15,0 6 4-15,-6-1 16 16,0 3-4-16,-6-3-4 15,3 3 4-15,-6 0 12 16,6 3-8-16,-9-4-4 16,4 4 0-16,-10-3 12 15,9 3-8-15,-6-4 16 16,6 4-16-16,-3-3 32 16,6 0-24-16,-3-3-4 15,6 1-8-15,-3-4 28 16,6 3-16-16,-3-5 4 15,3 3-12-15,0 0 12 16,9 2-12-16,-6 6-28 16,9 2 8-16,3 3 12 0,-3 0 4 15,0 5 40 1,0 0-20-16,-6 3 32 0,3-3-32 0,-9-3 4 31,0 1-16-31,-9-3-8 16,3 0 0-16,-9-6-4 0,3 1 0 0,-12-6-124 15,9 3 68-15,-12-8-224 16,7 3 156-16,-4-6-356 16,6 3 268-16</inkml:trace>
  <inkml:trace contextRef="#ctx0" brushRef="#br0" timeOffset="20958.66">3402 7768 592 0,'0'0'220'0,"0"0"-172"0,-3 0-12 0,3 0 216 0,0 0-144 0,0-2 64 0,0 2-104 0,-6-3-4 16,6 0-40-16,0-2 12 16,6 2-20-16,3-2-8 0,3 2-4 15,0-2-4 1,5 2 0-16,-5-2-20 16,3 2 12-16,0-2 12 0,0 5 0 15,0-2-160 1,-3 2 84-16</inkml:trace>
  <inkml:trace contextRef="#ctx0" brushRef="#br0" timeOffset="21657.49">3426 7916 268 0,'-3'-2'100'0,"3"2"-76"0,-3 5-8 0,-3-2 96 0,12-1-64 0,-6-2 104 0,0 3-88 0,0-3 120 0,3 3-104 0,0-3 68 15,3 0-88-15,2-3 32 16,4 3-56-16,0-3 44 16,3 1-48-16,0-4 20 31,3 4-32-31,-6-4-16 15,6 6-8-15,-9-5 4 16,2 5 0-16,-8-3 16 16,6 6-8-16,-9-3-260 15,3 0 140-15</inkml:trace>
  <inkml:trace contextRef="#ctx0" brushRef="#br0" timeOffset="23508.51">4453 7607 592 0,'5'-16'220'0,"-5"16"-172"0,15-8-12 0,-6 3 68 0,3 2-64 0,0-2-8 16,6 2-20-16,3-2-12 15,-3 5 4-15,5-3-16 0,1 3 8 16,0 3 4-16,-3 5 0 0,0 5-12 16,-6 3 8-16,-3 8 4 15,-3 2 0-15,-7 6 8 16,-2 2-4-16,-5 3 96 15,-1 0-56-15,-12-2 0 16,0-6-28-16,-12-3 8 16,9-5-16-16,0-5 16 15,7-2-16 1,-1-4 68-16,6-2-44 0,0-5 112 16,6 2-84-16,3-5 72 15,9 0-76-15,-3-3 4 16,9 3-36-16,5-5 4 15,-5 2-16-15,3-2-8 16,0 3 0-16,6-4-4 16,-3 4 0-16,-3-4-12 15,-1 4 8-15,4-4 12 16,-9 6-4-16,0-5-12 0,0 5 4 16,-6-3 12-16,3 6-4 0,-3-3-4 15,0 0 4-15,-3-3-4 16,3 3 0-16,-6-2-88 15,0 4 48-15,3-2-216 16,3 0 144-16</inkml:trace>
  <inkml:trace contextRef="#ctx0" brushRef="#br0" timeOffset="24224.82">5465 7824 912 0,'3'0'340'0,"-3"0"-264"0,9 0-24 0,-9-3 228 0,0 3-164 0,0-3 88 0,0 3-120 0,0-2-16 16,0-1-40-16,-9 0-36 15,6 3 4-15,-3-2 0 16,3 4 4-16,-3-2 0 16,3 0 0-16,-3 0-308 15,3 3 168-15,-3 0-516 0,6 2 368 0</inkml:trace>
  <inkml:trace contextRef="#ctx0" brushRef="#br0" timeOffset="26278.81">6346 7718 580 0,'18'-19'216'0,"-18"19"-168"0,23-18-12 0,-11 7 136 0,3 6-100 0,3-11-20 0,3 0-32 0,-3-8-20 16,3 3 4-16,-4-8 28 31,1 8-16-31,-6-3 4 16,0 6-12-16,-3-1 36 15,0 9-20-15,-6-4 40 16,0 9-36-16,-9 0-4 0,3 2-16 16,-12 0-8-16,0 3 4 15,-9 0 12-15,4 6-8 16,-10-1 16-16,3 6-16 15,0-1 24-15,0 1-20 0,4-1 40 16,-1 4-28-16,3-4 40 16,9 1-36-16,0-3-4 15,6 2-16-15,3-2-8 16,3 0 4-16,3 0 12 16,6 0-8-16,6 3-12 15,3 2 0-15,6 5 12 16,2 4-4-16,7 12-12 15,-9 0 4-15,-3 11 12 16,0 0-4-16,-12-2-12 16,0-4 4-16,-15-4 12 15,0-6-4-15,-12-5 96 16,0-6-56-16,-9-7 8 0,3-1-32 16,1-10 4-16,5 0-12 15,0-13 12-15,6 2-16 0,3-12 4 16,6-1-4-16,3-8-60 31,6 3 28-31,0-3-112 16,6 8 76-16,-3 3-116 15,6 3 100-15</inkml:trace>
  <inkml:trace contextRef="#ctx0" brushRef="#br0" timeOffset="27490.63">7495 7662 632 0,'12'-2'236'0,"-12"2"-184"0,3-6-16 16,3 1 324-16,5 5-204 0,7-5 108 0,3 0-160 0,12-6-4 15,0 6-60-15,5-6-8 16,1 6-20-16,0-1 0 16,-6 4-4-16,-7-3-16 15,-2 5 4-15,-9-3-288 16,0 6 160-16,-6-3-528 15,-3 5 368-15</inkml:trace>
  <inkml:trace contextRef="#ctx0" brushRef="#br0" timeOffset="27895.78">7715 7490 704 0,'3'3'264'15,"-3"-3"-208"-15,15 3-12 0,-9-3 212 16,3 5-148-16,-3 0 132 16,3 3-136-16,-6 3 48 31,3-1-88-31,-9 6 44 16,3 3-64-16,-3 2-12 15,0 3-20-15,-3 2-20 16,6 1 4-16,-6-4 28 15,6 1-12-15,-3-8 12 0,3 0-12 16,0-5-208-16,6-3 104 0,-3-6-324 16,3 3 232-1</inkml:trace>
  <inkml:trace contextRef="#ctx0" brushRef="#br0" timeOffset="33589.75">8379 7313 2080 0,'3'0'0'0,"6"0"-4"0,-6-3 68 0,3 3-36 0,3-2-12 0,5-1-8 0,7-5-8 0,3 0 0 0,3-2 0 15,3 4 0 1,-1-2-12-16,-2 3 8 16,0-3-4-1,-3 6 0-15,-3-6 32 16,0 5-12-16,-7-2-32 16,1 5 12-16,-3-3 8 15,-3 3 4-15,-3 5-12 0,0 3 4 0,-9 16-24 16,3 5 16-16,-12 11 24 15,3 2-8-15,-9 3 88 16,3-5-48-16,-2-3 32 16,2-5-44-16,-3-3-8 15,6-3-16-15,0-5 20 16,6-2-16-16,0-6 12 16,3 0-12-16,-3-5-104 15,6-2 48-15,-6-1-264 16,3 3 172-16</inkml:trace>
  <inkml:trace contextRef="#ctx0" brushRef="#br0" timeOffset="34151.36">8435 7615 696 0,'-9'-3'256'0,"9"3"-196"0,3-3-20 0,-3 1 208 0,0 4-144 0,0-4 108 0,3 2-124 0,-3-3 60 16,3 3-88-16,0-3 56 31,3 3-64-31,3-5 40 16,3 3-52-16,3-4 16 16,3 6-36-16,3-5-8 0,0 2-8 0,-1-2 4 15,4 5-4 1,0-5 8-16,0 5-8 0,0-6-20 15,-4 6 8-15,-2-2 4 16,0 2 4-16,-3-3 8 16,-3 3-4-16,-3-3 8 15,3 3-8-15,-3-2-4 16,3 2 4-16,-6-3-16 16,3 6 8-16,-3-3 4 15,-1 0 0-15,-5 0-12 16,3 0 8-16,-3 0-76 15,0 0 44-15,0 0-144 16,0 0 100-16,-3 0-200 16,3 2 156-16</inkml:trace>
  <inkml:trace contextRef="#ctx0" brushRef="#br0" timeOffset="35666.56">1925 9390 1068 0,'6'0'396'0,"-6"0"-308"0,9-3-24 0,-9 1 72 0,6 2-88 0,3-6 24 0,0 4-40 0,9-6-4 15,-6 0-16-15,6-8-8 16,2 3 0-16,1-11-4 31,0 6 0-31,3-12 0 0,0 7 0 0,-3-12 8 16,-1 6-4-16,1-5-12 15,-6 5 4-15,0-3 4 16,0 11 0-16,0 0 0 0,-9 5 0 0,0 0-20 16,-6 5 12-16,0 1-4 31,0 4 4-31,-12 1 8 0,3 2 0 0,-9 1 0 31,6 4 0-31,-9 1 0 16,3 5 0-16,-5 0-20 15,2 0 12-15,-3 2 12 16,9 1 0-16,-6 2 8 16,0 0-8-16,1 3-28 15,2 0 12-15,0-3 32 16,3 3-12-16,-3-2-8 0,6-1-4 15,-3-3 4-15,9 4 0 0,-3-4 8 16,0 1-4-16,9-1-4 16,0 1 4-16,0-3-4 31,3 2 0-31,3-2 0 0,3 0 0 0,-3-2 0 16,9 2 0-16,6 5 0 15,0 0 0-15,0 6-12 16,3-1 8-16,2 3 4 15,4 0 0-15,-9 3-12 16,-3 0 8-16,-6 2-4 16,-9-2 0-16,-6 0 32 15,-6-3-12-15,-9-5-12 16,3 3-4-16,-12-11 28 16,6-3-12-16,-8-10 12 15,5-1-12-15,3-10 0 16,3 3-4-16,0-8 28 0,9 5-20 15,6-2 4 1,6 2-12-16,3-3-40 0,3 6 16 0,3-3-172 16,0 3 108-16,0 0-392 15,3 5 264-15</inkml:trace>
  <inkml:trace contextRef="#ctx0" brushRef="#br0" timeOffset="36169.24">2958 9213 860 0,'-3'0'320'0,"3"0"-248"0,12 0-20 0,-6-3 156 0,0 3-124 0,9-5 44 0,0 2-76 0,12-5-4 31,-7 3-28-31,10-3-4 16,0 3-8-16,-6-3-8 16,3 3 4-16,-4-1-4 15,4 4 0-15,-12-1-220 16,0 3 120-16</inkml:trace>
  <inkml:trace contextRef="#ctx0" brushRef="#br0" timeOffset="36581.94">3056 9387 548 0,'-8'3'204'0,"8"-3"-156"0,0 5-16 0,0-5 228 31,0 0-148-31,3 0 72 0,2 0-112 0,7-2 64 16,6 2-76-16,-3-3-12 31,9 3-32-31,-3-3-20 16,9 3 0-16,-7-2-48 16,4 2 24-16,-6-3-152 15,0 3 100-15</inkml:trace>
  <inkml:trace contextRef="#ctx0" brushRef="#br0" timeOffset="38227.43">4586 8911 860 0,'9'-5'320'0,"-9"5"-248"0,9 13-20 0,-9-2 236 0,6 7-168 0,-3 9 108 0,0 4-132 0,0 12 8 15,3-4-60-15,-6 1-20 16,0-3-12-16,0-5 8 16,3-3-12-16,-3-5 16 15,0-6-16-15,0-2-56 16,0 0 24-16,-3-5-260 15,3-1 152-15</inkml:trace>
  <inkml:trace contextRef="#ctx0" brushRef="#br0" timeOffset="38549.68">5218 9186 1392 0,'3'-2'516'0,"-3"2"-400"0,-3 0-36 0,0 0-16 15,6 0-52-15,-3-3-12 16,0 3-4-16,0-5-304 16,3 5 168-16,-3-3-756 15,5 6 500-15</inkml:trace>
  <inkml:trace contextRef="#ctx0" brushRef="#br0" timeOffset="39098.5">6188 8906 528 0,'-6'-3'196'0,"6"3"-152"0,-9 3-12 0,3-3 192 15,6 3-128-15,-6-1 156 16,6 3-144-16,-3-5 112 16,3 3-128-16,0-3 68 15,6 0-92-15,6-3 0 16,3 1-44-16,12-6-4 31,0 3-12-31,8-9-16 16,4 6 4-16,0-5 4 0,-7 3 0 0,-2-4-12 31,-3 6 8-31,-9 0 12 16,0 6-4-16,-9 4-12 15,0 6 4-15,-9 8 4 0,2 5 0 0,-13 11 96 16,2 3-52-16,-12 15 24 15,6-5-36-15,-6 2 4 16,3-2-20-16,0-2-24 16,6-9 0-16,-2-5 12 15,8-2 0-15,-9-6 8 16,6-3-8-16,-3-2-4 16,6-2 4-16,-3-4-304 15,3-2 164-15,-3-5-464 16,6-1 336-16</inkml:trace>
  <inkml:trace contextRef="#ctx0" brushRef="#br0" timeOffset="39521.24">6185 9189 944 0,'0'-5'352'0,"0"5"-276"0,3 0-20 0,0 0 192 0,0 0-148 0,0 0 72 0,3 0-100 0,0-3-4 15,3 3-44-15,0-3 40 16,0 1-36-16,2-4-16 16,1 4-4-16,6-3 8 15,0 2-8-15,3-2-40 16,3 2 20-16,0-2 20 15,-1 2-4 1,1-2 0-16,-3 2 0 0,-3-2 4 0,0 2-4 16,-3-2-12-1,0 2 4-15,-4-2-4 0,4 5 0 0,-3-5 8 32,0 5 0-32,0-6-44 15,3 6 24-15,-6-5-48 16,3 5 40-16,-6-5-100 15,3 5 72-15,-3-6-160 16,0 6 120-16,0-2-236 16,-1 4 188-16</inkml:trace>
  <inkml:trace contextRef="#ctx0" brushRef="#br0" timeOffset="40213.24">7462 9038 924 0,'9'-2'340'0,"-9"2"-260"0,6 0-28 0,0-3 160 0,6 0-128 0,9-2 52 0,2 0-76 0,16-6-20 31,0 6-24-31,11-6-28 16,-2 6 4-16,-3-3 20 15,-4 5-4-15,-5 1-216 16,-6 2 116-16</inkml:trace>
  <inkml:trace contextRef="#ctx0" brushRef="#br0" timeOffset="40604.04">7724 8832 932 0,'9'-3'348'0,"-9"3"-272"0,6 13-20 0,-3-2 164 15,0 2-132-15,-3 11 168 16,3 0-148-16,-3 13 64 16,0 0-104-16,0 5-28 15,0-2-24-15,0-6-16 16,0-2 4 0,0-8 20-16,0-6-12 15,0-7-76-15,0 0 36 0,0-9-308 0,0 1 184 16</inkml:trace>
  <inkml:trace contextRef="#ctx0" brushRef="#br0" timeOffset="41170.69">8397 8879 768 0,'0'0'284'15,"0"0"-220"-15,3 14-20 0,-3-4 320 0,0 3-208 0,-3 11 160 0,3 3-184 0,-3 7-4 16,6 1-76-16,-3 2-4 15,0 0-32-15,0-8 0 16,3-3-8-16,-3-5 4 16,3-5-8-16,0-5-300 15,0-1 160-15,-3-2-484 16,0 0 348-16</inkml:trace>
  <inkml:trace contextRef="#ctx0" brushRef="#br0" timeOffset="43159.67">9808 9996 464 0,'-6'3'176'0,"6"-3"-140"0,-18 13-8 0,0-5 172 0,3 2-116 0,-27 4 96 0,4-1-100 0,-28 3 88 16,7 0-96-16,-16-1 60 16,13-4-76-16,-10-3 68 15,16-3-72-15,-10-7 28 16,16-1-48-16,-1-13 36 16,15 0-40-16,4-13 48 0,8 0-44 15,3-13 4 1,9 5-24-16,6-22-16 0,9 6 0 15,6-21-32-15,6 8 20 0,0-8-20 16,0 13 20-16,-3-2 16 16,-1 15 4-16,-5 3-12 15,3 11 4-15,-12 2-60 16,3 11 36-16,-12 0-16 16,1 10 28-1,-13 3 8-15,3 8 8 0,-6 0-20 16,3 3 12-16,-5 0 4 15,5 2 4-15,-6 0 0 16,6 0 0 0,-6-2 0-16,10 2 0 0,-7-2 0 15,6 0 0-15,-3-1 0 16,6 1 0-16,0-3 16 0,9 3-8 0,1-3 48 16,2 0-28-16,3-3 4 15,3 3-20-15,3-5 12 31,3-1-16-31,-1-2 4 0,4 3-4 0,-3-3-8 16,3 3 4-16,-3-6-4 16,3 6 0-16,0-6 8 15,0 3-4-15,-3-2-4 32,3 2 4-32,0-3-4 15,0 6 0-15,0-5-20 16,3 2 12-16,-3-3 12 0,2 6 0 0,-2-6 8 15,3 6-8-15,-3-6-20 16,3 3 8-16,-3-2 20 16,3 2-4-16,-3-3-4 15,3 6 0-15,-3-6 4 16,0 6-4-16,0-3-20 16,0 5 8-16,-4-5 12 15,4 6 0-15,-6-3-4 16,3 5 4-16,-6-3-4 15,0 6 0-15,-6 2 0 16,3 3 0-16,-11 8 24 16,-1 2-12-16,-9 6 12 0,6 0-12 15,-12 2 20 1,6 1-20-16,-11-3 40 0,5-3-28 0,-3-3 12 31,6-2-20-31,1-3 8 16,8-2-12-16,0-3 28 15,9 0-24-15,0-3 12 0,3 0-16 0,3-5 20 16,3 3-20-16,6 0 4 16,3-1-8-16,9 1 4 15,3 2-8-15,2-2 24 16,1 2-16-16,0 0-20 16,-3 1 0-16,0-1 12 15,-3 0 0-15,-1 1-4 16,-2-1 4-16,0 0-4 15,0 3 0-15,-3-3-108 32,3 3 60-32,-6-2-200 15,3 2 140-15</inkml:trace>
  <inkml:trace contextRef="#ctx0" brushRef="#br0" timeOffset="44434.93">10064 9954 520 0,'3'-6'192'0,"-3"6"-152"0,6-5-8 0,-3 2 124 0,0 3-92 0,0-2 60 0,-1-1-68 0,-2-2 20 16,3 5-44-16,-6-3 0 15,1 3-20-15,-7 0 0 16,0 3-4-16,-6-1-16 16,0 6 4-16,-9 0 12 15,6 3-4-15,-6 2-12 16,7 3 4-16,-1 3 12 15,6-1-4-15,3 1 8 16,6-4-8-16,3 1 40 16,3-2-20-16,3-1 12 15,6-3-20-15,3-4 20 16,-1 2-24-16,4-6 4 16,0 1-8-16,0-6-8 0,0 1 4 15,0-6-4-15,-3 2 0 16,-3-10 0-16,2 6 0 0,-5-9 8 15,3 6-4-15,-6-5-48 16,3 2 28-16,-6-3-52 31,0 9 40-31,-6-1-4 16,3 6 20-16,-6 5-28 16,3 5 24-16,-6 16 48 0,0 6-12 0,-6 12 212 15,4 4-128-15,-7-1 164 31,6-2-152-31,-3 2 56 0,6-2-100 16,-3-3 12-16,3-3-48 16,-3-7-4-16,3-6-20 0,-6-11-8 15,4-4 0-15,-7-9-224 16,3-2 120-16,-6-6-368 16,3 3 264-16</inkml:trace>
  <inkml:trace contextRef="#ctx0" brushRef="#br0" timeOffset="44984.59">10406 9977 456 0,'3'-2'168'0,"-3"2"-128"0,0-3-16 0,-3 1 148 0,0 2-100 0,-15-3 120 0,6 6-108 0,-12-1 140 0,4 3-124 0,-7 3 64 15,9 6-96-15,-3 1 44 31,9 4-68-31,0 0 16 16,9-1-40-16,0 1 52 16,6-1-40-16,0-2-16 15,6-3-8-15,0-5-8 16,0 0 0-16,3-5 8 16,0 2-4-16,3-2-36 15,0-1 16-15,0-2-92 16,-1 3 60-16,-2-3-204 15,3 0 136-15,-6 0-280 16,0 0 224-16</inkml:trace>
  <inkml:trace contextRef="#ctx0" brushRef="#br0" timeOffset="45738.66">10736 9972 580 0,'3'-10'216'0,"-3"10"-168"0,-3-8-12 0,0 2 84 0,3 6-72 0,-6-2 52 0,3 2-60 0,-5 0 96 31,-1 5-80-31,-6 0 80 16,3 6-76-16,-6 5 20 15,6 2-44-15,-3 3-4 16,3 3-20-16,0 0 20 16,3 0-20-16,0 2-12 15,4-5-4-15,2-2 12 16,6 0-4-16,0-6 16 16,5-3-12-16,1-4 32 0,0 2-24 15,3-6-4-15,0 4-8 16,0-9 4-16,0 3-4 0,0-3-4 15,3 3 4 1,-3-5-4-16,3 0 0 16,-4-6-12-16,1 0 8 0,0-7-4 15,0 5 0-15,3-16-72 16,0 5 44-16,3-19-48 16,0 9 48-16,-3-11 20 15,2 8 12-15,-2-5-16 16,-3 7 12-16,-6-2 20 15,0 11-4-15,-6 5 40 16,0 7-24-16,-9 9 40 16,0 8-36-16,-9 10 84 15,6 6-64-15,-5 12 56 16,5 4-60-16,0 10-4 16,6 0-24-16,3-3 8 15,6-2-16-15,0-9 4 16,3-4-4-16,0-3-140 0,0-8 76 15,0-3-368-15,0-3 236 0</inkml:trace>
  <inkml:trace contextRef="#ctx0" brushRef="#br0" timeOffset="47702.65">11671 5006 580 0,'0'0'216'0,"0"0"-168"0,-6 5-12 0,6 0 172 0,3 1-120 0,0 4 104 0,0 4-108 0,0 1 52 16,3 1-80-16,-3 8 24 15,3 3-48-15,-3 2 8 16,3 5-24-16,-3 6-8 16,0-3-4-16,-3 18 12 15,3-7-8 1,0 23 40-16,0 1-24 0,3 13-4 15,0-9-12-15,3 27-16 0,-1-5 4 16,7 35 92-16,3-9-48 16,3 29-8-16,3-12-20 0,0 33 32 31,0-12-20-31,-7 39-12 16,1-19-8-16,0 51 48 15,0-26-28-15,0 52-20 16,3-32-4-16,-1 46 0 15,4-30 0-15,6 33 16 16,3-36-8-16,6 30-4 16,-1-34 0-16,-2 23-16 15,-6-34 8-15,-1 26 20 16,1-39-8-16,-3 23-12 16,-3-34 0-16,-3 6-208 15,-3-30 116-15,-7 0-392 16,-2-28 272-16</inkml:trace>
  <inkml:trace contextRef="#ctx0" brushRef="#br0" timeOffset="49962.83">12662 5257 580 0,'6'-13'216'0,"-6"13"-168"0,6-3-12 0,-3 3 180 0,0 3-124 0,3 5 8 0,6 3-60 0,-6 10 148 31,3-5-104-31,-6 13 140 0,0 2-128 0,-6 9 64 16,3 0-92-16,-6 5-8 15,3-8-40-15,-3-5 16 16,3-3-24-16,-6-8 24 16,6-5-24-16,-3-6-260 15,6 1 136-15</inkml:trace>
  <inkml:trace contextRef="#ctx0" brushRef="#br0" timeOffset="50729.88">13255 5413 840 0,'3'-5'312'0,"-3"5"-244"0,6 0-16 0,-3-5 192 0,0 10-144 0,3-10 36 0,2 5-80 0,4-3 12 16,0 1-40-16,3-1-36 16,3-2 4-16,0-1 0 15,0 6 4-15,0-2 0 0,-1 2 0 0,-2-8-124 16,0 8 68-16,-3-3-136 16,0 3 108-16,-3-3-180 15,0 6 152-15,-6-3-356 16,0 0 264-16</inkml:trace>
  <inkml:trace contextRef="#ctx0" brushRef="#br0" timeOffset="51292.16">13243 5551 612 0,'3'-3'228'0,"-3"3"-180"16,9 0-12-16,-6-2 96 0,3 2-80 0,0-3 52 0,2 3-64 0,1-3 68 16,0 3-60-16,3-2-8 0,0-1-24 0,3-2 8 15,0 5-16-15,-3-6-4 16,3 6 0-16,-3-5-16 15,3 5 8-15,-4-5 4 16,4 5 0-16,-6-5-264 16,3 5 144-1,-3-3-272-15,3 3 224 0</inkml:trace>
  <inkml:trace contextRef="#ctx0" brushRef="#br0" timeOffset="54164.8">14195 5556 768 0,'9'-2'284'0,"-9"2"-220"0,9-3-20 0,-6 0 200 0,3 3-144 0,3-2 92 0,0-1-112 0,-3-2 16 15,3 2-56-15,-3-2-40 16,0 5-4-16,0-6 0 15,0 6 4-15,0-5 16 16,0 5-8-16,-3-5-4 16,0 2 0-16,0-2-24 15,2 0 12-15,1-3 20 16,0 0-4-16,0-8 4 0,3 8-4 16,0-8 4-16,3 3-8 0,-3-8-20 31,3 5 8-31,0-8 12 15,0 6 0-15,0-6-4 0,3 8 4 16,-4-5-4-16,4 5 0 0,-6-3-20 16,3 9 12-16,-3-4 12 15,0 7 0-15,-3-7-20 16,0 4 8-16,0-1 4 16,0 6 4-16,-3-8 8 15,0 7-4-15,-3-2-12 16,0 6 4-16,-3-4 12 15,0 6-4-15,-6-2-12 16,0 4 4-16,-6-2-4 16,6 6 0-16,-3-4 24 15,3 4-8-15,-6-4-12 16,7 4 0-16,-4-1-4 0,3 3 0 16,-3-3 8-16,3 3 0 0,-3 0-12 15,3 3 8-15,-6-3 12 16,6 5-4-16,-6-8-4 15,6 3 4-15,-3 0-4 16,4 0 0-16,-4-3 0 31,3 6 0-31,-3-9 8 0,6 4-4 0,-3-1-12 32,6 0 4-32,-6-2 12 15,6 2-4-15,0 0-4 16,6 3 4-16,-3-8-4 0,0 3 0 0,-3 0 8 15,0 2-4-15,3-2-12 16,3-1 4-16,-6-2 12 16,3 0-4-16,-3 0 8 15,3 0-8-15,-3 0 8 16,6 0-8-16,0 3-28 16,0 0 12-16,0-1 4 15,3 4 8-15,3 1 16 16,6 7-8-16,6 7-28 15,-1-5 8-15,1 13 4 16,0 0 8-16,-9 11 8 16,0-6-4-16,-12 0-12 15,0-2 4-15,-9-5 12 16,0-4-4-16,-9-7 8 0,3-2-8 16,-5-9 68-1,2 3-40-15,-3-16 4 0,3 3-20 16,-3-14 8-16,6 3-16 15,3-8 16-15,6 6-16 0,3-9 16 16,6 9-16-16,3-6-40 16,3 8 20-16,3-2-164 15,0 4 96-15</inkml:trace>
  <inkml:trace contextRef="#ctx0" brushRef="#br0" timeOffset="54701.41">14746 5482 832 0,'6'-2'308'0,"-6"2"-240"0,12-6-20 0,-6 4 140 0,0 2-112 0,6-3 60 0,3 3-80 0,5-5-8 15,1 2-28-15,6-2 32 16,0 2-28-16,0-2-24 31,-1 5 0-31,1-3 8 16,0 3-4-16,-6-3-4 15,-3 6 4-15,-3-3 4 16,-1 0-4-16,-2 0-12 16,0 0 4-16,-3 0-4 15,3 3 0-15,-9-3-256 0,3 0 144 16</inkml:trace>
  <inkml:trace contextRef="#ctx0" brushRef="#br0" timeOffset="55281.19">15645 5239 652 0,'-3'0'244'0,"3"0"-192"0,0 18-12 0,-3-5 180 0,3 3-128 0,-3 11 200 0,0-1-164 0,-3 9 32 31,6-1-92-31,-6 0 0 16,6 4-36-16,-6-7-4 15,6-2-16-15,-3-5 0 16,6-5-4-16,-6-6 4 15,3 0-8-15,-3-5-100 16,6 0 52-16,-6-3-352 16,3 1 220-16,-6-4-532 15,3 4 400-15</inkml:trace>
  <inkml:trace contextRef="#ctx0" brushRef="#br0" timeOffset="55512.67">15812 5509 1092 0,'6'-3'404'0,"-6"3"-316"0,9 0-24 0,-6 0 72 15,2 0-88-15,1 0-28 31,3 3-16-31,-3-3-112 0,0 2 60 0</inkml:trace>
  <inkml:trace contextRef="#ctx0" brushRef="#br0" timeOffset="56282.32">16234 5337 664 0,'0'-3'244'0,"0"3"-188"0,12-3-16 0,-6 1 56 0,0 2-60 0,9-6 48 0,3 6-48 0,3-10 0 16,3 7-24-16,2-10 12 15,1 5-16-15,0-5-4 16,-3 2 0-16,-3 1 28 15,-1 2-16-15,-5 2 20 16,0 4-20-16,-6 4 20 16,0 6-24-16,-9 11 136 15,0 2-80-15,-12 16 56 0,3 0-68 16,-12 13 44-16,7 1-56 16,-7 4-12-16,3-10-20 15,0-5 52-15,9-8-36 16,-3-6-4-16,6-5-12 0,0-8 32 15,3 1-20-15,-3-6-120 16,6-3 52-16,-3-5-408 16,3 3 252-16</inkml:trace>
  <inkml:trace contextRef="#ctx0" brushRef="#br0" timeOffset="57711.19">16222 5617 852 0,'3'0'316'0,"-3"0"-248"0,18 0-16 0,-3-5 76 0,6 5-80 0,12-5 0 0,2 2-32 0,4-5-4 16,0 5-4-16,0 1-16 16,-1 2 4-16,-2-8-136 15,-3 8 72-15</inkml:trace>
  <inkml:trace contextRef="#ctx0" brushRef="#br0" timeOffset="58795.11">13261 6718 644 0,'3'-3'236'0,"-3"3"-180"0,3 0-20 0,0-3 184 0,3 3-128 0,2-5 112 0,1 3-116 0,3-4 48 15,3 4-76-15,3-6 28 16,0 2-52-16,3-2 0 15,3 3-24-15,-4-3-8 32,1 6 0-32,0-4-16 15,-3 4 8-15,-3-1-104 16,0 6 60-16</inkml:trace>
  <inkml:trace contextRef="#ctx0" brushRef="#br0" timeOffset="59134.47">13305 6802 684 0,'3'-5'252'0,"-3"5"-192"0,0-5-20 15,0 2 216 1,0 6-148-16,0-3 64 16,6 0-104-16,0-3 4 15,3 3-40-15,0-2-20 16,3 2-8-16,3-6 4 15,3 6-4-15,3-2-92 16,2 2 52-16</inkml:trace>
  <inkml:trace contextRef="#ctx0" brushRef="#br0" timeOffset="60053.19">14249 6723 664 0,'9'-11'244'0,"-9"11"-188"0,12-7-16 0,-6-1 68 0,3 5-68 0,3-10 72 0,2 2-64 0,4-13-8 16,3 1-24-16,0-9 32 15,0 5-24-15,0-10 64 0,-1 8-48 0,-2-3 28 16,-3 11-40-16,-3-3 0 16,-3 9-16-16,-6-1 28 15,0 5-24-15,-9 6 12 16,3-3-16-16,-12 3 36 15,3 5-24-15,-12 0-4 32,7 5-12-32,-10 3 20 15,6-3-16-15,-3 0 12 0,6 1-12 0,-3-1 12 16,7 0-16-16,-4 1-4 16,6 2 0-1,-3-1-4-15,3 4 0 0,-3-3 16 0,6 3-8 16,-3-4 32-16,3 1-24 0,0-2 4 31,3-1-12-31,1-2 4 16,2 2-8-16,-3-2-4 15,6 2 4-15,-3-2-4 16,3-1 0-16,0 1 0 16,3-1 0-16,0 1 16 15,3 2-8-15,2 3-4 16,4 3 0-16,3 7-24 15,3 4 12-15,3-1-4 16,0 5 4-16,-3 6 0 16,0-3 0-16,-7 0 8 15,-2-2 0-15,-12-1 8 16,0 1-4-16,-9-9 8 16,1 1-8-16,-13-9 16 15,6-2-12-15,-12-11-4 16,6 1 0-16,-5-9 12 0,8 1-8 15,0-9 4-15,6 3-4 0,9-8-24 16,6 6 8-16,6-3-68 16,6 8 44-16,6-3-144 15,0 8 96-15</inkml:trace>
  <inkml:trace contextRef="#ctx0" brushRef="#br0" timeOffset="60489.72">14758 6689 476 0,'3'0'176'0,"-3"0"-136"0,-3 2-12 0,0-2 164 0,3 3-112 0,-3-3 188 0,6 0-152 0,0-3 128 15,0 3-140-15,3-2 16 16,3-1-72-16,9-5-20 16,5 0-16-16,4-2 0 15,3 4-8-15,3-2-56 16,0 6 28-16,-1-4-184 15,1 4 116-15,-6-4-364 16,0 12 252-16</inkml:trace>
  <inkml:trace contextRef="#ctx0" brushRef="#br0" timeOffset="61171.02">15541 6281 780 0,'9'3'288'0,"-9"-3"-224"0,9 18-20 0,-6 1 260 0,3 5-176 0,-3 15 152 0,0 4-164 0,-3 4 0 15,3-2-68-15,-3-2 20 16,0-9-36-16,0-5-20 15,0 0-4-15,0-8 16 16,0-2-12-16,-3-6-164 16,3-2 84-16,-3-3-440 15,0-3 280-15</inkml:trace>
  <inkml:trace contextRef="#ctx0" brushRef="#br0" timeOffset="61882.94">15895 6596 1288 0,'9'-3'476'0,"-9"3"-368"0,12-2-32 0,-9-1 168 0,0 6-148 0,-3-3-20 0,0 0-48 0,0 0-32 15,0 0 0-15,0 0-224 16,0 0 120-16</inkml:trace>
  <inkml:trace contextRef="#ctx0" brushRef="#br0" timeOffset="62609.4">16642 6165 1432 0,'-33'55'532'0,"33"-55"-412"0,-32 69-36 0,17-27 120 0,6 1-128 0,-3 12 8 0,3-2-56 0,3-2 0 16,3-9-16-16,12-2-24 15,3-3 4-15,9-6-100 16,6-2 56-16,2-2-124 15,-2-3 96-15,0-3-268 16,0-3 196-16</inkml:trace>
  <inkml:trace contextRef="#ctx0" brushRef="#br0" timeOffset="64470.4">17115 6342 996 0,'0'-5'368'0,"0"5"-284"0,12-6-24 0,0 1 44 0,0 3-68 0,9-6 12 16,3 0-28-16,6-3-12 15,2 6-4-15,1-1 4 0,-3 4-4 16,-6 2-20 0,-3 2 8-16,-10 6 12 15,1 6 0-15,-12 9-12 16,-3 4 4-16,-14 10-4 0,2 3 0 16,-15 2 16-16,3-5-4 0,-6-3 16 15,10-4-12-15,-1-9 16 16,6-3-16-16,3-5 32 15,6 1-24-15,6-9 32 16,3 0-32-16,6-5 32 16,6 0-32-16,9-2 64 15,3-1-44-15,2-2-8 16,4 2-16-16,-3-2 8 16,0 5-12-16,-3-8-12 15,-1 8 0-15,-5-3 4 16,0 3 0-16,-3-2 8 15,-3 4-4-15,-3-2-4 16,3 3 4-16,-9-3 12 16,0 2-8-16,-3 4 4 15,0-4-4-15,0-2-32 16,0 0 12-16,0 0-100 16,0 0 60-16,-3 0-188 15,3 6 136-15,-3-6-384 16,3 2 272-16</inkml:trace>
  <inkml:trace contextRef="#ctx0" brushRef="#br0" timeOffset="65256.46">17717 6324 1028 0,'3'-6'380'0,"-3"6"-296"0,6-2-20 0,-3-1 128 0,3 3-116 0,0-5 84 16,0 5-92-16,-1-3-8 0,4 3-40 16,3-3-12-16,0 3-4 15,3-2-16-15,3-1 8 0,0-2 12 32,3 5-4-32,-3-3-4 0,2 3 4 0,1-3-4 31,-3 1 0-31,0-3-12 15,0 5 8-15,-3-3 20 16,0 3-8-16,-4 0 4 0,4 3-4 0,-6-3-24 16,0 0 8-16,-3 0 4 15,0 2 4-15,-3-2 0 32,0 3 0-32,-3-3 0 15,0 5 0-15,-3 0-20 16,0 1 12-16,-6-1 4 0,0 3 4 0,-6 0 32 15,6 2-16-15,-5 1 4 16,5 0-12 0,-9-1 28-16,6 3-20 0,-3-5-12 15,3 3-8-15,-3-3 12 16,6 0-4-16,-3-3-4 16,6 3 4-16,0-3 4 15,3 1-4-15,0-4-12 16,6 4 4-16,0-4 20 15,3 4-8-15,3 1-20 16,3 7 4-16,0-1-12 16,0 3 8-16,0 2 16 15,0 3 0-15,-6 1 24 16,0-1-16-16,-9-3 76 16,3 1-52-16,-12-1 4 15,3-4-24-15,-9-4-20 0,3 1 0 16,-9-6-84-16,7 3 48 15,-10-8-232-15,6 0 152 0</inkml:trace>
  <inkml:trace contextRef="#ctx0" brushRef="#br0" timeOffset="66213">18479 6564 820 0,'0'6'304'0,"0"-6"-236"0,12 0-20 0,-3 2 160 0,3 1-124 0,5-3 116 0,4 0-116 0,9 0 0 15,3 0-48-15,2-3-16 16,1 3-12-16,-3-2 4 16,0-4-8-16,-4-2-152 15,1 6 80 1</inkml:trace>
  <inkml:trace contextRef="#ctx0" brushRef="#br0" timeOffset="67734.14">19277 6419 768 0,'6'-8'284'0,"-6"8"-220"0,8-8-20 0,-2 3 216 0,0 2-152 0,6-8 8 0,0 3-68 0,3-5-16 15,3 3-20-15,3-4-16 16,3 4 0-16,-1-1-4 16,1 6 0-16,-3 2 16 15,-3 3-4-15,-3 8-12 16,-3 3 4-16,-6 10-4 16,-3 5 0-16,-9 9 0 15,0 2 0-15,-12 0 0 16,3-3 0-16,-6-2 8 15,3-5 0-15,-3-6 68 16,10-3-36-16,-4-5 48 0,6 1-44 16,0-6 76-16,3 0-60 0,-3 0-16 15,6-6-24-15,0-2 16 16,3 3-16-16,3-3 24 16,3 0-24-16,3 0 12 31,3 0-12-31,3-3 0 15,2 3-4-15,4-2-8 16,0 2 4-16,3-6-4 16,0 6 0-16,0-5-12 15,-4 5 8-15,-2-3-4 16,3 6 0-16,-9-3-64 16,0 0 40-16,-3 0-92 0,3 0 68 15,-3 0-96-15,0 0 88 0,-3 0-164 16,0 0 128-16,-1-3-260 15,1 3 204-15</inkml:trace>
  <inkml:trace contextRef="#ctx0" brushRef="#br0" timeOffset="68412.64">20119 6559 664 0,'3'5'244'0,"-3"-5"-188"0,6 0-16 0,-3 0 340 0,0 0-216 0,0 0 128 0,0 6-172 0,0-6-40 16,0 0-52-16,0 0-12 16,0 0-8-16,-3 0-16 15,0 0 4-15</inkml:trace>
  <inkml:trace contextRef="#ctx0" brushRef="#br0" timeOffset="70743.34">20435 6477 632 0,'5'-3'236'0,"-5"3"-184"0,12-2-16 0,-6-4 132 0,3 4-100 0,3-6 44 0,3 3-68 0,0-9-8 16,3 6-20-16,0-5 32 15,0 5-24-15,-1-8 40 16,1 6-36-16,0-3-16 16,0 2-4-16,-6-5 44 15,0 5-28-15,-3-2 16 16,0 3-24-16,-3-4-16 16,0 4-4-16,-3-3 12 15,-1 2-4-15,-4-2 60 16,2 2-36-16,-6 1-12 15,0 2-8-15,-6-3 0 16,6 6-4-16,-9 0 8 16,6 2-8-16,-9 0-4 15,6 3 4-15,-9 0-4 0,6 0 0 0,-5 0-12 16,5 3 8-16,-6 0 20 31,3 2-8-31,-3 0-12 0,9 0 0 0,-3 1 4 16,3-1 0-16,-2 0 8 31,5 3-4-31,-3-2 8 16,6 1-8-16,-6-1 24 15,6 2-16-15,-3-3 4 0,6 3-8 16,-6-3-16-16,6 0 4 16,-3 1 20-16,6-1-8 0,-3-5-12 15,3 3 0-15,0-1 20 16,3 1-8-16,-3-3 16 15,6 3-16-15,0-1 16 16,6 1-16-16,3-3-20 16,0 3 4-16,6-1 12 15,-1 4 0-15,4-1 8 16,3 5-8-16,0 6-12 16,0 5 4-16,-7 9-24 15,1 1 16-15,-9 4 12 16,0-1 4-16,-12-2 8 15,0 0-8-15,-9-11-12 16,0 0 4-16,-9-8 28 16,1 3-12-16,-10-8 24 15,6-3-24-15,-9-7-4 16,9 2-4-16,-3-8 20 16,7 0-12-16,2-13-12 15,6 2-4-15,6-7 12 0,9-4-4 16,9-7-92-16,3 6 52 0,5-4-272 15,1 9 172-15</inkml:trace>
  <inkml:trace contextRef="#ctx0" brushRef="#br0" timeOffset="71126.83">20985 6144 976 0,'18'21'360'0,"-18"-21"-280"0,24 47-20 0,-15-12 232 0,3 2-172 0,-6 24 100 0,3 0-128 0,-9 5 12 0,3-8-64 0,-6-3-16 15,0-10-12-15,-6 0 0 16,3-8-8-16,-9-7-36 15,0-7 16-15</inkml:trace>
  <inkml:trace contextRef="#ctx0" brushRef="#br0" timeOffset="72311.45">13252 7710 644 0,'0'-3'236'0,"0"3"-180"0,9-2-20 0,-3-1 168 0,0 6-120 0,5-6 88 0,4 3-100 0,0-3 24 15,3 1-56-15,3-4-40 16,0 6-4-16,0-5 16 16,-4 5-4-16,-2-5-28 15,0 5 8-15,-3-5-268 16,3 5 152-16</inkml:trace>
  <inkml:trace contextRef="#ctx0" brushRef="#br0" timeOffset="72715.5">13290 7837 892 0,'9'-3'332'0,"-9"3"-260"16,21-2-20-16,-12-1 132 0,0 0-112 0,6-2-28 0,0 2-28 0,6-5-16 16,2 6 0-16,1-6-100 15,0 5 56-15</inkml:trace>
  <inkml:trace contextRef="#ctx0" brushRef="#br0" timeOffset="74264.42">14115 7728 332 0,'-9'-2'120'0,"9"2"-92"0,-3 0-8 0,0 0 140 0,3 0-92 0,-3 0 168 0,3 0-136 0,-3 0 200 15,6 0-172-15,-3 0 144 32,6 0-160-32,3-3 92 15,3 3-116-15,6-5 48 16,0 2-76-16,5-5-24 16,4 6-24-16,-3-6-12 15,0 2 4-15,-6 1-16 16,0 3 8-16,-4-1-48 0,1 3 24 15,-3 0-224-15,3 3 140 16,-3-1-268-16,3 3 212 0</inkml:trace>
  <inkml:trace contextRef="#ctx0" brushRef="#br0" timeOffset="74655.52">14841 7432 424 0,'3'-10'156'0,"-3"10"-120"0,6 0-8 0,-6 0 160 0,0 0-108 0,0 5 152 0,0 5-132 0,-3 12 136 15,0 1-136-15,-6 4 116 0,3-1-124 16,-3 3 44-16,3 1-80 0,-2 1-32 15,5-2-16 1,-3-2 8-16,6-1-8 0,-3-5 4 16,3 1-4-16,0-6-200 15,3-1 104-15</inkml:trace>
  <inkml:trace contextRef="#ctx0" brushRef="#br0" timeOffset="74996.78">15100 7723 976 0,'9'-2'360'0,"-9"2"-280"0,6 0-20 0,-3 0 300 16,3 0-208-16,0 0 56 15,0 0-128-15,0-3-40 16,0 3-24-16,-3-3-16 16,3 3 4-16,-3-2-40 15,3 2 20-15,-6-3-372 16,3 3 212-16,-3 0-472 15,0 5 364-15</inkml:trace>
  <inkml:trace contextRef="#ctx0" brushRef="#br0" timeOffset="75783.45">15806 7586 612 0,'-6'-3'228'0,"6"3"-180"0,0-3-12 0,0 1 192 0,3-1-132 0,-3-2 164 0,6-1-148 0,0-4 60 15,6-1-104-15,-1-5-8 16,4 6-40-16,3-3 4 16,3 2-12-16,0 0-24 0,0 3 4 15,0 3 4-15,-4 3 4 16,-2 4 0-16,0 3 0 15,-3 6-20-15,-3 5 12 16,-6 5 4 0,0 0 4-16,-9 3 0 15,0 3 0-15,-12 2 0 16,0-3 0-16,-5 1 24 16,2-4-12-16,-3-4-4 15,6-3-4-15,0-3 40 16,6-2-24-16,0-3 44 15,9-3-36-15,3-5 12 16,3 0-24-16,6-3-8 16,6 1-4-16,3-4 12 15,3 4-8-15,0-4 4 16,0 6-4-16,-1-5-16 0,1 5 4 16,-3-5 4-16,-3 5 0 15,-3-6-12 1,0 6 8-16,-3-2-48 0,3 2 24 15,-3-3-124 1,-1 6 80-16,-2-3-192 0,0 0 144 16,-3 0-204-16,0 0 184 0,3-3-384 15,0 3 296-15</inkml:trace>
  <inkml:trace contextRef="#ctx0" brushRef="#br0" timeOffset="76677.39">16297 7564 644 0,'0'0'236'0,"0"0"-180"0,-3-2-20 0,0-1 192 0,6 6-132 0,-3-6 156 0,0 3-144 0,0-5 40 15,6 2-84-15,-3-2 4 16,6 5-36-16,3-5-20 0,0 2-8 0,2-2-4 15,4 5 0-15,0-6 0 16,0 6 0-16,0-2 0 16,3 2 0-16,0-3 0 15,-4 3 0-15,1-5 0 16,-3 5 0-16,-3-3-12 16,3 6 8-16,-3-6 20 15,3 3-8-15,-6-2-4 16,0 4 0-16,0-2 4 15,-1 0-4-15,-2 0-20 16,0 3 8-16,0-3 12 16,0 0 0-16,-3 0-12 15,0 0 4-15,0 0-4 16,0 0 0-16,0 2 8 0,0 1 0 16,-3 0 16-1,0-1-8-15,-3 1-20 16,3 2 4-16,-3 3 4 15,0 0 4-15,-6 0 16 0,3 3-8 16,-6-3 24-16,6 2-20 16,-5-2 12-16,2 0-12 0,-3-3-8 15,6 1 0-15,-3-4-4 32,6 1 0-32,-3 0 24 15,6-1-12-15,-3-2-4 0,3 0-4 0,-3 0-4 16,6 0 0-16,-3 0-12 15,6 3 8-15,0 0 4 16,3-1 0-16,0 4-12 16,0 1 8-16,3 4-4 15,-1 5 0-15,1 5 60 16,0 3-28-16,-6 0 88 16,0 0-64-16,-6-6 32 15,3 3-48-15,-6-10 8 16,0-1-24-1,-6-7 0-15,3 0-8 0,-9-11-84 16,4 0 40-16,-10-5-240 16,3 5 152-16,-6-3-228 15,6 6 200-15,-6-1-452 16,6 6 340-16</inkml:trace>
  <inkml:trace contextRef="#ctx0" brushRef="#br0" timeOffset="78533.02">17309 7604 436 0,'0'0'160'0,"0"0"-124"0,-3-3-8 16,0 1 160-16,6 4-108 0,-6-2 152 0,3 0-132 0,-3-2 80 0,3 2-100 0,-3-3 16 16,6 3-56-16,-3-2 28 15,3 2-36-15,6-3 104 16,3 3-76-16,12-3 0 16,2 1-36-16,7-4-16 15,0 6-4 1,6-5 4-16,-4 2-4 0,1-2-12 15,0 5 4-15,-6-3-60 16,-4 3 36-16,-8-2-164 16,0 4 108-16,-12-2-284 15,0 0 208-15</inkml:trace>
  <inkml:trace contextRef="#ctx0" brushRef="#br0" timeOffset="79164.44">17526 7496 560 0,'-3'-14'208'0,"3"14"-164"0,-3-8-8 0,0 6 120 16,3 2-92-16,-3 0 80 0,3 5-84 0,-3 3 92 0,3 5-88 15,-3 3 120-15,3 0-104 0,-6 3 48 16,6-1-72-16,-3 1-8 15,3-1-28-15,0 1-12 16,3-3-4-16,0-3 12 16,0 0-8-1,-3-2-356-15,3-1 192 0</inkml:trace>
  <inkml:trace contextRef="#ctx0" brushRef="#br0" timeOffset="84211.61">18235 7493 372 0,'-3'-5'140'0,"3"5"-112"0,0 2-4 0,0-2 144 16,0 0-96-16,-3 0 68 0,3 0-80 0,-3 0 52 16,0 0-60-16,-3 0 84 15,6 0-76-15,-6 0 60 16,6 3-68-16,-6-3 32 15,6 0-48-15,-6 0 60 16,6 0-56-16,-3-3 64 16,3 3-64-16,-6-2 0 0,6 2-24 15,-3-3-20 1,3 6 0-16,-6-3 12 0,6 0-4 0,-3 0-12 16,6 0 4-16,-3-3 4 15,0 3 0-15,0-3 0 31,6 3 0-31,3-5 24 0,6 2-12 0,6-2-12 16,0 3-4-16,-1-6 20 16,4 5-8-16,0-2-12 15,0 5 0-15,0-6-4 16,-3 6 0-16,-1-2 24 16,-2 2-8-16,3-3-20 15,-3 6 4-15,-3-3-4 16,0 0 4-16,-6 0 16 15,3 2-4-15,-7 1-12 16,4 2 4-16,-6 1 4 0,3-1 0 16,-6 3 0-16,0 0 0 0,-6 2-12 15,0 4 8-15,-5-4 4 16,5 3 0-16,-9-5 8 16,6 3-4-16,-6-3-4 31,3 0 4-31,-3-3-16 15,0 3 8-15,0-3 4 16,6 1 0-16,-3-1 8 16,4 0-4-16,-4-2-12 15,6-1 4-15,-3 1 4 16,6 0 0-16,0-1-12 0,3 4 8 0,3-4 12 16,6 1-4-16,3 2-12 15,2 6 4-15,1-1 12 16,0 4-4-16,-3 2-20 15,0 2 8-15,-9 3 12 16,-3 3 0-16,-6 0-4 16,-3-3 4-16,-3 0-4 15,0-5 0 1,-3-5 8-16,4-3-4 0,-4-8-160 16,3 0 84-16,-6-11-208 15,6 3 156-15</inkml:trace>
  <inkml:trace contextRef="#ctx0" brushRef="#br0" timeOffset="84584.71">18776 7684 1216 0,'3'-3'448'0,"-3"3"-348"0,9 3-28 0,-6-3 140 0,0 0-132 0,3 0 0 0,0 2-48 0,-6-2 48 15,3 3-44-15,0-3-8 32,3 0-16-32,0 0-12 15,0 0 4-15,0 0-224 0,3 0 120 0</inkml:trace>
  <inkml:trace contextRef="#ctx0" brushRef="#br0" timeOffset="85732.66">19256 7689 496 0,'0'-3'184'0,"0"3"-140"0,9-2-16 0,-6-1 136 0,3 0-96 0,6-2 104 0,2 0-96 0,1-6 12 16,3 6-52-16,0-8 48 15,3 5-48 1,-3-8 36-16,3 5-40 0,-1-5-8 15,-2 6-16-15,0-6 12 0,-3 3-12 0,-3-3-20 32,0 2 4-32,-6 1 56 15,3 3-24-15,-9-4 0 16,3 6-16-16,-12 1-24 0,0 1 8 0,-9-2 4 31,0 6 4-31,-9-4 0 16,6 6 0-16,-8-2 0 15,8 4 0-15,-6-2 0 16,9 3 0-16,-6 0 8 16,9 5-4-16,-2 0 16 15,5-1-12-15,-3 1 24 16,3 3-20-16,0 0 32 0,6-1-28 16,-3-2 48-16,3 3-36 0,0-3-4 15,6 0-16-15,-3-3-16 16,3 0 4-16,-3 0 12 15,3 1-4-15,-3-4-4 16,3 4 4-16,-3-6 4 16,6 0-4-16,-3 0-4 15,0 5 4-15,-3-2-16 16,3-1 8-16,-3-2 12 16,3 3-4-16,-3-3 8 15,6 0-8-15,-3 0-4 16,0 0 4-16,3 0 20 15,0 0-12-15,0 0 24 16,3 3-24-16,3-3 4 16,3 2-8-16,3 1-24 15,0 2 8-15,6 0 20 16,0 3-4-16,5 6-20 16,1 1 4-16,3 12 12 15,0 2 0-15,-4 8-28 0,-2 0 12 0,-9 3 12 31,-6-8 4-31,-15-3 32 16,0-3-20-16,-12-7 64 0,0-3-44 0,-5-9 0 31,2 1-20-31,-6-10 16 0,9-1-20 0,-3-7-4 16,6-1-4-16,1-10-32 31,8 0 16-31,3-9-128 16,6 7 80-16,3-4-216 0,2 6 156 15</inkml:trace>
  <inkml:trace contextRef="#ctx0" brushRef="#br0" timeOffset="88590.35">13329 8758 756 0,'-3'-3'280'0,"3"3"-216"0,-3 3-20 0,0-3 200 15,3 2-144-15,-3 1 144 0,6 0-140 0,-3-3 88 16,0 0-112-16,0 0 64 15,6 0-84-15,3-6 12 0,3 4-40 16,3-6-12-16,3 0-12 16,0-3-24-1,2 3 8-15,1-2-128 0,3 2 76 0,0 0-252 32,-3 3 176-32,-3 2-352 15,-4 3 276-15</inkml:trace>
  <inkml:trace contextRef="#ctx0" brushRef="#br0" timeOffset="89062.41">13401 8914 892 0,'20'-8'332'15,"-20"8"-260"-15,18-5-20 0,-6-1 152 0,3 4-124 0,6-6-24 0,3 0-36 0,2-3-20 16,-2 6 4-16,0-3 12 16,-3 3-8-16</inkml:trace>
  <inkml:trace contextRef="#ctx0" brushRef="#br0" timeOffset="94188.88">14237 8848 1048 0,'18'-3'388'0,"-18"3"-300"0,24-3-28 0,-12 1 60 0,-1 2-80 0,7-6 88 0,0 1-72 0,3-3-20 16,3 3-20-16,0-3-4 0,-1 5-8 0,-2-2-12 16,0 5 4-16,-3-5 12 15,-3 5-4-15,0-6-144 16,-3 6 76-16,0-5-184 16,0 3 140-16</inkml:trace>
  <inkml:trace contextRef="#ctx0" brushRef="#br0" timeOffset="94490.19">14779 8562 956 0,'0'5'352'0,"0"-5"-272"0,0 40-24 16,0-16 216-16,0 0-160 0,0 7 60 16,0 1-100-16,0 0-36 15,0-3-20-15,0-3-16 16,0-5 4-16,0-2 12 16,3 0-8-16,-3-6-248 15,0 0 128-15,0-2-316 16,0-1 240-16</inkml:trace>
  <inkml:trace contextRef="#ctx0" brushRef="#br0" timeOffset="94739.4">15062 8845 1008 0,'3'-5'372'0,"-3"5"-288"0,3 0-24 0,-3 2 80 16,2 1-88-16,-2-3 8 16,0 0-40-16,3 0-28 15,0 3 0-15,0-3-172 16,0 2 100-16,0 1-760 15,3 0 464-15</inkml:trace>
  <inkml:trace contextRef="#ctx0" brushRef="#br0" timeOffset="95589.49">15693 8744 676 0,'-3'-13'248'0,"3"13"-192"0,0-18-16 0,0 7 172 0,3 6-124 0,0-11 52 0,3 0-80 0,2-5-20 16,4 5-24-16,3-2-12 0,0 4 0 0,3 1-24 16,0 8 12-16,-3-1 4 15,3 6 4-15,-4 6-28 16,-2 4 16-16,-9 12 4 15,0 4 8-15,-12 6 8 16,3 0-4-16,-8-1 68 16,-1 1-40-16,-6-6 60 15,6-2-56-15,-3-5 56 16,6-1-56 0,0-4 64-16,3-1-60 0,-3-5 0 15,7 2-24-15,-4-2 52 16,3 0-40-16,-3-3 32 15,6 3-32-15,-3-2-8 16,6-1-12-16,-6-2-8 16,6-1 4-16,-3-2-4 15,6 0 0-15,0 0 8 16,3 0-4-16,3-2 8 0,0 2-8 16,3-6-12-16,2 4 4 15,4-6 4-15,3 5 0 0,0-2 0 16,0 5 0-16,0-5 8 15,-1 5-4-15,1-6-12 32,-3 6 4-32,0-2 12 0,0 2-4 0,-3-3-4 15,0 6 4-15,-3-3-68 16,-1 0 36-16,-2-3-148 16,0 3 100-16,-3-3-240 15,3 3 176-15</inkml:trace>
  <inkml:trace contextRef="#ctx0" brushRef="#br0" timeOffset="96385.08">16178 8620 704 0,'-6'-3'264'0,"6"3"-208"0,0-2-12 0,-3-1 184 0,3 6-132 0,-3-6 132 0,6 3-136 0,-3-2 36 15,0-1-80-15,0-2 12 16,6 2-40-16,0-5 8 16,6 3-16-16,0-3 20 15,2 2-20-15,4-1-32 16,0 1 12-16,6-2 20 16,0 3-8-16,0-3 8 31,-1 5-4-31,1-2-16 15,-3 3 4-15,0-1 12 16,-3 3-4-16,0-3-20 16,-3 6 8-16,-4-3 20 15,1 3-4-15,-3-1-28 16,3 1 8-16,-3-1 24 16,0 1-8-16,-6 0-8 15,3 2 0-15,-6-2-4 0,0-1 0 16,-3 4 16-16,3 2-4 15,-6-1 16-15,3 1-12 0,-6 3 32 16,3 2-24-16,-9-2 4 16,6 2-12-16,-5-2 4 15,2-1-8-15,-3-2 8 16,3 0-8-16,0-3-4 16,6 3 4-16,-3-2 20 15,6-1-12-15,-3-5 12 16,6 3-12-16,3-1 0 15,3 4-4-15,6 1-16 0,3 7 4 16,0 2 4-16,0-1 0 0,-4 7 0 16,4 1 0-16,-9 1 76 31,0-3-40-31,-6-5 56 0,0 0-52 16,-6-3-12-1,3-2-16-15,-9-3 0 0,1-3-8 0,-10-5-116 16,6 3 60-16,-12-6-412 15,6 3 260-15,-9-2-600 16,10-1 452-16</inkml:trace>
  <inkml:trace contextRef="#ctx0" brushRef="#br0" timeOffset="97437.05">17071 8692 676 0,'0'-6'248'0,"0"6"-192"0,6-2-16 0,-3-1 244 0,0 6-164 0,0-6 128 0,0 3-144 0,0-3 32 15,3 3-80-15,6-5 0 16,5 0-32-16,13-6-12 16,6 6-8-16,9-6-16 15,-1 3 8-15,4-2-32 16,-9 4 20-16,-4-1-248 16,-2 4 144-16</inkml:trace>
  <inkml:trace contextRef="#ctx0" brushRef="#br0" timeOffset="97843.95">17306 8488 748 0,'3'-3'276'0,"-3"3"-216"0,3 3-16 15,-3 2 296-15,3 3-196 16,0 8 92-16,0 5-140 0,0 11 16 31,3 0-68-31,0 5-8 16,3-3-20-16,-6-2-12 16,0-3 0-16,-6-5-112 15,3-3 60-15,-6-3-404 16,0 1 252-16</inkml:trace>
  <inkml:trace contextRef="#ctx0" brushRef="#br0" timeOffset="98833.44">17928 8520 600 0,'-9'-3'224'0,"9"3"-176"0,-6-3-12 0,3 1 212 0,6 4-144 0,0-2 100 0,0 0-120 0,0 0 52 16,0 0-80-16,0-2 40 16,0 2-56-16,0-3 24 15,3 0-36-15,0-2 8 16,3 5-20-16,0-5-8 16,3 2-4-16,3-2 4 15,0 2-4-15,5-5-4 16,4 6 4-16,6-6 4 15,0 5-4-15,-1-2-12 16,1 5 4-16,-3-3 12 16,0 3-4-16,-3-3-4 15,-4 6 4-15,-2-3-16 16,-3 0 8-16,-3 0 4 0,0 0 0 16,-6 0 0-16,3 0 0 15,-6 0-12-15,0 0 8 16,-3 3 20-1,0-1-8-15,-6 1-12 16,3 0 0-16,-9 2-4 16,0 0 0-16,-9 1 24 15,3 1-8-15,-8-1 4 16,2 2-4-16,0-3-16 0,9 3 4 0,0-3 12 16,6 3-4-16,6-3-4 15,9 3 4-15,6 3-4 16,6 0 0-16,6 4 16 15,0 4-8-15,-3 2 92 16,-1 0-52-16,-5 0 40 16,-3-2-52-16,-6-3 16 15,-3 0-32-15,-12-3-28 16,3-2 4-16,-15-4-220 16,3-1 124-16,-14-6-400 15,2 0 280-15</inkml:trace>
  <inkml:trace contextRef="#ctx0" brushRef="#br0" timeOffset="99362.82">18940 8226 704 0,'12'-19'264'0,"-12"19"-208"0,0 0-12 0,-6 8 328 0,3 3-212 0,-12 18 252 0,3 3-236 0,-2 13 164 16,2 0-196-16,0 10-12 16,6-2-80-16,3 11-36 15,6-3-8-15,3-3 8 16,6-11-8-16,5-4-92 16,4-9 48-16,0-5-228 15,3-2 148-15,-3-6-336 16,-3-5 256-16,2-3-668 15,-2 0 484-15</inkml:trace>
  <inkml:trace contextRef="#ctx0" brushRef="#br0" timeOffset="101237.76">19524 8456 912 0,'9'-8'340'0,"-9"8"-264"0,3 8-24 0,-3-3 36 0,6 3-60 0,-1 8 40 0,4 5-36 0,-3 6 8 15,3-1-24-15,-3 3 0 16,6-2-8-16,-9-3 12 16,3-1-12-16,-9-7-4 15,3-2 0-15,-6-4-120 16,3-2 64-16,-9 0-420 15,6 0 264-15</inkml:trace>
  <inkml:trace contextRef="#ctx0" brushRef="#br0" timeOffset="101627.03">19878 8488 384 0,'21'-24'140'0,"-21"24"-108"0,18-16-8 0,-9 8 136 16,2 3-92-16,4-6 24 16,3 6-52-16,0 2 28 15,3 6-40-15,-3 5-16 16,0 3-4-16,-7 7 104 15,-2 1-60-15,-12 4 156 16,0 1-116-16,-8 0 120 16,-1-3-120-16,-12-2 96 15,3-3-108-15,-6-8-8 16,3-1-44-16,1-7-8 16,5-2-12-16,0-11 36 15,6 2-20-15,3-8-40 16,6 6 8-16,3-5-112 15,3 5 64-15,6-1-212 16,3 6 148-16</inkml:trace>
  <inkml:trace contextRef="#ctx0" brushRef="#br0" timeOffset="102080.57">20324 8483 612 0,'3'-8'228'0,"-3"8"-180"0,3-8-12 0,-3 2 184 0,6 6-128 0,3-8 0 16,3 1-60-16,6-7 16 16,0 6-32-16,6-2 32 15,2 2-32-15,1 3 32 16,0 7-32-16,-3 9-4 16,0 2-8-16,-9 6 64 15,-1-1-36-15,-8 3 200 0,-3 0-132 16,-12 1 92-1,3-4-112-15,-11-5 60 0,-1 0-80 0,-12-7-32 16,6-4-16-16,-9-7 12 31,10 2-12-31,-4-7-4 16,6 2-4-16,0-8-172 16,9 6 92-16,3-9-268 15,9 6 192-15</inkml:trace>
  <inkml:trace contextRef="#ctx0" brushRef="#br0" timeOffset="102549.19">20798 8528 912 0,'3'-3'340'0,"-3"3"-264"0,12-3-24 0,-6 1 212 0,-1 2-156 0,10-3 80 0,3 0-112 0,6-2-32 15,3 5-28-15,3-3-4 16,-4 3-8-16,1-2-4 15,-3 4 4-15,-6-2-4 16,-3 3 0-16,-3-3-276 16,-3 3 152-1,-6-1-460 1,2 1 328-16</inkml:trace>
  <inkml:trace contextRef="#ctx0" brushRef="#br0" timeOffset="103194.92">21786 8186 996 0,'-9'11'368'0,"9"-11"-284"0,-27 34-24 0,12-15 152 0,6 2-128 0,-8 3 116 0,2 2-116 0,0-2 0 15,3 2-48-15,3-7 0 16,6-1-20-16,6-4 28 15,3-1-28-15,12-5 12 16,6-3-16-16,8-2 0 0,1-1-4 0,3-4-8 16,-3 2 4-1,-4-5-104-15,1 2 56 16,-6-5-156-16,0 3 112 0</inkml:trace>
  <inkml:trace contextRef="#ctx0" brushRef="#br0" timeOffset="103434.03">22000 8308 976 0,'-3'0'360'0,"3"0"-280"0,-9 21-20 15,3-8 232 1,3 3-172-16,-3 8 128 15,4 0-144-15,-4 0-40 16,3-1-40-16,0-1 0 16,3-1-16-16,-3-3 4 0,6 1-4 15,-3-6-164-15,3-2 84 32,0-3-324-32,0-1 224 0</inkml:trace>
  <inkml:trace contextRef="#ctx0" brushRef="#br0" timeOffset="103809.13">22289 8488 1196 0,'12'-8'440'0,"-12"8"-340"0,12-3-32 16,-9 1 220-1,0 4-172-15,3-2 24 16,0 3-84-16,-6-3-36 0,0 0-12 16,0 3 0-1,3-1-4-15,-6 1-276 16,3-1 148-16,-6 1-584 0,3 2 396 0</inkml:trace>
  <inkml:trace contextRef="#ctx0" brushRef="#br0" timeOffset="104583.27">22631 8353 632 0,'15'-11'236'0,"-15"11"-184"0,24-13-16 0,-9 5 104 0,0 3-84 0,6-6 40 0,2 3-56 0,1-2 40 15,0 4-48-15,-3-1 56 16,0 4-52-16,-3 0 20 16,-4 3-36-16,-2 3-16 15,-3 5-8-15,-6 5-4 16,3 6 0-16,-12 4 44 15,0 1-24-15,-12 5 68 16,4-2-44-16,-10-3 44 16,3-3-44-16,-3-3 24 15,9-2-32-15,-3-3 52 16,6 1-44-16,1-6 0 0,2 2-20 16,0-5-4-16,6 3-4 15,0-5 4-15,3 0-8 16,3-3 8-16,3 0-8 15,6 0-12-15,5 0 4 0,4-3 4 16,0 3 0-16,0-3-28 16,0 1 16-16,0-4-12 15,-1 6 12 1,1-2-28-16,-3 2 24 0,-3-3-72 16,0 3 48-16,-3-3-168 15,0 6 116-15</inkml:trace>
  <inkml:trace contextRef="#ctx0" brushRef="#br0" timeOffset="105455.88">23197 8276 788 0,'12'3'292'0,"-12"-3"-228"0,9 0-16 0,-6 0 240 0,3 0-168 0,3 0 64 0,0 0-108 0,-1 0 36 15,4 0-68-15,-3 0 4 16,0 2-28-16,-3-2-12 16,3 0-4-16,0 0-4 15,3 0 0-15,-3 0 0 16,3 0 0-16,0-2 0 15,0 2 0-15,2-5 8 16,1 2-4-16,3-2-4 16,0 2 4-16,0-5 4 15,0 5-4-15,0-2-20 16,0 2 8-16,-1-2 20 16,-2 5-4-16,-3-3-12 15,3 3 0-15,-6 0 4 0,3 6 0 16,-6-4-12-16,3 4 8 15,-6-1 12-15,0 0-4 16,-6 1-4-16,3 2 4 16,-6 2-16-16,0 1 8 0,-6-1 4 31,0 3 0-31,-6-2 16 0,3 2-8 0,-3-2-4 16,4-1 0-16,-1 1 12 31,3 0-8-31,-3-3-12 15,6 0 0-15,-3-3 12 16,6 3-4-16,0-3 8 0,3 0-8 16,0-5-4-16,3 3 4 0,0 0-4 15,6-1 0-15,0 1-12 16,6 0 8-16,3-1-4 16,0 4 0-16,3-1 8 15,2 3 0-15,-2-3 8 16,0 3-4-16,-6-3-20 15,-3 3 8-15,-9 0 4 16,-3 0 4-16,-12-3 16 16,3 3-8-16,-12-2-4 15,7 2 0-15,-10-3-32 16,3 3 16-16,-6-3-128 16,6 3 80-16,1-3-232 15,5 1 164-15,0-4-372 16,9 3 280-16</inkml:trace>
  <inkml:trace contextRef="#ctx0" brushRef="#br0" timeOffset="105831.61">23658 8078 780 0,'12'-6'288'0,"-12"6"-224"0,33 11-20 0,-18 5 288 0,0 2-192 0,3 27 224 0,2 3-208 0,-5 18 88 15,0-2-144-15,-6 15-8 16,-3-5-56-16,-6 3-36 16,3-8 0-16,-6-8 24 15,0-14-12-15,-3-5 4 16,0-10-8-16,-12-8-280 16,3-3 148-16,-17-8-452 15,2 1 324-15</inkml:trace>
  <inkml:trace contextRef="#ctx0" brushRef="#br0" timeOffset="107038.94">13502 9898 820 0,'6'-8'304'0,"-6"8"-236"0,12-5-20 0,-6 2 132 0,2 3-108 0,7-2 0 0,0 2-48 0,3-3-8 0,3 0-8 0,0-2 4 16,3 2-8-16,-4-2-12 31,-2 5 4-31,0-3 12 16,-3 3-4-16,0-2-4 0,-3 4 4 0</inkml:trace>
  <inkml:trace contextRef="#ctx0" brushRef="#br0" timeOffset="107383.53">13564 10073 944 0,'0'2'352'0,"0"-2"-276"0,9 3-20 0,-3-3 112 16,0 3-104-16,6-6 60 15,6 3-68-15,3-5-16 16,3-1-24-16,2-4-4 15,4 2-4-15,-3-3-76 0,-3 3 36 0</inkml:trace>
  <inkml:trace contextRef="#ctx0" brushRef="#br0" timeOffset="108969.31">14457 9845 600 0,'-9'-3'224'0,"9"3"-176"0,-3-2-12 0,0-1 140 0,3 6-104 0,-6-6 76 0,6 3-84 0,-3-2 104 16,3 4-92-16,-3-4 40 15,6 2-68-15,-6-3 80 16,3 3-72-16,-2-3 44 15,4 6-60-15,-2-6 32 16,3 3-40-16,12-5 24 31,0 0-48-31,3 2-4 0,9-2 4 16,0 2-4 0,5-5-4-16,-2 3 4 0,0-3-4 15,-3 5 0-15,0-5 8 16,-4 6-4-16,-2-4-20 15,-3 4 8-15,0-4 4 16,-3 4 4-16,-3-1 8 16,0 3-4-16,-3-2-4 15,2 4 4-15,-2-2-4 16,0 0 0-16,-3 0-12 16,0 0 8-16,-6 0-4 15,0 0 0-15,0 0 16 16,0 0-4-16,0 3-4 15,3-1 4-15,-3-2-16 0,0 0 8 16,0 3 12-16,3 0-4 0,-3-1-12 31,0 1 4-31,0 0 4 0,0-1 0 0,-3 4 0 16,3-1 0-16,-6 0 0 16,0 1 0-16,-3-1 8 15,6 0-4-15,-6 0-20 16,3 3 8-16,-8 0 4 15,5 0 4-15,-9 0 16 16,6 3-8-16,-6-3-20 16,3 2 4-16,-3-2 12 15,3 0 0-15,1-3 24 16,5 1-16-16,0-4-12 16,3 1-4-16,6 2-4 15,6 1 0-15,6 4-28 16,2 1 20-16,1 5 40 15,0 2-12-15,-3 3 80 16,0 0-56-16,-6-2 12 0,0 0-28 16,-6-4 48-1,0-1-36-15,-6-6-16 0,0-3-8 0,-9-8-8 32,0 1 0-32,-9-9-132 15,4 3 72-15,-10-8-356 16,3 6 232-16</inkml:trace>
  <inkml:trace contextRef="#ctx0" brushRef="#br0" timeOffset="109319.54">15100 9930 1196 0,'15'-3'440'0,"-15"3"-340"0,9 0-32 0,-6 0 240 0,3 3-184 0,0-1 124 15,0 1-140-15,-3-3-44 16,0 3-40-16,-3-3-28 16,0 0 0-16,0 0-24 15,0 0 16-15,0 0-304 0,0 0 176 16,0 0-684-16,0 5 460 0</inkml:trace>
  <inkml:trace contextRef="#ctx0" brushRef="#br0" timeOffset="109582.53">15541 9684 748 0,'3'10'276'0,"-3"-10"-216"0,-3 37-16 0,0-21 384 16,0 3-244-16,-3 7 164 16,0 1-204-16,-3 7-60 15,3 0-56-15,-3 1-4 16,6-6-16-16,0-5 4 16,3-3-4-16,-3-8-84 15,6-2 40-15</inkml:trace>
  <inkml:trace contextRef="#ctx0" brushRef="#br0" timeOffset="109987.14">15690 9829 736 0,'6'-13'272'0,"-6"13"-208"0,9-16-20 0,-4 8 124 15,4 6-100-15,6-6-28 16,3 2-24-16,6 4-28 16,3 2 8-16,0 5 4 15,-4 3 0-15,-5 8 68 16,0 2-36-1,-12 6 156-15,0 3-108 0,-15-1 144 16,0-2-128-16,-12-3 84 16,0-2-104-16,-5-9-16 15,2 1-36 1,-3-9-8-16,6 1-8 0,0-11-8 0,6 0 4 16,1-10 12-1,5 2-8 1,6-5-260-16,6 2 140 0,6-2-232 15,3 5 196-15</inkml:trace>
  <inkml:trace contextRef="#ctx0" brushRef="#br0" timeOffset="110470.03">16100 9835 984 0,'6'-14'368'0,"-6"14"-288"0,15-8-20 0,-6 3 12 0,6 2-52 0,6-2-20 0,0 3 0 0,9 2 60 15,-1 2-32-15,7 9 68 16,-3 5-56-16,-1 7 108 16,-5 1-88-16,-6 5 144 15,-6 0-120-15,-9-5 120 16,-3 0-116-16,-12-8 52 15,0 0-80-15,-18-14-8 0,3-2-32 16,-14-15 16-16,5 1-24 0,-6-9-12 16,7 1-4-16,2-4 12 15,9 5-4-15,0-6-36 16,9 9 16-16,3-9-188 16,9 9 112-1,6-6-232 1,3 5 180-16</inkml:trace>
  <inkml:trace contextRef="#ctx0" brushRef="#br0" timeOffset="112036.86">17077 9858 464 0,'-6'-2'176'0,"6"2"-140"0,3-3-8 0,0 0 284 0,0 3-176 0,-3-2 176 0,0 2-180 0,0-3 72 15,3 3-120-15,0-3 52 16,3 3-80-16,9-2 24 16,5-1-48-16,16-2 0 15,6 2-20-15,5-2 0 16,1 5-4-16,-6-5 4 15,-7 5-8-15,-5-6-12 16,-3 6 4-16,-6-2-304 16,0 2 168-16,-6 0-456 0,-1 2 336 15</inkml:trace>
  <inkml:trace contextRef="#ctx0" brushRef="#br0" timeOffset="121269.48">18214 9718 456 0,'12'-10'168'0,"-12"10"-128"0,15-16-16 0,-9 8 236 0,3 2-148 0,-3-7 148 0,-1 5-148 0,-2 0 72 16,3 3-104-16,-6 0 44 16,3 5-72-16,-3 8 76 15,3 2-72-15,-3 11 16 16,3 6-40-16,-3 5 76 16,0-3-60-16,0 5-40 15,0-2-8-15,0 2 4 16,0 1 0-16,-3-4 16 15,3-1-12-15,-6-7 4 0,3-1-4 16,-3-7-120 0,6-1 60-16,-5-9-340 0,5 0 216 15</inkml:trace>
  <inkml:trace contextRef="#ctx0" brushRef="#br0" timeOffset="122290.41">18488 9787 520 0,'0'-3'192'0,"0"3"-152"0,-3-8-8 0,0 6 192 0,6 2-128 0,-3-6 164 0,0 1-148 0,-3-3 76 31,3 3-108-31,-3-3 52 16,3 5-76-16,-6-2 4 15,6 5-36-15,-3-5-12 16,6 5-8-16,-6-3-16 0,3 3 8 0,-3-3 4 16,3 3 0-16,-3-2 32 15,6-1-16-15,-3-2 32 16,0 2-32-16,0-5 20 31,6 3-20-31,0-6 8 0,3 3-12 0,6-2 0 16,0 2-4-16,5-3-16 15,1 6 4-15,3-3 4 16,3 3 0-16,0 0 0 16,-4 2 0-16,-2 0 0 15,0 6 0-15,-3-3 0 0,0 3 0 0,-3-1 0 16,0 1 0-1,-4-1-20 1,-2 4 12-16,-3-1-4 0,3 0 4 16,-3-2 8-1,0 2 0-15,-6 1 0 0,3 2 0 16,-3-3 8-16,0 3-4 0,-3 0-12 16,0 2 4-16,-6 1 12 15,3-1-4-15,-6-2-4 16,6 3 4-16,-5-3-16 15,2 0 8-15,-6-3 20 32,6 0-8-32,-6-2-12 0,6 2 0 0,-6-2 12 15,6 0-4-15,-3-3-4 32,6 2 4-32,-3-2 4 15,6 0-4-15,-3 0-12 16,6 0 4-16,0 0 20 15,6 0-8-15,0 0-20 16,6 6 4-16,0-1 4 0,3 0 4 16,-3 3-20-16,3 0 12 15,-6 3 4-15,3-1 4 0,-9 1 8 16,0 2-4 0,-6-5-4-16,0 3 4 15,-9-4 12-15,0 1-8 0,-12-5 16 16,0 2-16-16,-8-7-108 15,5 2 52-15,-6-3-208 16,9 0 140-16,-3-2-252 16,7 2 208-16,-1-4-452 0,9 4 344 15</inkml:trace>
  <inkml:trace contextRef="#ctx0" brushRef="#br0" timeOffset="123064.72">19187 9805 852 0,'6'-2'316'0,"-6"2"-248"0,3-5-16 0,-3 2 280 0,3 3-192 0,-3-3 20 0,3 6-96 0,-3-3-40 16,3 0-16-16,-3 0 16 16,0 0-12-16,0 0-108 15,0 0 48-15,-3 0-500 16,3 5 304-16</inkml:trace>
  <inkml:trace contextRef="#ctx0" brushRef="#br0" timeOffset="141172.67">19571 9681 508 0,'6'-5'188'0,"-6"5"-148"0,9-3-8 0,-6 1 124 0,0 2-92 0,0-3 104 0,3 0-92 0,0-2-8 0,0 0-40 0,0-3 0 16,3 2-16-16,0-2-24 16,3 3 4-16,0-3 12 15,-1 3 0-15,4-3-20 16,0 5 8-16,0-2 20 31,0 2-4-31,0 1-4 16,0 2 0-16,0 2 4 0,3 4-4 0,-7 4-20 15,1 4 8-15,-6 7-4 16,-3 3 4-16,-12 5 0 16,3 0 0-16,-11 2 0 31,-1-1 0-31,-6-1 16 0,6-3-4 15,-3-2 76-15,9 0-44 16,-6-6 76-16,6-2-64 16,4-5 72-16,2-1-68 15,0-2 60-15,6-2-60 0,0-6 24 16,6 0-44-16,0-3 8 16,5 3-24-16,1-3-8 15,3 3-4-15,0-2-32 16,3-1 16-16,-3-2 12 15,-3 2 4-15,-3-2 8 16,3 5-8-16,-3-3-4 16,-1 3 4-16,-2-3-60 15,0 6 32-15,0-3-200 16,0 0 124-16</inkml:trace>
  <inkml:trace contextRef="#ctx0" brushRef="#br0" timeOffset="142142.59">20024 9697 476 0,'-3'-3'176'0,"3"3"-136"0,-3 0-12 0,0 0 216 0,6 0-140 0,-3-2 152 16,3 2-148-16,0-3 76 15,0 6-104-15,3-6 16 0,0 3-56 0,3-3 4 31,-1 1-28-31,4-4-8 16,0 4-4-16,0-3-4 0,3 2 0 16,0-5 0-16,0 5 0 15,0-5 8-15,0 6-4 0,0-4-12 16,-1 6 4-16,-2-5 12 16,3 5-4-16,-3-3-12 15,0 3 4-15,-3-2-4 16,3 4 0-16,-3-2 24 15,0 0-8-15,-3 0-20 16,3 3 4-16,-3-3 4 16,-1 3 4-1,-5-1 0-15,3 1 0 16,-6 0-12-16,3 2 8 0,-2 3 12 16,2 0-4-16,-6 0-4 15,0 2 4-15,-3-2-4 16,3 3 0-16,-3-3 0 15,3 2 0-15,-3 1 8 16,3 0-4-16,-6-3 8 16,6-1-8-16,-3-1 16 15,3 2-12-15,-3-3-4 16,6 0 0-16,-6-2-16 16,6 2 8-16,-3-2 12 15,6 0-4-15,-3-3-4 16,6 0 4-16,-3 0 4 15,6 5-4-15,0 0-4 16,3 0 4-16,6 1-4 0,0-1 0 0,0 3 0 16,3 0 0-16,-6 5-20 15,0 0 12-15,-6 6 4 16,-3-1 4-16,-9 4 44 16,3-1-24-16,-9-3 8 15,3 1-16-15,-9-6 28 16,6-2-24-16,-9-6-4 15,6-3-8-15,-9-7-136 16,7 3 72-16,-10-9-296 16,3 3 200-16</inkml:trace>
  <inkml:trace contextRef="#ctx0" brushRef="#br0" timeOffset="172803.7">16892 12427 664 0,'-6'-5'244'0,"6"5"-188"0,21 0-16 0,-12-2 244 0,0 2-164 0,3-3 92 0,3 3-124 0,0-5 12 15,0-1-60-15,2 1-24 16,1 2-8-16,0-2 0 16,0 5-4-16,3-5-4 15,3 2 4-15,2-2-4 16,1 2 0-16,3-2-212 16,0 2 116-16</inkml:trace>
  <inkml:trace contextRef="#ctx0" brushRef="#br0" timeOffset="173161.21">17514 12097 768 0,'3'2'284'0,"-3"-2"-220"0,6 22-20 32,-6-7 296-17,3 7-196-15,-6 12 136 16,3 0-164-16,-3 6 52 15,0 0-100-15,0-6-8 0,3-2-40 0,-3-6 4 16,3-2-12-16,-3-8-8 16,6 0 0-16,-3-5-84 15,0-1 44-15</inkml:trace>
  <inkml:trace contextRef="#ctx0" brushRef="#br0" timeOffset="173998.18">17776 12181 664 0,'0'-2'244'0,"0"2"-188"0,0 0-16 0,0 0 128 0,0 0-100 0,0-3 132 15,6 3-116-15,0-3 48 16,0 1-76-16,0-3 20 16,3-1-44-1,0-2 0-15,3 3-20 0,-3-6-32 16,3 6 8-16,0 0 12 15,0 2 4-15,-1-2-4 16,1 5 4-16,0-5-4 16,0 5 0-16,0-6 8 15,3 6-4-15,-3-2-4 16,3 4 4-16,-3-2-4 0,0 0 0 16,-6 0 0-16,2 0 0 0,-5 0-20 15,0 0 12-15,-3 3 12 31,0 2 0-31,-3 3-20 0,0 3 8 0,-5 5 20 16,2 0-4-16,-9 2-20 31,6 3 4-31,-6 0 40 0,3-2-20 0,-3-3 24 32,6 0-20-32,-3-6 0 0,6 1-8 0,0-6 4 15,3 0-8-15,0-5 16 16,3 0-12-16,3 0-12 15,6 0 0-15,3 3-16 16,3 2 12-16,-3 6 4 16,3 2 4-16,-6 6-12 0,3-1 8 31,-6 3 56-31,0 3-28 16,-6-5 76-16,0-3-52 15,-9-3-16-15,3 0-20 16,-6-2 8-16,3-3-12 0,-6-6-172 15,3 4 92-15</inkml:trace>
  <inkml:trace contextRef="#ctx0" brushRef="#br0" timeOffset="175213.44">18821 12091 632 0,'-3'-2'236'0,"3"2"-184"0,0-3-16 0,3 1 140 0,3 4-104 0,0-4 164 0,3 2-132 0,0-6 88 15,3 4-108-15,6-6-4 16,3 2-44-16,8-2-8 15,1 6-16-15,3-4-16 16,0 4 0-16,-1-1 4 16,-2 3 0-16,-6-2-44 15,-3 4 24-15,-6-2-180 16,-1 3 112-16,-8-3-224 16,-3 2 176-16,-6-2-308 15,3 6 252-15</inkml:trace>
  <inkml:trace contextRef="#ctx0" brushRef="#br0" timeOffset="175579.7">18848 12203 548 0,'6'0'204'0,"-6"0"-156"0,6 2-16 0,-3-2 160 15,3 0-112-15,0-2 124 16,3 2-116-16,3-6 36 15,-1 4-76-15,7-6 0 16,3 2-28-16,6-4-4 16,3 5-8-16,-1-3-8 15,1 2 4-15,-6 1-16 16,0 5 8-16,-6-3-216 16,0 6 120-16,-6-3-268 15,-4 5 208-15</inkml:trace>
  <inkml:trace contextRef="#ctx0" brushRef="#br0" timeOffset="175972.81">18881 12359 592 0,'18'-6'220'0,"-18"6"-172"0,38-5-12 0,-14 0 68 0,3 5-64 0,12-5 0 0,2 2-24 0,1-5-4 15,-3 3-4-15,-7-3-16 16,-2 5 4-16,-9-5 12 16,0 5-4-16,-6-2-4 15,0 5 4-15,-7-2-376 16,-2 4 204-16</inkml:trace>
  <inkml:trace contextRef="#ctx0" brushRef="#br0" timeOffset="177524.38">19937 12181 632 0,'6'-5'236'0,"-6"5"-184"0,6-3-16 0,-3 1 140 0,0 2-104 0,3-5 52 0,3 2-76 0,0-5 56 16,3 0-64-16,3-5-8 15,0 5-20-15,3-8 0 16,2 3-8-16,1-8 40 16,-3 2-20-16,0-10-4 15,0 3-12-15,0-12-8 16,0 9 4-16,-4-5 12 15,-2 7-8-15,-3 1-28 0,0 8 8 0,-6-1 4 32,0 8 8-32,-6-2 0 15,0 8 0-15,-6 0 0 0,0 2 0 0,-8 3 0 16,2 5 0-16,-9 1-12 16,3 1 8-16,-9 4 4 15,6 0 0-15,-8-1-20 16,8 3 12-16,-3-2 20 15,9 2-4-15,-3-5 4 16,9 3-4-16,1-6 12 16,8 3-12-16,-3-3 4 31,6 1-4-31,3-1 12 16,3 0-12-16,8 3-12 15,4 3 0-15,6 2 12 0,3 3-4 0,3 5-20 16,-4 3 8-16,1 5 12 15,-3 0 0-15,-9 5-4 16,0-2 4-16,-12 0-4 16,-3 0 0-16,-15-6 96 15,0-2-52-15,-15-8 68 16,3-6-60-16,-8-4-28 16,5-4-16-16,-3-7 0 15,9 0-4-15,1-11-4 16,8 3 4-16,3-11 4 15,9 5-4-15,6-5-12 0,6 9 4 16,9-4-156-16,5 6 88 0,7 0-404 16,0 7 268-16</inkml:trace>
  <inkml:trace contextRef="#ctx0" brushRef="#br0" timeOffset="178217.89">20405 11882 436 0,'0'-5'160'0,"0"5"-124"0,0 3-8 0,0-3 192 0,0 0-124 0,0 0 148 0,6 0-140 0,0 0 120 16,3 0-124-16,2-3 24 16,1 3-72-16,3-5-4 15,0 2-28-15,3-5-4 16,3 6-8-16,0-9-8 15,0 6 4-15,2-11 4 16,4 8-4-16,-9-5-12 16,0 5 4-16,-9 2-16 15,0 4 12-15,-6 7 12 16,0 8 0-16,-9 16 32 16,3 3-20-16,-9 8 48 15,3-3-36-15,-9 5 40 31,6 1-40-31,-6 4 12 0,3-4-24 16,-2-1-8-16,5-2-4 16,-3-6-4-16,6-5 0 15,0-8 0-15,3-2 0 16,-3-6 32-16,6 0-16 0,-3-7-100 16,6-1 40-16,-6-5-228 15,3 0 152-15</inkml:trace>
  <inkml:trace contextRef="#ctx0" brushRef="#br0" timeOffset="178620.88">20378 12181 548 0,'-6'-2'204'0,"6"2"-156"0,3-3-16 0,0 0 160 0,3 6-112 0,6-6 144 0,6 3-128 0,5-5 64 16,1 3-92-16,6-4 24 16,0 4-52-16,0-6 4 15,-4 5-28-15,1-5-24 16,0 3 0-16,-3-3 20 0,-3 5-4 16,-1-2-4-16,-2 5 0 15,-3-3-4 1,3 3 0-16,-6-2-152 0,0 4 84 15,-3-2-200 1,3 0 148-16</inkml:trace>
  <inkml:trace contextRef="#ctx0" brushRef="#br0" timeOffset="180063.24">21857 11803 1308 0,'-20'3'484'0,"20"-3"-376"0,-63 42-28 0,30-18 200 0,9 0-168 0,-11 10 16 0,8 3-76 0,3 0-28 0,9 0-12 0,6 3 0 16,6 0-8-16,6-1 16 16,6-4-12-16,3-4-40 15,3-4 20-15,0-6-176 16,3-5 108-16,-3-3-296 16,3-2 212-16</inkml:trace>
  <inkml:trace contextRef="#ctx0" brushRef="#br0" timeOffset="181823.16">22229 12084 572 0,'6'-8'208'0,"-6"8"-160"0,12-3-12 0,-9 0 224 15,3 6-148-15,0-3 52 0,0 3-96 0,0-1-8 16,0 6-36-16,-6 5-4 16,3 3-12-16,-6 5 28 0,3 1-20 15,-3-1 56-15,0-3-40 0,0-2-8 16,3-3-12-16,-3-5 8 15,6 0-12-15,-3-8 60 32,0 3-40-32,3-11-12 15,3 0-8-15,3-8 16 0,6 0-12 0,-3-5-12 16,3 5-4-16,0-2 4 31,-1 7 0-31,1 1-20 0,0 4 12 0,-6 1-4 31,0 5 4-31,-3 3 8 16,3 2 0-16,-3 5-12 16,0 4 8-16,-3-1 4 15,0 3 0-15,-3-3 8 16,3 0-4-16,-3-5-4 16,3-2 4-16,-3-9 4 15,3 3-4-15,0-5 16 0,3-1-12 0,0-4-12 16,3 2 0-16,0-8 4 15,2 5 0-15,1-5-12 16,3 6 8-16,-3-1 4 16,3 6 0-16,-3 2-12 15,0 3 8-15,-3 6-16 16,0 4 12-16,-6 6 4 16,3 3 4-16,-6 2 68 15,3 3-36-15,-3-3 32 16,0 0-36-16,-3-5-8 0,3 0-12 0,-3-6 4 31,3-2-8-31,-3-3-4 0,6 3 4 0,-6-5-4 16,3 2 0-16,-3-2 8 15,0 0-4-15,0-3-276 16,3 0 148-16,0-3-320 16,3 3 252-16</inkml:trace>
  <inkml:trace contextRef="#ctx0" brushRef="#br0" timeOffset="182164.48">22866 12131 312 0,'15'-10'112'16,"-15"10"-84"-16,18 0-12 0,-9 0 92 0,3 5-64 0,-3 0 104 0,3 6-84 0,-3 5 40 16,0-1-60-16,-6 4 212 15,0 2-140-15,-6-2 196 16,0-3-180-16,-3-3 104 16,0 0-140-16,-6-5 32 15,6-3-80-15,-6-7-16 16,3 2-20-16,-3-8 8 15,3 2-12-15,-3-7-108 0,6 3 52 16,1-9-304 0,5 3 192-16,0-2-580 15,5 2 416-15</inkml:trace>
  <inkml:trace contextRef="#ctx0" brushRef="#br0" timeOffset="183330.34">23262 12179 644 0,'24'-16'236'0,"-24"16"-180"0,0-19-20 0,0 11 176 0,3 3-124 0,-3-8 96 0,0 5-104 0,-6-3 24 16,0 6-60-16,-9-3-8 16,3 3-20-16,-11 2-20 15,5 3 0-15,-9 6 20 16,6 1-8-16,-6 7-20 15,10 4 4-15,-1 3 12 0,6 3 0 16,3 0-4 0,9 0 4-16,6-6-4 0,3 1 0 0,6-3 16 15,-1-3-8-15,4-8-4 16,3 1 0-16,-3-9 4 16,3 3-4-16,0-11-4 15,-3 1 4-15,-1-11-4 16,-2 5 0-1,0-11 0-15,0 6 0 0,-3-8 0 16,3 8 0 0,-3-11 8-16,0 8-4 0,-3-13 16 15,0 8-12-15,-3-8 60 16,2 5-40-16,-5 1 16 16,3 7-28-16,-6 5-8 15,3 11-4-15,-6 11-16 16,3 7 8-16,-6 14 72 15,0 3-36-15,-2 7 68 16,5 3-60-16,-3 8 8 16,3 0-28-16,0 5-12 15,3-2-4-15,0-6 20 16,3-7-12-16,0-6-284 16,6-5 144-16,-1-6-520 15,1-2 364-15</inkml:trace>
  <inkml:trace contextRef="#ctx0" brushRef="#br0" timeOffset="183783.04">23944 11999 716 0,'6'-16'264'0,"-6"16"-204"0,3 0-16 0,-3 3 96 0,0 2-84 0,0 3 68 16,3 5-72-16,-6 3 60 15,0 2-64-15,-3 9 0 16,6 2-28-16,-6 3 4 15,6 0-12-15,0-3-16 16,3-3 0-16,-3-5-16 16,6-5 12-16,0-5-420 15,0-3 236-15</inkml:trace>
  <inkml:trace contextRef="#ctx0" brushRef="#br0" timeOffset="184316.32">24212 12110 600 0,'6'-3'224'0,"-6"3"-176"0,0-5-12 0,0 2 176 15,3 3-124-15,0-5 72 31,6 2-96-31,0-4 16 16,0 1-44-16,3-2-4 16,2 6-20-16,4-4-8 15,0 4 0-15,-3-1-16 16,0 6 8-16,-3 5 4 16,0 2 0-16,-6 6 24 15,-3 5-12-15,-9 3 100 16,3 3-60-16,-9-6 116 15,3-3-92-15,-6-7-28 0,3-3-32 0,-6-8 4 16,3 0-12-16,-2-8 16 16,2 0-16-16,-3-8-40 15,3 3 20-15,3-8-184 16,9 5 108-16,3-5-304 16,3 2 220-16</inkml:trace>
  <inkml:trace contextRef="#ctx0" brushRef="#br0" timeOffset="184848.88">24557 12020 560 0,'12'-8'208'0,"-12"8"-164"0,12 0-8 0,-6-3 112 0,0 3-88 0,0-2 28 0,3-1-52 0,3 1-4 16,0 4-20-16,3 1 0 15,-1 2-4-15,1 3-32 0,0 5 12 0,-3 6 4 32,3 2 8-32,-6 11 8 15,0-1-4-15,-6 4 184 16,0-3-104-16,-6-3 124 15,3-5-120-15,-6-6 88 16,3-5-100-16,-6-7 4 16,3-4-48-16,-9-10-4 15,3 0-16-15,-9-10-8 16,7-1 0-16,-7-7-4 16,6 2 0-16,0-2-64 15,6 4 36-15,6-1-216 16,6 4 132-16</inkml:trace>
  <inkml:trace contextRef="#ctx0" brushRef="#br0" timeOffset="185303.1">24909 11755 1100 0,'29'32'408'0,"-29"-32"-316"0,48 82-28 0,-30-42 204 0,0-6-160 0,-3 27 64 0,-4 0-104 0,-8 13-56 16,-3-8-12-16,-17-2 4 16,2-11 0-16,-15-6-20 15,3-2 8-15,-12-5-332 0,4-8 188 0,-13-3-756 16,9-5 504-16</inkml:trace>
  <inkml:trace contextRef="#ctx0" brushRef="#br0" timeOffset="201100.96">13049 12430 476 0,'3'0'176'0,"-3"0"-136"0,12-3-12 0,-6 3 120 0,0 3-88 0,6-3 72 0,0 5-76 0,0 1 32 16,0 4-52-16,-3 1 32 15,0-1-36-15,-6-2 52 16,0 3-48-16,-6-3 80 0,0 3-64 16,-3-6 52-1,0 3-60-15,-6-8 48 0,6 2-52 16,-6-4-4-16,3-1-20 16,-3-5-12-16,6 0 0 0,-3 0-200 15,6 3 108-15,-3 0-412 16,6 5 276-16</inkml:trace>
  <inkml:trace contextRef="#ctx0" brushRef="#br0" timeOffset="201764.42">13520 12459 580 0,'-6'0'216'0,"6"0"-168"0,0 3-12 0,3-3 164 0,0 0-116 0,-3 0 0 0,0 0-52 0,3-3-20 16,6 1-8-16,2-4-4 16,7 6 0-16,-3 0-12 15,3 3 8-15,-6 0-4 16,0-1 0-16,-6 4 88 16,0-1-48-16,-9 0 104 15,0 3-76-15,-9-3 76 16,3 1-76-16,-9-4 32 15,3 4-56-15,-3-9-12 16,3 3-12-16,1-3 0 16,2 1-8-16</inkml:trace>
  <inkml:trace contextRef="#ctx0" brushRef="#br0" timeOffset="202505.73">13350 12105 364 0,'-3'-6'132'0,"3"6"-100"0,9 0-12 0,-12-2 112 0,3 2-76 0,-3-3 60 0,3 0-72 0,-3-2 60 16,6 5-64-16,-3-5-16 15,6 5-16-15,-3-3-20 16,6 3 8-16,-3 0 12 15,3 6-4-15,-3-1-12 16,3 5 4-16,-6-2 100 16,0 3-52-16,-6-3 148 15,3 0-108-15,-6-3 120 16,0 0-116-16,-6-5 0 16,3 3-52-16,-6-6-36 15,6 1 0-15,-6-4 0 16,3 4 0-16,0-4 16 15,6 4-8-15,0-3-160 16,6 2 80-16,3-2-368 0,6 5 248 16</inkml:trace>
  <inkml:trace contextRef="#ctx0" brushRef="#br0" timeOffset="203767.57">14359 12208 540 0,'0'-5'200'0,"0"5"-156"0,0-11-12 0,0 3 168 0,6 5-116 0,3-10 52 0,3 3-76 0,6-6-28 15,0 2-20-15,8-4-28 16,1 5 8-16,6-3-4 31,0 8 4-31,-1 0 16 16,-2 3-4-16,-6 2-4 15,-3 6 4-15,-3 5-16 0,0 2 8 0,-7 14 4 16,-2 2 0-16,-15 14 148 16,-3 3-80-16,-20 4 44 15,-1-5-68-15,-15-2 72 16,4-5-64-16,-1-9 16 15,12 0-36-15,3-7 48 16,10-6-44-16,2-5 108 16,9-3-84-16,6-2 80 15,3 0-80-15,3-3 32 16,3 0-56-16,2 0 0 16,4 0-24-16,0 0 0 15,0 0-4-15,0-3-16 16,3 3 4-16,6-3 20 0,-1 3-8 15,1-2 4-15,0-1-4 16,0 1-16-16,-3 2 4 0,0-3 4 16,-4 3 0-16,1-3 8 31,0 1-4-31,-3-1-4 0,0 3 4 16,-3-3-16-1,0 6 8-15,-3-3-128 0,0 0 72 0,-3-3-188 16,2 3 140-16,1-2-224 15,0 2 188-15,3-3-528 16,0 0 376-16</inkml:trace>
  <inkml:trace contextRef="#ctx0" brushRef="#br0" timeOffset="204462.32">15011 12089 548 0,'0'-5'204'0,"0"5"-156"0,3 0-16 0,-3 0 236 0,0 0-152 0,0-3 124 0,6 3-144 0,0-3 108 31,0 1-116-31,0-4 16 16,0 6-60-16,0-5-20 0,3 5-12 0,0-5-28 15,-1 5 8-15,4-6 12 16,0 6 0-16,3-2 8 16,0 2-8-16,3-6-12 31,3 4 4-31,0-3 28 0,-1 2-12 0,1-2-20 31,-3 5 0-31,0-3-4 16,-3 3 4-16,0-3 0 0,0 6 0 0,-6-3 0 15,2 3 0-15,-5-1 8 16,3 6 0-16,-9 0 0 16,0 0 0-16,-3 0 0 0,0 3 0 15,-6-1 16-15,1 3-8 0,-7 1 16 31,6-1-16-15,-6-3 16-16,3 4-16 0,-3-4 16 16,3 3-16-16,0-5 16 15,3 0-16-15,0-2-4 16,3 2 0-16,3-6-24 16,3 4 12-16,3 1 12 15,6 1 0-15,3 6-4 16,6-1 4-16,3 8 4 15,0 3-4-15,0 2 104 16,-4-2-60-16,-8 0 76 16,0-3-68-16,-12 0 24 0,-3-2-48 0,-8-6-20 15,-1 0-4-15,-9-5 0 16,3 0-4-16,-9-3-144 16,6 1 76-16,-11-6-264 15,5 2 184-15</inkml:trace>
  <inkml:trace contextRef="#ctx0" brushRef="#br0" timeOffset="205014.36">15499 11893 872 0,'12'0'324'0,"-12"0"-252"16,9 3-20-16,-6-3 120 0,3 2-104 0,0-2 80 0,3 3-88 0,0-6-4 15,0 3-36-15,0-5-4 16,-1 2-8-16,1-2-8 15,3 2 4-15,-6-2-4 0,3 5 0 16,-6-3-168-16,3 3 92 0</inkml:trace>
  <inkml:trace contextRef="#ctx0" brushRef="#br0" timeOffset="205285.4">15901 11642 716 0,'-6'13'264'0,"6"-13"-204"0,-15 32-16 0,9-9 204 16,3 4-144-16,-3 10 0 15,3 0-60-15,0 8-24 16,6-8-12-16,0 3-624 16,6-6 340-16</inkml:trace>
  <inkml:trace contextRef="#ctx0" brushRef="#br0" timeOffset="-211257.05">16166 12290 352 0,'3'3'132'0,"-3"-3"-104"0,-6-3-8 0,3 0 168 0,3 6-108 0,-3-3 80 0,6 0-92 0,-3 0 96 31,0 0-92-31,0-3 104 15,6 3-100-15,6-5 32 16,3 2-64-16,11-2 28 16,7 2-40-16,6-5 24 15,0 3-28-15,2-3 0 16,-5 6-16-16,-3-4 12 16,-3 6-16-16,-7-5 16 15,1 5-16-15,-9-3-4 0,0 3 0 0,-6-2-4 16,-3 4 0-16,-3-2-152 15,0 0 84-15</inkml:trace>
  <inkml:trace contextRef="#ctx0" brushRef="#br0" timeOffset="-210420.35">16097 12451 268 0,'-8'6'100'0,"8"-6"-76"0,-3 0-8 0,3 0 168 0,5 0-104 0,-5 0 100 15,0 0-104-15,3-3 56 16,3 3-76-16,3-3 56 15,0 1-60-15,6-4 16 16,9 4-40-16,6-6 28 0,0 2-32 16,5-1-24-16,1 4 0 15,0-2 8 1,-1 5-4-16,-2-8-4 0,-3 8 4 0,-6-3-4 16,-3 3 0-16,-4-3 8 31,-2 6-4-31,-6-3-4 0,0 0 4 0,-6 0-16 15,0 0 8-15,-3 0 4 32,3 3 0-32,-3-3-12 15,0 0 8-15,0 0-84 0,0 0 48 16,0 2-152 0,3 4 108-16,-3-4-272 15,0 1 204-15</inkml:trace>
  <inkml:trace contextRef="#ctx0" brushRef="#br0" timeOffset="-209720.74">16118 12570 632 0,'3'-2'236'16,"-3"2"-184"-16,15-6-16 0,0 4 168 0,0-1-120 0,9-2 80 0,3 0-96 0,2-3 36 15,4 5-64-15,3-2 40 16,-4 5-44-16,-2-6-12 0,0 6-12 0,-6-2-12 31,0 2 4-31,-6 0-16 0,-4 2 8 0,-2 1-296 31,-3 2 164-31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7:00.569"/>
    </inkml:context>
    <inkml:brush xml:id="br0">
      <inkml:brushProperty name="width" value="0.05292" units="cm"/>
      <inkml:brushProperty name="height" value="0.05292" units="cm"/>
      <inkml:brushProperty name="color" value="#FF0000"/>
    </inkml:brush>
  </inkml:definitions>
  <inkml:trace contextRef="#ctx0" brushRef="#br0">8197 4567 832 0,'-18'-6'308'0,"18"6"-240"0,-15-2-20 0,7-1 132 0,5 3-108 0,-6-3 68 0,3 3-80 0,-6 0 52 16,6-5-60-16,-6 0 32 15,3 5-48-15,0-3 52 16,6 3-52-16,-3-8-16 16,3 8-12-16,0-2 36 15,3 2-24-15,-3-3 16 16,6 3-20-16,-3 0 44 15,3 0-32-15,0-5-4 32,6 2-16-32,0-2 20 15,3 5-16-15,-3-6 4 16,3 6-8-16,-3-2-8 16,3 2 4-16,-3-3 12 15,-1 6-8-15,-2-3-4 0,0 0 0 16,-3 0-16-16,0 0 8 0,-3 0 12 15,0 0-4-15,0 0 8 16,0 0-8-16,0 0 16 16,0 0-12-16,-3-3-12 15,3 3 0-15,-3-2 4 16,0 4 0-16,-3-2 0 16,6 0 0-16,-3 0 8 15,6 0-4-15,-3 0-4 16,0 0 4-16,0 0-16 15,0 0 8-15,0 0 4 16,0 0 0-16,3 0-108 0,3 0 60 0,0 0-272 31,3 5 180-31,-3 1-468 16,0 2 344-16</inkml:trace>
  <inkml:trace contextRef="#ctx0" brushRef="#br0" timeOffset="2087.48">5500 7035 696 0,'18'-13'256'0,"-18"13"-196"0,15-13-20 0,-6 2 156 0,0 6-116 0,0-11 116 0,0 0-112 0,0-8 88 16,0 6-96-16,-6-9 56 15,3 9-76-15,-9-6 4 16,3 6-36-16,-9-1 12 16,3 6-20-16,-15 0 0 15,0 5-8-15,-18 5 20 16,7 6-16-16,-7 15-12 16,0 3-4-16,6 11 4 15,4 0 0-15,8 5 8 16,6 0-4-16,3 0-4 15,6-5 4-15,6-3 12 16,3-5-8-16,3-3-4 16,3-3 0-16,6-4-4 15,0-1 0-15,6-8 16 16,-1-2-8-16,4-9-4 0,0 1 0 0,3-16-76 16,-3 2 40-16,-1-20-100 15,1 2 72-15,-3-11-24 16,-3 8 48-16,0 6 24 15,-3 13 8-15,0 23-40 16,0 12 24-16,-7 25 172 16,4 6-80-16,-12 21 188 15,0-2-152-15,-9 13 76 16,3-3-112-16,-11-5 24 31,2-11-56-31,-15-13 20 16,6-8-32-16,-9-8 0 15,4-8-16-15,-7-8-184 0,6-5 96 16</inkml:trace>
  <inkml:trace contextRef="#ctx0" brushRef="#br0" timeOffset="2605.21">6152 6779 528 0,'12'-8'196'0,"-12"8"-152"0,0-6-12 0,0 1 212 0,6 5-140 0,-3-5 132 0,0 2-132 0,-6-2 120 16,0 2-128-16,-6 6 136 15,0 2-132 1,-9 14 144-16,1 4-140 0,-7 15 64 15,3-1-100-15,-6 2-36 16,6-2-20-16,-3-2 4 16,7-4-8-16,2-4 4 15,6-6-4-15,6-2-16 16,9-1 4-16,3-5 12 16,3 1-4-16,2-4-4 0,4 1 4 0,3-6-60 15,3 0 32-15,0-5-128 31,0 0 80-31,2-5-168 16,1 2 136-16,0-5-240 16,-3 3 192-16</inkml:trace>
  <inkml:trace contextRef="#ctx0" brushRef="#br0" timeOffset="3250.62">6608 6929 612 0,'12'-18'228'0,"-12"18"-180"0,11-24-12 0,-5 11 160 0,3 2-116 0,0-7 132 0,0 5-120 0,-6-3 104 16,0 2-112-16,-9 4 72 16,3 7-92-16,-9 8 56 15,0 9-68-15,-11 15 40 16,-1 5-52-16,-12 9 52 16,6-1-56-16,-5 0-16 15,5-5-12 1,3-2 0-16,9-6-4 0,3-3 8 0,9-2-8 15,6-5 8-15,6-1-8 0,6-7 8 16,3-3-8-16,3-8 8 31,3 0-8-31,0-8-4 16,2 0 4-16,1-8 4 0,0 3-4 16,3-16 16-1,0-1-12-15,5-23-84 0,-2 6 44 0,3-22-68 31,-3 8 56-31,-4-10-32 16,1 13 44-16,-9-11 20 16,0 11 8-16,-9 5-16 15,-3 16 12-15,-12 15-4 16,-3 15 4-16,-15 20 140 16,0 11-72-16,-8 13 80 0,5 2-80 0,3 22-12 15,6-3-32-15,3 11-12 16,9-8 0-16,3-3-16 15,9-10 8-15,0-8 4 16,6-6 0-16,0-8-44 16,3-2 24-16,-3-8-276 15,3 0 164-15</inkml:trace>
  <inkml:trace contextRef="#ctx0" brushRef="#br0" timeOffset="4387.35">8054 4469 684 0,'-6'5'252'0,"6"-5"-192"0,3 8-20 0,-3-8 164 0,0 3-120 0,-3-3 140 0,3 2-124 0,-3-2 124 15,3 3-128-15,0-3 56 0,6 0-88 0,12-3 36 32,6 3-60-32,30-2 40 15,2-1-44-15,60-5-28 16,3 3-8-16,78-16-36 16,-7 5 20-16,81-8-108 0,-12 3 68 0,42 0 0 15,-36 7 32-15,9-1 16 31,-42 9 8-31,-6-15 0 16,-38 8 0-16,-16-3 0 0,-32 8 0 16,-18-11 16-16,-27 12-8 15,-11-12-224-15,-22 11 120 16,-8-5-380-16,-18 2 268 16</inkml:trace>
  <inkml:trace contextRef="#ctx0" brushRef="#br0" timeOffset="6274.8">7760 6331 624 0,'0'-10'228'0,"0"10"-176"0,-15 24-16 0,0 7 336 0,0 7-212 0,-15 28 332 0,0 0-280 0,-5 29 88 16,5-8-176-16,6 6-20 15,12-11-60-15,6-3-32 16,9-13-4-16,9-2-8 31,3-8 0-31,6-4-88 0,3-12 48 0,3-11-276 16,-1-8 176-16</inkml:trace>
  <inkml:trace contextRef="#ctx0" brushRef="#br0" timeOffset="7079.71">7998 6739 612 0,'-3'0'228'0,"3"0"-180"0,-3-3-12 0,0 1 204 0,3 4-140 0,-3-4 124 0,0 2-128 0,-3-6 76 15,6 4-104-15,0-6 28 16,3 2-56-16,6-7 12 15,3 3-32-15,9-4 8 16,2 7-16-16,4-7-32 16,3 6 8-16,3 6 12 15,-4 7 4-15,-5 8-28 16,-3 3 12-16,-12 18-4 0,-6 4 8 16,-15 12 88-16,0 0-48 15,-12-2 88-15,7-6-68 0,-10-8 52 16,6-7-60-16,-3-6-12 31,9-2-20-31,0-6 32 0,6-3-20 0,1-4 20 16,5-1-24-16,3-5 36 15,3 3-32-15,5-6-12 16,7 0-8-16,9-2 4 16,6 0-4-16,3-3-4 15,-1 2 4-15,1-1-60 16,-3 4 32-16,-3-5-128 15,-4 5 80-15,-2-5-168 16,-3 6 136-16</inkml:trace>
  <inkml:trace contextRef="#ctx0" brushRef="#br0" timeOffset="7612.99">8790 6522 872 0,'6'-19'324'0,"-6"19"-252"0,3 3-20 0,-6 0 200 0,3 2-148 0,-9 8 12 0,3 3-72 0,-18 11 92 16,3-1-76-16,-18 14 56 15,7-6-72-15,-7 8 40 0,6 1-48 0,3 4 0 16,10-4-24-16,2-6 0 16,6-3-4-16,3-5 4 15,9-5-8-15,6-5 8 16,3-6-8-16,9-5-4 15,2 0 4-15,7-11-24 16,3-2 12-16,0-14-68 16,0 1 44-16,-1-14-128 15,-2 6 88-15,-6-9-8 16,0 9 48-16,-12-1 8 0,0 9 16 16,-12 2 16-1,0 5-4-15,-15 3-4 0,3 6 4 0,-9 2-16 16,3 2 8-16,-3 6-32 15,10 3 20-15,-1 2-240 16,6 0 140-16</inkml:trace>
  <inkml:trace contextRef="#ctx0" brushRef="#br0" timeOffset="7843.76">9016 6916 1340 0,'-6'61'496'0,"6"-61"-384"0,-18 50-36 0,9-29 96 0,6-2-112 0,-9 2-8 0,6 0-32 16,-3 1-8-16,6-4-4 0,0-5-112 15,3 1 56-15,-3-9-332 16,6-3 212-16</inkml:trace>
  <inkml:trace contextRef="#ctx0" brushRef="#br0" timeOffset="8133.34">9367 6599 696 0,'3'0'256'0,"-3"0"-196"0,-6 26-20 0,0-10 320 15,3 0-204-15,-6 8 152 16,3 2-184-16,-3 9-72 16,3 2-40-16,-3 2 4 15,7-2-8-15,-4-2 16 16,6-6-16-16,0-8-92 16,3-5 48-16</inkml:trace>
  <inkml:trace contextRef="#ctx0" brushRef="#br0" timeOffset="8585.27">9444 6776 840 0,'0'-16'312'0,"0"16"-244"0,3-16-16 0,-3 8 224 16,6 3-160-16,3-8 24 16,6 2-84-16,3-7-28 15,3 4-16-15,6-1-12 16,0 4 4-16,-1 0-16 16,-2 9 8-16,-3 4-24 15,0 9 16-15,-9 10 4 16,0 3 8-16,-9 13 24 15,-3 3-12-15,-12 5 112 16,3-3-72-16,-12-5 112 0,6-3-92 0,-3-7-4 31,6-6-40-31,3-8 20 16,6 1-32-16,6-9 20 16,3 0-20-16,6-5 8 15,3 0-12-15,3-5-16 0,0 2 0 16,0-5 4-16,2 3 0 15,1-3-124-15,3 3 68 16,0-6-216-16,3 6 152 0</inkml:trace>
  <inkml:trace contextRef="#ctx0" brushRef="#br0" timeOffset="8871.37">9977 6472 1372 0,'12'29'508'16,"-12"-29"-396"-16,27 63-32 0,-15-31 212 0,0 0-176 0,-3 31 60 0,3-2-104 0,-9 11-44 0,0-6-16 0,-9-8-4 15,0-8-4-15,-9-5-4 16,3-8 4-16,-9-5-60 16,3-6 32-1,-6-4-412-15,4-6 240 16</inkml:trace>
  <inkml:trace contextRef="#ctx0" brushRef="#br0" timeOffset="9578.99">10933 6702 1288 0,'15'-8'476'0,"-15"8"-368"0,21-3-32 0,-10 1 64 0,4 2-92 0,6-6-20 0,0 4-16 0,0-4-12 16,0 4 0-16,0-3-12 16,-4 5 8-16,-2-6-260 15,0 6 144-15,-3 0-288 16,0 6 232-16,-3-6-488 15,-3 5 376-15</inkml:trace>
  <inkml:trace contextRef="#ctx0" brushRef="#br0" timeOffset="9814.46">10861 6818 832 0,'-3'3'308'0,"3"-3"-240"0,-3 5-20 0,3-2 308 15,6 0-204-15,3-1 132 16,3 1-164-16,6-6-16 16,0 3-60-16,6-5-20 15,3 2-16-15,-1-2 4 16,-2 2-8-16,3-5-268 15,-3 6 148-15</inkml:trace>
  <inkml:trace contextRef="#ctx0" brushRef="#br0" timeOffset="11094.28">11888 6583 632 0,'-3'-3'236'0,"3"3"-184"0,-3-2-16 0,0-1 256 0,6 0-168 0,-3 1 160 0,6-6-164 0,0-3 72 15,0 0-112-15,3-10 16 16,0 3-56-16,6-6-16 15,0 3-12-15,3 0 0 16,3 5-8-16,-4 3-20 16,1 7 8-16,-6 9-4 15,0 8 4-15,-6 18 0 0,-3 2 0 0,-9 12 0 16,0-4 0-16,-12 4 16 16,3-1-4-16,-11-2 68 15,2-3-40-15,-9-5 92 16,9-3-68-16,-3-6 24 15,7-1-44-15,2-9 40 16,6 0-44-16,3-5 48 16,9-3-48-16,9-7-8 15,3 2-12-15,9-6 8 16,5 1-12-16,4-6-4 16,-3 6 0-16,0-5-16 15,0 2 8-15,-4-3 20 0,1 6-8 16,-3-3-4-1,0 5 0-15,-6-2 4 16,0 5-4-16,-6-5-20 16,-1 5 8-16,-2-3-4 15,0 6 4-15,-6-3-20 0,0 0 16 0,0 2-32 32,0 1 28-32,0 0-100 15,3-1 64-15,-3-2-136 16,0 0 108-16,0 0-140 15,0 0 128-15,3 0-204 16,0 3 168-16</inkml:trace>
  <inkml:trace contextRef="#ctx0" brushRef="#br0" timeOffset="11778.39">8644 8607 1256 0,'-12'-8'464'0,"12"8"-360"0,12 0-28 0,0 0 160 0,3 0-144 0,8-3 68 0,1 3-92 16,15-8-12-1,3 3-36-15,23-6-12 0,3 6-4 0,13-3 4 16,-7 6-4-16,1-4-168 16,-10 4 88-16,4-4-244 31,-16 4 180-31,-5-4-268 0,-9 6 232 0</inkml:trace>
  <inkml:trace contextRef="#ctx0" brushRef="#br0" timeOffset="12176.44">8569 8779 964 0,'-21'-3'360'0,"21"3"-280"0,-20 0-24 15,11 0 224 1,3 3-164-16,0-3 140 16,6 3-148-16,9-3 56 0,3 0-96 15,20-6 16-15,4 4-48 0,15-9-4 16,-1 3-20-16,19-8-8 16,-4 6 0-16,16-6 12 15,-4 5-8-15,-3 3-20 16,-8 3 4-16,-9 0 4 15,-10 2 4-15,-2 0-72 16,-12 3 40-16,-7-2-76 16,-2 4 64-1,-9-2-80-15,0 0 72 0,-6-2-96 16,-3 2 84-16,0-6-172 16,0 4 132-16,-3-6-252 15,0 5 204-15</inkml:trace>
  <inkml:trace contextRef="#ctx0" brushRef="#br0" timeOffset="12679.02">9361 8459 704 0,'-3'-13'264'0,"3"13"-208"0,0-14-12 16,-3 6 308-1,3 6-200-15,-3-9 160 16,0 6-180-16,-3-3 40 15,3 3-100-15,-3-3 100 16,3 5-96-16,-3-2 24 0,3 5-60 0,-3 0-4 16,4 2-24-16,-4 1 28 15,3 2-24 1,-3 3 4-16,6 0-12 16,0 0 12-1,3 3-12-15,0-3 4 0,3 2-4 0,8-2-8 16,4 3 4-16,15-3 4 15,6 2-4-15,11-2-12 16,-2 3 4-16,0-3-4 16,-7 0 0-16,-5-3 0 15,-3 0 0-15,-9-2 0 16,-4 2 0-16,-8-2 16 16,0 2-4-16,-12 6-36 15,0 2 16-15,-15 8 40 16,0 6-12-16,-26 4 16 15,2 4-16-15,-15-4-8 16,10 1 0-16,-1-3 12 0,12-5-8 16,1-5-4-16,8-1 0 15,3-2-48-15,6 0 24 0,-3-3-152 32,6 0 96-32,-3-2-300 15,4 2 208-15,-1-2-512 16,6 2 380-16</inkml:trace>
  <inkml:trace contextRef="#ctx0" brushRef="#br0" timeOffset="13260.32">10620 8363 1144 0,'-6'16'420'0,"6"-16"-324"0,-6 37-28 0,3-18 104 15,0 2-108-15,-6 13 88 0,4 4-88 0,-4 6-32 0,3-1-20 0,-3-3-12 16,6-6 0-16,-3-8 24 16,3-4-12-16,-6-9-136 15,6 0 68-15,-6-10-388 16,6-1 248-16</inkml:trace>
  <inkml:trace contextRef="#ctx0" brushRef="#br0" timeOffset="13952.05">10540 8353 1040 0,'0'-13'384'0,"0"13"-300"0,6-6-20 0,-3 4 164 15,0 2-136-15,0-3 80 16,0 6-104-16,3-3 8 31,0 0-44-31,3 0 4 0,0 2-20 0,-1 1 0 16,4 5-8-16,0 3-16 15,0 4 4-15,3 4-16 16,0 2 12-16,3 6 4 16,0 2 4-16,3 8 0 15,-1 0 0-15,4 5 0 16,0-5 0-16,0-2 88 15,-3-6-48-15,-1-8 0 16,-2-5-24-16,0-6-4 16,0-2-4-16,0-10 36 0,0-1-20 0,0-8-4 15,-3 1-12-15,-4-9 56 16,4 6-36 0,-3-11 32-16,0 6-32 15,-3-9 16 1,3 6-24-16,-3-8 0 0,0 8-12 0,-3-6-8 31,3 9 4-31,-6-6-16 16,0 8 8-16,-3-5-4 15,3 8 0-15,-3-3 8 16,3 3 0-16,0-3 0 16,0 0 0-16,0 0 0 0,0 3 0 15,-3-1 0-15,2 7 0 0,1-4 0 16,0 6 0-16,0-1-12 15,0 4 8-15,-3-1 4 16,3 3 0-16,-6 0 0 16,3 3 0-16,0-3 8 15,3 2-4-15,0-2-12 16,0 0 4-16,-3-2-76 16,3 2 44-16,0-3-208 15,0 0 140-15,-3 1-300 16,3 2 228-16,-3 2-604 15,0 6 436 1</inkml:trace>
  <inkml:trace contextRef="#ctx0" brushRef="#br0" timeOffset="14341.95">11314 8583 996 0,'6'-11'368'0,"-6"11"-284"0,12-10-24 0,-6 2 220 0,3 5-164 0,3-7 0 0,2 2-72 0,4 0-24 0,0 3-12 0,0 2 4 16,3 6-8-16,-3 5-20 31,-3 5 8-31,-7 8 64 16,1 3-28-16,-9 5 120 15,0 0-80-15,-14-3 108 16,2-2-100-16,-15-8 40 0,6 0-68 0,-9-11-24 16,3 1-16-16,1-12 16 15,5-2-12-15,0-10 12 16,9-1-12-16,0-10-176 15,9 5 92-15,0-2-308 16,6 7 212-16</inkml:trace>
  <inkml:trace contextRef="#ctx0" brushRef="#br0" timeOffset="15265.24">12540 8496 1204 0,'3'10'448'0,"-3"-10"-348"0,6 22-32 0,-6-7 160 0,3 1-140 0,-6 8-28 0,3 3-36 0,-3-1-12 15,3 0-8-15,-3-7 16 16,0 0-12-16,-3-9-20 16,6 1 4-16,-3-9-312 15,3-2 172-15,-3-10-464 16,0 2 344-16</inkml:trace>
  <inkml:trace contextRef="#ctx0" brushRef="#br0" timeOffset="15415.89">12549 8318 1276 0,'6'-15'472'0,"-6"15"-364"0,6-11-32 15,-3 6 12-15,0 2-64 0,0-2-44 16,0 2 8-16,0 3-236 16,0 5 136-16</inkml:trace>
  <inkml:trace contextRef="#ctx0" brushRef="#br0" timeOffset="15881.02">12808 8533 832 0,'0'18'308'0,"0"-18"-240"0,0 37-20 0,-3-18 132 16,3 2-108-16,-3 3 104 15,3 2-100-15,-6-4 100 16,3-1-100-16,-6-8-12 16,6 0-40-16,-3-10 20 15,3-1-28-15,-2-12 40 16,5 2-32-16,0-16-4 15,2 3-12-15,7-11 4 16,3 6-8-16,3-3-28 16,3 7 12-16,0 4-4 0,0 5 8 15,0 2 0-15,-1 8 0 16,1 6-28-16,-3 5 20 0,-3 5 24 16,0 3-4-16,-3 3 8 15,0 2-4-15,-3-3-8 16,3 1 4-16,-6-6 4 31,0-2-4-31,-3-3-188 16,0 0 100-16,-3 0-256 15,3-1 192-15,-3-1-256 0,3-1 228 0</inkml:trace>
  <inkml:trace contextRef="#ctx0" brushRef="#br0" timeOffset="16397.7">13192 8498 1092 0,'6'8'404'0,"-6"-8"-316"0,12 16-24 0,-9-5 108 0,3-1-108 0,0 9 28 0,0-1-56 16,0 4-4-16,0-1-20 0,0 0 56 16,0-3-40-1,-3-2-4 1,0-2-12-16,0-4 52 0,0 3-36 16,-3-2 40-1,3 0-36-15,-3-4 36 0,3-1-40 0,-3-6 4 16,0 0-20-16,0 0 28 15,5 0-24-15,1-3 20 16,0 0-20-16,-3-4 28 16,3 1-28-16,0-7 4 15,3 0-12-15,0-11 4 16,0 3-8-16,0-6-4 16,3 6 4-16,0-3-4 15,0 8 0-15,-3-2-12 16,3 5 8-16,-4-3 4 15,4 5 0-15,-3-2 0 16,0 5 0-16,-3 0 8 16,0 3-4-16,-3 0-36 15,0 5 16-15,-3-3-216 16,0 6 132-16,0-3-260 16,6 5 204-16</inkml:trace>
  <inkml:trace contextRef="#ctx0" brushRef="#br0" timeOffset="16780.2">13573 8570 624 0,'27'-8'228'0,"-27"8"-176"0,27-5-16 0,-15 2 60 0,3 3-60 0,2-5 68 0,1 2-64 0,0-5 64 31,0 5-64-31,-6-7 20 0,0 5-40 0,-6-6 8 16,3 3-16-16,-9-3 88 15,3 6-52-15,-9-3 32 16,0 6-48-16,-15-1 44 16,3 6-44-16,-9 2-8 15,3 5-12-15,-2 6 60 16,8 3-40-16,0 5 40 15,9 2-40-15,3 1-20 16,6-1-4-16,3-2 8 16,6-3-8-16,3-5-28 15,3-3 8-15,0-5-180 16,3 0 104-16,-4-8-296 16,4-3 216-16</inkml:trace>
  <inkml:trace contextRef="#ctx0" brushRef="#br0" timeOffset="17071.75">13817 8631 964 0,'-3'29'360'0,"3"-29"-280"0,0 32-24 16,0-22 216 0,0 3-160-16,0-2 168 15,0 2-164-15,0-8 100 16,0-2-124-16,0-8 56 15,3 2-84-15,-3-13-16 16,3 3-32-16,0-16-4 16,3 3-4-16,0-9-16 0,6 6 4 15,0-3-60-15,0 8 36 16,3 1-68-16,3 7 56 0,2 3-160 16,1 5 116-16,3 2-196 15,3 4 160-15,-3 2-248 16,-3 5 208-16,-4 0-480 15,1 3 360-15</inkml:trace>
  <inkml:trace contextRef="#ctx0" brushRef="#br0" timeOffset="17431.72">14380 8461 624 0,'3'-5'228'0,"-3"5"-176"0,3 0-16 0,-6-3 264 16,3 3-172-16,-6-2 152 31,0-1-164-31,-6 1 36 0,0 2-88 16,-6 2-20-16,3 3-28 15,-5 6 32-15,5 2-24 0,0 11 92 31,6 3-64-31,0 7 128 0,3 3-104 0,-3 0 60 16,6-3-76-16,-6-4-24 31,3-4-24-31,-6-5 16 0,6-5-16 0,-6-8-4 16,3 0-4-16,-2-8-172 16,2 0 92-1,0-13-400-15,3 2 264 0,0-7-812 16,6 4 572-16</inkml:trace>
  <inkml:trace contextRef="#ctx0" brushRef="#br0" timeOffset="17899.5">14323 8686 780 0,'9'-2'288'0,"-9"2"-224"0,9-6-20 0,-3 1 156 16,0 5-120-16,6-8 64 15,3 3-84-15,6-8-8 16,3 2-32-16,2-8 4 31,1 6-12-31,3-8-16 0,0 3 0 0,-4-6 56 16,1 8-28-1,-12-3 76-15,0 9-52 0,-18-1 72 16,0 6-68-16,-18 8 72 16,0 4-72-16,-8 12 96 15,5 2-84-15,0 11-4 16,9 0-36-16,0-1-16 16,9-1-4-16,6-7 28 15,6-4-16-15,6-6 4 16,3-2-12-16,9-9-8 15,3-2 4-15,-1-2-16 0,1-1 8 16,-3-2-60 0,-3-1 36-16,-3 1-128 15,-3 3 84-15,-4-4-140 16,-2 6 120-16,-3-5-372 0,3 5 260 0</inkml:trace>
  <inkml:trace contextRef="#ctx0" brushRef="#br0" timeOffset="22456.94">15660 7739 944 0,'-3'-16'352'0,"3"16"-276"0,6-8-20 0,-6 6 268 0,3 4-188 0,-3 4 116 0,3 1-152 0,-3 20 104 16,0 2-116-16,0 19 16 15,0-3-60-15,0 8-20 16,0-6-12-16,-3 11-12 16,3-2 4-16,-3 2 12 15,0-5-8-15,-3-8 4 16,0-5-4-16,-3-6-112 15,6-7 56-15,-6-6-296 0,6-5 188 16</inkml:trace>
  <inkml:trace contextRef="#ctx0" brushRef="#br0" timeOffset="22703.43">15588 8662 1456 0,'6'24'536'0,"-6"-24"-416"0,3 21-32 0,-3-15 196 15,3 2-172-15,0-3 44 16,0 0-92-16,0-2-40 16,3 0-16-16,-3-6 0 15,0 3-4-15,0-5-276 16,3 2 148-16,0 0-584 15,0 3 396-15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7:30.075"/>
    </inkml:context>
    <inkml:brush xml:id="br0">
      <inkml:brushProperty name="width" value="0.05292" units="cm"/>
      <inkml:brushProperty name="height" value="0.05292" units="cm"/>
      <inkml:brushProperty name="color" value="#FF0000"/>
    </inkml:brush>
  </inkml:definitions>
  <inkml:trace contextRef="#ctx0" brushRef="#br0">6063 10959 2512 0,'-15'-24'0'0,"24"-15"-4"0,-6 15 24 0,0 5-12 0,3-13-12 0,0 6 0 0,3-6 4 0,0 6 0 0,3-6 8 16,0 6-4-16,2-9-20 15,1 9 8-15,3-6-4 16,3 6 4-16,3-4 8 15,3 9 0-15,5 0 0 16,1 5 0-16,3 3 0 16,0 5 0-16,-1 3-20 15,-2 5 12-15,0 8-4 0,-4 5 4 16,-2 8 16-16,0 3-4 0,3 5-20 16,0 3 8-16,2-1-12 15,1 1 8-15,-3 3 16 16,0-1 0-16,-7 6-4 15,1-3 4-15,-9 5-4 16,0-5 0-16,-9 3 0 31,0-6 0-31,-15 1 16 0,3-4-8 0,-15 1 60 16,3-3-40-16,-14-2-4 31,2-4-12-31,-3-1 8 0,6-1-12 0,-5-5-4 16,5-3 0-16,-9-5 12 15,9 0-8-15,-14-8 68 16,8 2-44-16,-9-7-12 16,6 0-12-16,-5-8 36 0,8 2-24 15,-6-13 8 1,13 6-16-16,-4-19 20 0,9 5-20 16,-3-18 4-1,9 7-8-15,3-7-8 16,6 8 4-16,3-3-24 15,6 10 12-15,3-4-24 16,3 7 20-16,6-5-120 16,3 2 76-16,6-2-268 15,0 6 180-15,8-4-604 16,1 6 416-16</inkml:trace>
  <inkml:trace contextRef="#ctx0" brushRef="#br0" timeOffset="5595.21">6462 4696 788 0,'3'-31'292'0,"-3"31"-228"0,12-11-16 0,-9 8 160 0,0 3-124 0,0 8 80 0,3 3-96 0,-3 15 124 16,3 6-112-16,-4 13 132 16,4 3-124-16,-6 10 72 31,3 3-92-31,-3 5 80 16,0-5-88-16,-3 0 8 15,3-16-44-15,0-3 32 0,0-8-32 0,-8-5-12 16,5-2-8-16,-3-6 12 31,3-2-8-31,0-4-4 16,6-1 0-16,-6-4-4 15,3 1 0-15,-3-8 8 16,6 7-4-16,-3-10 16 16,0 0-12-16,0 0-4 15,0 0 0-15,-3 0-32 16,3 0 16-16,-6-5-32 15,0 5 28-15,0-3-72 16,3 6 48-16,-6-3-72 16,3 0 68-16,-6 0-88 15,6 5 76-15,-6-5-88 0,3 5 84 16,-3-2-76-16,3 2 76 16,-5-5-20-16,5 0 44 0,-3 0 32 15,3 0 4-15,-3 0-8 16,3 0 4-16,-3-8 28 15,9 6-12-15,-9-6 40 16,6 3-28-16,0-3 40 16,3 5-36-16,-3-2 48 15,6-1-44-15,-3 1 56 16,6 2-52-16,-3-2 12 16,6 2-32-16,0-2 28 0,0 5-28 0,0-5 32 15,3 5-32-15,-9-5 20 31,6 5-20-31,0-3 0 0,0 3-8 0,-3 3-16 32,0 2 4-32,3 3 20 15,0 5-8-15,0 11 24 16,3-3-20-16,-6 11 32 16,6 5-28-16,-4-3 12 15,4-2-16-15,-3-6 20 16,3 1-20-16,0-11 40 15,0 0-28-15,-3-6-4 0,3-2-12 16,-6-3-8-16,3 3 4 16,-3-2-4-16,3-1 0 15,-6-2 8-15,3-1-4 16,-3 4-12-16,6-6 4 16,-6 0 12-16,0 0-4 15,0 0 24-15,0 0-16 0,0-6 24 16,3 4-24-16,0-9-4 15,3 0-4-15,3-10-4 16,0 0 0-16,0-13 32 16,2 5-16-16,-2-6-12 15,3 9-8-15,-3-11-4 16,3 16 0-16,-3-3 8 16,3 8 0-16,-3-3-12 15,3 6 8-15,-3 0 4 16,0 5 0-16,-6 0-20 15,3 3 12-15,-3-1 4 16,0 6 4-16,-3 0 8 16,3 0-4-16,-6-5-12 15,3 10 4-15,-3-5 4 16,3 0 0-16,0 0-12 0,6 0 8 16,-6 0 12-1,0 0-4-15,0 0-20 16,0 0 8-16,0 0 20 15,0 0-4-15,0 0-4 16,0 0 0-16,-3 0-4 16,3 6 0-16,-9-1 16 15,3 0-8-15,-9 1-20 16,0 2 4-16,-9-1 4 16,3 4 4-16,-6 0-20 0,1-6 12 15,2 3 12-15,0-3 0 16,3 3-116-16,6-5 60 0,-3-3-180 15,10 2 128-15,-1-2-260 16,3 0 208-16,6 0-720 16,0 8 488-16</inkml:trace>
  <inkml:trace contextRef="#ctx0" brushRef="#br0" timeOffset="8217.56">1660 11147 736 0,'-12'5'272'0,"12"-5"-208"0,-3 0-20 0,-2 0 184 0,5 0-132 0,-3 0 132 0,3 0-136 0,-9 0 52 15,9 0-84-15,-6 0 28 16,0 5-52-16,-3-2 32 15,0 0-36-15,-3-1-8 16,6 1-16-16,-3-3 64 16,3 0-40-16,-3 0 16 15,3 0-32-15,0 0 36 16,0 0-28-16,3 0-4 16,-3 0-12-16,3 0-8 15,3 0 4-15,-9 0-4 16,9 0 0-16,-2-3 8 15,2 3-4-15,0-2 8 16,0 2-8-16,0-3 52 0,2 3-32 0,1-3-20 16,6 3-4-16,6-5 8 15,6 5-4 1,9-5-4-16,12 5 4 0,11-5-16 31,7 5 8-31,8-6 12 0,-5 4-4 0,-1-9-12 16,-2 3 4-16,8-5 4 31,-5 5 0-31,-4-3 8 16,-5 3-4-16,-7 1-4 0,-5 1 4 0,-9 1-4 31,-6 2 0-31,-7-2 0 0,1 5 0 0,-9-3 0 16,0 3 0-16,-6-2 8 15,3 4-4-15,-6-2 8 16,0 0-8-16,-3 0-20 15,0 0 8-15,0 0 12 16,0 0 0-16,0 0-4 16,0 0 4-16,0 0-4 0,0 0 0 31,0 0 8-31,0 0-4 16,0 0 8-16,0 0-8 0,-3 0-4 15,3 0 4-15,-3-2-4 16,0 2 0-16,-3-3 0 15,6 3 0-15,-6-3 8 16,6 3-4-16,-3-5-4 16,-3 5 4-16,0-3-16 15,-3 3 8-15,0-2 64 0,3-1-32 16,-5-2-12 0,8 5-8-16,-15-5 0 0,9 2-4 15,-6-2 8 1,6 2-8-16,-12-2 8 0,9 2-8 0,-3-2 16 15,3 5-12-15,0-5-12 16,-2 5 0-16,-1-3 4 16,6 3 0-16,-3-3 0 15,6 6 0-15,0-3 8 16,6 0-4-16,-9 0-20 16,9 0 8-16,-6 0 12 15,6 0 0-15,-3 0-4 16,6 0 4-16,-3 3 4 15,6-1-4-15,-6 1-20 16,9 2 8-16,-3 0 4 16,3 3 4-16,3-2 0 15,3 2 0-15,0-3 8 16,2 3-4-16,1-3-12 0,3 0 4 16,-9 1 4-16,9-1 0 15,-3 0 8-15,-6 1-4 0,0-6-4 31,-1 2 4-31,-2-2-16 0,0 3 8 0,-3-3 20 32,6 0-8-32,-9 0-20 0,3 0 4 0,-3-3 20 15,3 3-4-15,-6-2-4 32,3 2 0-32,-3-3-24 15,0 6 12-15,-3-3 20 16,3 5-4-16,-6 0-20 15,3 0 4-15,-6 3 20 16,3 0-4-16,-9 0-4 0,3 3 0 0,-5-3-4 16,-1 2 0-16,-3-2 8 15,0 3-4-15,0-3 16 16,9 0-12-16,-9-3-20 16,12 0 4-16,-5 1 12 15,8-1 0-15,0-2 8 16,3-1-8-16,3-2-80 15,0 0 40-15,0-2-304 16,0 2 188-16</inkml:trace>
  <inkml:trace contextRef="#ctx0" brushRef="#br0" timeOffset="9039.54">794 10798 860 0,'3'-3'320'0,"-3"3"-248"0,9-3-20 0,-6 1 172 0,6 2-132 0,0-3 60 0,12 0-88 0,0-2-12 15,-1 2-32-15,10-4 68 16,0 4-52-16,-6-2-12 15,3 2-16-15,-7 0-20 16,1 3 8-16,-3 0 4 16,-3 6 0-16,0-4-20 15,-9 4 12-15,0-4-68 16,-3 3 44-16,-3-5-188 16,6 3 120-16,-6 0-280 15,0-1 212-15</inkml:trace>
  <inkml:trace contextRef="#ctx0" brushRef="#br0" timeOffset="9556.29">1357 10552 664 0,'6'-8'244'0,"-6"8"-188"0,12-6-16 0,-9 4 200 15,3 2-140-15,-3-3 64 16,2 6-96-16,-5 2 56 15,0 3-68-15,-8 8 68 16,2 5-72-16,-9 3 44 16,6 0-56-16,-12-1 24 15,12 4-36-15,-3-6-28 16,3-2 0-16,-3-4 80 16,12 1-48-16,-6-5 52 15,12-3-48-15,-6-6 24 16,12 4-32-16,-3-6-16 15,6 2-8-15,0-2-4 16,6 0 0-16,-6-2-12 16,5 2 8-16,-2-3-48 15,3 6 24-15,0-3-116 16,0 0 80-16,-3 0-148 16,0 0 120-16,-4-3-204 0,1 3 168 15,-3-5-240 1,0 5 212-16</inkml:trace>
  <inkml:trace contextRef="#ctx0" brushRef="#br0" timeOffset="9769.02">1506 10639 736 0,'-6'-11'272'0,"6"11"-208"0,6 0-20 0,-6 6 168 0,3 2-124 0,3 5 124 0,-4 3-124 0,-2 10 28 16,3 1-72-16,-6 7-24 15,3 0-12-15,-2 3 0 16,2-2-4-16,0-3-344 16,0-3 184-16</inkml:trace>
  <inkml:trace contextRef="#ctx0" brushRef="#br0" timeOffset="13207.21">18348 8938 1152 0,'-3'-3'0'0,"3"-5"-4"0,-3 3 304 0,3 2-164 0,-3-5 60 0,0 0-116 0,-3-5 48 0,6 0-72 0,-3-14 12 16,3 6-36-16,0-16 48 15,6 3-44-15,3-14-8 16,3 8-16-16,9-7-12 16,-1 7 4-16,13-8 4 15,6 9-4-15,12-9-12 16,2 11 4-16,10-3-4 15,-4 6 0-15,10 8 8 16,-7 7 0-16,16 14-36 16,-7 10 20-16,6 16 16 15,-11 6 0-15,-7 15-32 16,-11 0 16-16,-9 19-12 16,-7 0 16-16,-17 10 36 15,-3-4-16-15,-18-4 44 16,-3-10-28-16,-20 0 40 15,2-8-36-15,-30 3 56 16,7-9-48-16,-19-4 36 16,10-4-40-16,-16-4 16 15,10-6-28-15,-19-8 80 16,16-2-56-16,-9-14 32 0,14 1-44 16,3-14 0-16,16 0-20 15,-4-13 0-15,18 2-4 0,7-18-24 16,11 6 8-16,12-41-172 15,6 9 100-15,17-35-288 16,10 8 208-16</inkml:trace>
  <inkml:trace contextRef="#ctx0" brushRef="#br0" timeOffset="15684.48">11894 9006 780 0,'9'-8'288'0,"-9"8"-224"0,9-2-20 0,-3-1 208 0,3 3-148 0,9-2 72 0,3-1-104 0,12-5 4 15,2 3-44-15,19-9 12 0,2 7-24 0,13-7 8 16,-7 6-16-16,1-2-16 16,-7 4 0-16,1-4 72 15,-9 2-36-15,-1 0-4 31,-5 3-16-31,-3-3 44 0,-7 5-32 0,-8-2 0 16,0 5-16-16,-9-5 20 16,0 5-16-16,-9-3-20 15,-3 3 0-15,-6-3 32 16,0 1-16-16,-9-4 8 16,3 4-8-16,-6-4-16 0,0 6 4 15,-6-5 20 1,6 5-8-16,-5-3-4 0,5 6 0 0,-6-3 28 31,6 0-16-31,-3 0 40 0,6 0-32 16,-3 0 32-16,6 0-32 15,-3-3 12-15,4 3-20 0,-1-2 20 16,3-1-24 0,-3-2 12-16,6 5-12 0,-3-5-8 31,3 5 0-31,-3-3-16 15,3 3 8-15,-3-3 20 16,6 6-8-16,-6-6-12 16,3 3 0-16,-3-2 12 15,3 4-4-15,-3-2-12 16,3 0 4-16,-6 0 4 16,6 0 0-16,-6 0 0 15,6 0 0-15,-3 0 0 16,3 0 0-16,0 0 0 0,3 0 0 15,-3 0 0-15,6 0 0 16,0 0 16-16,6 3-8 0,3 0 16 16,3-1-16-1,0 1 4-15,3 2-4 16,0-2-32-16,3 2 12 0,-1 0 12 16,4 1 4-16,-3 2-20 15,0 0 8-15,-9 2 12 16,0 1 0-16,-12-1 40 15,-3 4-20-15,-9-1-4 16,0 3-12-16,-9 2-8 16,3-2 4-16,-6 0 4 15,4 2-4-15,-4-4-124 0,3-1 64 0,-9-3-216 32,6 1 152-32,-8-3-312 0,5 0 240 0,-6-3-700 31,6 3 500-31</inkml:trace>
  <inkml:trace contextRef="#ctx0" brushRef="#br0" timeOffset="17902.71">18857 4966 704 0,'0'-21'264'0,"0"21"-208"0,9-13-12 0,-9 2 228 0,0 9-156 0,-3-12 124 0,0 1-144 0,-3-5 84 16,6 7-104-16,-3-5 36 15,3 6-64-15,0-1 28 16,6 6-44-16,-6-9 16 16,3 9-28-16,-3-3 8 15,3 8-16-15,-3-8-8 16,3 8 0-16,-3-5 72 16,0 5-40-16,-3-5-20 15,3 5-16-15,-3-3 16 16,6 6-8-16,-3-3 4 15,0 0-4-15,0 2-24 16,6 6 8-16,-6 3 4 16,0 2 4-16,-3 6 0 15,6-1 0-15,0 14-20 16,3 2 12-16,-3 19-4 16,0 0 4-16,0 11 8 0,3-6 0 15,-3 0 0 1,3-13 0-16,-9 0 24 0,3-8-12 0,-6-3 24 15,0 1-24-15,0-9-4 16,6-5-4-16,-3-2 4 16,3 0-4-16,-3-6 24 15,0-8-16-15,0-2-12 16,3 2-4-16,-3-5 28 16,0 0-12-16,-3-5-20 15,6 5 0-15,0-6 12 16,3 4 0-1,-6-4 8-15,0 4-8 0,-3-9-12 16,3 6 4-16,-3-3 4 16,3 5 0-16,-3-2-12 15,6 2 8-15,-6-5 12 16,3 6-4-16,-6-6-4 16,6 3 4-16,-3-1 4 15,3-2-4-15,0-2-4 16,3 5 4-16,-3-6-24 15,0 6 12-15,0-9 32 16,3 6-16-16,-3-2-16 16,0 2 0-16,0-3 4 15,3 6 4-15,-3-3 0 16,3 3 0-16,-2 2-12 16,4-2 8-16,-2 2 4 15,0 3 0-15,0-2-12 0,0 4 8 0,0 1-16 31,0 2 12-31,0 3 12 0,3 0 0 0,0 5-12 16,6 1 4-16,-3 4 20 16,0 1-8-16,3 4-12 15,0 4 0-15,0-1-4 16,0 3 0-16,-3-5 8 16,3-5 0-16,-3-3 24 15,3-1-12-15,-3-4-12 16,0 0-4-16,-3-3 4 15,0 2 0-15,-3-2 16 16,0 0-8-16,0-3-12 16,0 3 0-16,0-8 12 15,0 0-4-15,3 0-12 16,6 3 4-16,-6-3 4 16,2 3 0-16,-5-6 8 15,3 3-4-15,0-5-12 16,0 2 4-16,0-5 20 0,3 0-8 15,0-5 40 1,3 5-24-16,-3-11-24 16,3 6 0-16,0-11 0 15,3 3 0-15,-3-5-12 16,3-1 8-16,-3 3 20 16,0 6-8-16,-3 2-12 15,3 3 0-15,-7 0-4 16,4 5 0-16,-6 0 0 0,3 5 0 15,-3-2 16-15,0 2-4 0,0 1-4 16,0 4 4-16,0-2-16 31,6 0 8-31,0 0 12 0,3 0-4 0,-3 0-20 16,3 0 8-16,-3 0 4 16,0 0 4-1,-6 0 16-15,0 0-8 0,-6 0-20 16,3 3 4-16,-15-1 20 15,0 4-4-15,-11-1-4 16,5 0 0-16,-6 1 4 16,6 2-4-16,0-3-12 15,7 0 4-15,-4 3-172 16,9-3 96-16,-6 3-260 16,3-2 192-16,-12 2-320 15,6 2 268-15</inkml:trace>
  <inkml:trace contextRef="#ctx0" brushRef="#br0" timeOffset="19795.03">22292 6718 892 0,'-9'-8'332'0,"9"8"-260"0,-6-5-20 0,0 2 176 0,6 3-136 0,-6-3 140 0,3 3-132 0,-6-5 52 16,6 5-88-16,-3-3 80 15,3 3-84-15,-3-2 44 16,6 4-64-16,-3-4 68 16,6 2-60-16,0-6 0 15,3 4-28-15,9-6 4 16,3 5-12-16,6-7-8 16,3 4 0-16,2-7-4 15,1 2 0-15,3-2-12 0,-3 3 8 16,0-1 4-1,-1 6 0 1,-2-3 0-16,0 5 0 0,-3 1 8 16,-3 2-4-16,-4 0-20 15,1 2 8-15,-6 1 4 16,0 5 4-16,-6-3-12 16,3 3 8-16,-9 0 12 15,0 0-4-15,-9 0-12 16,3 5 4-16,-12-2 4 15,3-1 0-15,-11 1 8 16,5 2-4-16,-9-2-12 16,6 2 4-16,-3-3 4 15,6 4 0-15,-2-6 8 16,5 0-4-16,-3-3-12 0,9 0 4 16,3 0 20-16,6 3-8 15,3 6-20-15,6-1 4 16,0 8-12-16,6 0 8 15,-3 6 36-15,0-1-16 16,-6 1 36 0,3-1-28-16,-9-5-4 15,3 0-8-15,-9-5 12 0,0-3-8 0,-18-5-56 16,3-2 24-16,-20-9-208 0,5 3 128 0,-9-3-196 16,7 1 172-16</inkml:trace>
  <inkml:trace contextRef="#ctx0" brushRef="#br0" timeOffset="20377.86">22625 6316 736 0,'-6'-3'272'0,"6"3"-208"0,-3 0-20 0,3 0 160 0,6 3-120 0,3-3 116 0,3 2-116 0,6-2 64 15,3 0-88-15,6 0-12 16,2 0-32-16,-2 0-4 16,0 0-4-16,-3 0 4 15,-3 0-8-15,-3-2-212 16,-1 2 112-16</inkml:trace>
  <inkml:trace contextRef="#ctx0" brushRef="#br0" timeOffset="20649.21">23134 6064 1196 0,'3'35'440'0,"-3"-35"-340"16,-9 37-32-16,3-19 100 15,6 1-108-15,-2 7-16 16,2 1-28-16,-3 2-24 16,3 0 4-16,-3 0 12 15,6-3-4-15,-3-2-136 16,0-3 76-16,0-2-492 16,0-1 304-16</inkml:trace>
  <inkml:trace contextRef="#ctx0" brushRef="#br0" timeOffset="21099.8">23039 6747 632 0,'0'-5'236'0,"0"5"-184"0,3-3-16 0,0 0 272 0,3 6-176 0,3-6 108 0,3 3-144 0,6-5 20 16,0 2-72-16,5-2-24 15,4 2-12-15,0-2 0 16,0 5-4-16,-3-3-4 15,-1 3 4-15,-5 0-192 16,0 3 104-16,-3 0-316 16,-3 2 224-16</inkml:trace>
  <inkml:trace contextRef="#ctx0" brushRef="#br0" timeOffset="21331.21">22994 6892 932 0,'3'3'348'16,"-3"-3"-272"-16,12 5-20 0,-3-5 120 15,9 3-108-15,6-6-8 16,0 1-40-16,6-4-8 15,-1 4-4-15,1-6-16 16,0 5 4-16</inkml:trace>
  <inkml:trace contextRef="#ctx0" brushRef="#br0" timeOffset="21992.53">23548 6649 768 0,'0'-8'284'0,"0"8"-220"0,9-3-20 0,-3 1 260 0,0-4-176 0,9-1 12 0,3 1-88 0,6-4-28 16,2 2-12-16,4-3-12 15,0 3 4-15,3-2-4 16,-1 4 0-16,1-4 16 15,-3 4-8-15,0 1-28 16,-1 2 8-16,-5-2 4 16,0 5 8-16,-9 3-12 15,0 2 8-15,-15 8 12 16,0 3-4-16,-18 13 104 0,3 0-60 16,-15 19 132-16,6-3-104 0,-5 11 36 15,5-6-68-15,-6 0-24 16,9-7-12-16,-5-6 0 15,8-6-4-15,0-7-12 16,6-3 4-16,0-5-48 16,6-3 24-16,-3-2-328 31,6 0 196-31</inkml:trace>
  <inkml:trace contextRef="#ctx0" brushRef="#br0" timeOffset="22247.43">23527 6924 1112 0,'12'-10'412'0,"-12"10"-320"0,24-8-28 0,-12 2 116 16,3 4-112-16,6-6 24 15,2 5-52-15,7-2-28 16,0 5-4-16,3 0-20 15,0 2 8-15,-1 1 20 16,-2 2-8-16,0 1-100 16,0 2 48-16,-1-3-244 31,-2 0 160-31</inkml:trace>
  <inkml:trace contextRef="#ctx0" brushRef="#br0" timeOffset="26668.71">3693 14576 540 0,'3'-8'200'0,"0"5"-156"0,-3 1-12 0,0 2 168 0,6-3-116 0,3 0 88 0,-6 1-100 0,6-1 16 0,0 0-52 16,3 3 20-16,6 0-28 0,3-2 0 15,9-1-16 1,-1 1 28-16,22-1-24 0,8-2 56 15,19-1-40-15,8 1 36 16,15 0-36-16,12-3 52 16,7 0-48-16,2 3 80 15,15 2-64-15,-7 3-8 16,-4 3-28-16,-4 2 40 16,0 3-28-16,-12 0-32 0,-6 0 0 15,-18-3 0 1,-2 0 4-16,-10-5-12 0,-6 0 8 15,-8-5-76-15,-3-3 44 16,-19-3-76-16,-5 1 68 16,-9-3-88-1,-6-1 76-15,-3 4-140 16,-9-1 112-16,-6 3-164 16,-3 3 140-16,0 2-468 0,-12 3 324 15,-3 6 40-15</inkml:trace>
  <inkml:trace contextRef="#ctx0" brushRef="#br0" timeOffset="27636.94">14073 14457 704 0,'-6'-11'264'0,"3"6"-208"0,-3-3-12 0,3 5 204 0,0-2-144 0,-3 0 64 0,4-1-100 0,-1 1 32 0,3 0-60 15,5 0 40-15,4-1-44 0,12 1 16 16,12 2-32-16,15 1 8 16,8-1-16-16,22 0 12 15,23 3-16-15,12 3-4 16,21 2 0-16,12 3 40 16,9 0-24-16,17 5 36 15,-5 1-32-15,8-1-4 16,1 0-12-16,-12-2 4 15,3-3-8-15,-10-3 8 0,-11-2-8 16,-9-3-92-16,-3-3 52 16,-12 0-164-16,-6-5 112 15,-12 0-296-15,-8-2 216 16,-13-3-564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8:05.031"/>
    </inkml:context>
    <inkml:brush xml:id="br0">
      <inkml:brushProperty name="width" value="0.05292" units="cm"/>
      <inkml:brushProperty name="height" value="0.05292" units="cm"/>
      <inkml:brushProperty name="color" value="#FF0000"/>
    </inkml:brush>
  </inkml:definitions>
  <inkml:trace contextRef="#ctx0" brushRef="#br0">8733 10250 1144 0,'-6'0'420'0,"6"0"-324"0,3 0-28 0,0 0 104 0,0 0-108 0,0 0 104 0,3 0-92 0,3 0 36 15,3 0-64-15,3 0-8 0,3 0-24 0,8-3 16 16,4 1-20-16,18-6 4 16,2 2-8-16,13-4-8 15,-4 5 4-15,4-9 4 16,-10 4-4-16,4-6-12 16,0 5 4-1,-1-5 4-15,-2 6 0 0,-1-3-20 16,-8 2 12-16,-3-2-12 15,-4 0 8-15,-5 2 8 0,-3 3 4 16,-3-3 0 0,-4 4 0-16,-5-4 0 15,0 6 0-15,-3-3 8 16,0 2-4-16,-6 1-20 0,0 2 8 16,-3-2 20-16,0 5-4 0,-3-2-20 15,0 4 4-15,-3-2 12 31,0 0 0-31,0 0-4 16,0 5 4-16,-6 6-4 16,0 2 0-16,-15 16-12 15,3 6 8-15,-36 12 92 16,1 4-48-16,-30 23 0 16,5 0-24-16,-8 3 8 15,17-9-16-15,-5-7-12 16,14-13 0-16,1-6-84 15,14-2 48-15,4-11-444 16,11-3 268-16</inkml:trace>
  <inkml:trace contextRef="#ctx0" brushRef="#br0" timeOffset="875.64">9400 10155 600 0,'0'-11'224'0,"0"11"-176"0,3-5-12 0,-3 2 124 0,3 6-96 0,-3-3 60 0,0 0-68 0,0 2 20 16,0 1-44-16,-3 5 8 16,0 3-24-16,-9 7 140 15,0 6-84-15,-12 13 48 16,0 0-72-16,-23 21 28 15,2-2-44-15,-20 7-8 16,8-7-16-16,-5-3 4 16,11-6-8-16,3-4 68 15,13-4-40-15,-1-7 4 16,9-3-20-16,0-5-20 16,9-3 0-16,1-5 20 15,8-3-8-15,0-5 60 16,3 0-40-16,0-5 68 15,6 0-56-15,3-6 0 16,3 3-24-16,0-3-12 16,3 1 0-16,-3-4 4 15,3 6-4-15,-1-5-4 16,1 5 4-16,3-5-4 16,0 5 0-16,3-6-12 15,3 1 8-15,12-5 4 16,5 2 0-16,13-6 16 15,3 4-8-15,2-3-12 16,-2 5 0-16,-4-3 4 16,-8 6 0-16,3-3 0 0,-9 3 0 15,2-3 8-15,-2 5-4 0,-3-2-12 16,0 5 4-16,-7-6 12 16,-2 6-4-16,-3-5-20 15,-3 5 8-15,-6-3 12 16,-3 6 0-16,-3-3-64 15,0 0 32-15,-6 0-236 16,0 5 148-16</inkml:trace>
  <inkml:trace contextRef="#ctx0" brushRef="#br0" timeOffset="1785.98">9721 10644 540 0,'6'0'200'0,"-6"0"-156"0,0 5-12 0,0-2 132 0,3 2-96 0,-6 3 176 0,3 8-140 16,-3-3 68-16,3 3-104 15,-3 3 52-15,6 2-68 16,-6 0 60-16,3 0-64 0,-3-2 8 15,0-1-32-15,-3-2-4 16,3 0-12-16,0-3-16 16,3-2 4-16,-3-3 20 15,3 2-8-15,-2-4-12 16,-1 2 0-16,-3-8 92 16,6 2-48-16,-6-7-8 15,6 2-20-15,-3-10 8 16,6 3-12-16,-3-12-4 15,6 4 0-15,0-9-24 16,2 6 12-16,4-3-48 16,0 6 28-16,3-1-4 15,0 6 20-15,0 0 8 16,3 5 4-16,-3 3-12 0,3 2 8 16,-7 8-4-1,-2 3 0-15,-6 6 76 16,3 4-36-16,-9 6 84 15,0 2-64-15,-3 1 16 16,0-3-36-16,-2-6-12 16,5-2-12-16,-6-8-112 15,6 0 56-15</inkml:trace>
  <inkml:trace contextRef="#ctx0" brushRef="#br0" timeOffset="3903.54">16824 10324 1040 0,'3'-8'384'0,"-3"8"-300"0,6-3-20 0,-3 1 96 0,3 4-100 0,3-4 44 0,-1 2-60 0,7-3 56 16,0 3-60-16,9-2-8 15,0-1-20-15,12-2-12 16,-1-1 4-16,13-4-4 15,0 4 0-15,11-4 8 16,-5 2-4 0,-1-3-4-16,-5 3 4 0,-9 0-4 15,-7 3 0-15,-2-3 8 16,-6 6-4-16,-6-6-12 16,0 2 4-16,-3-2 4 15,-1 6 0-15,-2-4 0 16,-3 6 0-16,-3-2 0 15,0 2 0-15,-6-3-20 16,3 6 12-16,-6-1 4 16,0 4 4-16,-9 7 0 15,3 3 0-15,-20 13 132 0,2 5-72 16,-33 22 0-16,1-1-36 0,-13 9-16 16,13-8-4-1,5-6-16 1,12-11 8-16,4-4 12 15,11-9-4-15,0 1-108 16,9-9 56-16,0-2-332 16,7-3 212-16,-1-5-448 15,6 0 348-15</inkml:trace>
  <inkml:trace contextRef="#ctx0" brushRef="#br0" timeOffset="4872.43">17270 10266 340 0,'6'0'128'0,"-6"0"-100"0,6 0-8 0,-3-3 140 0,3 3-92 0,-6-2 124 0,3 4-112 0,-3-2 120 16,0 0-116-16,-9 3-32 15,3 2-32-15,-15 8 60 16,4 3-44-16,-19 16 136 15,3 5-96-15,-15 11 60 16,10-1-76-16,-10-2 52 16,12-2-60-1,-8-6-28-15,11-6-16 0,-6-4 24 16,12-6-16-16,1-2 12 16,8-4-16-16,-3-1-8 15,6-4 0-15,0-2 28 16,6 3-16-16,-3-3 20 15,6 0-20-15,-2-3-16 16,5 0-4-16,-3-2 12 16,3-1-4-16,-3 1-4 15,6 0 4-15,-3-3-4 16,6 0 0-16,-3 0 0 16,0 0 0-16,3 0 16 15,0 2-8-15,0-2-4 16,0 3 0-16,0-3-4 0,0 3 0 15,2-3 8 1,4 2-4-16,3-2 8 0,3 0-8 16,9-2 16-16,6 2-12 0,8-3 4 15,1 0-4-15,6-2-24 16,-4 0 8-16,10-3 20 16,-3 3-4-16,5-3-12 15,-5 2 0-15,-3-2 12 16,-4 6-4-16,-2-3-4 15,-9 5 4-15,-6-3 4 16,-4 6-4-16,-2-3-4 16,-3 0 4-16,-3 0-16 15,0 0 8-15,-6 0-4 16,3 2 0-16,-6-2 8 16,0 3 0-16,-3-3 8 15,0 0-4-15,0 0-12 16,0 0 4-16,-3 0-16 15,3 2 12-15,-3-2-172 16,3 3 100-16</inkml:trace>
  <inkml:trace contextRef="#ctx0" brushRef="#br0" timeOffset="33055.51">17627 10734 716 0,'9'-8'264'0,"-9"8"-204"0,9-2-16 0,-6-1 196 0,3 3-140 0,0-3 92 0,0 6-112 0,-3 0-12 15,3 5-40-15,-6 5 20 16,3 3-32-16,-6 7 64 16,3 4-44-16,-3 5-16 15,0-1-12-15,-3-2 68 16,6-5-40-16,-6-3 40 15,6 1-44-15,-3-6 0 16,6-3-20-16,-6-5-8 0,3 0 0 16,-6-3 4-16,6 0-4 0,-3-5 60 15,3 0-36-15,-3-2-4 32,6 2-12-32,-3-6 44 15,3 1-32-15,0-8-20 16,3 2-4-16,3-13 8 15,0 1-4-15,3-12-4 16,0 6 4-16,0-3-4 16,3 8 0-16,0 1-12 15,-1 7 8-15,1 0 4 16,0 5 0-16,0 1-12 16,3 7 8-16,-3 0 4 15,-3 6 0-15,-3 8-12 16,0 2 8-16,-3 11-16 0,3 2 12 15,-7 6 56 1,1 0-24-16,-3-3 44 16,3-5-40-16,-3-6-4 0,0-2-16 0,0-5 4 15,0-1-8-15,0-7-224 16,0-1 124-16</inkml:trace>
  <inkml:trace contextRef="#ctx0" brushRef="#br0" timeOffset="38192.37">17851 9866 644 0,'-3'-2'236'0,"3"2"-180"0,3-6-20 0,-6 6 212 0,3 3-144 0,-9 2 116 0,3 6-128 0,-9 10 128 15,6 3-124-15,-6 8 28 16,3 2-72-16,-3 0-20 16,3 1-20-16,1-3 0 15,5-1-8-15,-6-7-80 16,6-5 40-16,-3-3-428 16,3-3 260-16</inkml:trace>
  <inkml:trace contextRef="#ctx0" brushRef="#br0" timeOffset="38942.87">17654 9922 300 0,'3'-3'112'0,"-3"3"-88"0,6-2-8 0,-3-1 136 0,0 6-88 0,0-6 116 0,0 3-104 0,0-5 136 31,3 5-116-31,-6-3 84 16,0 6-104-16,0-3 80 15,6 5-88-15,0 6 36 16,3 4-60-16,0 9 48 15,3 3-56-15,3 2 36 0,-1-3-40 0,1 1 16 16,3-4-28-16,-6-1-8 16,3-4-8-16,-6-5 4 15,3 1-4-15,-6-4-152 16,3 1 80-16,-6-3-308 16,0 0 212-16</inkml:trace>
  <inkml:trace contextRef="#ctx0" brushRef="#br0" timeOffset="39700.26">17604 10107 340 0,'0'0'128'0,"0"0"-100"0,3-3-8 0,-3 1 132 0,3 4-88 0,0-4 124 0,0 2-108 0,0-6 144 16,3 4-124-16,-1-3 116 15,4 5-124-15,3-6 80 16,0 6-104-16,6-5 48 15,3 2-72-15,3-5-12 16,2 6-20-16,1-6-12 16,0 5 4-16,-3-5-16 0,-3 6 8 0,-3-4 12 15,-1 4-4-15,-2-4-248 16,0 6 132-16,-3-5-308 16,0 5 240-16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2:10.952"/>
    </inkml:context>
    <inkml:brush xml:id="br0">
      <inkml:brushProperty name="width" value="0.05292" units="cm"/>
      <inkml:brushProperty name="height" value="0.05292" units="cm"/>
      <inkml:brushProperty name="color" value="#FF0000"/>
    </inkml:brush>
  </inkml:definitions>
  <inkml:trace contextRef="#ctx0" brushRef="#br0">13347 12909 652 0,'15'-8'244'0,"-15"8"-192"0,36-13-12 0,-19 5 76 0,4 3-72 0,9-6 24 0,0 3-36 0,3-2-20 16,-1 4-8-16,-2 1 12 15,0 2-8-15,-3-2-4 16,-4 5 0-16,-8-3-32 16,0 6 16-16,-9-3-416 15,-3 0 232-15</inkml:trace>
  <inkml:trace contextRef="#ctx0" brushRef="#br0" timeOffset="1074.97">13344 13018 488 0,'-6'0'180'0,"6"0"-140"0,0 0-12 0,0 0 144 0,6 2-100 0,3-2 112 16,6 0-104-16,6-2 12 0,-1-1-56 0,10-2-4 16,0 2-20-16,3-5 0 31,-1 5-4-31,-2-2-200 0,0 5 104 15,-6-8-368-15,-3 8 252 16</inkml:trace>
  <inkml:trace contextRef="#ctx0" brushRef="#br0" timeOffset="2994.57">14749 12843 520 0,'27'-13'192'0,"-27"13"-152"0,9-14-8 0,-6 4 168 0,3 5-116 0,0-11 140 0,0 2-124 0,0-9 104 16,-1 4-116-16,-2-5 72 16,0 6-96-16,-6-3 40 15,0 7-64-15,-8 4 16 16,-1 7-36-16,-9 8 44 16,0 9-36-16,-18 12-16 15,7 6-4-15,-10 8 0 16,9-3-4-16,-3 0-12 15,13-6 4-15,2 1 12 16,12-3-4-16,6-2-12 16,6-1 4-16,9-2 12 15,6-3-4-15,5-8 24 16,1-2-16-16,3-8-56 16,-3-3 20-16,0-8-40 15,-1 0 32-15,1-8-44 16,-3 0 44-16,0-16-64 15,0 8 56-15,0-18-44 16,-4 5 48-16,1-8-24 0,-3 8 36 16,0 3 20-1,-3 7 4-15,-6 6 20 16,0 10-12-16,-12 14 48 16,0 8-28-16,-9 18 152 15,0 5-100-15,-3 8 160 16,6 1-136-16,1 2 0 15,2-3-60-15,3 0-12 16,6 1-20-16,3-9-16 0,6-5 0 0,2-10-76 16,1-3 44-16,3-11-372 15,3 0 224 1</inkml:trace>
  <inkml:trace contextRef="#ctx0" brushRef="#br0" timeOffset="4373.18">13520 14335 964 0,'9'-8'360'0,"-9"8"-280"16,26-8-24-16,-11 6 164 0,0 2-132 0,6-6-16 0,0 4-48 0,3-4-20 16,-1 6 0-16,-2-2-128 15,-3 4 68-15,-3-2-304 16,0 6 200-16</inkml:trace>
  <inkml:trace contextRef="#ctx0" brushRef="#br0" timeOffset="5013.14">13603 14441 716 0,'0'0'264'0,"0"0"-204"0,3-3-16 0,0 1 96 0,3 4-84 0,3-2 60 0,3 0-72 0,6-2 16 0,-1 2-40 0,4-3-8 32,3 0-8-32,0-2-208 15,3 5 112-15,-1-3-544 16,-2 3 352-16</inkml:trace>
  <inkml:trace contextRef="#ctx0" brushRef="#br0" timeOffset="13235.45">14573 14407 904 0,'-6'-3'332'0,"6"3"-256"0,-9 0-24 0,4 0 168 0,5 0-132 0,-6-3 140 0,3 1-128 0,-3-9 36 0,6 0-80 0,-3-7-16 31,6 5-24-31,3-14-12 16,6 3 0-16,11-10-112 15,4 8 60-15,6-4-52 16,3 9 60-16,-1 8-4 16,1 10 24-16,-3 14-4 15,-3 8 12-15,-13 12 52 16,-5 6-20-16,-18 8 80 16,0 0-56-16,-8 0 128 15,-1-5-96-15,-9-8 72 16,6-6-88-16,-12-13-4 15,6-5-36-15,-8-18-12 16,5-1-4-16,-9-15 12 16,9-1-8-16,-2-5-128 15,5 9 68-15</inkml:trace>
  <inkml:trace contextRef="#ctx0" brushRef="#br0" timeOffset="15071.78">16615 12798 260 0,'6'-3'96'0,"-6"3"-76"0,6-2-4 0,-3-1 148 0,0 3-92 0,0-3 132 15,3 1-120-15,-3-4 164 0,3 4-144 0,-3-4 156 16,0 4-152-16,0-3 80 15,0 2-108 1,-3-2 24-16,0 2-60 0,0-2 20 16,0 2-36-16,-3 0-16 15,0 3-8-15,-9 0 4 16,3 6-4-16,-9-1-4 16,6 0 4-16,-5 3 4 15,2 0-4-15,0 0 32 16,6 3-20-16,0-1-12 15,6 3-8-15,6 3 12 16,6 0-4-16,12 0 52 16,3 3-32-16,2-1 76 15,1-2-52-15,-9 0 28 16,-6-3-44-16,-15 0 24 16,0 3-28-16,-15 0-8 15,3-3-12-15,-12-7-112 0,7-1 56 0,-10-8-392 16,9 1 240-1</inkml:trace>
  <inkml:trace contextRef="#ctx0" brushRef="#br0" timeOffset="15372.04">16979 12840 1268 0,'3'29'468'0,"-3"-29"-364"0,0 24-28 0,0-13 168 0,0-1-148 0,0 1 32 0,3 2-76 0,-3-2-40 15,2 2-12-15,-2-5 8 16,3 0-4-16,-3-6-180 16,0 1 100-16,0-8-652 15,0 2 404-15</inkml:trace>
  <inkml:trace contextRef="#ctx0" brushRef="#br0" timeOffset="15523.73">16982 12586 1340 0,'3'-8'496'0,"-3"8"-384"0,2-2-36 16,-2-1-28-16,0 6-44 15,3-1-64-15,3 6 32 0</inkml:trace>
  <inkml:trace contextRef="#ctx0" brushRef="#br0" timeOffset="15930.34">17148 12835 684 0,'0'21'252'0,"0"-21"-192"0,-3 24-20 0,3-14 164 0,3 4-120 0,-3-1 72 31,3 0-92-31,-3 0 72 16,0 1-80-16,0-4 60 15,0-2-64-15,0-5 16 16,0-3-40-16,0-5 16 16,3-1-24-16,0-7-16 15,6 0-8-15,0-8 4 16,3 2 0-16,6-5-36 15,3 8 20-15,2 3-4 16,4 5 12-16,3 8 76 16,-3 8-36-16,-3 3 112 15,-4 5-84-15,-2-1 64 16,0 1-72-16,-6-2-28 16,-3 1-16-16,-3-1-8 15,0-4 0-15,-6-2-64 0,0 3 36 16,-6-6-312-1,0 6 184-15</inkml:trace>
  <inkml:trace contextRef="#ctx0" brushRef="#br0" timeOffset="16648.84">17806 12774 756 0,'-15'-3'280'0,"15"3"-216"16,-27 14-20-16,10-4 348 0,2 3-224 0,-12 3 144 0,6 3-184 0,-3-1 12 0,6 1-88 0,3-1 8 16,7-2-40-16,5 0 0 15,9-3-12-15,5-2-8 16,4 0 4-16,6-6-92 31,0 3 48-31,3-6-100 0,0 4 80 16,-1-1-192-1,1-2 144-15,-3-3-296 16,0 0 228-16,0 0-340 0,0 0 292 16,-1-3-40-1,-2 3 156 1,-6-8 448-16,3 3-184 0,6-6 52 15,3 1-124-15,-3-6-12 16,-4 3-40-16,1-11 4 16,-3 5-20-16,-3-5 0 15,-3 9-8-15,-12 1 160 16,0 6-92-16,-12 11 200 16,3 5-156-16,-6 5 196 15,6 6-180-15,1-1 84 16,5 3-128-16,6 1 36 15,3-4-72-15,6-2 12 16,2 0-40-16,10-3 8 16,6-2-20-16,3-6-16 15,-3 0-4-15,2-5-24 16,-2 3 16-16,0-3-196 16,0 0 112-16,-3 0-160 15,-1 0 144-15</inkml:trace>
  <inkml:trace contextRef="#ctx0" brushRef="#br0" timeOffset="17653.46">19717 12676 880 0,'0'-13'328'0,"0"13"-256"0,-6-19-16 0,0 11 64 0,3 6-76 0,-12-3 44 0,0 2-52 0,-17 8 68 16,2 6-56-16,-15 13 8 16,10 2-32-16,-4 8 12 15,12 4-20-15,0-4 0 16,12-2-8-16,4-6 12 16,5-5-12-16,9-2 4 15,8-3-4-15,10-3 4 16,3-3-8-16,3-2-20 15,3-2 8-15,-1-6-56 16,1 0 32-16,-3-11-108 0,-3 3 80 16,-6-16-196-16,0 1 148 0,-4-20-164 31,1 6 156-31,-6-5 48 16,0 7 44-16,-6 9 280 0,3 7-144 15,-6 19 144-15,0 8-148 0,0 19 248 16,0 2-196-1,0 5-16-15,3 1-88 16,-3-1 4-16,3-5-32 0,-3 3-8 16,0-6-12-16,-3-2-8 15,3 0 4-15,-6 0-16 16,3-3 8-16,0-5-268 16,3 0 144-16,-3-6-456 15,3-2 328-15</inkml:trace>
  <inkml:trace contextRef="#ctx0" brushRef="#br0" timeOffset="17938.2">20122 12176 1120 0,'24'-21'416'0,"-24"21"-324"0,18 16-24 0,-9 10 296 0,0 6-212 0,-4 26 188 0,1 3-200 0,-6 32-28 16,0-6-68-16,-6 8-16 31,3-13-16-31,-2-5 0 0,5-13-4 0,-6-4 20 31,6-7-16-31,-3-5-12 0,3-11-4 0,-3-13-164 16,6-6 92-16</inkml:trace>
  <inkml:trace contextRef="#ctx0" brushRef="#br0" timeOffset="19169.38">20631 12716 520 0,'15'-21'192'0,"-15"21"-152"0,12-24-8 0,-9 11 168 0,3 5-116 0,-3-8 176 0,0 5-148 0,-6-2 124 0,3 2-136 0,-9 4-20 32,3 7-48-32,-12 10 32 15,0 9-36-15,-15 15 4 16,7 3-20-16,-7 5-16 15,6 1 0-15,6-6 4 16,9-3 0-16,6-7 16 16,9-4-8-16,6-7 4 15,3 0-4-15,6-11 20 16,3 1-16-16,3-14-12 16,2 0-4-16,-2-21-120 0,0 2 68 0,-3-18-156 15,-3 3 124 1,-3-6 4-1,-3 11 52-15,-7 6 64 0,1 9-12 16,-9 14 88-16,3 11-60 16,-5 18 136-16,2 8-104 15,-3 11 124-15,6 2-120 16,-3-2 4-16,6-5-52 0,-3-4-36 16,3-4 0-16,0-3 8 15,2-6-4-15,1-2-400 16,0-3 220-16</inkml:trace>
  <inkml:trace contextRef="#ctx0" brushRef="#br0" timeOffset="19743.29">21658 12668 1112 0,'-9'-5'412'0,"9"5"-320"0,-18 16-28 0,6-3 56 0,3 6-80 0,-14 7 104 0,5 1-80 0,-6 2 8 15,6 0-48-15,0-3-4 16,6-2-12-16,3-6-16 15,9 1 4-15,3-6 28 16,6 0-12-16,3-7-20 16,3-4 0-16,0-4-4 15,3-1 4-15,-3-10-28 16,2 2 20-16,-2-10-72 16,3 3 48-16,-6-4 0 15,0 7 24-15,-6-1 4 16,0 8 4-16,-9 8 76 0,3 5-36 15,-6 6 40 1,3 5-40-16,-3-1 0 16,3 1-20-16,0-3 12 0,3 3-16 0,0-2-128 31,6-1 68-31</inkml:trace>
  <inkml:trace contextRef="#ctx0" brushRef="#br0" timeOffset="20157.37">21887 12724 932 0,'6'18'348'0,"-6"-18"-272"0,3 40-20 0,-3-21 200 15,0-1-152-15,-3 3 80 16,3 0-108-16,-3-2 48 15,3-1-72-15,-3-4 48 16,3-4-56-16,-3-2 4 16,6-3-28-16,0-7-12 15,3 2-4-15,3-11-76 16,6 1 40-16,6-17-180 16,0 3 116-16,-1 1 16 15,-2 4 52-15,-3 11 40 16,0 8-8-16,-6 8 212 15,0 5-120-15,-6 3 120 16,3 3-124-16,-6-3-12 16,3-1-52-16,-3-1-16 15,3-4-8-15,0-4-68 16,0 1 36-16,0-4-348 16,3 0 204-16,0-6-648 15,0 0 460-15</inkml:trace>
  <inkml:trace contextRef="#ctx0" brushRef="#br0" timeOffset="20673.54">22420 12806 832 0,'3'-3'308'0,"-3"3"-240"0,-3 0-20 16,0 3 160-16,0 5-124 0,-9 2 88 0,3 4-100 0,-15 1 76 16,1 4-84-16,-7-1 20 15,6 1-48-15,0 0 12 16,9-4-28-16,3-1 44 16,9-1-36-16,6-5 4 0,6 0-20 0,9-8 0 31,3 5-4-31,3-13-8 15,3 3 4-15,-1-6-40 16,-2 6 20-16,3-11-28 16,-3 5 24-16,3-12-24 15,-1 4 24-15,4-21-44 16,0 6 36-16,3-19-72 16,-4 6 56-16,1-12-8 15,-3 12 32-15,-9-4 40 16,-3 14-12-16,-12 6 96 15,0 9-56-15,-12 15 100 0,0 7-84 0,-12 18 140 32,3 9-120-32,-3 20 44 15,6 3-80-15,4 9-24 16,5-6-16-16,3-3-20 0,6-8 8 0,3-2-24 16,2-8 16-16,1-1-276 15,3-4 156-15,-3-6-464 16,0-3 336-16</inkml:trace>
  <inkml:trace contextRef="#ctx0" brushRef="#br0" timeOffset="21545.54">23664 12586 904 0,'-9'-16'332'16,"9"16"-256"-16,-23-8-24 0,2 8 140 0,3 6-116 0,-18 7 60 0,3 3-80 0,-11 13 80 0,8 5-76 0,-6 6 16 15,10-3-44-15,2 0-20 31,9-5-8-31,9 0-4 16,6-6 0-16,6-2 8 16,9-3-4-16,6-5-4 15,3 0 4-15,3-14-16 0,2 1 8 0,4-11-16 16,3 3 12-16,3-16-24 16,-1-1 20-16,1-15-92 15,-3 3 56-15,-3-11 16 16,0 8 16-16,-13 3 24 15,-2 10-4-15,-12 13 24 16,0 11-16-16,-15 21 128 16,4 6-76-16,-10 10 84 15,3 0-84-15,0 0-32 16,6-3-20-16,0-2-12 16,9-3 0-16,3-8-72 15,6-2 40-15,3-8-480 16,3-4 280-16</inkml:trace>
  <inkml:trace contextRef="#ctx0" brushRef="#br0" timeOffset="21800.4">23938 12242 1016 0,'0'8'376'0,"0"-8"-292"0,0 58-20 0,-3-23 376 0,3-1-252 0,-6 38 128 0,0 2-188 16,-6 13 8-16,6-8-84 0,-6 1-12 15,7-14-24 1,-4 0-4-16,6-8-4 0,-3-7 12 16,6-12-12-16,0-15-268 15,3-5 144 1,3-14-644-16,3-5 424 0</inkml:trace>
  <inkml:trace contextRef="#ctx0" brushRef="#br0" timeOffset="22217.08">24254 12726 664 0,'15'-34'244'0,"-15"34"-188"0,29-18-16 15,-14 12 156-15,3 6-116 0,6 13 28 16,0 9-64-16,-6 12 184 15,-1 3-128-15,-17 3 260 32,0-1-208-32,-12 1 152 0,1-3-176 0,-7-5 36 31,3 0-96-31,-6-14 32 16,3-5-60-16,-3-13-12 15,6 0-16-15,1-15-12 0,8 1 4 0,3-17-120 16,6 1 64-16,6-22-356 15,5 4 224-15,7-8-404 16,3 14 336-16</inkml:trace>
  <inkml:trace contextRef="#ctx0" brushRef="#br0" timeOffset="23813.93">15624 14108 696 0,'3'15'256'0,"-3"-15"-196"0,3 30-20 0,0-15 232 16,3 4-156-16,0 7 140 0,3 4-148 0,-3 9 40 15,0 4-88-15,-6 4 36 16,3-5-56-16,0-2 16 16,6-5-36-16,0-9-8 0,0-2-8 15,-1-8 20 1,1-3-12-16,0-8 4 16,3-2-8-16,3-8 4 15,3-1-8-15,0-7-20 16,0 0 8-16,0-8 4 0,-1 2 4 15,1-7-12-15,-3 5 8 16,-3-6-24-16,0 6 16 0,-6 0-40 16,-3 5 32-16,-9 0 16 15,0 8 4-15,-12-3-32 16,3 6 16-16,-9 0 4 16,4 2 12-16,-4-2 0 15,6 5 0-15,0-3-108 16,9 3 60-16,0-2-244 15,6 2 164-15</inkml:trace>
  <inkml:trace contextRef="#ctx0" brushRef="#br0" timeOffset="24340.45">16020 14383 716 0,'3'-6'264'0,"-3"6"-204"0,3 6-16 0,-3-1 96 0,0 3-84 0,0 8 24 0,0 2-48 0,0 4-4 15,6 1-16-15,0-1 12 16,0-4-16-16,0-5 24 16,3-2-20-16,0-8 24 15,0-1-24-15,-3-12 12 16,2-1-12-16,-2-10-8 15,3 0 0-15,-3-8-92 16,0 5 48-16,-3-3-40 16,0 9 48-16,-3 2 12 15,3 8 8-15,-3 16-24 0,3 5 20 16,0 24 340 0,6 5-176-16,-3 11 92 15,0 0-140-15,-6 3 124 0,0-9-124 0,-9 9-60 31,-3-11-28-31,-6-3 4 16,6-5-8-16,-14-7-128 16,5-9 68-16</inkml:trace>
  <inkml:trace contextRef="#ctx0" brushRef="#br0" timeOffset="52547.24">17095 14346 676 0,'-3'-8'248'16,"3"8"-192"-16,-9-6-16 0,0 4 268 0,3 4-176 0,-9 4 176 0,0 2-176 0,-15 16 52 15,4 5-108-15,-13 8-32 16,9 2-28-16,0 1-16 16,12-6 4-16,10-4-16 15,10-4 8-15,10-7-76 16,9-4 44-16,6-7-120 16,3-2 92-16,0-6-228 15,-4 0 164-15,-2-6-276 16,-3 4 228-16</inkml:trace>
  <inkml:trace contextRef="#ctx0" brushRef="#br0" timeOffset="52944.43">17252 14438 736 0,'6'-21'272'0,"-6"21"-208"0,18-16-20 0,-9 8 116 16,6 6-96-16,3-4-28 15,3 6-20-15,0 6-28 16,2 4 8-1,-2 11 20-15,-3 6-8 0,-3 5 192 16,-3-1-112-16,-9 1 160 16,-3 0-144-16,-18-8 144 15,3-3-144-15,-15-8 44 16,4 0-84-16,-10-7-12 31,6-4-32-31,-3-12 16 0,15-1-24 0,7-21-136 16,8 1 68-16,9-9-272 15,8 6 184-15</inkml:trace>
  <inkml:trace contextRef="#ctx0" brushRef="#br0" timeOffset="53477.68">17562 14438 788 0,'-3'24'292'0,"3"-24"-228"0,-6 42-16 0,3-20 168 0,3-1-128 0,-3 3 80 0,6-1-100 0,-6-1 52 16,3-4-68-16,0-7 84 16,3-1-76-16,-3-7 16 15,3 0-44-15,0-14-4 16,0 3-16-16,-3-16-8 15,3 0 0-15,0-13-84 16,3 3 44-16,6-3-4 16,3 8 24-16,6 2 12 15,2 9 4-15,4 10 8 16,3 11-4-16,-3 10 104 16,-3 8-60-16,-7 8 88 15,1 0-80-15,-9 0 24 16,0-2-44-16,-9-6-12 15,3 0-16-15,-6-5 12 16,0-3-12-16,-3-5-408 16,0 0 216-16,0-8-884 15,3 3 596-15</inkml:trace>
  <inkml:trace contextRef="#ctx0" brushRef="#br0" timeOffset="60547.87">17967 14452 612 0,'9'-6'228'0,"-9"6"-180"0,6-2-12 16,-3 2 72-16,0 5-68 0,0 3 104 0,0 2-80 0,3 12 32 0,0 1-56 0,-1 7 48 31,1-1-52-31,-3-3 12 16,0 1-32-16,-3-6 64 16,3-3-48-16,0-5 24 15,0-2-36-15,0-8 60 16,3-1-44-16,0-12-8 15,3 2-16-15,3-16 0 16,3 0-8-16,0-10 16 16,0 5-12-16,0-3 4 0,2 5-4 0,-5 4-8 15,0 7 4 1,-3 0-16-16,3 8 8 0,-6 0 4 16,3 5 0-16,-6 1-56 15,0 2 32-15,-3 2-236 16,3 4 144-16</inkml:trace>
  <inkml:trace contextRef="#ctx0" brushRef="#br0" timeOffset="61374.43">18336 14613 416 0,'3'0'152'15,"-3"0"-116"-15,12-3-12 0,-3 1 32 0,0-1-36 0,3-5 52 0,2 0-40 0,-2-5 28 0,3 5-32 0,-3-8 36 16,6 6-36-1,-6-9 20 1,0 3-28-16,-3-5 28 0,3 2-32 0,-9-2 108 16,0 8-68-16,-9 0 136 31,0 7-112-31,-12 12 88 0,3 4-100 16,-12 14 80-16,6 5-84 0,-5 8-16 15,8 0-28-15,-3 0 12 16,9-2-20-16,0-3-4 15,6-6-4-15,6-5-16 16,3 0 8-16,6-10-4 16,6-3 0-16,3-8-160 15,3 0 92-15,-4-5-244 16,4 2 180-16</inkml:trace>
  <inkml:trace contextRef="#ctx0" brushRef="#br0" timeOffset="61840.44">18640 14526 456 0,'3'5'168'0,"-3"-5"-128"0,-3 18-16 0,0-7 140 16,3 2-96-16,-3 6 176 31,3-1-140-31,-3 1 84 16,3-3-108-16,-3 0 96 15,0-3-100-15,-3-3 32 16,6-2-64-16,-3-5 20 0,3 0-36 16,0-9-8-16,3 4-12 0,0-14-16 15,6 3 4-15,6-14-76 16,2 6 44-16,4-8 12 15,3 8 20-15,-3 2 4 16,0 6 0-16,-3 10-12 16,-1 6 8-16,-8 10 100 15,0 6-52-15,-9 2 96 16,3 3-80-16,-6-3 44 16,0 0-64-16,-3-5-28 15,3 0-12-15,-3-6 8 16,3 1-4-16,-3-6-212 15,6 3 112-15,-2-8-324 16,2 3 236-16,0 2-616 16,5-2 448-16</inkml:trace>
  <inkml:trace contextRef="#ctx0" brushRef="#br0" timeOffset="64935.32">19095 14684 572 0,'6'-10'208'0,"-6"10"-160"0,12-27-12 0,-6 9 136 0,0 2-100 0,3-18 96 0,0-1-100 0,0-12 64 16,-1 7-76-16,-2-5 76 15,3 10-76-15,0-2-20 16,3 8-20-16,-3 3 28 16,0 7-20-16,-9 9 12 15,3 7-20-15,-15 14 88 16,0 5-56-16,-12 23 64 15,4 6-60-15,-4 8 40 16,6-3-52-16,6-5-4 16,6-8-20-16,9-7 8 0,6-9-16 15,6-5 4 1,6-6-4-16,0-7-8 16,-1-1 4-16,-2-4-120 0,0-1 64 0,-6-2-180 31,0 5 128-31,-3-5-312 15,-3 5 232-15</inkml:trace>
  <inkml:trace contextRef="#ctx0" brushRef="#br0" timeOffset="65172.75">19113 14515 1040 0,'-12'0'384'0,"12"0"-300"0,-3 3-20 0,0-3 140 16,6 0-124-16,0-3 72 16,3 3-88-16,3-5-28 15,6-1-20-15,9-7-16 16,-1 5 4-16,7-5-48 16,-3 5 24-16,3-5-180 15,-1 5 112-15,1-3-268 16,-3 6 200-16</inkml:trace>
  <inkml:trace contextRef="#ctx0" brushRef="#br0" timeOffset="65380.33">19550 14420 892 0,'6'13'332'0,"-6"-13"-260"0,-3 45-20 15,-3-24 388 1,3 0-252-16,-5 6 100 15,-1-3-168-15,-3-3-40 16,3 0-48-16,0-5-20 16,3-3-8-16,0-5-76 0,6 0 40 0</inkml:trace>
  <inkml:trace contextRef="#ctx0" brushRef="#br0" timeOffset="65491.47">19542 14306 880 0,'0'-11'328'0,"0"11"-256"0,0-5-16 0,0 3 20 16,0 2-52-16,0-3 8 15,0 3-20-15</inkml:trace>
  <inkml:trace contextRef="#ctx0" brushRef="#br0" timeOffset="65861.89">19830 14359 560 0,'15'16'208'0,"-15"-16"-164"0,6 37-8 0,-3-16 128 0,0 0-96 0,-6 8 184 16,3 3-144-16,-9-3 144 15,3 0-144-15,-9-5 84 32,0-3-108-32,-2-10 76 15,2-1-92-15,0-12 28 16,6-1-56-16,-3-15-16 0,6-1-12 0,-3-18-12 31,6 5 4-31,6-10 4 16,3 8-4-16,3-1-80 15,3 11 40-15,6 1-144 16,0 9 100-16,5 1-176 0,1 8 148 16,0 2-336-16,0 3 248 15</inkml:trace>
  <inkml:trace contextRef="#ctx0" brushRef="#br0" timeOffset="66295.36">20119 14393 1060 0,'0'19'392'0,"0"-19"-304"0,-6 47-28 16,3-25 164-1,3-4-136-15,-6 6 80 0,3-3-100 0,-3-2 60 32,3-3-72-32,3-9-12 0,3-1-28 15,3-12 24 1,6-1-24-16,3-15-68 16,0 4 28-16,9-14-152 15,2 3 100-15,7-3-36 16,-3 6 64-16,0 7 36 15,-1 9 12-15,-2 12 160 16,-3 6-88-16,-3 13 148 16,0 6-124-16,-6 5 4 15,-3-3-60-15,-4-3-16 0,1-5-16 0,-3-2-8 16,0-3 4-16,0-6-68 16,0-2 36-16,0-2-376 15,-6-1 224-15,0 0-596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20:17.143"/>
    </inkml:context>
    <inkml:brush xml:id="br0">
      <inkml:brushProperty name="width" value="0.05292" units="cm"/>
      <inkml:brushProperty name="height" value="0.05292" units="cm"/>
      <inkml:brushProperty name="color" value="#FF0000"/>
    </inkml:brush>
  </inkml:definitions>
  <inkml:trace contextRef="#ctx0" brushRef="#br0">7789 11628 1424 0,'9'-21'528'0,"-9"21"-412"0,12-5-32 0,-9 10 132 0,3 3-136 0,0 32 132 15,0 8-120-15,-9 49 36 16,3 9-80-16,-12 19 12 16,3-14-40-16,-9 8 52 15,7-13-40-15,-4 2-8 16,3-21-12-16,-3-7 24 15,3-17-20-15,0-7-32 16,6-14 8-16,0-13-244 16,6-5 136-16</inkml:trace>
  <inkml:trace contextRef="#ctx0" brushRef="#br0" timeOffset="1">8554 11909 1040 0,'-3'0'384'0,"3"0"-300"0,0 0-20 15,0 0 236-15,0 0-176 16,3 0 72 0,6 0-116-16,12-5 16 15,3 2-56-15,21-8 4 16,-1 3-28-16,28-7-8 16,-1 1-4-16,21-4-4 0,-2 2 0 0,14-3-44 15,-9 6 24-15,12-3-80 16,-17 6 56-16,-7-1-52 15,-12 3 56-15,-11 3 4 16,-15 2 20-16,-10 1 20 16,-8 4 0-16,-12 9-20 15,-3 2 8-15,-27 27 84 16,-3 5-44-16,-53 37 116 16,-4 0-88-16,-41 21 12 15,12-10-48-15,-6-3 136 16,21-16-88-16,11 0-24 15,22-16-28-15,5-5-8 16,18-11-8-16,4-10-180 16,8-6 100-16,9-15-388 15,6-3 260-15</inkml:trace>
  <inkml:trace contextRef="#ctx0" brushRef="#br0" timeOffset="2">9421 11811 704 0,'23'-8'264'16,"-23"8"-208"-16,21-3-12 0,-15 3 44 0,3 6-56 0,-9 2 16 15,3 5-32-15,-21 19 176 16,-3-1-104-16,-29 22 156 0,-1 0-140 16,-41 29 88-1,6-2-108-15,-16 4 40 0,16-10-68 0,-3-5 88 31,17-8-80-31,1-5-4 0,14-11-36 0,4-3 56 32,17-8-48-32,3-5-4 15,10-2-16-15,2-6-12 0,6-5 4 16,0-3 12 0,6 0-8-16,-3-5 4 0,6 0-4 0,-3-2-16 31,6-1 4-31,0-5 12 15,3 2-4-15,9-4 16 0,3-1-12 0,21-5 4 32,6 0-4-32,20-5-16 15,1 5 4-15,20-2 4 0,-6 2 0 16,13-3 8 0,-7 6-4-16,0-3-12 15,-11 2 4-15,2-1 12 0,-5 1-4 0,-4-2-12 16,-5 3 4-16,-3-3 12 15,-10 5-4-15,-5-5 16 16,-6 6-12-16,-7-3-12 16,-5 5 0-16,-9-3-16 15,0 3 12-15,-9-3-288 16,0 6 164-16,-9-3-520 16,0 3 368-16</inkml:trace>
  <inkml:trace contextRef="#ctx0" brushRef="#br0" timeOffset="3">9811 12602 1372 0,'-6'16'508'0,"6"-16"-396"0,-9 58-32 15,3-26 80-15,6-3-104 0,-6 13 60 16,6-2-72-16,-6 2-4 16,6-5-24-16,-6 0 104 15,6-5-68-15,-6-3 16 0,6-5-44 0,-6-11 48 16,6-2-40-16,-3-16 28 16,3-3-32-1,0-24-8-15,6-2-12 0,3-27-200 16,3 3 104-16,9-14-52 15,2 11 84-15,10 11 20 16,0 13 24-16,6 13-24 0,-1 16 20 16,-2 19 24-1,-6 7-4-15,-15 11 80 16,-3 3-48-16,-21 3 32 16,-3-4-40-16,-27 1 0 15,0-6-16-15,-20-4-244 16,8-6 124-16,-20-11-632 15,5 0 408-15</inkml:trace>
  <inkml:trace contextRef="#ctx0" brushRef="#br0" timeOffset="4">10224 11300 780 0,'3'8'288'0,"-3"-8"-224"0,-15 51-20 0,4-22 244 16,5 0-168-16,-9 10 72 0,3 1-112 0,-9 0 52 31,6-6-76-31,-6 1-20 0,6-4-24 0,-2-2-12 16,5-2 4-16,-3-9-104 15,6-2 56-15,-3-10-228 16,6-1 152-16,-3-13-360 16,6 3 268-16</inkml:trace>
  <inkml:trace contextRef="#ctx0" brushRef="#br0" timeOffset="5">10016 11441 872 0,'6'-14'324'0,"-6"14"-252"0,3-2-20 0,-3 2 92 31,6 5-88-31,0 3-48 16,6 3-8-16,0 7 64 15,0 3-36-15,-1 6 44 16,4-1-40-16,-3 1 16 16,0-1-28-16,-6 0 8 15,3-2-16-15,-3-5 0 16,0-1-4-16,-3-7-76 15,0-3 36-15,0-5-576 16,0-3 332-16</inkml:trace>
  <inkml:trace contextRef="#ctx0" brushRef="#br0" timeOffset="6">9965 11618 1360 0,'12'-8'504'0,"-12"8"-392"0,39-8-32 0,-15 3 92 16,0 5-112-16,8-6 28 15,4 4-52-15,-3-6 12 16,0 5-28-16,-4-2-8 16,1 2-8-16,-6-2-4 15,-3 5 0-15,-6-3-160 16,0 3 88-16,-9 0-392 15,-1 6 256-15</inkml:trace>
  <inkml:trace contextRef="#ctx0" brushRef="#br0" timeOffset="7">10757 11737 1424 0,'0'58'528'0,"0"-58"-412"0,-9 124-32 0,0-52 228 16,3-6-188-16,-8 27 12 15,5-9-84-15,-3 1 8 16,6-11-32-16,-3 3-8 16,6-16-12-16,-3-3 12 15,6-11-12-15,-3-7-224 16,3-8 120-16,3-11-724 15,6-2 456-15</inkml:trace>
  <inkml:trace contextRef="#ctx0" brushRef="#br0" timeOffset="8">11719 12144 944 0,'3'-2'352'0,"-3"2"-276"0,9-6-20 0,0 4 296 15,2 2-204-15,10-3 116 16,6 0-152-16,3-2 48 15,3 3-92-15,-4-4-20 16,1 4-28-16,-3-4-8 16,-3 6-4-16,-3-2-68 15,-1 2 32-15,-2 0-296 16,-3 5 180-16,-9 0-532 16,0 6 380-16</inkml:trace>
  <inkml:trace contextRef="#ctx0" brushRef="#br0" timeOffset="9">11805 12340 1120 0,'6'0'416'0,"-6"0"-324"0,27-8-24 15,-12 3 208 1,3 5-164-16,5-8 72 16,4 0-112-16,0-3-40 15,0 4-20-15,-1-4-48 16,1 6 20-16</inkml:trace>
  <inkml:trace contextRef="#ctx0" brushRef="#br0" timeOffset="10">14023 11946 560 0,'3'32'208'0,"-3"-32"-164"0,9 55-8 0,-3-15 200 0,-1 2-136 15,1 22 92 1,3-3-112-16,-3-1 140 0,3-4-124 0,-6-8 148 15,3-6-140-15,-9-13 116 16,3-5-128 0,-3-11 60-16,0-5-88 0,-6-13 0 15,0 0-40 1,-3-17 4-16,4 4-16 16,-1-30-8-16,3 1 0 0,3-20-4 15,3 7 0-15,6-9-12 16,6 11 8-16,8-6-16 15,4 11 12-15,9 6-24 16,0 12 20-16,5 17-32 16,1 12 28-16,0 20-28 15,-3 9 24-15,-13 12-8 16,-2-1 16-16,-15 11 0 16,-6-3 4-16,-12 1 96 15,-3-4-48-15,-17-7 36 16,-1-8-44-16,-15-16 16 15,7-3-28-15,-7-21-28 16,9-2 4-16</inkml:trace>
  <inkml:trace contextRef="#ctx0" brushRef="#br0" timeOffset="11">14678 12229 1412 0,'8'3'524'0,"-8"-3"-408"0,9 2-32 0,-3-2 236 15,0 0-192-15,6-2 80 16,3-1-120-16,6-5-44 16,0 3-28-16,6-6-4 15,2 6-8-15,1-6-204 16,0 6 108-16</inkml:trace>
  <inkml:trace contextRef="#ctx0" brushRef="#br0" timeOffset="12">15326 11882 1276 0,'-2'3'472'0,"2"-3"-364"0,-3 32-32 15,0-14 276-15,3 1-208 0,0 13 136 16,6 2-164-16,-1 16-20 15,7 3-56-15,3 5-40 16,3-5 0-16,-3-5 24 16,3-8-12-16,-6-6-128 15,0-8 64-15,-9 4-624 16,0-9 372-16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20:40.297"/>
    </inkml:context>
    <inkml:brush xml:id="br0">
      <inkml:brushProperty name="width" value="0.05292" units="cm"/>
      <inkml:brushProperty name="height" value="0.05292" units="cm"/>
      <inkml:brushProperty name="color" value="#FF0000"/>
    </inkml:brush>
  </inkml:definitions>
  <inkml:trace contextRef="#ctx0" brushRef="#br0">11019 4757 560 0,'0'-2'208'0,"0"2"-164"0,6-3-8 0,-6 0 156 16,3 3-112-16,-3 0 20 15,6-5-60-15,3 0-8 16,3 2-20-16,9-5-8 0,3 5 0 0,17-7-4 31,4 5 0-31,14-6-12 0,1 8 8 16,-4-7 28-16,-5 7-12 15,-9-2-4 1,-7 5-4-16,-11 0 72 16,-3 2-40-16,-9-2 48 0,0 6-48 0,-18-1 44 31,-6 3-48-31,-24-3-8 16,1 3-12-16,-28-2 0 0,7 1-8 15,-10-1 24-15,15 2-16 0,-2-3 24 16,11 3-24-16,4-3 4 15,11 0-8-15,6-2 28 16,12 0-20-16,9-3 56 16,6 0-40-16,12-6-24 15,6 1-8-15,17-3 8 16,1 3-4-16,9-3-12 16,-4 3 4-16,-8 2 12 15,-6 3-4-15,-13 0-144 16,-2 3 76-16</inkml:trace>
  <inkml:trace contextRef="#ctx0" brushRef="#br0" timeOffset="1">13707 7424 416 0,'24'-26'152'0,"-24"26"-116"0,33-16-12 0,-21 8 144 16,0 5-96-16,-4-7 132 16,1 4-120-16,-3-4 100 15,0 5-104-15,-3-6 116 16,0 3-112-16,-9-3 76 0,3 3-96 16,-15 1 12-16,1 1-44 0,-31 14-12 31,0 5-12-31,-20 19 20 15,5 5-16-15,-5 8-20 16,14 0 0-16,1 5 12 0,11-5 0 16,12 6 8-16,15-6-8 0,12 0-20 15,12-6 8-15,9-12 32 16,6-3-16-16,12-24 16 16,-1-3-12-16,16-26 0 15,0 2-4-15,2-12-8 16,-5 4 4-16,-3-12-48 15,-4 4 24-15,-5-10-36 0,-6 11 32 16,-6-3 0 0,-4 13 16-16,-11 11-12 15,-3 11 12-15,-12 23-12 16,-3 11 8-16,-9 15 68 16,4 1-28-16,-1 10 52 15,9 1-48-15,6 4-8 16,3-2-12-16,0-5-12 15,6-9 4-15,0-10 12 0,2-10-8 0,7-19-100 32,0-3 48-32</inkml:trace>
  <inkml:trace contextRef="#ctx0" brushRef="#br0" timeOffset="2">14222 7435 1092 0,'18'-21'404'0,"-18"21"-316"0,18-35-24 0,-9 17 116 0,3 2-112 0,6-8 0 15,-1 3-44-15,10 2-8 16,0 9-8-16,6 12-16 15,-4 12 4-15,-2 20 4 16,-6 6 0-16,-21 18 88 16,-3-3-48-16,-21 20 28 15,-2-7-40-15,-10 4 104 16,9-11-72-16,-6-6 12 16,9-12-48-16,-5-9 24 15,5-8-32-15,0-7 4 16,9-3-12-16,3-8 36 15,6-3-20-15,6-8-4 0,6 1-12 16,3-11 28 0,6 2-20-16,6-18-12 15,3 2-8-15,8-18 12 16,4 0-4-16,15-10 8 16,2 10-8-16,7-13-20 15,-4 10 8-15,-2-15-32 0,-6 7 24 0,-4-2-28 31,-8 10 24-31,-6 3 20 16,-3 13 0-16,-12 6-24 16,-4 7 12-16,-14 11-32 0,0 11 28 15,-20 24-4-15,-4 7 12 0,-27 22 16 16,1-1-4-16,-7 9 32 16,13-9-20-16,11 3 20 15,15-5-20-15,18-2 64 16,15-9-48-16,21-10 24 15,5-6-36-15,7-10-16 16,-3-5-8-16,-7-9 12 16,-2-2-4-16,-3-8-116 15,-3 3 60-15,-1-11-340 16,-2 6 216-16,3-6-520 16,0 2 392-16</inkml:trace>
  <inkml:trace contextRef="#ctx0" brushRef="#br0" timeOffset="3">15990 7408 736 0,'0'-8'272'0,"0"8"-208"0,12-5-20 0,-3 2 248 15,0 3-168-15,3-5 144 0,0 3-156 0,3-6 48 31,3 2-96-31,2-2-8 16,4 3-36-16,12-3-12 16,-3 5-4-16,5-2 4 15,1 5-4-15,-3-2-124 0,-3 4 64 0</inkml:trace>
  <inkml:trace contextRef="#ctx0" brushRef="#br0" timeOffset="4">16041 7586 1172 0,'18'-6'436'0,"-18"6"-340"0,18 0-24 0,-6 0 136 16,-1 0-128-16,7-2 12 15,0 2-56-15,15-3-36 16,-3 0 0-16,11-2 0 16,4 5 0-16,-3-5-12 15,-4 5 8-15,-8-3-236 16,-3 6 132-16</inkml:trace>
  <inkml:trace contextRef="#ctx0" brushRef="#br0" timeOffset="5">16071 7707 964 0,'-6'-2'360'0,"6"2"-280"0,-3-6-24 16,0 4 172-1,6 4-136-15,-3-2 44 16,6 0-84-16,3-2 40 0,3 2-52 15,5-6-20 1,7 4-12-16,15-6 24 16,0 5-16-16,8-2-24 15,1 2 4-15,-4 1-212 16,-2 4 120-16,-6-2-340 0,-3 3 244 0</inkml:trace>
  <inkml:trace contextRef="#ctx0" brushRef="#br0" timeOffset="6">17199 7075 924 0,'9'-16'340'0,"-9"16"-260"0,9-5-28 0,-9 7 160 0,3 4-128 0,-6 7 28 31,3 3-68-31,-15 26 52 16,0 8-56-16,-6 27 80 0,6-5-68 0,-3 4 44 31,9-10-56-31,0 3-12 0,7-8-16 0,2 0 52 15,2-11-36-15,7-7 8 16,3-6-24-16,12-14 0 16,3-7-4-16,15-21 12 15,2-3-12-15,10-24-92 16,-7 1 48-16,-2-9-96 16,-6 6 76-1,-12-4-8-15,-4 9 40 0,-17 0-4 16,-3 8 16-1,-15 3 8-15,1 7 4 0,-16 0 8 16,3 6-4-16,-12 2-136 16,3 3 76-16</inkml:trace>
  <inkml:trace contextRef="#ctx0" brushRef="#br0" timeOffset="7">19667 7162 1028 0,'-30'-10'380'0,"30"10"-296"0,-95 26-20 0,53 1 296 15,9 7-208-15,-6 22 36 16,7-1-112-16,5 6-40 16,9-8-24-16,12 2 44 15,6-7-32-15,12 5 16 16,6-3-24-16,9 1-60 15,2-6 20-15,4-3-172 16,-3-10 104-16</inkml:trace>
  <inkml:trace contextRef="#ctx0" brushRef="#br0" timeOffset="8">19964 7366 872 0,'0'8'324'0,"0"-8"-252"0,-3 40-20 0,0-17 60 15,3 1-72 1,-3 11 124 0,0-1-92-16,0 11 52 15,6-3-68-15,-3 3 56 0,3-5-64 16,0-6 52-16,0-7-56 0,-3-17 84 15,0-2-72-15,0-18 0 16,6-3-36-16,0-17 4 16,3 4-12-16,6-11-24 15,0 8 4-15,6-3 4 16,0 6 4-16,-1-1-80 16,4 6 44-16,0 3-32 15,-3 7 44-15,-3 8 0 16,0 6 16-16,-7 10-12 15,1 3 12-15,-6 10 4 16,3 1 4-16,-6 7 8 16,0 1-4-16,0-1 8 15,0-5-8-15,-3-8-12 16,3-2 4-16,-3-14 56 16,3-2-28-16,-3-16 44 0,3-1-40 0,0-15 12 31,6 3-24-31,0-14-36 15,3 6 12-15,6-9 8 16,3 9 4-16,5 5-28 16,1 8 12-16,0 13-4 15,0 10 8-15,-4 14 8 16,1 6 0-16,-6 7-20 16,0 2 12-16,-3 6 4 15,-3-2 4-15,-3-3 24 16,-3-3-12-16,-6-6 24 0,3-4-24 0,-3-11-4 15,0-3-4-15,-3-10-180 16,3-3 96-16,-3-5-408 16,6 2 272-16</inkml:trace>
  <inkml:trace contextRef="#ctx0" brushRef="#br0" timeOffset="9">20908 7535 788 0,'30'21'292'0,"-30"-21"-228"0,26 30-16 0,-17-12 248 0,3 1-172 0,-9 7 160 15,3 3-164-15,-15 0 80 16,3-2-116-16,-18-9 52 16,4-4-80-16,-16-14-4 15,6 0-32-15,-6-16 4 16,10 0-12-16,-1-8-16 15,6 5 0-15,0-4 4 16,3 7 0-16,0 0-168 16,9 5 92-16,1 3-200 15,2 8 156-15,6 0-180 16,9 6 172-16</inkml:trace>
  <inkml:trace contextRef="#ctx0" brushRef="#br0" timeOffset="10">21375 7609 696 0,'24'-13'256'0,"-24"13"-196"0,12-13-20 0,-9 5 252 16,0 5-168-16,-12-5 56 16,3 6-108-16,-24-1 0 15,3 3-40-15,-17 8 12 16,5 3-24-16,-6 7-8 15,13 6-8-15,-1 5 12 16,12 3-8-16,6 2 4 16,6 1-4-16,6-4 4 15,9-2-8-15,12-10-4 16,6-6 4-16,15-15-4 16,2-1 0-16,13-18-80 15,-4-3 44-15,1-18-152 0,-3 5 104 16,-4-24-16-16,-5 3 60 0,-3-22 36 15,-6 9 4-15,-7-1 212 16,-2 14-116-16,-9 10 148 16,-3 17-140-16,-9 4 8 15,-3 17-68-15,-9 18 68 32,3 13-60-32,-3 24 36 15,6 5-52-15,0 14-28 0,3-6-8 0,3 5 16 16,3-5-8-16,0 3-108 15,3-8 52-15,0-8-420 16,0-8 260-16</inkml:trace>
  <inkml:trace contextRef="#ctx0" brushRef="#br0" timeOffset="11">22170 7549 984 0,'6'18'368'0,"-6"-18"-288"0,0 29-20 0,-3-8 152 15,0 1-128-15,-3 12 124 0,3 0-120 0,-6 3 28 16,6-5-72-16,-3-3 64 31,3-8-60-31,0-7 52 0,3-6-56 0,3-16-4 16,3 0-24-1,12-21-4-15,3-3-4 0,12-11-40 16,2 9 16 0,4-6-40-16,-3 11 36 15,-4 3-12 1,-2 7 20-16,-6 11 0 0,0 8 4 15,-6 11-12-15,0 7 12 0,-4 14 84 16,1 3-44-16,-6 7 28 16,3 0-40-16,-3 3 0 15,3-8-12 1,-3-5 4-16,3-5-8 0,-3-6-72 16,0-5 36-16</inkml:trace>
  <inkml:trace contextRef="#ctx0" brushRef="#br0" timeOffset="12">11990 9417 1300 0,'-15'-11'480'0,"15"11"-372"0,0-5-32 0,0 2 168 15,0 6-148-15,3-6 104 16,3 3-116-16,3-5 32 16,5 5-68-16,19-6-16 15,6 6-20-15,26-2-12 16,1 2 4-16,8-3-16 15,-8 6 8-15,5-6 12 16,-8 3-4-16,2-3-4 16,-5 1 4-16,-7-3 4 15,-5 5-4-15,-12-6-20 16,-7 6 8-16,-8-5-84 16,-3 2 52-16,-12 1-232 15,0 2 152-15</inkml:trace>
  <inkml:trace contextRef="#ctx0" brushRef="#br0" timeOffset="13">11891 9721 1120 0,'0'2'416'0,"0"-2"-324"0,30 3-24 0,-15-3 244 16,3 0-184-16,9-3 64 15,2 1-116-15,22-3 16 16,0-1-52-16,14-2-16 16,1 6-12-16,-1-4-12 15,-5 6 4-15,-1-5 4 16,-5 5-4-16,2-5-12 0,-8 5 4 15,-6-6 4 1,-7 4 0-16,-5-6-220 16,-3 0 120-16</inkml:trace>
  <inkml:trace contextRef="#ctx0" brushRef="#br0" timeOffset="14">12671 9350 1204 0,'-6'-16'448'0,"6"16"-348"0,-6-7-32 0,0 1 176 16,6 4-148-16,-6-6 88 16,3 5-112-16,-2-2 52 31,2 2-72-31,-3-2 16 15,3 2-40-15,-3-2 0 0,6 5-16 16,-3-3-16-16,3 6 0 0,0-3 28 16,6 0-12-16,0 0 4 15,3 0-8-15,2 0 4 16,4 0-8-16,6 0 8 16,6 3-8-16,3 2 8 15,2 3-8-15,4 0-28 16,-3 2 12-16,3 1 24 15,-4-1-8-15,1 1-16 16,0 0 4-16,-3 2 20 16,-1 3-4-16,-5 0-20 15,-3 2 4-15,-9 3 32 16,-3 3-16-16,-12 5-8 16,-3 6-4-16,-18 2 4 15,3 0 0-15,-11 0 24 16,5-3-12-16,-9 1 4 15,9-6-8-15,-6-3-16 0,10-2 4 16,-1 0 20 0,6-3-8-16,-3-3-4 0,6-2 0 0,-3-3-4 31,4 1 0-31,-1-4-108 16,3-2 60-16,-3-5-184 0,6 0 132 0,-3-6-344 15,3 0 252-15</inkml:trace>
  <inkml:trace contextRef="#ctx0" brushRef="#br0" timeOffset="15">13927 9432 820 0,'3'-5'304'0,"-3"5"-236"15,0-8-20-15,0 3 300 0,3 2-200 0,0-5 144 16,0 0-172-1,0-5 76 1,0 3-112-16,3-6-20 0,3 2-40 0,6-7-8 31,3 5-8-31,9-5-8 16,2 5 4-16,10-2 4 0,-3 7-4 16,0 3-28-16,-1 6 12 0,-5 10-12 15,-3 5 12-15,-12 13-8 31,-6 6 8-31,-21 18-20 0,-3 1 20 0,-21 9-12 16,0-1 12 0,-11-6 8-16,8-8 4 0,-3-6 16 15,13-7-8 1,-1-6-4-16,9-4 0 0,3-9 20 16,6 0-12-16,3-8 24 15,6 1-24-15,0-9 76 16,6 0-52-16,0-5-12 15,6 3-16-15,0-8 24 16,6 0-16-16,6-14 32 16,3 3-32-16,6-15 4 15,2 2-12-15,7-11-8 16,-3 3 4-16,2 0-16 16,-2 11 8-16,0-6 12 15,-6 11-4-15,2-3-20 16,1 8 8-16,0-2 4 15,-3 7 4-15,-1-2 8 16,1 8-4-16,-6-3-4 16,0 3 4-16,-9 0-4 15,0 2 0-15,-12 3-28 16,-3 5 16-16,-15 9-12 16,-3 2 12-16,-15 13-8 15,3 3 8-15,-5 7 68 16,8 4-28-16,0 7 24 15,6-2-32-15,3 10 0 16,6-2-12-16,6 5-8 0,6-8 4 16,6-6 20-16,6-4-12 15,6-11 32-15,3-3-28 0,6-8-4 16,0-2-8-16,2-9 4 16,-2-2-4-16,0-5-36 15,-3 0 16-15,-6-6-84 16,-1 3 60-16,-2-3-180 15,-3 6 124-15,-3-3-236 16,0 6 184-16</inkml:trace>
  <inkml:trace contextRef="#ctx0" brushRef="#br0" timeOffset="16">15541 9297 488 0,'-3'0'180'0,"3"0"-140"0,3 8-12 0,-3-8 152 15,0 0-104-15,3 0 148 16,3 0-128-16,3 0 116 16,0 0-120-16,2-2 52 15,1 2-84-15,3-6 44 16,3 4-60-16,3-3 4 16,0 2-28-16,0-5-4 0,-3 3-8 0,-1-3-24 31,1 5 8-31,-6-2-4 0,0 5 4 0,-3-3 16 15,0 3-4 1,-3-3 8-16,0 6-8 16,0-3-12-16,0 3 4 0,-3-3 20 31,0 2-8-31,0-2-20 0,0 0 4 16,0 0-188-16,0 0 104 15</inkml:trace>
  <inkml:trace contextRef="#ctx0" brushRef="#br0" timeOffset="17">15505 9506 788 0,'6'-2'292'0,"-6"2"-228"0,21-5-16 0,-9 2 160 15,0 3-124-15,3-5 52 16,2 2-76-16,4-5 68 16,3 3-72-16,0-3-8 15,0 5-32-15,0-2 8 16,-4 5-16-16,-2-3 4 15,0 3-4-15,-3-2 4 16,0 4-8-16,-3-2 16 16,0 0-12-16,0-2-20 15,-1 2 4-15,1-3-68 0,3 3 44 16,-6-3-268 0,0 6 164-16,-6-3-440 0,0 0 320 15</inkml:trace>
  <inkml:trace contextRef="#ctx0" brushRef="#br0" timeOffset="18">15499 9713 768 0,'-3'-3'284'0,"3"3"-220"0,0 3-20 0,3-3 100 0,0 3-88 0,0-3 92 0,6 5-84 16,6-3 100 0,3 4-92-16,9-6 16 15,2 0-52-15,10-3 48 16,-3 0-48-16,5-2-16 16,1 0-12-16,0-3 8 0,-4 3-8 0,-8-3 4 31,-3 5-4-31,-9-2-8 15,-6 2 4-15,-6 0-92 16,-3 3 48-16,-6 0-268 16,0 3 172-16</inkml:trace>
  <inkml:trace contextRef="#ctx0" brushRef="#br0" timeOffset="19">16952 8903 932 0,'6'3'348'0,"-6"-3"-272"0,6 18-20 0,-3 4 92 0,0-1-92 0,-6 32 112 16,3 5-96-16,-15 19 60 16,3-6-76-16,-6 8 40 15,3-10-56-15,3 3 68 16,6-9-60-16,3-5 36 16,3-13-48-16,6-10 16 15,3-6-32-15,6-11 28 16,3-4-32-16,6-14 20 15,0 0-20-15,5-22-16 16,-2-1-4-16,6-20-120 16,-3 4 68-16,-1-9-40 15,1 6 56-15,-12 2-4 16,-6 8 28-16,-12-2-16 16,-3 7 16-16,-15 1 8 15,3 7 8-15,-15 3 8 0,7 9-4 0,-10 1-4 31,6 9 4-31,-3 0-4 16,6 4 0-16,1-1 8 16,5 2-4-16,3-3-136 15,6 3 76-15</inkml:trace>
  <inkml:trace contextRef="#ctx0" brushRef="#br0" timeOffset="20">17538 9411 1868 0,'-3'-2'692'0,"3"2"-536"0,0 0-44 0,0 0 52 16,0 0-112-16,0 0-12 16,0 0-24-16,0-3-16 15,3 3 4-15,0-3-252 16,0 3 136-16,3-2-616 16,3 4 408-16</inkml:trace>
  <inkml:trace contextRef="#ctx0" brushRef="#br0" timeOffset="21">18309 9332 1028 0,'15'-16'380'0,"-15"16"-296"0,12-16-20 0,-9 6 164 16,3 4-136-16,-9-10 52 16,3 6-84-16,-18-3-12 15,3 5-28-15,-24 2-20 16,1 4-4-16,-19 10 20 16,10 7-8-16,-4 9 24 15,9 3-20-15,7 4 40 16,11-1-28-16,6 7 4 15,12-3-16-15,3 3 0 16,9 0-4-16,6-2 12 16,3-6-12-16,11-11 24 15,1-5-20-15,6-13 4 16,0-5-8-16,0-16-96 16,-1-3 52-16,-2-16-96 15,-3 9 76-15,-3-9-32 16,-4 8 48-16,-2 0 16 0,0 9 12 15,-6 4-8 1,0 9 12-16,-6 10 76 16,3 7-40-16,-6 15 184 15,0 1-116-15,0 17-8 16,0 0-56-16,3 5-20 16,0 0-8-16,0-8 12 15,3-5-8-15,-3-14-152 0,-1-2 76 0,-5-16-596 16,3-3 364-16</inkml:trace>
  <inkml:trace contextRef="#ctx0" brushRef="#br0" timeOffset="22">18282 8885 1308 0,'6'2'484'0,"-6"-2"-376"0,12 0-28 0,-6 0 132 16,0 6-132-16,6-4 64 16,6 4-84-16,0-4-44 0,3 1-12 0,-1-3 20 31,4 3-12-31,3-3-108 0,-3 0 48 0</inkml:trace>
  <inkml:trace contextRef="#ctx0" brushRef="#br0" timeOffset="23">18714 8617 1048 0,'9'-21'388'0,"-9"21"-300"0,3-2-28 16,-3 4 252-1,3 4-184-15,0 9 152 16,3 7-164-16,0 15-52 16,0 0-40-16,3 5-24 15,3-2 4-15,-4 2-40 16,4-5 20-16</inkml:trace>
  <inkml:trace contextRef="#ctx0" brushRef="#br0" timeOffset="24">20214 8850 892 0,'-15'-10'332'0,"15"10"-260"0,-26 26-20 0,8-5 292 16,3 1-200-16,-15 36 108 15,3 0-148-15,3 19-4 16,7-6-60-16,14 11-8 16,9-8-20-16,11 3 12 15,4-8-16-15,0-3 24 0,0-16-20 0,0-8-64 32,-3-10 24-32,0-8-268 0,-1-5 160 0,-2-14-416 15,3-5 312 1</inkml:trace>
  <inkml:trace contextRef="#ctx0" brushRef="#br0" timeOffset="25">20524 9157 736 0,'3'-10'272'0,"-3"10"-208"0,-6 8-20 0,3 0 72 16,3 5-72-16,-3 11 112 16,0 5-84-16,3 5 96 31,3 0-96-31,0 3 76 0,6-2-84 0,-3-1 72 16,3-2-76-16,-3-8 100 15,3-6-88-15,-3-10 60 16,2-5-76-16,-2-14-20 15,3 1-24-15,0-14-20 16,0 3 4-16,0-11 12 16,3 6-4-16,-3-6-20 15,3 5 8-15,0 4-24 16,0 4 20-16,-3 6-4 16,3 5 8-16,-1 11 0 15,1 7 0-15,3 6 0 16,3 5 0-16,-3 0 0 15,3 3 0-15,-3-3 16 16,0 0-4-16,-6-5 40 16,-1 0-20-16,-2-10 20 15,3-1-24-15,-3-10 44 16,3-3-36-16,3-11-24 0,3 1-4 16,3-17-44-16,3 6 24 15,3-11-48 1,2 9 40-16,-2 2 8 0,-3 10 8 15,0 14-16-15,-3 7 16 0,-3 17 4 16,-1 7 8-16,-2 6 60 16,-3 2-32-16,-3 1 32 15,0-1-32-15,-3 1 8 16,0-6-20-16,-3-5 28 16,3-6-28-1,-3-7-40-15,0-6 12 0,0-8-340 0,6-2 192 16,0-6-612-1,6 1 432-15</inkml:trace>
  <inkml:trace contextRef="#ctx0" brushRef="#br0" timeOffset="26">21500 9271 1008 0,'30'13'372'0,"-30"-13"-288"0,27 35-24 0,-18-20 152 0,0 1-128 0,-6 8 176 16,0 0-148-16,-9 2 104 16,0-2-124-16,-12-5 48 15,3-1-80-15,-18-10-8 16,6-2-32-16,-11-12 16 16,8 1-24-16,-3-11-12 15,12 3-4-15,6-11-156 16,12 6 88-16,12-9-216 0,6 9 160 15,9-1-212 1,6 8 192-16,3 1-416 16,2 2 312-16</inkml:trace>
  <inkml:trace contextRef="#ctx0" brushRef="#br0" timeOffset="27">22021 9321 1132 0,'6'-10'420'0,"-6"10"-328"0,-6-8-24 0,-3 5 104 15,3 6-108-15,-21-3 72 16,4 5-80-16,-19 3 56 16,3 5-60-16,-2 3-40 15,8 0-8-15,3 5 4 16,12 0-4-16,9 0 8 15,9 1-8-15,18-6 32 16,9-1-20-16,15-12-40 16,-1 0 12-16,10-14-88 15,-6-2 60-15,2-16-84 16,-2 2 72-16,2-23-68 16,-5 2 64-16,-3-20 24 15,-6 4 16-15,-7-2 52 0,-5 16-24 0,-9 5 112 16,-3 16-68-16,-12 13 20 31,-3 10-44-31,-9 28 92 16,3 7-68-16,-3 26 64 0,4 3-68 0,2 6-12 31,6-6-24-31,0 6-4 16,3-6-4-16,0-3 4 0,3-4-8 0,0-12-136 15,3-4 76-15</inkml:trace>
  <inkml:trace contextRef="#ctx0" brushRef="#br0" timeOffset="28">22938 9131 984 0,'3'21'368'0,"-3"-21"-288"15,-3 48-20-15,0-27 108 0,6 0-104 0,-3 3 124 16,0 0-108-16,0-3 92 16,0 0-96-16,-3-5 28 15,3-3-60-15,-3-8 64 16,0-2-60-16,-3-8 0 16,3-1-28-16,-3-15-4 15,6 3-8-15,3-19-16 0,3 5 4 0,3-8-40 31,6 8 24-31,6 9-4 16,0 9 16-16,5 17 0 16,4 10 0-16,-3 11 32 15,0 5-12-15,-9 3 24 16,-1-3-24-16,-5 0-4 16,-3 0-4-16,-3-5 20 15,0 0-12-15,0-8-216 16,0-3 112-16</inkml:trace>
  <inkml:trace contextRef="#ctx0" brushRef="#br0" timeOffset="29">23352 8660 880 0,'18'-8'328'0,"-18"8"-256"0,26 21-16 0,-8 0 328 16,3 6-220-16,21 31 180 16,2 3-200-16,7 34 12 15,-3 3-92-15,-13 16 20 0,-5-11-48 16,-15 0-20 0,-3-13-8-16,-12-8 8 15,0-19-8-15,-9-10-4 16,0-13 0-16,-9-11-252 15,6-5 136-15</inkml:trace>
  <inkml:trace contextRef="#ctx0" brushRef="#br0" timeOffset="30">22953 7107 1432 0,'0'16'532'0,"0"-16"-412"0,15 76-36 0,0-12 156 15,5-3-148-15,22 52 44 0,3 1-84 0,2 13-36 16,-5-10-16-16,-12-4 36 16,-6-17-24-16,-18-6 8 15,-6-19-12-15,-18-10-8 16,-3-13 4-16,-18-6-128 15,6-8 68-15,-14-2-332 16,8-6 220-16,-14-7-820 16,8-3 552-16</inkml:trace>
  <inkml:trace contextRef="#ctx0" brushRef="#br0" timeOffset="31">2366 9977 540 0,'-15'-2'200'0,"15"2"-156"0,-12 2-12 0,9-2 212 15,3 3-140 1,-9 0 132-16,9-1-132 0,-3-2 92 16,3 3-112-16,0-6 44 15,6 3-72-15,0-5 12 16,3 2-40-16,6-4 8 16,6 4-20-16,0-5-8 15,2 3-4-15,4-6 4 16,3 6-4-16,6-6-20 15,-4 6 8-15,7-3 12 16,-6 3 0-16,0-1-4 16,-4 6 4-16,-2-2-4 15,-3 2 0-15,-6-3 0 16,0 6 0-16,3-3 0 0,-10 0 0 0,1 0 8 31,0 0-4-31,-3 0-4 16,0 0 4-16,0-3-112 15,0 3 60-15,-6-3-236 16,3 6 160-16,-12 0-528 16,6 2 364-16</inkml:trace>
  <inkml:trace contextRef="#ctx0" brushRef="#br0" timeOffset="32">2345 10231 892 0,'-15'-5'332'0,"15"5"-260"0,-15 0-20 0,6 0 168 16,0 0-132-16,-3 0 52 15,7 0-80-15,-4 0 32 16,6 0-52-16,3 0 52 16,6 0-56-16,5 0 20 15,10 0-36-15,3-2 16 16,3-1-20-16,12-2 8 16,-7 2-12-16,7-5-24 15,3 3 4-15,-1-3 12 16,1 2 0-16,0-1-4 0,-4 4 4 15,-5-5-104-15,-3 5 56 16,-9-2-308-16,-6 5 196 16</inkml:trace>
  <inkml:trace contextRef="#ctx0" brushRef="#br0" timeOffset="33">2714 9887 684 0,'0'-13'252'0,"0"13"-192"0,6-10-20 0,-6 4 180 16,0 4-128-16,0-6 132 15,0 2-132-15,0-1 80 16,0 4-104-16,-6-5 48 15,6 5-72-15,-3-2-12 16,6 5-20-16,-6-3 8 16,3 6-12-16,0-3 68 15,0 0-44-15,0-3 24 16,0 3-36-16,-6-2 0 16,6 2-12-16,-6-3 48 15,6 3-32-15,-9-5-20 16,3 5-4-16,-3-3 8 15,3 6-4-15,-2-6-4 16,2 3 4-16,0-2 12 16,0 4-8-16,3-2-28 15,3 0 8-15,-6 0 12 0,6 0 4 0,0 0-12 16,6 0 4-16,-3 0 12 16,6 0-4-16,11 0-4 31,7 3 4-31,6-1-4 0,-3 4 0 0,8-1 8 31,-2 0-4-31,0 1-12 0,-3 2 4 16,-1-1-4-16,4 1 0 0,-6 6 8 31,3-1 0-31,-16 13-12 0,4 1 8 16,-21 10 4-16,0 0 0 0,-21 5 24 15,4-2-12 1,-10 2 4-16,3-7-8 0,-3-4 4 15,12-4-8-15,-5-3 8 16,2-3-8-16,0-3-80 16,9 1 40-16,3-1-568 15,-3-2 332-15</inkml:trace>
  <inkml:trace contextRef="#ctx0" brushRef="#br0" timeOffset="34">3554 10086 912 0,'8'-8'340'0,"-8"8"-264"0,9-5-24 0,-6-1 152 16,6 6-124-16,3-5 28 16,6 2-64-16,-3-2-28 15,9 5-8-15,-3 5-28 16,-6 3 12-16,-4 11-24 15,4 7 20-15,-24 3 12 16,3 1 4-16,-17 1 112 0,2-2-64 0,-9 1 52 31,6-4-64-31,-6-5 40 16,13 0-44-16,-1-5-12 16,9-3-12-16,3-5 60 0,-3 0-40 0,9-8 24 31,9 0-36-31,6-8 0 15,6 0-12-15,8-10 4 16,7 5-8-16,0-6-4 16,-1 3 4-16,4-10-4 15,-6 5 0-15,-3-14-64 0,-1 4 36 0,-8-9-24 32,3 5 32-32,3-4-24 15,-6 12 24-15,-9 3-8 16,0 9 16-16,-7 7-8 15,-5 10 8-15,-17 17-8 0,5 7 8 0,-9 11 156 16,0 6-76 0,-9-4 16-1,12-4-48-15,7-1 36 0,2-5-40 0,6 0 4 16,6-2-24 0,6-6 12-16,5-3-16 0,7-10 32 15,3 0-24-15,3-10-76 16,3-1 32-16,5-5-272 15,-5 3 164-15</inkml:trace>
  <inkml:trace contextRef="#ctx0" brushRef="#br0" timeOffset="35">4646 10033 872 0,'-12'0'324'0,"12"0"-252"0,3 5-20 0,0-2 156 0,3 0-124 0,-6-3 88 31,6 2-100-31,6-2 24 0,3 0-56 0,3-2-16 16,-1-1-12 0,1-5 0-16,3 3-8 0,3-3-12 15,-3 5 4-15,3-2-60 16,2 2 36-16,-8 1-172 15,3 2 108-15,-9 2-284 16,0 3 212-16</inkml:trace>
  <inkml:trace contextRef="#ctx0" brushRef="#br0" timeOffset="36">4726 10250 820 0,'0'-3'304'0,"0"3"-236"0,12-2-20 16,-3-1 284-1,-3 3-192-15,0-3 92 16,0 1-136-16,0-4-28 0,3 6-44 16,0-2-24-1,0 2-4-15,0-3-4 16,3 6 0-16,-3-3-204 0,3 2 116 0</inkml:trace>
  <inkml:trace contextRef="#ctx0" brushRef="#br0" timeOffset="37">5670 9782 644 0,'21'-14'236'0,"-21"14"-180"0,6-2-20 0,-3-1 160 15,0 3-116-15,-3-3 100 0,0 3-104 0,-3 0-24 16,0 3-32-16,-6-3 48 15,3 3-40-15,-9-1 16 16,6 4-28-16,-9-4 44 16,6 1-32-16,-8 0 40 15,5-1-40-15,0 1 40 16,-3 0-40-16,0-3 12 16,3 0-24-16,0 0-16 15,3 0-4-15,0 0 4 16,4 2 0-16,-4 1-12 15,3 2 8-15,-3-2-16 16,3 2 12-16,-3 0 32 16,6 3-16-16,-3-2-8 15,3 2-4-15,0-1 12 16,6 1-4-16,9 0-4 16,3 3 4-16,15 2 4 15,6 3-4-15,8 8-28 16,1 2 12-16,0 9 4 15,-4 2 8-15,-2 0 60 16,-12 0-32-16,-12 0 84 16,-3-5-60-16,-18-3 8 15,-3-5-36-15,-12-6-4 16,-3-2-12-16,-6-5-8 16,4-1 4-16,-1-7-112 0,6-1 60 0</inkml:trace>
  <inkml:trace contextRef="#ctx0" brushRef="#br0" timeOffset="38">4842 10411 904 0,'-11'0'332'0,"11"0"-256"0,-15 3-24 0,6-3 272 0,3 3-188 0,-9-6 60 16,6 0-116-16,-9-2-32 16,6 2-28-16,-6-5 4 15,3 6-16-15</inkml:trace>
  <inkml:trace contextRef="#ctx0" brushRef="#br0" timeOffset="39">6280 10210 1328 0,'6'-10'492'0,"-6"10"-380"0,0 0-32 0,0-3 132 0,0 3-132 0,0-5 0 16,0 2-48-16,-3-2-40 16,3 5 4-16,-6-5-176 15,3 5 100-15,-6 0-860 16,6 2 520-16</inkml:trace>
  <inkml:trace contextRef="#ctx0" brushRef="#br0" timeOffset="40">6691 9835 852 0,'-6'-3'316'0,"6"3"-248"0,-12-5-16 0,6 2 48 16,3 6-64-16,-6-6 112 16,6 3-88-16,-6-3 12 15,3 6-48-15,-2-3-20 16,5 0-8-16,-3 0 40 0,6 0-24 0,-3 0 24 31,3 0-20-31,0 0 20 0,6 0-24 0,2 0 4 31,7 0-8-31,9-3 12 16,3 3-12-16,9-2-4 16,-1 2 0-16,4-3 12 0,-3 6-8 15,-3-3-4 1,-7 0 0-16,-5 0-4 0,-3 2 0 0,0-2 0 15,-6 3 0-15,-3 0 16 16,3 2-8-16,-6 0-20 16,3 0 4-16,-6 1 12 15,2 2 0-15,-7 0-12 16,2 2 4-16,-9 1 12 16,3-1-4-16,-9 4 8 15,0-1-8-15,-12 3-4 16,6 2 4-16,-6 3 4 15,7 1-4-15,2 1-4 16,9 1 4-16,9 3-24 16,9 2 12-16,0-3 64 0,6 1-28 0,-7-6 32 31,1-3-32-31,-18-2 28 16,1-2-32-16,-25-7 4 15,0 1-16-15,-12-2-16 0,10-1 0 16,-1-5-92-16,9 3 48 15,3-3-152 1,12 0 112-16,1-3-376 0,8 3 260 16</inkml:trace>
  <inkml:trace contextRef="#ctx0" brushRef="#br0" timeOffset="41">6914 9496 768 0,'6'-13'284'0,"-6"13"-220"0,3-6-20 0,-3 4 260 16,3 2-176-16,0-3 132 16,3 6-148-16,3-3 36 0,6 0-88 15,0 0-16 1,0 0-28-16,6-3-12 0,-1 3 0 0,4-5-48 16,3 2 24-16,0-5-432 31,-3 3 248-31</inkml:trace>
  <inkml:trace contextRef="#ctx0" brushRef="#br0" timeOffset="42">7426 9200 924 0,'6'-3'340'0,"-6"3"-260"0,-3 13-28 15,0 0 204 1,3 3-152-16,-3 13 36 16,3 0-84-16,0 11 28 15,6 0-48-15,-3 5 0 16,3 0-24-16,-3-3 0 16,0 0-4-16</inkml:trace>
  <inkml:trace contextRef="#ctx0" brushRef="#br0" timeOffset="43">4703 11245 872 0,'14'-8'324'0,"-14"8"-252"0,30-8-20 0,-24 3 84 0,3 5-84 0,6-6-4 16,-6 4-28-16,6-4-16 31,0 6 0-31,0-2-4 0,2 2 0 0,-2-3-80 15,0 6 44-15</inkml:trace>
  <inkml:trace contextRef="#ctx0" brushRef="#br0" timeOffset="44">6176 11517 1528 0,'12'-5'564'0,"-12"5"-436"0,9 0-40 0,-6-3 156 15,0 3-152-15,3-2-8 16,0-1-56-16,-3-2-56 16,0 2 16-16,0-5-352 15,3 6 204-15</inkml:trace>
  <inkml:trace contextRef="#ctx0" brushRef="#br0" timeOffset="45">2235 6763 756 0,'12'-27'280'0,"-12"27"-216"0,18-21-20 0,-9 8 164 15,2 5-124-15,1-11 108 16,6 6-112-16,-12-3 100 15,9 8-104-15,-15-2 4 16,9 10-44-16,-18 13 44 16,-6 3-44-16,-12 32 20 15,-2 7-36-15,-13 19 36 16,12-2-32-16,-6-4-4 16,13-7-12-16,2-3 28 15,12-7-20-15,-3-4 56 16,3-4-40-16,-3-9-8 15,6-7-12-15,3-6 0 16,-3-5-8-16,3-6 60 16,3-2-36-16,-9-5-4 15,9-1-12-15,-3-7-12 16,3 2 4-16,0-7 4 0,0 2-4 0,0-5-4 31,0 5 4-31,0-3-4 0,0 6 0 0,0 0-20 16,0 5 12-16,0 2 4 31,6 4 4-31,0 1-12 16,3 4 8-16,6-3 12 0,3 0-4 0,9-5-12 31,0 2 4-31,8-8 12 16,-5 1-4-16,-6-4-4 0,3 4 4 15,-18-1 4-15,2 6-4 16,-11 2 8-16,-5 3-8 0,-10 0 16 15,-3 2-12-15,-6-2 24 16,6 0-20-16,-12-8 24 16,10 0-24-16,-7-13 32 15,12 0-28-15,-6-14 40 16,3 4-32-16,0-9-12 16,6 5-8-16,0 4 4 15,1 1-4 1,-7 7-4-16,9 7 4 0,-3 2-40 15,3 9 20-15,-3 0-4 16,6 5 12-16,3 2 8 16,-3 1 0-16,3-1-72 15,3 6 40-15,-3-5-156 16,6-1 108-16,6-7-408 16,0 0 276-16</inkml:trace>
  <inkml:trace contextRef="#ctx0" brushRef="#br0" timeOffset="46">2836 8337 1204 0,'-3'-11'448'0,"3"11"-348"0,3 6-32 0,3-6 36 0,6 2-72 0,9-2-4 31,3 0-16-31,20-5 0 16,-2 0-8-16,21-8 8 16,-1 2-8-16,4-5 24 15,-13 6-16-15,-2-1-136 0,-10 3 68 16</inkml:trace>
  <inkml:trace contextRef="#ctx0" brushRef="#br0" timeOffset="47">2875 8538 1172 0,'12'-3'436'0,"-12"3"-340"0,36-10-24 0,-10 2 56 15,4 3-84-15,30-9-8 16,5 1-24-16,27-5-460 16,-11 4 244-16</inkml:trace>
  <inkml:trace contextRef="#ctx0" brushRef="#br0" timeOffset="48">7846 9951 892 0,'6'-5'332'0,"-6"2"-260"0,12 0-20 0,-3 1 240 15,3-1-172-15,3-2 116 16,-1 2-136-16,1-5 0 15,0 6-60-15,3-6-36 0,3 2-4 0,0-2 8 16,0 6-4-16,-1-4-4 16,-2 6 4-16,0-2-84 15,-3 2 44-15,0-3-284 16,-6 6 176-16,-6-1-432 16,0 1 324-16</inkml:trace>
  <inkml:trace contextRef="#ctx0" brushRef="#br0" timeOffset="49">7864 10075 664 0,'-15'8'244'0,"15"-8"-188"0,21 3-16 0,-12-3 296 15,0 3-192-15,6-6 128 16,2 0-160-16,7-7 16 15,3 2-76-15,6-5-28 16,-3 5-16-16,-4-3-8 16,1 6 0-16</inkml:trace>
  <inkml:trace contextRef="#ctx0" brushRef="#br0" timeOffset="50">8858 9848 840 0,'0'2'312'0,"0"-2"-244"0,-15 14-16 0,3-6 172 16,0 2-132-16,-14 3 112 15,-1 1-116-15,-12-4 60 16,3 3-88-16,-5-5 20 16,5 0-44-16,0-8 64 15,12 0-52-15,4-13 0 16,8 0-28-16,6-16-4 0,9 2-8 0,15-12-24 31,5 7 8-31,16-3-24 16,0 9 20-16,2 13-12 15,1 13 12-15,-6 18-8 16,-3 11 8-16,-16 27 88 16,-5 2-44-16,-18 16 60 15,0-5-52-15,-14-5 8 0,-1-6-32 16,-12-8 8-16,6-10-12 0,-8-9-140 15,5-4 72 1,0-11-552-16,9-3 336 0</inkml:trace>
  <inkml:trace contextRef="#ctx0" brushRef="#br0" timeOffset="51">10159 9610 1476 0,'-51'53'544'0,"51"-53"-420"0,-53 76-36 0,35-25 72 0,9-4-104 0,6 25 32 15,6-4-52-15,12-1-4 16,6-7-20-16,-1-9 0 16,4-9-4-16,0-8-40 15,0-4 16-15,-3-12-232 16,-3-5 136-16</inkml:trace>
  <inkml:trace contextRef="#ctx0" brushRef="#br0" timeOffset="52">10507 9718 1172 0,'6'3'436'0,"-6"-3"-340"0,3 24-24 0,-3-11 108 15,0 3-112-15,0 8 44 16,0 2-68-16,0 6-16 15,0 2-16-15,0 3-12 16,0-2 4-16,0-6 12 16,0-3-8-16,0-5-144 15,0-5 72-15,-3-8-280 16,3 0 192-16</inkml:trace>
  <inkml:trace contextRef="#ctx0" brushRef="#br0" timeOffset="53">10701 9694 860 0,'3'8'320'0,"-3"-8"-248"0,3 37-20 0,-3-16 148 16,0 1-120-16,-3 9 88 0,3 4-96 0,-3 7-20 31,6-2-32-31,-3 2-8 0,3-5-4 0,-3-5 4 31,0-6-8-31,0-10-300 16,3-3 160-16,0-15-704 15,5-3 468-15</inkml:trace>
  <inkml:trace contextRef="#ctx0" brushRef="#br0" timeOffset="54">10817 9469 1048 0,'27'3'388'0,"-27"-3"-300"0,53 58-28 0,-23-21 296 15,-3 3-208-15,8 26 136 16,1 0-168-16,-6 16 24 16,-6-2-80-16,-12-1 24 15,-3-7-48-15,-18-6 8 16,0-13-28-16,-15-8-24 15,3-11 0-15,-12-5-596 16,4-8 332-16</inkml:trace>
  <inkml:trace contextRef="#ctx0" brushRef="#br0" timeOffset="55">8361 6204 860 0,'0'-10'320'0,"0"10"-248"0,-3-3-20 0,6 3 136 15,3 3-112-15,6 2 112 0,6 0-108 0,17 1 64 16,7-1-84-16,30-2 20 16,2 2-44-16,42-8-24 15,-3 1-4-15,51-12-20 16,-6 4 8-16,50-11 20 15,-20 2-8-15,38-10-12 32,-24 5 0-32,27-5 12 0,-26 5-4 15,2 3-12-15,-32 8 4 0,-3 8 20 16,-34 5-8 0,-2 5-12-16,-26 6 0 0,-7 2-4 15,-18 0 0-15,-8 6 8 16,-16-1 0-16,-8 1 32 15,-10 2-16-15,-5 0-4 16,-6-3-8-16,-3 6-16 16,-7-8 8-16,-2 5 56 15,0-2-28-15,-6 5 24 16,0 2-28-16,-3 6 8 16,0 0-16-16,-6 5 12 15,0 0-16-15,-3 2 16 16,0 1-16-16,0 2 40 15,0-5-24-15,0 8-24 16,0-8 0-16,-3 14 44 16,3-1-24-16,-3 13 8 15,3-2-16-15,-9 8-16 16,3-8 0-16,-9 21 4 16,6-5 0-16,-9 18 52 15,3-10-28-15,-5 20 0 16,2-7-16-16,-9 11-16 0,6-11 4 15,-9 18 48-15,9-15-24 0,-2 10-8 32,5-13-8-32,-3 10 4 0,6-7-4 0,0 7 8 31,9-10-8-31,-6 11-4 0,6-14 4 0,-3 13-16 16,4-10 8-16,-4-3 12 15,3-15-4-15,-3 5 16 16,3-9-12-16,0 6-4 15,3-8 0-15,0-5-4 16,3-8 0-16,0 0 8 16,3-6-4-16,0 6-4 15,0-8 4-15,0 3 4 16,3-6-4-16,0-2-4 16,0-6 4-16,-3-2 12 15,3-11-8-15,-3-3 16 16,2-5-16-16,-2-5 4 15,0 0-4-15,0-5-8 16,0-1 4-16,-3-2 12 16,3 0-8-16,0-3-12 0,0 3 0 15,0 0 4-15,0 0 0 0,0 0-12 16,3 0 8 0,-3-3 20-1,3 1-8-15,-3-4 4 16,3 1-4-16,0 0 12 15,3 2-12-15,3 3 16 16,0 0-16-16,3 2-28 16,0 4 8-16,5 2 12 15,4 2 4-15,9 1 8 0,0-1-8 16,11 1-4-16,-2-1 4 0,26-2 4 16,4 0-4-16,23-3 8 15,-3-2-8-15,33-1-12 16,-8 4 4-16,40-4-4 15,-5 1 0-15,51-3 8 16,-13 0 0-16,63-6 8 16,-21 3-4-16,84-5 8 15,-30 3-8-15,65-3-12 16,-39 5 4-16,75 1-4 16,-44 2 0-16,88 2 16 15,-44 1-4-15,54 2-20 16,-57 6 8-16,80 2-4 15,-56 0 4-15,83 11 32 16,-62 2-12-16,92 16-4 16,-75-2-4-16,33 5-16 15,-74-5 8-15,36-1 4 16,-72-5 0-16,30 6 16 16,-66-6-8-16,13 9-4 15,-58-4 0-15,4-2-16 16,-51-8 8-16,-6-5 40 15,-44-8-24-15,-16-6-8 0,-41-2-8 0,-24-8-4 16,-23 0 0-16,-16-5 44 16,-14 2-24-1,-16-5-96-15,-8 3 40 0,-12-3-252 16,-6 2 160-16,-12-4-536 16,-3 2 376-1</inkml:trace>
  <inkml:trace contextRef="#ctx0" brushRef="#br0" timeOffset="56">2955 12893 1080 0,'-9'-3'400'0,"9"3"-312"0,-3-2-24 0,-3-1 196 16,6 1-156-16,-3-6 108 15,3 2-124-15,0-7 68 16,3 5-92-16,3-8-4 16,6 6-40-16,0-6 4 15,6 5-12-15,-3 1-32 16,3 2 8-16,9 2 12 16,-7 6 4-16,1 11-48 15,0 5 28-15,-12 10-16 16,-6 3 20-16,-18 16 8 15,0 0 4-15,-9 14 0 16,4-9 0-16,-10-2 24 16,9-6-12-16,0-5 32 15,0-8-28-15,3-5 48 16,9-6-36-16,1-7 28 16,5-3-28-16,3-8 8 15,3 0-20-15,5-13-8 16,4 2-4-16,3-13-4 15,6 0 0-15,3-15-12 0,3 4 8 16,8-10 20-16,1 8-8 0,6-10-4 16,-9 7 0-16,2-10-32 15,-2 10 16-15,-3-8-40 32,0 11 32-32,-7-2-20 15,4 10 24-15,-15 2-28 16,3 11 28-16,-15 6-4 15,0 10 12-15,-18 18-12 0,0 9 12 16,-17 15 108-16,-1 3-52 0,-3 8 32 16,6-3-44-16,13 3 12 15,2 0-28-15,15-8 16 16,9-5-20-16,9-9 8 16,5-7-12-16,4-8 20 15,3-3-20-15,-6-5-4 16,-6-2-4-16,0-6 4 15,-6 2-4-15,2-7-28 16,-5 0 12-16,3-11-152 16,0 2 88-16,3-7-168 15,3 3 136-15,6-3-212 16,-6 7 184-16,0-4-288 16,5 7 240-16</inkml:trace>
  <inkml:trace contextRef="#ctx0" brushRef="#br0" timeOffset="57">3920 12816 1068 0,'-3'3'396'0,"3"-3"-308"0,9-3-24 0,-3 1 232 0,0 2-176 0,5-6 72 16,7 4-112-16,0-6-44 15,3 3-24-15,0-3-12 16,3 5 0-16,2-5-132 15,-5 5 72-15,0-2-304 16,0 5 204-16</inkml:trace>
  <inkml:trace contextRef="#ctx0" brushRef="#br0" timeOffset="58">3961 12954 1196 0,'0'-5'440'0,"0"5"-340"0,15-6-32 0,-12 4 144 16,6 2-132-16,3-6 28 16,6 4-64-16,-6-3-28 15,6 2-8-15,3-5-8 16,-7 5 0-16,4-2-88 31,3 5 48-31,-3 0-260 0,-3 3 168 0,0-1-284 16,-3 4 236-16</inkml:trace>
  <inkml:trace contextRef="#ctx0" brushRef="#br0" timeOffset="59">3955 13107 880 0,'-6'-5'328'16,"6"5"-256"-16,3 0-16 0,0 0 204 0,0 0-152 15,0 0 124-15,3 0-136 0,-3-2 12 16,3 2-64-16,-3-3 36 16,0 3-48-16,3-3-16 15,3 1-8-15,0-4 0 16,3 4-4-16,-3-4-20 15,3 4 8-15,0-4 12 16,6 6 0-16,-10-2-20 16,-2 2 8-16,0-3 20 15,3 3-4-15,-3-3-4 16,0 3 0-16,-3-2 12 16,3 2-8-16,-6-3-20 15,3 1 4-15,3-4 12 0,-3 6 0 0,0-2 8 31,3 2-8-31,3-3-20 16,-6 3 8-16,0-3 20 16,3 3-4-16,-3-2-100 0,3 2 48 15,-6-3-288-15,0 6 184 16</inkml:trace>
  <inkml:trace contextRef="#ctx0" brushRef="#br0" timeOffset="60">5247 12533 664 0,'0'-8'244'0,"0"8"-188"0,-6 0-16 0,0 0 188 0,0 3-132 0,-11 5 112 16,-1 3-120-16,-21 15 60 16,3 6-88-16,-17 18 48 15,5 3-64-15,0 5 76 16,10-5-68-16,8 0 44 15,9-8-56-15,9 0 16 16,9-5-36-16,9-9 8 16,9-4-16-16,12-14 72 15,3-5-48-15,8-13 4 16,-2-1-24-16,3-12-4 16,-6-1-4-16,-4-7 12 15,-2 2-12-15,-6-2-12 16,-3 7 0-16,-12-2-4 15,-3 8 0-15,-12 2-12 16,-3 6 12-16,-15 5-24 16,3 5 20-16,-8 0 24 15,2 1-8-15,0-1 8 16,6 0-4-16,3 1-140 16,6-1 76-16</inkml:trace>
  <inkml:trace contextRef="#ctx0" brushRef="#br0" timeOffset="61">5551 12901 1736 0,'6'-3'640'0,"-6"3"-496"0,3 3-40 0,-3-3 152 16,0 0-160-16,0 0-12 15,0 0-52-15,0 0-16 16,0 0-8-16,0 0-164 16,0 0 84-16,-3 3-560 15,3 2 348-15</inkml:trace>
  <inkml:trace contextRef="#ctx0" brushRef="#br0" timeOffset="62">6182 12692 1040 0,'0'-11'384'0,"0"11"-300"0,-9 0-20 15,0 6 156-15,3 2-132 0,-15 8 80 16,3 5-100 0,-14 5 68-1,5 3-76-15,-6 0 40 0,9-2-60 0,4-3 8 16,8-3-32 0,6-3 36-16,6-2-28 0,9-3 4 15,3 1-16-15,8-6 0 16,1-3-4-16,3-5-8 15,3 3 4 1,0-6-128-16,-1 0 68 0,1-5-268 16,0 3 180-16</inkml:trace>
  <inkml:trace contextRef="#ctx0" brushRef="#br0" timeOffset="63">6295 12822 820 0,'0'-19'304'0,"0"19"-236"16,-12 8-20-16,3 0 300 15,6 5-200-15,-9 8 188 16,9 3-196-16,-11 8 104 16,5 0-140-16,-3 5-40 15,3 0-40-15,0-3-20 16,3-2 0-16,0-6-48 16,6-2 24-16,-3-5-372 15,3-3 216-15</inkml:trace>
  <inkml:trace contextRef="#ctx0" brushRef="#br0" timeOffset="64">6322 12459 820 0,'0'-5'304'0,"0"5"-236"0,0-5-20 0,0 2 228 16,0 6-160-16,0-6 96 15,6 3-124-15,0-3 48 16,6 1-80-16,3-4-4 15,2 6-32-15,7-5-4 16,0 5-8-16,3-5 12 16,-3 2-12-16,0-5-224 15,-4 6 120-15</inkml:trace>
  <inkml:trace contextRef="#ctx0" brushRef="#br0" timeOffset="65">6661 12158 1028 0,'3'-11'380'0,"-3"11"-296"0,0 5-20 0,-3 3 244 16,3 3-180-16,-6 13 88 15,3 2-124-15,-3 6-36 16,3 0-36-16,-3-1-16 15,3 1 0-15,0-5-24 16,6-4 12-16</inkml:trace>
  <inkml:trace contextRef="#ctx0" brushRef="#br0" timeOffset="66">3946 14264 1216 0,'-14'0'448'0,"14"0"-348"0,-6 2-28 0,6-2 164 16,3 0-144-16,6-2 68 15,2-1-92-15,16-5-32 16,0 3-20-16,9-8-4 15,2 2-8-15,-2-2-12 16,0 2 4-16,-9 1-120 16,-3 4 68-16,-1 1-164 15,-2 2 124-15,-3 3-296 16,0 6 220-16</inkml:trace>
  <inkml:trace contextRef="#ctx0" brushRef="#br0" timeOffset="67">3997 14388 852 0,'3'0'316'0,"-3"0"-248"0,21-5-16 0,-9 2 224 0,3 0-160 0,9-4 60 31,2 1-104-31,4-2-44 16,-6 3-16-16,0-3-12 16,0 3 0-16,-10-1-28 15,1 6 16-15,-6 0-384 16,-3 6 220-16</inkml:trace>
  <inkml:trace contextRef="#ctx0" brushRef="#br0" timeOffset="68">4042 14504 1276 0,'6'0'472'0,"-6"0"-364"0,29-7-32 0,-17 1 152 31,3 6-140-31,3-5-8 0,0 5-52 0,-3-5-28 16,0 5-4 0,-6-3 28-16,3 6-12 0,-3-3-260 15,-1 0 136-15,-2-3-292 16,3 3 228-16</inkml:trace>
  <inkml:trace contextRef="#ctx0" brushRef="#br0" timeOffset="69">4965 13891 1216 0,'-27'23'448'0,"27"-23"-348"0,-51 90-28 16,30-47 184-1,6-4-156-15,-2 9 48 16,11 0-88-16,-6-6-36 15,9-2-16-15,3-1 16 16,6-4-12-16,6-3 24 0,5-6-24 0,1-8 24 16,3-2-24-1,3-13 12-15,0 0-12 0,3-14 0 16,-1-2-4-16,1-11-16 16,0 6 4-16,-6-12-84 31,0 4 48-31,-12-6-108 0,-1 6 84 0,-13-6-68 15,-1 8 76-15,-15 3 12 16,3 10 28-16,-21 9 28 16,9 4-4-16,-2 6 16 15,-1 6-16-15,3-1 40 16,6 0-24-16,3-2 4 16,10 2-16-16</inkml:trace>
  <inkml:trace contextRef="#ctx0" brushRef="#br0" timeOffset="70">5965 13832 1216 0,'-33'6'448'0,"33"-6"-348"0,-83 47-28 0,47-7 456 15,3 5-304-15,-6 21 32 16,7-2-156-16,2 15-12 16,12-8-52-16,9 9-24 15,9-11-4-15,12-6-20 16,6-13 8-16,15-10-68 16,5-8 40-16,7-11-136 15,3-2 92-15,-4-14-272 16,-2-3 196-16</inkml:trace>
  <inkml:trace contextRef="#ctx0" brushRef="#br0" timeOffset="71">6069 14266 1476 0,'6'-5'544'0,"-6"5"-420"0,21-3-36 0,-12 1 144 15,3-1-144-15,5-5 16 16,4 0-60-16,6-2-12 15,3 2-20-15,3-3-8 16,-4 3 0-16,-2 0-164 16,0 3 88-16</inkml:trace>
  <inkml:trace contextRef="#ctx0" brushRef="#br0" timeOffset="72">6575 14010 1132 0,'-3'-6'420'0,"3"6"-328"0,9-2-24 0,-9-1 164 16,0 6-140-16,0-3 96 16,0 0-108-16,0 0 32 15,0 0-64-15,0 0 28 16,0 0-44-16,-3 0 52 16,3 0-48-16,-3 0 36 15,6 0-40-15,-3-3-20 16,6 3-4-16,0-5 0 15,0 2-4-15,6-5-4 16,0 3 4-16,5-3 4 16,1 5-4-16,3-5-20 15,3 6 8-15,0-6 12 16,0 5 0-16,2-2-4 16,-2 2 4-16,0-5 4 15,0 6-4-15,-3-6-12 16,-1 5 4-16,-5-2 4 15,0 5 0-15,-6-3-12 16,3 3 8-16,-6-3 4 0,3 6 0 16,-3 0 8-16,0-1-4 0,-6 1-20 15,0 5 8 1,0 3 4 0,0 2 4-16,-3 0 8 0,0 3-4 15,-9 0-4-15,6 0 4 16,-9-3 20-16,3 3-12 0,-12-3 4 15,4 0-8-15,-10-2 4 16,6 2-8-16,-6-2-4 16,6-1 4-16,1-2-16 15,8 0 8-15,0-3 4 16,9 3 0-16,6 3-12 16,9-3 8-16,12 2-4 15,5 4 0-15,4 2 8 16,0-1 0-16,-9 1 16 15,-3 3-8-15,-18-1 48 16,-6 4-28-16,-21-4-16 16,-3 1-4-16,-14-6-124 15,5 0 64-15,-9-8-400 0,7-2 248 16</inkml:trace>
  <inkml:trace contextRef="#ctx0" brushRef="#br0" timeOffset="73">7054 13735 1380 0,'0'-11'512'0,"0"11"-396"0,12 11-36 0,-3-4 144 16,3 7-140-16,18 15 116 16,2 3-116-16,13 28 28 15,0 4-68-15,-10 10 56 0,-2-5-60 16,-21 7 36 0,-9-9-44-16,-27 4-20 15,-3-10-4-15,-17-3 0 16,5-10-4-16,-8-9-160 15,8-7 84-15,-6-5-272 0,12-6 196 0,-2-5-552 16,8 0 396-16</inkml:trace>
  <inkml:trace contextRef="#ctx0" brushRef="#br0" timeOffset="74">8254 14028 892 0,'0'-2'332'0,"0"2"-260"0,6 0-20 0,-3 0 300 16,3 2-204-16,3-2 180 16,3 0-192-16,-4 0 112 15,4 0-140-15,0-2-4 16,0-1-64-16,3-2-8 15,0-1-20-15,0-2-16 16,3 3 0-16,-3-3-32 16,2 3 20-16,-2-3-172 0,3 5 108 15,-3-2-172-15,-3 2 144 16,-6 1-212-16,-3 2 184 0,-6 2-432 31,0 4 320-31</inkml:trace>
  <inkml:trace contextRef="#ctx0" brushRef="#br0" timeOffset="75">8263 14179 800 0,'15'-3'296'0,"-15"3"-232"0,23-5-16 16,-11 2 228-1,3 3-160-15,3-5 80 16,0 2-120-16,-3-2-48 16,3 3-24-16,-3-1-4 15,-1 3 0-15,-5-3-64 16,0 6 36-16,-6 0-384 0,3-1 228 0</inkml:trace>
  <inkml:trace contextRef="#ctx0" brushRef="#br0" timeOffset="76">8239 14335 1092 0,'9'0'404'0,"-9"0"-316"0,21-3-24 15,-6 1 168 1,-1-1-140-16,10-2 36 15,0 0-80-15,6-3-28 16,0 5-12-16,-1-2-8 16,-2 2 0-16,-6 3-248 15,0 3 136-15,-6-1-712 16,0 6 456-16</inkml:trace>
  <inkml:trace contextRef="#ctx0" brushRef="#br0" timeOffset="77">9144 14166 1196 0,'12'0'440'0,"-12"0"-340"0,21 2-32 0,-10-2 256 0,1 3-192 0,9-6 52 16,0 3-108-16,12-5-28 15,-3 2-32-15,8-4-12 16,-2-4 0-16,6 0-368 15,-4 3 200-15</inkml:trace>
  <inkml:trace contextRef="#ctx0" brushRef="#br0" timeOffset="78">9858 13761 1144 0,'-9'26'420'0,"9"-26"-324"0,-6 37-28 0,3-5 376 16,6 0-256-16,-3 18 76 16,6 1-160-16,0-1-44 31,0-5-40-31,-3-6-16 0,3-4 0 0,-6-11-76 15,3-3 40-15,-6-5-444 16,3 0 260-16</inkml:trace>
  <inkml:trace contextRef="#ctx0" brushRef="#br0" timeOffset="79">10210 14068 820 0,'0'-8'304'0,"0"8"-236"0,11-3-20 0,-2 1 160 16,3-1-124-16,9-8 64 16,0 4-88-16,9-9 64 15,-1 2-72-15,7-7 36 16,3 5-52-16,-6-7-28 16,-4 4-8-16,-2-5 16 15,-3 6-8-15,-6-6-4 16,0 8 0-16,-9-8-4 15,0 8 0-15,-12-2 0 16,-3 5 0-16,-18-1 16 16,3 6-8-16,-18 0-12 15,7 6 0-15,-10-1 40 16,3 6-24-16,0-1 44 16,13 6-32-16,-1-2 64 15,6 2-48-15,-3-3 8 16,9 3-28-16,-2 0 4 0,5 0-12 15,-3 0-8-15,6 0 0 0,0 0-24 16,3 2 12-16,0-2 56 16,3 0-24-1,3-3 0-15,3 3-16 16,0-5 12-16,3 2-12 0,3-2-4 16,0 2 0-1,6-2-4-15,0 2 0 0,11 6 8 16,4 2-4-16,12 13-108 15,2 3 56-15,1 14-32 16,0 2 44-16,-13 2 24 16,-5-4 8-16,-15-1 4 15,-3-10 0-15,-24-3 52 16,-3-5-28-16,-23-8 60 16,2-3-48-16,-12-11 28 15,13-2-36-15,-4-10-8 16,12-1-12-1,0-13 12-15,13 3-12 0,5-10 4 16,9 4-4-16,9-5-52 16,6 11 28-16,8 0-200 0,4 5 120 0,0 0-408 15,0 8 280-15</inkml:trace>
  <inkml:trace contextRef="#ctx0" brushRef="#br0" timeOffset="80">11332 13896 1268 0,'6'-5'468'0,"-6"5"-364"0,12-6-28 16,-3 4 124-16,2 2-124 0,4-3 96 31,3 0-104-31,0-2 4 0,3 5-48 0,0-3 4 16,0 3-16-16,-1-2 0 15,-2-1-4-15,-3-2-16 16,3 5 4-16,-9-3 12 15,3 3-4-15,-6-2-116 16,3 4 60-16,-6-2-288 16,0 6 192-16,-3-1-484 15,3 0 356-15</inkml:trace>
  <inkml:trace contextRef="#ctx0" brushRef="#br0" timeOffset="81">11385 14015 652 0,'-6'0'244'0,"6"0"-192"0,0 3-12 0,0-3 208 0,0 0-144 0,3 0 168 15,3 2-156-15,3-2 128 16,0 0-140-16,3-2 96 15,3 2-116-15,0-6 20 16,3 4-64-16,0-6-16 16,-1 5-12-16,-2-2-20 15,0 5 4-15,-3-3-32 16,0 3 20-16,-6-2-240 16,0 4 140-16,-6-2-312 15,0 0 240-15</inkml:trace>
  <inkml:trace contextRef="#ctx0" brushRef="#br0" timeOffset="82">11338 14235 1152 0,'0'-6'428'0,"0"6"-332"0,9 3-28 0,-3-3 192 16,0 0-156-16,5-3 108 15,1 3-124-15,3-5 4 16,3 2-52-16,0-2-28 16,0 5-4-16,0-3 0 15,0 3-4-15,-4-2-4 16,1 2 4-16,0-6-68 15,6 4 36-15,-6-3-208 16,3 5 132-16,-6-6-248 16,3 4 200-16</inkml:trace>
  <inkml:trace contextRef="#ctx0" brushRef="#br0" timeOffset="83">12189 14192 1196 0,'-3'-2'440'0,"3"2"-340"0,6 0-32 0,-3 0 144 16,0 0-132-16,0-3 88 15,3 3-96-15,3-3 32 0,0 1-60 16,3-4 12-16,0 1-36 0,2-6 8 31,4 1-16-31,6-14 0 0,3 8-4 16,0-13-16-16,-1 3 4 16,4-11 12-16,-3 5-4 15,6-5-4-15,-3 5 4 0,-1-2-4 16,-2 5 0-16,-3-3 8 15,-3 5-4-15,-3-2-4 16,-3 5 4-16,-4-2-4 16,-2 5 0-16,-6-3-12 15,-3 8 8-15,-9-2 12 16,3 4-4-16,-8 1-12 16,-1 5 4-16,-9 3-4 15,6 2 0-15,-9 3-12 16,6 6 12-16,-8-1 4 0,5 5 4 15,-6 1 8-15,6 0-4 0,-3-1-12 32,7 1 4-32,-4-1 12 15,9 1-4-15,-6-3-12 16,9 2 4-16,-6-2-4 16,6 3 0-16,-5-3 8 15,5 3 0-15,-3-4 0 16,6 4 0-16,-3-3 0 15,6 3 0-15,0-6 8 16,3 3-4-16,3-6-4 16,3 4 4-16,3-6 4 15,3 2-4-15,6-2-4 16,6 3 4-16,2-3-4 16,4 5 0-16,3 3 0 0,0 5 0 0,-1 6-12 15,1 2 8 1,0 14 4-16,-3-1 0 0,-6 11-12 15,-1-3 8-15,-11 6 4 16,0-6 0-16,-12 1 8 16,0-6-4-16,-14-8 8 15,-1-3-8-15,-15-5 8 16,3-2-8-16,-12-9 32 16,10-2-20-16,-10-5 64 15,9-3-44-15,-2-5 20 16,11 2-36-16,3-5 16 15,6 3-20-15,3-8 8 16,9 5-12-16,6-11 20 16,6 3-20-16,6-8-20 15,6 3 0-15,-3-8 12 16,3 5 0-16,-7 1-20 16,-2 7 8-16,-6 0-12 15,3 8 8-15,-6 0-28 16,3 3 24-16,-6-1-172 15,0 6 108-15,-3-5-296 0,0 5 212 0,-3-8-548 16,0 3 396 0</inkml:trace>
  <inkml:trace contextRef="#ctx0" brushRef="#br0" timeOffset="84">1232 12039 572 0,'-21'-11'208'0,"21"11"-160"0,-27-11-12 0,18 6 232 16,6 5-152-16,-6-5 80 15,6 2-120-15,-6-5 84 16,0 6-96-16,0-4 60 16,7 6-72-16,-7 0-12 15,9 3-24-15,-3-3 52 16,3 3-40-16,3-3-4 16,6 2-12-16,23-2 32 15,10 0-20-15,47-5 4 16,4 0-16-16,64-3-8 0,-2 5 0 15,71-2-4 1,-14 5 0-16,50-3 8 0,-30 6-4 0,21-6-4 16,-39 3 4-16,0-3-4 15,-35 6 0-15,-3-3 88 16,-33 0-48-16,-7 0 36 16,-31 0-44-16,-7 0 36 15,-18 0-40-15,-2 0-4 16,-13 0-16-16,-11 0-8 15,-7 0 4-15,-14-3-16 16,-3 3 8-16,-9-5-180 16,-3 0 96-16,-12-6-472 15,-1 6 312-15</inkml:trace>
  <inkml:trace contextRef="#ctx0" brushRef="#br0" timeOffset="85">14192 11554 1872 0,'-9'-5'0'0,"21"2"-4"0,-9 1 184 0,0 4-100 0,-3 4 72 16,0 4-88-16,0 41 88 15,3 9-88-15,0 81 32 16,6 9-56-16,-6 118-40 16,3-4-4-16,-3 70-8 15,3-33 4-15,3 4 76 16,0-51-36-16,0-6 40 16,3-47-40-16,-3 3 16 15,0-40-28-15,0-8 60 16,-1-29-44-16,1-13 12 15,0-24-32-15,-3-5 0 16,3-19-8-16,-9-8 20 16,3-10-16-16,-6-11-4 0,3-6-4 15,-3-12-84 1,0-3 44-16,-3-11-232 0,3 0 148 16,0-10-316-16,3 2 244 0</inkml:trace>
  <inkml:trace contextRef="#ctx0" brushRef="#br0" timeOffset="86">16044 13393 984 0,'21'-16'368'0,"-21"16"-288"0,18-5-20 0,-10 5-8 16,4 3-40-16,-3 5-12 15,3 5-4-15,-9 19 12 16,0 5-4-16,-15 16 60 0,0 5-36 0,-11-3 140 16,-1-4-96-16,-9-4 100 15,6-7-96-15,-6-3 56 16,7-3-76-16,-1-5 12 16,9-5-36-16,3-5 24 15,6-3-32-15,3-11 92 16,9-2-64-1,9-14 4-15,3-2-36 16,12-14 16-16,6 1-24 0,5-19-64 16,4 3 24-1,9-19-4 1,-4 5 16-16,10-5-48 16,-10 11 32-16,1 2-12 0,-6 14 28 0,-10 2-44 15,-8 11 32-15,-15 5-4 16,-6 8 20-1,-24 14 0-15,-3 7 4 16,-20 26 112-16,2 9-56 0,-3 13 120 16,13 0-92-16,5-6-20 15,9-7-36-15,9-6-8 16,9-7-4-16,12-9 28 16,3-2-20-16,9-11-12 15,6-5-8-15,8-8-104 16,1-2 60-16,3-9-288 15,-4 3 188-15,4-8-660 0,0 6 452 0</inkml:trace>
  <inkml:trace contextRef="#ctx0" brushRef="#br0" timeOffset="87">16928 13488 1172 0,'3'0'436'0,"-3"0"-340"0,12 3-24 0,-9 0 268 0,3-1-200 0,3-2 92 31,3 3-136-31,5-6-28 16,1 1-44-16,3-4-16 15,3 1-4-15,0-3-148 16,0 3 80-16,-4 0-244 15,1 2 168-15,-6 0-380 0,0 6 288 16</inkml:trace>
  <inkml:trace contextRef="#ctx0" brushRef="#br0" timeOffset="88">16901 13695 1236 0,'-3'10'456'0,"3"-10"-352"0,9 8-32 0,-3-5 244 15,6 0-188-15,6-3 88 16,0 0-124-16,3-6 8 16,2 4-60-16,1-6-24 15,-3 0-8-15,3-3-8 16,-3 3 0-16,2-2-168 0,-2 4 92 16,-3-2-412-16,0 3 276 0</inkml:trace>
  <inkml:trace contextRef="#ctx0" brushRef="#br0" timeOffset="89">18181 13155 1288 0,'-24'8'476'0,"24"-8"-368"0,-59 42-32 0,26-18 116 16,9 3-120-16,-23 20 96 15,2 1-100-15,-12 21 28 16,13-3-56-16,2 5-4 16,12-5-24-16,12-5-8 0,12-10 0 15,12-6 20-15,9-6-12 0,6-12 40 16,3-6-28-16,0-13 32 16,3-3-32-16,-4-13-4 31,1 0-12-31,-6-10 12 0,0 2-12 0,-6-8 4 15,-3 3-4-15,-9-6-16 16,0 9 4-16,-15-3-16 16,3 7 12-16,-12-1-32 15,6 7 24-15,-6 0-232 16,7 2 136-16,-4 1-400 16,6 2 284-16</inkml:trace>
  <inkml:trace contextRef="#ctx0" brushRef="#br0" timeOffset="90">16678 13946 1092 0,'6'-5'404'0,"-6"5"-316"0,18-5-24 0,-3-1 196 15,-1 6-156-15,16-5 72 16,0 0-104-16,9-3-12 16,-4 2-40-16,1-4 4 15,0 5-12-15,-3-3 0 16,-7 5-4-16,-5-2-228 15,0 5 124-15,-3-3-460 16,0 3 312-16</inkml:trace>
  <inkml:trace contextRef="#ctx0" brushRef="#br0" timeOffset="91">18375 13676 1764 0,'-6'0'656'0,"6"0"-512"0,0 8-36 0,0-8 168 15,0 0-172-15,0 3 20 16,0 0-76-16,0-1-24 0,3 1-12 0,0-3-72 16,0 0 32-16,0-3-236 15,3 3 148-15</inkml:trace>
  <inkml:trace contextRef="#ctx0" brushRef="#br0" timeOffset="92">19077 13443 1300 0,'-21'40'480'0,"21"-40"-372"0,-18 77-32 0,12-40 4 16,4-8-60-16,-4 5 0 0,6 1-12 0,-3-3 4 31,3-3-8-31,-3-5-56 0,6-3 28 0</inkml:trace>
  <inkml:trace contextRef="#ctx0" brushRef="#br0" timeOffset="93">19416 13356 892 0,'33'-21'332'0,"-33"21"-260"0,36 3-20 15,-18 5 0-15,3 5-40 16,2 19-32-16,1 2 12 15,-6 16 52-15,-6 3-20 0,-18 3 272 16,0-6-164-16,-24-5 216 16,4-8-196-16,-13-8 96 31,6-5-140-31,-3-13 44 16,7-4-88-16,-1-17 16 15,9-1-44-15,-3-26-40 0,6 3 0 0,3-14-160 16,10 6 92-16,8 0-368 31,5 12 248-31</inkml:trace>
  <inkml:trace contextRef="#ctx0" brushRef="#br0" timeOffset="94">20054 13417 1132 0,'17'-5'420'0,"-17"5"-328"0,18 0-24 16,-9 0 164-1,3 2-140-15,3-2-20 0,3 3-44 16,6-3-24-16,2 0 0 0,4-3 4 16,0 3-4-16,0-5-168 31,-1 5 88-31,-5-3-332 0,0 6 228 0</inkml:trace>
  <inkml:trace contextRef="#ctx0" brushRef="#br0" timeOffset="95">20042 13613 768 0,'6'-3'284'0,"-6"3"-220"0,14-8-20 0,-5 6 200 16,0 2-144-16,3-3 28 16,3 0-76-16,3-2 28 15,0 2-44-15,3-2 0 16,2 2-24-16,4-5-16 15,-3 6 0-15,0-6-312 16,0 5 168-16</inkml:trace>
  <inkml:trace contextRef="#ctx0" brushRef="#br0" timeOffset="96">21450 13086 728 0,'3'-13'268'0,"-3"13"-208"0,11-5-16 16,-11 2 116 0,3 3-96-16,-6-5 88 15,3 5-88-15,-8 0 72 0,2 5-76 0,-15 6 40 31,0 5-60-31,-18 10 32 16,6 3-40-16,-11 11 36 0,8-3-40 0,-3 3 40 16,10-3-40-16,-1 2-24 15,6-4-4-15,3 4 16 32,6-4-8-32,3 2 4 0,6-3-4 0,6-2 4 15,3 0-8-15,3-11 24 16,6-3-16-16,3-10 4 15,3 0-8-15,6-10 4 16,3-1-8-16,2-8-4 16,1 1 4-16,3-9-4 15,-3 3 0-15,-4-7 8 16,-2 4-4-16,-9-2-4 16,0 5 4-16,-12-2-16 15,-3 7 8-15,-15-2-4 16,0 2 0-16,-12 3 8 15,4 3 0-15,-10 0 16 0,9 5-8 0,-3-3-12 16,6 3 0-16,1-3-112 31,5 3 64-31</inkml:trace>
  <inkml:trace contextRef="#ctx0" brushRef="#br0" timeOffset="97">21706 13256 892 0,'-3'-16'332'0,"3"16"-260"0,3-24-20 0,0 11 176 15,3 5-136-15,2-8 24 0,1 5-68 0,6-2-32 31,0 5-8-31,6 3-20 16,3 2 8-16,3 14-32 0,2 5 20 0,-2 15-20 31,-6 4 20-31,-12 7 28 0,0-2-8 0,-18 2 152 32,-3-2-88-32,-21 0 212 15,3-6-160-15,-11-5 148 0,2-5-156 0,-6-8 24 16,7-6-84-16,2-12 68 15,12-4-68-15,0-15 0 16,10 3-32 0,-1-11-4-1,9 5-8-15,0-5-52 0,6 5 28 16,0-3-60-16,6 9 44 16,-3-3-188-16,0 5 124 0,3-3-248 15,6 9 192-15,-1-3-260 16,4 2 232-16</inkml:trace>
  <inkml:trace contextRef="#ctx0" brushRef="#br0" timeOffset="98">22756 13229 1464 0,'9'-2'544'0,"-9"2"-424"0,21 0-32 0,-9 0 136 31,0 0-140-31,6-3 80 0,0 3-96 0,2-3-20 0,1 1-28 0,0-4-8 16,-3 6-4-16,0-2-8 31,0 4 4-31,-3-2-16 0,-3 0 8 0,-7 0-24 31,4 0 16-31,-3 0-144 16,0 0 84-16,0 0-188 0,3 0 148 0,-9 0-276 16,0 0 220-16</inkml:trace>
  <inkml:trace contextRef="#ctx0" brushRef="#br0" timeOffset="99">22619 13398 1236 0,'-11'0'456'0,"11"0"-352"0,5 0-32 0,1-2 156 15,3 2-140-15,12-3 140 16,3 3-128-16,9-5 52 16,2 2-88-16,1-2-36 15,0 5-16-15,-3-5-4 16,-4 5-4-16,-5-3-56 15,-3 3 28-15,-3-3-252 16,-3 6 152-16</inkml:trace>
  <inkml:trace contextRef="#ctx0" brushRef="#br0" timeOffset="100">23498 13430 892 0,'14'-13'332'0,"-14"13"-260"0,45-11-20 16,-21 3 240-16,0 3-172 0,8-11 28 15,4 0-88-15,3-15 68 16,0 4-72-16,-4-12 60 16,-5 4-64-16,-3-5-12 15,-6 9-24-15,-6-4 16 16,-1 12-20-16,-17-1 24 15,1 8-24-15,-13 0 4 16,3 8-8-16,0 0-32 16,3 3 12-16,-6 0 24 15,6 2-8-15,-15 3 0 16,0 5 0-16,-14 3 4 16,2 3-4-16,-12-1 8 15,10 3-8-15,-1 1 24 16,9 2-16-16,6-3 4 15,10 0-8-15,-1-2 4 16,6-1-8-16,6-2-12 16,6 3 4-16,6-1 20 15,3 1-8-15,11 5-12 16,7 2 0-16,15 9-4 16,2 2 0-16,4 11-44 15,-3-1 24-15,-10 11 32 0,-8 1 0 0,-24 2-16 31,-6-6 4-31,-9 1 56 16,0-11-24-16,-15-8 132 16,1-5-88-16,-22-8 56 0,3-6-68 15,-8-7 28-15,11-3-48 16,6-13 44-16,12-3-48 0,9-13 4 16,9 0-24-1,6-8-24 1,6 5 4-16,6 0-120 0,3 8 72 0,0 1-120 15,3 7 100-15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22:17.447"/>
    </inkml:context>
    <inkml:brush xml:id="br0">
      <inkml:brushProperty name="width" value="0.05292" units="cm"/>
      <inkml:brushProperty name="height" value="0.05292" units="cm"/>
      <inkml:brushProperty name="color" value="#FF0000"/>
    </inkml:brush>
  </inkml:definitions>
  <inkml:trace contextRef="#ctx0" brushRef="#br0">10689 4744 444 0,'-6'0'164'0,"6"0"-124"0,-3 5-16 0,0-5 140 32,0 0-96-32,-3 0 156 0,3 0-124 0,-3 0 100 15,3 0-116-15,-3 0 52 16,3 0-76-16,0 0 52 16,3 0-60-16,3-5-4 15,6 5-28-15,6-5 16 16,3 2-24-16,14-2 4 15,4 2-8-15,15-2-24 16,-4 5 8-16,1-8 12 16,-3 8 0-16,-10-3 52 15,-2 3-32-15,-12 0 24 16,-6 6-28-16,-15-1 8 16,-3 0-16-16,-21 3 28 15,-3-3-24-15,-23 3 56 16,5-2-40-16,-11 1-24 15,8-4-8-15,0 2 8 0,16 1-4 0,2-4-4 16,9 1 4-16,9 0 20 16,6-1-12-16,6-2-12 31,9 3-4-31,0-3 12 0,6 0-4 16,-9 0 68-16,0 0-40 0,-12 0 16 31,0 5-32-31,-15 1 0 0,0 1-8 0,-18-7 4 15,7 6-8 1,-10-4-28-16,9 4 12 0,6-6-208 16,13 0 124-1,20 0-376-15,11 0 264 16</inkml:trace>
  <inkml:trace contextRef="#ctx0" brushRef="#br0" timeOffset="1">16014 4731 728 0,'0'-3'268'16,"0"3"-208"-16,-9 3-16 0,3 2 140 15,6-5-108-15,-6 0 104 0,6 3-104 0,-9-1 36 32,3 6-64-32,-9-8 12 15,4 6-40-15,-10-4 72 0,6 3-56 16,-3-5 76-16,9 0-64 0,0-5 52 16,6 5-56-16,3-5 4 15,6 2-28-15,12-7 4 16,6 7-12-16,12-2-8 15,-1 2 0-15,13 0-24 16,-3 3 12-16,8 0 20 16,-2 6-4-16,2-1-4 15,-5 3 0-15,-6-3-4 16,-10 1 0-16,-8 1 8 16,-6-1-4-16,-21-1-4 15,-6 0 4-15,-30-2 20 16,1 0-12-16,-22-6 4 15,10 0-8-15,-10-2-16 16,6 2 4-16,7-5 40 16,14 8-24-16,9-7 60 15,15 4-40-15,12-5 4 16,9 5-24-16,15-2 0 16,6 5-4-16,11-5-24 15,7 5 8-15,3 0 4 16,-7 5 4-16,-2-5-20 15,-9 3 12-15,-13-1-348 0,-2 1 196 16</inkml:trace>
  <inkml:trace contextRef="#ctx0" brushRef="#br0" timeOffset="2">10995 4982 912 0,'3'-8'340'0,"-3"8"-264"0,-6-10-24 0,0 7 124 16,3 3-108-16,-14 3-8 0,2 5-40 0,-18 10-8 15,6-2-4-15,-9 13-16 32,10 3 4-32,-4 5 12 0,9 0-4 0,3-5-4 31,6-3 4-31,6-3 48 0,6-5-28 0,9-5 24 31,3-3-28-31,9-7 104 0,6-4-68 0,3-10 28 16,-1 3-48-1,-2-11 48-15,-3 3-48 0,-3-16 0 16,0 5-20-16,-7-16-20 16,-2 3 0-16,-3-8 12 15,0 8-4-15,-6-5-12 16,3 5 4-16,-6-3 20 15,3 9-8-15,-3-1 40 16,0 8-24-16,-3 5-24 16,3 9 0-16,-3 10 24 15,0 5-12-15,0 16-12 16,3 6-4-16,3 15 64 16,3 6-32-16,3 7-20 15,0-4-8-15,0-4 16 16,3-4-8-16,-3-9 16 0,0-5-16 15,-3-10-116 1,0 2 56-16</inkml:trace>
  <inkml:trace contextRef="#ctx0" brushRef="#br0" timeOffset="3">16261 4945 756 0,'-9'-8'280'0,"9"8"-216"0,-12-3-20 0,3 3 112 16,0 6-96-16,-8 4 96 15,-1 6-88-15,-9 11 116 16,3 2-104-16,-3 8 12 16,7 0-52-16,2-3 16 15,9-2-28-15,3-6 52 16,9-2-44-16,6-10 80 16,6-9-64-16,2-8 16 15,4 1-36-15,3-20 12 16,0-1-24-16,3-17 8 15,-1 0-16-15,4-13 0 16,-3 11-4-16,-3 0-16 16,0 10 4-16,-9-5-16 0,-1 13 12 0,-11 5 12 31,0 14 0-31,-12 0-12 16,3 10 4-16,-5 8 20 15,5 3-8-15,0 13-20 16,6 0 4-16,3 11 4 15,6-3 4-15,0 3 0 16,-1-3 0-16,-8-8-100 0,3-2 56 16,-17-1-252-16,-1-2 160 0</inkml:trace>
  <inkml:trace contextRef="#ctx0" brushRef="#br0" timeOffset="4">13040 4789 872 0,'-9'-21'324'15,"9"21"-252"-15,-14-11-20 0,5 6 236 0,3 5-168 0,-12 5 64 16,3 3-108-16,-9 8-8 0,3 5-44 0,-6 3 32 31,10 2-32-31,-1 6-40 16,6 3 8-16,3-6 0 16,9 0 8-16,6-3 68 15,3 1-36-15,6-14 40 16,3-2-40-16,2-14 44 0,4-2-44 0,3-11 20 15,0-5-32 1,3-14 16-16,-4 1-20 0,1-27-16 31,0 8-4-31,-6-11-4 16,0 6 0-16,-7 0 16 16,-2 16-4-16,-3 5-12 15,-3 10 4-15,-9 3 28 16,3 14-12-16,-9 10 24 15,3 10-24-15,-3 27 68 16,6 3-48-16,6 13 32 16,3 0-36-16,6 0 16 15,3-8-24-15,0 0 16 0,3-5-20 16,-6 2-8-16,0-5-4 0,-6-3-4 16,3-5 0-16,-9-7-100 15,3-4 56-15,-9-7-324 16,0 2 204-16,-6-13-644 15,6 0 452-15</inkml:trace>
  <inkml:trace contextRef="#ctx0" brushRef="#br0" timeOffset="5">2568 12205 488 0,'-21'3'180'0,"21"-3"-140"0,-20 3-12 0,11-3 128 16,9 2-92-16,-9-2 140 0,0 0-116 0,-3-2 84 31,3 2-104-31,-3-6 64 15,6 4-76-15,-3-6 24 16,6 5-48-16,0-5 24 0,-3 3-28 0,3-3-16 16,3 5-8-16,-9-2 92 31,9 2-52-31,-6-2-20 0,6 5-12 0,-3-5-12 16,3 2 0-1,0-2 16-15,6 5-8 0,-3-3 4 16,0 3-4-16,3-3 12 15,3 6-12-15,6-6 84 16,6 1-48-16,15-4-20 16,-1 1-16-16,31-3-20 15,-1 3 8-15,43-3 12 16,-1 3-4-16,42-3-12 0,-10 3 4 0,25-1 4 16,-15 4 0-1,18-1 8 1,-18 6-4-16,-10-6 8 15,-17 3-8-15,1-3-4 0,-19 3 4 0,-6 0-16 16,-15 3 8-16,-11-3-4 16,-13 0 0-16,1 0 16 15,-16 0-4-15,1 0 16 16,-6 0-12-16,-3 0-4 16,-4 3 0-16,-2-1 64 15,-3 1-36-15,-3 0-28 16,-4-1-8-16,1 1 28 31,-3-1-16-31,0-2-16 0,-6 0 0 0,-3 0 20 16,0 0-4-16,-3-2-12 31,0 2 0-31,-3-3 20 0,3 3-8 16,-6-2-12-16,0 4 0 15,0-2-16 1,0 0 12-16,-18 0-332 0,6 3 188 0,-27 2-492 15,6 3 360-15</inkml:trace>
  <inkml:trace contextRef="#ctx0" brushRef="#br0" timeOffset="6">2580 15245 892 0,'-12'-10'332'0,"12"10"-260"0,3-11-20 16,-3 6 196-1,3 5-148-15,-3-5 100 16,6 2-116-16,-6-2 24 0,0 5-64 0,0-6 28 31,3 4-40-31,3-4 24 0,-3 4-28 0,15-4 0 16,-3 4-16-16,24-4 56 15,2 6-40-15,37-5 16 16,-4 0-28-16,42-3 20 16,-3 5-24-16,39 1-4 15,-6 2-4-15,41-3 4 16,-26 6-4-16,18-3-12 15,-27 0 4-15,-1 0 20 16,-26 5-8-16,-6-2 68 16,-20 2-44-16,-1-5 4 15,-15 0-20-15,-8 0-12 16,-10 3 0-16,-14-1-4 16,-15 1 0-16,-16-1 16 15,-5 1-8-15,-33 0-4 16,-2 2 0-16,-37-2-60 15,0 2 32-15,-53 0-112 16,0 3 76-16,-60 0-44 0,13 0 60 0,-55 3 44 31,28 2 0-31,-28 0-12 16,31 0 4-16,-13-2 4 0,43-3 4 16,-7 0 8-16,33-3-4 0,12-5 68 15,23 0-40 1,10-5 16-16,26-3-32 15,16-3 44-15,8 6-32 0,18-8 12 16,12 2-24-16,30-5 0 16,6 3-8-16,41-3-16 15,3 3 4-15,51-3 4 16,-6 6 0-16,54-1 0 16,-15 8 0-16,32 1 8 15,-17 2-4-15,-13 0-12 16,-20 5 4-16,-15 0-4 15,-24 1 0-15,-17-4 16 16,-22 3-4-16,-29-2 8 0,-15 2-8 0,-36 1-144 16,-9-1 76-16,-59 3-836 15,-4 3 496 1</inkml:trace>
  <inkml:trace contextRef="#ctx0" brushRef="#br0" timeOffset="7">3333 12187 508 0,'-6'-11'188'0,"6"11"-148"0,-6 0-8 0,-3 0 0 16,4 3-24-16,-22-3 156 15,0 0-92-15,-21-6 148 16,10 1-124-16,-19-5 100 16,12 4-112-16,-5-7 20 15,14 5-64-15,3-2 20 16,10 4-32-16,5-2 16 16,12 3-24-16,21-6 0 15,5 6-12-15,52-5-8 16,11 2 4-16,57-3-4 15,0 6 0-15,42-1 0 0,-19 6 0 0,10 0 0 16,-24 6 0 0,-12 2-12-1,-24 5 8-15,-33 3 4 0,-20 0 0 16,-51 5 0-16,-18 3 0 0,-66 2 16 16,-14-2-8-16,-66-3 24 15,6 0-20-15,-14-10 84 16,20-1-52-16,12-7-4 15,30-3-24-15,20-3 8 16,25 1-16-16,32-9 4 16,18 3-4-16,33-10-40 15,11 5 16-15,55-6-284 16,8 6 164-16</inkml:trace>
  <inkml:trace contextRef="#ctx0" brushRef="#br0" timeOffset="8">9299 12107 560 0,'-36'0'208'0,"36"0"-164"0,-3-5-8 0,6 2 208 15,3 3-140-15,15-5 56 0,3 0-96 0,41-3 32 16,6 3-56-16,60-3 32 31,3 5-40-31,60-2 16 16,-13 2-28-16,52 3 0 15,-19 3-12-15,33-3-8 16,-27 2 4-16,21 1 4 16,-35 2-4-16,8-5 120 15,-38 3-68-15,-16-3-20 0,-29 0-24 0,-14-3 12 31,-28 3-12-31,-12-2 24 0,-14-1-24 0,-13 0 24 32,-11 3-24-32,-12-2 24 0,-6 2-24 0,-9-3-12 15,0 6-4-15,-10-3 12 16,-2 0-4-16,-5 0-12 16,2 0 4-16,-6 0-224 15,0 2 120-15</inkml:trace>
  <inkml:trace contextRef="#ctx0" brushRef="#br0" timeOffset="9">8364 15206 696 0,'0'-3'256'0,"0"3"-196"0,6 0-20 0,-3 0 128 16,0 0-100-16,3-3 124 16,6 3-112-16,9-5 68 15,2 2-88-15,22-5-4 16,6 6-36-16,11-1-12 15,-2 3-4-15,-1-3-4 16,-5 6 0-16,-1-3 0 16,-2 3 0-16,-3-1 0 15,-4 4 0-15,-8-1 0 16,-3 0 0-16,-12 1 0 0,-4-1 0 16,-14-2 8-16,-3 2-4 15,-26 0-64 1,-1 3 32-16,-21 0-200 0,4 3 128 15,-22-3-144 1,9 2 140-16,-14 1-156 0,11-1 148 0,-2 4-212 16,11-4 188-1,1-2-24-15,14 3 96 0,-3-3 40 16,10-1 16-16,-1-1 60 16,9 2-28-16,3-3 404 15,6 0-236-15,0 1 80 16,9-1-164-16,0-2 128 15,3 2-132-15,0-3 56 16,6 4-96-16,0-4 60 16,6 1-68-16,3-6 92 15,6 3-84-15,15-2-28 0,2-1-24 0,16-2-4 16,-4 5-4-16,4-5-4 31,-6 5 4-31,-7-6 64 16,-8 6-36-16,-6-5 16 15,-3 5-32-15,-6-5-16 16,-1 5-4-16,-5-6 28 16,-3 6-12-16,-6-5-4 15,3 5-4-15,-6-3-4 16,0 3 0-16,0-2-12 16,0 4 8-16,0-2-92 15,3 6 48-15,3-1-372 0,3 0 232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22:30.886"/>
    </inkml:context>
    <inkml:brush xml:id="br0">
      <inkml:brushProperty name="width" value="0.05292" units="cm"/>
      <inkml:brushProperty name="height" value="0.05292" units="cm"/>
      <inkml:brushProperty name="color" value="#FF0000"/>
    </inkml:brush>
  </inkml:definitions>
  <inkml:trace contextRef="#ctx0" brushRef="#br0">7754 5794 964 0,'-24'-16'360'0,"24"16"-280"0,-33-18-24 0,12 5 112 15,6 2-104-15,-8-18 116 16,2 3-104-16,0-22 68 16,6 6-84-16,0-25 40 15,9 9-60-15,3-26 32 0,6 4-40 0,12-23 0 31,3 18-20-31,15-23-8 16,5 21 0-16,10-11-16 0,0 18 8 0,5 6 4 31,-5 19 0-31,17-4-20 0,-2 20 12 0,14-4 12 32,1 14 0-32,11 6-4 15,-6 9 4-15,16 12-24 16,-7 7 12-16,3 16 4 0,-15 0 4 15,4 32-12-15,-13 3 8 0,1 28-4 16,-10-2 0-16,-11 32 8 16,-10-5 0-16,-23 18 0 15,-6-11 0 1,-27 8 0-16,-5-18 0 0,-22 3 0 16,3-22 0-16,-35 0 44 15,5-15-24-15,-29-1 24 16,9-12-24-16,-30-9 16 15,14-8-20-15,-17-15 20 16,18-6-24-16,-21-24 56 16,24-5-36-16,-9-26 4 0,24-1-24 15,8-20 36 1,25 5-24-16,8-30 12 16,18 9-20-16,6-17-16 0,12 14-4 15,3-2-4-15,6 20 0 0,0 0-132 31,3 19 72-31,0-2-260 16,6 12 184-16,0 1-236 16,0 10 220-16</inkml:trace>
  <inkml:trace contextRef="#ctx0" brushRef="#br0" timeOffset="1">12725 5898 1100 0,'-12'-24'408'0,"12"24"-316"0,3-32-28 0,0 11 168 0,6 2-140 16,-3-34 60-1,3 0-88-15,3-26-12 16,0 2-32-16,-1-36 136 15,4 12-84-15,3-21-48 0,0 19-20 0,9-13 8 16,0 18-4-16,20 0-28 16,1 19 8-1,35 12-12-15,4 22 12 0,41 19 0 16,-3 15 4-16,23 41 8 16,-11 12 0-16,3 50-20 15,-21 6 12-15,-23 45 4 16,-25-8 4-16,-38 16 8 15,-18-16-4-15,-45-3 84 16,-9-23-44-16,-38-14 84 16,-1-18-72-16,-44-22 0 15,15-12-36-15,-48-30 4 16,15-11-12-16,-20-28 12 16,23-6-16-16,-3-42-4 15,30 0 0-15,12-40-208 16,23 8 112-16,19-23-324 15,23 20 232-15</inkml:trace>
  <inkml:trace contextRef="#ctx0" brushRef="#br0" timeOffset="2">10266 5826 476 0,'-3'-8'176'0,"3"8"-136"0,3-2-12 0,-3-1 84 0,0 3-68 0,-3-3 8 16,3 3-32-16,-3-2 32 31,0 2-28-31,-3-3 76 0,0 6-56 0,-3-6 136 16,6 0-100-16,-9 1 104 15,6 2-104-15,-5-8 132 16,5 8-116-16,-3-6 116 16,6 6-120-16,-6 0 88 0,6 0-104 0,-3-5 48 47,6 5-72-47,0-3 16 0,3 3-40 0,9-5 0 15,6 3-16-15,35-9 0 16,7 3-4-16,23-5-8 15,0 2 4-15,19-2-16 16,-10 5 8-16,6-3 4 16,-15 4 0-16,-8-4 16 15,-16 6-8-15,-8-3 40 16,-9 2-24-16,-7-4-4 16,-8 5-12-16,-3-1 4 15,-6 4-8-15,-3-4 8 16,-3 6-8-16,-6-5 8 15,3 5-8-15,-9-5-152 16,3 5 80-16</inkml:trace>
  <inkml:trace contextRef="#ctx0" brushRef="#br0" timeOffset="3">10820 5842 976 0,'6'-8'360'0,"-6"8"-280"0,0-5-20 0,-3 2 212 15,3 6-160-15,-6-3 96 16,3 0-120-16,-9 0 36 16,0 2-68-16,-6 1 64 15,3 0-68-15,-6-1 44 16,4 4-56-16,-7-1-4 16,6 0-20-16,-3 1 8 15,9 1-16-15,0 1-12 16,9 3 0-16,6 8-4 15,9-1 0-15,15 8 0 16,6 1 0-16,2 2 24 0,1 0-8 16,-15 0 84-16,-6-5-48 0,-27-3 56 15,-6 0-56-15,-24-2-12 16,4-3-20-16,-22-3-28 16,7 0 8-16,-4-2-332 15,9-1 188-15,10-2-952 16,11 0 616-1</inkml:trace>
  <inkml:trace contextRef="#ctx0" brushRef="#br0" timeOffset="4">19812 8443 364 0,'-17'3'132'0,"17"-3"-100"0,-21 5-12 0,9-5 112 16,6 2-76-16,-6-4 60 15,6 2-72-15,-6-3 60 16,3 1-64-16,-3-1 88 16,3 3-72-16,-3-3 68 15,6 3-68-15,-2-2 68 16,2-1-72-16,0-2 60 16,3 5-60-16,-3-3 76 15,3 3-72-15,-6-3 44 16,3 6-60-16,-3-3 60 15,3 0-60-15,-3 0 0 16,3 0-24-16,-3 0-12 16,6 3 0-16,-6-3-4 15,9 0 0-15,-6 0 16 16,6 2-8-16,-3-2 4 16,3 0-4-16,-6 0-24 15,0 0 8-15,-3 0 32 16,3 6-16-16,-2-6-16 0,2 0 0 15,-3 0 48-15,6 0-20 16,-3 0 24-16,3 0-24 16,-3-3-8-16,6 3-8 0,-3-3 4 15,6 3-4-15,-3-2 24 16,0 2-16 0,0-3 4-16,0 3-8 0,0-3-8 15,0 6 4-15,0-6 4 16,0 3-4-16,-3-2 8 15,3 2-8-15,-3-3-4 16,0 3 4-16,-3-3-16 31,6 3 8-31,-6-5 4 0,3 5 0 0,-6-3-12 16,6 6 8-16,-6-3 4 16,3 0 0-16,-6 0 0 15,6 5 0-15,-6-5 0 16,6 3 0-16,-5-3 16 15,5 3-8-15,0-3-12 16,3 0 0-16,-3 0 12 16,6 0-4-16,-3 0 16 15,3 0-12-15,-3 0 16 16,6 0-16-16,9 0-4 16,6 0 0-16,32-3 12 0,7 3-8 0,50-5 16 15,0 2-16-15,54-5-20 31,-6 0 4-31,56-5 4 0,-18 5 4 16,48-5 0-16,-20 8 0 16,29-1 16-1,-30 4-8-15,12-1-4 0,-35 6 0 0,-7-3-16 32,-35 5 8-32,0-2 12 0,-27-1-4 15,-6 1-4-15,-21 5 4 0,-6-6 20 16,-14 4-12-16,-1-1-40 15,-8 0 16-15,2 1 12 16,-12 2 0-16,-5-3 12 16,-9 3-8-16,-7-3-4 15,-8 3 4-15,-3-3-60 16,-6 3 32-16,-1-2-340 16,-2 1 200-16</inkml:trace>
  <inkml:trace contextRef="#ctx0" brushRef="#br0" timeOffset="5">4804 9488 976 0,'-24'-3'360'0,"24"3"-280"0,0 3-20 0,0 0 100 16,6 2-100-16,0 3 124 15,6 0-104-15,26-3 92 16,7 6-96-16,41-14-8 16,4 3-40-16,65-13 0 15,2 2-16-15,70-7 12 16,-4 2-16-16,51-5-4 16,-30 7 0-16,39-4 4 15,-39 7-4-15,24-2 68 16,-42 5-40-16,9 0-12 15,-39 3-12-15,-5-3 52 16,-30 3-32-16,-16-3 24 0,-25 2-32 16,-16-2 36-16,-21 6-32 0,-11-6-4 31,-13 5-12-31,-2-2-8 0,-10 2 4 0,1-2-4 16,-6 5 0-16,2-3-124 31,-5 3 68-31,0-2-320 15,-4 4 208-15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23:06.398"/>
    </inkml:context>
    <inkml:brush xml:id="br0">
      <inkml:brushProperty name="width" value="0.05292" units="cm"/>
      <inkml:brushProperty name="height" value="0.05292" units="cm"/>
      <inkml:brushProperty name="color" value="#FF0000"/>
    </inkml:brush>
  </inkml:definitions>
  <inkml:trace contextRef="#ctx0" brushRef="#br0">8117 6249 528 0,'-18'-2'196'0,"18"2"-152"0,-18 2-12 0,9-2 212 16,3 3-140-16,-6-3 152 15,3 0-148-15,1 0 96 16,2 0-120-16,0-3 88 16,6 3-96-16,3-5 12 0,3 0-52 0,5-6-4 15,7 6-20-15,15-8 0 16,9 2-4-16,11-5-16 31,1 6 4-31,17-9 20 0,1 6-8 16,17-6-4-16,-3 4 0 0,7-4-16 31,-10 3 8-31,3-5 4 0,-11 8 0 16,-1-3 32-16,-11 5-16 15,-13 1-24-15,-8 4 4 0,-12-4 16 16,-9 7-4-16,-15 3 4 15,-6 3-4-15,-30 7-24 16,-6 1 8 0,-32 8 4-16,2-1 4 0,-38 9 0 15,6-4 0-15,-24-1-12 16,17-1 8-16,-11-3 4 16,21-2 0-16,6-3 16 15,20 1-8-15,16-7-4 16,17 1 0-16,21-8 64 15,12 3-36-15,36-11-12 16,6 3-12-16,20-6 8 16,4-2-8-16,11-3-12 15,-3 6 0-15,-8-1 4 16,-9 6 0-16,-25 2 24 16,-8 6-12-16,-27 2 4 0,-9 3-8 0,-17 3-8 31,-1-1 4-31,-9 1-84 0,9 2 44 0,-2-3-328 31,8 1 200-31</inkml:trace>
  <inkml:trace contextRef="#ctx0" brushRef="#br0" timeOffset="1">13591 6226 1132 0,'0'-6'420'0,"0"6"-328"0,12-8-24 0,-3 3 148 15,3 5-132-15,15-8 44 16,2 0-76-16,16-5-4 16,3 5-28-16,29-5-28 15,0 5 0-15,13-3 56 16,-7 3-24-16,6 3-28 15,-11 2 0-15,5 1-8 16,-8 2 4-16,-10 0 0 0,-11 5 0 16,-16 0 16-16,-8 1-4 0,-21 2-4 31,-9 0 4-31,-36 0 12 16,-5 2-8-16,-37-2-4 0,4-3 0 0,-33 3-4 31,11-5 0-31,1 0 24 15,21-1-12-15,17-2 24 16,24 3-24-16,21-6 12 16,18 3-12-16,42-5 0 15,12 2-4-15,35-2-16 0,3 2 4 0,12-2-120 16,-9 5 68-16</inkml:trace>
  <inkml:trace contextRef="#ctx0" brushRef="#br0" timeOffset="2">10599 6146 580 0,'-6'-5'216'0,"6"5"-168"15,-2-16-12-15,-1 11 112 0,3 5-88 0,-3-5 72 16,3 5-76-1,-3-3 68-15,6 3-72 0,-3-3 88 32,0 6-80-32,0-3 68 15,0 0-72-15,0 0 48 0,6 3-60 0,5-3 60 16,7 0-64-16,18-3 0 16,6 3-24-16,26-5-28 15,1 5 4-15,11-3 12 16,-9 3 0-16,10-3-12 15,-10 1 4-15,4-4 20 16,-10 6-8-16,-8-5 60 16,-10 5-40-16,-8-5 8 15,-9 5-24-15,-6-3 28 16,-7-2-24-16,-2 0 48 16,0 2-36-16,-6-5-24 15,0 5-4-15,-3-7 8 16,3 7-4-16,-6-2-72 15,3 5 36-15,-6-3-356 0,0 3 212 0</inkml:trace>
  <inkml:trace contextRef="#ctx0" brushRef="#br0" timeOffset="3">994 9128 436 0,'-21'0'160'0,"21"0"-124"0,-24 5-8 0,6-2 132 16,9 2-92-16,-6-2 60 0,-3 0-72 0,-2-1 100 15,8 1-88-15,-9-3 124 16,12 3-108-16,-9-6 56 31,9 3-80-31,-3-3 8 0,3 1-36 0,0-4 24 16,6 6-32-16,-6-2 48 15,9 2-40-15,0-3-8 16,9 3-12-16,0-3 24 16,0 3-20-16,24-5 20 15,-3 2-20-15,14-4 20 16,1 4-24-16,9-5-12 16,-4 3-4-16,31-6 12 15,-10 6-4-15,27-6-4 16,-14 3 4-16,29-2 12 15,-6 2-8-15,39-5 16 16,-12 2-16-16,32-5-28 16,-14 5 8-16,36-2 24 15,-22 3-8-15,52-4-8 16,-19 4 0-16,54-3 20 16,-30 5-8-16,25 0-12 15,-34 2 0-15,6-1 12 16,-38 4-4-16,11-2 120 15,-32 5-68-15,-3-6-20 16,-33 6-24-16,0-5-12 16,-18 2 0-16,-6-2 88 15,-18 5-48-15,-11-5-8 0,-16 5-20 16,-8-6-20 0,-9 4 4-16,-6-3 28 0,-7 2-12 0,-5-2 4 15,-3 2-8 1,-3-2-8-16,0 2 4 15,-3-2 4-15,-3 5-4 0,0-6-4 16,-6 6 4-16,0-5-4 31,-1 5 0-31,-2-5-88 0,3 5 48 0,3-3-480 16,3 3 288-16</inkml:trace>
  <inkml:trace contextRef="#ctx0" brushRef="#br0" timeOffset="4">8051 10515 1112 0,'3'-6'412'0,"-3"6"-320"0,9-2-28 0,-3-1 204 15,3 3-160-15,12-5 36 16,9 2-88-16,11-5-16 16,1 5-24-16,9-4-4 15,-4 4-4-15,10-2 4 16,-4 5-8-16,1 0-80 15,-3 5 40-15,-10 0-224 16,-5 0 144-16</inkml:trace>
  <inkml:trace contextRef="#ctx0" brushRef="#br0" timeOffset="5">16982 4548 852 0,'17'8'316'0,"-17"-8"-248"0,21 42-16 0,-18-15 164 0,-3 2-128 0,-9 27 116 16,0 2-120-16,-14 40 96 15,2 5-100-15,-21 56 124 16,6-9-116-16,-14 67 64 16,8-18-88-16,-3 71 52 15,10-19-64-15,5 53 24 16,9-29-44-16,9 43 36 16,6-38-40-16,6 49 12 15,3-38-24-15,6 31-16 0,6-44-4 0,-3 29 48 16,3-42-24-1,-9 15-20-15,-3-31 0 0,-12 23 16 16,-6-44-8-16,-6-32-4 16,3-27 0-16,9-47-148 15,6-11 80 1,-3-26-376-16,6-19 240 0</inkml:trace>
  <inkml:trace contextRef="#ctx0" brushRef="#br0" timeOffset="6">18026 4974 1236 0,'3'-16'456'0,"-3"16"-352"0,27-13-32 0,-6 2 120 16,3 9-120-16,11-6 0 0,1 5-48 0,3 1-8 16,0 4-8-16,-13 9-8 15,-2 5 4-15,-15 13-16 16,-3 3 8-16,-18 13 40 15,-3 2-24-15,-23-2 96 16,2-3-60-16,-12-2 12 31,10-5-36-31,-4-6 12 16,12-3-20-16,0-5 44 0,12-2-32 0,4-6 40 16,5 0-40-16,6-10 56 15,6 0-48-15,12-11 28 16,2-3-36-16,22-10-8 15,3 0-12-15,8-19-16 16,-2 3 4-16,0-13 20 16,-7 7-8-16,-2-2-12 15,-6 6 0-15,-6 7-4 16,-7 5 0-16,-5 1 0 16,0 13 0-16,-6 0-36 15,-6 5 24-15,-15 5-20 16,3 6 24-16,-18 10 16 15,1 8 4-15,-16 19-4 0,3 2 4 0,-2 6 12 16,11-3-8-16,15-8 16 31,9-6-16-31,18-4 24 16,9-3-20-16,11-8 24 16,4-6-24-16,3-5-100 15,-3 3 44-15,-4-8-308 16,1 0 196-16,-9 0-600 15,0 0 420-15</inkml:trace>
  <inkml:trace contextRef="#ctx0" brushRef="#br0" timeOffset="7">18961 5038 1372 0,'3'-8'508'0,"-3"8"-396"0,9 0-32 0,-6-6 292 0,0 6-220 0,3-2 72 15,6-1-132-15,3 0-40 16,0-2-32-16,2 0-16 15,4 2 0-15,-3-2-128 0,3 5 68 0,-6-3-376 32,0 3 244-32</inkml:trace>
  <inkml:trace contextRef="#ctx0" brushRef="#br0" timeOffset="8">18910 5226 1444 0,'6'5'536'0,"-6"-5"-420"0,15 8-28 16,-6-8 284-16,3 2-220 15,6-2 36-15,3 3-112 16,3-6-40-16,2 1-24 0,-2-4 8 16,0 4-12-1,-6-3-160-15,-3 5 80 0,-9-8-392 16,0 8 256-16</inkml:trace>
  <inkml:trace contextRef="#ctx0" brushRef="#br0" timeOffset="9">20253 4749 892 0,'-21'8'332'0,"21"-8"-260"0,-59 64-20 0,20-30 344 0,6-2-228 0,-17 29 92 15,5 0-156-15,3 5 20 16,15-5-76-16,7-9 36 0,11-9-48 0,9-9 68 31,9-2-56-31,14-16 20 16,7-3-40-16,6-13 16 15,3 0-24-15,-4-16 8 16,1-2-16-16,-6-14-24 16,-3 3 4-16,-13-3-12 15,-2 3 8-15,-18 5-52 16,0 8 32-16,-23 6-20 16,-4 7 32-16,-15 6-80 15,10 5 60-15,-4-6-128 16,9 4 96-16,3-1-140 15,13-5 120-15,5 0-504 16,6 0 332-16</inkml:trace>
  <inkml:trace contextRef="#ctx0" brushRef="#br0" timeOffset="10">20336 5141 1444 0,'-3'18'536'0,"3"-18"-420"0,3 16-28 0,-3-5 328 15,3-6-244-15,0 3-16 16,3 0-96-16,0-3-48 16,0 3-4-16,3-2-124 15,3-6 64-15</inkml:trace>
  <inkml:trace contextRef="#ctx0" brushRef="#br0" timeOffset="11">20780 4940 1040 0,'-12'-3'384'0,"12"3"-300"0,3 0-20 0,0-3 236 16,3 3-176-16,9-2 116 15,6-6-140-15,14-5-36 16,1 7-40-16,9-12-20 16,-1 7 0-16,1-2-4 15,-6 5 0-15,-7 3-20 16,-5 2 12-16,-15 11 32 16,-3 5-16-16,-18 24 72 15,0-2-48-15,-12 18 48 16,0 2-44-16,-5 3-36 15,5-7-4-15,0-6 16 16,9-8-4-16,0-8-128 16,6-8 68-16,-3-10-368 15,3-1 232-15,-6-18-536 16,4 3 412-16</inkml:trace>
  <inkml:trace contextRef="#ctx0" brushRef="#br0" timeOffset="12">20792 5202 1196 0,'-12'2'440'15,"12"-2"-340"-15,15 3-32 0,0-3 212 16,5 5-168-16,16-10 88 16,6 2-116-16,8-7-40 0,-2 2-28 15,3-11-4 1,-4 6-8-16,1-11-400 16,-6 8 220-16,-10-10-884 0,-2 7 592 0</inkml:trace>
  <inkml:trace contextRef="#ctx0" brushRef="#br0" timeOffset="13">21250 4519 624 0,'0'-5'228'0,"0"5"-176"0,-6 0-16 0,3-6 52 16,6 12-56-16,-3-12 120 0,6 4-84 0,0-3 108 15,3 5-100-15,3-11 136 16,3 6-116-16,0-6 116 31,0 6-120-31,-1-8 96 0,4 2-108 0,-3 0 88 16,0 6-92-16,-3-8 36 15,0 8-64-15,-3-1-24 16,3 4-16-16,-3 2 0 31,3 0-4-31,-1 0 16 0,1 0-12 0,0 0-4 16,3 2 0-16,-3-2 12 15,3 3-8 1,-6-3-12-16,0 0 0 16,-3 0 28-16,3 0-12 0,-6-3-84 15,3 3 40-15,-6-2-256 16,3-4 164-16,-6 1-540 16,0 2 372-16</inkml:trace>
  <inkml:trace contextRef="#ctx0" brushRef="#br0" timeOffset="14">21679 4167 1060 0,'9'-10'392'0,"-9"10"-304"0,9-6-28 0,-6 4 148 0,3 2-128 0,0 0 116 31,2-6-112-31,-2 4 88 16,0 2-96-16,-3 8 20 0,0 5-56 0,-6 13 48 31,0 6-52-31,-3 10 12 0,0 1-32 0,1 2 8 31,2-8-12-31,0 0 0 0,3-5-4 0,0-3-288 16,6-6 152-16,-4-1-748 15,4 1 484-15</inkml:trace>
  <inkml:trace contextRef="#ctx0" brushRef="#br0" timeOffset="15">18878 5212 652 0,'3'3'244'0,"-3"-3"-192"0,12 3-12 0,-6-3 224 15,-1 0-152-15,7-3 192 0,3 3-172 0,0-3 20 16,0 3-88-16,3-8-52 15,0 8-8-15,0-2 4 16,-1 2-4-16,1-3-116 16,0 3 60-16</inkml:trace>
  <inkml:trace contextRef="#ctx0" brushRef="#br0" timeOffset="16">18866 4905 684 0,'-3'-5'252'0,"3"5"-192"0,-15 0-20 0,9 0 156 15,3 5-116-15,-3-5 80 16,6 0-92-16,-3 0 80 16,3 0-88-16,9 0 156 15,3 0-120-15,15-5 24 0,2 0-72 16,10-3-36-1,3 3-12-15,0-3 8 0,-4 2-4 0,-2-2-56 16,-3 6 28 0,-7-1-340-16,-2 3 200 0</inkml:trace>
  <inkml:trace contextRef="#ctx0" brushRef="#br0" timeOffset="17">23748 4847 1248 0,'-39'64'460'0,"39"-64"-356"0,-39 79-32 0,27-37 260 15,9 1-196-15,9 15 8 16,6 0-88-16,15-2-32 15,3-6-12-15,5-8 16 16,1-5-16-16,0-10-84 16,-3-6 40-16,-1-10-272 15,1-6 168-15,-6-8-540 16,0 1 380-16</inkml:trace>
  <inkml:trace contextRef="#ctx0" brushRef="#br0" timeOffset="18">24358 5043 860 0,'-18'13'320'0,"18"-13"-248"0,-15 13-20 0,3-7 244 15,6-1-172-15,-12-5 48 16,6 0-104-16,-8-8 64 16,5 3-76-16,-3-8 80 15,3 2-80-15,3-13 36 16,6 8-56-16,6-13 16 15,3 5-32-15,9-7 8 16,3 4-16-16,6 6-8 16,3 8 0-16,2 10-32 15,-2 8 16-15,-3 17-12 16,-3 7 12-16,-12 18 52 0,-3 4-20 16,-12 7 16-1,0-3-20-15,-12-2-8 16,3-8-4-16,-12-8 12 15,4-5-8-15,-7-11-304 16,9-2 164-16,-3-11-424 0,9 0 312 16</inkml:trace>
  <inkml:trace contextRef="#ctx0" brushRef="#br0" timeOffset="19">24522 4598 1216 0,'17'0'448'0,"-17"0"-348"0,39 43-28 15,-18-11 200-15,0 5-164 0,6 21 140 16,-1 8-140-16,-5 21 20 15,-3-2-76-15,-9 2-12 16,0-13-24-16,-12-2-4 16,0-11-4-16,-12-6 20 15,3-7-16-15,-15-14-276 16,4-5 140-16</inkml:trace>
  <inkml:trace contextRef="#ctx0" brushRef="#br0" timeOffset="20">18744 6710 1172 0,'6'-3'436'0,"-6"3"-340"0,12 0-24 0,-6 0 152 15,0 0-136-15,5 0 88 0,1 0-104 0,3-2-28 31,3 2-28-31,0-3-4 0,3 3-8 0,0 0-4 16,2 3 4-16,1-1-172 0,-3 1 92 16,-3-1-268-1,0 4 192-15</inkml:trace>
  <inkml:trace contextRef="#ctx0" brushRef="#br0" timeOffset="21">18785 6906 832 0,'15'0'308'0,"-15"0"-240"0,33-3-20 16,-18 0 220-1,0 3-156-15,6-2 88 0,-1-1-116 0,7-2-4 16,0 5-48-16,0-3-4 16,-3 3-16-16,-6-3-8 15,-1 6 0-15,-8-3-180 31,0 3 96-31,-9-1-340 16,3 1 236-16</inkml:trace>
  <inkml:trace contextRef="#ctx0" brushRef="#br0" timeOffset="22">18794 7059 1432 0,'18'0'532'0,"-18"0"-412"0,18-3-36 0,-12 1 140 16,3 2-140-16,0-3-8 15,0 6-48-15,0-3-20 16,3 0-4-16,0 0-4 16,-1 0 0-16,4 0 0 15,0 0 0-15,6-3-220 16,0 3 120-16,6-5-280 15,2 2 216-15</inkml:trace>
  <inkml:trace contextRef="#ctx0" brushRef="#br0" timeOffset="23">19800 6559 1120 0,'-2'-5'416'0,"2"5"-324"0,-12 16-24 0,3-8 60 15,0 7-84-15,-12 9 176 16,3 5-124-16,-9 11 72 16,3 2-100-16,-2 9-28 15,5-4-24-15,6 1-16 16,6-8 4-16,6-3 12 16,9-8-8-16,0-8 4 15,6-5-4-15,3-8 20 16,0-3-16-16,5-13 4 15,1-3-8-15,0-12 4 16,-3-1-8-16,-3-11-20 16,-3 9 8-16,-9-3-24 15,0 8 20-15,-12 0 4 16,3 7 8-16,-9 1-28 16,0 8 16-16,-6-1-164 15,3 4 100-15,-2-1-428 0,5 6 280 16</inkml:trace>
  <inkml:trace contextRef="#ctx0" brushRef="#br0" timeOffset="24">20030 6829 1580 0,'3'5'584'0,"-3"-5"-452"0,6 8-40 0,-3-5 188 16,3-1-172-16,0 4 8 15,2-1-68-15,-2-2-16 16,3 2-20-16,-3-5-16 16,0 3 0-16,-3-3-348 15,0 0 192-15,-9 2-684 16,0 6 472-16</inkml:trace>
  <inkml:trace contextRef="#ctx0" brushRef="#br0" timeOffset="25">20601 6517 1068 0,'9'-11'396'0,"-9"11"-308"0,15-5-24 0,-9 0 160 15,3 5-136-15,-3-3 72 16,0 3-96-16,-6 3-16 16,0 2-32-16,-9 5-12 15,3 4 0-15,-21 7 72 0,3 3-40 0,-20-1 56 31,5 7-52-31,-9 1-12 0,10-2-16 0,2 0 60 32,9-2-40-32,3-1-4 15,9-2-16-15,4-3 16 16,5-2-16-16,6-3 24 16,9-3-24-16,5-5 24 15,7-3-24-15,9-5 4 16,0 0-8-16,3-5-8 15,-1 2 4-15,-5-5-4 16,-6 6 0-16,-3-6-56 16,0 5 32-16,-4-2-272 15,1 2 164-15,-3-2-348 16,0 5 268-16</inkml:trace>
  <inkml:trace contextRef="#ctx0" brushRef="#br0" timeOffset="26">20652 6694 756 0,'3'-11'280'0,"-3"11"-216"0,6-5-20 0,-6 5 232 15,0 5-160-15,-3 3 168 16,0 3-168-16,-6 18 180 16,3 3-168-16,-6 15 60 0,3 4-112 0,-3 2 40 15,6-6-72-15,0-2-12 16,3-8-20-16,-3-5-12 31,6-6 4-31,-3-4-268 16,3-4 144-16</inkml:trace>
  <inkml:trace contextRef="#ctx0" brushRef="#br0" timeOffset="27">21250 6771 1216 0,'6'-6'448'0,"-6"6"-348"0,6-5-28 0,-3 2 140 15,6 3-132 1,6-2 28 0,3-1-64-16,6-2 0 0,2 5-28 0,1-5-16 15,0 5-4-15,-3-3 4 16,-3 6 0-16,-4-3 8 16,1 0-4-16,-6 0-204 15,-3 0 108-15,-9 0-264 16,3 2 204-16</inkml:trace>
  <inkml:trace contextRef="#ctx0" brushRef="#br0" timeOffset="28">21226 6866 1060 0,'3'-3'392'0,"-3"3"-304"0,9 3-28 16,-3-3 156 0,6 0-132-16,9-3 88 0,6 1-100 0,2-4-36 31,4 6-24-31,-3-5-12 16,-3 5 0-16,-6-3 0 15,-1 6 0-15,-8-3-264 16,0 5 144-16</inkml:trace>
  <inkml:trace contextRef="#ctx0" brushRef="#br0" timeOffset="29">21250 7009 852 0,'3'2'316'0,"-3"-2"-248"0,24 0-16 0,-12 0 332 15,3 3-220-15,0-3 92 16,2 0-152-16,-5 0-16 15,-3 0-52-15,-6 0-24 16,0 0-8-16,-6 0-84 16,3 5 44-16,3-5-180 15,3 3 120-15</inkml:trace>
  <inkml:trace contextRef="#ctx0" brushRef="#br0" timeOffset="30">21795 6750 904 0,'-12'-6'332'0,"12"6"-256"0,-12-2-24 0,6-1 220 15,3 3-160-15,-6-5 104 16,6 2-124-16,-3-5 64 16,6 5-92-16,3-5 12 15,6 3-44-15,6-3-20 16,6 6-8-16,6-6-4 15,2 5 0-15,4 0 8 16,-3 6-4-16,-6 0-28 16,-3 2 12-16,-6 3 24 15,-1 5-8-15,-11 6-24 16,-3 2 8-16,-17 8 4 16,-1 3 8-16,-18 2 16 15,3-2-8-15,-8-3 32 0,8-3-24 16,0-4 20-1,9-1-20-15,0-5-8 16,10-1-4-16,-1-4 4 16,9 0-4-16,-3-6 68 15,6 3-40-15,-3-6 16 0,6 4-32 16,-3-6 0-16,3 2-8 0,0-2-8 31,6 3 4-31,0-3-4 16,3 0 0-16,3 0 8 15,2 0-4-15,1-3-12 0,0 3 4 16,-3-2 4-16,0-1 0 0,0-2 0 16,0 5 0-16,0-5 16 15,0 5-8 1,3-6-12-16,-1 6 0 0,-2-2 12 16,6 2-4-16,-6-3 16 15,0 3-12-15,-3 0 4 16,3 3-4-16,-6-3-16 15,3 2 4-15,-6-2 28 16,0 3-12-16,0-3 4 16,0 0-8-16,3 0 4 15,0 0-8-15,-3-3 8 16,2 3-8-16,-5-2 16 16,0 4-12-16,0-2-4 15,0 0 0-15,0 0-4 16,0 0 0-16,0 0-12 15,0 0 8-15,3 0-4 16,0 3 0-16,-3-3 16 16,0 0-4-16,0 0-4 15,6 5 4-15,-3 0 4 16,0 1-4-16,-3-6-4 0,0 0 4 16,0 0-16-1,6 0 8-15,0 0 12 16,0 2-4-16,-3-2-20 0,3 3 8 0,-3-3 32 15,0 0-16 1,-3 0-16-16,0 0 0 0,0 0 12 16,6 3 0-16,-3-3-36 15,0 2 16-15,-3-2-232 16,0 0 136-16,0-2-400 16,6 2 284-16</inkml:trace>
  <inkml:trace contextRef="#ctx0" brushRef="#br0" timeOffset="31">22399 6683 476 0,'-6'-2'176'0,"6"2"-136"0,-3 0-12 0,0 0 208 16,3 2-136-16,-6 1 152 0,0 2-144 0,-9 6 140 15,4 2-144 1,-4 3 108-16,3 3-124 0,-3 2 60 16,6 2-84-16,0 1 44 15,6-3-64-15,0-5 16 16,6 0-40-16,-3-5 8 15,6-1-16-15,0-4-8 16,3 2 0-16,0-6-4 16,3 1 0-16,0-3-132 15,3 0 72-15,-1-3-128 32,4 1 108-32,0-4-144 0,3 1 124 0,-3-6-132 15,3 4 128-15,-3-7-112 16,-4 4 124-16,-2-6-16 15,-3 5 64-15,-3-5 36 16,0 3 8-16,-6 0 124 16,3 5-68-16,-6 3 136 15,0 5-108-15,-6 10 164 16,0 3-144-16,-3 14 100 16,3 2-116-16,-2 5-12 15,5 1-48-15,0-1-16 16,3-5-8-16,0 0 12 0,6-5-8 0,3-5-260 31,3-6 140-31</inkml:trace>
  <inkml:trace contextRef="#ctx0" brushRef="#br0" timeOffset="32">18535 8080 1464 0,'18'-10'544'0,"-18"10"-424"0,42-8-32 0,-21 3 196 0,3 2-172 16,5-2 44-16,1 5-92 0,0-6-32 15,0 6-20-15,-7-2-12 16,1 2 4-16,-6-3-92 15,0 6 48-15,-6-3-328 16,0 2 204-16</inkml:trace>
  <inkml:trace contextRef="#ctx0" brushRef="#br0" timeOffset="33">19399 7858 820 0,'9'-8'304'0,"-9"8"-236"0,3-5-20 0,-3 2 300 15,0 6-200-15,-9 2 48 0,3 6-120 0,-18 10 60 32,3 5-80-32,-12 9 16 15,6-1-40-15,-5 9 24 16,8-1-32-16,6 5 4 16,6-4-16-16,6-4 0 15,9-4-4-15,6-9 56 16,3-4-36-16,3-9 32 0,3-5-32 0,0-11-16 15,2 0-8-15,1-7 4 16,0 2-4-16,3-11-4 16,-3 6 4-16,-3-8-32 15,-1 5 16-15,-8-2-12 16,-3 7 12-16,-12 3-44 16,0 5 28-16,-11 3 8 15,-1 6 8-15,-9-1 28 16,3 0-8-16,-3-2-4 15,7 0 0-15,-1-9-24 16,6 4 12-16,0-6-276 16,9 2 152-16,3-2-516 15,3 3 364-15</inkml:trace>
  <inkml:trace contextRef="#ctx0" brushRef="#br0" timeOffset="34">20119 8059 1016 0,'18'-2'376'0,"-18"2"-292"0,15 0-20 0,-6 0 120 0,3 0-112 0,-1-3 76 32,4 3-84-32,3-3 52 15,0 3-64-15,0-2-28 0,0-1-16 0,0-2-8 16,0 5 0-16,-4-3 8 15,1 3-4-15,-3-3-80 16,0 6 40-16,-6-3-196 31,-3 0 128-31</inkml:trace>
  <inkml:trace contextRef="#ctx0" brushRef="#br0" timeOffset="35">20190 8186 904 0,'18'-2'332'0,"-18"2"-256"0,12 0-24 0,-6 0 228 15,3 0-164-15,-3-3 132 16,0 3-144-16,-6-3-32 15,0 6-44-15,0 0-20 16,3-1-4-16,-3 1 4 16,3-1-4-16,0 1 8 15,6 2-8-15,0-5-12 16,3 3 4-16,3-6 4 16,2 1 0-16,1-6 8 15,3 3-4-15,0-3-136 16,-3 2 76-16,0-2-184 15,-3 6 136-15,-4-1-260 16,4 3 208-16</inkml:trace>
  <inkml:trace contextRef="#ctx0" brushRef="#br0" timeOffset="36">20158 8324 1080 0,'9'2'400'0,"-9"-2"-312"0,17 3-24 0,-5-3 256 16,3 3-188-16,9-3 88 15,0 2-128-15,6-2-20 16,2 0-44-16,1-2-16 16,-3 2-8-16,-6-3-120 15,-3 6 64-15,-7-3-376 16,-2 0 240-16</inkml:trace>
  <inkml:trace contextRef="#ctx0" brushRef="#br0" timeOffset="37">20938 7927 1016 0,'11'-3'376'0,"-11"3"-292"0,6 19-20 0,-6-6 172 16,3 3-140-16,-9 10 76 0,3 3-100 0,-5 11 40 15,-1 0-68-15,-3 5-4 16,3-6-24-16,-3-4 8 16,3-3-16-16,-3-9-12 15,6-4 0-15,-3-6-260 16,3 0 144-16,0-7-624 15,6-4 416-15</inkml:trace>
  <inkml:trace contextRef="#ctx0" brushRef="#br0" timeOffset="38">21408 7914 572 0,'3'-3'208'0,"-3"3"-160"0,6 3-12 16,-3-3 112-16,0 2-88 0,3-2 132 31,0 3-108-31,0-3 108 16,0 0-108-16,-6 0 96 15,0 0-100-15,-3 0-8 0,0 3-44 0,-6-1 64 16,0 1-56-16,-9 0 32 16,3-1-40-16,-12 1-8 15,3 2-12-15,-8-2 20 16,8 2-16-16,-6-2 24 15,9 2-24-15,-3-2 40 16,7 2-28-16,-1 0-4 16,6 1-12-16,0-4-16 15,6 3 4-15,3-2 20 16,3 2-8-16,6-2 16 16,3 0-16-16,12 2-20 15,3 0 4-15,11 3 12 16,4 0 0-16,6 5-4 15,-4 3 4-15,-5 8 20 16,-3 3-12-16,-12 4 56 16,-7 1-36-16,-14 0 100 15,-3-3-76-15,-20-5 4 16,-1-3-40-16,-15-8 4 16,3-2-12-16,-2-11-88 15,5-3 44-15,0-13-344 16,9 3 212-16,4-3-920 0,8 3 604 15</inkml:trace>
  <inkml:trace contextRef="#ctx0" brushRef="#br0" timeOffset="39">18541 8213 756 0,'-3'-6'280'0,"3"6"-216"0,-3-5-20 0,0 2 180 0,6 3-132 0,-6-2 44 16,3 2-84-16,-3-3-20 15,3 6-20-15,-3-3-12 16,3 0 4-1,-3 0 28-15,6 0-16 0,-3 0 120 16,6 0-80-16,-3-3 68 16,3 0-72-16,0-2 24 15,3 3-44-15,-3-4 0 16,0 6-20-16,0-5-24 16,0 5 4-16,-3-3 12 15,3 3 0-15,3-2-12 16,3 2 4-16,6-6 12 15,0 4-4-15,2-4-4 16,4 6 4-16,0-5-4 16,-3 3 0-16,-3-4 0 15,0 6 0-15,-7-5 0 0,1 5 0 0,-3-3 0 32,0 6 0-32,0-3 0 15,0 0 0-15,-6 0 0 0,3 0 0 16,-3 0-12-1,0 0 8-15,-3 0 20 0,3 0-8 0,-3 0-4 16,0 0 0-16,0 0-4 16,0 0 0-16,0 0-28 31,0 0 16-31,0 0-312 16,0 0 176-16,0 0-536 15,0 5 384-15</inkml:trace>
  <inkml:trace contextRef="#ctx0" brushRef="#br0" timeOffset="40">18523 8345 612 0,'-11'3'228'0,"11"-3"-180"0,-3 8-12 0,0-6 88 15,3 1-76-15,-6-1 88 0,6 6-80 0,-3-5 60 16,6 0-64-16,-3-3 60 16,0 0-64-16,0 0 80 15,6 0-72-15,0-3 8 16,2 3-40-16,4-5-4 15,0-1-12-15,9 1 12 16,3 3-12-16,3-4-4 16,3 4 0-16,-4-6-16 15,1 5 8-15,-3-2 4 16,0 5 0-16,-3-3 8 16,-4 3-4-16,-2 0-4 0,-3 3 4 15,-6-1-4 1,3 1 0-16,-6-3-64 15,0 3 36-15,-3-1-340 0,0 1 204 0</inkml:trace>
  <inkml:trace contextRef="#ctx0" brushRef="#br0" timeOffset="41">18616 8895 1152 0,'-15'3'428'0,"15"-3"-332"0,-6 3-28 0,9-3 200 0,3 0-160 0,12-3 52 16,3 3-92-16,23-8 44 16,4 3-60-16,53-9-4 15,6 4-28-15,75-9-20 16,-1 6-4-16,75-3 4 15,-15 3 0-15,36 0 8 0,-36 8-4 0,3-1-20 32,-38 6 8-32,-10-2 4 0,-38 2 4 15,-12-3 8 1,-33 3-4-16,-9-5 8 16,-17 2-8-16,-7-2 8 15,-15 2-8-15,-5-2 52 0,-12 2-32 0,-7-2 24 16,-2 2-28-16,-6 1-8 15,-6 2-8-15,-7-3 28 32,1 6-16-32,-6-3-4 0,0 0-8 0,-6 0 4 15,3 0-4-15,0 0-4 16,0 0 4-16,0-3-16 16,-1 0 8-16,4-5-280 15,0 0 156-15</inkml:trace>
  <inkml:trace contextRef="#ctx0" brushRef="#br0" timeOffset="42">23480 7742 1308 0,'-9'-19'484'0,"9"19"-376"0,-15 16-28 0,6 5 208 16,3 3-172-16,-9 24 156 15,0-1-156-15,-6 25 28 16,7-3-84-16,-4 13-20 15,9-6-24-15,3-4-4 0,9-11-4 16,3-3-8 0,6-11 4-16,5-4-104 15,4-9 56-15,6-10-208 16,3-8 136-16,3-11-412 0,-1 0 296 0</inkml:trace>
  <inkml:trace contextRef="#ctx0" brushRef="#br0" timeOffset="43">24036 8067 520 0,'12'-3'192'0,"-12"3"-152"0,9-2-8 0,-6-1 140 0,0 6-100 0,3-3 164 32,0 0-132-32,-6 0 132 0,0 0-132 0,-3 0 52 15,0 2-92-15,-12 1 52 16,3 2-64-16,-12-2 16 15,4 2-40-15,-7-2 16 16,6 0-24-16,-3-6 80 16,6 0-56-16,0-5 40 15,10 3-48-15,-4-8 60 16,6 0-56-16,3-14 0 16,3 3-24-16,6-7 8 15,3 4-16-15,5 1-20 16,7 10 4-16,12 11-12 15,0 7 8-15,6 17-8 16,-1 5 8-16,-8 18 36 16,-6 0-16-16,-21 16 52 15,-3 1-32-15,-21-1 28 16,-3-5-28-16,-9-8-16 16,4-6-8-16,-10-7-112 15,6-5 60-15,-9-11-332 16,10-3 212-16</inkml:trace>
  <inkml:trace contextRef="#ctx0" brushRef="#br0" timeOffset="44">24274 7641 1352 0,'12'-5'500'0,"-12"5"-392"0,12 5-28 0,-3 11 188 16,0 3-164-16,3 28 124 15,3 6-132-15,0 29 20 16,3-5-68-16,-6 18 0 15,0-8-32-15,-10 1 20 16,-2-14-24-16,-8-5 24 0,2-11-24 16,-9-8 4-16,6-10-8 15,-9-11-140 1,6-8 76-16,-9-10-412 0,3-3 260 16</inkml:trace>
  <inkml:trace contextRef="#ctx0" brushRef="#br0" timeOffset="45">17383 10258 1308 0,'9'0'484'0,"-9"0"-376"0,9 3-28 0,-6-1 200 15,0 1-168-15,3-1 132 16,0 4-140-16,-3-1-56 15,3 3-32-15,-3 0-16 16,3 3 0-16</inkml:trace>
  <inkml:trace contextRef="#ctx0" brushRef="#br0" timeOffset="46">17747 10290 1464 0,'5'-3'544'0,"-5"3"-424"0,3-3-32 0,-3 1-48 31,0 2-40-31</inkml:trace>
  <inkml:trace contextRef="#ctx0" brushRef="#br0" timeOffset="47">17529 9932 1508 0,'-6'-23'556'0,"6"23"-432"0,0-11-36 0,0 6-28 16,3 5-52-16,0-6-64 15,3 6 28-15</inkml:trace>
  <inkml:trace contextRef="#ctx0" brushRef="#br0" timeOffset="48">18470 10181 976 0,'-15'-2'360'0,"15"2"-280"0,0-8-20 0,-3 0 292 16,3 2-204-16,0-7 80 16,6 0-132-16,9-11-48 15,3 3-32-15,11-6-16 16,7 4 4-16,6 4-32 16,0 6 16-16,-7 13-4 15,-5 8 8-15,-18 16 16 16,-3 7-4-16,-27 14-12 15,-6-2 4-15,-20 10 28 16,5-3-12-16,-6 3-12 16,9-6-4-16,1-4 20 15,11-9-8-15,3-7 60 16,3-6-40-16,6-8 16 16,9-5-28-16,3-16 20 15,6 0-24-15,9-18-4 16,9-1-4-16,9-13 12 15,2 3-8-15,16-10-12 16,-3 4 0-16,5-12 12 0,-5 7-4 16,-3-7-20-16,-7 7 8 0,-2 3 4 31,-6 11 4-31,-3 2 8 0,-7 11-4 16,-8 2-12-16,0 11 4 15,-18 11-16-15,0 5 12 0,-20 24 12 16,-1 5 0-16,-12 16 120 15,6 0-68-15,4 5 16 16,8-8-48-16,18 3 24 16,9-8-32-16,14-5 4 15,4-6-12-15,9-13-8 16,0-5 4-16,3-13-24 16,-4-6 12-16,-2-5-244 15,-6 0 140-15,-3-2-440 16,0 2 312-16</inkml:trace>
  <inkml:trace contextRef="#ctx0" brushRef="#br0" timeOffset="49">19461 10014 1320 0,'9'-7'488'0,"-9"7"-380"0,12-3-28 0,-3 0 140 0,0 6-136 0,6-6 0 16,0 3-52-16,5-5-20 15,1 5-8-15,3-3-4 16,0 3 0-16,0-2-132 15,-3 4 72-15,-7-2-320 16,1 0 212-16</inkml:trace>
  <inkml:trace contextRef="#ctx0" brushRef="#br0" timeOffset="50">19381 10237 1184 0,'-3'5'440'0,"3"-5"-344"0,3 0-24 0,3-3 276 16,6 1-204-16,11-4 92 16,4 4-140-16,9-6-64 15,0 3-24-15,-1-6 16 16,1 6-12-16,-9-3-284 0,-6 2 144 0</inkml:trace>
  <inkml:trace contextRef="#ctx0" brushRef="#br0" timeOffset="51">20476 9787 788 0,'18'-13'292'0,"-18"13"-228"0,6-8-16 0,-9 5 248 16,0 6-172-16,-15-1 56 15,3 4-108-15,-20 12 20 16,-1 3-56-16,-12 24 96 16,7 3-76-16,-4 13-8 15,12-6-28-15,0 1 28 16,13-3-24-16,5-8-12 16,9-8-8-16,6-3 4 15,6-5-4-15,3-5 32 0,6-5-20 16,2-9 4-16,1 1-12 0,6-14 12 15,3-2-12-15,3-11 16 16,2 3-16-16,1-11-12 16,-3 3 0-16,-6-8-76 15,-3 2 44-15,-13-4 12 16,-5 7 20 0,-17 0-8-16,-4 11 8 0,-15 5-32 15,6 8 20-15,-9 2-4 16,10 6 12-16,-1 3 0 15,6 2 0-15,0-2 0 16,9-1 0-16,0-2-300 16,6 0 168-16,12-5-780 15,6 0 512-15</inkml:trace>
  <inkml:trace contextRef="#ctx0" brushRef="#br0" timeOffset="52">20854 10242 1424 0,'-27'19'528'0,"27"-19"-412"0,-41 50-32 0,23-21 120 0,3 3-128 16,-12 10-28-16,9 0-32 0,-2-2-88 15,5-3 40-15,-3-5-684 16,6-3 396-16</inkml:trace>
  <inkml:trace contextRef="#ctx0" brushRef="#br0" timeOffset="53">21825 10083 892 0,'6'-8'332'0,"-6"8"-260"0,12-16-20 0,-4 9 184 0,1 1-140 0,6-7 8 32,3 2-64-32,0-2-20 15,3 3-12-15,0 2-16 16,2 2 4-16,-2 9-16 0,0 8 12 0,-12 12-12 16,0 7 8-16,-18 9 24 31,0 6-4-31,-24 3 16 15,4-3-16-15,-19-3 112 0,3-2-68 16,1-6 24 0,11-5-44-16,3-8 12 0,9-5-24 0,9-13 52 15,9-6-40-15,12-10 12 16,9 0-28-16,15-11 8 16,3 6-12-16,8-9-8 15,4 6 0-15,0-11 4 16,-4 3-4-16,7-16 8 15,-3 8-8-15,2-13-4 16,-2 5 4-16,-4 0-112 16,-5 8 60-16,-6 5-8 15,-6 8 36-15,-15 3-12 16,-7 8 16-16,-28 10 8 16,-4 8 8-16,-27 30 176 15,4 5-96-15,-4 15 72 16,9 1-88-16,16 2-36 15,11-8-16-15,15-5-12 16,9-5 0-16,15-11 24 16,5-8-12-16,10-13-4 15,3-5-4-15,-3-9-120 16,-4 1 64-16,-5-5-224 16,-6 2 152-16,-6-3-480 15,0 6 336-15</inkml:trace>
  <inkml:trace contextRef="#ctx0" brushRef="#br0" timeOffset="54">22670 10054 1092 0,'-6'0'404'0,"6"0"-316"0,3 0-24 0,0 0 264 16,3 0-192-16,6-2 80 16,3 2-128-16,9-6-36 15,-1 4-32-15,7-4-16 16,0 4 0-16,0-4-4 15,-1 6 0-15,-2-2-276 16,-3 4 152-16</inkml:trace>
  <inkml:trace contextRef="#ctx0" brushRef="#br0" timeOffset="55">22616 10194 1040 0,'-11'14'384'0,"11"-14"-300"0,14 8-20 0,1-6 216 31,6 1-164-31,12-6 96 16,3 3-124-16,2-2-40 0,1 2-32 0,-6-6 12 31,-6 1-16-31,-7 0-32 0,-2 2 12 16,-6 0-412-16,-3 3 228 0</inkml:trace>
  <inkml:trace contextRef="#ctx0" brushRef="#br0" timeOffset="56">23387 9885 1068 0,'6'-3'396'0,"-6"3"-308"0,3 32-24 0,-6-8 248 0,3 5-184 0,-6 16 72 31,0 0-120-31,-2 5-36 0,2-8-28 0,-3-5-4 15,3-2-8-15,-3-6 24 16,6-5-16-16,-3-8-340 31,3-3 180-31,-3-8-560 0,3 0 400 0</inkml:trace>
  <inkml:trace contextRef="#ctx0" brushRef="#br0" timeOffset="57">24054 9887 976 0,'3'-2'360'0,"-3"2"-280"0,0 0-20 0,-3 0 108 0,0 2-104 0,-9-2 80 31,3 3-84-31,-14-3 76 15,5 3-80-15,-6-1-8 16,6 1-32-16,-6-3 32 16,9 3-24-16,-3-3 32 0,7 0-32 15,-1 0-4 1,6 0-12-16,0 0 12 16,3 0-12-16,-3 0-20 15,6 5 4-15,-6 0 12 0,3 3 0 0,-3 5-12 31,3 1 4-31,-6 2-4 16,3 2 0-16,-3 1 8 0,3-4 0 0,-3-1 24 16,3-1-12-1,0-2 48-15,3-4-32 0,0-4 12 32,3 0-24-32,3-3 8 15,3 0-12-15,3 2-16 16,6 4 0-16,9 7-16 0,0 8 12 15,3 3-4 1,-1 2 4-16,-8 1 24 0,0-1-8 16,-18-2 84-16,-3-3-48 15,-18-2-4-15,3-3-24 0,-20-6-72 16,5-2 28-16,-18-8-252 16,10 0 156-16</inkml:trace>
  <inkml:trace contextRef="#ctx0" brushRef="#br0" timeOffset="58">9462 4882 788 0,'-9'-24'292'0,"9"24"-228"0,-3-32-16 0,0 19 204 0,6 2-148 0,-6-2 88 16,3 5-108-16,-3 3 48 16,6 2-76-16,-3 14 40 15,3 7-56-15,3 17 76 16,3 4-64-16,3 22 28 15,0-3-48-15,0 6 52 16,0-9-48-16,-3-7 88 16,0-8-68-16,-3-9 8 15,0-4-40-15,-6-9-4 16,3-4-12-16,-6-9 20 16,0 0-16-16,-3-10-196 0,3 0 96 15,3-17-500 1,6 4 324-16</inkml:trace>
  <inkml:trace contextRef="#ctx0" brushRef="#br0" timeOffset="59">9546 5270 728 0,'-6'3'268'0,"6"-3"-208"0,9 5-16 0,-3-5 204 0,3 0-144 0,5-2 80 16,4-1-108-16,0-5 72 16,0 3-84-16,-3-8 72 15,-3 5-76-15,-3-5 4 16,3-1-40-16,-3 1 48 16,0 0-40-16,2-8-24 15,1 7-8-15,0-4-20 16,3 5 12-16,-3-6 32 15,3 6-16-15,0-8-8 16,0 5-4-16,0-5-4 16,-1 7 0-16,-5 1 32 0,0 0-12 15,0 0-4-15,0 5-4 16,-3-3-16 0,0 3 8-16,0-2 12 15,0 4-4-15,-6-1-64 0,3 4 32 16,-6-2-384-1,0 5 228-15</inkml:trace>
  <inkml:trace contextRef="#ctx0" brushRef="#br0" timeOffset="60">9537 5273 976 0,'6'-24'360'0,"-6"24"-280"0,21-34-20 0,-7 7 232 15,1 4-172-15,15-28 72 16,0 1-112-16,9-37 16 16,-1 2-56-16,16-45-32 15,-4 19-8-15,10-32 0 0,-3 22 0 0,-4-12 88 31,-5 28-48-31,-4 1 0 16,-8 25-24-16,-3 8 52 16,-3 18-40-16,-4 8 24 15,-2 13-32-15,-3 6-16 16,0 10-8-16,0 5 28 0,-3 3-12 0,-1 3-4 31,-2 0-4-31,0-1-4 0,-3 6 0 0,-3-2-100 16,0 2 56-16,-9-8-352 15,3 5 220-15,-6 0-884 32,3 6 592-32</inkml:trace>
  <inkml:trace contextRef="#ctx0" brushRef="#br0" timeOffset="61">10480 2693 904 0,'-3'-10'332'0,"3"10"-256"0,3-3-24 0,0 6 152 15,0 7-124-15,0 12 132 16,0 4-120-16,-3 24 88 15,0 3-104-15,0 0-52 16,0 0-16-16,0-8-8 16,0-8 0-16,0-8 16 15,0-5-8-15,-6-5-160 16,3-4 80-16,-9-1-464 16,4-4 296-16</inkml:trace>
  <inkml:trace contextRef="#ctx0" brushRef="#br0" timeOffset="62">10948 2699 768 0,'6'-6'284'0,"-6"6"-220"0,3 0-20 0,-3 0 136 15,6 0-108-15,0 0 76 0,0 0-84 0,-6-5 72 32,2 5-80-32,-4-2 16 15,2 4-40-15,-9-2 48 16,3 5-44-16,-9-5 28 0,0 6-36 0,-9 2 28 31,6-6-32-31,-9 9-4 16,7-6-12-16,-7 3 48 15,9 5-32-15,-3-5-20 0,6 3-4 16,-3 2 0-16,9 0 0 0,0 1 0 16,6-1 0-16,9 5 0 31,9 4 0-31,24-1 8 0,9 2-4 0,8 4-12 16,1-9 4-1,-16 4 56-15,-5-4-28 0,-21 1 52 16,-6 2-44-1,-33-3-16-15,-3 1-8 0,-32 2-176 32,-1 0 92-32</inkml:trace>
  <inkml:trace contextRef="#ctx0" brushRef="#br0" timeOffset="63">17523 14811 320 0,'-15'0'120'0,"15"3"-96"0,-9-3-4 0,7 3 132 0,-1-3-88 15,0 2 116-15,3-2-104 16,0 0 92-16,8 0-92 16,7-5 56-16,12-3-76 15,21-2 56-15,20 2-60 0,10 0 32 16,5-3-48-16,18 0-12 16,12 1-12-16,-6 2 0 0,4 0-8 15,8 0 8-15,0-3-8 16,-15 6 16-16,-12-3-12 15,-2 0-4 1,-1 0 0-16,-9 3 84 0,-8 2-48 16,-13 1-16-16,-11-1-16 15,-10 3 80-15,-8 0-48 16,-6 0-16-16,-6 3-16 16,-3-3 24-16,-6 2-16 15,0-2-4-15,-3 3-8 0,0 0-16 16,0-3 8-16,-1 2 4 15,1-2 0-15,0 0 0 16,3 0 0-16,-3 0 96 16,0 0-52-16,0 0-28 15,0 0-12-15,-6 0 4 16,0 0-4-16,6 0-12 16,-3-2 4-16,0-1 84 15,-3 0-48-15,0 3-16 16,3-2-16-16,-3-1 8 15,0 0-4-15,0 1-12 0,0 2 4 16,3-3 12-16,-3-2-4 16,3 2-12-16,3 1 4 15,0-1 12-15,0 0-4 16,3 3-36-16,-3 0 16 16,0 6-292-1,-3 2 168-15,-6 2-340 16,-6 3 276-16</inkml:trace>
  <inkml:trace contextRef="#ctx0" brushRef="#br0" timeOffset="64">8364 17243 456 0,'-3'-13'168'0,"3"10"-128"0,0 0-16 0,6 1-20 16,3-4-8-16,3 1 136 15,0-3-72-15,3 0 96 16,-1 0-88-16,4 0 72 0,0 0-80 15,3-2 92-15,6-1-88 0,6 1 40 16,11-4-60 0,10-1 12-16,2-1-36 0,10-3-16 15,17-2-8-15,12 3 20 16,1 2-8 0,-10 5-12-16,-3 0 0 15,4 1 4-15,-4 5 0 0,-9 2 8 16,-8 0-4-16,-13 3-4 15,-5 0 4-15,-9 3 48 16,-9-3-28-16,-7 0 24 0,-8 3-28 16,-6-1 72-16,-12 1-56 15,-15 0-4-15,-26 2-20 16,-31 3 0 0,-14 5-8-16,-24 3-4 15,-24-3 4-15,3 0 28 16,-6 3-16-16,0 3 64 15,21-1-44-15,24 1 28 0,23-3-36 0,19-3 8 16,20-3-20 0,15-2 0-16,21-2-8 0,27-9 12 15,38-5-12 1,22-8 4-16,47-10-4 0,23-3-68 16,49-3 32-16,8 8-456 15,21 3 268 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8:59.270"/>
    </inkml:context>
    <inkml:brush xml:id="br0">
      <inkml:brushProperty name="width" value="0.05292" units="cm"/>
      <inkml:brushProperty name="height" value="0.05292" units="cm"/>
      <inkml:brushProperty name="color" value="#FF0000"/>
    </inkml:brush>
  </inkml:definitions>
  <inkml:trace contextRef="#ctx0" brushRef="#br0">6438 8279 1184 0,'-15'0'440'0,"15"0"-344"0,-15 5-24 0,-3 0 224 0,6 3-176 0,-14 3 92 0,-1-1-124 0,-9 1-16 16,9 2-44-16,-2-2-8 16,8 5-12-16,0-8-8 15,9 2 4-15,3-2-4 16,6 3 0-16,12-1-20 31,6 1 12-31,18 0-12 0,2 2 8 0,7 5 0 16,0 3 4-16,-10 6 8 15,1-1 0-15,-21 3 68 16,0-2-36-16,-21-1 4 16,0 1-20-16,-18-6 16 31,1 0-20-31,-10-5-76 0,6-3 36 16,-3-5-168-16,7-2 112 0,-1-6-228 15,9 0 176-15,0-3-264 16,9 0 228-16,3 1-364 15,6 2 300-15</inkml:trace>
  <inkml:trace contextRef="#ctx0" brushRef="#br0" timeOffset="548.66">6566 8636 496 0,'12'-8'184'15,"-12"8"-140"-15,18-8-16 0,-9 3 180 0,0 2-120 0,3-2 140 0,2 2-128 0,4-5 52 16,0 3-88-16,6-6 28 15,3 6-56-15,3-5 76 16,-1 2-60-16,-2-3 44 16,0 3-56-16,-3-2 32 15,-3 2-40-15,-4-3-8 16,1 3-16-16,-6-3 4 16,-3 6-8-16,-9-3 76 0,0 3-44 31,-15 0 32-31,3 5-40 15,-17 2 44-15,-1 4-40 0,-9 2 56 16,6 2-52-16,1 9 20 16,8-1-36-16,6 6 36 15,6 0-32-15,6 2-12 16,9 1-8-16,9-3 4 16,6-3-4-16,9-3-4 15,-1-2 4-15,7-5-48 16,-3-3 24-16,0-6-180 15,-4 1 112-15,-2-6-232 16,-3 3 176-16,0-2-308 0,-3-1 256 0,-3-2-516 31,0 5 404-31</inkml:trace>
  <inkml:trace contextRef="#ctx0" brushRef="#br0" timeOffset="931.17">7167 8628 364 0,'6'-5'132'0,"-6"5"-100"0,12-6-12 0,-6 4 176 0,3 2-112 0,3-3 72 15,0 1-92-15,3-4 72 16,0 4-80-16,2-6 68 16,1 2-68-16,0-7 112 15,3 5-96-15,-3-8 36 16,0 3-64-16,-6-5 48 15,0 2-56-15,-9-3 124 16,-3 9-88-16,-15-1 88 16,-3 8-92-16,-18 6 64 15,0 5-76-15,-5 10 32 16,8 6-52-16,6 8 8 0,9 0-28 0,6 0-8 31,9-1-4-31,15-7-4 0,6-5 0 0,12-9-108 16,6-4 60-16,2-9-164 31,-2 3 116-31,-3-3-180 16,-3 3 152-16,-4-2-288 15,-2 4 232-15,-3-2-400 16,0 3 328-16</inkml:trace>
  <inkml:trace contextRef="#ctx0" brushRef="#br0" timeOffset="2149.82">9037 8303 820 0,'0'-11'304'0,"0"11"-236"15,-12-5-20-15,0 2 360 0,3 3-232 0,-15 0 212 0,3 3-224 0,-11 7 116 0,2 4-164 0,-9 9-8 16,9 4-64-16,1 5-12 16,11-3-20-16,6 2-24 15,9 1 4-15,9-3-48 32,6-2 28-32,6-6-72 15,2-5 56-15,4-8-124 16,3 0 96-16,3-6-248 15,-3 1 180-15,2-6-244 16,-2 3 220-16,0-5-240 16,-3 0 232-16</inkml:trace>
  <inkml:trace contextRef="#ctx0" brushRef="#br0" timeOffset="2436.64">9197 8459 372 0,'6'-16'140'0,"-6"16"-112"0,6-21-4 0,-3 7 224 15,3 4-140-15,3-17 220 16,0-2-184-16,0-13 148 15,6 2-168-15,-9-7 76 16,3 10-116-16,-6-3 84 16,0 11-92-16,-3 0 4 15,0 8-48-15,0 2 4 16,0 11-20-16,-3 13-24 16,0 9 0-16,-3 25 20 15,3 9-4-15,0 13-12 16,3 0 0-16,0-3 4 15,6-3 0-15,0-7-132 16,6-6 72-16,-3-5-188 16,0-7 140-16,0-7-260 15,-1-4 212-15,-2-6-404 0,0 0 316 16</inkml:trace>
  <inkml:trace contextRef="#ctx0" brushRef="#br0" timeOffset="3033.58">9686 8348 600 0,'12'-14'224'0,"-12"14"-176"0,11-16-12 0,-8 9 280 0,3 1-180 0,-3-7 124 0,0 2-152 0,-3-4 36 15,3 4-84-15,-3-2 52 16,0 2-60-16,-9 6 16 16,3 8-40-16,-14 10-16 15,2 3-8-15,-9 10 48 16,3 3-28-16,-3 3-12 15,6 0-4-15,4-6 8 16,8-2-8-16,0-3-12 16,6 0 0-16,6-5 4 15,3-3 0-15,3-2 0 16,6-3 0-16,-1-5-20 16,4-3 12-16,0-8-48 15,3 2 28-15,0-10-48 16,0 3 44-16,2-13-56 0,-2 5 52 15,-3-6 0 1,0 6 20-16,-3 0 4 0,-3 8 4 16,-6 10 32-16,0 8-12 0,-6 14 84 15,0-1-52-15,-3 6 84 16,0 0-72-16,0 0-8 16,3-3-32-16,-3-3-28 15,6-2 4-15,-3-2 12 16,0-4 0-16,0-2-100 15,3-3 52-15,-3-5-200 16,6 3 136-16,-3-3-392 16,0 3 280-16</inkml:trace>
  <inkml:trace contextRef="#ctx0" brushRef="#br0" timeOffset="3553.11">10227 8263 728 0,'3'-3'268'0,"-3"3"-208"0,3-2-16 0,-3-1 204 0,0 6-144 0,0-6 80 0,3 3-108 0,-3-3 56 16,3 3-76-16,-6-2 68 16,3 4-72-16,-3-2 52 15,0 0-60-15,-3 0 60 16,0 6-64-16,-5-4 36 16,2 4-44-16,-9-1 36 15,3 3-40-15,-6-3-4 16,3 3-16-16,-3 0-8 15,6 0 4-15,1 0-4 16,8 0 0-16,3 0 0 16,6 2 0-16,6 4-12 0,2 1 8 15,7 1 28 1,0 0-12-16,-3 0 84 0,0 0-52 16,-6-3 24-1,-3 3-40-15,-6-3 0 0,3 0-16 16,-9-5-8-16,0 3 0 0,-12-3-112 15,0 0 60-15,-9-3-272 16,4 3 180-16,-10-3-380 16,9 1 296-16</inkml:trace>
  <inkml:trace contextRef="#ctx0" brushRef="#br0" timeOffset="4084.97">10632 8236 756 0,'12'-2'280'0,"-12"2"-216"0,9-3-20 0,-6 1 208 0,0 4-148 0,-3-2 108 0,0 0-124 16,0 0 128-16,0 0-120 0,-3 0 56 31,3 5-88-31,-6 1 44 16,0-1-64-16,-6 0 32 15,6 1-44-15,-12-1 0 0,1 3-20 0,-16 0 12 16,6 0-16-16,-6 0-4 16,9 2 0-1,4 1-24-15,5-1 12 0,9 6 4 16,6 0 4-16,12 8-12 15,6-3 8-15,-1 3 92 16,4 0-48-16,-6 2 44 16,-3-2-48-16,-9 0 0 15,-3 0-24-15,-12-6 0 32,0 1-4-32,-15-6-164 0,1-2 84 15</inkml:trace>
  <inkml:trace contextRef="#ctx0" brushRef="#br0" timeOffset="5461.59">10980 8229 728 0,'3'-3'268'0,"-3"3"-208"0,3 10-16 0,-3 4 124 0,3 2-100 0,-6 10 44 0,3 0-68 0,-3 6 56 16,0 0-60-16,-2-3-8 15,5 0-20-15,-6-5 52 16,6-5-36-16,-3-4 40 16,3-1-36-16,-3-9 88 15,6 0-68-15,-3-10 92 0,3 2-84 16,-3-10-12-16,3 0-28 0,2-16-16 31,4 0 0-31,6-16-16 16,0 2 8-16,3-2 12 0,0 11-4 0,0 5-20 15,0 10 8-15,-1 14-4 16,-2 8 4-16,-3 15-20 0,0 9 16 0,-6 7-4 16,3 3 8-16,-9-3 32 31,3-2-12-31,-3-5 40 0,0-6-28 0,0-3 4 31,0-2-16-31,-3-5 12 16,3-3-16-16,-3-6 4 15,6 1-4-15,-3-3-96 16,0 0 52-16,0-3-332 16,3 3 204-16,-3-2-416 15,6 2 332-15</inkml:trace>
  <inkml:trace contextRef="#ctx0" brushRef="#br0" timeOffset="5820.43">11582 8242 820 0,'21'26'304'0,"-21"-26"-236"0,14 48-20 0,-11-27 124 0,3 0-104 0,-9 8 168 0,3-5-136 0,-8-3 104 16,-1 0-120-16,-12-5 72 16,3-2-92-16,-18-7 28 15,9-1-52-15,-11-6-16 16,5 0-12-16,-3-6 8 15,12 1-12-15,4-8 4 16,8 2-4-16,9-15-8 16,6 2 4-16,15-10-164 15,2 5 88-15,7-1-140 0,3 7 124 0,0-1-188 32,-1 8 156-32</inkml:trace>
  <inkml:trace contextRef="#ctx0" brushRef="#br0" timeOffset="6495.27">11698 8538 612 0,'3'-3'228'0,"-3"3"-180"0,9-7-12 0,-3 1 280 0,0 6-180 0,6-10 124 0,-1 2-152 0,4-11 80 16,0 3-108-16,0-13 20 15,0 3-60-15,0-19 4 16,3 2-28-16,-3-9-8 16,3 7-4-16,-4-3 40 15,1 11-24-15,-3 2 24 16,0 9-24-16,-6 5 28 0,3 8-32 15,-9 5-4-15,0 8-8 0,-6 13 64 16,3 5-36-16,-9 22 84 16,0 5-64-1,-3 8 8 1,3-3-36-16,-2-2 12 16,5-8-20-16,0-1 0 15,3-10-8-15,3-2-24 16,3-6 8-16,3-2 40 15,3-1-20-15,3-5-8 16,3-2-8-16,2-6 20 16,4-2-8-16,3-6-48 0,3 1 24 15,0-6-96-15,-3 0 64 0,2-6-136 16,-2 6 104-16,-3-5-76 16,0 3 88-16,-6-1-140 15,-3 6 120-15,-9-6-164 16,3 6 144-16</inkml:trace>
  <inkml:trace contextRef="#ctx0" brushRef="#br0" timeOffset="6732.96">11823 8311 808 0,'-3'-11'300'0,"3"11"-232"0,3 3-20 0,0-3 204 0,3 2-148 0,3-2 144 16,3 0-144-16,3 0 104 16,-1 0-120-16,4-2 8 15,0-1-56-15,3-5-28 16,0 0-4-16,3-5 8 16,-4 2-8-16,4-7-56 0,-3 2 24 15,0-5-208 1,0 5 128-16,-3-3-256 15,-3 6 204-15</inkml:trace>
  <inkml:trace contextRef="#ctx0" brushRef="#br0" timeOffset="7301.29">12296 8427 684 0,'6'0'252'0,"-6"0"-192"0,12-8-20 16,-3 3 260-1,0 5-172-15,3-6 56 16,0 4-112-16,3-6 36 15,-1 0-64-15,1-5-4 16,3-1-24-16,-3-7-4 16,0 5-4-16,-3-10-8 15,0 5 4-15,-9-3 48 16,0 5-28-16,-15 4 112 16,3 7-76-16,-15 8 100 0,0 8-96 0,-8 10 76 15,5 3-80-15,-3 6 20 16,9 2-44-16,3 0-12 15,9 0-16-15,3-5-8 16,9 0 4-16,6-3 4 16,3-3-4-16,6 1-12 15,3-3 4-15,0-3-24 16,3-2 16-16,-1-6-92 16,1-2 56-16,0-6-100 15,0 0 84-15,0-2-128 16,-4 0 108-16,4-6-108 15,0 6 108-15,-3-3-116 16,0 5 116-16,0-2-224 16,-4 2 176-16,1-2-348 15,-3 2 272-15</inkml:trace>
  <inkml:trace contextRef="#ctx0" brushRef="#br0" timeOffset="7922.03">12957 8348 444 0,'12'-8'164'0,"-12"8"-124"0,12-3-16 0,-9 0 176 0,0 3-116 0,3-2 108 0,0-1-112 0,0-2 80 15,0 2-92-15,-3-2 48 16,3 2-72-16,-4-5 40 16,1 6-48-16,0-4 60 15,0 6-56-15,-3-2 44 16,0 2-48-16,-3-3 60 15,3 3-56-15,-6-5 0 16,4 5-24-16,-7-3 32 16,3 6-24-16,-3-3 12 15,3 0-20-15,-6 0 8 0,3 0-12 16,-3 0 20 0,3 2-20-16,-6-2 12 0,3 3-12 15,-9-3 12-15,7 3-16 0,-7-1-4 16,6 4 0-16,0-4 12 15,6 4-8-15,0-1-4 16,6 3 0-16,6 5 20 16,6 0-12-16,6 8 40 31,6 1-28-31,0 1 64 16,-1-1-48-16,-2-1 20 15,-3 0-40-15,-3-3 28 16,-3 1-32-16,-6-6 12 15,0 0-16-15,-9-5-16 16,0-2 0-16,-12-4-156 16,0 1 88-16,-17-6-304 15,5 1 208-15,-15-4-564 16,9 4 408-16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3:39:19.233"/>
    </inkml:context>
    <inkml:brush xml:id="br0">
      <inkml:brushProperty name="width" value="0.05292" units="cm"/>
      <inkml:brushProperty name="height" value="0.05292" units="cm"/>
      <inkml:brushProperty name="color" value="#FF0000"/>
    </inkml:brush>
  </inkml:definitions>
  <inkml:trace contextRef="#ctx0" brushRef="#br0">14803 9610 1984 0,'-18'13'0'0,"-3"5"-4"0,6-10 32 0,6 3-16 0,-12 0 84 0,3 2-52 0,-5-3-4 0,5 4-24 0,-3-4 24 16,9 1-24-16,3-1-4 31,6 1-8-31,12-1 12 0,6 4-8 16,9 2-12-16,-1 2 0 15,-2 1 72-15,0 2-36 16,-9 0 32-16,0-3-36 0,-12 6-28 16,0-3 0-16,-12 1 16 15,0-4-8-15,-12-5-48 16,4-2 24-16,-10-6-200 16,3-2 120-16,-9-3-620 15,9 0 400-15</inkml:trace>
  <inkml:trace contextRef="#ctx0" brushRef="#br0" timeOffset="923.54">15032 9898 464 0,'0'0'176'0,"0"0"-140"0,3 0-8 0,0 0 180 0,0 0-120 0,0-3 132 0,0 3-128 0,3-2 112 16,6 2-116-16,-1-6 80 16,1 4-100-16,3-6-24 15,0 5-28-15,3-5-16 16,3 3 4-16,0-8 4 16,-1 5-4-16,1-5 8 15,-3 2-8-15,3-10-12 16,-3 5 4-16,-3-8 28 15,0 6-12-15,-6-3-12 16,-3 5-4-16,-9 0-4 16,-3 8 0-16,-9 3 16 15,0 7-4-15,-9 9 60 16,3 5-36-16,-3 2 68 16,7 3-56-16,-1 0 72 15,6 1-64-15,3-1 0 16,9 0-28-16,3-3 24 15,3 1-28-15,3-3-4 0,0-3-8 16,3-5 4-16,2 0-4 16,-2-5-48-1,3 2 28-15,-3-2-244 0,3-1 144 16,0 1-304 0,0 0 240-16,3-3-260 0,-1 2 252 15,1-4-128-15,0 2 188 0,-3-3 68 16,3 0 40-16,0-2 204 15,0 0-100-15,-1-6 196 16,4 3-160-16,0-5 84 0,0 5-120 0,0-8 24 31,3 5-64-31,2-4-32 0,-2 1-12 0,0-4 24 32,-3 5-12-32,-3-3 48 15,-3 3-32-15,-6-1 28 16,0 6-28-16,-12 0 44 15,-3 3-40-15,-12 5 80 16,3 5-60-16,-12 3 160 16,3 3-120-16,-3 2 44 15,10 0-76-15,2 1 8 16,6-1-40-16,12 0 36 16,6 0-36-16,6 1-4 15,5-1-16-15,10-3 4 16,0 1-8-16,6-6-160 0,-1 3 84 15,4-5-324-15,-3 2 224 0,0-5-552 16,-7 3 408-16</inkml:trace>
  <inkml:trace contextRef="#ctx0" brushRef="#br0" timeOffset="1870.55">17461 9533 820 0,'0'-29'304'0,"0"29"-236"0,-18-13-20 0,3 10 300 0,0 3-200 0,-24 11 196 0,4 7-200 0,-13 16 76 16,3 3-128-16,7 6-24 15,11-3-44-15,9-3-8 16,12-6-8-16,12-4 20 16,6-6-16-16,12-5-40 15,3-3 16-15,5-8-96 16,4-2 60-16,-3-6-284 16,-3 1 184-16</inkml:trace>
  <inkml:trace contextRef="#ctx0" brushRef="#br0" timeOffset="2110.28">17741 9091 1172 0,'3'-29'436'0,"-3"29"-340"0,-6 8-24 0,0 10 160 15,3 4-140-15,-9 20 192 16,3 6-160-16,-3 15 44 15,3 1-100-15,6 10-32 16,6-8-20-16,3 3-16 16,3-14 4-16,0-7 4 15,3-9-4-15,-6-7-72 16,3-5 36-16,-9-9-216 16,3-2 136-16,-6-3-328 15,0-2 248-15</inkml:trace>
  <inkml:trace contextRef="#ctx0" brushRef="#br0" timeOffset="2700.05">18139 9536 548 0,'15'-19'204'0,"-15"19"-156"0,18-18-16 15,-9 7 176 1,0 6-120-16,-3-11 160 16,3 5-144-16,-9-2 80 15,3 2-104-15,-15 3 16 0,0 8-56 16,-18 11 64-16,1 8-56 0,-10 15 52 15,6 6-56-15,3 2 40 32,10 0-48-32,2-5 24 0,6-2-32 0,3-9-28 15,6-2 0-15,6-5 16 16,3-6-8-16,6-8 24 16,6-2-20-16,2-11-32 15,1 2 12 1,3-9-60-16,3-1 36 0,0-8-20 15,-4 3 32-15,4-11-52 16,-3 6 40-16,-3-6-12 16,0 8 28-16,-6 3 8 15,-3 8 8-15,-7 7-28 16,1 9 16-16,-9 10 68 16,3 8-32-16,-3 6 100 0,0 2-72 15,1-3 48 1,2 1-60-16,0-3-12 15,2-3-16-15,1-5-12 16,3 0 4-16,-3-6 4 0,0 1-4 0,-3-3-276 31,3 0 148-31</inkml:trace>
  <inkml:trace contextRef="#ctx0" brushRef="#br0" timeOffset="3234.33">18702 9485 736 0,'12'-8'272'0,"-12"8"-208"0,3-5-20 0,-3 2 204 0,6 3-144 0,0-2 108 0,0-1-124 0,-6-2 60 16,3 5-88-16,-3-3 56 15,0 3-64-15,-6-5 40 16,3 5-52-16,-12-3 52 15,0 6-56-15,-12-3 28 16,6 0-36-16,-8 0 28 0,5 3-32 16,0-1 12-1,9 4-20-15,0-4-8 0,9 3-4 0,3 3-16 16,9 3 8 0,6 5 48-16,3 2-24 0,6 6 24 31,0 3-24-31,-3 2 60 0,-3-3-44 0,-10-2 28 31,1 0-36-31,-14-6 8 0,-1 1-20 0,-15-6-16 31,3 0-4-31,-9-5-156 16,3 3 88-16,-2-6-384 16,8 3 252-16</inkml:trace>
  <inkml:trace contextRef="#ctx0" brushRef="#br0" timeOffset="3752.6">19006 9462 860 0,'12'-6'320'0,"-12"6"-248"0,9-5-20 0,-6 2 164 0,2 3-128 0,4-5 88 0,0 2-104 0,-3-2 68 15,0 2-80-15,-3-2 32 16,3 2-56-16,-6-2 8 16,0 5-28-16,-9-2 44 15,3 4-32-15,-12-2 48 16,4 5-44-16,-13 1 36 16,6 4-36-16,-9-2 16 15,9 3-28-15,0-1 0 16,10 1-12-16,-1 2-8 0,6 3 4 15,9 8 4-15,6 0-4 16,5 5 76-16,7 3-44 0,-3-3 48 16,3 0-48-16,-9-3 52 15,-3-2-52-15,-12-3-8 16,0 0-16-16,-15-5-36 16,0 0 12-16,-15-5-260 15,7-3 152-15</inkml:trace>
  <inkml:trace contextRef="#ctx0" brushRef="#br0" timeOffset="4923.89">19419 9438 756 0,'0'-11'280'0,"0"11"-216"0,6 0-20 0,-6 3 144 16,0-1-112-16,-3 9 128 0,3 2-116 0,-6 14 96 0,4 4-104 0,-4 12 44 16,3-6-68-16,-3 0 12 15,3-5-40-15,-3-3 28 16,3-3-32-16,-3-7 56 15,6-3-44-15,-6-6 36 16,6-2-40-16,-3-5 24 16,3-1-28-16,-3-7-28 15,6 0 0-15,-3-8 8 16,6-1-4-16,0-12 24 16,6 5-16-16,3-16-20 15,-1 5 0-15,7-8-12 16,0 8 8-16,0-2 16 15,3 13 0-15,0 2-12 16,-4 6 4-16,1 3-4 16,0 4 0-16,-6 6 0 15,0 8 0-15,-3 8 0 16,0 5 0-16,-6 11 16 16,0-3-4-16,-6 3 68 15,0-3-40-15,-3 0 32 16,3-2-36-16,-3-6-8 15,3 0-12-15,-6-5 4 0,6-3-8 16,-3-2-12-16,3-1 4 0,-3-2-4 16,0 0 0-16,0-3 8 15,3 1 0-15,-3-6 8 16,6 0-4-16,-3 0 16 16,6 0-12-16,0-6-64 15,3 4 28 1,0-9-332-16,-1 0 200 15,1-2-428-15,0 3 332 0</inkml:trace>
  <inkml:trace contextRef="#ctx0" brushRef="#br0" timeOffset="5254.18">19827 9591 808 0,'18'-32'300'0,"-18"32"-232"15,30-34-20-15,-15 18 44 0,0 8-60 0,3-2 48 0,2 2-44 0,1 5 16 16,0 8-32-16,0 11 36 16,-3 11-32-16,-6 7 100 15,-3 0-68-15,-9 1 188 16,-3-3-140-16,-9-9 60 15,0-1-96-15,-12-7 32 16,3-1-60-16,-9-9-28 16,7 0-12-16,-4-10 16 0,9 2-8 0,-3-10-56 15,6 0 24-15,3-14-184 16,9 4 116-16,3-9-320 16,6 5 228-16,6 1-352 15,3 7 304-15</inkml:trace>
  <inkml:trace contextRef="#ctx0" brushRef="#br0" timeOffset="5788.85">20161 9766 664 0,'0'-3'244'0,"0"3"-188"0,9-10-16 0,-3 2 172 31,0 2-124-31,-1-12 116 16,4 2-120-16,0-16 0 15,3 3-48-15,0-13 8 16,3 5-24-16,0-14 72 16,0 9-56-16,-3-6 48 15,0 11-48-15,-3-2 120 16,-1 10-84-16,-5 0 36 15,3 10-64-15,-12 8 4 0,3 9-32 16,-11 12 108-16,2 6-72 16,-3 11 68-16,3 4-68 0,0 12 16 15,3-4-40-15,3 6-8 16,3-2-12-16,0-1 12 16,3-5-12-16,0-8 4 15,6-5-4-15,0-5 12 16,6-6-12-16,0-5-20 15,3 0 4-15,6-6-32 16,-1 4 24-16,4-6-56 16,0 2 40-16,0-4-64 15,-3 2 56-15,-3-3-116 16,-1 6 92-16,-5-3-116 16,-3 0 104-16,-6 0-128 15,0 0 116-15,-6-3-212 16,0 0 168-16,-6-5-336 0,0 3 268 15</inkml:trace>
  <inkml:trace contextRef="#ctx0" brushRef="#br0" timeOffset="6004.55">20193 9446 944 0,'-3'-11'352'16,"3"11"-276"-16,9-3-20 0,-6 1 236 0,3 2-172 0,3-3 144 0,6 6-152 0,9-6 28 0,6 3-80 0,11-3-36 31,4 1-16-31,3-3 0 16,-7 2-4-16,1-5 8 16,-6 5-8-16,-1-5-292 0,-5 3 156 0,0-3-448 15,-6 3 324-15</inkml:trace>
  <inkml:trace contextRef="#ctx0" brushRef="#br0" timeOffset="6555.09">20708 9549 652 0,'3'2'244'0,"-3"-2"-192"0,12 6-12 0,0-4 172 16,0 1-124-16,3 0 80 15,3-1-100-15,3-4 68 16,2 2-76-16,1-6 32 15,-3 1-56-15,3-5 0 16,-3-1-24-16,-3-10 28 16,-3 5-24-16,-10-5 48 15,-2 5-36-15,-14-3 12 16,-4 9-24-16,-18 2 44 16,3 5-32-16,-6 8 144 31,10 9-96-31,-1 7 20 15,9 5-56-15,0 3 44 0,6 3-48 16,3-3-16-16,9 0-12 0,0-5 16 16,6-3-12-16,6-2-4 15,0-3-4-15,6-3-48 16,3 0 24-16,6-5-160 16,-1 0 100-16,4-5-176 15,0 2 144-15,-3-8-176 16,-1 3 164-16,-2-5-208 15,0 2 184-15,-6-4-356 16,0 1 284-16</inkml:trace>
  <inkml:trace contextRef="#ctx0" brushRef="#br0" timeOffset="7055.12">21250 9483 624 0,'6'-8'228'0,"-6"8"-176"0,9-6-16 0,-6 4 176 0,3 2-124 0,-3-5 132 0,3 2-128 0,-3-2 140 16,0 2-132-16,-3-2 92 15,3 2-112-15,-3-2 56 16,0 2-80-16,-3-2 4 16,3 5-36-16,-6-6-4 15,0 6-12-15,-9-2 4 0,3 2-8 16,-9 0 40-16,3 5-20 16,-2-2-12-16,2 2-8 15,0 0-16-15,6 3 8 0,0 0 40 16,6 0-24-16,6 5 0 31,3 1-8-31,9 9 4 16,3 7-4-16,12 1-12 15,5 1 4-15,4 0 4 16,0 0 0-16,-9-6 44 16,-7-2-24-16,-11-6 0 15,-3-2-12-15,-18-3 4 16,1-2-8-16,-19-3-72 15,0 0 36-15,-15-3-276 0,7 0 168 0,-19-2-504 16,9 2 364-16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4:47.005"/>
    </inkml:context>
    <inkml:brush xml:id="br0">
      <inkml:brushProperty name="width" value="0.05292" units="cm"/>
      <inkml:brushProperty name="height" value="0.05292" units="cm"/>
      <inkml:brushProperty name="color" value="#FF0000"/>
    </inkml:brush>
  </inkml:definitions>
  <inkml:trace contextRef="#ctx0" brushRef="#br0">7763 9430 1380 0,'-6'32'512'0,"6"-32"-396"0,-18 89-36 0,6-46 36 0,6-6-80 0,-12 10 12 0,6-4-28 0,-3-4-48 16,6-1 16-16</inkml:trace>
  <inkml:trace contextRef="#ctx0" brushRef="#br0" timeOffset="2444.6">12323 9438 756 0,'3'-6'280'0,"-3"6"-216"0,9 3-20 15,-9 0 224-15,3 2-156 0,-6 8 132 0,0 3-140 0,-12 13 136 0,0 8-136 0,-15 3-8 31,7 0-56-31,-10-1 104 16,6-4-80-16,-3-4 40 16,6-4-60-16,1-3 28 0,5-6-40 15,0-2 0-15,6 0-20 0,-3-5 0 16,6-1-4-16,0-5-8 16,6 3 4-16,0-8 20 15,3 3-12-15,0-3-12 16,6 0-4-16,-3-3-4 0,3 3 0 15,0-5 8 1,3 2 0-16,0-2 8 16,3 2-4-16,6-4-12 15,3 1 4-15,11-2 4 16,4 6 0-16,9-1 0 16,-4 6 0-16,-5 2-12 15,-3 6 8-15,-12 7-16 16,-3 6 12-16,-15 2 12 15,-6 3 0-15,-24 3 40 16,0-3-20-16,-21-2-4 16,4-3-12-16,-19-6-76 15,10-2 36-15,-16-8-340 16,13-3 208-16</inkml:trace>
  <inkml:trace contextRef="#ctx0" brushRef="#br0" timeOffset="2795.63">12162 9506 1236 0,'12'-7'456'0,"-12"7"-352"0,33-3-32 0,-15 0 96 0,3 3-108 0,8-5 72 15,1 2-76-15,3-5-20 0,-3 3-24 16,-1-3-20-16,1 6 4 15,-6-4 12-15,0 6-4 16,-6-2-336-16,0 2 180 16</inkml:trace>
  <inkml:trace contextRef="#ctx0" brushRef="#br0" timeOffset="3180.69">12802 9528 1496 0,'0'42'552'0,"0"-42"-428"0,-12 63-36 15,3-36 68 1,6-1-104-16,-8 6 128 0,5-3-100 0,-6-2-20 31,6-1-40-31,0-5 36 0,3 0-28 0,0-5 4 32,3 0-20-32,0-5 12 15,6-1-16-15,-3-4 4 16,6 2-4-16,3-6-24 15,-1 1 8-15,4-6-200 16,0 1 116-16,0-6-208 16,3 2 168-16,0-2-304 15,0 3 244-15</inkml:trace>
  <inkml:trace contextRef="#ctx0" brushRef="#br0" timeOffset="3416.48">13037 9618 1028 0,'-3'10'380'0,"3"-10"-296"0,-9 35-20 0,1-14 436 15,5 3-284-15,-9 13 160 16,6 2-220-16,-6 9-44 16,6-3-68-16,0 5-8 15,3-5-20-15,0-3-8 16,6-7-4-16,-3-3-288 15,0-1 156-15,-3-2-732 16,0-2 480-16</inkml:trace>
  <inkml:trace contextRef="#ctx0" brushRef="#br0" timeOffset="6118.02">7477 11168 860 0,'3'-5'320'0,"-3"5"-248"0,0 0-20 0,0 0 92 0,0 0-88 0,0 0 60 0,0 0-72 0,-3 0 60 16,3 2-64-16,-3-2 36 15,6 0-44-15,-3 0-8 16,0 0-16-16,0 0 48 16,0 0-32-16,3 0 68 15,0 0-52-15,0-2 44 16,6-1-48-16,3-2 0 16,3 0-24-16,2-3-16 15,1 5 0-15,0-5 12 16,3 5-4-16,0-2 8 15,3 5-8-15,-1-5 8 0,1 5-8 16,3-3-4 0,-3 6 4-16,3-3-24 15,-4 5 12-15,-2-2 4 16,-3 2 4-16,-3 0-12 16,0 1 8-16,-6-4 4 0,0 4 0 15,-6-4 0 1,3 3 0-16,-6 1 0 15,0 2 0-15,-3-3 8 16,0 3-4-16,-6-3 8 0,3 3-8 16,-9 0 8-16,6 0-8 0,-9 0-4 31,6 0 4-31,-9 0 4 16,7 2-4-16,-4 4-12 15,9-4 4-15,0 3 12 16,9 1-4-16,3 4-4 0,3 1 4 15,3 5-32-15,3-1 16 16,-6 1 144-16,2-3-68 0,-10-2 132 16,-4-3-112-16,-12-3 12 15,0 0-56-15,-9-2-36 16,3-1-4-16,-9-4-20 16,10-4 12-16,-7-7-288 15,6 0 164-15,0-6-424 16,9 1 316-16</inkml:trace>
  <inkml:trace contextRef="#ctx0" brushRef="#br0" timeOffset="6695.92">8260 11478 1932 0,'3'2'716'0,"-3"-2"-556"0,0-2-48 16,0-1 40-16,0 6-108 0,0-6-8 0,0 3-24 0,-3-3-20 0,3 3 4 0,-3-2-164 15,3 4 92-15</inkml:trace>
  <inkml:trace contextRef="#ctx0" brushRef="#br0" timeOffset="7801.86">9206 11128 808 0,'3'-8'300'0,"-3"8"-232"0,6-8-20 0,-6 6 184 0,3 4-136 0,-6-4 60 15,3-1-92-15,-6 1 4 0,3 2-36 0,-12 0 40 16,4 2-40 0,-10 1 28-16,6 2-32 0,-12-2 8 15,6 2-20-15,-6-2-8 16,10 2-4-16,-7-2 4 16,9 2-4-16,-6 0-4 15,6 3 4 1,0-3 4-16,3 3-4 0,-3 0 52 15,7 0-32-15,-4 0-20 16,6 3-4-16,-3-3 8 16,3 2-4-16,6 1 16 15,6 0-12-15,15 7-4 16,2-2 0-16,13 8-4 16,3 0 0-16,-3 5 88 15,-4-3-48-15,-11 3 72 16,-3-2-64-16,-18-4 72 15,-6 1-68-15,-21-3 0 0,0-2-32 16,-11-3-12-16,2-3-4 16,-3-5-280-1,7-3 152-15</inkml:trace>
  <inkml:trace contextRef="#ctx0" brushRef="#br0" timeOffset="8176.63">9483 11123 1112 0,'3'5'412'0,"-3"-5"-320"0,-18 24-28 0,6-5 196 0,3 2-156 0,-8 16 64 0,5 3-100 0,0 2 40 16,3-5-64-16,3-3-4 15,6-5-24-15,3-5 8 16,6-5-16-16,3-9 4 15,6 1-4-15,5-8-96 16,1-3 52-16,3-6-192 16,0 1 128-16,0-11-280 15,-1 0 212-15</inkml:trace>
  <inkml:trace contextRef="#ctx0" brushRef="#br0" timeOffset="8328.28">9706 11216 1224 0,'-8'10'456'0,"8"-10"-356"0,-9 53-28 0,6-24 272 15,3 0-204-15,-3 14 92 16,0-4-136-16,0 1-36 16,3-3-40-16,0-2-8 15,3-6-4-15,0 0-360 16,3-5 196-16</inkml:trace>
  <inkml:trace contextRef="#ctx0" brushRef="#br0" timeOffset="10299.56">12162 11147 956 0,'-3'-8'352'0,"3"8"-272"0,0-5-24 0,3 2 236 0,0 6-172 0,0-6 28 0,0 3-88 0,3-3-20 16,3 6-24-16,3-6-12 16,0 3 0-16,9-2-4 15,0-1 0-15,5-2-12 16,1-1 8-16,0-1 12 16,0 4-4-16,-3-5-4 15,-1 5 4-15,1 1-16 16,0 2 8-16,-3-3 20 15,-3 6-8-15,-3-3-4 16,-4 5 0-16,-5-2-16 16,3 2 8-16,-6-2 4 15,0 2 0-15,-6-3 16 0,0 4-8 16,-3 2 40 0,0 0-24-16,-8 0 20 15,-1 2-24-15,-3-2 8 16,3 3-16-16,-3-3-16 0,3 0 0 0,-3-3 4 31,6 0 0-31,0 0 16 16,7 1-8-16,2-1-12 15,6 0 0-15,5 3-4 16,4 6 0-16,6 7 0 16,0 0 0-16,0 0 140 0,-3 3-72 15,-9 0 44-15,0-3-60 0,-15-3 4 16,3 1-32-16,-12-3 20 15,0 0-24-15,-15-6-84 16,7 1 40-16,-16-6-256 16,9 3 164-16,-8-3-268 15,8 3 224-15</inkml:trace>
  <inkml:trace contextRef="#ctx0" brushRef="#br0" timeOffset="10808.82">12853 11065 872 0,'12'-13'324'0,"-12"13"-252"0,9-3-20 0,-9 6 244 0,0 2-172 0,-6 8 48 0,3 3-104 0,-15 10 124 15,3 4-108-15,-15 15 8 16,6 0-56-16,-2 7 20 15,8-7-32-15,3-5-4 16,9-5-12-16,6-9 20 16,9-5-16-16,6-10 12 15,6-3-12-15,2-11-52 16,4-2 24-16,0-11-16 16,0 3 20-16,-6-9 0 15,-1 4 4-15,-5-6 0 16,-3 8 0-16,-9-2-20 15,-3 5 16-15,-12-1-12 16,3 9 12-16,-11 0 8 16,-1 5 4-16,-6 0-168 15,3 5 92-15</inkml:trace>
  <inkml:trace contextRef="#ctx0" brushRef="#br0" timeOffset="15740.53">3774 12928 932 0,'0'-8'348'0,"0"8"-272"0,3-3-20 0,-3 0 156 0,0 6-128 0,0-3 0 0,0 0-52 0,0 0 16 15,0 5-32-15,-3 3 32 16,3 3-32-16,-15 7 56 16,6 6-40-16,-9 13 56 15,9-2-52-15,-9 4 44 16,6-2-44-16,-2-2 52 15,8-6-52-15,-9-8 12 16,9-3-32-16,-3-4 72 16,3-1-52-16,3-5 12 0,3-3-28 0,-3-5-4 15,6 0-8-15,-3 0-16 32,0 0 4-32,0 0 4 0,0 0 0 15,0 0 8-15,0 5-4 16,0-2-12-1,0 0 4-15,-3-3 12 16,3 2-4-16,-3-2-20 0,3 0 8 16,-3 0 12-1,6 0 0-15,-3-2 8 0,6-1-8 0,6-2 8 32,6 0-8-32,0-6-12 0,5 3 4 0,10 3-4 15,3 2 0-15,6 8-20 16,-7 6 16-16,-5 5 4 15,-3 5 8-15,-9 0 8 16,-12 0-4-16,-12 0 8 16,0 1-8-16,-15-4 8 15,0 1-8-15,-12-6-188 16,4-3 100-16,-13-7-368 16,-3 0 248-16</inkml:trace>
  <inkml:trace contextRef="#ctx0" brushRef="#br0" timeOffset="16013">3744 12922 1048 0,'12'-5'388'0,"-12"5"-300"0,18-3-28 0,-9 1 260 0,3 4-188 0,9-4 8 0,-7 2-84 0,7-6-32 16,3 4-12-16,3-6 0 15,-3 5-8-15,-1-5-168 16,-2 6 88-16,-3-6-620 15,0 5 384-15</inkml:trace>
  <inkml:trace contextRef="#ctx0" brushRef="#br0" timeOffset="16325.57">4211 12946 1048 0,'-9'32'388'0,"9"-32"-300"0,-14 53-28 16,8-29 112 0,3-1-108-16,-3 6 96 0,3-2-92 0,3-6 28 15,0 0-56 1,0-5 20-16,6-3-32 0,3-2-16 31,6-3-8-31,-7-5 12 16,4 2-8-16,3-8-144 15,0 1 72-15,6-9-280 16,-6 3 192-16,3-8-628 16,3 3 436-16</inkml:trace>
  <inkml:trace contextRef="#ctx0" brushRef="#br0" timeOffset="16520.73">4360 13044 1152 0,'-9'24'428'0,"9"-24"-332"0,0 55-28 0,0-28 192 16,0-3-156-16,-6 7 44 16,6-2-84-16,-3-2-24 15,6-1-24-15,-3-2 8 16,6-3-16-16,-6-2-180 15,3-1 96-15</inkml:trace>
  <inkml:trace contextRef="#ctx0" brushRef="#br0" timeOffset="17092.87">5685 12978 1112 0,'0'-3'412'0,"0"3"-320"0,15-5-28 0,-6 2 108 0,0 3-108 16,6-5 28-16,-1 2-56 0,10-5-24 0,0 6-4 0,6-6-8 31,-6 5 0-31,-1-2-188 16,1 5 104-16</inkml:trace>
  <inkml:trace contextRef="#ctx0" brushRef="#br0" timeOffset="17406.91">5759 13076 1060 0,'12'-8'392'0,"-12"8"-304"0,27-8-28 0,-9 0 68 16,0 5-84-16,6-5-20 0,-1 3-12 0,1-3-24 15,3 5 8-15,-12 1-180 16,0 2 96-1,-6 0-744-15,-3 5 460 0</inkml:trace>
  <inkml:trace contextRef="#ctx0" brushRef="#br0" timeOffset="18307.43">7373 12793 1144 0,'6'10'420'0,"-6"-10"-324"0,15 40-28 0,-12-22 244 0,2 1-184 0,-5 7 88 0,0 3-124 15,0 9-28-15,0-1-40 0,-3 0-16 16,3-6-4-16,-2-4 4 16,-1-3-4-16</inkml:trace>
  <inkml:trace contextRef="#ctx0" brushRef="#br0" timeOffset="18506.16">7891 12975 1756 0,'-3'-2'648'0,"3"2"-500"15,-6 0-44-15,3 0-40 16,6 0-56-16,-6 2-20 15,3 1 4-15</inkml:trace>
  <inkml:trace contextRef="#ctx0" brushRef="#br0" timeOffset="19643.74">8766 12660 956 0,'-6'0'352'0,"6"0"-272"0,0 3-24 0,0-3 156 0,0 0-128 0,0 0 140 0,0 0-124 0,0-3 24 0,6 3-72 0,0-5 32 31,0 0-48-31,3-3 0 16,0 2-24-16,2-4-16 15,4 5 0-15,6-6 12 16,0 3-4-16,3-2 8 16,3 2-8-16,2 0-20 15,1 2 8-15,0 1 4 16,-3 2 4-16,-3 1 8 15,-4 2-4-15,-2 0-4 0,-3 2 4 16,-3 1-24-16,-3 5 12 16,-6 0-12-16,3 0 8 15,-9 2 0-15,3 1 4 16,-9 2 16-16,0 0-4 0,-9 1 16 16,0 2-12-1,-5-3 4-15,5 0-4 0,-3-2 4 16,9-3-8-16,0-3 8 15,9 3-8-15,6-3-12 16,6 3 4-16,12 0-4 16,3 3 0-16,2 4 104 15,1 1-52-15,-6 3 104 16,-3 2-84-16,-12-2 68 16,-3-1-76-16,-18 1-20 15,-3-4-24-15,-15 1 8 16,4 0-12-16,-13-3-276 15,9 1 144-15</inkml:trace>
  <inkml:trace contextRef="#ctx0" brushRef="#br0" timeOffset="20337.06">9656 12478 1048 0,'9'-6'388'0,"-9"6"-300"0,-9 8-28 0,3 3 104 0,0 2-104 0,-12 22 240 0,0 2-168 16,-9 18-16-16,4-2-72 15,-1 0 64 1,9-5-60-16,3-3-12 15,9-8-24-15,6-6 0 16,3-1-8-16,9-9 24 0,3-5-16 16,6-11 48-16,2-2-32 15,1-11-48 1,0 0 8-16,-3-14-8 16,0 4 12-16,-7-14-44 0,-2 6 24 15,-6-6-12-15,-3 8 24 0,-9 0 0 16,-3 9 8-16,-12 1 16 15,3 6-4-15,-11 6-28 16,2 4 12-16,-6 1-4 16,6 5 8-16,0-3-176 15,7 3 96-15,2-3-332 16,6 3 236-16,3-2-636 16,3 2 456-16</inkml:trace>
  <inkml:trace contextRef="#ctx0" brushRef="#br0" timeOffset="21218.44">6834 13481 852 0,'-24'-14'316'0,"24"14"-248"16,0-5-16-16,9 0 324 0,3 5-216 0,18-6 100 0,5 1-152 0,46-5 52 16,-1 4-92-16,51-7 24 0,0 5-52 0,27-3-32 31,-15 4-8-31,9-1-204 16,-21 5 112-16,-18 0-1080 15,-27 6 644-15</inkml:trace>
  <inkml:trace contextRef="#ctx0" brushRef="#br0" timeOffset="22316.04">10742 12983 924 0,'12'-10'340'0,"-12"10"-260"0,24-11-28 0,-3 3 212 0,0 5-156 0,14-7 36 0,4 4-88 0,6-7-32 16,-1 5-16-16,4-5-8 16,-6 5 0-16,-1 0-408 15,-5 3 224-15</inkml:trace>
  <inkml:trace contextRef="#ctx0" brushRef="#br0" timeOffset="22616.03">11100 12779 1184 0,'-6'29'440'0,"6"-29"-344"0,-9 56-24 0,6-32 92 16,3 0-104-16,-6 5-24 15,6 3-24-15,-3 2 4 16,3-5-8-16,-3-5-144 16,6-3 72-16,-3-8-828 15,6 0 492-15</inkml:trace>
  <inkml:trace contextRef="#ctx0" brushRef="#br0" timeOffset="23568.48">11805 13314 932 0,'18'0'348'0,"-18"0"-272"0,48-11-20 0,-19 3 208 0,1 6-156 0,33-9 64 0,5 1-104 0,24-6-4 16,-2 2-40-16,17-1-12 15,-6 1-8-15,6 1-4 16,-15 5 0-16,7-2 0 0,-19 2 0 0,12 0-160 31,-11 2 88-31,-1 1-52 16,-14 5 76-16,2-3 24 0,-11 3 20 0,-4-2-8 31,-8 4 8-31,-10-2 4 0,-5 0 0 16,-12 0 8-16,-3 0-4 15,-9 0-240 1,-3 0 128-16</inkml:trace>
  <inkml:trace contextRef="#ctx0" brushRef="#br0" timeOffset="24433.84">12380 12539 1236 0,'0'18'456'0,"0"-18"-352"0,0 56-32 0,-3-25 172 15,3-1-148-15,-3 7 44 0,3 0-88 0,-3-3-20 0,6-5-20 0,-3-5-12 16,0-6 4-16,0-4-192 16,0-4 104-1</inkml:trace>
  <inkml:trace contextRef="#ctx0" brushRef="#br0" timeOffset="25421.25">12659 12756 684 0,'3'2'252'0,"-3"-2"-192"0,6-2-20 0,-3-1 268 0,3 3-176 0,3-5 36 0,6-1-100 0,3-4-20 0,3 2-28 15,6-5 16 1,-1 2-24-16,4-8-20 16,-3 4 0-16,6-9 20 15,-4 3-4-15,4-6-4 16,0 6 0-16,-3-5-4 16,-4 7 0-16,-5-5 0 15,-3 8 0-15,-9-2-20 16,-3 7 12-16,-15 1-4 15,0 4 4-15,-15 4 8 16,0 2 0-16,-5 0-20 16,2 2 12-16,-6 1 4 0,9 2 4 15,-8 1 8-15,8-1-4 16,-6 0 32-16,9 0-20 16,0-2 4-16,9 0-12 0,1-1 12 15,5 1-12-15,6 0 16 16,3-1-16-16,6 1-12 15,5 2 0-15,4 3-4 16,0 3 0-16,6 7 8 16,3 6 0-16,0 11-12 15,-4 2 8-15,-11 2-4 16,0 1 0-16,-15-6 24 16,0-2-8-16,-15-5 164 15,0-4-96-15,-14-9 8 16,2-4-56-16,-9-10-8 15,7 0-12-15,2-16 28 0,9 3-20 16,6-16-24 0,6 5 4-16,18-8-168 15,3 6 96-15</inkml:trace>
  <inkml:trace contextRef="#ctx0" brushRef="#br0" timeOffset="27582.17">3601 14700 924 0,'-6'-5'340'0,"6"5"-260"0,-3-5-28 0,3 2 212 0,3 3-156 0,3-5 52 0,-3 2-92 0,6-5 36 15,3 3-60-15,6-6 4 16,3 6-28-16,0-8-12 16,2 5-4-16,4-5 4 15,-3 2-4-15,3-2 8 16,3 2-8-16,-1-2-4 15,-5 5 4-15,3 0-24 16,-3 3 12-16,-3 2-4 16,-1 3 4-16,-2 0 16 15,0 5-4-15,-9-2-12 16,3 2 4-16,-3-2 12 16,-3 2-4-16,-6 1-4 15,3 2 4-15,-9-3-16 16,3 3 8-16,-6 2 4 15,-6 1 0-15,-6 0 44 0,6 2-24 16,-11 0 16-16,5 0-20 16,-3 0 8-16,6 1-12 15,0-4-8-15,9 1 0 16,6 2 4-16,9-2-4 16,6-1-12-16,6 1 4 15,6 5 56-15,3 2-28 16,-7 6 156-16,1 2-100 0,-18 6 92 15,-3-3-104-15,-18 0-16 16,3 1-32-16,-20-4-84 16,5-2 32-16,-18-6-436 15,10-2 256-15,-19-8-1008 16,12 0 680-16</inkml:trace>
  <inkml:trace contextRef="#ctx0" brushRef="#br0" timeOffset="32723.04">4539 14520 664 0,'6'-13'244'0,"-6"13"-188"0,9-10-16 0,-6 4 156 0,0 6-116 0,-3 0 168 0,3 3-140 0,-9 7 52 16,3 6-92-16,-15 13 156 15,6 6-128-15,-18 12 88 16,0 4-104-16,1 12-36 16,5-7-28-16,3-3 56 15,9-6-40 1,6-10 4-16,0-5-20 0,12-13-4 16,0-3-4-16,9-16 12 15,6 0-12-15,3-16-20 16,2 2 4-16,-2-12-24 15,0 2 20-15,-6-10-32 16,0 5 28-16,-12-3-72 16,0 8 48-16,-12 0-72 0,-3 8 68 15,-9 3-44 1,0 5 52-16,-6 0 4 16,3 6 16-16,1 2-128 15,2 2 76-15</inkml:trace>
  <inkml:trace contextRef="#ctx0" brushRef="#br0" timeOffset="33350.06">5613 14692 1028 0,'0'-13'380'0,"0"13"-296"0,6-5-20 0,3-1 164 0,3 4-136 16,9-9-52-16,6 3-32 0,6-2-128 16,2 2 68-16,1 0-348 15,3 3 220-15</inkml:trace>
  <inkml:trace contextRef="#ctx0" brushRef="#br0" timeOffset="33668.11">5593 14814 1112 0,'6'-5'412'0,"-6"5"-320"0,17-6-28 0,-2 1 132 15,3 3-120-15,12-6-28 16,0 0-32-16,5 0-148 16,1 2 72-16</inkml:trace>
  <inkml:trace contextRef="#ctx0" brushRef="#br0" timeOffset="36195.25">7141 14613 540 0,'-3'-8'200'0,"3"8"-156"0,0-16-12 0,0 8 248 0,3 6-160 0,-1-9 128 0,1 3-144 0,0-5 84 16,0 2-108-16,0-5 12 16,6 6-56-16,3-3-12 15,6 2-16 1,3-2-16-16,3 2 4 0,3 3 20 16,-4 8-8-16,-2 5-12 15,0 9 0-15,-9 10 4 31,0 2 0-31,-12 8-12 0,0-2 8 16,-18 0 100-16,0 0-52 16,-9-3 104-16,4-3-84 15,-7-2 16-15,9-5-48 16,0-6 24-16,9-3-32 0,0-2 20 16,6-2-24-16,3-6 16 15,3 2-20-15,6-2 0 0,6 3-8 0,6-3 20 31,0 3-16-31,6-6 12 16,0 0-12-16,-1-2-24 16,1 2 4-16,-3-5 12 15,0 6 0-15,0-4-4 16,-3 6 4-16,-4-5-4 16,1 5 0-16,-6-5 0 15,3 5 0-15,-3-3 16 16,3 3-8-16,-9-2-20 15,3 4 4-15,-6-2 20 16,0 0-4-16,0 0-20 16,0 0 4-16,-3 0-156 15,3 5 92-15,0-5-492 16,3 3 316-16</inkml:trace>
  <inkml:trace contextRef="#ctx0" brushRef="#br0" timeOffset="36427.87">8045 14661 1568 0,'-6'5'580'0,"6"-5"-448"0,-2 2-40 0,-1-2 72 0,6 0-108 0,-1 0-12 0,1 3-28 0,0-3-4 16,3 0-8-16,0 0-300 16,3 0 160-16</inkml:trace>
  <inkml:trace contextRef="#ctx0" brushRef="#br0" timeOffset="37059.25">6971 15161 944 0,'53'-8'352'0,"-53"8"-276"0,84-14-20 0,-34 4 180 0,-2 2-140 0,26-11-28 0,1 6-44 0</inkml:trace>
  <inkml:trace contextRef="#ctx0" brushRef="#br0" timeOffset="38094.83">9105 14417 1308 0,'21'40'484'0,"-21"-40"-376"0,18 69-28 0,-12-40 120 0,0 0-124 0,-3 5 60 0,0-2-80 0,-3 2-44 0,0-2-8 0,-3 0 4 31,3-6-4-31</inkml:trace>
  <inkml:trace contextRef="#ctx0" brushRef="#br0" timeOffset="39369.85">9593 14586 808 0,'30'-29'300'0,"-30"29"-232"0,27-31-20 0,-12 12 116 0,0 3-100 0,3-13 104 0,2 5-92 0,1-7-32 15,-3 7-28-15,-3-3 48 16,0 6-36 0,-3 0 24-16,-3 8-32 0,-6-3 28 15,0 5-32-15,-9 3 20 16,0 3-20-16,-12 0-24 15,3 2 0-15,-9 0 20 16,6 6-4-16,-9-3-28 16,7 3 8-16,-10-1 40 15,6 4-16-15,-6-4 0 16,6 4-8-16,-2-4-16 16,8 4 8-16,-6-1 4 15,9 3 0-15,-6-3 0 16,6 3 0-16,-2-3 8 15,8 1-4-15,0-1-4 16,6 3 4-16,9 0-16 16,3 0 8-16,17 5-16 15,4 5 12-15,18 14 4 16,2 0 4-16,10 10-20 16,-4-2 12-16,-8 0 4 15,-6-3 4-15,-15-6 32 16,-7-1-16-16,-17-4 144 15,-6-5-88-15,-14-5 92 0,-1-3-96 0,-12-10 4 32,6-3-48-32,-12-11-4 0,4 1-12 0,-7-11 4 31,9 2-8-31,3-7-20 16,10 4 8-16,8-4-100 0,6 5 56 15,9-3-240-15,3 8 164 16</inkml:trace>
  <inkml:trace contextRef="#ctx0" brushRef="#br0" timeOffset="40105.68">10915 14515 820 0,'-3'-5'304'0,"3"5"-236"0,3-6-20 0,0 1 264 0,3 5-180 0,6-5 72 0,6 0-124 0,3-6-8 0,2 6-48 0,10-6-4 16,0 3-12-16,8 0-68 31,1 3 32-31,3 0-216 0,-6 5 132 16,-1 0-364-16,-5 2 268 15</inkml:trace>
  <inkml:trace contextRef="#ctx0" brushRef="#br0" timeOffset="40434.8">11123 14330 1132 0,'3'2'420'0,"-3"-2"-328"0,3 24-24 15,-3-8 140 1,3 3-128-16,0 7 64 15,3 3-84-15,3-2-36 16,0-1-12-16,0-5 4 0,0-2-8 16,-3-3-240-16,3-3 124 0</inkml:trace>
  <inkml:trace contextRef="#ctx0" brushRef="#br0" timeOffset="41321.93">12406 14430 704 0,'-3'-13'264'16,"3"13"-208"-16,0-16-12 0,0 6 196 0,6 4-140 0,-3-7 64 0,3 3-96 0,0-4 24 0,6 4-56 15,6 4-12-15,0 6-12 16,6 11 8-16,2 5-12 16,-2 13 136-16,0 5-76 0,-12 3 156 31,0-2-128-31,-15-3 140 0,-3-6-136 0,-12-5 72 31,3-2-100-31,-12-11 16 0,7 0-52 16,-10-11-4-16,6-2-20 15,-9-16 0-15,9 2-4 0,-2-21-84 16,8 3 40 0,6-10-384-16,9 4 236 0,12-2-356 15,6 11 308-15</inkml:trace>
  <inkml:trace contextRef="#ctx0" brushRef="#br0" timeOffset="43272.7">15097 14076 852 0,'-3'0'316'0,"3"0"-248"0,-32 13-16 16,-4-2 224-16,0 2-160 0,-32 3 228 0,2 5-196 0,-35-3 24 0,9-2-104 0,-13-2 80 31,16-4-84-31,6-10 52 16,17 0-72-16,10-16 24 16,17-2-40-16,12-25-8 15,12 4-12-15,15-25-32 16,12 9 12-16,12-33-108 15,3 6 64-15,9-24 0 16,-1 11 32-16,4-29-248 0,-3 15 152 16,-6-18-156-16,-7 22 160 15,-14-9 36-15,-3 21 48 0,-24 6 32 16,-2 18 4-16,-19 8 8 16,6 16-8-16,-26 8 60 15,2 13-36-15,-17 9 140 16,11 7-96-16,-2 2 64 15,14 6-76-15,3 0 8 16,13 3-36-16,2 0 32 16,6 2-36-16,6-2 4 15,6 2-20-15,1-3 12 16,8 4-16-16,-3-4-4 16,6 4 0-16,0-1 4 15,3 0-4-15,0 1 60 16,3-1-36-16,-3-5 8 15,0 0-24-15,3 0 36 16,0 0-24-16,0-3-4 16,0 3-12-16,0-2-8 15,0-1 4-15,-1-2 4 16,4 2-4-16,-3-5-4 16,3 3 4-16,-3-6-16 0,3 6 8 0,3-8 12 15,0 5-4-15,6-8-4 31,-3 5 4-31,0-5 4 16,3 6-4-16,-3-6-12 16,3 5 4-16,-4 1 4 0,4 2 0 15,-6-3-12-15,3 6 8 16,-6-3-4 0,3 5 0-16,-9-2 8 0,3 5 0 0,-9 0 0 15,0 3 0-15,-9-1-12 16,3 1 8-16,-9 0 4 15,4 2 0-15,-7 0 0 16,6 3 0-16,-9-3 8 16,9 1-4-16,-3-4-4 15,7 1 4-15,-4 0 20 16,6-1-12-16,0 1-4 0,6 2-4 16,0 1 4-1,3-1-4-15,0 0-4 16,3 0 4-16,-3 1 4 0,6-1-4 15,-3-2-4 1,3-1 4-16,0 4-4 16,3-1 0-16,0 0 16 15,3 3-8-15,-3-3-4 16,3 3 0-16,-3-2-4 16,3 2 0-16,0-3 0 15,2 0 0-15,-2 0 8 0,3 1-4 16,0-4-20-16,0 4 8 0,6-4 4 31,0 1 4-31,3-3 0 16,-1 3 0-16,1-1 0 0,0 4 0 15,-3 1 0-15,0 1 0 16,-3 0 8 0,-3 3-4-16,-6-3-12 0,0 2 4 15,-6-2-60 1,3 0 36-16,-6-2-340 0,0 2 204 0,-3-3-796 15,0 3 536-15</inkml:trace>
  <inkml:trace contextRef="#ctx0" brushRef="#br0" timeOffset="44478.87">15499 14023 580 0,'3'-11'216'0,"-3"11"-168"0,-3-10-12 0,0 4 216 0,3 4-144 16,-9-3 72-16,3 2-108 0,-9-2 32 15,3 5-64-15,-11 0 16 0,5 2-36 0,-9 6-16 31,3 3-8-31,-3 2-4 16,7 3 0-16,-4 0 16 16,9 2-4-16,3-2 8 0,6 0-8 15,3-3 24 1,3 0-16-16,6-2 4 16,3 2-8-16,3-7-16 15,3 1 4-15,0-7 4 16,2 3 0-16,-2-6 16 15,3 3-8-15,-6-7 4 16,3 1-4-16,-3-10-60 16,0 8 28-16,-3-10-84 15,0 2 56-15,-6-10-112 16,3 4 88-16,-6-4-100 0,3 7 96 16,-3-2 24-16,0 8 36 15,-3 0 8-15,3 8 4 0,-3 10 0 16,6 8 0-16,0 19 184 15,5 5-96-15,4 10 232 16,0 1-176-16,-3 8 164 16,0-9-172-16,-9 6 32 15,3-5-96-15,-12-3-20 16,0-8-28-16,-9-8 8 16,1-5-16-16,-10-11-204 15,3-2 104-15</inkml:trace>
  <inkml:trace contextRef="#ctx0" brushRef="#br0" timeOffset="45090.81">15895 13917 476 0,'0'-5'176'0,"0"5"-136"0,-9-3-12 0,0 0 296 0,0 6-184 0,-15 2 128 0,4 3-156 0,-13 11 52 16,6 2-96-16,-3 8 80 15,9 0-88-15,4 0 8 16,5 0-44-16,6-5 48 16,6 0-40-16,9-8 20 15,3 0-32-15,8-8-8 16,1-3-8-16,3-5-104 0,0 3 56 16,-3-3-236-1,0 2 156-15</inkml:trace>
  <inkml:trace contextRef="#ctx0" brushRef="#br0" timeOffset="45754.71">16321 13891 704 0,'-12'-8'264'0,"12"8"-208"0,-27 0-12 0,6 5 108 0,6 3-92 0,-14 13 64 0,2 6-72 16,-6 7 112-16,6 3-92 0,0 3 64 15,10-3-80-15,2-3 12 31,9 0-36-31,3-10 24 0,9-3-32 0,6-7-4 16,5-1-12-16,7-10-16 16,3-1 4-16,0-12-4 15,3 2 0-15,2-16 16 16,1 0-4-16,3-18-64 16,-3 5 32-16,-1-16-60 15,-2 8 52-15,-3-19-20 16,-3 9 36-16,-6-17 52 15,-4 9-12-15,-5-1 36 16,-3 14-32-16,-6 10 32 16,0 11-32-16,-9 24-12 0,0 10-8 15,-8 30 160-15,2 4-88 16,0 17 40-16,9-1-68 0,6 14-12 16,9-3-20-1,3 3-4-15,6-8-4 16,-4-5-32-1,4-11 12-15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6:09.977"/>
    </inkml:context>
    <inkml:brush xml:id="br0">
      <inkml:brushProperty name="width" value="0.05292" units="cm"/>
      <inkml:brushProperty name="height" value="0.05292" units="cm"/>
      <inkml:brushProperty name="color" value="#FF0000"/>
    </inkml:brush>
  </inkml:definitions>
  <inkml:trace contextRef="#ctx0" brushRef="#br0">2553 15962 756 0,'9'-2'280'15,"-9"2"-216"-15,18 0-20 0,-9 2 84 0,0 4-80 0,-3 2 96 0,3 5-84 0,-3-3 156 0,-6 1-120 0,0-3 68 32,0 0-96-32,-9-3 8 15,3 0-44-15,0-5-20 16,-3 0-8-16,0-5-48 16,3 2 24-16,0-4-248 15,6 4 148-15</inkml:trace>
  <inkml:trace contextRef="#ctx0" brushRef="#br0" timeOffset="338.15">2827 15954 780 0,'15'-10'288'0,"-15"10"-224"0,21-11-20 0,-12 3-12 16,-3 6-28-16,9-4 68 16,-6 4-40-16,3 2 40 15,-3 2-40-15,-9 1 96 16,5 5-72-16,-8 0 144 15,1 0-116-15,-7-3 60 16,0 3-84-16,-3-3-36 16,3 1-12-16,-12-4-4 15,9 4-4-15,-3-6-100 16,6 0 52-16</inkml:trace>
  <inkml:trace contextRef="#ctx0" brushRef="#br0" timeOffset="851.04">2664 15621 704 0,'5'-5'264'0,"-5"5"-208"0,0-8-12 0,0 5 176 0,0 3-128 0,0-3 24 0,0 3-68 0,0-2-24 16,0 4-12-16,0-2-20 15,3 3 4-15,-3 0-4 16,3 2 0-16,-3 0 192 16,0 3-100-16,-6-2 140 15,1-1-124-15,-7-2 44 16,9-1-84-16,-12-4 0 15,12 2-36-15,-9-8 4 16,12 2-16-16,-9-4-8 16,9 2 0-16,0-5-76 15,9 5 40-15,-6-6-156 16,6 4 108-16</inkml:trace>
  <inkml:trace contextRef="#ctx0" brushRef="#br0" timeOffset="1619.15">3997 15608 976 0,'3'2'360'0,"-3"-2"-280"0,6 32-20 0,-6-5 188 0,3 4-148 0,-6 14 144 15,0 0-140-15,-3 0-12 16,6 0-52-16,-12-8-12 0,9-5-16 16,-3-8 12-16,0-3-16 15,-3-5-92 1,6 0 48-16,-3-6-340 16,6 1 208-16</inkml:trace>
  <inkml:trace contextRef="#ctx0" brushRef="#br0" timeOffset="2426.63">4330 15954 652 0,'3'-10'244'0,"-3"10"-192"0,21-19-12 0,-9 9 84 0,0 2-76 0,12-16 68 15,-3 0-64-15,9-10 32 0,-4 5-48 0,4-8 24 16,-3 7-32-16,-3-4 28 15,0 8-32 1,-4-3-24-16,-8 7 0 0,0-1 8 16,-3 4-4-16,-9-2 8 15,3 8-8-15,-9 2 24 16,0 6-16-16,-12 2-12 16,3 3-4-16,-14 5 12 15,8 3-4-15,-15 0-20 16,9 3 8-16,-2-1 12 0,5 1 0 15,-3 0 24 1,9-1-16-16,-3-2 12 16,9 3-12-16,-6-3-8 15,13 2 0-15,2 1-4 16,6-1 0-16,14 9 0 16,10-1 0-16,15 12-12 15,0 1 8-15,5 9-4 16,-5-3 0-16,-12 3 104 0,-10-1-52 15,-11-4 220 1,-6-6-148-16,-15-5 108 16,-8-3-132-16,-10-8 40 15,0 0-76-15,-6-10-16 16,10 0-24-16,-1-14-12 16,6 0 0-16,3-10-32 15,9 3 16-15,3-3-100 0,6 5 60 16,-6 0-124-16,6 8 96 15,-3 0-260-15,6 8 192 0,-3 0-400 16,6 5 308-16</inkml:trace>
  <inkml:trace contextRef="#ctx0" brushRef="#br0" timeOffset="3179">5173 15788 1120 0,'9'-3'416'0,"-9"3"-324"0,15-5-24 0,-6-1 140 0,0 6-128 0,2-5-16 0,4 0-40 0,3-6-20 0,3 3 0 0,6-2-76 16,0 4 40-16,-1-1-232 15,1 1 144-15,-3 4-396 16,0 2 288-16</inkml:trace>
  <inkml:trace contextRef="#ctx0" brushRef="#br0" timeOffset="3530.19">5247 16023 800 0,'-12'3'296'0,"12"-3"-232"0,-6 0-16 16,6 0 240-16,6 2-168 0,3-4 84 16,3 2-120-16,9-5 12 31,0-1-56-31,12-4-24 16,-1 2-8-16,1-3 16 15,0 3-12-15,-6 0-144 16,-3 3 68-16,-10 0-288 0,1 5 192 0</inkml:trace>
  <inkml:trace contextRef="#ctx0" brushRef="#br0" timeOffset="5805.83">6310 15478 880 0,'-3'3'328'16,"3"-3"-256"-16,-21 26-16 0,6-7 176 0,6-1-136 0,-14 14 120 0,2 2-124 0,-6 11 84 15,9 0-100-15,0 0 36 16,6-2-64-16,3-6 36 16,6-8-48-16,3-11 24 15,6 1-32-15,9-14 8 16,3-2-20-16,12-11 0 16,0 3-8-16,5-11-96 15,-2 5 52-15,-3-5-184 0,0 6 124 16,-10-4-248-1,4 4 196-15,-6-3-388 16,-3 5 300-16</inkml:trace>
  <inkml:trace contextRef="#ctx0" brushRef="#br0" timeOffset="5991.45">6426 15640 1092 0,'9'7'404'0,"-9"-7"-316"0,15 48-24 0,-12-16 292 16,3 0-208-16,-12 13 72 16,3 0-128-16,-3 0-40 15,3-6-32-15,-6-7-8 16,6-6-4-16,-3-4-184 16,6-4 100-16</inkml:trace>
  <inkml:trace contextRef="#ctx0" brushRef="#br0" timeOffset="6523.55">6801 15862 1068 0,'6'0'396'0,"-6"0"-308"0,6 5-24 0,-6-2 308 0,3-1-216 0,-3 1 116 0,0 2-160 0,0-5 56 16,0 0-96-16,3 0 24 15,0 0-56-15,0-5-16 16,3 2-12-16,0-5-12 15,3 6 4-15,-6-1-16 16,0 3 8-16,-3 0-4 16,0 5 0-16,-3 1 24 15,3-1-8-15,-3 0-4 16,0 1 0-16,-3-6-92 16,3 2 48-16,0-4-348 15,3 2 216-15,0-6-900 16,6-2 592-16</inkml:trace>
  <inkml:trace contextRef="#ctx0" brushRef="#br0" timeOffset="7488.82">7248 15661 716 0,'-6'-6'264'0,"6"6"-204"15,-3 0-16-15,0 0 116 0,6 0-96 0,-3-2 132 0,6-1-112 0,0-5 64 16,3 3-84-16,2-3 0 16,1 3-40-16,3-6-4 15,0 6-12-15,0-3 12 16,3 3-12-16,-3 5-28 16,3 2 8-16,-6 9-4 15,-1 5 8-15,-5 13 0 16,0 5 0-16,-9 14-12 15,0-3 12-15,-11 0 40 0,2-3-20 16,-6-2 140 0,6-11-84-16,-6-5 56 15,6-6-68-15,0-7 64 16,6-1-68-16,3-7 28 16,6 0-48-16,6-3 0 0,3 0-20 15,3-3 0-15,3 3-4 16,3-5-16-16,-1 2 4 15,1-2 12-15,-3 5-4 0,0-6 8 16,0 4-8-16,-6-3-100 16,0 2 52-16,-3-2-112 15,3 2 88-15,-4-2-164 16,1 2 132-16,0-5-216 16,3 5 180-16</inkml:trace>
  <inkml:trace contextRef="#ctx0" brushRef="#br0" timeOffset="8542.15">8054 15507 632 0,'3'-5'236'0,"-3"5"-184"0,-3-3-16 0,0 1 184 0,6 4-128 16,-3-2 96-16,0 0-108 0,-3 0-12 16,0 0-40-16,-6 0 8 0,4 3-20 15,-10-3 44-15,6 5-32 0,-12 1-4 16,6 1-16-16,-9-1 12 16,6 2-12-16,-5-3 40 31,8 0-24-31,-6 1 12 15,9-1-20-15,-3 0 20 0,6 0-24 16,-3-2 32-16,6 0-28 16,-3-1 4-16,3 1-12 0,0-3-24 15,3 0 8-15,-3 0 12 16,6 0 0-16,-3 0-12 16,3 3 4-16,-3-3 4 15,3 2 0-15,-5 1-12 16,2 2 8-16,-3-2 4 15,6 0 0-15,-6-3 24 16,6 0-12-16,-6 0-20 16,6 0 0-16,-6 0 4 15,6 0 4-15,-6 0 8 16,6 0-4-16,-3 0 16 16,3 0-12-16,-3 0-12 15,6 0 0-15,-3 0 12 16,0 0-4-16,3 0-4 15,3 2 4-15,6 1 12 16,3 2-8-16,5 3-20 16,1 5 4-16,6 6-4 15,0-1 4-15,0 6 8 16,-1 3 0-16,-8 2 88 0,0-3-48 16,-12 1 88-1,-3-4-72-15,-12-4 0 16,0-3-36-16,-12-8-48 0,0 0 16 0,-11-11-264 15,2 3 156 1</inkml:trace>
  <inkml:trace contextRef="#ctx0" brushRef="#br0" timeOffset="9409.59">8150 15595 820 0,'-3'-8'304'0,"3"8"-236"0,6-6-20 0,-3 1 152 0,3 5-120 0,2-8 36 0,4 0-68 0,3-5-20 16,0 5-16-16,3-3-12 16,0 3 4-16,0 3-16 15,0 3 8-15,-1 7-16 16,-2 5 12-16,-6 9-12 15,0 5 8-15,-9 10 24 16,0 1-4-16,-9 9 128 16,3-1-72-16,-9-1 104 15,1-5-96-15,-7-5 40 16,3-3-64-16,-3-5-8 0,3-6-24 16,0-4 24-1,9-4-24-15,0-2 40 0,3-3-32 16,0-5 40-16,6 3-36 0,6-6-4 31,3 3-16-31,6-5-8 0,6 2 4 0,3-4 4 16,0-1-4-16,3-3-56 15,-4 3 28 1,1-2-76-16,0 4 56 16,-3-2-176-16,-3 0 124 0,0 3-236 15,-4 5 184-15,-2 0-264 16,0 3 236-16</inkml:trace>
  <inkml:trace contextRef="#ctx0" brushRef="#br0" timeOffset="10282.51">8775 15743 632 0,'-3'-3'236'0,"3"3"-184"0,-3 0-16 0,0 0 220 0,6 0-148 0,0-3 108 0,3 3-128 0,3-5 92 16,3 2-100-16,5-4 36 15,4 1-68-15,6-4 28 16,3 2-44-16,8-3-44 16,-2 3 4-16,3-2-16 15,0 4 12-15,-4 1-160 16,-2 2 96-16,-6 1-236 15,-6 2 180-15</inkml:trace>
  <inkml:trace contextRef="#ctx0" brushRef="#br0" timeOffset="11661.74">9712 15386 600 0,'9'-6'224'0,"-9"6"-176"0,12-2-12 0,-12-1 132 0,0 6-100 0,3-3 88 0,0 0-92 0,-6 0 116 15,0 2-100-15,-6-2 12 16,3 3-52-16,-9 0 16 16,4 2-28-16,-10 0-8 15,6 0-12-15,-6 1 20 16,3-1-16-16,0 0-4 15,3 1-4-15,-2-4 12 16,2 3-8-16,-3 1-4 16,6-1 0-16,-3 0-16 15,3 1 8-15,0-4 4 16,6 1 0-16,-3 0 0 16,6-1 0-16,-3-2 8 15,6 3-4-15,-6 0-12 16,6-1 4-16,-6 1 4 15,6-1 0-15,-5 1 16 16,2 0-8-16,-3-1-20 16,3 4 4-16,-6-4 12 15,3 4 0-15,-3-4-4 16,3 4 4-16,-3-1-4 16,6 0 0-16,0 0 8 15,3 3-4-15,6 3-12 16,3 0 4-16,12 2 48 15,2 0-24-15,13 11 68 16,0 2-48-16,-3 9 64 16,-4-4-64-16,-11 4 64 0,-6-3-64 15,-15-3 44-15,-3-3-48 16,-21-7 16 0,1-3-32-16,-16-11-80 0,6 0 32 15,-5-13-280-15,8 3 168 16,-3-11-424-16,12 0 320 15</inkml:trace>
  <inkml:trace contextRef="#ctx0" brushRef="#br0" timeOffset="12159.74">9945 15724 1152 0,'14'-2'428'0,"-14"2"-332"0,12 5-28 0,-6 0 280 0,3 0-204 0,-3 1 92 0,3 2-140 0,-6-3 40 16,3 0-76-16,-6-2-16 0,3 0-28 0,-3-3-4 15,0 0-4-15,-3 0 4 32,3 2-8-32,-3-2-168 15,0 0 88-15,-3-2-268 16,6 2 192-16,-3-3-476 15,6 0 352-15</inkml:trace>
  <inkml:trace contextRef="#ctx0" brushRef="#br0" timeOffset="13342.22">10323 15441 956 0,'9'32'352'0,"-9"-32"-272"0,8 58-24 16,-8-31 280-16,3-4-196 0,-3 14 20 0,0 3-96 0,0 2-32 0,0-2-20 16,0-6-12-1,3-2 4-15,0-8-16 0,0-5 8 0</inkml:trace>
  <inkml:trace contextRef="#ctx0" brushRef="#br0" timeOffset="13887.76">10692 15608 832 0,'-3'-3'308'0,"3"3"-240"0,-9 3-20 0,0-1 152 16,3 1-120-16,-9 0 108 0,6-1-108 0,-9-2 80 31,3 3-92-31,-2-6 4 16,2 3-48-16,0-5 68 16,9 0-56-16,3-8-12 15,3-1-16-15,6-12-28 16,6 5 12-16,6-6-12 15,2 6 8-15,1 5-8 16,3 11 8-16,-3 15-36 16,-3 6 28-16,-9 11 68 15,0 2-24-15,-9 11 80 16,-3-1-56-16,-9 4-8 16,3-6-24-16,-9-3-12 0,3-2 0 15,-9-8-244 1,6-3 132-16</inkml:trace>
  <inkml:trace contextRef="#ctx0" brushRef="#br0" timeOffset="14620.84">10879 15716 756 0,'30'-24'280'0,"-30"24"-216"0,36-26-20 0,-21 13 100 16,2 2-88-16,1-13 48 0,3 6-60 0,-3-9 20 0,3 4-36 0,-3-4 72 15,-3 9-56-15,-6-4 48 16,-1 9-52-16,-8 0 24 16,-2 8-36-16,-7-1-28 15,0 4 0-15,-6-1 8 16,3 6-4-16,-6-1-4 31,3 6 4-31,-6 0 4 0,3 0-4 16,-2 0 32-16,2 3-20 0,-3-3 20 15,9 2-20-15,-3-2-8 16,3 0-4-16,-3 0 12 16,6 3-8-16,-3-3 24 15,4 0-20-15,-1-3 12 16,3 3-12-16,3-3-8 15,3 0 0-15,3 1 20 16,6-1-12-16,5 3-20 16,4 0 0-16,6 8-4 15,0 0 4-15,-3 10 16 16,0 3-4-16,-12 8-12 16,-1 0 4-16,-13 0 28 15,-1-2-12-15,-18-6 112 16,0 0-72-16,-9-11 16 15,3-4-44-15,-2-12 12 16,8 1-20-16,3-16 20 16,6-3-24-16,6-16-20 15,9 3 0-15,9-8-164 16,6 8 96-16,6 0-208 16,3 7 160-16,0 4-476 0,-4 5 332 15</inkml:trace>
  <inkml:trace contextRef="#ctx0" brushRef="#br0" timeOffset="21652.39">5741 17060 1276 0,'0'-2'472'0,"0"2"-364"0,6-11-32 0,0 3 180 0,0 3-156 0,3-14 48 0,6 6-88 0,9-13-4 15,9 2-32-15,2-18 4 16,1 2-16-16,0-21-8 16,0 8 0-16,-1-5-4 15,-2 10 0-15,-6 1 0 16,-3 12 0-16,-7 1-12 16,-2 7 8-16,-3 4 12 15,-3 7-4-15,-6-3-4 16,3 11 4-16,-6 0 4 15,3 3-4-15,-6 0-4 16,3 2 4-16,-3-2-16 16,6 5 8-16,-3-6 12 15,0 6-4-15,0-5-4 16,3 3 4-16,-6-6 20 16,3 5-12-16,-3-5-12 15,6 5-4-15,-3-2 4 16,0 5 0-16,0-5 8 15,0 5-4-15,0-6-20 16,0 6 8-16,0-5 4 16,0 5 4-16,0-5 16 0,0 5-8 15,0-3-12 1,0 6 0-16,0-3-4 16,0 0 0-16,-3 0 8 15,3 3 0-15,-6-1 0 16,3 3 0-16,-3-2 0 15,3 2 0-15,-6 1 8 16,6 2-4-16,-6-3-12 0,6 3 4 16,-5-3 4-16,2 3 0 15,-3-3 24-15,3 1-12 16,-3-1-20-16,3 0 0 0,-3-2 20 16,6 0-4-16,-6-1-28 15,6 1 8-15,-3-3 32 16,3 2-12-16,-3-2 0 15,6 3-4-15,-3-6 28 16,3 3-16-16,0-2 4 16,0 2-12-16,0-3-8 15,3 3 4-15,-3-2-4 16,3 2 0-16,-3-3-12 16,0 6 8-16,0-6 12 15,6 3-4-15,0-3 8 16,3 1-8-16,0-6-4 15,0 2 4-15,0-2 4 16,3 3-4-16,0-5-4 16,-1 4 4-16,4-7-16 15,0 5 8-15,0-2 4 16,0 2 0-16,0-3 0 16,0 3 0-16,0 0-12 15,0 5 8-15,-1 3 12 16,-8 6-4-16,-3 4-4 0,0 6 4 0,-6 3-16 31,3 2 8-31,-3 0 4 0,3-2 0 0,0-4 0 16,6 4 0-16,-3-6 8 15,3-2-4-15,0-3-4 16,3-3 4-16,-3-2-84 16,3-1 44-16,-3 1-296 15,3 0 188-15,-3 2-556 16,0 3 392-16</inkml:trace>
  <inkml:trace contextRef="#ctx0" brushRef="#br0" timeOffset="22455.54">5289 17232 860 0,'0'-5'320'0,"3"5"-248"0,0-5-20 0,-3 5 208 16,0 0-152-16,0-3 132 0,3 3-136 0,-3-3 76 16,0 3-104-16,-3-2 48 15,3 2-72-15,-6 0 24 16,0 2-44-16,-6 4 0 16,3 4-20-16,-9 1 12 15,3-1-16-15,-2 4 48 16,2-1-28-16,0-2-24 15,3-1-4-15,3 1 0 16,9-1 0-16,6 1-12 16,3-1 8-16,6 4 12 15,6-1-4-15,-4 5 24 0,1 1-16 16,-9 5 40-16,-3 0-28 0,-12 5-4 16,3 0-12-16,-12 0 12 15,1-5-12-15,-4-6-72 16,-6-5 32-16,-3-5-296 0,-6 0 184 15,1-5-268-15,-1 0 236 0,0 2-756 32,3 5 516-32,6 6 152 15</inkml:trace>
  <inkml:trace contextRef="#ctx0" brushRef="#br0" timeOffset="23990.79">9031 16960 788 0,'-3'5'292'0,"3"-5"-228"0,3-3-16 0,0 1 272 0,0-1-184 0,3-7 192 0,3 2-188 0,5-14 60 15,1 1-116-15,6-24 4 16,3 3-52-16,0-19 4 16,0 6-24-16,-4-14-8 15,1 13-4-15,-3-10-16 16,-3 10 8-16,0-2-4 16,-3 13 0-16,-6 3 8 15,3 10 0-15,-3 6 16 16,0 10-8-16,-6 3-20 15,3 5 4-15,-6 2 4 16,3 4 4-16,-3-1 0 0,3 6 0 16,-3-3 0-1,0 2 0-15,-3-2 0 16,6 0 0-16,-3 0 8 0,6 0-4 16,-3-2-4-1,0 2 4-15,0-3-16 16,0 3 8-16,0-3 4 15,0 3 0-15,0-5 0 0,0 5 0 16,0-2 16-16,3 2-8 0,-3-3-20 31,0 6 4-31,0-1 4 0,3 1 4 16,-6-1 8 0,3 6-4-16,-6 3-4 0,0 2 4 0,-9 0-4 15,3 3 0-15,-3-2 8 16,6 1-4-16,-6-4-20 15,3 0 8-15,0-3 12 16,4-1 0-16,-4-1 8 16,6-1-8-16,0-2 8 15,3 2-8-15,0-5 8 16,3 3-8-16,-3-3 8 16,6 0-8-16,-3-3 16 15,3 3-12-15,-3-3 16 16,3 3-16-16,-3-2-28 15,3 2 8-15,-3-3 24 16,3 3-8-16,-3-3 20 16,3 1-16-16,0-4-4 0,0 6 0 15,0-5 4 1,0 5-4-16,0-5-12 16,3 5 4-16,-1-5 12 15,1-1-4-15,3-4 16 16,0-1-12-16,3-7-4 15,0 4 0-15,0-7-16 16,6 5 8-16,-6-5 4 16,3 8 0-16,-3-3-20 0,2 8 12 15,-5 0 12-15,0 3 0 16,-6 8-20-16,3 2 8 16,-6 13 12-16,0 6 0 0,-3 8-4 15,0 0 4-15,-3-1-16 16,6-4 8-16,-3-6 20 15,3-2-8-15,-3-6-4 16,6-3 0-16,-3-4 4 16,0-4-4-16,0-4-224 15,6-1 124-15,-3-2-344 16,0 2 248-16,0 3-640 16,0 5 464-16</inkml:trace>
  <inkml:trace contextRef="#ctx0" brushRef="#br0" timeOffset="24662.19">9144 17584 756 0,'6'11'280'0,"-3"-9"-216"0,3 1-20 0,3-3 288 0,3-3-192 0,-1-4 208 16,1-9-200-16,0-6 108 0,3-4-148 15,3-3 20-15,3-6-76 0,3-12-12 0,-1-14-24 16,1-2-12 15,0 2 0-31,3-3 4 16,-3 11-4-16,-6 11-28 15,-4 13 12-15,-14 21-12 16,-3 11 12-16,-17 39 16 0,2 8 0 0,-12 16 60 31,6 3-36-31,-3 8 16 0,10 0-28 16,5-14-8-16,9-10-4 15,0-16 4-15,9-11-4 16,0-4 8-16,6-14-8 0,-1-11 24 16,4 0-16-16,3-13-40 31,0 6 16-31,0-6-104 0,-3 3 64 16,0-3-232-16,0 5 160 15,-4-2-280-15,4 5 228 16</inkml:trace>
  <inkml:trace contextRef="#ctx0" brushRef="#br0" timeOffset="24890.95">9281 17404 892 0,'0'-10'332'0,"-3"4"-260"0,-3 1-20 0,6 0 264 0,3 5-184 0,3-5 96 15,3 2-132-15,3-5 24 16,0 3-72-16,5-6-32 16,4 6-16-16,6-8 16 15,3 5-8-15,3-6-240 16,-1 4 124-16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7:03.920"/>
    </inkml:context>
    <inkml:brush xml:id="br0">
      <inkml:brushProperty name="width" value="0.05292" units="cm"/>
      <inkml:brushProperty name="height" value="0.05292" units="cm"/>
      <inkml:brushProperty name="color" value="#FF0000"/>
    </inkml:brush>
  </inkml:definitions>
  <inkml:trace contextRef="#ctx0" brushRef="#br0">4768 15708 1048 0,'21'-8'388'0,"-21"8"-300"0,24-10-28 0,-6 4 48 0,-1 4-72 0,13-3-4 0,-3 5-20 0,3-3-20 16,-3 3 4-16,-1 0 12 15,-2 3-4-15,-3-3-4 0,-3 2 4 16,-3-2-4-1,0 3 0-15,-9-1-108 16,3 1 60-16,-4 0-260 0,-2-1 168 16</inkml:trace>
  <inkml:trace contextRef="#ctx0" brushRef="#br0" timeOffset="620.74">4804 15909 676 0,'-3'-2'248'0,"3"2"-192"0,3-6-16 0,-3 4 156 0,6 2-116 0,0-3 36 16,6 3-68-16,0-2-28 0,2 4-12 15,10-4 0-15,-3 2-4 0,-3-3-4 32,6 0 4-32,0 1-4 15,-4 2 0-15,-2-3 16 0,0 6-8 0,-6-3-20 31,-3 0 4-31,-6 0-112 0,3 0 68 16,-6 0-260-16,0 0 172 0</inkml:trace>
  <inkml:trace contextRef="#ctx0" brushRef="#br0" timeOffset="5641.36">5590 15666 788 0,'0'-5'292'0,"0"5"-228"0,3-6-16 0,-3 1 204 0,0 5-148 0,0-5 132 0,3 0-132 0,0-3 4 0,6 5-64 0,-1-5 0 15,4 3-28-15,-3-3 0 16,6 2-8-16,3-1-8 16,0 4 4-16,0-2-16 15,6 2 8-15,-10 3 4 16,4 3 0-16,-6 2-20 16,-3 5 12-16,-12 9-4 15,3 5 4-15,-18 10 8 16,3 3 0-16,-2 3 0 15,-4 0 0-15,0-3-12 16,6-3 8-16,-3-2 20 16,6-6-8-16,-3-5 60 15,6-2-40-15,0-3-12 16,4-3-8-16,2-5 88 16,3 0-52-16,0-3 36 15,6 1-48-15,-1-6 16 16,10 2-28-16,-6-4 0 15,6 2-12-15,0-3-24 16,3 0 8-16,0-2 12 16,0 2 0-16,-1-2-4 0,4 2 4 0,0-2 4 15,-6 2-4 1,3-2-12 0,0 5 4-16,-9-5 20 0,3 5-8 15,-6-3-12-15,2 6 0 16,-5-3-4-16,0 0 0 0,-6 0 8 15,3 0 0-15,-3 0-248 16,0 5 136 0,1-5-244-16,2 3 200 0</inkml:trace>
  <inkml:trace contextRef="#ctx0" brushRef="#br0" timeOffset="6491.62">6119 15605 800 0,'0'-5'296'0,"0"5"-232"0,3 0-16 16,-3 0 96-16,0 5-88 0,0 6 32 0,3 2-52 0,-3 13 64 0,3 3-52 0,-3 11 8 15,3-3-32-15,-3 3 4 16,3-3-16-16,-3-3 12 15,3-2-16-15,-3-8 4 16,0-6-4-16</inkml:trace>
  <inkml:trace contextRef="#ctx0" brushRef="#br0" timeOffset="7190.46">5557 15359 548 0,'-9'11'204'0,"9"-11"-156"0,-36 63-16 0,15-28 476 0,7-1-284 0,-7 29 208 0,0 4-252 0,12 12-60 16,9-5-80-16,6-3-20 15,12-4-12-15,9-4-40 16,-7-7 16-16,4-1-240 16,0-7 140-16,-6-3-504 15,-3-8 344-15</inkml:trace>
  <inkml:trace contextRef="#ctx0" brushRef="#br0" timeOffset="9668.34">6524 15748 820 0,'3'-11'304'0,"-3"11"-236"0,6-10-20 0,-3 2 108 0,6 5-96 0,0-7 64 0,3 4-72 0,0-4-48 15,3 2-4-15,3 0 4 16,0 5 0-16,2 9-20 16,1 1 8-16,-3 15-84 15,-3 4 52-15,-9 9 24 16,-3-1 12-16,-12 3 84 16,0-3-44-16,-12 1 172 15,6-9-116-15,-6-5 80 16,7-5-100-16,-4-8 52 15,3-3-72-15,0-10 4 16,3 0-32-16,0-14-4 16,3 1-12-16,0-9-16 15,3 6 4-15,0-5-252 16,3 7 140-16,0 1-528 16,3 7 364-16</inkml:trace>
  <inkml:trace contextRef="#ctx0" brushRef="#br0" timeOffset="10134.23">6953 15708 736 0,'12'-16'272'0,"-12"16"-208"0,15-13-20 0,-6 5 152 0,0 6-116 0,6-6-24 0,-1 5-36 0,7 0-8 15,0 3-8-15,3 8-12 0,3 6 4 16,-6 9 4 0,-4 6 0-16,-11 3 0 15,-3 0 0-15,-12 0 200 16,0-3-108-16,-8-3 132 16,-1-7-132-16,-6-9-36 15,6 1-36-15,-6-11 0 16,6 0-12-16,-2-13 4 15,5 0-4-15,0-17 4 16,9 4-8-16,3-6-248 16,3 6 132-16,9 2-808 15,3 8 508-15</inkml:trace>
  <inkml:trace contextRef="#ctx0" brushRef="#br0" timeOffset="10491.15">7423 15674 892 0,'0'0'332'0,"0"0"-260"0,9 3-20 0,-6-3 108 0,0 2-100 0,3-2 72 0,6 3-76 0,0-3 4 16,0 0-36-16,3-3-4 0,3 3-12 0,2-2 12 31,4-1-12-31,3-2-56 15,0 5 24-15,-3-3-288 0,-1 3 172 16</inkml:trace>
  <inkml:trace contextRef="#ctx0" brushRef="#br0" timeOffset="10811.34">7516 15587 800 0,'-6'-6'296'0,"6"6"-232"0,3-2-16 0,-3 2 196 16,0 5-144-16,0 0 80 0,3 3-104 0,-3 8 4 31,3 3-48-31,-3 7-20 16,0 3-8-16,-3 6 12 16,3-1-8-16,-3 0-72 15,0-5 32-15</inkml:trace>
  <inkml:trace contextRef="#ctx0" brushRef="#br0" timeOffset="11818.48">8004 15510 728 0,'-3'10'268'0,"3"-10"-208"0,-15 22-16 0,9-12 116 0,3 1-96 0,-6 2 60 15,6 3-68-15,-3-3 56 0,3 0-64 0,0-2 28 16,6 2-44-16,-3-2 68 15,6-1-52-15,0-4 44 16,0 2-52-16,3-6 8 16,0 3-32-16,6-5-8 15,3 0-4-15,5 0-16 16,1 0 8-16,0 0-60 16,3 0 36-1,-6 0-200-15,-1 0 128 0</inkml:trace>
  <inkml:trace contextRef="#ctx0" brushRef="#br0" timeOffset="12089.16">8209 15531 788 0,'6'5'292'0,"-6"-5"-228"0,6 22-16 0,-3-9 140 16,0 3-112-16,-3 10 112 15,0 6-108-15,0 7 12 32,3 1-56-32,-3 0-12 15,0-6-16-15,-3-5 4 0,0-2-8 0,-3-9-212 16,3-2 112-1</inkml:trace>
  <inkml:trace contextRef="#ctx0" brushRef="#br0" timeOffset="12922.65">8543 15589 508 0,'3'0'188'0,"-3"0"-148"0,-3 0-8 0,0 0 104 0,0 6-80 0,-6-4 68 16,3 3-72-16,-9-2 76 0,6 0-72 0,-6-1 88 31,3 1-84-31,-3-3 8 16,3 0-44-16,0-3 48 15,3 3-40-15,1-5 20 0,2 0-32 16,3-8 60 0,3-1-44-16,3-7 28 0,3 5-36 15,2-5-16 1,4 3-8-16,6 2-16 16,0 5 8-16,3 9 40 15,3 4-24-15,-3 14-8 16,-1 3-8-16,-8 12 4 15,-3 1 0-15,-15 16 156 16,0-3-84-16,-9 5 76 0,1-5-84 16,-7-3 0-16,6-7-40 15,-3-9 4-15,3 1-16 0,0-14-164 16,3-3 80-16,0-7-348 16,3 0 232-16</inkml:trace>
  <inkml:trace contextRef="#ctx0" brushRef="#br0" timeOffset="13343.32">8846 15690 912 0,'12'-6'340'0,"-12"6"-264"0,6-5-24 0,-3 3 272 0,3 2-188 0,3-6 116 0,0 4-152 0,6-4 36 15,0 4-80-15,2-4-24 16,4 4-20-16,0-4 0 16,3 6-8-16,-3-2-12 15,0 4 4-15,-1-2-412 16,1 3 228-16</inkml:trace>
  <inkml:trace contextRef="#ctx0" brushRef="#br0" timeOffset="14104.96">9212 15597 644 0,'6'-5'236'0,"-6"5"-180"0,3 0-20 0,0-3 184 0,0 1-128 0,0-4 112 0,3 4-116 0,0-4 84 15,3 1-96-15,6-5 36 16,-3 2-64-16,3-3-16 15,0 6-20-15,-1-1 16 16,4 4-16-16,-3 2-4 16,3 5-4-16,-3 6-4 15,-3 2 0-15,-9 8-12 16,-3 5 8-16,-15 14-16 16,3 2 12-16,-12 3 40 15,6-2-20-15,-8-6 112 0,8-5-68 16,0-6 72-16,6-2-72 0,-3-8 68 31,6-3-72-31,3-2 36 0,6-4-52 16,0-4 16-16,6 2-32 0,3-5 0 15,6 3-12 1,3-6-16-16,0 3 4 0,5-2 12 16,4-1-4-16,3-2-92 15,0 2 52-15,3-5-228 16,-4 0 148-16</inkml:trace>
  <inkml:trace contextRef="#ctx0" brushRef="#br0" timeOffset="14423.39">9686 15338 1340 0,'17'61'496'0,"-17"-61"-384"0,15 98-36 0,-9-43 236 0,0-2-188 0,-6 26 56 0,0-4-108 15,-6-4-24-15,3-7-32 16,-9-9-4-16,1-7-4 0,-10-6 4 16,0-5-8-16,-18-8-292 15,6-2 156-15,-14-6-676 16,8-5 448-16</inkml:trace>
  <inkml:trace contextRef="#ctx0" brushRef="#br0" timeOffset="15609.42">10218 15669 1120 0,'3'-3'416'0,"-3"3"-324"0,3-3-24 0,-3 1 164 0,3 2-140 0,-3-3 52 0,3 3-84 15,-3-3-48-15,0 6-8 0,0-3 20 16,0 0-12-16,0 0 24 31,0 0-24-31,0 0 120 16,0 0-76-16,0 0 104 15,0 0-96-15,0 0 16 16,6 0-48-16,-3-3-4 0,0 3-16 0,-3-5 0 16,0 5-4-16,0-3-112 15,0 6 56 1,0 0-360-16,0-1 228 0,0 1-672 15,3 5 480-15</inkml:trace>
  <inkml:trace contextRef="#ctx0" brushRef="#br0" timeOffset="15899.7">10784 15237 1412 0,'-45'51'524'0,"45"-51"-408"0,-32 124-32 16,20-74 208-1,6-7-176-15,3 17 24 0,3-1-84 16,12 1-28-16,3-4-16 16,14-6-80-1,4-10 36-15,6-11-216 16,-1-2 136-16</inkml:trace>
  <inkml:trace contextRef="#ctx0" brushRef="#br0" timeOffset="17427.2">11147 15446 1092 0,'3'-2'404'0,"-3"2"-316"0,9 0-24 0,-6-3 144 0,3 3-128 0,3-3 80 0,3 1-92 0,6-4-20 0,0 1-28 0,2-3-16 15,4 3 0 1,3-3-4-16,0 3 0 16,0-3 0-16,-1 5 0 15,1-5 8 1,-3 6-4-16,-3-4-4 0,0 6 4 0,-3-5-4 31,-4 2 0-31,-2-2-12 0,0 5 8 0,-3-3 4 16,0 3 0-16,3-2-12 15,-3 4 8-15,-3-2 4 16,0 3 0-16,-3 0 0 16,0-1 0-16,-3 1 0 15,0 2 0-15,-3 3 0 16,3 0 0-16,-6 3 16 15,0 2-8-15,-6 0-12 16,3 3 0-16,-9 0 12 16,6 0-4-16,-9-3-4 15,7 0 4-15,-4-2 12 16,3-1-8-16,0-2-12 16,9 0 0-16,3-2-24 15,6 2 16-15,3 2-4 16,3 1 8-16,0 2 24 15,3 3-8-15,-6 0-4 16,3 2 0-16,-9 1 92 16,0-1-52-16,-15 1-8 15,3-3-24-15,-15 0 8 16,0-3-12-16,-9-5-216 16,4 0 116-16,-4-6-328 15,9 4 236-15</inkml:trace>
  <inkml:trace contextRef="#ctx0" brushRef="#br0" timeOffset="18178.54">11933 15335 592 0,'15'-8'220'0,"-15"8"-172"0,9-2-12 0,-6-1 172 0,3 3-120 0,0-3 124 0,0 3-124 0,-3-2 80 16,0 4-100-16,-3-2 36 16,0 0-60-16,-6 0 48 15,3 6-56-15,-9-1 36 16,3 0-40-16,-12 1 16 16,6 1-28-16,-9 1-8 15,3 0-8-15,-5 0-4 16,8 3 0-16,-6-3 0 15,9 2 0-15,-3-2 8 16,6 3-4-16,0-3 16 16,7 2-12-16,-4 1-12 0,3 0 0 15,3-1 4 1,6 3 0-16,3 1-20 16,5-1 12-16,7 0 12 15,6 3 0-15,3 3 8 16,0-1-8-16,-3 1 24 15,-4 2-16-15,-8 0 76 16,0-3-52-16,-12 1 68 16,-3-3-64-16,-15-3 0 0,1-2-24 0,-19-3-12 15,3-1 0 1,-12-1-200-16,7-1 108 16,-4-5-308-16,12 3 224 0</inkml:trace>
  <inkml:trace contextRef="#ctx0" brushRef="#br0" timeOffset="18641.93">12115 15478 924 0,'0'-5'340'0,"0"5"-260"0,9-8-28 0,-4 3 204 0,1-1-152 0,6-7 88 0,3 2-108 0,9-4-32 15,0 4-32-15,6 3-32 16,-1 5 4-16,1 14-24 15,0 5 20-15,-9 13-4 16,-3 3 8-16,-9 2 16 16,-3 1-4-16,-12-4 120 15,-3-2-68-15,-15-2 156 16,3-6-120-16,-15-8 24 16,6 0-68-16,-5-13 0 15,5 0-32-15,0-10-16 16,6-1-4-16,1-10-76 15,8 5 44-15,0-5-172 0,6 3 116 0,6-1-292 16,6 9 216 0,6 2-432-16,6 5 336 15</inkml:trace>
  <inkml:trace contextRef="#ctx0" brushRef="#br0" timeOffset="19025.97">12698 15457 832 0,'21'-24'308'0,"-21"24"-240"0,36-13-20 16,-19 10 8-16,1 3-40 0,3 8 40 0,3 3-32 0,-6 10 4 0,-3 5-16 0,-9 6 188 16,0-3-112-16,-12-2 184 15,0-3-152-15,-15-6 148 16,0-2-152-16,-18-8 48 16,4-3-96-16,-10-7-20 15,6-1-32-15,4-8-4 31,8 3-4-31,0-13 12 16,12 3-12-16,3-14-56 0,9 3 24 16,6-6-288-16,3 9 172 15,6 2-496-15,3 8 356 16</inkml:trace>
  <inkml:trace contextRef="#ctx0" brushRef="#br0" timeOffset="20575.4">13308 15565 880 0,'0'-2'328'0,"0"2"-256"0,3-3-16 0,-3 1 168 0,6 2-132 0,0-3 112 0,3 0-116 0,0-2 16 15,3 0-64-15,3-3 48 16,3 2-52-16,8-2 0 16,1 3-20-16,9-3-20 31,0 6 0-31,-1-4-112 0,-2 4 64 0,-3-1-252 16,-6 6 168-1,-6-3-384-15,-4 0 288 16</inkml:trace>
  <inkml:trace contextRef="#ctx0" brushRef="#br0" timeOffset="21015.66">13496 15341 820 0,'3'-6'304'0,"-3"6"-236"0,-3 0-20 0,0 3 184 0,6 2-136 0,-3 8 96 0,0 3-112 0,-3 13 44 16,3 3-72-16,-3 5-28 15,3-2-16-15,0-1 0 16,3-5-4-16,-3 0 8 15,3-5-8-15,0-3-116 16,0-2 60-16,0-9-428 16,3 1 264-16</inkml:trace>
  <inkml:trace contextRef="#ctx0" brushRef="#br0" timeOffset="21634.23">13954 15415 1040 0,'6'-8'384'0,"-6"8"-300"0,12-8-20 0,-6 2 120 0,3 4-112 0,6-6 24 0,0 3-56 0,6-3-8 16,-1 2-20-16,4-2-32 15,0 3 8-15,-3 0 4 16,0 2 8-16,-6 3-12 16,-1 3 8-16,-11 7 4 15,0 6 0-15,-20 11 0 16,-4 2 0-16,-21 5 0 15,3 1 0-15,-5-4 76 16,8-1-40-16,3-4 56 16,12-5-52-16,4-5 68 15,8 0-60-15,3-8 80 16,9-3-72-16,12-8 0 16,8 3-36-16,16-5-12 15,0 0-4-15,5 0-76 16,1 2 40-16,-6-2-216 0,-4 5 136 15,-5-6-396-15,-3 6 280 16</inkml:trace>
  <inkml:trace contextRef="#ctx0" brushRef="#br0" timeOffset="21915.27">14603 15256 1248 0,'12'-13'460'16,"-12"13"-356"-16,6 8-32 0,-9 5 172 0,0 3-148 0,-6 18 60 0,3 3-92 0,-6 3-28 15,3-1-24-15,-3-4 0 16,3-3-8-16,-2-6-4 16,2-5 4-16,-3-2-164 0,6-1 88 15,-3-4-524 1,6-1 328-16</inkml:trace>
  <inkml:trace contextRef="#ctx0" brushRef="#br0" timeOffset="22269.67">14832 15507 1196 0,'6'-2'440'0,"-6"2"-340"0,30-3-32 15,-12 0 44 1,0 1-76-16,12-4 32 16,-1 4-40-16,10-4-88 0,-6 1 32 15,2-5-484 1,-2 2 280-16</inkml:trace>
  <inkml:trace contextRef="#ctx0" brushRef="#br0" timeOffset="22623.38">15577 15269 1152 0,'0'-3'428'0,"0"3"-332"0,0 3-28 0,0 0 184 0,2-1-152 0,-2 6 56 15,0 3-92-15,0 13-40 16,0 2-12-16,-2 9-24 31,2-1 8-31,-6 0 40 16,3-2-24-16,-6 0-96 15,6-3 40-15,-6-3-236 16,3-4 156-16,-3-4-360 16,3 1 272-16</inkml:trace>
  <inkml:trace contextRef="#ctx0" brushRef="#br0" timeOffset="22955.41">15654 14962 944 0,'12'-5'352'0,"-12"5"-276"0,12 24-20 0,-3-3 260 15,0 0-184-15,8 24 124 16,4 3-148-16,3 31 52 16,0 0-92-16,-9 19 36 15,0-13-64-15,-15 8-20 16,0-14-12-16,-15-2 8 16,0-14-8-16,-9-10-12 15,3-11 0-15,-11-5-312 16,2-7 168-16</inkml:trace>
  <inkml:trace contextRef="#ctx0" brushRef="#br0" timeOffset="25414.42">6521 16671 1092 0,'-6'3'404'0,"6"-3"-316"0,-12 40-24 16,1-16 204-16,5 2-160 0,-12 11 264 0,9 0-208 0,-9 5 32 15,6 1-116-15,3 4-40 16,9-2-24-16,3 3-16 15,6-8 4-15,0-6-104 16,3-7 56-16,-3-6-120 16,0-3 88-16,-3-5-244 15,3-2 180-15,-3-3-316 0,0-3 260 0</inkml:trace>
  <inkml:trace contextRef="#ctx0" brushRef="#br0" timeOffset="25716.24">6762 17021 1080 0,'3'-8'400'0,"-3"8"-312"0,12-3-24 0,-6 0 292 16,0 1-208-16,6-4 92 16,3 6-144-16,0-5 24 0,3 5-72 0,3-2-24 31,-1 2-16-31,-2-3-20 16,0 6 8-16,-3-3-148 15,6 5 84-15,-3-3-368 16,0 4 244-16</inkml:trace>
  <inkml:trace contextRef="#ctx0" brushRef="#br0" timeOffset="26337.77">7251 16891 1048 0,'0'-5'388'0,"0"5"-300"0,3-3-28 15,0 0 192 1,0 6-152-16,0-6 116 16,0 3-124-16,0-5 40 15,2 2-76-15,4-4 28 16,0 4-48-16,3-8 8 16,0 6-28-16,0-6 0 15,3 4-8-15,0-4-16 16,0 3 4-16,-3 0 4 15,0 5 0-15,-4 3-12 0,4 6 8 16,-9 4-16-16,3 6 12 0,-12 5 4 16,0 3 4-16,-11 3 8 31,2-4-4-31,-12 1-4 0,6 0 4 0,-6-3 12 16,6-2-8-1,4-6 40 1,5 0-24-16,3-8 48 15,9 3-40-15,3-5 4 16,3 0-24-16,6-6 12 0,5 3-16 16,1-3 16-1,3 3-16-15,-3-5-12 16,0 2 0-16,-3-2 4 0,3 5 0 0,-4-5-88 16,4 5 48-16,-3-5-152 15,0 10 108-15,-3-5-228 16,0 3 180-16,-3-3-364 15,-3 2 280-15</inkml:trace>
  <inkml:trace contextRef="#ctx0" brushRef="#br0" timeOffset="26638.03">7617 16563 1248 0,'-6'-11'460'0,"6"11"-356"0,15 6-32 0,-3 7 200 0,0 5-164 0,8 25 152 0,4 2-152 15,0 16 16 1,0-3-76-16,-12 16 44 15,-3-5-56-15,-12 5-8 16,-3-8-16-16,-12-8 0 16,3-10-8-16,-12-9 16 0,6-4-12 15,-8-9-172-15,5-7 92 0,0-6-396 16</inkml:trace>
  <inkml:trace contextRef="#ctx0" brushRef="#br0" timeOffset="27147.58">8432 17010 1536 0,'-3'-5'572'16,"3"5"-448"-16,0-3-32 0,0 0 204 0,0 3-180 0,0-5-8 0,0 5-72 0,0-2-16 15,0 2-12-15,3-3-16 16,0 3 4-16,0 0-348 16,0 3 192-16,0 2-640 15,3 3 448-15</inkml:trace>
  <inkml:trace contextRef="#ctx0" brushRef="#br0" timeOffset="27683.82">9102 16621 932 0,'0'-10'348'0,"0"10"-272"0,-15 10-20 0,0 9 236 0,1 4-172 0,-16 17 216 0,6 2-192 0,-3 6 112 16,9-6-148-16,6 6-40 16,6-6-44-16,6 6-36 15,6-6 4-15,6 1-92 16,3-9 52-16,0-5-152 16,0-5 112-16,-3-5-260 15,-3-1 196-15</inkml:trace>
  <inkml:trace contextRef="#ctx0" brushRef="#br0" timeOffset="28097.56">9269 16939 996 0,'3'-6'368'0,"-3"6"-284"0,9-2-24 0,-3-1 232 0,0 6-172 0,3-6 100 16,3 3-128-16,-1-5-16 0,4 2-48 0,0-5-24 16,3 6-8-16,0-4 12 15,3 4-4 1,-3-6-356-16,-1 5 196 0</inkml:trace>
  <inkml:trace contextRef="#ctx0" brushRef="#br0" timeOffset="28584.01">9683 16687 1040 0,'3'-5'384'0,"-3"5"-300"0,3 21-20 0,-3-5 216 0,3 3-164 0,-3 10 0 15,3 2-72-15,0 4-24 0,-1-3-12 0,-2 2 12 16,3-5-12-16,-3-3 16 16,3-2-16-16,-6-5-232 15,3-3 120-15,-5-3-536 16,2 0 352-16</inkml:trace>
  <inkml:trace contextRef="#ctx0" brushRef="#br0" timeOffset="28882.58">9834 16513 956 0,'27'2'352'0,"-27"-2"-272"0,33 43-24 15,-15-4 304 1,3 4-208-16,0 20 116 0,-4 1-156 0,-11 10 100 16,-3-8-120-16,-18 8 36 15,1-8-80-15,-13-5-16 16,3-11-20-16,-6-10 0 31,6-8-8-31,-8-9-144 0,8-7 76 16,-3-8-476-16,0-8 300 0,-9-2-828 0</inkml:trace>
  <inkml:trace contextRef="#ctx0" brushRef="#br0" timeOffset="32698.18">4691 17018 956 0,'0'-5'352'0,"0"5"-272"0,6 0-24 0,-6 0 112 0,0 0-104 0,3 0 104 0,3 0-92 0,2-3 48 15,7 3-72-15,3-3 4 16,-3 3-32-16,6-2 12 16,3 2-20-16,9-6-8 0,-1 4-4 0,4-3-4 15,-3 5 0 1,-1-6 8 0,-2 6-4-16,-3-2-64 0,-12 2 32 15,0-3-172 1,-3 6 108-16</inkml:trace>
  <inkml:trace contextRef="#ctx0" brushRef="#br0" timeOffset="33162.74">4801 17185 748 0,'-3'2'276'0,"-6"1"-216"0,18 0-16 0,-9-3 244 0,3 0-168 0,3 0 152 0,6 0-156 0,6-3 12 16,2 3-80-16,13-5-28 16,0-1-12-16,3-4 8 15,-1 5-8-15,1-3-92 16,-6 2 48-16,-6 1-332 16</inkml:trace>
  <inkml:trace contextRef="#ctx0" brushRef="#br0" timeOffset="34971.64">4837 17365 652 0,'-6'-3'244'15,"6"3"-192"-15,3 3-12 0,-3-3 128 0,0 0-100 0,3 0 124 0,2 5-112 0,4-5 92 16,6 3-96-16,9-6-16 16,3 3-36-16,9-5 12 15,2 2-24-15,4-5-76 0,0 0 36 16,-4 3-300-16,-5 2 184 15,-6 1-592-15</inkml:trace>
  <inkml:trace contextRef="#ctx0" brushRef="#br0" timeOffset="39093.18">10882 16849 436 0,'0'0'160'0,"0"0"-124"0,0-6-8 0,0 4 148 0,0 4-100 0,0-4 184 0,3 2-152 0,-3-3 76 16,3 3-112-16,-3-3 132 15,6 3-120-15,3-2 96 16,3-1-104-16,6-2 28 16,0 2-60-16,3-5-16 15,-1 6-16-15,1-4-20 16,0 4 4-16,-3-6 4 16,0 5 0-16,-3 0 8 15,-3 3-4-15,-4 0-196 16,1 3 104-16,-3 0-272 15,0 5 204-15</inkml:trace>
  <inkml:trace contextRef="#ctx0" brushRef="#br0" timeOffset="39424.06">10936 16912 300 0,'-9'3'112'0,"9"-3"-88"0,-6 2-8 0,3 1 108 16,3 0-72-16,-3-3 140 16,3 2-112-16,-3-2 156 15,6 0-132-15,0 0 44 16,3 0-84-16,3-2 76 15,0 2-80-15,3-3 52 16,0 6-68-16,-1-3-20 16,4 0-16-16,-3 0 0 15,0 0-4-15,0 0-4 16,0 0 4-16,0 0-148 16,0 2 80-16</inkml:trace>
  <inkml:trace contextRef="#ctx0" brushRef="#br0" timeOffset="39962.81">10864 17026 392 0,'-9'8'148'0,"9"-8"-116"0,-3 5-8 0,3-5 216 0,6 3-136 0,-3-3 204 0,6 0-176 0,6-3 96 16,3 3-136-16,3-2 4 15,3-1-56-15,0-5-16 16,-1 8-16-16,-2-3-8 15,0 6 4-15</inkml:trace>
  <inkml:trace contextRef="#ctx0" brushRef="#br0" timeOffset="40980.21">11751 16830 932 0,'3'-10'348'16,"-3"10"-272"-16,6-16-20 0,-3 8 164 0,6 2-132 0,3-7 88 0,3 0-104 0,3-8 24 15,3 5-56-15,3-5-16 16,-1 5-12-16,1-3-12 16,-3 9 4-16,0 2-4 15,0 5 0-15,-3 9 0 16,-1 7 0-16,-14 13-20 15,0 6 12-15,-12 8 12 16,4-1 0-16,-13 4 16 16,3-6-12-16,-12 0-12 15,6-6 0-15,-6-1 56 16,9-7-28-16,-2-4 44 16,8-1-40-16,0-7 48 15,6-3-44-15,0-3 28 16,3 1-32-16,0-6 36 15,3 2-36-15,3-2-4 0,3 0-16 16,0 0-8 0,3 0 4-16,3 0 4 15,0 3-4-15,2-3-4 16,4 3 4-16,0-3-16 16,3 0 8-16,0 0-4 15,-3 0 0-15,0 0 16 16,-4 0-4-16,4 0 8 15,0 0-8-15,3 0-12 0,0 2 4 0,-3-2 4 16,0 3 0-16,-4-1-12 16,-2 1 8-16,-6-3 12 15,3 3-4-15,-6-3-4 16,0 0 4-16,-3 0-40 16,0 0 20-16,0 0-100 15,0 0 64-15,0-3-100 16,0 3 88-16,0-5-216 15,0 5 156-15</inkml:trace>
  <inkml:trace contextRef="#ctx0" brushRef="#br0" timeOffset="41804.15">14663 16441 976 0,'12'-8'360'15,"-12"8"-280"-15,-6 6-20 0,0 1 160 0,0 7-132 0,-15 15 236 0,3 3-180 0,-9 18 124 16,3 3-156-16,7 5 4 15,5-5-72-15,12-5-8 16,6-9-24-16,8-4 20 16,4-6-20-16,3-5-32 15,0-3 12-15,0-5-88 16,0-3 56-16,-6-3-152 16,-1 1 108-16,-2-6-252 0,3 3 188 0</inkml:trace>
  <inkml:trace contextRef="#ctx0" brushRef="#br0" timeOffset="42613.01">14960 16785 820 0,'3'-18'304'0,"-3"18"-236"0,6-8-20 15,-3 2 160 1,0 6-124-16,0-2 52 15,0 2-76-15,0 2-28 16,0 6-20-16,-3 3-20 16,3 5 4-1,-9 2 12-15,3 1-4 0,-6 2-4 16,3 0 4-16,-3 0-4 16,3-2 0-16,-3-1 0 15,7-2 0-15,-4-3 8 16,3-2-4-16,3-6 24 15,3 1-16-15,0-9 12 16,2 0-12-16,7-7 0 16,6 2-4-16,6-11 4 15,-3 3-8-15,3-7 16 16,-3 1-12-16,-4 1-28 0,-2 5 8 16,-3 1-4-1,0 7 8-15,-3 0 8 16,0 5 0-16,-3 3 0 15,0 5 0-15,0 6-12 16,0 2 8-16,-3 3-4 16,3 3 0-16,-6-4 16 15,3 4-4-15,-3-3 8 16,3-3-8-16,-3-2-4 16,6-3 4-16,0-6-4 15,3 3 0-15,-7-5 8 16,4 0-4-16,-3-5 32 15,0 3-20-15,3-6 4 16,0 2-12-16,3-7 4 0,3 5-8 0,6-8 8 16,3 6-8-1,6-6 8-15,-1 3-8 16,7-3-28-16,0 3 12 0,-3-1 4 16,-1 4 8-16,-5 2 8 15,0 2-4 1,-6 4-4-16,-3 4 4 0,-6 6-4 15,0 3 0-15,-9 8 52 16,0-1-28-16,-3 3 132 16,0-2-88-16,-6-1 40 15,3 1-64-15,-3-3 28 16,3-1-40-16,0-1-8 16,3-4-16-16,0-2 4 15,3-2-8-15,-3-6 8 16,6 2-8-16,-3-2-80 15,0 0 40-15,0 0-276 16,0 0 172-16</inkml:trace>
  <inkml:trace contextRef="#ctx0" brushRef="#br0" timeOffset="43027.43">15821 16854 1028 0,'9'-19'380'16,"-9"19"-296"-16,20-13-20 0,-11 5 156 0,3 3-132 0,3-8 36 0,3 5-76 0,0-3-20 15,0 6-16-15,0 5-20 16,-1 8 4-16,-2 10 4 16,-3 4 0-16,-9 4-20 15,0 3 12-15,-15-5 32 16,0-3-16-16,-17-2 104 16,-1-4-60-16,-9-4 84 15,6-3-80-15,1-11 0 16,5 1-36-16,-3-9-4 15,6 3-8-15,6-13-8 16,9 3 4-16,12-17-48 16,9 6 24-16,9-5-232 15,3 5 140-15,3 7-384 16,3 12 280-16</inkml:trace>
  <inkml:trace contextRef="#ctx0" brushRef="#br0" timeOffset="43837.28">16461 16814 696 0,'6'0'256'0,"-6"0"-196"0,6 0-20 0,-4-2 144 0,1 2-108 0,0-6 104 0,0 4-104 0,-9-6 48 16,3 2-72 0,-11-1 40-1,2 1-52-15,-15 1 24 0,3 5-36 0,-12 3-16 31,7 5-8-31,-4 2 20 16,6 6-12-16,3 0-4 16,6 2-4-16,6 1 20 15,7-1-12-15,5 1-4 0,3-3-4 0,5-3 20 16,7 0-12-16,3-2 4 16,3-1-8-16,3-4-8 15,0-1 4-15,2-5-16 16,-2 0 8-16,3-5 12 15,-3-1-4-15,3-9-20 16,-4 1 8-16,7-15-32 16,-3 3 24-16,6-22-40 15,0 3 36-15,-1-13 8 16,-2 10 8-16,-3-5 4 16,-6 14 0-16,-9-4 24 15,-1 9-12-15,-8 2 76 16,-3 6-52-16,-8 7 40 15,2 9-44-15,-12 12 44 16,3 6-44-16,-6 24 80 16,3 2-60-16,0 25 52 15,9-1-60-15,-3 11 40 16,6-6-48-16,1-2-12 0,2-8-12 0,-3-3 16 31,6-5-16-31,0-8-4 16,6-5-4-16,-1-8-288 15,1-8 156-15</inkml:trace>
  <inkml:trace contextRef="#ctx0" brushRef="#br0" timeOffset="44900.46">17425 16555 392 0,'-12'0'148'0,"12"0"-116"0,3 0-8 0,-3 0 172 0,0 0-112 0,0 0 168 16,0 0-144-16,0 0 152 0,0 0-152 16,0-3 108-1,3 3-128-15,-3-2 72 16,6 2-96-16,0-3 92 0,3 0-92 15,3-2 24 1,0 2-52-16,9-4-24 16,-1 4-4-16,13-8 0 15,3 6-4-15,9-8-4 16,-1 5 4-16,-2-5-4 16,-6 5 0-16,-7 0 8 0,-2 0-4 15,-9 2-20 1,0 6 8-16,-9 0-4 0,0 6 4 0,-9 4 0 15,-3 4 0-15,-18 12 0 16,0 3 0-16,-18 19-12 16,4-1 12-16,-7 9 20 15,9-6-4-15,-2-5 48 16,11-8-28-16,0-8 20 16,9-2-28-16,3-6-8 15,9-5-8-15,0-6-4 16,3 1 0-16,0-6-36 15,3 1 20-15,-3-6-196 16,0 0 116-16,0 0-248 16,6 5 192-16,-6 0-360 15,3 0 292-15</inkml:trace>
  <inkml:trace contextRef="#ctx0" brushRef="#br0" timeOffset="45301.83">17494 16695 800 0,'-6'0'296'0,"6"0"-232"0,0 0-16 0,0 0 184 0,0 0-136 0,14 5 240 0,4-2-184 15,3 0-88-15,12-3 28 16,0 2-56-16,11-2-28 15,-2 0-8-15,0 0 0 16,-4 0 0-16,-5-2 8 0,-6 2-4 16,-3-3 8-1,-1 3-8-15,-5-3-48 16,0 6 28-16,-9-3-148 16,0 0 92-16,-9 0-116 15,0 0 104-15</inkml:trace>
  <inkml:trace contextRef="#ctx0" brushRef="#br0" timeOffset="45612.13">18279 16251 1112 0,'9'63'412'0,"-9"-63"-320"0,3 95-28 0,-3-31 232 16,0-6-176-16,-6 24 92 15,3-5-124-15,-6 0-60 16,3-9-20-16,-11 4 16 15,-4-11-12-15,0-11-4 16,0-5-4-16,-3-13-480 0</inkml:trace>
  <inkml:trace contextRef="#ctx0" brushRef="#br0" timeOffset="139400.23">22658 7178 96 0,'3'13'0'0</inkml:trace>
  <inkml:trace contextRef="#ctx0" brushRef="#br0" timeOffset="140359.62">21771 7419 1040 0,'9'-11'384'0,"-9"11"-300"0,6-5-20 0,-6 2 104 16,0 6-104-16,0 2 28 15,0 3-56-15,-6 8 40 16,3 5-44-16,-6 6 92 16,0 2-72-16,-3 0 56 15,3-3-64-15,0-4 112 16,3-1-88-16,3-5 88 15,3-3-88-15,0-8 56 16,6-2-72-16,0-8 16 16,3-1-40-16,15-7 0 15,3 2-16-15,15-10-16 16,5 5 0-16,19-15-4 16,-1 4 0-16,22-13-12 15,-4 6 12-15,-3-6-172 16,-8 9 100-16,-7-4-312 15,-11 11 220-15,-7 1-352 16,-5 9 296-16</inkml:trace>
  <inkml:trace contextRef="#ctx0" brushRef="#br0" timeOffset="141134.18">21604 8324 696 0,'-3'0'256'0,"3"0"-196"0,-6 0-20 0,3 0 136 0,6 5-104 0,-6 3 156 0,3 5-128 0,-5 6 144 16,-1-3-140-16,-3 5 88 15,6 3-108-15,-3-1 96 16,3-1-104-16,-3-1 84 16,3-3-92-16,3-4 12 15,6-1-48-15,6-11 76 16,6-2-60-16,20-15 20 16,4 1-36-16,23-15-20 15,1 3-8-15,11-19-4 16,-5 2 0-16,-1-10-36 15,-8 14 20-15,-4-1-180 16,-8 14 108-16,-10 4-276 16,-5 9 200-16</inkml:trace>
  <inkml:trace contextRef="#ctx0" brushRef="#br0" timeOffset="142066.62">21658 9409 684 0,'3'-6'252'0,"-3"6"-192"0,3 3-20 0,-3 0 144 0,3 2-108 0,-6 5 164 0,3 4-136 0,-6 7 176 0,3 0-156 0,-6 5 68 31,6 4-108-31,-3-4 108 16,3-2-108-16,-3-6 76 15,6 1-96-15,0-6 48 16,3 0-68-16,0-5 32 16,6-2-44-16,0-4 8 15,3 1-24-15,0-3 36 16,0 0-28-16,6 0-24 15,2 0 0-15,16-8 24 16,3 3-12-16,11-17-4 16,4 1-4-16,12-18 4 15,-1 2-4-15,15-19-80 16,-2 11 40-16,-1-5-144 0,-11 7 100 16,-13-2-220-16,-8 14 172 0,-9 2-400 15,-10 10 296-15</inkml:trace>
  <inkml:trace contextRef="#ctx0" brushRef="#br0" timeOffset="142773.81">21869 10369 1196 0,'-15'26'440'0,"15"-26"-340"0,-65 77-32 0,29-40 144 0,6 0-132 0,-23 14 0 0,5-1-48 0,-11 8-12 15,11-8-12-15,-3-5-16 16,16-5 4-16,2-14-348 16,9-7 192-16,3-14-432 15,6-5 336-15</inkml:trace>
  <inkml:trace contextRef="#ctx0" brushRef="#br0" timeOffset="142984.53">21554 10422 1060 0,'18'-8'392'0,"-18"8"-304"0,9 8-28 0,-6 0 224 16,2 2-168-16,4 17 132 15,0 2-144-15,9 11-24 16,6-1-48-16,15 6-12 16,2 0-12-16,4 6-8 15,0-6 4-15,-7-3 12 16,1-5-8-16,-12-8-4 15,-3-5 0-15,-9-8-348 16,-1-3 188-16</inkml:trace>
  <inkml:trace contextRef="#ctx0" brushRef="#br0" timeOffset="144106.07">4408 8033 872 0,'3'-8'324'0,"-3"8"-252"0,24-8-20 16,-6 0 224-16,5 5-160 0,25-7 112 0,3 2-132 0,50-8 8 0,3 3-60 0,66-6-36 15,-7 3-8-15,55-2 0 16,-19 7 0-16,30-2 8 15,-26 5-4-15,2 0 24 16,-32 3-16-16,-15 5-32 16,-33 2 12-16,-18 1 20 15,-24 2-8-15,-11 1-8 16,-19 2 0-16,-5-3-4 16,-13 0 0-16,-8 0-116 15,-3 1 68-15,-6-4-232 16,-3 1 160-16,-3 0-700 15,-3 2 460-15</inkml:trace>
  <inkml:trace contextRef="#ctx0" brushRef="#br0" timeOffset="144706.29">4709 9223 880 0,'3'-5'328'0,"-3"5"-256"0,5 0-16 0,4-5 248 0,6 2-176 0,33-10 116 0,11 0-144 0,43-16-28 0,5 5-44 0,48-8-20 31,-10 6-4-31,31 2-16 16,-15 8 8-16,14 3 4 16,-23 5 0-16,-6 2 8 15,-27 4-4-15,-6-4-4 16,-20 6 4-16,-4 0-76 16,-18 3 40-16,-8 0-268 15,-13 2 164-15,-11 3-740 0,-9 0 484 0</inkml:trace>
  <inkml:trace contextRef="#ctx0" brushRef="#br0" timeOffset="145403.62">4575 10136 728 0,'11'-5'268'16,"-11"5"-208"-16,39-5-16 0,-12-1 228 0,6 4-156 0,41-12 96 0,7 1-124 0,52-8-52 0,1 5-20 0,48-8 0 31,-15 6-8-31,26-1 4 16,-17 9-4-16,2 2-172 15,-26 8 88-15,0-3-376 16,-27 6 252-16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38:17.753"/>
    </inkml:context>
    <inkml:brush xml:id="br0">
      <inkml:brushProperty name="width" value="0.05292" units="cm"/>
      <inkml:brushProperty name="height" value="0.05292" units="cm"/>
      <inkml:brushProperty name="color" value="#FF0000"/>
    </inkml:brush>
  </inkml:definitions>
  <inkml:trace contextRef="#ctx0" brushRef="#br0">1425 6747 1288 0,'3'-5'476'0,"-3"5"-368"0,15-3-32 0,-12 0 152 0,6 3-140 0,0-2 0 0,6-1-56 0,0-2-28 16,6 2-8-16,-1-5 20 15,1 5-8-15,0-4-116 16,-3 4 56-1</inkml:trace>
  <inkml:trace contextRef="#ctx0" brushRef="#br0" timeOffset="404.44">1464 6908 1132 0,'6'-2'420'0,"-6"2"-328"0,6 0-24 16,-6-3 84-16,9 3-96 0,0-3 4 16,-3 3-36-16,9-5-16 15,-4 2-4 1,1-2 4-16,6 2-4 15,-3-4-144-15,3 4 76 16,0-2-220-16,3 5 160 0</inkml:trace>
  <inkml:trace contextRef="#ctx0" brushRef="#br0" timeOffset="690.42">1485 7064 904 0,'9'-2'332'0,"-9"2"-256"0,6 0-24 15,0-3 176 1,3 3-136-16,5-5 44 16,7 2-84-16,6-5-28 15,-3 6-16-15,6-6-8 0,-1 2 0 16</inkml:trace>
  <inkml:trace contextRef="#ctx0" brushRef="#br0" timeOffset="1979.59">2812 6617 664 0,'-12'-5'244'0,"12"5"-188"0,3 0-16 0,-3 0 268 0,0 0-176 16,0 0 152-16,0 0-168 0,0 0 88 0,0 0-116 0,-3 0 32 16,3 3-72-1,-3-3 20-15,3 0-40 0,-2 0 44 31,4 0-40-31,-2-3-8 0,3 3-12 0,0-3 16 16,6 1-16-16,-6-4-20 16,3 4 0-16,6-4 32 15,0 4-16-15,6-4-8 16,-3 4-4-16,3-6 4 16,3 5 0-16,5-5-12 15,-5 6 8-15,9-6-4 16,0 5 0-16,-3-5-28 15,2 5 20-15,1-2 4 16,-3 3 12-16,-6-4 8 16,0 6-4-16,-4 0-20 15,-2 3 8-15,-6-3 4 16,-3 5 4-16,-6 0 0 16,0 6 0-16,-9 0 0 0,3-1 0 15,-9 3 8 1,-2 1-4-16,-10-1 32 15,3 0-20-15,-6 0 20 16,6 1-20-16,-2-4-8 16,8 1-4-16,-3-3-16 0,9 0 8 0,0-3 4 31,6 3 0-31,6 0 0 16,6 0 0-16,6 5 0 15,9 0 0-15,9 6 0 16,-1 2 0-16,-5 3 76 0,0-3-40 15,-12 0 76-15,-9-2-64 0,-15-4 20 16,0-1-40-16,-18-6-8 16,3 0-12-1,-8-6-96-15,5 1 52 0,-12-3-228 16,13 3 148-16,-10-1-316 16,18 1 240-16</inkml:trace>
  <inkml:trace contextRef="#ctx0" brushRef="#br0" timeOffset="2523.4">3881 6768 1120 0,'0'-5'416'0,"0"5"-324"0,3 2-24 0,-3-2 324 0,0 0-228 0,0 3 164 0,3 0-192 0,-3-1 40 15,9 1-104-15,-6 0 32 16,3 2-64-16,0-5 60 15,0 0-60-15,-3-3-8 16,3 3-20-16,-6-2-12 16,6-1 4-16,-6 0 4 15,3 3-4-15,-6-2-20 16,3 2 8-16,-3-3-12 16,3 6 8-16,-3-3-20 15,-3 2 20-15,3-2-64 16,-3 3 40-16,-3-3-140 15,6 0 96-15,0 0-360 16,-3 0 248-16</inkml:trace>
  <inkml:trace contextRef="#ctx0" brushRef="#br0" timeOffset="3844.85">4557 6612 1028 0,'-3'-3'380'0,"3"3"-296"0,-6 0-20 0,3-2 200 0,6 2-156 0,-3-6 80 0,0 4-112 0,0-6 92 16,6 0-96-16,0-5-4 15,9 2-40-15,-4-5-24 16,7 3-8-16,3 0-4 15,0 2 0-15,3 3-36 16,-3 8 24-16,-3 8-80 16,-1 5 56-16,-5 14 8 15,-3 2 24-15,-9 8-8 16,-6 3 12-16,-9 2 4 16,1-2 4-16,-7-1 96 15,6-4-52-15,-12-6 0 16,12-5-28-16,-3-6 8 15,9-5-16-15,0-2 24 16,6-3-20-16,-6-3 68 16,7 1-48-16,2-6 4 15,5 0-20-15,1 0-4 16,3 0-4-16,0-3 4 16,6 0-8-16,3-5-4 15,6 3 4-15,-3-3-16 16,0 3 8-16,-4-3 12 15,1 5-4-15,-3-2-12 16,0 2 4-16,-9-2 12 16,9 5-4-16,-9-3-4 15,3 3 4-15,-3-2-4 0,3 4 0 0,-9-4-116 16,3 2 64-16,3-3-244 16,5 3 168-16</inkml:trace>
  <inkml:trace contextRef="#ctx0" brushRef="#br0" timeOffset="4289.18">6000 6551 1048 0,'3'0'388'0,"-3"0"-300"16,9 0-28-16,-6 0 120 0,3 0-112 0,6-3 24 0,0 1-52 0,3-4 44 15,3 1-48-15,0-3-16 16,0 3-12-16,-1-3-20 15,4 5 8-15,0-2 12 16,-3 2-4-16,0-2-240 16,-3 5 128-16</inkml:trace>
  <inkml:trace contextRef="#ctx0" brushRef="#br0" timeOffset="4640.92">5983 6705 964 0,'8'-6'360'0,"-8"6"-280"0,12-2-24 0,-3-1 172 16,0 3-136 0,3-3 8-16,-3 1-60 15,0-1-20 1,3 3-12-16,3-3-16 0,0 6 4 16,3-3-40-16,-1 0 24 0,1 0-284 15,0 0 168-15,0 0-480 16,0 3 344-16</inkml:trace>
  <inkml:trace contextRef="#ctx0" brushRef="#br0" timeOffset="4881.49">5994 6808 1092 0,'3'0'404'0,"-3"0"-316"0,12-3-24 0,-6 0 232 0,0 3-176 15,6-2 64-15,0 2-108 16,3-6-36 0,3 4-24-16,0-3-4 15,3 2-8-15,2-2-196 16,1 2 104-16,0-2-288 15,0 5 208-15</inkml:trace>
  <inkml:trace contextRef="#ctx0" brushRef="#br0" timeOffset="5177.96">6783 6302 1360 0,'3'3'504'0,"-3"-3"-392"0,9 42-32 0,-3-10 212 16,0 3-176-16,3 15 8 15,0-3-76-15,3 4-8 16,0-6-24-16,0 5-16 15,0-8-4-15,-6-2-32 16,2-6 20-16,-8-7-436 16,3-3 252-16</inkml:trace>
  <inkml:trace contextRef="#ctx0" brushRef="#br0" timeOffset="7006.95">8626 6297 892 0,'6'-13'332'0,"-6"13"-260"0,-9-3-20 0,-6 6 220 0,3 2-160 0,-18 14 184 0,1 4-168 0,-10 22 136 15,6 0-152-15,0 6-40 16,10-4-44-16,5-2-4 16,6-8-16-16,6 0 4 15,6-7-4-15,6-7-128 16,6-2 64-16,3-7-180 16,2-1 132-16,-2-8-180 15,3 1 160-15,0-6-192 16,0 0 180-16,0-6-408 15,0 1 304-15</inkml:trace>
  <inkml:trace contextRef="#ctx0" brushRef="#br0" timeOffset="7684.5">8706 6490 808 0,'12'21'300'0,"-12"-21"-232"0,15 35-20 16,-9-19 160 0,0 0-124-16,0 2 96 15,0 1-100-15,-3-4 104 16,3 1-104-16,-3-5 24 16,0 0-64-16,0-4 4 15,0-1-28-15,-3-6 44 16,0 0-32-16,0-3-4 15,3 0-16-15,0-2-8 0,3 3 4 16,0-12-4-16,0 6 0 16,-1-10 8-16,4 5-4 0,0-9-12 15,3 4 4-15,0-6 12 16,0 6-4-16,0-4-28 16,0 7 12-16,0-1-12 15,3 8 12-15,-6 2 0 16,2 6 4-16,-5 8-12 15,0 6 12-15,-3 4-4 16,0 1 4-16,-3 2 8 16,3 3 0-16,-3-9 0 15,0 1 0-15,0-5 24 16,3 0-12-16,-3-6 4 16,0-3-8-16,3-9 20 15,3 1-16-15,3-15-4 16,0 3-4-16,0-12 4 15,3 7-4-15,0-4-12 16,0 9 4-16,0 2-24 16,3 8 16-16,-4 10-20 15,4 6 16-15,-6 11 8 0,3 2 8 16,-9 6 44 0,3-1-24-16,-6-2 88 15,3-3-60-15,-3-5 4 16,0 0-32-16,0-6 16 15,0-2-24-15,0-8-40 0,3 3 16 16,-3-8-340-16,3 2 192 0,0-5-516 16,3 3 380-1</inkml:trace>
  <inkml:trace contextRef="#ctx0" brushRef="#br0" timeOffset="8032.57">9346 6485 704 0,'6'-19'264'0,"-6"19"-208"0,12-8-12 0,-3 6 52 0,0 4-60 0,3 6 56 0,0 3-52 0,-3 10 60 0,0 3-60 0,-9 5 204 31,0-2-136-31,-12-4 136 16,0-1-140-16,-6-4 88 15,3-5-112-15,-6-5 56 16,6-2-80-16,-2-6 4 16,2-8-36-16,3-11-4 15,3 1-12-15,0-12-16 0,6 7 4 0,6-12-200 31,6 9 112-31,3 2-324 0,6 5 232 0,2 6-644 16,1 5 464-16</inkml:trace>
  <inkml:trace contextRef="#ctx0" brushRef="#br0" timeOffset="8584.91">9817 6498 800 0,'9'-10'296'0,"-9"10"-232"0,5-6-16 16,-5 4 160-1,3-1-124-15,-6-2 96 16,3-3-100-16,-5 0 52 15,-1 5-76-15,-12 3 24 16,3 3-48-16,-12 13 16 16,6 0-28-16,-6 5-16 15,4 3-8-15,-1 2 40 0,9-2-24 0,6 0 8 32,6-3-12-32,9 0 20 15,6-2-16-15,6-12 40 16,3 4-28-16,2-11-24 15,4 0 0-15,3-13-28 16,-3 0 16-16,2-22-40 0,1 6 32 16,0-21-48-16,0 5 40 0,-6-13 16 15,-4 7 8-15,-8-4 28 16,0 10-12-16,-6 2 68 16,-3 14-48-16,-12 11 32 15,3 10-36-15,-12 16 16 16,4 5-24-16,-4 24 96 15,3 5-64-15,3 19 4 16,9-2-36-16,3-1 4 16,6-5-12-16,3-8 0 15,3-8-4-15,-3-6-84 16,3-1 40-16</inkml:trace>
  <inkml:trace contextRef="#ctx0" brushRef="#br0" timeOffset="9284.84">10644 6255 696 0,'-3'-3'256'0,"3"3"-196"0,-6 8-20 0,3-3 76 0,3 1-72 0,-6 4 112 0,6 6-84 0,-3 0 112 0,6 0-104 16,-6-3 56-16,3 3-76 0,-3-5 36 31,3-1-56-31,-3-5 32 0,3-2-40 0,-3-6 16 31,6 1-28-31,3-4 28 16,3 4-32-16,15-6-24 16,3 8 4-16,17 13-8 15,4 6 4-15,6 20-12 0,-7 4 12 16,-11 7-24-16,-9-5 20 0,-18-3 100 16,-6-5-44-16,-27-8 52 15,0-2-56 1,-18-9-20-16,4-4-12 0,-13-12-220 15,9 1 116-15,-11-14-436 16,8-2 296-16</inkml:trace>
  <inkml:trace contextRef="#ctx0" brushRef="#br0" timeOffset="9569.74">10757 6231 852 0,'-15'0'316'0,"15"0"-248"0,-9 3-16 0,6-3 304 0,3 0-204 0,0 0 116 15,3 0-156-15,9-3 68 0,6 3-104 0,21-3-32 16,3 1-28-16,8-4-76 16,1 1 32-16,2-6-392 31,-5 1 228-31</inkml:trace>
  <inkml:trace contextRef="#ctx0" brushRef="#br0" timeOffset="9833.62">11412 5834 1300 0,'6'11'480'0,"-6"-11"-372"15,15 98-32-15,-3-43 284 16,0-2-212-16,6 45 12 16,-1-3-100-16,-5 11-24 15,0-13-20-15,-9-3-4 16,-3-14-4-16,-9-2-8 16,3-15 4-16</inkml:trace>
  <inkml:trace contextRef="#ctx0" brushRef="#br0" timeOffset="10971.13">1526 11300 1144 0,'-6'-5'420'15,"6"5"-324"-15,0-5-28 0,0 2 236 0,6 3-180 0,-6-3 80 0,9 1-116 0,0-3-20 16,3 5-40-16,9-6-16 16,-3 4-8-16,9-6-48 15,8 0 24-15,-2 0-168 16,6 5 104-16,-9-2-212 16,-1 2 168-16</inkml:trace>
  <inkml:trace contextRef="#ctx0" brushRef="#br0" timeOffset="11334.05">1535 11462 852 0,'0'5'316'0,"0"-5"-248"0,3 0-16 0,3 0 216 15,-3 0-156-15,6-3 60 0,0 3-100 16,3-5-24-16,6 0-32 16,-3-3-20-1,6 3 0-15,5-3-200 16,-5 5 112-16</inkml:trace>
  <inkml:trace contextRef="#ctx0" brushRef="#br0" timeOffset="11649.84">1628 11636 1120 0,'23'-8'416'15,"-23"8"-324"-15,51-15-24 0,-24 9 8 16,3 4-56-16,-1-4-8 15,1 4-8-15,3-1 12 16,-9 3-8-16</inkml:trace>
  <inkml:trace contextRef="#ctx0" brushRef="#br0" timeOffset="14848.77">3205 11438 436 0,'3'3'160'0,"-3"-3"-124"0,3 2-8 0,-3-2 168 0,0 0-112 0,0 0 160 0,0 0-140 0,6 0 100 16,-6 3-120-16,3-6 116 16,0 1-116-16,0-9 108 15,3 3-108-15,3-13-36 16,0 2-28-16,9-12-20 15,-6 4 4-15,9-5-16 16,-1 9 8-16,7-4-4 16,3 14 0-16,3 13-12 15,-1 8 12-15,-2 26-4 16,-3 6 4-16,-21 13 68 16,0-3-32-16,-24 0 140 15,3-5-96-15,-12-2 108 16,7-9-100-16,-10-7 64 15,9-6-84-15,-9-13 20 0,9-3-44 16,-5-13 12 0,11-3-28-16,-6-18-8 15,9 3-8-15,3-27-260 16,9 5 140-16,0-7-236 16,3 12 200-16,0 9-284 15,6 13 244-15</inkml:trace>
  <inkml:trace contextRef="#ctx0" brushRef="#br0" timeOffset="15750">4155 11459 1016 0,'15'3'376'0,"-15"-3"-292"0,0 10-20 0,0-7 316 0,6 0-220 0,-3 2 112 0,3 0-160 0,-3-2 100 16,3 2-120-1,0-5 0 1,-6 3-56-16,0-3-8 0,0 0-16 16,0 0-8-1,0 0 0-15,0 0 4 16,0 5-4-16,0 0-12 0,0 1 4 0,-6-4-120 16,6 4 68-16,-3-6-276 15,6 0 184-15,3 0-692 16,2 5 468-16</inkml:trace>
  <inkml:trace contextRef="#ctx0" brushRef="#br0" timeOffset="16660.82">5238 10911 1352 0,'-23'48'500'15,"23"-48"-392"-15,-33 90-28 0,12-42 180 0,6-3-160 0,-9 23 36 0,6 4-80 0,7-3-32 0,5-9-16 16,9-4-36 0,8-8 16-16,10-9-144 15,3-4 84-15,6-11-232 16,3-9 172-16,-1-9-260 15,1-1 224-15,-3-8-568 16,-9 3 412-16</inkml:trace>
  <inkml:trace contextRef="#ctx0" brushRef="#br0" timeOffset="16933.37">5298 11404 1224 0,'6'-8'456'0,"-6"8"-356"0,6-3-28 16,0 0 208 0,3 3-168-16,6-2 104 15,2-1-124-15,7-5-52 16,3 0-24-16,3-5-16 15,-3 5 0-15,-1-3-152 16,-2 3 84-16</inkml:trace>
  <inkml:trace contextRef="#ctx0" brushRef="#br0" timeOffset="17161.41">5759 11054 1152 0,'3'0'428'0,"-3"0"-332"16,6 27-28-16,-3-11 272 16,6-1-200-16,-9 15 56 0,6-1-116 0,0 8-40 31,0 0-24-31,0 0 4 15,6-5-12-15,-6-9-12 0,3-4 0 0,-9-11-384 32,6-3 212-32</inkml:trace>
  <inkml:trace contextRef="#ctx0" brushRef="#br0" timeOffset="17444.5">5962 10858 1048 0,'15'-23'388'0,"-15"23"-300"0,17 29-28 15,-5 0 356 1,3 3-240-16,3 23 160 16,3 1-196-16,-3 20-8 15,-3 1-80-15,-9 8-32 16,-3-11-12-16,-6-8 16 15,3-13-12-15,-3-8-20 16,0-8 0-16,-6-5-92 16,0-6 52-16,-9-2-276 15,0 0 180-15</inkml:trace>
  <inkml:trace contextRef="#ctx0" brushRef="#br0" timeOffset="18226.96">7563 11221 736 0,'9'-8'272'0,"-9"8"-208"0,6-5-20 0,-3-1 360 0,6 6-228 0,3-5 132 0,0 3-180 0,6-6 0 0,3 5-80 0,5-5-44 16,1 5-8-16,3-5 8 15,-3 6 0-15,-1-4-116 32,-2 6 60-32,0-2-340 15,-3 2 216-15</inkml:trace>
  <inkml:trace contextRef="#ctx0" brushRef="#br0" timeOffset="18497.16">7599 11345 840 0,'-6'3'312'0,"6"-3"-244"0,0 3-16 0,3-3 216 16,3 0-156-16,12-3 88 16,3 0-116-16,11-2-24 15,1 0-36-15,6-3-16 16,-3 3-4-16,-1-3-84 16,-5 5 44-16,-3-2-208 15,-3 5 140-15,-4-3-452 16,-2 6 312-16</inkml:trace>
  <inkml:trace contextRef="#ctx0" brushRef="#br0" timeOffset="18752.87">7584 11536 1308 0,'-21'8'484'0,"21"-8"-376"0,3 2-28 16,3-2 176-16,3 0-156 15,18-2 48-15,3 2-88 0,11-6-36 16,4 1-16-16,-3-3-36 16,-7 6 16-16,-2-4-260 15,-6 4 152 1,0 2-552-16,-4 5 376 15</inkml:trace>
  <inkml:trace contextRef="#ctx0" brushRef="#br0" timeOffset="19568.86">9322 11398 260 0,'-29'-5'96'0,"29"5"-76"0,-9-3-4 0,6 1 0 0,3-1-12 0,-3-2 60 0,6 2-36 0,-3-5 148 15,0 3-100-15,0-6 144 16,3 6-124-16,0-8 204 16,0 2-168-16,3-7 96 15,0 2-132-15,3-5 20 16,-1 2-72-16,10 1-8 15,3 7-20-15,12 3-28 16,3 5 4-16,8 14-24 16,1 8 20-16,-9 18 4 15,-4 0 8-15,-20 5 104 16,-6 0-56-16,-21-5 156 0,0-2-112 0,-20-9 140 16,2-2-132-16,-9-8 48 31,10-3-88-31,-7-10-8 15,12-1-32-15,-3-15 32 0,10 0-28 16,-1-27-24-16,6 3 0 16,3-18-116-16,6 4 64 0,9-2-304 15,6 11 196-15</inkml:trace>
  <inkml:trace contextRef="#ctx0" brushRef="#br0" timeOffset="20476.28">12049 10750 1588 0,'-45'21'588'0,"45"-21"-456"0,-50 103-36 0,17-55 132 0,6-6-144 0,-11 17 8 0,5-4-52 0,15 11-12 0,12-2-16 0,18 5-16 16,9-14 0-16,12-7-92 16,-1-9 48-16,4-12-268 15,-3-6 176-15,-3-10-256 16,-1-6 224-16,-8-8-292 0,-3 1 264 0</inkml:trace>
  <inkml:trace contextRef="#ctx0" brushRef="#br0" timeOffset="21123.08">12109 11112 964 0,'-6'6'360'0,"6"-6"-280"0,9 24-24 0,-6-11 164 15,3 0-132-15,-3 11 148 16,2 0-132-16,-2 5 52 16,0 3-92-16,-3-6 44 15,3-2-64-15,-3-8 4 16,3-3-28-16,0-10 48 16,0-3-36-1,0-14-8-15,3 1-12 0,0-11 0 16,0 3-8-16,6-5-4 15,0 2 4-15,3 0-4 16,3 8 0-16,0 0-28 16,-1 8 16-16,-2 0 4 15,3 6 8-15,-3 2-20 16,0 5 12-16,-6 8 4 16,3 3 4-16,-6 8-20 15,0 2 12-15,-6 1 32 16,3-3-16-16,-3-8 36 15,0-3-28-15,0-11 32 16,3 1-32-16,0-13 12 0,3-1-16 16,0-10-16-1,2 0 0-15,1-11 12 16,0 8-4-16,3-5-12 16,0 5 4-16,0 3-4 15,3 5 0-15,-3 8-12 16,0 8 12-16,-3 8-12 15,0 3 8-15,-3 7 36 16,0 6-16-16,-3 2 28 16,-1 1-24-16,1-6 24 15,0 3-24-15,0-11 24 0,0 0-24 0,0-10 4 16,0 0-8-16,-3-9-24 16,0 4 8-16,0-6-208 15,0 5 120-15,0-2-304 16,0 2 224-16</inkml:trace>
  <inkml:trace contextRef="#ctx0" brushRef="#br0" timeOffset="21438.82">12731 11184 880 0,'9'-16'328'0,"-9"16"-256"0,21-16-16 0,-10 11 196 16,1 2-148-16,9-2 44 0,0 5-84 0,3 3 4 15,0 2-40-15,-4 8 44 16,-2 3-40-16,-9 8 136 0,0 0-96 16,-9 2 100-1,-3 3-96-15,-9-8 48 0,3-5-72 0,-8-10-4 16,2-1-28-16,-6-13-20 15,3 0-4-15,0-11-24 32,9 1 16-32,6-11-364 15,6 5 204-15,6-5-316 16,3 8 280-16</inkml:trace>
  <inkml:trace contextRef="#ctx0" brushRef="#br0" timeOffset="21992.84">13341 11216 860 0,'9'-11'320'0,"-9"11"-248"0,3-13-20 0,-3 5 192 16,0 5-144-16,-6-7 144 0,3 4-140 0,-15-2 88 15,3 6-112-15,-15 4-16 32,4 4-40-32,-13 10-16 15,9 5-4-15,0 8-16 16,10 5 8-16,8-2 20 15,9 0-8-15,6-6 4 0,9-5-4 16,5-7-76 0,4-6 36-16,3-11 12 15,3 0 16-15,0-15-16 0,-1 2 12 16,1-16-32 0,-3 6 24-16,3-19-48 0,0 5 36 0,-1-18 16 15,1 8 8-15,-6-17 12 16,0 12-4-16,-9-1 8 15,0 14-8-15,-12 10 52 16,-3 16-32-16,-9 24 52 16,3 13-44-16,-6 24 100 15,3 3-76-15,0 8 48 16,6-6-64-16,0 5-4 16,6-4-20-16,0 2-20 15,6-3 0-15,0-13-172 16,3-5 96-16</inkml:trace>
  <inkml:trace contextRef="#ctx0" brushRef="#br0" timeOffset="22791.54">14294 10935 1224 0,'17'-16'456'0,"-17"16"-356"0,18-21-28 0,-9 11 156 0,3 2-140 0,6-8 0 16,3 5-56-16,6-5-12 15,-1 6-12-15,10-3-8 16,-3 2 4-16,0-2-16 0,-1 5 8 16,-5 0 20-1,0 3-8-15,-6-1-20 16,-3 4 4-16,-3-1 4 0,-4 6 4 0,-5 2-28 16,0 3 16-16,-6 10 4 15,0 6 8-15,-9 16 8 16,3 0-4-16,-8 7 68 15,-1-4-40-15,-6-4 40 16,6-2-40 0,-6-5 44-16,3-3-44 15,-6 0 4-15,7 0-24 0,-7 0 0 0,3 1-4 16,-6 1-8 0,9-4 4-16,0-6 12 15,7 0-8-15,-1-8-4 16,6 0 0-16,3-7-216 15,3-4 116-15,3-4-260 16,6-1 200-16,0-5-356 16,2 0 288-16</inkml:trace>
  <inkml:trace contextRef="#ctx0" brushRef="#br0" timeOffset="23091.7">14335 11165 996 0,'-6'-2'368'0,"6"2"-284"0,12-3-24 0,-3 3 204 0,0 3-156 0,15-3 72 0,3 0-108 0,11 0 56 16,1 0-72-16,3-3-12 15,-7 3-28-15,-2-5-4 16,-6 2-4-16,-6-2 4 16,-3 2-8-16,-9-5-144 15,0 6 76-15,-12-4-184 16,3 6 140-16,-6-2-304 16,0 2 236-16</inkml:trace>
  <inkml:trace contextRef="#ctx0" brushRef="#br0" timeOffset="23393.22">14940 10671 1360 0,'17'37'504'0,"-17"-37"-392"0,15 108-32 0,-12-52 196 16,0-3-168-16,-6 21 8 15,0-3-68-15,-9 6-16 16,3-8-20-16,-8-3-8 16,2-16 0-16,-6-13-40 15,3-8 20-15,-3-10-372 16,6-3 212-16,-12-3-948 15,7-3 624-15</inkml:trace>
  <inkml:trace contextRef="#ctx0" brushRef="#br0" timeOffset="26468.34">2056 17060 912 0,'6'-8'340'16,"-6"8"-264"-16,9-5-24 0,-9 2 196 0,6 1-148 0,9-3 100 0,-3 2-116 0,12-8-20 0,3 6-40 0,2-3-8 15,1 3-8-15,3-3 4 16,0 5-8-16,-4-2-12 16,-2 5 4-16,-6-3 12 15,3 3-4 1,-9-2-160-16,0 4 84 0,-7-2-192 16,4 6 152-16</inkml:trace>
  <inkml:trace contextRef="#ctx0" brushRef="#br0" timeOffset="26815.65">2107 17224 728 0,'0'0'268'0,"6"0"-208"0,-3-2-16 16,3 2 176-16,6 0-128 0,0-3 140 16,5 0-132-16,7-2 8 15,3 0-64 1,3 0-20-16,-6-1-12 0,2 1 0 15,-2 0-8-15,-3-1-4 0,-3 1 4 16,0 2-4-16,-6 1 0 16,0 2-204-16,-3 0 112 15,-1 0-296-15,-5 0 216 16</inkml:trace>
  <inkml:trace contextRef="#ctx0" brushRef="#br0" timeOffset="27129.31">2157 17370 880 0,'0'-3'328'0,"6"3"-256"0,-3 0-16 16,3 0 152-16,6 0-124 16,-3 0 96-16,6 0-100 15,3 0 44-15,3 0-72 0,3 0-12 16,-1-2-24-16,-2 2-20 0,0 0 0 16,-6 0 4-16,6 0 0 15,-6 2 8-15,0-2-4 16,-1 3-336-16,7-3 180 15,0 0-328-15,0-3 276 16</inkml:trace>
  <inkml:trace contextRef="#ctx0" brushRef="#br0" timeOffset="27640.3">3485 16962 1048 0,'6'-15'388'0,"-3"12"-300"0,3 0-28 0,-6 3 216 0,3 6-164 0,0 7 60 0,3 3-100 15,-6 15 80-15,0 6-88 0,-6 8-20 16,3-2-28-16,0 2 72 16,-3-6-44-1,3-4-20-15,-3-9-16 0,3-5 8 16,3-5-8 0,0-5 4-16,0-3-4 0,0-3-148 0,0-5 76 15,0 0-324-15,9 0 216 16,-6 0-516-16,3 5 388 0,6-2-256 15</inkml:trace>
  <inkml:trace contextRef="#ctx0" brushRef="#br0" timeOffset="28105.03">4185 17164 1224 0,'3'7'456'0,"3"4"-356"0,-6-3-28 0,0-3 332 16,0 3-236-16,0-3 128 15,0 1-176-15,0-6 48 16,0 0-100 0,0 0 16-16,6-3-48 0,-6-2-4 0,2-3-20 15,1-3 0 1,3 1-4-16,-3-1-16 16,3 3 4-16,-3 0-4 15,3 6 0 1,-6-1 16-16,3 3-4 0,-3 0-28 15,0 5 12-15,0 1 4 16,0-1 8-16,0-5 8 16,0 0-4-16,0-3 16 15,0 3-12-15,0-5-56 16,3 2 24-16,3-2-156 16,3 0 100-16,-9-1-416 15,6 4 276-15,-6 2-1008 16</inkml:trace>
  <inkml:trace contextRef="#ctx0" brushRef="#br0" timeOffset="36027.8">4965 16952 1016 0,'-6'47'376'0,"6"-47"-292"0,-6 77-20 0,3-42 148 0,3-4-128 0,0 6 52 0,-6-2-76 0,3-6-12 16,3-3-28-16,-3-4-12 31,6-4-4-31,-3-2 4 15,0-3-4-15,-3-2-116 0,3-1 60 0,-3 1-356 16</inkml:trace>
  <inkml:trace contextRef="#ctx0" brushRef="#br0" timeOffset="36876.74">6346 16954 800 0,'6'-5'296'0,"-6"5"-232"0,12-2-16 0,-6-1 292 0,2 3-196 0,7-3 128 0,3 1-160 0,3-4 24 15,6 4-76-15,-3-4-20 16,2 6-24-16,7-5-12 16,-3 2 0-16,6-2-4 15,-4 5 0-15,1-2-108 16,-3 2 60-16,-6 0-200 16,-3 2 140-16,-10-2-228 15,1 3 192-15,-9-3-440 16,-3 5 328-16</inkml:trace>
  <inkml:trace contextRef="#ctx0" brushRef="#br0" timeOffset="37194.68">6381 17074 704 0,'0'0'264'0,"0"0"-208"0,9 0-12 15,-3-3 248 1,0 3-168-16,3-3 116 0,3 3-140 0,3-5 88 16,0 5-108-1,3-3-8 1,0 3-44-16,2-5-16 0,-5 5-8 15,3-3-4-15,3 6 0 0,-3-3-20 32,0 3 12-32,-3-3-296 0,0 5 168 0,-4 0-476 15,-2 3 348-15</inkml:trace>
  <inkml:trace contextRef="#ctx0" brushRef="#br0" timeOffset="37529.64">6390 17251 880 0,'3'2'328'0,"-6"1"-256"0,6 0-16 15,0 2 284-15,-3-5-196 16,6 3 116-16,3-1-148 16,0-2-12-16,6 0-60 15,-3 0 28-15,3-2-40 0,0-1-16 16,6 3-4-16,-1-3-20 0,4 1 8 16,6-1-104-1,3 0 60-15,-1 1-172 0,1-1 120 16,0 1-296-1,-6-1 224-15,-6 0-600 16</inkml:trace>
  <inkml:trace contextRef="#ctx0" brushRef="#br0" timeOffset="38176.6">7938 16753 1092 0,'15'-5'404'0,"-15"5"-316"0,3 19-24 0,0-3 196 0,0-1-156 0,-6 15 116 0,0 1-128 0,-3 14 76 16,0 3-100-16,-3 5-8 15,3 0-36-15,-3-6 20 16,6-4-28-16,-3-9 12 15,6-8-16-15,-5-4 0 16,5-6-4-16,-6-9-140 16,6 1 76-16,-6-5-288 15,6 0 192-15,-3-9-444 0</inkml:trace>
  <inkml:trace contextRef="#ctx0" brushRef="#br0" timeOffset="38903.32">10043 16529 1196 0,'3'-11'440'0,"-3"11"-340"0,-18 5-32 0,3 11 220 0,0 5-172 0,-18 27 212 0,4 5-192 0,-7 13 16 16,9-5-96-16,3 10 28 15,9-7-48-15,12 5-20 16,12-6-8-16,15-10-20 16,6-8 8-16,6-8-16 15,2-8 12-15,-2-8-68 16,-6-5 44-16,-3-5-180 15,-6-3 116-15,-1-6-248 16,1 1 196-16,3-8-512 0,3-1 368 16,0 1-356-16</inkml:trace>
  <inkml:trace contextRef="#ctx0" brushRef="#br0" timeOffset="39632.25">10403 16920 880 0,'6'-16'328'0,"-6"16"-256"0,9-5-16 0,-6 2 176 15,3 3-136-15,0-2 52 16,3 4-88-16,-6 1 16 16,3 2-44-16,-9 3 16 15,3 3-28-15,-6 2 0 16,3 3-12-16,-3 0 12 15,3 0-12-15,-3-3 40 16,6 0-24-16,-3-2 4 16,3-3-16-16,-3-3 56 15,6-2-40-15,0-11-4 16,3 5-12-16,3-8-12 16,6 1 4-16,2-6 4 15,1 5-4-15,3-5-12 16,0 3 4-16,0 0-4 15,0 2 0-15,-1 1 16 16,-2 2-4-16,-6 3-12 16,0 2 4-16,-6 6-16 15,0 2 12-15,-6 8-24 16,0 3 20-16,-6 5 32 16,0 0-12-16,0 0 96 15,3 1-56-15,-3-1 20 16,3-5-36-16,0-6 24 0,6-2-32 0,0-8 48 15,3-2-40 1,-3-9-8 0,3 0-12-16,3-7 0 15,0-1-8-15,3-2-20 16,3 5 8-16,0-2 4 16,3 7 4-16,-4 1 0 15,4 7 0-15,-6 3-44 0,0 3 24 16,-6 5 16-16,-3 2 4 0,-6 3 0 15,3 3 4-15,-3 0 40 16,0 0-24-16,0 0 8 16,3-6-16-16,-3-2-8 15,3 0 0-15,-3-2-4 16,0-1 0-16,-3-2-12 16,6 2 8-16,-6-2-252 15,6 2 140-15,-3 0-228 16,3 3 196-16,0-3-408 15,6 1 312-15</inkml:trace>
  <inkml:trace contextRef="#ctx0" brushRef="#br0" timeOffset="40056.04">11165 16949 1008 0,'6'-13'372'0,"-6"13"-288"0,-6-11-24 0,3 6 204 0,3 2-156 0,-3-4 72 0,6-1-108 0,-3-3-32 15,6 6-24-15,0-1-32 16,0 6 8-16,0 6-4 15,0 2 4-15,-3 5 0 16,0 5 0-16,-9 4 16 16,3 1-4-16,-9 4 76 15,0-1-44-15,-6 1 208 16,6-6-136-16,-6-8 48 16,4 0-92-16,-1-10 4 15,3-3-36-15,0-13 40 16,3 2-40-16,3-10 4 15,6 3-24-15,0-9-76 0,6 9 32 16,-3-4-188 0,3 9 120-16,-3 0-368 15,3 8 260-15</inkml:trace>
  <inkml:trace contextRef="#ctx0" brushRef="#br0" timeOffset="40832.11">11695 16936 488 0,'3'-5'180'0,"-3"5"-140"0,-3-6-12 0,-3 4 224 0,3 2-144 0,-6-6 168 0,0 4-160 0,-9-3 112 15,0 5-136-15,-8 0 60 16,5 5-88-16,-9-3 16 16,6 6-44-16,0 3 32 15,6 0-40-15,4-1-4 16,8 1-16-16,3 2 20 15,6 3-16-15,3-3-32 16,3 3 12-16,2 0-24 16,4-3 16-16,-3-5 16 0,3-3 4 0,6-5-12 31,-3 0 4-31,3-13 28 16,-1 2-12-16,4-15-4 0,3 7-4 15,6-18-16 1,3 6 8-16,2-22 12 0,-2 8-4 15,-3-13-12-15,-4 10 4 0,-5-5 4 16,-3 13 0 0,-9 3 52-16,0 11-28 0,-9 5 16 15,-3 10-24-15,-9 14 20 16,0 7-24-16,-9 25 84 16,3 7-52-16,0 14 48 15,7-1-52-15,2-2 8 16,3-5-32-16,3-1 0 15,6-7-8-15,-3-3-8 16,2-3 4-16,-2-7-136 16,0-1 72-16,-6-7-340 15,3-1 224-15,-3-2-600 0,0-2 436 16,-2-1-204-16</inkml:trace>
  <inkml:trace contextRef="#ctx0" brushRef="#br0" timeOffset="41615.05">12421 16722 560 0,'9'-3'208'0,"-9"3"-164"0,-12 0-8 0,9-3 112 0,3 3-88 0,-3-2 184 0,6 2-136 0,-6-3 136 0,3 3-140 0,-3-3 96 31,3 6-116-31,-3-6 64 16,6 3-88-16,-3-2 48 15,3-1-64-15,0-2 40 16,0 2-48-16,0-5 8 16,3 6-28-16,3-6 44 15,0 2-32-15,0-2 4 16,0 3-20-16,6-3-16 15,0 3 0-15,5-3 12 16,4 5-4-16,3-2 8 16,3 2-8-16,0 1-20 15,-1 2 8-15,-5 0 20 16,3 2-4-16,-9-2-28 16,0 3 8-16,-3 0 24 15,-3 2-8-15,-7-2 0 16,1 2 0-16,-9 3-24 0,0 0 12 15,-11 2 12-15,2 4 0 16,-12-1 8-16,3 3-8 16,-9-3-20-16,9 0 8 0,-5-2 20 15,5-1-4-15,3-4-4 16,6 2 0-16,3-3 12 16,9 0-8-16,3-2 4 15,6 2-4-15,6 6-16 16,6 5 4-16,6 2 12 15,-1 3-4-15,-2 3 8 16,3 0-8-16,-15 0 40 16,0-1-20-16,-15 1 12 15,-3-3-20-15,-12-2-8 16,3 0-4-16,-15-12-60 16,6 1 32-16,-8-8-324 15,5 0 192-15,-9-5-428 0,6 2 328 16</inkml:trace>
  <inkml:trace contextRef="#ctx0" brushRef="#br0" timeOffset="41896.61">13005 16399 1112 0,'6'5'412'0,"-6"-5"-320"0,9 29-28 0,-1-10 276 0,1 5-200 0,3 29 128 0,3 5-156 0,0 18-20 16,0-4-52-16,-6 7-28 16,0-5-8-16,-12 8 20 15,-12-8-12-15,-6-13-12 0,-6-10-4 16,1-9-172-16,-13-5 96 15,-15-3-488-15,-23-2 316 0,-15 5-684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0:34.489"/>
    </inkml:context>
    <inkml:brush xml:id="br0">
      <inkml:brushProperty name="width" value="0.05292" units="cm"/>
      <inkml:brushProperty name="height" value="0.05292" units="cm"/>
      <inkml:brushProperty name="color" value="#FF0000"/>
    </inkml:brush>
  </inkml:definitions>
  <inkml:trace contextRef="#ctx0" brushRef="#br0">3795 11337 676 0,'-9'-2'248'0,"9"2"-192"0,3 0-16 0,-3 0 156 0,0 0-116 0,0 0 124 0,0 0-116 0,0 0 60 16,6 5-84-16,-6 0 28 15,3 6-56-15,0-1 68 0,3 4-56 16,3 4-16-1,-1 3-20-15,-2 6-12 16,0 2 4-16,-6 8 20 16,3 3-12-1,3 23 68-15,-6 1-48 0,3 18 4 16,3 0-20-16,0 21 84 16,3-5-52-16,-3 21-4 15,0-11-28-15,0 22 40 16,3-11-28-16,3 21 56 15,6-13-48-15,-3 8-8 16,5-13-16-16,4 13 0 16,0-19-8-16,3 6-4 15,-3-19 4-15,2 3 4 16,-2-21-4-16,-3 2-4 16,-3-10 4-16,-6-6-280 15,0-13 152-15</inkml:trace>
  <inkml:trace contextRef="#ctx0" brushRef="#br0" timeOffset="1162.2">2452 12636 696 0,'-6'-5'256'0,"6"5"-196"15,-15-5-20-15,6 2 92 0,6 6-80 0,-8-6 68 0,5 3-68 0,-6-2 48 0,3 2-56 0,0-3 60 16,3 6-64-16,-3-6 80 31,9 3-68-31,0-3 80 0,0 6-76 0,3-6 68 31,6 3-68-31,0-5 48 0,0 5-60 0,6-3 32 16,-1 6-44 0,10-3 24-16,3 0-28 15,18-3 0-15,11 3-16 16,19-2-8-16,2 2 0 15,45-3 4-15,-6 3-4 16,51-8-12-16,-3 3 4 0,53-8 4 16,33-1 0-16,24-1 0 15,26-1 0-15,16-3 24 16,44 3-12-16,24-2 12 0,45-1-12 16,26-5-24-16,48 1 4 15,24-7 20-15,30 4-4 16,47-3-4-16,39-3 0 15,27-2-4-15,18 5 0 0,14 0 52 16,15-1-28-16,10 7-28 16,17-1 0-16,6 3 80 15,-9 2-44-15,-59 3 28 16,-6 3-40-16,-42 8 52 16,-21 2-40-16,-24 8-16 15,-5 11-8-15,-54 8-8 16,-36 3 0-16,-51 2-220 15,-29 2 120-15,-30 1-560 0,-33 3 368 16</inkml:trace>
  <inkml:trace contextRef="#ctx0" brushRef="#br0" timeOffset="2895.61">3146 11766 1120 0,'6'-37'416'0,"-6"37"-324"0,6-32-24 0,-6 19 104 0,3 5-108 0,-6-5 96 0,0 2-92 0,-6 3 28 15,0 3-56-15,-12 5 12 16,3 5-32-16,-12 16 44 15,7 3-36-15,-7 16 20 16,3 2-28-16,3 6-28 16,3-3 4-16,1-3 0 15,5-5 4-15,0-5 24 16,9-3-12-16,3-8-12 16,3-2-4-16,0-9-16 15,9-2 12-15,3-8-56 16,0 0 32-16,-1-10-28 15,4 2 36-15,6-13-88 16,0 0 64-16,0-17-56 16,3 7 60-16,2-14-12 15,-2 8 32-15,-3-11-32 0,3 11 36 0,-12 3 8 16,3 7 8 0,-6 3 4-16,-3 11 0 15,-6 3 0-15,-6 4 0 16,-9 17 88-16,0 5-48 0,-6 18 168 31,6 6-116-31,0 7 20 0,9 1-68 16,-3-6 36-16,9-7-48 15,3-3 12-15,3-6-28 16,6-5 20-16,-3-2-24 16,3-6-12-16,0 0-4 0,0-2-236 15,3-3 132-15,-9 0-696 16,9 0 448-16</inkml:trace>
  <inkml:trace contextRef="#ctx0" brushRef="#br0" timeOffset="3545.41">2416 13544 1224 0,'0'-3'456'0,"0"3"-356"0,12 0-28 0,-3 0 216 0,3 0-172 0,6-2 0 16,3-1-72-16,3-2-32 0,3 0-8 0,5-3-4 15,-2 5 0-15,0 0-116 16,-6 3 64-16,-7 0-348 15,1 6 220-15,-9-1-596 16,-3 5 432 0</inkml:trace>
  <inkml:trace contextRef="#ctx0" brushRef="#br0" timeOffset="4141.1">3268 13369 820 0,'3'-15'304'0,"-3"15"-236"0,3-30-20 16,-3 15 212-1,0 1-152-15,-6-4 88 16,-3 2-112-16,-9 3 72 16,3 7-88-16,-15 12 48 15,10 7-72-15,-19 11-12 16,9 2-20-16,-3 11-12 15,10 0 4-15,2 8-4 0,9 0 0 0,9 0 8 32,3-2-4-32,9-6-56 0,6-11 28 0,11-10-68 15,-2-3 52-15,6-16-44 16,0 1 48 0,0-17-52-16,-1 1 52 0,1-17-184 15,0 4 120-15,-6-9-24 16,2 6 72-16,-11-3 68 15,0 7-8-15,-6 7 180 16,-3 7-104-16,-6 10 140 16,0 9-128-16,-3 10 180 15,0 6-156-15,-3 13-4 16,6 2-72-16,-3 8-12 16,6-2-20-16,-3 0-8 15,3-6 0-15,0-5-4 16,0-2 0-16,0-6-284 15,3-3 156-15</inkml:trace>
  <inkml:trace contextRef="#ctx0" brushRef="#br0" timeOffset="5369.37">4813 11742 904 0,'-3'-8'332'0,"3"8"-256"0,3-10-24 0,-3 2 160 0,3 5-128 0,-3-7 80 0,3 4-96 0,0-4 8 16,3 2-44-16,3-3-20 15,2 3-8-15,1-2-4 16,6 4 0-16,6 1 0 16,3 5 0-16,9 11-36 15,-1 2 20-15,-5 19-4 16,-6 2 12-16,-9 11 112 16,-3 0-56-16,-18-3 184 15,0-5-132-15,-12-5 140 16,-3-5-136-16,-15-6 24 15,7-5-76-15,-7-8 8 16,9-1-40-16,3-14 8 16,0-4-16-16,4-26-24 15,5-3 4-15,0-21-348 16,9 6 196-16,-6 2-104 16,9 13 156-16,0 0-380 15,6 14 276-15</inkml:trace>
  <inkml:trace contextRef="#ctx0" brushRef="#br0" timeOffset="6039.48">6459 11430 1016 0,'3'-8'376'16,"-3"8"-292"-16,12 11-20 0,-6-1 244 0,0 6-180 0,0 8 168 0,3 2-168 0,-1 11 80 15,-2 0-120-15,-3 8 4 16,3 0-52-16,-6 3-28 16,3-3-4-16,-3-5 0 15,0-6-4-15,0-7-4 16,0-4 4-16,-3-4-288 15,3-3 156-15,-3-6-512 16,6 1 360-16</inkml:trace>
  <inkml:trace contextRef="#ctx0" brushRef="#br0" timeOffset="7027.28">7903 11589 984 0,'-3'-3'368'0,"3"3"-288"0,6-5-20 0,-3 0 168 0,2 2-136 0,1-8 68 0,3 3-92 0,0-8 40 16,0 6-64-16,6-6-20 0,3 5-16 16,6-2-8-16,3 5 0 0,2 3-12 31,-2 5 8-31,0 8-16 16,-6 5 12-16,-12 8-24 15,0 0 20-15,-21 9 40 16,-3 1-16-16,-15 4 156 15,6-1-92-15,-6 1 28 16,10-6-60-16,-4 0 24 16,6-5-36-16,0-6 44 15,9 1-44-15,0-4 12 16,3-1-28-16,3-6 44 16,3 0-32-16,3-6 12 15,6 1-24-15,3-8 8 16,6 2-12-16,9-8 0 15,0 3-4-15,8-7-24 16,1 7 8-16,6-3 20 16,-7 6-4-16,-5-1-12 15,-3 4 0-15,-6-1 4 0,-3 3 0 16,-3-3-12 0,-4 6 8-16,-2-3 12 15,0 0-4-15,-3-3-36 0,0 3 16 16,0-5-268-16,0 3 156 0</inkml:trace>
  <inkml:trace contextRef="#ctx0" brushRef="#br0" timeOffset="8247.01">10165 11446 704 0,'0'-3'264'0,"0"3"-208"16,-6 3-12-16,3-3 204 0,3 0-144 0,-6 0 116 0,3 5-128 0,-3-2 56 0,3 2-84 15,-6-2 44-15,6 2-64 0,-3-2 60 32,3-1-64-32,0-2 88 15,3 0-72-15,0-2 44 16,3 2-60-16,-3-3 24 15,3 3-36-15,0-3 8 0,3 1-20 16,-3-4-16-16,3 6-4 0,0-5 4 16,3 3 0-16,3-4 8 15,3 4-4-15,3-6-4 16,2 2 4-16,10-4-4 16,3 4 0-16,6-4-20 15,-1 5 12-15,-2-6 12 16,0 6 0-16,-9-3 32 15,-4 5-20-15,-5-2-40 16,0 2 12-16,-3 1 20 16,-3 2-4-16,-3 0-16 15,-3 5 4-15,-6-3 4 16,0 4 4-16,-3 2 0 16,3 2 0-16,-6 1 0 15,3 2 0-15,-9 0 8 16,3 1-4-16,-12-4 16 15,3 3-12-15,-8-2-12 16,5 2 0-16,-6-2 12 16,6-1-4-16,0-2-20 15,9 0 8-15,0-2 32 16,6 1-16-16,9-1-16 0,6 2 0 0,15 0 12 16,6 0 0-16,3 5 32 31,-4 0-20-31,-2 6 64 15,-6 2-44-15,-12 0 56 0,0 3-56 16,-15 0 12-16,0-3-32 0,-18-5-8 16,3-3-4-1,-11-8-40-15,5 0 20 0,-9-13-240 16,9 3 140-16,-2-8-348 16,5 5 264-16,-3-3-596 15,9 3 448-15</inkml:trace>
  <inkml:trace contextRef="#ctx0" brushRef="#br0" timeOffset="9508.33">12549 11083 696 0,'3'-10'256'0,"-3"10"-196"0,-9 8-20 0,0 0 156 0,3 2-116 0,-11 9 152 0,2-1-132 0,-12 14 212 16,3 0-172-16,-3 10 80 16,9 3-128-16,3-5 44 15,10-6-76-15,2-5 52 16,6-5-60-16,2-8 60 15,7-3-64-15,6-7-24 16,0-4-16-16,6-4 0 16,3-1-4-16,5-2-20 15,-2-1 8-15,6-2-128 16,0 3 76-16,-1-3-240 16,-2 3 168-16,-3-3-276 15,-9 3 232-15,-6-3-716 16,0 2 496-16</inkml:trace>
  <inkml:trace contextRef="#ctx0" brushRef="#br0" timeOffset="9694.81">12725 11229 1092 0,'0'0'404'0,"0"0"-316"0,6 24-24 16,-3 0 308-1,0 2-216-15,-3 14 124 0,0 2-164 0,-6 0-24 31,3-5-52-31,-3 0-28 16,3-5-8-16,-3 0 4 0,6-6-4 0,-3-2-168 16,3-5 88-16</inkml:trace>
  <inkml:trace contextRef="#ctx0" brushRef="#br0" timeOffset="10332.12">14663 11353 1352 0,'6'-5'500'0,"-6"5"-392"0,6 0-28 16,-3 0 116-16,0 0-124 0,2 0 76 0,4 3-84 0,0-3 0 15,0 2-40-15,0-2-20 0,0 3-8 16,-6-3 4-1,0 3 0-15,0-3 0 0,0 0 0 0,-3 0-256 16,0 0 140-16,0 0-456 31,6 0 320-31</inkml:trace>
  <inkml:trace contextRef="#ctx0" brushRef="#br0" timeOffset="10573.39">15216 11266 1120 0,'15'-8'416'0,"-15"8"-324"0,12-8-24 0,-6 5 280 16,0 3-204-16,0-2 64 15,0 2-124-15,3-3-32 16,0 6-32-16,0-3-16 15,3 0 0-15,0 0-4 16,-1 2 0-16,1-2-328 16,3 3 180-16,0 0-496 15,3 2 364-15</inkml:trace>
  <inkml:trace contextRef="#ctx0" brushRef="#br0" timeOffset="10797.47">15952 11242 1268 0,'6'-2'468'0,"-6"2"-364"0,11-3-28 0,-5 0 152 15,0 6-140-15,3-3-28 16,3 0-36-16,0 0-12 15,0 0-8-15</inkml:trace>
  <inkml:trace contextRef="#ctx0" brushRef="#br0" timeOffset="11050.14">16654 11229 1216 0,'6'-8'448'0,"-6"8"-348"0,12-5-28 0,-3 2 184 16,0 3-156-16,3-3-60 15,3 3-28-15,-1-2-8 0,1 4 0 0,-3-2-256 31,3 3 136-31</inkml:trace>
  <inkml:trace contextRef="#ctx0" brushRef="#br0" timeOffset="12686.25">20292 10951 676 0,'12'-5'248'0,"-12"5"-192"0,3-3-16 0,-3 3 200 0,0 3-140 0,-6 2 72 0,3 3-100 0,-12 5 32 16,3 6-64-16,-12-1 84 16,6 1-68-16,-12-3 68 15,7 0-68-15,-10-6 4 16,9 1-36-16,-3-6 68 16,6-2-56-16,1-11 68 15,8 0-64-15,0-16 28 16,9 3-40-16,9-24-8 15,6 3-12-15,11-11-16 16,4 8 4-16,6 0-4 16,0 13 0-16,8 5-12 15,1 14 12-15,3 19-12 16,-7 7 8-16,-17 34 16 16,-9 6 0-16,-27 21 140 15,-3-2-80-15,-11 7 0 16,2-7-40-16,-9-1-16 15,6-5-4-15,-8-16 4 16,8-10-4-16,-3-13-364 16,9-6 196-16,-2-8-524 15,8-5 388-15</inkml:trace>
  <inkml:trace contextRef="#ctx0" brushRef="#br0" timeOffset="14398.02">4691 13520 912 0,'6'-5'340'0,"-6"5"-264"0,0-11-24 0,0 3 240 0,3 6-172 0,0-9 72 16,0 3-112-16,0-8 16 0,2 6-56 0,1-9-32 31,3 6-8-31,9-3-28 0,-3 6 16 0,15-1-4 31,0 8 8-31,14 9-72 16,1 7 44-16,0 21-4 16,-7 9 24-16,-11 15-4 0,-9 0 8 0,-18-5 212 31,-3-5-112-31,-18-9 196 0,-3-4-160 0,-11-9 60 31,2-2-108-31,-3-8 4 0,6-6-48 16,1-10 12-16,2-2-24 15,3-17-8-15,0 3-8 0,3-23-92 16,6 2 48-16,1-16-292 16,8 8 184-16,0-6-332 15,12 12 272-15,3 2-764 16,5 10 544-16</inkml:trace>
  <inkml:trace contextRef="#ctx0" brushRef="#br0" timeOffset="15530.71">6521 13351 664 0,'6'0'244'0,"-6"0"-188"0,-9 16-16 0,3-8 200 0,3 0-140 0,-17 0 152 0,5 2-144 0,-15-2 120 16,3 3-128-16,-9-6-36 16,7 3-40-16,-4-8 52 0,6 3-44 15,0-11-4 1,9 2-16-16,4-10 16 16,8 1-16-16,9-15-48 15,6 1 20-15,11-8-32 16,7 8 28-16,9 8-16 15,3 10 20-15,-1 19 36 0,-2 8-12 0,-6 16 116 32,-6 5-72-32,-10 16 60 0,-5 3-68 15,-12 4 4 1,-3-4-28-16,-11-3 4 0,-1-13-12 0,-9-6 0 16,3-8-4-16,-12-4-244 15,13-4 128-15,-7-5-280 16,9 1 216-16,0-6-472 15,9-1 364-15</inkml:trace>
  <inkml:trace contextRef="#ctx0" brushRef="#br0" timeOffset="17173.68">7828 13470 808 0,'6'-5'300'0,"-6"5"-232"0,12-8-20 0,-3 2 228 0,0 6-160 0,6-10 60 0,0 2-104 0,5-8 0 16,4 3-40-16,9-11 12 16,0 3-24-16,2-11 8 15,1 3-16-15,3-13-8 16,-6 5 0-16,-4-8 4 15,1 8-4-15,-9 0-12 16,0 10 4-16,-9 1 12 16,0 7-4-16,-6 1-12 15,-3 7 4-15,-9-5 4 16,0 8 0-16,-9-2 8 16,3 4-4-16,-9-2-12 15,3 3 4-15,-9 0 12 16,7 5-4-16,-7-3 8 15,6 6-8-15,-6-3 8 16,9 2-8-16,-3 1-4 16,10 2 4-16,-4 1-4 15,6 2 0-15,3 7 0 0,6 9 0 0,9 13 0 16,6 6 0 0,14 10 0-16,7-3 0 15,9 5-12-15,-7-7 8 16,-8 2 40-16,-3-5-24 0,-15 3 132 15,-3-3-80-15,-21-8 92 16,0-5-88-16,-21-6 48 16,3-7-72-16,-11-14-4 15,5-5-24-15,0-13 8 16,13-1-16-16,-4-15-12 16,9 8 0-16,6-8 4 15,6 5 0-15,6-2-80 16,6 5 44-16,3-3-108 15,3 5 80-15,3-4-136 16,0 7 112-16,0 0-328 16,-1 5 232-16</inkml:trace>
  <inkml:trace contextRef="#ctx0" brushRef="#br0" timeOffset="18005.79">10448 12978 1048 0,'-21'-3'388'0,"21"3"-300"0,-18 0-28 0,12 0 244 0,0 0-180 0,-3 0 116 0,6 5-140 0,-3-2 60 0,3 5-92 0,0-8 44 16,3 3-68-16,3-3 16 15,3 0-40-15,9-3 0 16,6-2-12-16,6-3 4 16,2 0-8-16,7-5-28 15,-3 2 12-15,0-7-48 16,-1 4 32-16,-2-2 8 16,-3 3 8-16,-6 0 4 15,0 2 0-15,-7 9-20 16,-2 4 16-16,-9 12-4 15,0 4 8-15,-12 27-12 0,3 11 12 16,-8 12 20 0,-1 1-4-16,-3-5 40 15,3-9-24-15,0-4 32 16,3-12-32-16,0-2-4 16,6-8-12-16,-3-7 20 15,3-7-16-15,-3-4-144 0,7-3 68 0</inkml:trace>
  <inkml:trace contextRef="#ctx0" brushRef="#br0" timeOffset="18333.82">10367 13279 1268 0,'3'-13'468'0,"-3"13"-364"0,12-8-28 0,0 6 168 0,3 2-148 0,6-3 52 0,0 0-88 0,5-2-12 16,4 5-28-16,0-3-12 16,0 6-4-16,-1-6 4 15,1 3-4-15,0-5-4 16,0 2 4-16,0-2-4 15,-4 3 0-15,1-6-108 16,-3 5 60-16,-3-5-148 16,0 5 112-16,-4-5-140 15,1 3 132-15,-3-3-220 16,3 6 176-16</inkml:trace>
  <inkml:trace contextRef="#ctx0" brushRef="#br0" timeOffset="19201.43">12903 12816 592 0,'21'-21'220'0,"-21"21"-172"0,12-5-12 0,-12 2 244 0,0 6-160 0,-3 5 136 0,0 5-148 0,-15 14 128 15,3 2-136-15,-23 26 124 16,-1 6-124-16,-9 13 8 16,7-5-64-16,-1-6 36 15,15-10-48-15,6-5-16 16,13-11-8-16,5-5 16 16,9-8-12-16,8-11-4 15,7-3-4-15,9-10-4 16,0 0 0-16,0-8-44 15,-1 1 24-15,1-9-56 16,0 0 44-16,0-16-44 16,-4 6 40-16,-2-14-40 15,0 8 40-15,-12-5 4 16,0 11 16-16,-15-3 40 16,0 10-16-16,-12 1 60 15,0 4-36-15,-9 4-16 16,6 4-8-16,-5 6-20 15,5 3 8-15,-3 2 4 16,6 3 0-16,0-2-196 16,9 2 108-16,3-3-368 15,3 3 252-15</inkml:trace>
  <inkml:trace contextRef="#ctx0" brushRef="#br0" timeOffset="20093.16">14764 13113 1236 0,'6'5'456'0,"-6"-5"-352"0,21 8-32 0,-12-5 228 0,3-1-180 0,2-2 4 0,1 3-76 0,0-6-36 16,3 3-4-16,0-5 0 15,0 2-4-15,0-5-116 16,2 6 60-16</inkml:trace>
  <inkml:trace contextRef="#ctx0" brushRef="#br0" timeOffset="20331.77">15651 13131 1288 0,'21'-8'476'0,"-21"8"-368"0,12-2-32 15,-9-1 268-15,0 3-204 16,3-3 32-16,0 1-104 15,-1-1-56-15,1 3-8 0,0-3 4 16,0 6-4-16,3-3-248 31,0 0 132-31,3 0-376 16,3 3 272-16</inkml:trace>
  <inkml:trace contextRef="#ctx0" brushRef="#br0" timeOffset="20568.95">16550 13110 1008 0,'18'-5'372'0,"-18"5"-288"0,6-5-24 0,-3 2-32 15,0 3-28-15,6 0-740 16,3 3 404-16</inkml:trace>
  <inkml:trace contextRef="#ctx0" brushRef="#br0" timeOffset="20720.43">17095 13129 1040 0,'15'-3'384'0,"-15"3"-300"0,11-3-20 16,-5 1-20-1,0 4-36-15,3-2 16 0,3 0-16 0</inkml:trace>
  <inkml:trace contextRef="#ctx0" brushRef="#br0" timeOffset="21232.35">19997 12520 880 0,'6'-8'328'0,"-6"8"-256"0,9 3-16 0,-12 13 248 0,3 2-176 0,-3 30 212 0,0 5-192 0,-3 16-8 16,3-3-84 0,0 10-28-16,6-7-16 0,-3 8 16 15,6-14-16 1,0-4-32-16,0-12 12 16,-6-7-588-16,3-8 324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1:22.492"/>
    </inkml:context>
    <inkml:brush xml:id="br0">
      <inkml:brushProperty name="width" value="0.05292" units="cm"/>
      <inkml:brushProperty name="height" value="0.05292" units="cm"/>
      <inkml:brushProperty name="color" value="#FF0000"/>
    </inkml:brush>
  </inkml:definitions>
  <inkml:trace contextRef="#ctx0" brushRef="#br0">8534 8297 1120 0,'-3'0'416'0,"3"0"-324"16,-6 6-24-16,3-6 172 0,3 2-144 0,-3 1 76 0,3 0-100 0,-6-1 56 15,3 3-72-15,-3-2 40 0,3 2-56 0,-3-2 24 32,3 2-36-32,-3-2-28 0,6 2 0 15,-6-2 8-15,6 0-4 0,-6-3 32 32,6 2-20-32,-3-2 20 15,6 0-20-15,-3-2 8 0,6 2-12 0,0-6 20 16,6 4-20-16,3-6-4 15,0 5-4-15,8-8-16 16,1 4 8-16,9-9-24 31,0 5 16-31,2-7-20 0,1 4 16 0,-3-4-28 16,0 5 28 0,-1-3-20-16,1 2 20 0,0 1 0 15,-3 3 8-15,-4-1-12 16,1 6 12-16,-3-3 12 15,-3 3 0-15,-3-1-4 16,-3 4 4-16,-3-1-16 16,-3 3 8-16,-4-3-4 15,1 6 0-15,0-3 0 16,0 0 0-16,-6 0 0 16,0 0 0-16,3 0 16 15,0 3-4-15,-3-3-4 16,0 0 4-16,0 0-16 15,0 0 8-15,3 0 12 16,0 2-4-16,-3-2-4 0,0 0 4 0,0 3-4 31,3 0 0-31,-3-3 0 16,0 0 0-16,0 0 0 16,0 0 0-16,0 2 0 0,3 1 0 0,-3-3 0 31,3 3 0-31,-3-1-12 15,3 1 8-15,-3-3 20 16,0 0-8-16,0 2-12 0,3 1 0 0,-3 0 4 16,3-1 0-16,-3 4 0 15,3 2 0-15,-6 0-12 16,3-1 8-16,-6 7 12 16,0 2-4-16,-6 5-12 15,0 0 4-15,-8 3 12 16,2-3-4-16,-9 0 24 15,6 0-16-15,-6 0 24 16,9-5-24-16,-5-2-4 16,8-1-4-16,-3-5-4 15,6-3 0-15,0 0 0 16,3 1 0-16,3-6 0 16,6 2 0-16,9-2-28 15,3 6 16-15,18 1-4 16,2 4 8-16,13 5 8 15,-3 0 0-15,-6 8 8 16,-7-1-4-16,-14 6 84 16,-6 3-44-16,-21 0 24 15,-3 0-40-15,-20-6-8 16,-1-2-12-16,-12-5-40 16,10-6 16-16,-16-11-216 0,6 1 132 15,-11-14-356 1,8 4 256-16</inkml:trace>
  <inkml:trace contextRef="#ctx0" brushRef="#br0" timeOffset="6006.86">9894 8475 560 0,'0'-8'208'0,"0"8"-164"0,6-6-8 0,-6 4 216 0,3 2-144 0,-3-3 132 0,0 6-136 16,0-3 64-16,0 0-96 0,0 0 112 16,0 2-104-16,-3-2 112 15,3 3-112-15,-3 0 4 16,0-1-48-16,0-4 44 16,3 2-44-16,-3-6 0 15,6 4-20-15,-3-6-28 16,3 3 4-16,0-1-4 15,3 4 4-15,-6-1 8 16,3 3 0-16,-6 3 8 16,3 2-4-16,-6 0 96 15,0 3-56-15,-3-3-20 16,3 1-12-16,-3-4 4 16,6 1-8-16,-3-6-84 15,6 3 44-15,0-5-396 16,3 2 236-16</inkml:trace>
  <inkml:trace contextRef="#ctx0" brushRef="#br0" timeOffset="6573.17">10299 8162 1060 0,'9'-5'392'0,"-9"5"-304"16,3-5-28-16,-3 2 216 0,6 1-164 0,3-6 88 0,3 0-116 0,8-6 12 0,1 6-56 0,12-7-16 31,0 4-12-31,5-5-20 16,-2 3 4-16,3-3-4 15,-4 5 0-15,1-2 16 16,-3 5-4-16,-6 3-20 16,-3 5 8-16,-10 13 20 15,-5 8-4-15,-15 35 92 16,-3 5-52-16,-11 21 48 16,2-3-56-16,-6 9 8 15,3-12-32-15,0-2 20 16,6-10-24-16,1-11-4 0,8-11-4 0,0-10 12 15,3-6-8-15,0-7-20 16,3-3 4 0,-3-8-208-16,3 0 120 15,-3-8-448-15,3 2 308 16</inkml:trace>
  <inkml:trace contextRef="#ctx0" brushRef="#br0" timeOffset="7324.28">10552 8483 912 0,'0'-6'340'0,"0"6"-264"0,3 0-24 0,-3 0 264 0,0 0-184 0,0-2 80 0,3 2-124 0,-3-3 68 16,3 3-88-16,0-5 28 15,6 5-56-15,0-6 40 16,0 6-48-16,5-5-16 16,4 2-8-16,3-4-8 15,0 4 0-15,0-5 8 16,0 3-4-16,-4-1-4 16,1 4 4-16,-3-4-16 0,-3 6 8 0,-3-2 4 15,0 2 0 1,-6-3 16-1,3 6-8-15,-6-6-64 0,3 0 28 0,-3-2-180 16,3 3 112 0,-6-6-256-16,3 2 200 0,-3 1-592 15,3 2 420 1</inkml:trace>
  <inkml:trace contextRef="#ctx0" brushRef="#br0" timeOffset="13820.11">11588 8263 1100 0,'-12'-3'408'0,"12"3"-316"0,0 0-28 0,0 0 152 0,0 0-132 0,3 0 88 15,3 0-100-15,6 0 88 0,3 0-96 0,5-5-4 16,4 2-36-16,12-5 0 16,3 0-12-16,2-2-8 31,-2 2 0-31,-3-3 4 15,-7 3-4-15,-2 0-124 16,-6 3 64-16,-6 0-180 16,0 2 132-16,-6 1-224 15,-3 4 184-15</inkml:trace>
  <inkml:trace contextRef="#ctx0" brushRef="#br0" timeOffset="14203.56">11623 8395 572 0,'-11'3'208'0,"11"-3"-160"0,-9-3-12 16,6 3 252 0,3 3-164-16,-6 0 168 15,6-1-164-15,3-4 80 16,3 2-120-16,6-3 16 15,5 0-64-15,13-2 4 0,3 2-28 16,6-5-8-16,-1 6-4 0,-2-6-128 16,-3 2 68-16,-3 1-276 15,-7 5 184-15</inkml:trace>
  <inkml:trace contextRef="#ctx0" brushRef="#br0" timeOffset="14918.55">12656 8154 756 0,'-3'-5'280'0,"3"5"-216"0,3-8-20 0,-3 3 244 0,0 2-168 0,0-7 136 0,0 2-148 0,3-8 4 15,3 3-68-15,3-6 36 16,3 3-48-16,9-2-16 16,-3 5-8-16,6-1-20 15,-1 9 8-15,1 2-16 16,-3 9 12-16,-3 7-4 15,-3 5 4-15,-18 22 0 16,0 2 0-16,-27 17 8 16,0-1 0-16,-17-5 140 15,2-6-76-15,0-4 80 16,13-12-84-16,2-7 48 16,9-5-64-16,6-6 60 15,9-2-64-15,6-6 28 16,6-2-40-16,18-6-16 15,3 0-8-15,14-2-4 16,4 2 0-16,6-2-12 16,-10 2 8-16,4-5-16 15,-6 6 12-15,-1-3-24 16,-5 5 20-16,-3-6-56 16,-3 6 36-16,-3-5-80 15,-4 5 60-15,-5-3-124 16,-3 3 100-16,-3-2-156 15,-3 4 128-15,-6-2-176 0,0 0 156 0,0 0-536 16,0 0 368-16</inkml:trace>
  <inkml:trace contextRef="#ctx0" brushRef="#br0" timeOffset="15282.82">13320 7938 728 0,'3'-19'268'0,"-3"19"-208"0,6-8-16 0,-3 5 380 0,3 6-240 0,-3 5 136 0,0 5-188 0,0 14 120 16,3 2-144-16,0 21 16 16,3 0-76-16,-3 14 0 15,3-6-32-15,0-2-8 16,0-9-4-16,-4-7 4 15,1-3-4-15,0-8-212 16,0-2 112-16</inkml:trace>
  <inkml:trace contextRef="#ctx0" brushRef="#br0" timeOffset="23988.02">11591 9596 716 0,'-6'-10'264'0,"6"10"-204"0,-12-8-16 0,9 3 228 0,3 2-156 0,0-5 176 0,3 5-168 0,-3-5 128 16,6 3-144-16,0-3 76 15,6 3-104-15,3-3 32 16,5 0-64-16,13 0-24 16,3 3-16-16,6-3-8 15,-1 5 0-15,-2-2-72 16,-6 2 40-16,-10 1-260 16,-2 2 160-16,-6-3-268 15,-3 6 228-15</inkml:trace>
  <inkml:trace contextRef="#ctx0" brushRef="#br0" timeOffset="24380.04">11597 9739 424 0,'-3'3'156'0,"3"-3"-120"0,6 0-8 0,-6 0 236 15,0 0-148-15,3 0 212 16,3 0-192-16,2 0 112 16,4 3-144-16,6-6 64 15,3 3-96-15,9-5-36 16,0 2-24-16,2-5-4 16,-2 5-4-16,0-4-36 15,-3 4 16-15,-6-2-320 16,-4 2 184-16</inkml:trace>
  <inkml:trace contextRef="#ctx0" brushRef="#br0" timeOffset="25044.44">11597 9956 624 0,'-9'3'228'0,"9"-3"-176"0,3 0-16 0,-3-3 272 0,6 3-176 0,0-5 124 0,6 2-148 0,2-5 104 16,1 6-120-16,9-6 44 15,0 3-80-15,6-6 0 16,-1 6-32-16,1-3-4 16,-3 2-12-16,-3 1-8 15,0 2 4-15,-7-2-128 16,1 5 68-16,-3-2-312 15,-3 2 204 1,0-3-508-16,3 3 376 0</inkml:trace>
  <inkml:trace contextRef="#ctx0" brushRef="#br0" timeOffset="25546.34">12561 9340 1248 0,'3'-6'460'0,"-3"6"-356"0,-3 6-32 0,3-1 236 0,3 6-184 0,0 15 116 0,6 3-140 0,0 16-8 16,0 3-56-16,0 5-16 15,3-6-12-15,-6-7-8 16,3-6 4-16,-6-2 4 15,3-5-4-15,-4-4-256 16,1-1 136-16</inkml:trace>
  <inkml:trace contextRef="#ctx0" brushRef="#br0" timeOffset="26226.93">14234 9096 860 0,'-15'11'320'0,"15"-11"-248"0,-45 45-20 0,19-21 392 0,2 2-252 0,-15 9 144 0,3 2-196 0,4 8-20 15,8-3-72-15,12 11 20 16,9-3-36-16,12 0 0 15,9-5-20-15,9-8 12 16,5-7-16-16,1-9-48 16,-3-3 24-16,-6-10-112 15,-1 0 72-15,-2-8-188 16,-3 0 140-16,-3-8-272 16,0 3 212-16</inkml:trace>
  <inkml:trace contextRef="#ctx0" brushRef="#br0" timeOffset="26916.42">14371 9334 976 0,'0'-2'360'0,"0"2"-280"0,6 10-20 0,-6-4 80 15,3 4-88 1,0 11 112-16,0 3-92 0,0 8 76 31,0 0-84-31,0 0 12 16,0-1-44-16,0-7-12 16,0-5-12-16,0-6 20 0,0-3-16 15,-3-10-4-15,3-2-4 0,0-14 12 16,0 3-8-16,0-14-4 15,3 3 0-15,2-5-16 16,1 6 8 0,3-4 4-16,0 9 0 0,3-4-44 15,0 9 24-15,0 0 8 16,3 5 8-16,-3 5 4 16,2 6 0-16,-5 8-28 15,0 2 16-15,-3 8 12 16,3 3 4-16,-3 5 16 15,0-3-12-15,-3-2 76 16,0 3-48-16,0-12 40 16,0 1-44-16,-3-13 16 15,3 0-28-15,0-14 8 16,0 3-16-16,0-13 0 0,0 0-4 16,2-6-8-1,1 4 4-15,3-4-68 16,3 9 36-16,0-1-40 0,3 8 36 0,-3 1 12 31,3 7 8-31,-6 6 4 0,-1 7 0 0,-5 6 60 31,3 5-28-31,-6 6 88 16,3 2-64-16,-6-3 20 0,3 4-36 16,-3-9 12-1,0 0-24-15,-3-5 0 0,3-3-12 16,-3-2-8-16,0-3 4 15,-3-6-136-15,6 3 72 0,-3-7-268 16,3-1 184-16</inkml:trace>
  <inkml:trace contextRef="#ctx0" brushRef="#br0" timeOffset="27261.7">15112 9390 696 0,'21'-18'256'0,"-21"18"-196"0,15-11-20 0,-6 6 216 0,0 5-148 0,3 0 64 0,0 5-104 0,-1 6-20 15,1 4-32-15,-6 12 112 16,3 2-72-16,-9 8 136 15,3 0-108-15,-9 0 120 16,0-5-120-16,-9-11 56 16,4-2-80-16,-10-14 8 15,3-3-36-15,-9-12-12 0,6-3-12 16,-3-16 4 0,7 2-8-16,5-10-64 0,6 8 32 15,9-3-224 1,9 11 136-16,5 0-204 0,7 8 184 15</inkml:trace>
  <inkml:trace contextRef="#ctx0" brushRef="#br0" timeOffset="27849.1">15648 9417 756 0,'15'-8'280'0,"-15"8"-216"0,9-8-20 16,-9 2 208-16,3 6-148 15,-9-5 108-15,0 2-124 16,-12 1 16-16,0 2-64 0,-18 2 4 15,7 6-28-15,-13 6 44 32,9 4-32-32,3 9-4 15,10-1-16-15,8 3-8 16,9 3 4-16,9-8 20 0,9-1-12 16,5-7-4-1,7 0-4-15,3-10-4 0,-3-4 0 0,5-12 0 16,-2-4 0-16,3-12-36 15,0 2 20 1,2-16-72-16,1 6 48 0,-3-16-44 16,0 5 48-16,-4-21 20 15,-2 7 12-15,-9-1 72 16,-3 9-36-16,-15 12 104 16,0 12-80-16,-15 22 36 15,0 13-52-15,-9 24 108 16,7 7-80-16,-1 14 64 15,9 0-76-15,0 13-32 16,9-2-12-16,0 5 20 16,6-6-16-16,0-13-4 15,0-7-8-15,-3-12-24 16,3-7 12-16,0-8-356 16,2-3 196-16</inkml:trace>
  <inkml:trace contextRef="#ctx0" brushRef="#br0" timeOffset="28433.12">16987 9181 1224 0,'3'8'456'0,"-3"-8"-356"0,0 34-28 0,-5-15 120 0,2 2-120 0,-9 6 88 0,3 2-96 15,-6 5-40-15,6 0-20 0,-6 6 12 16,3-3-8-16,0-2-4 15,3-4 0-15,0-7-312 16,6-5 168-16,3-9-456 16,3-2 336-16</inkml:trace>
  <inkml:trace contextRef="#ctx0" brushRef="#br0" timeOffset="28835.1">17255 9107 904 0,'18'-37'332'0,"-18"37"-256"0,18-16-24 15,-9 16 160 1,0 3-128-16,3 15-36 15,0 9-28-15,-3 20 40 16,0 4-32-16,-15 15 172 16,0 0-108-16,-15 3 144 15,3-6-136-15,-15-5 56 16,9-10-92-16,-5-16 44 0,8-11-64 16,-3-18 24-1,6-3-40-15,3-27-8 16,6 1-12-16,6-22-8 15,3 0 4-15,0-10-120 0,6 11 64 16,-3-12-156 0,3 12 120-16,-3-1-216 0,3 14 172 0,0 10-388 15,3 11 292-15</inkml:trace>
  <inkml:trace contextRef="#ctx0" brushRef="#br0" timeOffset="34667.71">2339 7601 664 0,'-3'-10'244'0,"3"10"-188"0,-6 0-16 0,3-3 216 0,3 3-148 0,-3-2 132 0,6 2-136 0,-3-3 100 0,0 0-116 0,0-2 60 16,0 5-84-16,0-5 28 15,0 5-56-15,0-3 32 16,3 3-36-16,3-3 0 16,-3 1-20-16,3-4 0 0,0 4-4 15,9-3-8 1,-3 2 4-16,6-5-16 15,-3 5 8-15,5-7 4 16,7 4 0-16,3-7-12 16,0 5 8-16,2-5 4 15,7 2 0-15,-3-2 8 16,0 5-4-16,2 0 8 16,-5 3-8-16,-3 0-12 15,-9 2 4-15,-1 1 4 16,-2 2 0-16,-3 0 0 15,-3 2 0-15,-6 1-12 16,3 5 8-16,-6 0 12 16,3 0-4-16,-15 5-4 15,3 0 4-15,-9 3-4 16,-6 0 0-16,-8 0-12 0,2 2 8 16,-12 1 28-16,12-3-12 15,-8-1-12-15,11-1-4 0,3-1-4 16,3 0 0-1,9 0 8-15,6 1 0 16,15 7-12-16,9 3 8 16,12 7-16-16,5 1 12 0,1 5 48 15,-9-2-20-15,-15-4 80 16,0-2-56-16,-24-2 24 16,0-6-40-16,-21-5-16 15,0 0-8-15,-12-3-104 16,10 0 56-16,-19-5-220 15,12-3 148-15,-14-7-284 16,5-1 228-16</inkml:trace>
  <inkml:trace contextRef="#ctx0" brushRef="#br0" timeOffset="35475.58">2994 7051 548 0,'0'-26'204'0,"0"26"-156"0,0-16-16 0,0 11 236 0,3 2-152 0,-3 0 112 0,0 3-132 0,0 6-8 15,0 1-52-15,0 12 52 16,0 2-48-16,0 8 44 16,0 0-48-16,0 8-12 15,0 0-12-15,0 8-12 16,0-8 4-16,0-5-76 16,6-3 40-16</inkml:trace>
  <inkml:trace contextRef="#ctx0" brushRef="#br0" timeOffset="36348.17">2854 7186 892 0,'9'-5'332'0,"-9"5"-260"0,-6 0-20 0,0 0 256 0,3 0-180 0,-9 0-32 0,0 5-64 0,-9 0-8 0,4 1-16 0</inkml:trace>
  <inkml:trace contextRef="#ctx0" brushRef="#br0" timeOffset="37122.25">3262 7636 872 0,'18'-5'324'0,"-18"5"-252"0,24-6-20 0,-10 1 48 0,-5 5-64 0,12-5 4 0,0 2-24 0,0-2-12 16,-3 5 0-16,0-6-16 16,-1 6 8-16,-5-2-236 15,3 2 132-15</inkml:trace>
  <inkml:trace contextRef="#ctx0" brushRef="#br0" timeOffset="37485.68">3283 7776 684 0,'6'3'252'0,"-6"-3"-192"0,9 2-20 16,-9-2 164-16,3 3-120 0,-3-3 132 15,0 0-124-15,3 0 16 16,2 0-64-16,4-3-8 31,-3 1-24-31,3-4-8 16,6 4 0-16,-3-6-16 16,3 3 8-16,3-6-224 15,3 6 120-15</inkml:trace>
  <inkml:trace contextRef="#ctx0" brushRef="#br0" timeOffset="38835.98">3226 7943 560 0,'0'-8'208'0,"0"8"-164"0,0 3-8 0,0-3 216 0,0 0-144 0,3 0 96 0,6 0-116 0,-6-3 36 15,6 0-68-15,0-2 28 16,0 2-48-16,3-5-44 15,0 6 0-15,3-4 20 16,-1 4-8-16,4-6 0 16,-3 5 0-16,6-5-304 15,3 6 164-15,3-6-624 16,-1 2 424-16</inkml:trace>
  <inkml:trace contextRef="#ctx0" brushRef="#br0" timeOffset="39484.71">3744 7535 592 0,'6'-5'220'0,"-6"5"-172"0,15-8-12 0,-6 3 128 0,0 0-96 0,6-6 60 0,3 0-72 0,2-7-8 15,1 5-28-15,6-11 4 16,0 5-12-16,3-5 0 16,-1 9-4-16,1-4 12 15,0 6-12-15,-6 2 48 16,-1 9-28-16,-8 12 28 16,0 6-28-16,-15 18 160 15,-3 6-104-15,-15 18 52 16,1 1-80-16,-4 12 28 15,0-2-48-15,-3 0 60 16,12-9-56-16,-3-9-8 16,9-12-20-16,-3-7 0 15,6-5-8-15,-3-9 16 16,3-2-12-16,0-5-268 0,6-3 144 16,-6-6-548-1,3 3 372-15</inkml:trace>
  <inkml:trace contextRef="#ctx0" brushRef="#br0" timeOffset="39734.46">3845 7816 1120 0,'0'-13'416'0,"0"13"-324"0,6-14-24 16,-3 4 200-1,3 4-160-15,3-7-8 16,3 5-64-16,9-5-8 15,3 2-16-15,8-2-16 16,7 5 0-16,-3-2-4 16,3 4 0-16,-4 1 16 15,-2 3-4-15,-3-4-56 16,0 6 28-16,-10-5-192 16,-2 5 120-16,0-3-260 15,-3 3 204-15</inkml:trace>
  <inkml:trace contextRef="#ctx0" brushRef="#br0" timeOffset="40741.06">5182 7329 1276 0,'-21'32'472'0,"21"-32"-364"0,-30 79-32 0,15-42 256 0,3-5-196 0,-8 18 16 16,5 0-92-16,0 6-12 0,6-3-32 0,6-5 0 15,6-4-8-15,3-9 12 16,6-9-12 0,-3-2-28-16,3-5 8 0,-3-3-128 15,-1-3 80-15,-2-5-224 16,3 0 160-16,3-11-288 16,0-2 236-16,9-11-456 15,0 0 356-15</inkml:trace>
  <inkml:trace contextRef="#ctx0" brushRef="#br0" timeOffset="41361.71">5405 7567 736 0,'0'0'272'0,"0"0"-208"0,3 11-20 0,-3-3 176 0,0 0-128 0,0 7 132 31,0 7-132-31,0 4 44 0,0 1-80 0,0-1 20 31,0-2-44-31,0-6 36 16,0 1-40-16,0-14 28 16,0 0-28-16,0-10-28 0,3 0 0 0,0-11 24 15,3 3-12-15,3-8-64 16,0 2 24-16,3-2 20 31,0 5 8-31,3 0-24 0,-4 6 12 16,-2-1-12-16,3 8 12 15,-3 3 8-15,3 3 4 0,-3 2 0 16,3 6 0 0,-3 5-12-16,0 0 8 0,0 2 12 15,-6 1-4-15,0-4 24 16,3 1-16-16,-3-5 12 15,0-3-12-15,0-5 28 16,0-3-24-16,-3-8 4 16,3 0-12-16,0-8-8 15,5 0 4-15,4-8-60 16,-3 6 32-16,3-4-40 0,3 7 32 16,0 1 12-1,-6 6 8-15,0 6-16 16,0 4 16-16,-3 12 84 15,3 4-40-15,-9 9 132 0,3 2-92 16,-3 2 52 0,0-1-68-16,0-4-8 15,0-5-28-15,0-8 16 16,6-2-24-16,-3-11-4 0,0-3-4 16,-3-10-312-16,2 0 168 15</inkml:trace>
  <inkml:trace contextRef="#ctx0" brushRef="#br0" timeOffset="41704.01">5935 7594 624 0,'15'-6'228'0,"-15"6"-176"0,33 3-16 0,-19 2 116 0,1 3-92 0,6 5 176 0,-6 6-132 0,0 7 172 15,-3 1-156-15,-6 2 132 16,0-3-144-16,-9-4 84 16,0-4-108-16,-6-5 32 15,0-2-68-15,-9-14-16 16,0 1-20-16,-9-17 0 15,10 3-8-15,-13-10-80 16,9 5 40-16,3-6-144 16,6 9 100-16,3-1-228 15,9 8 176-15,6 1-180 0,6 5 180 16</inkml:trace>
  <inkml:trace contextRef="#ctx0" brushRef="#br0" timeOffset="42302.37">6420 7583 624 0,'0'-5'228'0,"0"5"-176"0,-12 5-16 0,3-2 280 0,0-1-180 0,-11 4 96 0,-1-1-136 0,-9 5 68 0,3 1-96 0,-3 5 12 16,10 0-48-16,-1 5 4 31,9 3-20-31,0 2 8 16,9 1-12-16,3-4 0 15,6 1-4-15,6-8 20 0,6 0-16 0,8-11-20 32,4 1 0-32,3-14-32 15,0 0 24-15,-1-13-4 16,-2-3 12-16,-6-11-28 15,0 4 20-15,-6-20-40 16,0 4 36-16,-7-19 16 16,1 5 4-16,-6-5 0 15,3 10 4-15,-9 6 64 0,3 13-36 0,-6 8 16 16,0 13-32-16,-6 16 80 16,3 10-52-16,-3 27 92 15,1 8-76-15,2 11 32 16,6-1-52-16,0 6-16 15,6-5-12-15,2 2 0 16,-2-8-8-16,0-7-36 16,3-6 16-16</inkml:trace>
  <inkml:trace contextRef="#ctx0" brushRef="#br0" timeOffset="42623.02">6938 7284 736 0,'21'0'272'0,"-21"0"-208"0,9 24-20 0,-6-3 264 0,3 3-176 0,-3 13 160 0,0 0-172 16,-3 3 80-16,3-3-116 0,-3 0-12 15,0-6-44-15,0-2-8 16,0-2-12-16,-3-6 4 16,3-5-8-1,-6-8-388-15,6 0 208 0</inkml:trace>
  <inkml:trace contextRef="#ctx0" brushRef="#br0" timeOffset="42978.89">7108 7342 892 0,'6'-18'332'0,"-6"18"-260"0,27-8-20 0,-10 8 124 0,4 5-108 0,12 11 8 15,3 5-48-15,-1 11 64 32,-2 2-56-32,-9 1 128 15,-6-4-92-15,-12-4 152 16,-3-3-128-16,-18-6 112 15,-3-2-120-15,-18-8 8 0,1 0-56 0,-10-11-8 32,6 3-20-32,1-10 0 15,8 2-4-15,6-19-60 16,12 3 28-16,12-15-192 0,6 2 120 16,24-6-260-16,8 9 204 15</inkml:trace>
  <inkml:trace contextRef="#ctx0" brushRef="#br0" timeOffset="43295.28">7459 7017 1152 0,'6'-6'428'0,"-6"6"-332"0,18 37-28 0,-6-13 296 0,0 3-212 15,6 31 116-15,2 5-156 0,-2 12-12 16,0-7-60-16,-9-1-8 16,-3-12-20-1,-9 1 12-15,0-11-16 0,-9-8-4 31,3-6 0-31,-12-7-288 16,0-5 156-16,-14-3-616 0,5-1 412 0</inkml:trace>
  <inkml:trace contextRef="#ctx0" brushRef="#br0" timeOffset="44405.58">5354 8673 1132 0,'0'-13'420'0,"0"13"-328"0,0-5-24 0,0 2 184 0,0 6-152 0,-11-3 56 0,2 5-92 0,-9 3 84 16,0 5-84-16,-9 0 8 16,3 3-48-16,-5 0-12 15,8 2-8-15,0 1 4 16,9-3-4-16,3 0-4 15,6 0 4-15,9 2-4 16,9 1 0-16,6 2-12 16,0-3 8-16,-4 4 12 15,4-1-4-15,-15 5 68 16,0-5-40-16,-9 3-4 16,0-3-16-16,-12-2 8 15,3-3-12-15,-11-11-152 16,5 0 76-16,-9-10-332 15,3 0 220-15,3-9-876 16,6 7 588-16</inkml:trace>
  <inkml:trace contextRef="#ctx0" brushRef="#br0" timeOffset="44639.39">5497 8824 1060 0,'12'10'392'0,"-12"-10"-304"0,18 24-28 0,-15-11 236 15,3 1-176-15,0 2 28 16,0 2-88-16,-6 1 16 16,3 4-44-16,-3-4-8 15,0-3-16-15,-3-3-96 16,3-2 52-16</inkml:trace>
  <inkml:trace contextRef="#ctx0" brushRef="#br0" timeOffset="44804.54">5551 8631 1040 0,'6'-11'384'0,"-6"11"-300"15,0-3-20-15,0 1 112 16,0 4-108-16,0 1-36 0,3 0-24 0,-3-1-72 15,3 4 36-15,0 4-604 32,3 6 348-32</inkml:trace>
  <inkml:trace contextRef="#ctx0" brushRef="#br0" timeOffset="45186.78">5730 8768 944 0,'0'29'352'0,"0"-29"-276"0,6 37-20 0,-4-21 112 16,4 0-104-16,-3 3 72 16,0-1-80-16,0-2 68 15,0-3-72-15,-3 1 0 16,3-6-32-16,-3-6 32 15,0 1-28-15,0-11 12 16,6 3-20-16,0-19 0 16,6 5-8-16,6-7-76 15,3 2 36-15,3 5-12 16,2 6 24-16,4 11-24 16,0 4 28-16,-3 9 112 15,0 5-52-15,-7 2 92 16,-2 1-80-16,-6-1 8 15,-3 1-40-15,-6-3 4 16,0 0-16-16,-6-6-24 16,3-2 4-16,-6-3-392 15,3 1 220-15</inkml:trace>
  <inkml:trace contextRef="#ctx0" brushRef="#br0" timeOffset="45549.25">6408 8729 1256 0,'-30'29'464'0,"30"-29"-360"0,-44 37-28 0,26-21 168 0,9-1-148 0,-15 1 0 0,9 3-64 0,3-6 24 16,6 0-32-16,6-5 12 15,6 0-20-15,9-5 8 16,6 0-12-16,6-3-8 15,0 0 0-15,2 0-48 0,-2 0 24 0,3 0-204 32,-3 2 124-32</inkml:trace>
  <inkml:trace contextRef="#ctx0" brushRef="#br0" timeOffset="46043.82">6759 8901 280 0,'6'-6'104'0,"-6"6"-84"0,6-2 0 0,-3-1 100 15,3 3-68-15,0-3 60 16,3 6-68-16,0-6 60 15,0 3-64-15,0-2 44 16,3-1-48-16,-3-2 44 16,0 2-48-16,0-2 28 15,0 2-32-15,3-5 0 16,-1 3-16-16,1-6 12 16,0 3-16-16,-3-10-20 15,3-1 4-15,-9-10 20 16,0 5-4-16,-12-5 104 15,0 6-64-15,-21 4 184 16,4 11-132-16,-19 19 184 16,6 7-160-16,1 14 132 15,8 2-148-15,12 1 40 16,9-4-84-16,18 1-20 0,12-5-28 16,17-3 8-1,4-3-16-15,6-5-136 16,-1-6 72-16,-2-2-228 0,0-3 160 15</inkml:trace>
  <inkml:trace contextRef="#ctx0" brushRef="#br0" timeOffset="47530.41">7489 8975 1092 0,'9'5'404'0,"-9"-5"-316"0,12 29-24 0,-12-10 204 0,3 2-160 0,-6 10-36 0,0 1-44 0,-6 0-16 0,3 0-8 0</inkml:trace>
  <inkml:trace contextRef="#ctx0" brushRef="#br0" timeOffset="56209.06">4202 12962 612 0,'0'-5'228'0,"0"5"-180"0,3-3-12 0,-3 0 88 0,6 3-76 0,3-2 68 16,-6-1-64-16,3-2 92 0,3 5-80 0,-3-3 60 16,3 6-72-16,-3 2 40 15,6 6-52-15,-9 10 84 16,6 8-68-16,-3 16 16 15,0 3-40-15,0 10 56 32,0-5-48-32,0 18 52 0,3-5-52 0,-6 22 8 15,2-6-32-15,4 21 80 16,3-8-52-16,-9 21 4 16,6-7-28-16,0 28 32 15,-3-7-28-15,3 26-12 16,6-16-8-16,0 14 40 15,6-16-24-15,2 15 0 16,4-18-12-16,0 2 4 16,-3-17-8-16,0-4-116 15,-1-18 60-15,-5-3-340 16,-3-18 216-16</inkml:trace>
  <inkml:trace contextRef="#ctx0" brushRef="#br0" timeOffset="57631.64">2893 14404 664 0,'-9'-3'244'0,"9"3"-188"0,-6-2-16 0,3-1 136 0,6 3-104 0,-3-3 104 0,0 1-100 0,0-4 92 16,0 6-96-16,0-2 40 16,0 4-64-16,0-2 36 15,0 0-48-15,0 0 0 16,0 0-24-16,0-2 36 15,6 2-24-15,3-6 56 16,-3 4-44-16,9-3 72 16,-1-1-60-16,10-4 8 15,3 2-32-15,18-3 48 16,-4 6-40-16,19-3 28 16,2 5-32-16,19-5 0 15,-1 3-16-15,30-3-16 16,3 3 0-16,30-3-4 15,9 0 0-15,80-5 8 0,6-3 0 16,36-3 16-16,45-2-8 0,17-8 24 16,45-3-20-1,6-5 32 1,-6 5-28-16,119-7 20 0,-44 7-20 0,148-5-16 31,-59 8-4-31,116 2 48 16,-42 6-24-16,158-3-28 0,-48 9 4 0,0-1 0 15,-17 2 4-15,-4 1 8 16,-23 3-4 0,-7-1 24-16,-23 3-16 0,-44 3-4 15,-25 5-4-15,42 0 4 16,-65 5-4-16,100 8-124 0,-64 6 64 16,-66 5-252-1,-42 2 172-15,-48 3-748 16,-32 8 492-16,-51-5-268 15</inkml:trace>
  <inkml:trace contextRef="#ctx0" brushRef="#br0" timeOffset="58942.34">3682 13425 1008 0,'3'-16'372'0,"-3"16"-288"0,-9-13-24 0,6 8 196 0,-6 2-152 0,-12-2 44 16,0 5-84-16,-15 0-8 0,4 5-32 0,-10 5 4 31,6 6-16-31,0 11-8 15,4 2 0-15,2 11 4 0,9-3-4 16,3 5-4 0,6-5 4-16,6-3-4 0,6-2 0 0,6-5 0 15,6-6 0-15,3-8-28 16,3 0 16-16,0-7-48 16,3-4 32-16,0-10-36 15,2 3 32-15,1-16-96 16,0 2 72-16,3-20-132 15,-6 2 104 1,-1-14-64-16,1 6 84 0,-6 0 52 16,0 11 12-16,-6 2 164 15,3 11-92-15,-12 2 76 16,0 12-84-16,-12 7 72 16,3 7-80-16,-6 15 168 15,3 7-128-15,3 16 44 16,3 0-80-16,6 5-12 15,6-5-28-15,3-5-4 16,3-9-8-16,3-1 12 16,-3-7-12-16,0-1-224 15,0-1 120-15</inkml:trace>
  <inkml:trace contextRef="#ctx0" brushRef="#br0" timeOffset="59869.94">3470 15089 944 0,'-18'-29'352'0,"18"29"-276"0,-9-24-20 0,6 16 180 0,-5 3-140 0,-4 2 96 0,-3 6-112 0,-9 8 88 16,6 2-96-16,-6 8-28 0,-3 0-28 0,4 6-16 31,8 2 4-31,0 2 12 16,9 1-8-16,6 3-20 16,6-4 4-16,3 1 4 15,6-5 4-15,0-6 8 16,5-5-4-16,-5-8-20 15,3 0 8-15,0-11-68 16,3-2 44-16,-6-14-112 16,0 1 84-16,-1-14-176 15,1 0 132-15,-3-10-84 16,3 2 112-16,-6-10 100 16,-3 10-8-16,-3-2 140 15,3 10-84-15,-6 6 80 16,0 10-88-16,0 13 28 15,0 8-52-15,-6 14 128 16,6 7-96-16,-3 9 84 16,6 2-92-16,-3 8 12 0,6 0-44 15,0 2-12-15,0-2-12 16,3-5-8-16,0-8 4 0,-3-14-128 16,3-7 68-16,0-14-648 15,-1 1 388-15</inkml:trace>
  <inkml:trace contextRef="#ctx0" brushRef="#br0" timeOffset="60297.17">3440 14724 1008 0,'-6'-5'372'0,"6"5"-288"16,0-3-24-16,0 0 220 0,6 3-164 0,-3-2 60 0,6 2-104 0,3-3-44 15,3 3-16-15,6-2 4 16,0 2-8-16,0-3-136 15,-1 6 72 1,-2-6-404-16,3 3 256 0</inkml:trace>
  <inkml:trace contextRef="#ctx0" brushRef="#br0" timeOffset="60512.65">3824 14531 1276 0,'0'26'472'0,"0"-26"-364"15,-6 37-32-15,6-18 116 16,6-3-120-16,-6 2 8 16,3 1-52-16,0-1-16 15,0 1-8-15,0 2-244 16,0-2 132-16,-6-1-984 15,3 3 600-15</inkml:trace>
  <inkml:trace contextRef="#ctx0" brushRef="#br0" timeOffset="61966.1">5113 13417 520 0,'3'-3'192'0,"-3"3"-152"0,-3-5-8 0,0 2 184 0,6 6-124 16,-3-6 124-16,0 3-128 0,0-2 88 0,0-1-100 0,0-2 72 15,0 5-84-15,0-5 56 16,6 2-68-16,0-5 32 16,0 0-48-16,6-5-20 15,0 5-8-15,6-5-20 16,0 2 8-16,6 3-32 15,2 8 20-15,1 8-4 16,-3 3 12-16,-9 7 76 16,0 3-36-16,-15 8 216 15,-3 3-136-15,-12 3 72 16,3-1-108-16,-9-2 48 0,6-3-72 16,-6-11 4-1,7-4-32-15,-4-14 4 16,3 0-16-16,-3-19-8 15,3-2 0-15,0-8-40 16,3 2 20-16,3-4-188 16,6 7 112-16,0-3-284 0,6 9 208 15,0-3-420-15,6 7 328 0</inkml:trace>
  <inkml:trace contextRef="#ctx0" brushRef="#br0" timeOffset="63033.59">6658 13166 1040 0,'-3'5'384'0,"3"-5"-300"16,-3 16-20-16,3-6 200 0,6 1-156 0,0 8 132 0,3 2-136 0,3 3 56 15,0 2-92-15,-3 0 24 16,3-2-52-16,-9 3-4 16,3-4-24-16,-6 1 0 15,0 0-4-15,0-5-104 0,3-3 52 0,0-6-484 31,0-2 292-31</inkml:trace>
  <inkml:trace contextRef="#ctx0" brushRef="#br0" timeOffset="64176.93">8025 13227 800 0,'-6'-3'296'0,"6"3"-232"0,3 0-16 0,-3 0 212 0,0 0-152 0,0-3 96 16,3 1-116-16,0-4 72 16,0 1-92-16,0-8 20 15,2 5-52-15,1-5-12 0,3 5-16 16,6-6 4-16,3 4-8 0,12-1-4 15,-3 3 4-15,2 6-16 32,-2 4 8-32,-3 9-16 0,0 5 12 15,-9 8-12-15,0 2 8 0,-15 6 8 32,0-3 4-32,-18 0 60 0,0 0-32 0,-12-2 40 31,6-4-36-31,-5-1 52 0,8-4-48 15,0-5 28 1,3 1-36-16,3-7 16 0,9 1-24 0,0-5 8 16,6 0-16-16,9-6 28 15,3 3-24-15,15-5 12 16,0 2-16-16,2-2-16 16,1 2 0-16,0-2 12 15,-3 2-4-15,-3-2-4 16,-4 5 4-16,-5-5-16 15,0 5 8-15,-6-3-112 16,3 3 64-16,-3-3-208 16,0 6 144-16</inkml:trace>
  <inkml:trace contextRef="#ctx0" brushRef="#br0" timeOffset="65534.2">9796 13062 984 0,'3'-2'368'0,"-3"2"-288"0,6-3-20 0,-3 1 232 0,3-1-172 0,0-2 136 0,2 2-148 0,1-5 4 15,3 3-68-15,0-3 0 16,0 5-28-16,0-5-8 16,3 6-4-16,0-4 4 0,3 6-4 0,0-5-4 31,2 5 4-31,4-5-16 0,0 5 8 16,3-8 12-1,-3 8-4-15,-4-3-12 0,1 3 4 0,-3-3 12 16,-3 3-4-1,-3-2-4-15,3 4 4 0,-6-2-16 16,3 0 8-16,-6 0 4 16,0 0 0-16,-3 0 0 15,0 0 0-15,-3 0 8 16,0 0-4-16,2 3-4 0,1 0 4 0,-3 2-16 31,0-2 8-31,-3-1 12 16,3 4-4-16,-5 2 8 15,2 2-8-15,-6 3 32 16,0 1-20-16,-6 1 12 16,3 1-16-16,-9 3-8 15,6-1 0-15,-3 1-4 16,3-3 0-16,1 0 16 16,2-3-8-16,3-3-12 15,3 1 0-15,6-3-4 16,6 3 0-16,6-3 8 15,5 2 0-15,4 1 0 16,3 2 0-16,-3 0 44 16,0 3-24-16,-6-3 36 15,-3 0-32-15,-9-5 4 16,0 3-16-16,-12-3 12 16,3 0-16-16,-15-3-20 0,3 0 4 15,-21 3-156-15,7 0 92 0,-13 0-252 31,9 3 180-31,-3-3-444 16,13 2 332-16</inkml:trace>
  <inkml:trace contextRef="#ctx0" brushRef="#br0" timeOffset="66566.53">11897 12909 540 0,'6'-3'200'0,"-6"3"-156"0,6 0-12 0,-3 0 184 0,0 3-124 15,0 0 88-15,0 2-108 0,0 6 120 0,0 4-108 0,-9 7 152 16,3 4-132-16,-6 6 64 15,0 0-100-15,-3-1 88 16,3-2-92-16,-2-2 8 16,5-6-48-16,0-5 56 15,3-3-44-15,3-2-24 16,3-3-12-16,6-6 8 16,5 4-4-16,4-6-4 15,0 2 4-15,3-4-4 16,0 2 0-16,0-3 16 15,2 0-8-15,1-2-152 16,0 2 76-16,-3-5-184 16,0 6 144-16,0-4-276 0,-4 4 216 15</inkml:trace>
  <inkml:trace contextRef="#ctx0" brushRef="#br0" timeOffset="66772">12159 13015 1196 0,'-6'13'440'0,"6"-13"-340"0,0 50-32 0,-3-23 248 16,3-1-188-16,-3 9 80 15,0-1-120-15,-3-2-52 16,6-3-24-16,0-3-4 16,3-4-4-16,0-4-276 15,6 1 148 1,0-4-960-16,3 1 600 0</inkml:trace>
  <inkml:trace contextRef="#ctx0" brushRef="#br0" timeOffset="67869.39">13526 12909 488 0,'-3'3'180'0,"3"-3"-140"0,-3 8-12 0,0-3 120 15,6 0-88-15,-6 6 124 0,0-1-104 0,-6 4 144 0,0 1-124 0,-6 4 108 16,6 0-120 0,-3-4 36-1,3 1-76-15,0-5 20 16,3-3-40-16,6-8 36 16,3 2-36-16,9-7 28 15,6 0-28-15,21-3-44 16,2 5 8-16,7 6 0 15,0 5 8-15,-10 13-12 16,-8 3 8-16,-12 8 40 16,-3-1-24-16,-18 1 88 15,-3 0-56-15,-18-6-12 16,0-5-20-16,-11-5-20 16,2-2 4-16,-6-9-156 0,9 0 88 15</inkml:trace>
  <inkml:trace contextRef="#ctx0" brushRef="#br0" timeOffset="68135.57">13457 12914 996 0,'-3'-5'368'0,"3"5"-284"0,3 0-24 0,0-3 276 16,0 3-196-16,6-2 84 16,3-1-132-16,12-2-12 15,2-1-44-15,19-4-16 0,0 2-12 16,5-5-8 0,-2 2 4-16,6-5-288 15,-4 3 156-15,10-5-372 16,-10 2 284-16</inkml:trace>
  <inkml:trace contextRef="#ctx0" brushRef="#br0" timeOffset="69449.75">15645 12753 728 0,'12'-5'268'0,"-12"5"-208"0,-3 0-16 0,0 5 184 0,3 3-132 16,-9 10 44-16,0 6-88 0,-21 11 104 0,4 2-88 0,-25 16 100 15,6-1-96-15,-5 9 68 16,11-5-80-16,3-3 4 15,12-8-40-15,7-8-4 16,8-5-12-16,6-11-8 16,6-3 4-16,12-10 28 15,2 0-16-15,13-11 4 16,0 1-12-16,6-14-68 0,-4 3 32 16,1-14-104-16,0 3 76 15,-6-7 24 1,-7 4 24-16,-8-5-4 15,-3 9 8-15,-9-1-24 0,0 5 16 16,-12 1 4-16,3 7 8 16,-8 1-20-1,2 4 12-15,-6 1-188 0,3 5 104 0</inkml:trace>
  <inkml:trace contextRef="#ctx0" brushRef="#br0" timeOffset="70737.92">17023 12928 808 0,'6'-3'300'0,"-6"3"-232"0,6 0-20 0,-3 0 196 0,0 0-144 0,0-3 124 15,0 3-128-15,6-2 20 16,3-1-68-16,9-2-28 0,0 2-12 15,11-5-8-15,4 3 0 16,6-8 8-16,-1 5-4 16,1-3 8-16,-6 3-8 0,-6-2-4 31,-7 2 4-31,-5 0-16 0,-3 5 8 16,-9 8 20-16,0 9-8 0,-15 9-4 15,0 4 0-15,-18 18 28 16,1 5-16-16,-10 6 64 15,9-3-44-15,-6-3-8 16,9-8-16-16,1-7 8 16,5-9-12-16,0-5-4 15,6-5 0-15,0-8-40 16,9 0 20-16,-3-8-356 16,6-3 204-16</inkml:trace>
  <inkml:trace contextRef="#ctx0" brushRef="#br0" timeOffset="70997.92">17104 13142 1080 0,'11'-13'400'0,"-11"13"-312"0,12-6-24 0,-6 4 204 16,3 2-160-1,9-6 96-15,3 4-116 0,3-6 4 16,3 5-56-16,2-7-24 16,1 4-4-16,-3-4 8 15,-3 4-8-15,-3-2-4 16,-1 6 0-16,-5-3-68 16,0 2 36-16,0-2-192 15,3 5 124-15</inkml:trace>
  <inkml:trace contextRef="#ctx0" brushRef="#br0" timeOffset="72303.53">18964 13068 832 0,'0'-6'308'0,"0"6"-240"0,6-2-20 0,0-1 132 0,3 3-108 0,9-5 8 0,6 2-52 0,8-5 0 0,1 3-16 0,0-6 80 31,0 6-48-31,-4-8 4 0,1 2-28 0,-3-10 16 16,-3 8-24-1,-4-8 12 1,1 2-12-16,-3-5 0 15,0 6-4-15,-3-3-16 16,-3 8 4-16,-6-3-4 16,-3 5 0-16,-6 0 8 15,0 6 0-15,-9-3 8 16,3 6-4-16,-9-4-12 16,6 4 4-16,-6-1 12 15,3 6-4-15,-5-3 8 16,2 2-8-16,-9 1 16 15,3 2-12-15,-9 1-12 16,10 1 0-16,-4-1 12 16,6 2-4-16,3 0-4 15,9 0 4-15,3 0-4 16,9-1 0-16,9 1 0 0,6 3 0 16,9 0 8-1,3 2-4-15,5 8-28 0,1 0 12 16,3 11-4-16,-1 5 8 0,-8 3-28 15,-6-1 20 1,-15-2 68-16,-3-2-28 0,-12-9 152 16,-3-2-100-16,-12-8 48 15,3 0-76-15,-12-11-8 16,4-2-24-16,-7-14 8 16,6 1-16-16,-3-17 16 15,10 3-16-15,5-10-12 16,6 5 0-16,9 0-92 15,6 7 48-15,0 4-240 16,6 5 160-16,2 5-648 16,1 5 432-16</inkml:trace>
  <inkml:trace contextRef="#ctx0" brushRef="#br0" timeOffset="73593.19">20935 12946 548 0,'6'0'204'0,"-6"0"-156"0,6-3-16 0,-4 1 80 0,1 4-68 0,3-2 36 0,0 0-48 0,0 0 36 16,0 0-40-16,0 0 56 15,0 3-48 1,0-3 56-16,0 3-56 0,-6-3 56 16,0 0-56-16,-6 0 88 15,0 0-68-15,-12 0 68 16,3 0-68-16,-11 0-4 16,2 0-32-16,-6 0 16 15,6 0-24-15,0 0-4 16,7 0-4-16,-1-3 4 15,9 0-4-15,3-5 8 16,6 3-8-16,6-11-4 16,6 0 4-16,6-10 4 15,5 2-4-15,7-5 16 16,0 8-12-16,0 2-4 16,-1 11 0-16,-2 11-16 15,0 5 8-15,-6 16-4 16,-3 2 0-16,-15 17 76 15,0-1-36-15,-18 14 128 16,-3 2-88-16,-18-5-8 16,6-6-40-16,-8-4-8 15,8-9-8-15,-3-5-104 16,6-5 52-16,1-8-472 16,5-6 280-16</inkml:trace>
  <inkml:trace contextRef="#ctx0" brushRef="#br0" timeOffset="75449.63">4988 15087 756 0,'0'-3'280'0,"0"3"-216"0,0 0-20 0,0 0 156 0,0 0-120 0,3 0 88 0,0 0-96 0,3 0 68 16,-3 0-80-16,9-3 4 16,3 3-40-16,6-2 40 15,0-1-36-15,8-2-4 16,1 5-16-16,9-6-16 16,0 4 4-16,8-6 4 15,1 5 0-15,2-2 8 16,-11 5-4-16,-3-5 8 15,-6 5-8-15,-7-6-4 0,1 6 4 16,-12-2-24 0,0 2 12-16,-3-3-232 15,-3 6 128-15,-6-3-320 16,0 0 240-16</inkml:trace>
  <inkml:trace contextRef="#ctx0" brushRef="#br0" timeOffset="76004.09">6834 14634 872 0,'-3'11'324'0,"3"-11"-252"0,0 31-20 0,0-15 324 0,0 3-216 0,0 15 128 0,0 1-168 0,0 4-48 16,6 1-48-16,-3-3-20 15,3-5 0-15,-3-6 12 16,3-2-8 0,-6-5-160-16,3-4 80 15,-6-1-516-15,0-1 324 0</inkml:trace>
  <inkml:trace contextRef="#ctx0" brushRef="#br0" timeOffset="76835.12">7807 14743 1060 0,'24'-3'392'0,"-24"3"-304"0,36-3-28 0,-12 1 68 0,-1-1-84 0,22-5 0 0,3 0-28 0,11 0-12 15,4 6 0-15,-4-4 4 16,-8 6-4-16,-3-5-12 15,-10 5 4-15,-2-3-128 16,-6 3 72-16,-3 0-208 16,-7 3 152-16</inkml:trace>
  <inkml:trace contextRef="#ctx0" brushRef="#br0" timeOffset="77664.39">9781 14420 852 0,'6'-6'316'0,"-6"6"-248"0,3-5-16 0,0 0 104 0,3 5-96 0,6-8 8 0,3 3-40 0,11-6 0 31,1 3-16-31,9-5-8 0,3 5 0 0,-4-3 12 16,1 3-8-16,-3 1-4 16,-7 1 0-1,-5 1-16-15,0 2 8 16,-6 3-16-16,-3 3 12 0,-9 15-4 15,0 6 4-15,-9 19 200 16,0 2-104 0,-6 8 88-16,3-6-104 0,-6-2-20 15,6-5-32-15,-3-6 4 16,6-5-16-16,-2-5 16 16,5-3-16-16,-3-5-12 15,6 0 0-15,-6-3-180 16,3 1 96-16,-3-4-216 15,3 1 172-15,-6-3-424 16,6 2 316-16</inkml:trace>
  <inkml:trace contextRef="#ctx0" brushRef="#br0" timeOffset="78032.45">9861 14682 1068 0,'0'-6'396'0,"0"6"-308"0,3-2-24 0,0-1 100 0,3 6-104 0,3-6 52 0,6 3-64 0,9-5 12 15,3 2-40-15,5-2 0 16,4 2-12-16,0-2-8 16,-1 2 4-16,-2-5-4 15,-3 6 0-15,0-6 0 16,0 5 0-16,-4-2 0 16,1 5 0-16,-6-5 0 15,0 5 0-15,-3-3-12 16,-1 6 8-16,-5-3-120 15,0 0 68-15,-3 0-180 16,3 0 132-16</inkml:trace>
  <inkml:trace contextRef="#ctx0" brushRef="#br0" timeOffset="78969.19">11656 14589 924 0,'6'-5'340'0,"-6"5"-260"0,15-3-28 0,-3 1 248 0,3 2-176 0,12-3 48 0,5 0-104 0,10-2-44 16,0 2-12-16,2-2-4 16,-2 2-4-16,3-2 8 15,-4 2-8-15,1-2-4 16,-3 3 4-16,-4-4-16 15,-2 6 8-15,-6-5 20 16,-3 5-8-16,-3-5 4 16,-4 5-4-16,-2-6-16 15,0 6 4-15,-3-5-24 16,0 5 16-16,0-3 24 16,0 3-8-16,-3-2-16 15,3 4 4-15,-6-2 12 16,3 0 0-16,-6 0-12 15,0 0 4-15,-3 0 4 16,0 0 0-16,0 0 8 0,0 0-4 0,0 0-4 31,0 0 4-31,0 0-92 16,0 0 48-16,0 0-304 0,0 0 192 0</inkml:trace>
  <inkml:trace contextRef="#ctx0" brushRef="#br0" timeOffset="79613.81">13255 14438 696 0,'3'-2'256'0,"-3"2"-196"0,3 0-20 0,-3 0 276 0,0 0-180 0,3 0 96 0,6 0-136 0,5 0 32 31,7 0-72-31,6-3 0 0,3 3-32 15,11-5 4-15,1 2-16 0,12-5-8 16,-4 5 0-16,1-2-16 16,-3 3 8-16,-7-4 20 31,-5 6-8-31,0-5-12 0,-7 5 0 0,-2-3 4 16,3 6 0-16,-9-3 0 15,0 0 0-15,-6 0-12 16,-4 3 8-16,-2-1 4 15,-3 1 0-15,-6-3 16 16,0 0-8-16,0 0-12 16,0 0 0-16,0 0-4 15,0 0 0-15,0 0-80 16,0 0 48-16,-3-3-304 0,3 3 192 16,-3-2-424-16,6 2 320 15</inkml:trace>
  <inkml:trace contextRef="#ctx0" brushRef="#br0" timeOffset="80270.58">15154 14399 956 0,'0'0'352'0,"0"0"-272"0,6 0-24 0,-3 0 200 0,6 0-152 0,3 0 44 0,5 0-84 0,13-3 12 15,0 3-44-15,15-3 8 16,-1 3-24-16,10-2-8 15,-4 2-4-15,1-3-16 16,-6 3 8 0,-1-3-16-16,-2 1 12 0,0-4-84 31,-4 6 52-31,-5-5-72 0,-6 5 64 16,-6-2-144-16,-6 2 108 0,-9-3-172 15,-3 6 144-15,-3-3-508 16,0 5 344-16</inkml:trace>
  <inkml:trace contextRef="#ctx0" brushRef="#br0" timeOffset="81462.92">16898 14245 860 0,'0'0'320'0,"0"0"-248"0,3 0-20 0,0 0 120 0,0 3-104 0,0-3 44 0,6 2-68 0,3 1 48 16,0 0-56-16,3-3 0 16,0 0-20-16,2-3 32 15,4 0-24-15,3-2 12 16,3 0-20-16,6-3-16 16,-4 3-4-16,7-3 4 15,-3 2 0 1,3-2 8-16,-1 6-4 0,1-3-12 15,-6 2 4-15,-3-2 12 16,-4 5-4-16,-2-3-4 16,0 3 4-16,-3-3 4 15,-3 6-4-15,-3-3-4 16,3 0 4-16,-6 0-4 16,-1 3 0-16,-5-3 0 15,0 0 0-15,-3 0 24 16,0 0-12-16,0 0 24 15,0 0-24-15,-3 0-4 16,3 5-4-16,-3 0 4 16,1 3-4-16,-4-3-4 15,0 1 4-15,-3-1 20 16,3 0-12-16,-3 1-20 16,3-1 0-16,-6 0 84 15,3 0-44-15,-3 1 0 16,3-1-20-16,-3-2-12 15,6-1 4-15,-6 1-4 16,6 2 0-16,-2-2 8 16,5 2-4-16,0 1-4 0,6-1 4 0,0 5-16 15,5 6 8-15,4 5-24 16,0 3 16-16,0 8 4 16,0 0 8-16,-6-1 96 15,0 1-52-15,-9-5 44 16,0-6-52-16,-12-3 24 15,0-2-32-15,-15-5-8 16,4-3-12-16,-13-6-112 16,6 4 56-16,1-9-200 15,8 3 140-15,3-3-332 16,6 3 248-16</inkml:trace>
  <inkml:trace contextRef="#ctx0" brushRef="#br0" timeOffset="82205.62">18732 14391 1080 0,'36'2'400'0,"-36"-2"-312"0,44 0-24 0,-14-2 72 0,0 2-88 0,20-3-28 0,4 0-16 0,2-2 4 16,-5 5-4-16,-6-5 8 16,-10 5-8-16,-5-3-4 15,-6 3 4-15,-6-2-4 16,-3 2 0-16,-3-3-20 15,-3 6 12-15,3-3-48 16,-1 5 28-16,1-3-196 16,3 4 124-16,-3-4-224 15,3 4 188-15</inkml:trace>
  <inkml:trace contextRef="#ctx0" brushRef="#br0" timeOffset="83100.73">20860 14330 652 0,'12'-3'244'0,"-12"3"-192"0,9 3-12 0,-9-3 136 0,0 0-104 0,-6 2 16 0,3 6-52 0,-12 3 108 16,0 0-80-16,-11-1 40 16,5 3-60-16,-9-2 48 15,6 0-56-15,-6-6 44 16,10-3-44-16,-1-4 8 15,6-1-28-15,-3-5 72 16,9 0-52-16,0-8 32 0,6 6-40 0,3-9 0 31,6 3-16-31,6-7 20 16,3 4-20-16,6-2-20 16,2 5 0-16,10 6-24 15,3 4 20-15,0 9-4 16,-4 7 8-16,-8 22-20 15,-3 5 16-15,-21 21 76 16,-6 3-36-16,-18 3 96 16,0-9-68-16,-8-4 0 15,2-6-36-15,-3-3-4 16,9-5-8-16,-5-11-52 16,8-2 28-16</inkml:trace>
  <inkml:trace contextRef="#ctx0" brushRef="#br0" timeOffset="85930.22">17886 16407 312 0,'3'-13'112'0,"-3"13"-84"0,12-16-12 15,-3 8 188-15,0 2-116 0,0-7 192 0,3 5-156 0,-6-8 156 0,0 3-156 0,-3-5 188 16,0 4-176-16,-3-4 4 15,3 5-84-15,-6-3 52 16,0 5-60 0,-6 1-8-1,0 2-24-15,-15 5-4 0,0 6-4 0,-14 7-8 16,5 4 4 0,-6 7-16-16,10 3 8 0,-1 2 12 15,12-2-4-15,3 0 8 16,9-1-8-16,6-1 8 15,9-1-8-15,3-5-4 16,6-1 4-16,0 1 4 0,-1-5-4 16,-2-6 16-1,3 3-12-15,-3-8 16 16,3 3-16-16,-3-8-28 16,0-1 8-16,3-12-12 15,-1-3 12-15,1-14-8 16,0 3 8-16,-3-10-20 15,0 5 20-15,-3 3-12 16,-3 10 12-16,-6 13-36 16,0 14 28-16,-3 23-12 15,0 11 20-15,0 19 8 16,3 0 4-16,0 20 120 16,0-7-64-16,0 8 68 0,0-11-72 15,-6-8 32 1,0-10-48-16,-12-9 8 15,0-9-28-15,-6-12-44 16,6-5 16-16,-18-10-264 0,7-3 156 16,-16-21-720-16,6 0 468 15</inkml:trace>
  <inkml:trace contextRef="#ctx0" brushRef="#br0" timeOffset="86444.97">18428 16195 852 0,'6'-10'316'0,"-6"10"-248"0,-3-6-16 0,0 4 260 0,3 4-180 0,-9 4-24 0,0 4-72 0,-9 9 76 16,4 4-60-16,-13 4 48 16,6-1-60-16,-6 1 40 15,9-1-44-15,6-2 24 16,6-3-32-16,9 0 8 16,6-2-20-16,6-1 0 15,3 1-8-15,0-6-16 16,3 0 4-16,-3-2-136 15,-3 2 72-15,-1-5-216 16,1 0 160-16,-3-5-276 16,3 2 224-16,-6-5-444 15,0 3 352-15</inkml:trace>
  <inkml:trace contextRef="#ctx0" brushRef="#br0" timeOffset="87046.31">18940 16314 892 0,'-3'-16'332'0,"3"16"-260"0,-9-13-20 0,0 5 264 16,3 6-184-16,-11-6-44 16,-1 5-56-16,-15 6-4 15,3 5-16-15,-14 10-4 16,5 6-4-16,-6 2 56 16,12 3-32-16,4-2 16 15,8-1-28 1,9-2 28-16,12 0-28 0,9-3 12 15,6-2-16-15,9-3 28 16,2-3-24-16,4-5 4 16,-3 0-12-16,0-11-24 15,-1-2 8-15,1-14-4 16,0 3 4-16,3-21-36 16,0 0 24-16,2-21-4 15,1 2 16-15,0-7 0 16,-3 10 0-16,-4-3 0 15,-2 14 0-15,-6 0 44 16,0 13-24-16,-9 5 60 16,0 8-40-16,-12 11-16 0,-3 10-8 15,-15 19 124 1,0 5-72-16,-9 26 28 16,7 6-52-16,2 8 20 15,6-8-28-15,6-3 8 16,6-8-20-16,6 3-8 0,3-10-4 0,3-4 12 15,3-7-8 1,3-8-276 0,0-3 144-16</inkml:trace>
  <inkml:trace contextRef="#ctx0" brushRef="#br0" timeOffset="87476.6">19792 15909 1060 0,'6'-8'392'0,"-6"8"-304"0,-3 0-28 16,0 3 208-16,0 2-160 0,-18 11 80 0,3 5-112 0,-33 22 160 15,4 4-132-15,-13 27 68 16,7 1-104-16,14 4 16 15,15-8-48-15,21 9 4 0,12-9-24 16,18-2 8-16,3-8-12 16,5-14-32-16,1-7 8 15,-6-13-84-15,-3-6 56 0,-4-8-292 16,-2-5 184-16</inkml:trace>
  <inkml:trace contextRef="#ctx0" brushRef="#br0" timeOffset="89874.95">20443 16240 808 0,'12'-16'300'0,"-12"16"-232"0,15-18-20 0,-9 7 196 0,3 3-144 0,-6-8 80 0,0 6-104 0,-9-6 56 16,0 3-76-16,-18 2 32 15,4 6-52-15,-19 5-36 16,3 5-4-16,-9 14 0 15,7 2 4-15,-4 10 0 16,9 4 0-16,1-1 0 16,11-2 0-16,6 0 8 15,12-3-4-15,3-5-4 16,6-6 4-16,3-2 12 16,6 0-8-16,-3-5-4 15,-1-1 0-15,4-2 12 16,0-3-8-16,0-5-4 15,3 0 0-15,3-10-16 16,0 4 8-16,5-9 4 16,4 1 0-16,6-12-56 15,-3 5 32-15,-1-16 4 16,1 5 8-16,-9-2 4 0,-3 4 0 0,-6 1 16 16,-3 8-4-16,-6 5-12 15,-3 8 4 1,-9 14-16-16,3 4 12 15,-6 17-4-15,3 4 4 16,-3 9 120-16,6-3-60 0,3-2 120 16,3-4-96-16,0-4-20 15,3-3-36-15,0-9 12 16,0 1-20-16,-3-8 12 16,3 0-12-16,-6-8-76 15,0 0 32-15,0-2-384 16,0 2 232-16</inkml:trace>
  <inkml:trace contextRef="#ctx0" brushRef="#br0" timeOffset="90161.35">20893 16484 1360 0,'-3'21'504'0,"3"-21"-392"0,-18 34-32 0,9-15 292 0,3 2-220 0,-9 5-24 0,3 3-84 16,-5-2-24 0,5-3-12-16,-6-6-8 0,3-2 4 0,-3-8-252 15,3 0 136-15,-9-8-324 16,9 0 244-16,-2 0-524 15,5 0 404-15</inkml:trace>
  <inkml:trace contextRef="#ctx0" brushRef="#br0" timeOffset="90643.75">21140 16155 684 0,'6'-10'252'0,"-6"10"-192"0,6-3-20 0,-3 6 232 0,0 5-156 0,-3 10 104 0,3 3-128 0,-3 17 64 15,0-1-92-15,0 2-4 16,0 1-40-16,0-3 4 16,0-5-12-16,-3-3 0 15,3-3-4-15,-3-5-8 16,6 1 4-16,-3-6-524 15,0-3 284-15</inkml:trace>
  <inkml:trace contextRef="#ctx0" brushRef="#br0" timeOffset="91143.62">21467 16198 808 0,'0'-16'300'0,"0"16"-232"0,9-16-20 0,-3 8 248 15,3 3-172-15,3-6 92 16,0 3-128-16,0 0-16 16,3 3-44-16,0 13-52 15,0 5 12-15,0 22-8 16,2 2 12-16,-8 13 8 15,-3-2 0-15,-9-3 96 16,0-6-52-16,-12-7 200 16,4-8-132-16,-13-6 60 15,3-4-100-15,-9-12-4 16,3 1-44-16,-2-11 4 16,5 3-16-16,6-11 12 15,6-3-16-15,9-13-48 16,9 1 24-16,6-9-252 15,3 6 148-15</inkml:trace>
  <inkml:trace contextRef="#ctx0" brushRef="#br0" timeOffset="91516.32">21863 15973 1288 0,'24'10'476'0,"-24"-10"-368"0,27 48-32 0,-18 0 124 0,3 5-124 0,-6 26 96 0,3 0-104 0,-12 11 20 0,3-2-52 0,-18-4 20 31,3-10-28-31,-18-10-16 16,3-14-8-16,-11-10 4 15,8-8-4-15,-3-11-292 16,10-3 156-16</inkml:trace>
  <inkml:trace contextRef="#ctx0" brushRef="#br0" timeOffset="92248.57">22506 16248 1048 0,'12'3'388'0,"-12"-3"-300"0,21 0-28 0,-9-3 224 0,3 3-168 0,12-3 112 0,-1 3-132 0,10-5 8 15,0 2-60-15,0-2-20 16,-4 5-12-16,-2-2-12 16,-6 2 4-16,-6 0-24 15,0 2 12-15,-6-2-216 16,-4 0 124-16,-2 0-296 16,3 0 224-16,-12 0-456 15,3 3 352-15</inkml:trace>
  <inkml:trace contextRef="#ctx0" brushRef="#br0" timeOffset="92568.51">22557 16420 1040 0,'6'11'384'0,"-6"-11"-300"0,21 2-20 0,-9-2 236 15,2 0-176-15,7-2 116 16,3-1-140-16,3-2 0 16,0 2-60-16,0-5-8 15,-4 5-20-15,1-2-24 16,-3 3 4-16,-6-1-76 15,0 6 48-15,-6-1-240 16,0 6 152-16,0-3-360 16,-1 3 272-16</inkml:trace>
  <inkml:trace contextRef="#ctx0" brushRef="#br0" timeOffset="93363.43">23480 16023 1380 0,'-3'-8'512'0,"3"8"-396"0,9 6-36 0,-6-1 64 0,3 3-96 0,0 16 68 0,2 5-64 0,-2 18-40 16,3 4-8-16,0 4-4 16,0-2 0-16,-6-5 0 15,3-9 0-15,-3 1 8 16,0 0-4-16,-3-6-160 16,3-2 84-16,-3-3-436 15,3-5 280-15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5-09-21T20:43:58.658"/>
    </inkml:context>
    <inkml:brush xml:id="br0">
      <inkml:brushProperty name="width" value="0.05292" units="cm"/>
      <inkml:brushProperty name="height" value="0.05292" units="cm"/>
      <inkml:brushProperty name="color" value="#FF0000"/>
    </inkml:brush>
  </inkml:definitions>
  <inkml:trace contextRef="#ctx0" brushRef="#br0">1690 8157 444 0,'0'0'164'0,"0"0"-124"16,0 0-16-16,0 0 112 0,0 0-80 0,0 0 92 0,0 0-84 0,0 0 84 0,9 0-88 0,-6 0 60 15,3 0-68-15,-3 0 84 16,3 0-76-16,-6 0 16 16,3 3-44-1,6-1 32-15,0 1-36 0,0 0 56 31,-3 2-48-31,9-2 88 0,-4-1-68 0,13 1 8 16,3 0-40-16,3-3 32 16,3 2-32-16,8-2 4 15,-2 0-16 1,23-2 36-16,7 2-24 0,11-3-12 16,1 0-8-16,29-2 12 15,-6 5-8-15,30-5 24 16,-6 2-20-16,30-2-4 15,-9 2-4-15,50-5 4 16,-20 6-4-16,62-9-4 16,-24 6 4-16,63-6 4 15,-27 6-4-15,56-3 8 16,-41 3-8-16,75-3 8 16,-40 2-8-16,69-2 16 15,-47 3-12-15,71-3 4 16,-42 5-4-16,69-2-8 15,-51 3 4-15,83-6 20 16,-59 5-12-16,86-10 12 16,-56 2-12-16,92-7 0 15,-60 4-4-15,102-7 20 16,-69 5-16-16,78-5-12 16,-75 5-4-16,107-5 20 15,-71 8-8-15,77 0 4 16,-86 5-4-16,113 2 4 0,-80 4-8 0,71 4-4 15,-86 6 4 1,74 3 4-16,-86 2-4 0,47 6-12 16,-91 2 4-16,37 3 4 15,-88-3 0-15,44 5 8 16,-80-2-4-16,-9 3-4 16,-71-1 4-16,5 3-24 15,-59 0 12-15,-6-2-12 16,-44-3 8-16,-22-6-108 15,-38 1 68-15,-15-9-180 16,-27 1 128-16</inkml:trace>
  <inkml:trace contextRef="#ctx0" brushRef="#br0" timeOffset="1157.04">2893 6990 880 0,'3'-24'328'0,"-3"24"-256"0,3-7-16 0,-3 9 168 0,3 3-132 0,0 19 68 15,6 5-92-15,0 56 276 0,2 10-188 0,-11 72 0 16,3-6-96-16,-12 43-40 31,4-13-12-31,-13 4 36 0,9-28-24 0,0-11 60 32,6-34-44-32,-6-3 20 0,6-21-36 0,-3 2 28 15,3-12-32-15,-3-9-4 16,3-15-8-16,-3-9 4 15,3-12-4-15,0-9-56 16,3-8 28-16,-6-7-244 16,6-6 148-16,-3-5-496 15,6 0 344-15</inkml:trace>
  <inkml:trace contextRef="#ctx0" brushRef="#br0" timeOffset="5594.45">2268 7334 932 0,'3'-8'348'0,"-3"8"-272"0,6-8-20 0,-3 3 112 16,2 5-104-16,-2-5 52 0,3-1-68 0,-6-1 36 15,3 4-48-15,-6-5 52 16,3 5-52-16,-9-5 20 15,1 3-36-15,-13-3 16 16,3 6-20-16,-12 2 0 0,6 2-8 0,-14 6-16 31,14 5 4-31,-6 8-4 0,3 3 0 16,-3 8 8-16,10 0 0 0,-1 2-20 16,9-2 12-16,0 0 12 15,6-6 0-15,3-2 8 16,3-3-8-16,0-2 8 15,3-3-8-15,6-6 16 16,3-2-12-16,6-8 4 16,0 0-4-16,-4-8-52 15,7 0 28-15,6-10-40 16,-6-1 32-16,9-10 0 16,-9 5 16-16,2-10 8 15,4 7 0-15,-6-4 8 16,0 4-4-16,-3 1-4 15,2 7 4-15,-11 6 56 16,3 5-32-16,-3 13 24 16,-6 6-32-16,-6 10 60 15,3 6-44-15,-6 2 20 16,3 0-36-16,-6 0 8 16,6-3-16-16,-3 1-24 0,3-3 4 0,-2-1-120 31,2 1 72-31,-3 3-524 15,3-4 320-15</inkml:trace>
  <inkml:trace contextRef="#ctx0" brushRef="#br0" timeOffset="7098.56">1982 8694 624 0,'0'-13'228'0,"0"13"-176"0,-18 0-16 0,6 5 184 0,0 3-128 0,-18 11 68 0,1 5-92 0,-13 10 24 16,3 0-56-16,-2 3 68 16,11-2-56-16,0-1 44 15,12 1-52-15,3-4 8 16,6-2-32-16,9-5 52 15,0-5-36-15,9-6 12 16,6 0-28-16,6-10 0 16,6-1-8-16,-3-9-16 15,2-1 4-15,4-11-24 16,0 6 16-16,-6-11-108 16,3 3 64-16,-4-16-12 15,-2 0 44-15,-3-3-20 16,0 6 24-16,-12 5 28 15,3 7-4-15,-9 12 44 16,0 7-24-16,-9 11 76 16,3 5-56-16,-3 9 76 15,3-1-68-15,3 0 52 16,3 0-60-16,0 0-12 16,0-2-20-16,3-3 8 15,3 2-12-15,3-7-152 16,-3-3 76-16,3-3-332 0,0 3 220 15</inkml:trace>
  <inkml:trace contextRef="#ctx0" brushRef="#br0" timeOffset="7474.1">2092 8615 880 0,'12'-8'328'0,"-12"8"-256"0,9-5-16 0,-9 2 124 0,9 3-108 0,-3-3 60 0,3 3-76 0,0-2-52 16,2 4-4-16,4-2-12 15,-3 6 4-15,-3-4-132 16,3 1 72-16</inkml:trace>
  <inkml:trace contextRef="#ctx0" brushRef="#br0" timeOffset="7715.53">2437 8456 1068 0,'9'3'396'0,"-9"-3"-308"0,0 18-24 0,0-7 176 0,0-1-144 16,0 12 0-16,0-1-64 0,-6 5-4 15,6 1-16-15,-3-1 0 32,3 1-4-32,-9-6-192 15,6 0 100-15,-6-3-572 16,9-2 364-16</inkml:trace>
  <inkml:trace contextRef="#ctx0" brushRef="#br0" timeOffset="8750.41">3664 7512 880 0,'0'-11'328'0,"0"11"-256"0,9-27-16 15,-3 14 196-15,8 3-148 0,1-6-16 0,6 3-56 0,6-1-24 0,0 9-4 16,6 13-40-16,-4 5 20 15,-5 11 16-15,-3 5 0 0,-12 3 204 32,-3-3-112-32,-9-3 132 15,-3 1-132-15,-9-6 112 16,3-2-116-16,-9-11 28 16,6-3-72-16,-8-13 4 15,2 0-32-15,-3-16-16 16,3 0-4-16,-9-23-244 0,12 4 136 0,-2-7-332 15,8 10 248-15,0 11-472 16,3 11 380-16</inkml:trace>
  <inkml:trace contextRef="#ctx0" brushRef="#br0" timeOffset="9368.61">5203 7345 944 0,'9'5'352'15,"-9"-5"-276"-15,0 37-20 0,0-16 384 0,0 3-252 0,0 11 84 0,3-1-164 0,0 3-64 0,3 0-28 0,-4 3 0 16,4-6-8-16,0-2-72 31,0-3 32-31</inkml:trace>
  <inkml:trace contextRef="#ctx0" brushRef="#br0" timeOffset="10528.04">6626 7382 644 0,'0'-3'236'0,"0"3"-180"0,3-2-20 0,-3-1 292 0,5 0-188 15,1-5 128-15,6 3-156 0,6-8 8 0,3 2-72 0,12-5-12 16,0 6-20-16,5-1-12 15,1 6 0-15,0 8-16 16,-7 7 8-16,-5 11-32 16,-6 6 20-16,-9 10 40 15,-6 0-12 1,-15 0 132-16,-6-3-80 16,-9-5 148-16,0-2-120 0,-5-6 32 15,5-2-72-15,0-6 32 16,9-3-48-16,3-4 32 15,6 2-36-15,6-6-8 16,6 4-16-16,6-4 4 16,3 1-8-16,6-3-12 15,0 2 4-15,2-2 4 16,1 3 0-16,3-3-36 16,3 0 20-16,0-3-20 15,-4 1 20-15,7-3-52 16,-3-1 36-16,3-2-108 15,-4 6 80-15,-2-6-140 16,0 5 112-16,-6-2-232 16,-3 2 180-16,-6-2-372 15,-3 5 288-15</inkml:trace>
  <inkml:trace contextRef="#ctx0" brushRef="#br0" timeOffset="11617.3">8605 7281 924 0,'-6'-2'340'0,"6"2"-260"0,0-3-28 0,0 0 220 0,6 3-160 0,-3-5 96 0,3 2-120 0,-3-2 92 16,3 3-104-16,0-4 40 15,3 4-68-15,0-6 12 16,0 5-40-16,3-5 0 16,2 3-12-16,1-3-8 15,3 5 4-15,3-7-24 16,3 7 12-16,3-2 12 16,-4 2 0-16,1-2-12 15,0 2 4-15,0-2-4 0,-3 5 0 16,-3-3 24-1,-1 3-8-15,-2-2-4 16,-3 4 0-16,-6-2-16 0,3 0 8 16,-9 0 12-16,3 5-4 0,-9 1-20 15,3 4 8-15,-12 4 4 16,3-1 4-16,-5 0 44 16,2 0-24-16,-6 3 16 15,6 0-20-15,-3-3-8 16,6 0-4-16,3-2-4 15,3 2 0-15,3 0-12 16,6 1 8-16,3 4 4 16,6 1 0-16,3 5-12 15,3-1 8-15,-3 1 64 16,0-3-32-16,-9-2 68 16,-3-3-56-16,-12-3 20 15,3 0-40-15,-9-2-8 16,0-3-8-16,-6-6-112 15,3 4 60-15,-9-4-340 16,7 1 212-16</inkml:trace>
  <inkml:trace contextRef="#ctx0" brushRef="#br0" timeOffset="12401.47">10689 7144 644 0,'3'-11'236'0,"-3"11"-180"0,0-2-20 0,0-1 236 0,0 6-156 0,-3-1 80 0,0 3-120 0,-3 6 12 15,0 2-52-15,-6 8 100 16,3 3-76-16,-3 8 116 16,3 0-100-16,-3-3 92 15,6 0-92-15,0-5 72 16,3-3-84-16,0-5 20 16,6-3-48-16,0-2-12 15,6-3-16-15,6-6 4 16,3 1-8-16,6-6-92 15,3 3 52-15,2-5-184 16,1 2 124-16,0-2-280 16,0 0 208-16,-6-9-396 15,-1 1 320-15</inkml:trace>
  <inkml:trace contextRef="#ctx0" brushRef="#br0" timeOffset="12571.28">10861 7205 1152 0,'-12'10'428'0,"12"-10"-332"0,-8 50-28 15,2-20 260-15,6-1-192 16,-3 10 52-16,3-2-112 0,0 0-40 16,3-5-20-16,-3-3-4 15,3-5-8-15,-3-3-108 16,0 0 56 0,-3-2-384-16,0-1 236 15</inkml:trace>
  <inkml:trace contextRef="#ctx0" brushRef="#br0" timeOffset="14031.79">12811 7144 464 0,'3'-3'176'0,"-3"3"-140"0,6 0-8 0,-6 0 188 0,0 0-124 0,0 0 156 0,0 0-140 0,-6-3 104 16,3 3-124-16,-12-2 60 15,3 4-84-15,-14-2 52 16,-1 6-64-16,-15-1-48 16,12 6-4-16,1-1-4 15,11 3 4-15,12 6 0 16,9 2 0-16,24 8-36 16,8 3 20-16,10 5 24 15,-3 0-4-15,-10-5 116 16,-5-3-68-16,-15-5 148 15,-3-3-116-15,-18-5 24 16,-3-3-64-16,-24-8-64 16,4 1 12-16,-25-9-232 15,12 0 132-15</inkml:trace>
  <inkml:trace contextRef="#ctx0" brushRef="#br0" timeOffset="15279.51">14969 6966 684 0,'0'-5'252'0,"0"5"-192"0,-12 11-20 0,-3-1 156 0,4 6-116 0,-19 11 160 0,3 4-136 0,-12 14 108 16,10 3-124-16,-4 8 72 15,6-3-96-15,6-1 56 16,9-7-68-16,3-8 16 15,9-5-40-15,6-8 0 0,6-5-16 16,6-12-32 0,3-4 8-16,3-11 4 15,3-2 8-15,-4-12 8 16,-2 4-4-16,-6-6-20 16,-3 6 8-16,-15-4-40 15,0 9 28-15,-15 3 8 0,0 4 8 0,-11 4-24 16,5 4 16-1,-6 1-48-15,9 2 32 16,-6-2-180-16,9 2 116 0,-2-5-540 16,5 3 348-1</inkml:trace>
  <inkml:trace contextRef="#ctx0" brushRef="#br0" timeOffset="16290.05">16749 7176 1048 0,'9'-6'388'0,"-9"6"-300"0,9-5-28 0,-6 2 156 0,3 3-132 0,6-2 20 0,3-1-64 0,6-2-8 16,3 2-20-16,5-5-16 0,1 3 0 16,6-6-4-16,0 6 0 0,-4-6 16 15,-5 6-4-15,-6 2-12 32,-6 3 4-32,-12 14 48 15,0 4-24-15,-18 27 52 16,-3 5-40-16,-15 14 48 15,6-6-48-15,-11-2-16 16,8-11-8-16,-3-6 8 16,9-4-8-16,4-9-40 15,5-5 20-15,3-7-252 16,9-4 144-16</inkml:trace>
  <inkml:trace contextRef="#ctx0" brushRef="#br0" timeOffset="16544.99">16776 7448 880 0,'12'-3'328'0,"-12"3"-256"0,21-5-16 0,-9 0 300 16,3 2-204-16,6-7 44 15,2 2-116-15,4-8-8 16,0 5-40-16,-3-5-40 15,-3 6 4-15,-4-6 0 16,1 5 4-16,-3 1-212 16,-3 4 116-16,-3 1-244 15,0 2 192-15,0-2-384 16,0 5 296-16</inkml:trace>
  <inkml:trace contextRef="#ctx0" brushRef="#br0" timeOffset="17681.91">18928 7297 572 0,'3'-5'208'0,"-3"5"-160"0,6-8-12 0,-3 3 172 0,3 5-120 0,0-8 104 0,3 0-108 0,-3-3 52 16,3 3-80-16,0-5 4 15,0 5-36-15,3-10-4 16,3 4-12-16,2-7 12 16,1 3-12-16,-3-6 40 15,3 3-24-15,-3-3 12 16,-3 8-20-16,-3-3 8 15,-3 6-12-15,-9 0 20 16,3 8-20-16,-12-3-4 16,0 5-4-16,-12 3 4 0,3 5-4 15,-11 3-4 1,5 3 4-16,-6 2-4 16,6 3 0-16,-3-3 52 15,10 3-28-15,-4-3-12 16,6 3-4-16,0-5 0 15,9-1-4-15,3-2 8 0,6 0-8 16,9 0 8-16,3 0-8 0,9 0 16 16,6 3-12-1,5 13-40 1,1-1 20-16,-3 12 0 0,-3 2 12 16,-15 2 76-16,-3-1-40 0,-21-4 172 15,0-2-116-15,-15-6 28 16,6-5-72-16,-6-7 0 15,6-1-32-15,-2-11-8 16,5 1-4-16,-3-14-4 16,6-2 0-16,0-19-168 15,9 1 92-15,0-12-288 16,6 6 204-16,9 3-188 16,3 7 200-16</inkml:trace>
  <inkml:trace contextRef="#ctx0" brushRef="#br0" timeOffset="18954.93">21223 7152 880 0,'6'-6'328'0,"-6"6"-256"0,0 0-16 0,-3 0 116 0,3 6-104 0,-9-1 60 0,0 3-72 0,-8 0 80 0,-1 2-76 0,-6-4 76 16,3 2-76-16,-6-6-12 16,3 1-32-16,1-6 16 15,5 1-20-15,0-6 40 16,6 0-28-16,6-8 12 16,6 5-20-16,12-15-36 15,3 2 12-15,12-5-16 16,2 8 12-16,7 8-36 15,0 10 28-15,-6 16 16 16,-4 6 4-16,-17 15 108 16,-3 6-60-16,-21 13 76 15,-2 0-68-15,-10-1-32 0,3-7-12 16,-9-5 4 0,9-5-8-16,-11-12-196 15,5-4 100-15,-15-9-528 16,7-2 344-16</inkml:trace>
  <inkml:trace contextRef="#ctx0" brushRef="#br0" timeOffset="19858.7">22673 6937 924 0,'-3'14'340'15,"3"-14"-260"-15,0 39-28 0,0-18 240 0,3 3-172 0,0 11 40 0,3-1-96 0,-3 8-16 16,3-2-28-16,0 2-12 16,0-7-4-1,0-6 4-15,3-5-4 0,-3-8-92 16,0-6 52-16,-6-10-340 15,3 0 208-15</inkml:trace>
  <inkml:trace contextRef="#ctx0" brushRef="#br0" timeOffset="20266.91">22974 7144 1028 0,'9'-8'380'0,"-9"8"-296"0,14-13-20 15,-2 5 104-15,0 2-104 16,15-4 28-16,-3 2-56 0,6 3-24 15,-1 5-4-15,-2 10-28 16,-3 3 12 0,-9 11 64-1,-3 5-28-15,-21 8 148 16,-3 3-100-16,-21 0 128 16,3-6-120-16,-8-5 100 15,5-2-104-15,-6-14-16 16,10-3-40-16,2-15 20 0,6 0-28 15,3-22 20-15,6 4-20 16,3-20-88-16,9 6 40 16,0-13-192-16,6 10 124 0,0 1-212 15,3 9 180-15</inkml:trace>
  <inkml:trace contextRef="#ctx0" brushRef="#br0" timeOffset="25173.62">3491 9012 880 0,'-15'2'328'15,"15"-2"-256"-15,-3 0-16 0,0 0 292 0,3 0-200 0,0 0 80 0,0 0-132 0,6-2 64 16,3-1-92-16,18-2 36 16,3-1-60-16,20-1-16 15,-5 4-16-15,11-5-20 16,-11 5 4-16,3-2 12 16,-7 2-4-16,1-5 8 15,-3 6-8-15,-1-3-4 16,-8 5 4-16,-9-6-4 15,0 6 0-15,-6-2 0 16,0 4 0-16,-6-2 0 16,-3 0 0-16,0 0-124 15,-6 0 68-15,0 3-200 16,3 0 148-16</inkml:trace>
  <inkml:trace contextRef="#ctx0" brushRef="#br0" timeOffset="26028.08">5122 8707 924 0,'3'11'340'0,"-3"-11"-260"0,15 53-28 0,-9-27 388 0,3-2-252 0,-3 11 164 0,0 2-208 16,-3 5-44-1,3 3-64-15,0-3-44 0,0-2 4 0,-3-6 8 16,0-5 0-16,-3-7-72 15,3-6 36-15,-6-6-296 16,3 1 184-16,-9-3-512 16,0 2 368-16</inkml:trace>
  <inkml:trace contextRef="#ctx0" brushRef="#br0" timeOffset="28117.55">6998 8715 528 0,'12'-10'196'0,"-12"10"-152"0,3-8-12 0,-3 5 132 0,2 3-96 0,-2-2 124 0,3 2-112 0,-6 8 68 0,1 5-88 0,-10 13 180 31,3 6-136-31,-12 10 80 16,3-2-112-16,-9 10 52 15,3 3-72-15,-2 3 32 16,5-6-48-16,3-5-12 15,6-8-12-15,3-5 0 16,9-8-8-16,6-6 16 0,3-5-12 16,6-5-12-16,6-2 0 15,-1-6-4-15,1 2 0 16,0-4 0-16,0-1 0 0,3-2 16 16,-6-1-4-16,0-4 8 15,-4 4-8-15,-2-9 8 16,0 4-8-16,-6-10-4 15,3 5 4-15,-6-11-4 16,0 6 0-16,-6-8 16 16,3 8-8-16,-6-3-20 15,3 6 4-15,-6-1 4 16,6 6 4-16,-9 0 8 16,6 5-4-16,-6 0-12 15,4 3 4-15,-4-1 4 16,6 6 0-16,-6 6-320 15,3-1 176-15,-6 0-488 16,9 3 356-16</inkml:trace>
  <inkml:trace contextRef="#ctx0" brushRef="#br0" timeOffset="29017.89">8715 8652 912 0,'3'0'340'0,"-3"0"-264"0,-6 21-24 0,-3-2 220 0,3 2-160 15,-15 10 160-15,4 1-160 0,-10 3 68 16,6-4-108-16,0 1 52 16,6-3-72-16,3-2 40 15,6-1-52-15,6-7 32 16,3-3-40-16,12-6 0 16,6 1-20-16,9-9 0 15,3-2-4-15,-1-2-8 16,1-1 4-16,-3-2-92 15,-3-1 48-15,-4-1-180 0,1 4 124 16,-6-5-300 0,-3 5 224-16,-3-5-636 0,-3 6 452 15</inkml:trace>
  <inkml:trace contextRef="#ctx0" brushRef="#br0" timeOffset="29213.55">8816 8845 1508 0,'0'32'556'0,"0"-32"-432"0,0 39-36 0,0-9 200 16,0-1-176-16,0 13-8 16,0 3-68-16,-3 3-16 15,3-3-12-15,-3-6 20 16,6-7-16-16,-3-3-152 16,3-5 72-16,0-3-412 15,3-2 268-15,3-1-728 16,0-2 528-16</inkml:trace>
  <inkml:trace contextRef="#ctx0" brushRef="#br0" timeOffset="30611.97">10448 8684 716 0,'0'-3'264'0,"0"3"-204"0,0 0-16 0,0 0 184 0,0 0-132 0,-3 3 132 0,3 2-136 0,-3 0 44 0,0 1-80 15,0-4 100-15,3 3-88 0,-3-5 72 31,6 0-80-31,-3-2 56 16,3 2-64-16,-3-5 32 16,6-1-48-16,0-2 0 15,6 3-24-15,-1-6-8 0,4 3 0 16,6-2-4 0,0 2 0-16,3-3-20 15,3 3 12-15,-1-5 4 0,-2 5 4 16,3-2-12-16,0 2 8 0,0-3 12 15,-1 6-4-15,-5-3 16 16,0 3-12-16,-3-1-20 16,-3 6 4-16,-3 0 4 15,-3 3 4-15,-3 0-20 16,0 2 12-16,-4 3 12 16,1 0 0-16,-6 2 16 15,3 1-12-15,-2 0-20 16,-1 2 4-16,-6 0 12 15,3 3 0-15,-9 2-4 16,3 1 4-16,-9-1 12 16,3 1-8-16,-6-1 40 15,6-2-24-15,-5 0-12 16,8 0-8-16,-3-5 4 16,6-1-4-16,0-4-4 15,6 1 4-15,0-1-4 16,6-1 0-16,3-2 0 15,3 2 0-15,6 0-12 16,3 3 8-16,6 3-16 0,3 2 12 0,-1 6 48 16,1-1-20-16,-12 9 52 15,0-1-40-15,-12 3 20 16,-3-2-32-16,-12-4 8 16,0 1-16-16,-9-8-44 15,7-3 20-15,-16-10-228 16,6 0 132-16,-15-9-296 15,10 4 228-15</inkml:trace>
  <inkml:trace contextRef="#ctx0" brushRef="#br0" timeOffset="31983.89">12826 8639 664 0,'6'-6'244'0,"-6"6"-188"0,0 3-16 0,-3 0 144 0,3 2-108 0,-9 8 96 0,0 3-104 0,-12 5 92 15,0 0-96-15,-8 1 84 16,5-4-84-16,-9-5 20 16,9 1-48-16,1-9 48 15,5-3-48-15,0-9 20 16,9-1-36-16,0-16 36 16,9 0-32-16,6-16-24 15,3 6 0-15,9-6 8 16,3 11-4-16,8 3 8 15,4 10-8-15,-3 18-36 16,0 9 16-16,-7 29 128 16,-5 7-60-16,-15 14 96 15,-6 0-84-15,-18 10-32 16,-2-7-20-16,-10 7 4 16,0-12-8-16,0-9 4 15,10-10-4-15,-4-17-260 16,9-4 136-16,-6-14-508 15,9-2 348-15</inkml:trace>
  <inkml:trace contextRef="#ctx0" brushRef="#br0" timeOffset="34016.18">14478 8623 768 0,'-6'-8'284'0,"6"8"-220"0,-6-8-20 0,3 3 188 0,6 2-136 0,-3-5 120 0,3 0-124 0,0-5 24 0,6 5-72 0,0-5 56 31,0 2-60-31,3-2 44 0,3 5-48 16,0-3-28 0,2 3-8-16,1 0 8 15,0 3-4-15,-3 3-28 16,3 2 12-16,-3 2-4 15,3 6 8-15,-3 11 24 16,-4 2-8-16,-5 16-40 16,-3 3 20-16,-12 7 12 15,4-2 0-15,-19 0 64 0,0-5-36 0,-12-3 84 16,6-5-60-16,-5-9 16 16,8-1-36-16,0-7 4 15,9-1-20-15,0-6 52 16,9 0-36-16,1-6 36 15,2 4-36-15,3-6 0 16,3 0-20-16,0 0 12 16,6 0-16-16,0-3-4 15,2 3 0-15,1-3-4 16,3 3 0-16,0-2 0 16,3 2 0-16,6-6-12 15,0 4 8-15,6-4 4 16,2 6 0-16,1-5 8 15,0 5-4-15,-3-5-4 16,-4 5 4-16,-2-6-4 16,0 6 0-16,-6-2 0 15,0 2 0-15,-6-3 0 16,0 1 0-16,-3-1 0 16,3 3 0-16,-6-3-12 15,0 6 8-15,-3-3-112 16,0 0 64-16,0 0-172 0,0 0 124 15,-3 0-188-15,3 5 160 0,-3 0-272 16,6 1 228 0,-3-1-420-16,0 3 332 15</inkml:trace>
  <inkml:trace contextRef="#ctx0" brushRef="#br0" timeOffset="37527.54">16523 8752 912 0,'15'-15'340'0,"-15"15"-264"0,27-22-24 0,-12 9 140 0,0 3-116 0,11-12 52 0,1 4-80 0,6-9 0 15,0 6-28-15,-1-5 16 16,-2 7-24-16,-6-2 24 15,0 5-24 1,-6-2 4-16,-3 7-8 0,-7-2 4 16,1 5-8-16,-6-3 16 15,0 3-12-15,-6-2 16 16,0 5-16-16,-3-6 16 16,0 6-16-16,-5-6 16 15,5 3-16-15,-9-2 16 16,3 4-16-16,-9-2-12 15,6 6 0-15,-9-1 20 16,6 3-8-16,-8 3-4 16,5 2 0-16,-6 0-4 15,9 3 0-15,-3 0-20 16,6 3 12-16,4-1-4 16,5 1 4-16,3 2 0 15,6 0 0-15,8 6 16 16,4 2-4-16,15 11-12 15,3 2 4-15,3 9-24 16,-1-1 16-16,-8-2 4 16,-6-3 8-16,-18-3 44 15,-3-5-24-15,-18-2 88 16,-3-6-60-16,-9-5 20 16,4-1-36-16,-4-9 4 15,9-1-20-15,0-13-8 0,6 3-4 16,3-14 4-16,6 3-4 15,6-10-20-15,6 2 8 16,6-8-76-16,3 6 48 0,0 0-172 16,3 4 116-16,-6 4-404 15,0 5 272-15</inkml:trace>
  <inkml:trace contextRef="#ctx0" brushRef="#br0" timeOffset="38430.47">18449 8490 964 0,'0'-2'360'0,"0"2"-280"0,-3-3-24 0,0 1 172 16,6 2-136-16,-3-6 96 0,3 4-108 0,3-4 16 0,6 4-56 0,9-4-24 15,3 4-8 1,14-6 0-16,1 3-4 0,6-9 8 15,-1 6-8-15,-2-2-12 16,-6 2 4-16,-7-3 4 16,-2 6 0-16,-9 2 0 15,-3 3 0-15,-12 11 8 16,0 5-4-16,-15 13 84 16,3 3-44-16,-12 15 32 15,3 1-44-15,-8 2-36 16,5-2 0-16,0-9 8 15,6-4 0-15,0-9 8 16,9-2-8-16,0-8-4 16,3-3 4-16,0-5-68 15,3 0 36-15,-3-5-224 16,6-1 136-16,-6-2-344 0,3 0 260 16</inkml:trace>
  <inkml:trace contextRef="#ctx0" brushRef="#br0" timeOffset="38855.61">18488 8700 644 0,'-3'0'236'0,"3"0"-180"0,9 7-20 0,-3-7 236 0,3 0-156 0,5-2 192 0,4-1-176 0,9-5 72 16,3 3-116-16,6-6 20 15,-1 3-64-15,1-2-24 16,-6 2-12-16,-3 0-8 15,-4 3 0-15,-2-1 0 16,0 4 0-16,-3-1-12 16,-3 6 8-16,-3-3-128 15,3 5 72-15,0-2-188 16,-1-1 140-16,-2-2-144 16,3 3 144-16,-3-6-84 15,0 3 108-15,-6-2 4 16,3 4 48-16,-9-2-156 15,3 0 104-15</inkml:trace>
  <inkml:trace contextRef="#ctx0" brushRef="#br0" timeOffset="40187.3">21104 8440 808 0,'9'3'300'0,"-9"-3"-232"0,3-3-20 0,-6 1 160 0,3 4-124 0,-9-2 80 0,3 3-96 0,-15 0 68 16,1-1-76-16,-16 1 12 15,6-1-40-15,-12-2 40 16,10 3-40-16,-4-3-8 15,9 3-12-15,0-1-28 16,10 1 8-16,2-3 12 16,6 0 0-16,0 0-4 15,3 0 4-15,3 0 28 0,3 0-16 0,-3 0-12 32,6 0-8-32,-3 0 48 15,0 0-24-15,-3 0 0 16,0 3-12-16,-3-1 4 15,0 1-8-15,-6 0-4 16,3 2 4-16,-3-2-4 16,6 2 0-16,-3 0-12 15,3 0 8-15,1 1 4 16,2 2 0-16,3 0 0 16,5 2 0-16,10 11-36 15,6 6 20-15,15 12 32 16,-3 4-8-16,-1-1 116 15,-5-5-72-15,-15-5 84 16,-3-3-76-16,-18-8 20 16,0-2-44-16,-15-6-4 15,4 0-20-15,-7-8-112 0,3 1 52 16,-15-9-200-16,6 0 140 16,-14-7-324-16,5 2 244 0</inkml:trace>
  <inkml:trace contextRef="#ctx0" brushRef="#br0" timeOffset="41012.75">22462 8472 748 0,'9'8'276'0,"-9"-8"-216"0,3 26-16 0,-3 1 260 0,3 5-176 0,-6 18 44 0,3 3-100 0,-3 0 8 16,0-6-48-16,-3-4-8 15,6-6-16-15,-6-8 12 16,6-8-12-16,-3-8-260 15,3-2 140-15,-6-9-620 16,0-2 412-16</inkml:trace>
  <inkml:trace contextRef="#ctx0" brushRef="#br0" timeOffset="41388.83">22819 8676 820 0,'12'-27'304'0,"-12"27"-236"0,15-18-20 16,-3 10 44-16,-1 2-60 15,7-1-20 1,0 4-12-16,6 6-8 15,0 4 0-15,3 17 8 0,-4 3 0 16,-8 7 156 0,0 3-84-16,-18-2 244 0,-3-4-176 15,-9-7 108-15,0-3-140 0,-8-7 60 32,2-4-96-32,-6-10 8 0,6-3-48 15,0-10-12-15,6 3-12 0,1-19-8 16,8 2 4-16,3-18-128 15,6 3 68-15,0-3-252 16,6 10 172-16,-1 9-308 16,4 10 252-16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38E3F946-A26C-0BEC-D330-D08D01F434F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i="0"/>
            </a:lvl1pPr>
          </a:lstStyle>
          <a:p>
            <a:pPr>
              <a:defRPr/>
            </a:pPr>
            <a:endParaRPr lang="en-US" altLang="en-US"/>
          </a:p>
        </p:txBody>
      </p:sp>
      <p:sp>
        <p:nvSpPr>
          <p:cNvPr id="686083" name="Rectangle 3">
            <a:extLst>
              <a:ext uri="{FF2B5EF4-FFF2-40B4-BE49-F238E27FC236}">
                <a16:creationId xmlns:a16="http://schemas.microsoft.com/office/drawing/2014/main" id="{33C4A87F-CC8A-D1E6-0670-E1AD9F4FE21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i="0"/>
            </a:lvl1pPr>
          </a:lstStyle>
          <a:p>
            <a:pPr>
              <a:defRPr/>
            </a:pPr>
            <a:endParaRPr lang="en-US" altLang="en-US"/>
          </a:p>
        </p:txBody>
      </p:sp>
      <p:sp>
        <p:nvSpPr>
          <p:cNvPr id="5124" name="Rectangle 4">
            <a:extLst>
              <a:ext uri="{FF2B5EF4-FFF2-40B4-BE49-F238E27FC236}">
                <a16:creationId xmlns:a16="http://schemas.microsoft.com/office/drawing/2014/main" id="{5B075156-093E-3EB7-A0EF-8C4DB658822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085" name="Rectangle 5">
            <a:extLst>
              <a:ext uri="{FF2B5EF4-FFF2-40B4-BE49-F238E27FC236}">
                <a16:creationId xmlns:a16="http://schemas.microsoft.com/office/drawing/2014/main" id="{498DBFED-976B-9170-D156-1B3C383236E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86086" name="Rectangle 6">
            <a:extLst>
              <a:ext uri="{FF2B5EF4-FFF2-40B4-BE49-F238E27FC236}">
                <a16:creationId xmlns:a16="http://schemas.microsoft.com/office/drawing/2014/main" id="{C7642659-02B0-2D8B-6EE7-07E280FDC4E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i="0"/>
            </a:lvl1pPr>
          </a:lstStyle>
          <a:p>
            <a:pPr>
              <a:defRPr/>
            </a:pPr>
            <a:endParaRPr lang="en-US" altLang="en-US"/>
          </a:p>
        </p:txBody>
      </p:sp>
      <p:sp>
        <p:nvSpPr>
          <p:cNvPr id="686087" name="Rectangle 7">
            <a:extLst>
              <a:ext uri="{FF2B5EF4-FFF2-40B4-BE49-F238E27FC236}">
                <a16:creationId xmlns:a16="http://schemas.microsoft.com/office/drawing/2014/main" id="{966EBD76-DD0E-7B7E-AF26-A96A9D65BEE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i="0" smtClean="0"/>
            </a:lvl1pPr>
          </a:lstStyle>
          <a:p>
            <a:pPr>
              <a:defRPr/>
            </a:pPr>
            <a:fld id="{C6D05F90-DC8C-4E7B-A273-D4324E761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1846E55-D1AD-32DF-AAA2-C5B5E75885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0A0CCA5-E969-499B-BA8B-71DFE441D2B6}" type="slidenum">
              <a:rPr lang="en-US" altLang="en-US" b="0" i="0"/>
              <a:pPr/>
              <a:t>2</a:t>
            </a:fld>
            <a:endParaRPr lang="en-US" altLang="en-US" b="0" i="0"/>
          </a:p>
        </p:txBody>
      </p:sp>
      <p:sp>
        <p:nvSpPr>
          <p:cNvPr id="8195" name="Rectangle 2">
            <a:extLst>
              <a:ext uri="{FF2B5EF4-FFF2-40B4-BE49-F238E27FC236}">
                <a16:creationId xmlns:a16="http://schemas.microsoft.com/office/drawing/2014/main" id="{08A9EBE2-BA24-EADD-C381-C3BE243D0C4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5219396-9BE7-D744-0E3A-E896BB1B04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32E3557-59D6-E090-1F9C-E5A1A3FD9B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0ADB7A6-86AD-4088-A11F-798FB2CCAF54}" type="slidenum">
              <a:rPr lang="en-US" altLang="en-US" b="0" i="0"/>
              <a:pPr/>
              <a:t>11</a:t>
            </a:fld>
            <a:endParaRPr lang="en-US" altLang="en-US" b="0" i="0"/>
          </a:p>
        </p:txBody>
      </p:sp>
      <p:sp>
        <p:nvSpPr>
          <p:cNvPr id="28675" name="Rectangle 2">
            <a:extLst>
              <a:ext uri="{FF2B5EF4-FFF2-40B4-BE49-F238E27FC236}">
                <a16:creationId xmlns:a16="http://schemas.microsoft.com/office/drawing/2014/main" id="{3D7C34F0-AD1F-3527-C4C0-CF817EB6A51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AA286F2-4B84-D5DD-7B72-7E1F1CC408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E1DFBCF-8A98-1E86-23A1-2A6C77281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4AE32F7-DE69-4830-8D76-E057FD54B919}" type="slidenum">
              <a:rPr lang="en-US" altLang="en-US" b="0" i="0"/>
              <a:pPr/>
              <a:t>12</a:t>
            </a:fld>
            <a:endParaRPr lang="en-US" altLang="en-US" b="0" i="0"/>
          </a:p>
        </p:txBody>
      </p:sp>
      <p:sp>
        <p:nvSpPr>
          <p:cNvPr id="30723" name="Rectangle 2">
            <a:extLst>
              <a:ext uri="{FF2B5EF4-FFF2-40B4-BE49-F238E27FC236}">
                <a16:creationId xmlns:a16="http://schemas.microsoft.com/office/drawing/2014/main" id="{72F5B798-CE36-BCA8-6D91-EEBEF3C4DE5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A2EA765-DFC4-998D-3D1E-5B5245F3B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4D7E1EB-EE19-58CA-6028-168CADE4AD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B2B3C31-C125-4161-B268-4DCB7D59FEFD}" type="slidenum">
              <a:rPr lang="en-US" altLang="en-US" b="0" i="0"/>
              <a:pPr/>
              <a:t>13</a:t>
            </a:fld>
            <a:endParaRPr lang="en-US" altLang="en-US" b="0" i="0"/>
          </a:p>
        </p:txBody>
      </p:sp>
      <p:sp>
        <p:nvSpPr>
          <p:cNvPr id="32771" name="Rectangle 2">
            <a:extLst>
              <a:ext uri="{FF2B5EF4-FFF2-40B4-BE49-F238E27FC236}">
                <a16:creationId xmlns:a16="http://schemas.microsoft.com/office/drawing/2014/main" id="{B4BC80E8-895D-A6A1-B520-146F0DD474F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9EAAEDF-3EF2-59E1-E909-34195E62D9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F6BD717-0731-484E-5AE9-279D519DCA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F3BC21A-5F0F-4803-B499-62D4127F5F4A}" type="slidenum">
              <a:rPr lang="en-US" altLang="en-US" b="0" i="0"/>
              <a:pPr/>
              <a:t>14</a:t>
            </a:fld>
            <a:endParaRPr lang="en-US" altLang="en-US" b="0" i="0"/>
          </a:p>
        </p:txBody>
      </p:sp>
      <p:sp>
        <p:nvSpPr>
          <p:cNvPr id="34819" name="Rectangle 2">
            <a:extLst>
              <a:ext uri="{FF2B5EF4-FFF2-40B4-BE49-F238E27FC236}">
                <a16:creationId xmlns:a16="http://schemas.microsoft.com/office/drawing/2014/main" id="{80D109CE-588B-0FF4-47F8-9EA545A06173}"/>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26DE29E-7AE8-2826-5959-5E85BDBF06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BF73D4-03D1-BA42-5730-B122304305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A037233-C204-4D11-BB1B-3CBFBF107E31}" type="slidenum">
              <a:rPr lang="en-US" altLang="en-US" b="0" i="0"/>
              <a:pPr/>
              <a:t>15</a:t>
            </a:fld>
            <a:endParaRPr lang="en-US" altLang="en-US" b="0" i="0"/>
          </a:p>
        </p:txBody>
      </p:sp>
      <p:sp>
        <p:nvSpPr>
          <p:cNvPr id="36867" name="Rectangle 2">
            <a:extLst>
              <a:ext uri="{FF2B5EF4-FFF2-40B4-BE49-F238E27FC236}">
                <a16:creationId xmlns:a16="http://schemas.microsoft.com/office/drawing/2014/main" id="{008EE8B8-F79F-3A50-C1EA-6B3E5CB5CE7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F13F6A5-77AD-61D7-EC7A-00B60E55E9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16</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20521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17</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45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18</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DC08-0212-4618-88F8-6DCEAA2C3C10}"/>
            </a:ext>
          </a:extLst>
        </p:cNvPr>
        <p:cNvGrpSpPr/>
        <p:nvPr/>
      </p:nvGrpSpPr>
      <p:grpSpPr>
        <a:xfrm>
          <a:off x="0" y="0"/>
          <a:ext cx="0" cy="0"/>
          <a:chOff x="0" y="0"/>
          <a:chExt cx="0" cy="0"/>
        </a:xfrm>
      </p:grpSpPr>
      <p:sp>
        <p:nvSpPr>
          <p:cNvPr id="38914" name="Rectangle 7">
            <a:extLst>
              <a:ext uri="{FF2B5EF4-FFF2-40B4-BE49-F238E27FC236}">
                <a16:creationId xmlns:a16="http://schemas.microsoft.com/office/drawing/2014/main" id="{48B7A390-532A-1181-2154-8D625C1D04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19</a:t>
            </a:fld>
            <a:endParaRPr lang="en-US" altLang="en-US" b="0" i="0"/>
          </a:p>
        </p:txBody>
      </p:sp>
      <p:sp>
        <p:nvSpPr>
          <p:cNvPr id="38915" name="Rectangle 2">
            <a:extLst>
              <a:ext uri="{FF2B5EF4-FFF2-40B4-BE49-F238E27FC236}">
                <a16:creationId xmlns:a16="http://schemas.microsoft.com/office/drawing/2014/main" id="{29C85289-94FF-6747-EBF1-F82DE758AC3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20B31E0-02C2-4ABC-3D6F-E674C26937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4903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41512A-7396-780C-D202-F916E692CD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8EE6B66-5CE3-4A0C-8CCE-3A8741B5398E}" type="slidenum">
              <a:rPr lang="en-US" altLang="en-US" b="0" i="0"/>
              <a:pPr/>
              <a:t>20</a:t>
            </a:fld>
            <a:endParaRPr lang="en-US" altLang="en-US" b="0" i="0"/>
          </a:p>
        </p:txBody>
      </p:sp>
      <p:sp>
        <p:nvSpPr>
          <p:cNvPr id="40963" name="Rectangle 2">
            <a:extLst>
              <a:ext uri="{FF2B5EF4-FFF2-40B4-BE49-F238E27FC236}">
                <a16:creationId xmlns:a16="http://schemas.microsoft.com/office/drawing/2014/main" id="{7C889899-1957-C99E-8A65-8CE24EE0727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DD8CA68-8A50-3888-C1E2-E4D824E49C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A01708B-BED9-D9CE-D9C5-2830D7C116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53DA5B0-D8E7-4D79-BD95-2E3D6A34D829}" type="slidenum">
              <a:rPr lang="en-US" altLang="en-US" b="0" i="0"/>
              <a:pPr/>
              <a:t>3</a:t>
            </a:fld>
            <a:endParaRPr lang="en-US" altLang="en-US" b="0" i="0"/>
          </a:p>
        </p:txBody>
      </p:sp>
      <p:sp>
        <p:nvSpPr>
          <p:cNvPr id="10243" name="Rectangle 2">
            <a:extLst>
              <a:ext uri="{FF2B5EF4-FFF2-40B4-BE49-F238E27FC236}">
                <a16:creationId xmlns:a16="http://schemas.microsoft.com/office/drawing/2014/main" id="{2EA05469-1B7B-E279-8D03-79423B01098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C486F1F-3644-487E-7D36-9BA62B90FF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21</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2636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 More formally, the positive integer c  is said to be the greatest common divisor</a:t>
            </a:r>
          </a:p>
          <a:p>
            <a:pPr>
              <a:defRPr/>
            </a:pPr>
            <a:r>
              <a:rPr lang="en-US" dirty="0"/>
              <a:t>of a  and b  if</a:t>
            </a:r>
          </a:p>
          <a:p>
            <a:pPr>
              <a:defRPr/>
            </a:pPr>
            <a:endParaRPr lang="en-US" dirty="0"/>
          </a:p>
          <a:p>
            <a:pPr>
              <a:defRPr/>
            </a:pPr>
            <a:r>
              <a:rPr lang="en-US" dirty="0"/>
              <a:t>1. c  is a divisor of a  and of b .</a:t>
            </a:r>
          </a:p>
          <a:p>
            <a:pPr>
              <a:defRPr/>
            </a:pPr>
            <a:endParaRPr lang="en-US" dirty="0"/>
          </a:p>
          <a:p>
            <a:pPr>
              <a:defRPr/>
            </a:pPr>
            <a:r>
              <a:rPr lang="en-US" dirty="0"/>
              <a:t>2.  Any divisor of a  and b  is a divisor of c .</a:t>
            </a:r>
          </a:p>
          <a:p>
            <a:pPr>
              <a:defRPr/>
            </a:pPr>
            <a:endParaRPr lang="en-US" dirty="0"/>
          </a:p>
          <a:p>
            <a:pPr>
              <a:defRPr/>
            </a:pPr>
            <a:r>
              <a:rPr lang="en-US" dirty="0"/>
              <a:t>An equivalent definition is the following:</a:t>
            </a:r>
          </a:p>
          <a:p>
            <a:pPr>
              <a:defRPr/>
            </a:pPr>
            <a:endParaRPr lang="en-US" dirty="0"/>
          </a:p>
          <a:p>
            <a:pPr>
              <a:defRPr/>
            </a:pPr>
            <a:r>
              <a:rPr lang="en-US" dirty="0"/>
              <a:t>gcd(a , b ) =  max[k , such that k | a  and k | b ]</a:t>
            </a:r>
          </a:p>
          <a:p>
            <a:pPr>
              <a:defRPr/>
            </a:pPr>
            <a:endParaRPr lang="en-US" dirty="0"/>
          </a:p>
        </p:txBody>
      </p:sp>
      <p:sp>
        <p:nvSpPr>
          <p:cNvPr id="49156" name="Slide Number Placeholder 3"/>
          <p:cNvSpPr>
            <a:spLocks noGrp="1"/>
          </p:cNvSpPr>
          <p:nvPr>
            <p:ph type="sldNum" sz="quarter" idx="5"/>
          </p:nvPr>
        </p:nvSpPr>
        <p:spPr>
          <a:noFill/>
        </p:spPr>
        <p:txBody>
          <a:bodyPr/>
          <a:lstStyle/>
          <a:p>
            <a:fld id="{E7D3896B-A8FC-4A47-B28C-34D1D9795B34}" type="slidenum">
              <a:rPr lang="en-AU" smtClean="0">
                <a:latin typeface="Arial" pitchFamily="-84" charset="0"/>
              </a:rPr>
              <a:pPr/>
              <a:t>22</a:t>
            </a:fld>
            <a:endParaRPr lang="en-AU">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Because we require that the greatest common divisor be positive, gcd(a , b ) =</a:t>
            </a:r>
          </a:p>
          <a:p>
            <a:r>
              <a:rPr lang="en-US">
                <a:latin typeface="Arial" pitchFamily="-84" charset="0"/>
                <a:ea typeface="ＭＳ Ｐゴシック" pitchFamily="-84" charset="-128"/>
                <a:cs typeface="ＭＳ Ｐゴシック" pitchFamily="-84" charset="-128"/>
              </a:rPr>
              <a:t> gcd(a , -b ) =  gcd(-a , b ) =  gcd(-a ,-b ). In general, gcd(a , b ) =  gcd( | a | , | b |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 Also, because all nonzero integers divide 0, we have gcd(a , 0) =  a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We stated that two integers a  and b  are relatively prime if their only common</a:t>
            </a:r>
          </a:p>
          <a:p>
            <a:r>
              <a:rPr lang="en-US">
                <a:latin typeface="Arial" pitchFamily="-84" charset="0"/>
                <a:ea typeface="ＭＳ Ｐゴシック" pitchFamily="-84" charset="-128"/>
                <a:cs typeface="ＭＳ Ｐゴシック" pitchFamily="-84" charset="-128"/>
              </a:rPr>
              <a:t>positive integer factor is 1. This is equivalent to saying that a  and b  are relatively</a:t>
            </a:r>
          </a:p>
          <a:p>
            <a:r>
              <a:rPr lang="en-US">
                <a:latin typeface="Arial" pitchFamily="-84" charset="0"/>
                <a:ea typeface="ＭＳ Ｐゴシック" pitchFamily="-84" charset="-128"/>
                <a:cs typeface="ＭＳ Ｐゴシック" pitchFamily="-84" charset="-128"/>
              </a:rPr>
              <a:t>prime if gcd(a , b ) =  1.</a:t>
            </a:r>
          </a:p>
        </p:txBody>
      </p:sp>
      <p:sp>
        <p:nvSpPr>
          <p:cNvPr id="51204" name="Slide Number Placeholder 3"/>
          <p:cNvSpPr>
            <a:spLocks noGrp="1"/>
          </p:cNvSpPr>
          <p:nvPr>
            <p:ph type="sldNum" sz="quarter" idx="5"/>
          </p:nvPr>
        </p:nvSpPr>
        <p:spPr>
          <a:noFill/>
        </p:spPr>
        <p:txBody>
          <a:bodyPr/>
          <a:lstStyle/>
          <a:p>
            <a:fld id="{A93B5EFD-BDF2-DC42-8674-BFFF97780EEF}" type="slidenum">
              <a:rPr lang="en-AU" smtClean="0">
                <a:latin typeface="Arial" pitchFamily="-84" charset="0"/>
              </a:rPr>
              <a:pPr/>
              <a:t>23</a:t>
            </a:fld>
            <a:endParaRPr lang="en-AU">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24</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25</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90ED-F1FB-3376-7930-E36BF93AC90D}"/>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1B3D3436-B1F8-E450-6578-5DBFCBAC804C}"/>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26</a:t>
            </a:fld>
            <a:endParaRPr lang="en-AU">
              <a:latin typeface="Arial" pitchFamily="-84" charset="0"/>
            </a:endParaRPr>
          </a:p>
        </p:txBody>
      </p:sp>
      <p:sp>
        <p:nvSpPr>
          <p:cNvPr id="47107" name="Rectangle 2">
            <a:extLst>
              <a:ext uri="{FF2B5EF4-FFF2-40B4-BE49-F238E27FC236}">
                <a16:creationId xmlns:a16="http://schemas.microsoft.com/office/drawing/2014/main" id="{5D0E175A-DB48-8E4E-80C8-CDCB8154013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D9E076E-DD93-EA62-A462-0CA108A7BAB7}"/>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28354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79106E8-3AC9-77E8-A0AB-50FFE5107D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156BF61-2ED5-4E05-9DB7-2809C493BBE0}" type="slidenum">
              <a:rPr lang="en-US" altLang="en-US" b="0" i="0"/>
              <a:pPr/>
              <a:t>27</a:t>
            </a:fld>
            <a:endParaRPr lang="en-US" altLang="en-US" b="0" i="0"/>
          </a:p>
        </p:txBody>
      </p:sp>
      <p:sp>
        <p:nvSpPr>
          <p:cNvPr id="45059" name="Rectangle 2">
            <a:extLst>
              <a:ext uri="{FF2B5EF4-FFF2-40B4-BE49-F238E27FC236}">
                <a16:creationId xmlns:a16="http://schemas.microsoft.com/office/drawing/2014/main" id="{93755444-9CF6-BBB3-B784-207230B5116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7192639-8AA9-9D9C-3693-BE2F5FFBDA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1ED8A61-E78F-C677-587E-6E2C31FB75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C9545-C4E7-4B41-8E87-51CE7493E107}" type="slidenum">
              <a:rPr lang="en-US" altLang="en-US" b="0" i="0"/>
              <a:pPr/>
              <a:t>28</a:t>
            </a:fld>
            <a:endParaRPr lang="en-US" altLang="en-US" b="0" i="0"/>
          </a:p>
        </p:txBody>
      </p:sp>
      <p:sp>
        <p:nvSpPr>
          <p:cNvPr id="49155" name="Rectangle 2">
            <a:extLst>
              <a:ext uri="{FF2B5EF4-FFF2-40B4-BE49-F238E27FC236}">
                <a16:creationId xmlns:a16="http://schemas.microsoft.com/office/drawing/2014/main" id="{23AF85EC-6D71-B93E-449A-EB15B548E0A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EBCE907-CBAF-B9E9-623C-4BB8D3635B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F5CD3FE-06BC-FA39-9E7C-88AB5CC7F9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959A9A5-CAC2-42CE-8C9D-125037AB830E}" type="slidenum">
              <a:rPr lang="en-US" altLang="en-US" b="0" i="0"/>
              <a:pPr/>
              <a:t>29</a:t>
            </a:fld>
            <a:endParaRPr lang="en-US" altLang="en-US" b="0" i="0"/>
          </a:p>
        </p:txBody>
      </p:sp>
      <p:sp>
        <p:nvSpPr>
          <p:cNvPr id="51203" name="Rectangle 2">
            <a:extLst>
              <a:ext uri="{FF2B5EF4-FFF2-40B4-BE49-F238E27FC236}">
                <a16:creationId xmlns:a16="http://schemas.microsoft.com/office/drawing/2014/main" id="{7173234C-4074-FCF1-9807-EE82FC2E87B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81FAA1F-DE9F-978F-56F0-B1F46E4508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5654F6F-333A-7096-098D-6D0DBB85CB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1D1D24E-2B9A-4C66-A0C7-C74D83CFB01C}" type="slidenum">
              <a:rPr lang="en-US" altLang="en-US" b="0" i="0"/>
              <a:pPr/>
              <a:t>30</a:t>
            </a:fld>
            <a:endParaRPr lang="en-US" altLang="en-US" b="0" i="0"/>
          </a:p>
        </p:txBody>
      </p:sp>
      <p:sp>
        <p:nvSpPr>
          <p:cNvPr id="53251" name="Rectangle 2">
            <a:extLst>
              <a:ext uri="{FF2B5EF4-FFF2-40B4-BE49-F238E27FC236}">
                <a16:creationId xmlns:a16="http://schemas.microsoft.com/office/drawing/2014/main" id="{62F411BA-E863-F229-51D1-A43C3FBEB9A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D3D55EB-EBFA-8151-9C7A-41750312AD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13D69E5-D4C4-708E-BF9B-39638B212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AD3DB42-7C7A-4A16-9403-A1924213C8D7}" type="slidenum">
              <a:rPr lang="en-US" altLang="en-US" b="0" i="0"/>
              <a:pPr/>
              <a:t>4</a:t>
            </a:fld>
            <a:endParaRPr lang="en-US" altLang="en-US" b="0" i="0"/>
          </a:p>
        </p:txBody>
      </p:sp>
      <p:sp>
        <p:nvSpPr>
          <p:cNvPr id="12291" name="Rectangle 2">
            <a:extLst>
              <a:ext uri="{FF2B5EF4-FFF2-40B4-BE49-F238E27FC236}">
                <a16:creationId xmlns:a16="http://schemas.microsoft.com/office/drawing/2014/main" id="{0B4A9789-2EDB-2ECF-6651-9384223AD68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6BDB33A-394D-C09E-CBFB-776F7528C3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31</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9789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9D4E-BE26-EE0F-A531-D22D11B01E9E}"/>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523B6C68-2E5B-1A53-9037-9290D6A9EC63}"/>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32</a:t>
            </a:fld>
            <a:endParaRPr lang="en-AU">
              <a:latin typeface="Arial" pitchFamily="-84" charset="0"/>
            </a:endParaRPr>
          </a:p>
        </p:txBody>
      </p:sp>
      <p:sp>
        <p:nvSpPr>
          <p:cNvPr id="47107" name="Rectangle 2">
            <a:extLst>
              <a:ext uri="{FF2B5EF4-FFF2-40B4-BE49-F238E27FC236}">
                <a16:creationId xmlns:a16="http://schemas.microsoft.com/office/drawing/2014/main" id="{32540909-FED3-423F-DBE7-BD9D38F8EED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94FDF73-8AE5-EAFE-0F5B-8ACC75A396FF}"/>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00603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E17D6DC-7938-3EDB-3AFF-60D59FBB0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5F58417-B193-461B-9E30-2D39FA8AD1B2}" type="slidenum">
              <a:rPr lang="en-US" altLang="en-US" b="0" i="0"/>
              <a:pPr/>
              <a:t>33</a:t>
            </a:fld>
            <a:endParaRPr lang="en-US" altLang="en-US" b="0" i="0"/>
          </a:p>
        </p:txBody>
      </p:sp>
      <p:sp>
        <p:nvSpPr>
          <p:cNvPr id="73731" name="Rectangle 2">
            <a:extLst>
              <a:ext uri="{FF2B5EF4-FFF2-40B4-BE49-F238E27FC236}">
                <a16:creationId xmlns:a16="http://schemas.microsoft.com/office/drawing/2014/main" id="{75ACB256-8EFD-777A-53CA-8FA37CD9F0E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CB4EB50-38D2-533C-D75F-A0032FF45C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0A8C3E1-27F5-2CB3-B551-FC9D18F9D9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B4C8DE0-A29E-4487-B1A4-C622EB136928}" type="slidenum">
              <a:rPr lang="en-US" altLang="en-US" b="0" i="0"/>
              <a:pPr/>
              <a:t>34</a:t>
            </a:fld>
            <a:endParaRPr lang="en-US" altLang="en-US" b="0" i="0"/>
          </a:p>
        </p:txBody>
      </p:sp>
      <p:sp>
        <p:nvSpPr>
          <p:cNvPr id="75779" name="Rectangle 2">
            <a:extLst>
              <a:ext uri="{FF2B5EF4-FFF2-40B4-BE49-F238E27FC236}">
                <a16:creationId xmlns:a16="http://schemas.microsoft.com/office/drawing/2014/main" id="{FC3008F2-CCC3-0755-67B3-A4BA10717D2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E325CF8-F9B2-0D54-DAFF-CE8EA13B2F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C7E147F-3019-B0A7-BB5B-AC6532EAF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D442B66-CF63-4F66-AB90-57B251C4E58B}" type="slidenum">
              <a:rPr lang="en-US" altLang="en-US" b="0" i="0"/>
              <a:pPr/>
              <a:t>35</a:t>
            </a:fld>
            <a:endParaRPr lang="en-US" altLang="en-US" b="0" i="0"/>
          </a:p>
        </p:txBody>
      </p:sp>
      <p:sp>
        <p:nvSpPr>
          <p:cNvPr id="77827" name="Rectangle 2">
            <a:extLst>
              <a:ext uri="{FF2B5EF4-FFF2-40B4-BE49-F238E27FC236}">
                <a16:creationId xmlns:a16="http://schemas.microsoft.com/office/drawing/2014/main" id="{217F30B5-42C9-C30B-AE77-458F831B74B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CBE301D-E2A3-3294-8C84-A6C8F99E98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65D561C-A7E1-606A-E4ED-820923268A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F8EA0B2-6138-4B5C-91E2-C2AF15D00DDE}" type="slidenum">
              <a:rPr lang="en-US" altLang="en-US" b="0" i="0"/>
              <a:pPr/>
              <a:t>36</a:t>
            </a:fld>
            <a:endParaRPr lang="en-US" altLang="en-US" b="0" i="0"/>
          </a:p>
        </p:txBody>
      </p:sp>
      <p:sp>
        <p:nvSpPr>
          <p:cNvPr id="79875" name="Rectangle 2">
            <a:extLst>
              <a:ext uri="{FF2B5EF4-FFF2-40B4-BE49-F238E27FC236}">
                <a16:creationId xmlns:a16="http://schemas.microsoft.com/office/drawing/2014/main" id="{DA6D7E61-84AE-5C79-EBFB-26E2CEC89A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5331D51-2CDE-3B7A-084E-7EC7E72C6D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84A644D-8AC4-518E-EBF5-E567263DCF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8CB7F4D-8628-42BD-88C4-A76A7AF29B48}" type="slidenum">
              <a:rPr lang="en-US" altLang="en-US" b="0" i="0"/>
              <a:pPr/>
              <a:t>37</a:t>
            </a:fld>
            <a:endParaRPr lang="en-US" altLang="en-US" b="0" i="0"/>
          </a:p>
        </p:txBody>
      </p:sp>
      <p:sp>
        <p:nvSpPr>
          <p:cNvPr id="81923" name="Rectangle 2">
            <a:extLst>
              <a:ext uri="{FF2B5EF4-FFF2-40B4-BE49-F238E27FC236}">
                <a16:creationId xmlns:a16="http://schemas.microsoft.com/office/drawing/2014/main" id="{DA6E3075-7634-D2AC-5CAB-811E67E6CB4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A9FFD76-ECAB-DF0F-1AE5-33ABE890E6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ED5A0BD-2E9F-D5E6-2E52-21A749A6BE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35C7112-44D0-4F0B-92EB-81A1D49FB924}" type="slidenum">
              <a:rPr lang="en-US" altLang="en-US" b="0" i="0"/>
              <a:pPr/>
              <a:t>38</a:t>
            </a:fld>
            <a:endParaRPr lang="en-US" altLang="en-US" b="0" i="0"/>
          </a:p>
        </p:txBody>
      </p:sp>
      <p:sp>
        <p:nvSpPr>
          <p:cNvPr id="83971" name="Rectangle 2">
            <a:extLst>
              <a:ext uri="{FF2B5EF4-FFF2-40B4-BE49-F238E27FC236}">
                <a16:creationId xmlns:a16="http://schemas.microsoft.com/office/drawing/2014/main" id="{D2F1B995-601A-7798-091F-AB31E64B7B6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9D225EA-8798-356A-A4F9-7947D91D95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F3DB8B-119A-079D-D5DC-A98DFD82E7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FE99927-FB76-4E26-A0C3-7E0E0C229A52}" type="slidenum">
              <a:rPr lang="en-US" altLang="en-US" b="0" i="0"/>
              <a:pPr/>
              <a:t>39</a:t>
            </a:fld>
            <a:endParaRPr lang="en-US" altLang="en-US" b="0" i="0"/>
          </a:p>
        </p:txBody>
      </p:sp>
      <p:sp>
        <p:nvSpPr>
          <p:cNvPr id="86019" name="Rectangle 2">
            <a:extLst>
              <a:ext uri="{FF2B5EF4-FFF2-40B4-BE49-F238E27FC236}">
                <a16:creationId xmlns:a16="http://schemas.microsoft.com/office/drawing/2014/main" id="{080E03F7-EDFF-F5EA-39EE-E4CCFE2FE8B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0AF66B9-A329-5A43-5FF2-CD0E0DA19D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7F4C9E3-5F18-1C0C-DEEF-B6B091C544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565C44E-E3DE-43C1-9A7F-FDA4113E3A49}" type="slidenum">
              <a:rPr lang="en-US" altLang="en-US" b="0" i="0"/>
              <a:pPr/>
              <a:t>40</a:t>
            </a:fld>
            <a:endParaRPr lang="en-US" altLang="en-US" b="0" i="0"/>
          </a:p>
        </p:txBody>
      </p:sp>
      <p:sp>
        <p:nvSpPr>
          <p:cNvPr id="88067" name="Rectangle 2">
            <a:extLst>
              <a:ext uri="{FF2B5EF4-FFF2-40B4-BE49-F238E27FC236}">
                <a16:creationId xmlns:a16="http://schemas.microsoft.com/office/drawing/2014/main" id="{DD972CF5-C878-112A-2E6D-B6074597E1E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7DC548D3-386A-C02F-73D2-848DFE2218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65D35E0-25DE-A34A-EE51-C3C70E0799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D7F6E37-ED79-4E04-9662-2A2DB9FAF2FD}" type="slidenum">
              <a:rPr lang="en-US" altLang="en-US" b="0" i="0"/>
              <a:pPr/>
              <a:t>5</a:t>
            </a:fld>
            <a:endParaRPr lang="en-US" altLang="en-US" b="0" i="0"/>
          </a:p>
        </p:txBody>
      </p:sp>
      <p:sp>
        <p:nvSpPr>
          <p:cNvPr id="14339" name="Rectangle 2">
            <a:extLst>
              <a:ext uri="{FF2B5EF4-FFF2-40B4-BE49-F238E27FC236}">
                <a16:creationId xmlns:a16="http://schemas.microsoft.com/office/drawing/2014/main" id="{47E361E7-E0F4-2771-7FEA-765C20A3F14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E21D28E-496C-6F0A-2F33-6028B2EF3B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26C1434-C181-DD3A-847F-31127C1DF7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551AFDC-A460-44F4-9894-2BC7A1E77737}" type="slidenum">
              <a:rPr lang="en-US" altLang="en-US" b="0" i="0"/>
              <a:pPr/>
              <a:t>41</a:t>
            </a:fld>
            <a:endParaRPr lang="en-US" altLang="en-US" b="0" i="0"/>
          </a:p>
        </p:txBody>
      </p:sp>
      <p:sp>
        <p:nvSpPr>
          <p:cNvPr id="90115" name="Rectangle 2">
            <a:extLst>
              <a:ext uri="{FF2B5EF4-FFF2-40B4-BE49-F238E27FC236}">
                <a16:creationId xmlns:a16="http://schemas.microsoft.com/office/drawing/2014/main" id="{9E585FAE-1411-F39E-16DF-9D173194BC7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90B2E46-E54C-EDEF-B65D-34A9DBE366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72675D1-180B-F5F4-E2E0-5A931BC7E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539C2D9-89E3-4A66-88AE-A076EA7F0F66}" type="slidenum">
              <a:rPr lang="en-US" altLang="en-US" b="0" i="0"/>
              <a:pPr/>
              <a:t>42</a:t>
            </a:fld>
            <a:endParaRPr lang="en-US" altLang="en-US" b="0" i="0"/>
          </a:p>
        </p:txBody>
      </p:sp>
      <p:sp>
        <p:nvSpPr>
          <p:cNvPr id="92163" name="Rectangle 2">
            <a:extLst>
              <a:ext uri="{FF2B5EF4-FFF2-40B4-BE49-F238E27FC236}">
                <a16:creationId xmlns:a16="http://schemas.microsoft.com/office/drawing/2014/main" id="{AB00EF66-8697-94A0-E89F-C6E6EA3126B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DB30CC0B-FF7C-51F0-CD2B-2B2BD9E008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340B9C8-3112-A427-4669-94264759B6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281B812-5AB7-45FC-8311-4506B432BC12}" type="slidenum">
              <a:rPr lang="en-US" altLang="en-US" b="0" i="0"/>
              <a:pPr/>
              <a:t>43</a:t>
            </a:fld>
            <a:endParaRPr lang="en-US" altLang="en-US" b="0" i="0"/>
          </a:p>
        </p:txBody>
      </p:sp>
      <p:sp>
        <p:nvSpPr>
          <p:cNvPr id="94211" name="Rectangle 2">
            <a:extLst>
              <a:ext uri="{FF2B5EF4-FFF2-40B4-BE49-F238E27FC236}">
                <a16:creationId xmlns:a16="http://schemas.microsoft.com/office/drawing/2014/main" id="{E5D841CB-A277-FC3D-7B5C-AC45B7D2E725}"/>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93514F0-379B-BBCF-770B-39F56331D4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44</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45</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11089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B10F416-C767-133F-A2C1-8833BD0F41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EBDCC1-05B7-451A-B55E-0145A65DE6FB}" type="slidenum">
              <a:rPr lang="en-US" altLang="en-US" b="0" i="0"/>
              <a:pPr/>
              <a:t>46</a:t>
            </a:fld>
            <a:endParaRPr lang="en-US" altLang="en-US" b="0" i="0"/>
          </a:p>
        </p:txBody>
      </p:sp>
      <p:sp>
        <p:nvSpPr>
          <p:cNvPr id="100355" name="Rectangle 2">
            <a:extLst>
              <a:ext uri="{FF2B5EF4-FFF2-40B4-BE49-F238E27FC236}">
                <a16:creationId xmlns:a16="http://schemas.microsoft.com/office/drawing/2014/main" id="{28F970D3-875D-6FB3-B3C4-F1878956F4BF}"/>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E737068-C19A-E6AD-B0EF-C6780852B5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8B7C1DB-A121-F1E2-FD52-4C8088598C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17F3761-259C-4A38-B432-97C4F66FA507}" type="slidenum">
              <a:rPr lang="en-US" altLang="en-US" b="0" i="0"/>
              <a:pPr/>
              <a:t>47</a:t>
            </a:fld>
            <a:endParaRPr lang="en-US" altLang="en-US" b="0" i="0"/>
          </a:p>
        </p:txBody>
      </p:sp>
      <p:sp>
        <p:nvSpPr>
          <p:cNvPr id="102403" name="Rectangle 2">
            <a:extLst>
              <a:ext uri="{FF2B5EF4-FFF2-40B4-BE49-F238E27FC236}">
                <a16:creationId xmlns:a16="http://schemas.microsoft.com/office/drawing/2014/main" id="{02136A6E-6C5D-6852-576C-425E3CF09B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0C24648-1377-C78A-4645-DB8CE8F3D3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9564795-B260-9BC1-959A-4425375921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E704826-3C0F-47FE-8DAD-5FC108B098DC}" type="slidenum">
              <a:rPr lang="en-US" altLang="en-US" b="0" i="0"/>
              <a:pPr/>
              <a:t>48</a:t>
            </a:fld>
            <a:endParaRPr lang="en-US" altLang="en-US" b="0" i="0"/>
          </a:p>
        </p:txBody>
      </p:sp>
      <p:sp>
        <p:nvSpPr>
          <p:cNvPr id="110595" name="Rectangle 2">
            <a:extLst>
              <a:ext uri="{FF2B5EF4-FFF2-40B4-BE49-F238E27FC236}">
                <a16:creationId xmlns:a16="http://schemas.microsoft.com/office/drawing/2014/main" id="{D70F60AA-B219-E338-5082-F2F1580EBB8F}"/>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C441C30-DBFB-280F-A955-AF3E5277E1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D5006E2-AD87-81AD-7A50-CBC5157DF9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71E5DD2-C589-4301-B568-3DF57D5311D7}" type="slidenum">
              <a:rPr lang="en-US" altLang="en-US" b="0" i="0"/>
              <a:pPr/>
              <a:t>49</a:t>
            </a:fld>
            <a:endParaRPr lang="en-US" altLang="en-US" b="0" i="0"/>
          </a:p>
        </p:txBody>
      </p:sp>
      <p:sp>
        <p:nvSpPr>
          <p:cNvPr id="112643" name="Rectangle 2">
            <a:extLst>
              <a:ext uri="{FF2B5EF4-FFF2-40B4-BE49-F238E27FC236}">
                <a16:creationId xmlns:a16="http://schemas.microsoft.com/office/drawing/2014/main" id="{5313A10F-1764-305D-4E45-509773DB3BC9}"/>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1B866E58-8B07-7C37-DAF8-3763C82BEC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067220E-13D3-DE86-9656-92FF800F97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4DB6DD7-5C31-411F-A1EA-20756906E616}" type="slidenum">
              <a:rPr lang="en-US" altLang="en-US" b="0" i="0"/>
              <a:pPr/>
              <a:t>50</a:t>
            </a:fld>
            <a:endParaRPr lang="en-US" altLang="en-US" b="0" i="0"/>
          </a:p>
        </p:txBody>
      </p:sp>
      <p:sp>
        <p:nvSpPr>
          <p:cNvPr id="114691" name="Rectangle 2">
            <a:extLst>
              <a:ext uri="{FF2B5EF4-FFF2-40B4-BE49-F238E27FC236}">
                <a16:creationId xmlns:a16="http://schemas.microsoft.com/office/drawing/2014/main" id="{496571F3-479A-36A5-CFBC-45BB021B588F}"/>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FBD09793-E888-C776-D8C4-616228216D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DFD36BE-2717-234A-EA90-54B1F8993C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5EB49E3-A169-42FB-A0D9-E7883D0DD6AD}" type="slidenum">
              <a:rPr lang="en-US" altLang="en-US" b="0" i="0"/>
              <a:pPr/>
              <a:t>6</a:t>
            </a:fld>
            <a:endParaRPr lang="en-US" altLang="en-US" b="0" i="0"/>
          </a:p>
        </p:txBody>
      </p:sp>
      <p:sp>
        <p:nvSpPr>
          <p:cNvPr id="18435" name="Rectangle 2">
            <a:extLst>
              <a:ext uri="{FF2B5EF4-FFF2-40B4-BE49-F238E27FC236}">
                <a16:creationId xmlns:a16="http://schemas.microsoft.com/office/drawing/2014/main" id="{B9ABEABF-DFAD-B87C-C168-C347AB899D4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58FE5C9-2AEF-D08E-8793-0610B565C7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CFE0E76-5CFF-4C06-5B51-E0B79169D0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E9A9077-6B7D-454B-8486-171F592B1E60}" type="slidenum">
              <a:rPr lang="en-US" altLang="en-US" b="0" i="0"/>
              <a:pPr/>
              <a:t>51</a:t>
            </a:fld>
            <a:endParaRPr lang="en-US" altLang="en-US" b="0" i="0"/>
          </a:p>
        </p:txBody>
      </p:sp>
      <p:sp>
        <p:nvSpPr>
          <p:cNvPr id="116739" name="Rectangle 2">
            <a:extLst>
              <a:ext uri="{FF2B5EF4-FFF2-40B4-BE49-F238E27FC236}">
                <a16:creationId xmlns:a16="http://schemas.microsoft.com/office/drawing/2014/main" id="{07A146DC-C247-4EE1-E1F1-D5099720802E}"/>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0532661-0393-0D54-CD0C-E4D8A54670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00E5EDF-FC31-8C2A-3C7D-2EA96FDF14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6B51B4-5ABE-4682-9460-EC9055343030}" type="slidenum">
              <a:rPr lang="en-US" altLang="en-US" b="0" i="0"/>
              <a:pPr/>
              <a:t>52</a:t>
            </a:fld>
            <a:endParaRPr lang="en-US" altLang="en-US" b="0" i="0"/>
          </a:p>
        </p:txBody>
      </p:sp>
      <p:sp>
        <p:nvSpPr>
          <p:cNvPr id="118787" name="Rectangle 2">
            <a:extLst>
              <a:ext uri="{FF2B5EF4-FFF2-40B4-BE49-F238E27FC236}">
                <a16:creationId xmlns:a16="http://schemas.microsoft.com/office/drawing/2014/main" id="{A140C833-20A1-C87D-7764-F47ADA33F8CD}"/>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9AF1E2D6-0F2F-F212-42F5-C53FBFB224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53</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7465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54</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55</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56</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57</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58</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88A6AEA-7E3A-6106-AD38-F82C7F173D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BF62D48-CAC1-4B15-B851-502F3B751F26}" type="slidenum">
              <a:rPr lang="en-US" altLang="en-US" b="0" i="0"/>
              <a:pPr/>
              <a:t>59</a:t>
            </a:fld>
            <a:endParaRPr lang="en-US" altLang="en-US" b="0" i="0"/>
          </a:p>
        </p:txBody>
      </p:sp>
      <p:sp>
        <p:nvSpPr>
          <p:cNvPr id="126979" name="Rectangle 2">
            <a:extLst>
              <a:ext uri="{FF2B5EF4-FFF2-40B4-BE49-F238E27FC236}">
                <a16:creationId xmlns:a16="http://schemas.microsoft.com/office/drawing/2014/main" id="{D9B63A01-E408-4F43-D52F-634367E2D23A}"/>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B047609A-8447-8974-F3F6-7DC06C9F6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E9FCADDE-7068-F37C-BB6D-1238FA79A5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D8ACE0D-DAFB-4607-ABD9-863688D035F1}" type="slidenum">
              <a:rPr lang="en-US" altLang="en-US" b="0" i="0"/>
              <a:pPr/>
              <a:t>60</a:t>
            </a:fld>
            <a:endParaRPr lang="en-US" altLang="en-US" b="0" i="0"/>
          </a:p>
        </p:txBody>
      </p:sp>
      <p:sp>
        <p:nvSpPr>
          <p:cNvPr id="129027" name="Rectangle 2">
            <a:extLst>
              <a:ext uri="{FF2B5EF4-FFF2-40B4-BE49-F238E27FC236}">
                <a16:creationId xmlns:a16="http://schemas.microsoft.com/office/drawing/2014/main" id="{4F7EF15D-D51D-26C5-0711-09923C649298}"/>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53D194BA-9CE9-E86C-6B19-B27560511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EBB3EC9-5966-4FD1-7B31-1EA1B29566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2CF518A-7BFD-4649-A95D-FCF8CBB27F09}" type="slidenum">
              <a:rPr lang="en-US" altLang="en-US" b="0" i="0"/>
              <a:pPr/>
              <a:t>7</a:t>
            </a:fld>
            <a:endParaRPr lang="en-US" altLang="en-US" b="0" i="0"/>
          </a:p>
        </p:txBody>
      </p:sp>
      <p:sp>
        <p:nvSpPr>
          <p:cNvPr id="20483" name="Rectangle 2">
            <a:extLst>
              <a:ext uri="{FF2B5EF4-FFF2-40B4-BE49-F238E27FC236}">
                <a16:creationId xmlns:a16="http://schemas.microsoft.com/office/drawing/2014/main" id="{65CDFB6A-9E8B-6CE2-9D87-D75C4169CA1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2852071-8CD4-7E87-7C38-311B3C4D95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3C777BB1-3184-DDD9-A48D-5073D4254D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62B2C9A-4F6C-40E7-8873-9AC92E28A210}" type="slidenum">
              <a:rPr lang="en-US" altLang="en-US" b="0" i="0"/>
              <a:pPr/>
              <a:t>61</a:t>
            </a:fld>
            <a:endParaRPr lang="en-US" altLang="en-US" b="0" i="0"/>
          </a:p>
        </p:txBody>
      </p:sp>
      <p:sp>
        <p:nvSpPr>
          <p:cNvPr id="131075" name="Rectangle 2">
            <a:extLst>
              <a:ext uri="{FF2B5EF4-FFF2-40B4-BE49-F238E27FC236}">
                <a16:creationId xmlns:a16="http://schemas.microsoft.com/office/drawing/2014/main" id="{70F5AF37-2CDA-CC6A-A7E8-9A629C6061A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5E13E702-3ED6-D63C-2CDF-2C00300591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66D42AD-1DCF-372B-A3A2-AC0537AC0A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3B669A8-39A0-4C23-9859-B40132D05558}" type="slidenum">
              <a:rPr lang="en-US" altLang="en-US" b="0" i="0"/>
              <a:pPr/>
              <a:t>62</a:t>
            </a:fld>
            <a:endParaRPr lang="en-US" altLang="en-US" b="0" i="0"/>
          </a:p>
        </p:txBody>
      </p:sp>
      <p:sp>
        <p:nvSpPr>
          <p:cNvPr id="133123" name="Rectangle 2">
            <a:extLst>
              <a:ext uri="{FF2B5EF4-FFF2-40B4-BE49-F238E27FC236}">
                <a16:creationId xmlns:a16="http://schemas.microsoft.com/office/drawing/2014/main" id="{A4F230B1-4F40-B096-9DEB-E3F07C912179}"/>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AE2AE7D-796A-D919-193A-095ED48078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B2FA401-B0FE-EEEB-D4F7-CE3EE201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0EFA1D9-8942-489E-B2EC-47FAE3AA15BC}" type="slidenum">
              <a:rPr lang="en-US" altLang="en-US" b="0" i="0"/>
              <a:pPr/>
              <a:t>63</a:t>
            </a:fld>
            <a:endParaRPr lang="en-US" altLang="en-US" b="0" i="0"/>
          </a:p>
        </p:txBody>
      </p:sp>
      <p:sp>
        <p:nvSpPr>
          <p:cNvPr id="135171" name="Rectangle 2">
            <a:extLst>
              <a:ext uri="{FF2B5EF4-FFF2-40B4-BE49-F238E27FC236}">
                <a16:creationId xmlns:a16="http://schemas.microsoft.com/office/drawing/2014/main" id="{9FE67B82-D3EF-F0F7-004C-CE751007DBF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5034DC3B-B614-434C-F078-625FBA4259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BC663B9-7329-E4E6-9DB8-27EE55B7E2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0B2AFB4-FEA2-4324-AAAC-45FAB1FC97E6}" type="slidenum">
              <a:rPr lang="en-US" altLang="en-US" b="0" i="0"/>
              <a:pPr/>
              <a:t>64</a:t>
            </a:fld>
            <a:endParaRPr lang="en-US" altLang="en-US" b="0" i="0"/>
          </a:p>
        </p:txBody>
      </p:sp>
      <p:sp>
        <p:nvSpPr>
          <p:cNvPr id="161795" name="Rectangle 2">
            <a:extLst>
              <a:ext uri="{FF2B5EF4-FFF2-40B4-BE49-F238E27FC236}">
                <a16:creationId xmlns:a16="http://schemas.microsoft.com/office/drawing/2014/main" id="{6EDB1D17-B015-0C7F-64AB-EB0F126F9939}"/>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AF602461-7D68-78F7-78F3-8E87094748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65</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63170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66</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DDF0990C-6E3D-77A8-FB59-A47F0FBFD6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67</a:t>
            </a:fld>
            <a:endParaRPr lang="en-US" altLang="en-US" b="0" i="0"/>
          </a:p>
        </p:txBody>
      </p:sp>
      <p:sp>
        <p:nvSpPr>
          <p:cNvPr id="165891" name="Rectangle 2">
            <a:extLst>
              <a:ext uri="{FF2B5EF4-FFF2-40B4-BE49-F238E27FC236}">
                <a16:creationId xmlns:a16="http://schemas.microsoft.com/office/drawing/2014/main" id="{82772712-634C-BBC7-BE72-76125469C0B1}"/>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DAAD8AA-52CC-FF52-AB0F-96055EE7DB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A3A4-0165-E47C-C6D4-03A454F5E565}"/>
            </a:ext>
          </a:extLst>
        </p:cNvPr>
        <p:cNvGrpSpPr/>
        <p:nvPr/>
      </p:nvGrpSpPr>
      <p:grpSpPr>
        <a:xfrm>
          <a:off x="0" y="0"/>
          <a:ext cx="0" cy="0"/>
          <a:chOff x="0" y="0"/>
          <a:chExt cx="0" cy="0"/>
        </a:xfrm>
      </p:grpSpPr>
      <p:sp>
        <p:nvSpPr>
          <p:cNvPr id="165890" name="Rectangle 7">
            <a:extLst>
              <a:ext uri="{FF2B5EF4-FFF2-40B4-BE49-F238E27FC236}">
                <a16:creationId xmlns:a16="http://schemas.microsoft.com/office/drawing/2014/main" id="{878F3DC9-A809-4FE2-B1BF-4B1301C70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68</a:t>
            </a:fld>
            <a:endParaRPr lang="en-US" altLang="en-US" b="0" i="0"/>
          </a:p>
        </p:txBody>
      </p:sp>
      <p:sp>
        <p:nvSpPr>
          <p:cNvPr id="165891" name="Rectangle 2">
            <a:extLst>
              <a:ext uri="{FF2B5EF4-FFF2-40B4-BE49-F238E27FC236}">
                <a16:creationId xmlns:a16="http://schemas.microsoft.com/office/drawing/2014/main" id="{23325F70-4FB9-4A5B-9A29-B9DF1C24F23A}"/>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C60EA62-B3ED-795A-F635-B052826DBC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99343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BFD1C053-56E2-2276-514C-BCFFBB31EC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7BFB125-DE31-4F52-AA94-45A94A57A47A}" type="slidenum">
              <a:rPr lang="en-US" altLang="en-US" b="0" i="0"/>
              <a:pPr/>
              <a:t>69</a:t>
            </a:fld>
            <a:endParaRPr lang="en-US" altLang="en-US" b="0" i="0"/>
          </a:p>
        </p:txBody>
      </p:sp>
      <p:sp>
        <p:nvSpPr>
          <p:cNvPr id="167939" name="Rectangle 2">
            <a:extLst>
              <a:ext uri="{FF2B5EF4-FFF2-40B4-BE49-F238E27FC236}">
                <a16:creationId xmlns:a16="http://schemas.microsoft.com/office/drawing/2014/main" id="{BB0D777B-E0C2-3710-F57C-0545BF818DCA}"/>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91CAECD2-7DCC-F214-4071-01F4AC9799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2B301C1F-9572-378C-FA60-94F7396AE4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C554017-9ACB-4A7D-A760-91BBD5199A1B}" type="slidenum">
              <a:rPr lang="en-US" altLang="en-US" b="0" i="0"/>
              <a:pPr/>
              <a:t>70</a:t>
            </a:fld>
            <a:endParaRPr lang="en-US" altLang="en-US" b="0" i="0"/>
          </a:p>
        </p:txBody>
      </p:sp>
      <p:sp>
        <p:nvSpPr>
          <p:cNvPr id="169987" name="Rectangle 2">
            <a:extLst>
              <a:ext uri="{FF2B5EF4-FFF2-40B4-BE49-F238E27FC236}">
                <a16:creationId xmlns:a16="http://schemas.microsoft.com/office/drawing/2014/main" id="{2CD9B3CD-2B63-32EF-9126-80142D1B7B51}"/>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4BCF1409-F2B6-B770-0736-E09CAA6C69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02B9C1D-9BDB-2CC1-BC44-9860077359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B2BF8F3-2749-47F6-AA58-8655DB3BC554}" type="slidenum">
              <a:rPr lang="en-US" altLang="en-US" b="0" i="0"/>
              <a:pPr/>
              <a:t>8</a:t>
            </a:fld>
            <a:endParaRPr lang="en-US" altLang="en-US" b="0" i="0"/>
          </a:p>
        </p:txBody>
      </p:sp>
      <p:sp>
        <p:nvSpPr>
          <p:cNvPr id="24579" name="Rectangle 2">
            <a:extLst>
              <a:ext uri="{FF2B5EF4-FFF2-40B4-BE49-F238E27FC236}">
                <a16:creationId xmlns:a16="http://schemas.microsoft.com/office/drawing/2014/main" id="{6E8FAB31-4030-0531-2992-5FD2C26C8C8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1229F38-F7D6-C55E-F31E-C0F7F85373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8BA82855-EED7-8530-297C-E2D8E23A81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1F738E6-2921-44D6-8DEC-68EF8DFE1659}" type="slidenum">
              <a:rPr lang="en-US" altLang="en-US" b="0" i="0"/>
              <a:pPr/>
              <a:t>71</a:t>
            </a:fld>
            <a:endParaRPr lang="en-US" altLang="en-US" b="0" i="0"/>
          </a:p>
        </p:txBody>
      </p:sp>
      <p:sp>
        <p:nvSpPr>
          <p:cNvPr id="172035" name="Rectangle 2">
            <a:extLst>
              <a:ext uri="{FF2B5EF4-FFF2-40B4-BE49-F238E27FC236}">
                <a16:creationId xmlns:a16="http://schemas.microsoft.com/office/drawing/2014/main" id="{71BC4926-D415-E981-2E87-04D68A9ABB4F}"/>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E87C1AF4-1475-7A35-AECB-33C6F57FF4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CB27A68-C3ED-A284-C583-F6B2469C15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E6384F-A8A9-4689-A37D-F68B810FA6F3}" type="slidenum">
              <a:rPr lang="en-US" altLang="en-US" b="0" i="0"/>
              <a:pPr/>
              <a:t>9</a:t>
            </a:fld>
            <a:endParaRPr lang="en-US" altLang="en-US" b="0" i="0"/>
          </a:p>
        </p:txBody>
      </p:sp>
      <p:sp>
        <p:nvSpPr>
          <p:cNvPr id="22531" name="Rectangle 2">
            <a:extLst>
              <a:ext uri="{FF2B5EF4-FFF2-40B4-BE49-F238E27FC236}">
                <a16:creationId xmlns:a16="http://schemas.microsoft.com/office/drawing/2014/main" id="{B5B2683E-1D00-EB92-2602-C044880B6A1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62B4B57-9087-288C-B1B6-6E7BB30E0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8D6711D-C34E-94CA-61E1-21F8F4FEDF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554A50D-4929-4E57-B842-8AAF413DCFF8}" type="slidenum">
              <a:rPr lang="en-US" altLang="en-US" b="0" i="0"/>
              <a:pPr/>
              <a:t>10</a:t>
            </a:fld>
            <a:endParaRPr lang="en-US" altLang="en-US" b="0" i="0"/>
          </a:p>
        </p:txBody>
      </p:sp>
      <p:sp>
        <p:nvSpPr>
          <p:cNvPr id="26627" name="Rectangle 2">
            <a:extLst>
              <a:ext uri="{FF2B5EF4-FFF2-40B4-BE49-F238E27FC236}">
                <a16:creationId xmlns:a16="http://schemas.microsoft.com/office/drawing/2014/main" id="{85634405-D492-FDE3-4FE7-A779D228B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E6D6F4D-DF41-DBB7-2E61-A34BFA0002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EDC8872-C947-FB86-2F60-9F75AFC09523}"/>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ED6A02FB-7938-AD06-E40E-55D96DC0F33C}"/>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89EAC6F0-3369-E637-2165-46A9BEF1A5FC}"/>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11" name="Rectangle 5">
                <a:extLst>
                  <a:ext uri="{FF2B5EF4-FFF2-40B4-BE49-F238E27FC236}">
                    <a16:creationId xmlns:a16="http://schemas.microsoft.com/office/drawing/2014/main" id="{7716F6DC-2F06-8756-BEDE-DC420A3EE245}"/>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grpSp>
          <p:nvGrpSpPr>
            <p:cNvPr id="4" name="Group 6">
              <a:extLst>
                <a:ext uri="{FF2B5EF4-FFF2-40B4-BE49-F238E27FC236}">
                  <a16:creationId xmlns:a16="http://schemas.microsoft.com/office/drawing/2014/main" id="{B0854BF1-9C0A-BE79-E5A9-030EA74B0D9A}"/>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AE96A896-7A3E-8CEC-BD0D-BF09E9122BB9}"/>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9" name="Rectangle 8">
                <a:extLst>
                  <a:ext uri="{FF2B5EF4-FFF2-40B4-BE49-F238E27FC236}">
                    <a16:creationId xmlns:a16="http://schemas.microsoft.com/office/drawing/2014/main" id="{630DFF45-43A3-8930-68AA-CBF153F497B5}"/>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5" name="Rectangle 9">
              <a:extLst>
                <a:ext uri="{FF2B5EF4-FFF2-40B4-BE49-F238E27FC236}">
                  <a16:creationId xmlns:a16="http://schemas.microsoft.com/office/drawing/2014/main" id="{1A334FA0-91F0-6A34-CD1D-20C01858F57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6" name="Rectangle 10">
              <a:extLst>
                <a:ext uri="{FF2B5EF4-FFF2-40B4-BE49-F238E27FC236}">
                  <a16:creationId xmlns:a16="http://schemas.microsoft.com/office/drawing/2014/main" id="{DBBBB1EE-EEA9-12B6-D760-3E9EC1B9B492}"/>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7" name="Rectangle 11">
              <a:extLst>
                <a:ext uri="{FF2B5EF4-FFF2-40B4-BE49-F238E27FC236}">
                  <a16:creationId xmlns:a16="http://schemas.microsoft.com/office/drawing/2014/main" id="{9471CD19-70E6-600B-25F9-1FA27B44201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12" name="Text Box 17">
            <a:extLst>
              <a:ext uri="{FF2B5EF4-FFF2-40B4-BE49-F238E27FC236}">
                <a16:creationId xmlns:a16="http://schemas.microsoft.com/office/drawing/2014/main" id="{C111D621-8DAE-B451-FF52-8C5EEB32FC8A}"/>
              </a:ext>
            </a:extLst>
          </p:cNvPr>
          <p:cNvSpPr txBox="1">
            <a:spLocks noChangeArrowheads="1"/>
          </p:cNvSpPr>
          <p:nvPr userDrawn="1"/>
        </p:nvSpPr>
        <p:spPr bwMode="auto">
          <a:xfrm>
            <a:off x="0" y="6553200"/>
            <a:ext cx="22098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eaLnBrk="1" hangingPunct="1">
              <a:spcBef>
                <a:spcPct val="50000"/>
              </a:spcBef>
              <a:defRPr/>
            </a:pPr>
            <a:r>
              <a:rPr lang="en-US" altLang="en-US" sz="1400" b="0" i="0">
                <a:latin typeface="McGrawHill-Italic" pitchFamily="2" charset="0"/>
              </a:rPr>
              <a:t>McGraw-Hill</a:t>
            </a:r>
            <a:endParaRPr lang="en-US" altLang="en-US" sz="2400" b="0" i="0"/>
          </a:p>
        </p:txBody>
      </p:sp>
      <p:sp>
        <p:nvSpPr>
          <p:cNvPr id="13" name="Text Box 18">
            <a:extLst>
              <a:ext uri="{FF2B5EF4-FFF2-40B4-BE49-F238E27FC236}">
                <a16:creationId xmlns:a16="http://schemas.microsoft.com/office/drawing/2014/main" id="{378504BB-0F81-97CF-6CD6-C1914429835D}"/>
              </a:ext>
            </a:extLst>
          </p:cNvPr>
          <p:cNvSpPr txBox="1">
            <a:spLocks noChangeArrowheads="1"/>
          </p:cNvSpPr>
          <p:nvPr userDrawn="1"/>
        </p:nvSpPr>
        <p:spPr bwMode="auto">
          <a:xfrm>
            <a:off x="4572000" y="6553200"/>
            <a:ext cx="45720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r" eaLnBrk="1" hangingPunct="1">
              <a:spcBef>
                <a:spcPct val="50000"/>
              </a:spcBef>
              <a:buFontTx/>
              <a:buChar char="©"/>
              <a:defRPr/>
            </a:pPr>
            <a:r>
              <a:rPr lang="en-US" altLang="en-US" sz="1400" b="0" i="0">
                <a:latin typeface="McGrawHill-Italic" pitchFamily="2" charset="0"/>
              </a:rPr>
              <a:t>The McGraw-Hill Companies, Inc., 2000</a:t>
            </a:r>
            <a:endParaRPr lang="en-US" altLang="en-US" sz="2400" b="0" i="0"/>
          </a:p>
        </p:txBody>
      </p:sp>
      <p:sp>
        <p:nvSpPr>
          <p:cNvPr id="210956" name="Rectangle 12"/>
          <p:cNvSpPr>
            <a:spLocks noGrp="1" noChangeArrowheads="1"/>
          </p:cNvSpPr>
          <p:nvPr>
            <p:ph type="ctrTitle"/>
          </p:nvPr>
        </p:nvSpPr>
        <p:spPr bwMode="auto">
          <a:xfrm>
            <a:off x="990600" y="1676400"/>
            <a:ext cx="7772400" cy="1462088"/>
          </a:xfrm>
          <a:prstGeom prst="rect">
            <a:avLst/>
          </a:prstGeom>
          <a:noFill/>
        </p:spPr>
        <p:txBody>
          <a:bodyPr vert="horz" wrap="square" lIns="91440" tIns="45720" rIns="91440" bIns="45720" numCol="1" anchor="b" anchorCtr="0" compatLnSpc="1">
            <a:prstTxWarp prst="textNoShape">
              <a:avLst/>
            </a:prstTxWarp>
          </a:bodyPr>
          <a:lstStyle>
            <a:lvl1pPr>
              <a:defRPr/>
            </a:lvl1pPr>
          </a:lstStyle>
          <a:p>
            <a:pPr lvl="0"/>
            <a:r>
              <a:rPr lang="en-US" altLang="en-US" noProof="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 name="Date Placeholder 14">
            <a:extLst>
              <a:ext uri="{FF2B5EF4-FFF2-40B4-BE49-F238E27FC236}">
                <a16:creationId xmlns:a16="http://schemas.microsoft.com/office/drawing/2014/main" id="{814DCB99-31E9-F512-2B52-BB4763685161}"/>
              </a:ext>
            </a:extLst>
          </p:cNvPr>
          <p:cNvSpPr>
            <a:spLocks noGrp="1" noChangeArrowheads="1"/>
          </p:cNvSpPr>
          <p:nvPr>
            <p:ph type="dt" sz="half" idx="10"/>
          </p:nvPr>
        </p:nvSpPr>
        <p:spPr bwMode="auto">
          <a:xfrm>
            <a:off x="990600" y="6248400"/>
            <a:ext cx="19050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400" b="0" i="0">
                <a:solidFill>
                  <a:schemeClr val="bg2"/>
                </a:solidFill>
                <a:latin typeface="+mn-lt"/>
              </a:defRPr>
            </a:lvl1pPr>
          </a:lstStyle>
          <a:p>
            <a:pPr>
              <a:defRPr/>
            </a:pPr>
            <a:endParaRPr lang="en-US" altLang="en-US"/>
          </a:p>
        </p:txBody>
      </p:sp>
      <p:sp>
        <p:nvSpPr>
          <p:cNvPr id="15" name="Footer Placeholder 15">
            <a:extLst>
              <a:ext uri="{FF2B5EF4-FFF2-40B4-BE49-F238E27FC236}">
                <a16:creationId xmlns:a16="http://schemas.microsoft.com/office/drawing/2014/main" id="{1B6DEFB9-BABA-91AD-1018-A91496284B6A}"/>
              </a:ext>
            </a:extLst>
          </p:cNvPr>
          <p:cNvSpPr>
            <a:spLocks noGrp="1" noChangeArrowheads="1"/>
          </p:cNvSpPr>
          <p:nvPr>
            <p:ph type="ftr" sz="quarter" idx="11"/>
          </p:nvPr>
        </p:nvSpPr>
        <p:spPr bwMode="auto">
          <a:xfrm>
            <a:off x="3429000" y="6248400"/>
            <a:ext cx="2895600"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400" b="0" i="0">
                <a:solidFill>
                  <a:schemeClr val="bg2"/>
                </a:solidFill>
                <a:latin typeface="+mn-lt"/>
              </a:defRPr>
            </a:lvl1pPr>
          </a:lstStyle>
          <a:p>
            <a:pPr>
              <a:defRPr/>
            </a:pPr>
            <a:r>
              <a:rPr lang="en-US" altLang="en-US"/>
              <a:t>2.#</a:t>
            </a:r>
          </a:p>
        </p:txBody>
      </p:sp>
      <p:sp>
        <p:nvSpPr>
          <p:cNvPr id="16" name="Slide Number Placeholder 16">
            <a:extLst>
              <a:ext uri="{FF2B5EF4-FFF2-40B4-BE49-F238E27FC236}">
                <a16:creationId xmlns:a16="http://schemas.microsoft.com/office/drawing/2014/main" id="{8C4DED5F-1559-9AC3-DD91-726DA78F281B}"/>
              </a:ext>
            </a:extLst>
          </p:cNvPr>
          <p:cNvSpPr>
            <a:spLocks noGrp="1" noChangeArrowheads="1"/>
          </p:cNvSpPr>
          <p:nvPr>
            <p:ph type="sldNum" sz="quarter" idx="12"/>
          </p:nvPr>
        </p:nvSpPr>
        <p:spPr>
          <a:xfrm>
            <a:off x="6858000" y="6248400"/>
            <a:ext cx="1905000" cy="457200"/>
          </a:xfrm>
        </p:spPr>
        <p:txBody>
          <a:bodyPr/>
          <a:lstStyle>
            <a:lvl1pPr algn="r">
              <a:defRPr sz="1400" b="0" smtClean="0">
                <a:solidFill>
                  <a:schemeClr val="bg2"/>
                </a:solidFill>
                <a:latin typeface="Tahoma" panose="020B0604030504040204" pitchFamily="34" charset="0"/>
              </a:defRPr>
            </a:lvl1pPr>
          </a:lstStyle>
          <a:p>
            <a:pPr>
              <a:defRPr/>
            </a:pPr>
            <a:fld id="{FD3A88DC-2BDE-475B-BD3C-0838104A5A98}" type="slidenum">
              <a:rPr lang="en-US" altLang="en-US"/>
              <a:pPr>
                <a:defRPr/>
              </a:pPr>
              <a:t>‹#›</a:t>
            </a:fld>
            <a:endParaRPr lang="en-US" altLang="en-US"/>
          </a:p>
        </p:txBody>
      </p:sp>
    </p:spTree>
    <p:extLst>
      <p:ext uri="{BB962C8B-B14F-4D97-AF65-F5344CB8AC3E}">
        <p14:creationId xmlns:p14="http://schemas.microsoft.com/office/powerpoint/2010/main" val="243910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D84A82A-6E24-1189-A1C0-D03F8545365A}"/>
              </a:ext>
            </a:extLst>
          </p:cNvPr>
          <p:cNvSpPr>
            <a:spLocks noGrp="1" noChangeArrowheads="1"/>
          </p:cNvSpPr>
          <p:nvPr>
            <p:ph type="sldNum" sz="quarter" idx="10"/>
          </p:nvPr>
        </p:nvSpPr>
        <p:spPr>
          <a:ln/>
        </p:spPr>
        <p:txBody>
          <a:bodyPr/>
          <a:lstStyle>
            <a:lvl1pPr>
              <a:defRPr/>
            </a:lvl1pPr>
          </a:lstStyle>
          <a:p>
            <a:pPr>
              <a:defRPr/>
            </a:pPr>
            <a:r>
              <a:rPr lang="en-US" altLang="en-US"/>
              <a:t>2.</a:t>
            </a:r>
            <a:fld id="{09FCD535-CC5B-4127-85D9-6F59F6AEDA45}" type="slidenum">
              <a:rPr lang="en-US" altLang="en-US" smtClean="0"/>
              <a:pPr>
                <a:defRPr/>
              </a:pPr>
              <a:t>‹#›</a:t>
            </a:fld>
            <a:endParaRPr lang="en-US" altLang="en-US"/>
          </a:p>
        </p:txBody>
      </p:sp>
    </p:spTree>
    <p:extLst>
      <p:ext uri="{BB962C8B-B14F-4D97-AF65-F5344CB8AC3E}">
        <p14:creationId xmlns:p14="http://schemas.microsoft.com/office/powerpoint/2010/main" val="3674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B0C76309-9E41-7211-D7AC-3B1F901A61EF}"/>
              </a:ext>
            </a:extLst>
          </p:cNvPr>
          <p:cNvSpPr>
            <a:spLocks noGrp="1" noChangeArrowheads="1"/>
          </p:cNvSpPr>
          <p:nvPr>
            <p:ph type="sldNum" sz="quarter" idx="10"/>
          </p:nvPr>
        </p:nvSpPr>
        <p:spPr>
          <a:ln/>
        </p:spPr>
        <p:txBody>
          <a:bodyPr/>
          <a:lstStyle>
            <a:lvl1pPr>
              <a:defRPr/>
            </a:lvl1pPr>
          </a:lstStyle>
          <a:p>
            <a:pPr>
              <a:defRPr/>
            </a:pPr>
            <a:r>
              <a:rPr lang="en-US" altLang="en-US"/>
              <a:t>2.</a:t>
            </a:r>
            <a:fld id="{B0C08994-0265-4F26-88B1-5A3F70B7076B}" type="slidenum">
              <a:rPr lang="en-US" altLang="en-US" smtClean="0"/>
              <a:pPr>
                <a:defRPr/>
              </a:pPr>
              <a:t>‹#›</a:t>
            </a:fld>
            <a:endParaRPr lang="en-US" altLang="en-US"/>
          </a:p>
        </p:txBody>
      </p:sp>
    </p:spTree>
    <p:extLst>
      <p:ext uri="{BB962C8B-B14F-4D97-AF65-F5344CB8AC3E}">
        <p14:creationId xmlns:p14="http://schemas.microsoft.com/office/powerpoint/2010/main" val="126319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5123"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
        <p:nvSpPr>
          <p:cNvPr id="2" name="Date Placeholder 3">
            <a:extLst>
              <a:ext uri="{FF2B5EF4-FFF2-40B4-BE49-F238E27FC236}">
                <a16:creationId xmlns:a16="http://schemas.microsoft.com/office/drawing/2014/main" id="{88EF531B-A0D2-F9BA-BDA1-39267546A63D}"/>
              </a:ext>
            </a:extLst>
          </p:cNvPr>
          <p:cNvSpPr>
            <a:spLocks noGrp="1" noChangeArrowheads="1"/>
          </p:cNvSpPr>
          <p:nvPr>
            <p:ph type="dt" sz="half" idx="10"/>
          </p:nvPr>
        </p:nvSpPr>
        <p:spPr bwMode="auto">
          <a:xfrm>
            <a:off x="4038600" y="5486400"/>
            <a:ext cx="1905000" cy="457200"/>
          </a:xfrm>
          <a:prstGeom prst="rect">
            <a:avLst/>
          </a:prstGeom>
        </p:spPr>
        <p:txBody>
          <a:bodyPr vert="horz" wrap="square" lIns="91440" tIns="45720" rIns="91440" bIns="45720" numCol="1" anchor="b" anchorCtr="0" compatLnSpc="1">
            <a:prstTxWarp prst="textNoShape">
              <a:avLst/>
            </a:prstTxWarp>
          </a:bodyPr>
          <a:lstStyle>
            <a:lvl1pPr algn="l" rtl="0" eaLnBrk="1" hangingPunct="1">
              <a:defRPr sz="1400" b="0">
                <a:solidFill>
                  <a:srgbClr val="1C1C1C"/>
                </a:solidFill>
                <a:latin typeface="Tahoma"/>
                <a:ea typeface="+mn-ea"/>
                <a:cs typeface="Arial"/>
              </a:defRPr>
            </a:lvl1pPr>
          </a:lstStyle>
          <a:p>
            <a:pPr>
              <a:defRPr/>
            </a:pPr>
            <a:r>
              <a:rPr lang="en-US"/>
              <a:t>4/3/2011</a:t>
            </a:r>
          </a:p>
        </p:txBody>
      </p:sp>
    </p:spTree>
    <p:extLst>
      <p:ext uri="{BB962C8B-B14F-4D97-AF65-F5344CB8AC3E}">
        <p14:creationId xmlns:p14="http://schemas.microsoft.com/office/powerpoint/2010/main" val="268943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119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4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5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78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441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5C075BBA-C782-12CD-EEFA-98F48B1580A7}"/>
              </a:ext>
            </a:extLst>
          </p:cNvPr>
          <p:cNvSpPr>
            <a:spLocks noGrp="1" noChangeArrowheads="1"/>
          </p:cNvSpPr>
          <p:nvPr>
            <p:ph type="sldNum" sz="quarter" idx="10"/>
          </p:nvPr>
        </p:nvSpPr>
        <p:spPr>
          <a:ln/>
        </p:spPr>
        <p:txBody>
          <a:bodyPr/>
          <a:lstStyle>
            <a:lvl1pPr>
              <a:defRPr/>
            </a:lvl1pPr>
          </a:lstStyle>
          <a:p>
            <a:pPr>
              <a:defRPr/>
            </a:pPr>
            <a:r>
              <a:rPr lang="en-US" altLang="en-US"/>
              <a:t>2.</a:t>
            </a:r>
            <a:fld id="{EDC743D8-744A-49AF-8767-15E9F96FBF12}" type="slidenum">
              <a:rPr lang="en-US" altLang="en-US" smtClean="0"/>
              <a:pPr>
                <a:defRPr/>
              </a:pPr>
              <a:t>‹#›</a:t>
            </a:fld>
            <a:endParaRPr lang="en-US" altLang="en-US"/>
          </a:p>
        </p:txBody>
      </p:sp>
    </p:spTree>
    <p:extLst>
      <p:ext uri="{BB962C8B-B14F-4D97-AF65-F5344CB8AC3E}">
        <p14:creationId xmlns:p14="http://schemas.microsoft.com/office/powerpoint/2010/main" val="2978323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17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9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1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307262" cy="623887"/>
          </a:xfrm>
        </p:spPr>
        <p:txBody>
          <a:bodyPr/>
          <a:lstStyle/>
          <a:p>
            <a:r>
              <a:rPr lang="en-US"/>
              <a:t>Click to edit Master title style</a:t>
            </a:r>
          </a:p>
        </p:txBody>
      </p:sp>
      <p:sp>
        <p:nvSpPr>
          <p:cNvPr id="3" name="Text Placeholder 2"/>
          <p:cNvSpPr>
            <a:spLocks noGrp="1"/>
          </p:cNvSpPr>
          <p:nvPr>
            <p:ph type="body" sz="half" idx="1"/>
          </p:nvPr>
        </p:nvSpPr>
        <p:spPr>
          <a:xfrm>
            <a:off x="1295400" y="1371600"/>
            <a:ext cx="3752850"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4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3">
            <a:extLst>
              <a:ext uri="{FF2B5EF4-FFF2-40B4-BE49-F238E27FC236}">
                <a16:creationId xmlns:a16="http://schemas.microsoft.com/office/drawing/2014/main" id="{237B574C-2117-6989-6D50-C3DF702E0F10}"/>
              </a:ext>
            </a:extLst>
          </p:cNvPr>
          <p:cNvSpPr>
            <a:spLocks noGrp="1" noChangeArrowheads="1"/>
          </p:cNvSpPr>
          <p:nvPr>
            <p:ph type="sldNum" sz="quarter" idx="10"/>
          </p:nvPr>
        </p:nvSpPr>
        <p:spPr>
          <a:ln/>
        </p:spPr>
        <p:txBody>
          <a:bodyPr/>
          <a:lstStyle>
            <a:lvl1pPr>
              <a:defRPr/>
            </a:lvl1pPr>
          </a:lstStyle>
          <a:p>
            <a:pPr>
              <a:defRPr/>
            </a:pPr>
            <a:r>
              <a:rPr lang="en-US" altLang="en-US"/>
              <a:t>2.</a:t>
            </a:r>
            <a:fld id="{4B2B4B6A-1C79-4E10-A928-1E79EFB27579}" type="slidenum">
              <a:rPr lang="en-US" altLang="en-US" smtClean="0"/>
              <a:pPr>
                <a:defRPr/>
              </a:pPr>
              <a:t>‹#›</a:t>
            </a:fld>
            <a:endParaRPr lang="en-US" altLang="en-US"/>
          </a:p>
        </p:txBody>
      </p:sp>
    </p:spTree>
    <p:extLst>
      <p:ext uri="{BB962C8B-B14F-4D97-AF65-F5344CB8AC3E}">
        <p14:creationId xmlns:p14="http://schemas.microsoft.com/office/powerpoint/2010/main" val="39623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427D737A-BB81-D118-BA88-911C4AF24904}"/>
              </a:ext>
            </a:extLst>
          </p:cNvPr>
          <p:cNvSpPr>
            <a:spLocks noGrp="1" noChangeArrowheads="1"/>
          </p:cNvSpPr>
          <p:nvPr>
            <p:ph type="sldNum" sz="quarter" idx="10"/>
          </p:nvPr>
        </p:nvSpPr>
        <p:spPr>
          <a:ln/>
        </p:spPr>
        <p:txBody>
          <a:bodyPr/>
          <a:lstStyle>
            <a:lvl1pPr>
              <a:defRPr/>
            </a:lvl1pPr>
          </a:lstStyle>
          <a:p>
            <a:pPr>
              <a:defRPr/>
            </a:pPr>
            <a:r>
              <a:rPr lang="en-US" altLang="en-US"/>
              <a:t>2.</a:t>
            </a:r>
            <a:fld id="{9A960F8B-8BEE-454A-9FB5-2C2BC39BD5FA}" type="slidenum">
              <a:rPr lang="en-US" altLang="en-US" smtClean="0"/>
              <a:pPr>
                <a:defRPr/>
              </a:pPr>
              <a:t>‹#›</a:t>
            </a:fld>
            <a:endParaRPr lang="en-US" altLang="en-US"/>
          </a:p>
        </p:txBody>
      </p:sp>
    </p:spTree>
    <p:extLst>
      <p:ext uri="{BB962C8B-B14F-4D97-AF65-F5344CB8AC3E}">
        <p14:creationId xmlns:p14="http://schemas.microsoft.com/office/powerpoint/2010/main" val="39984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3C096396-ABB3-AD29-E149-B7336DFB85FD}"/>
              </a:ext>
            </a:extLst>
          </p:cNvPr>
          <p:cNvSpPr>
            <a:spLocks noGrp="1" noChangeArrowheads="1"/>
          </p:cNvSpPr>
          <p:nvPr>
            <p:ph type="sldNum" sz="quarter" idx="10"/>
          </p:nvPr>
        </p:nvSpPr>
        <p:spPr>
          <a:ln/>
        </p:spPr>
        <p:txBody>
          <a:bodyPr/>
          <a:lstStyle>
            <a:lvl1pPr>
              <a:defRPr/>
            </a:lvl1pPr>
          </a:lstStyle>
          <a:p>
            <a:pPr>
              <a:defRPr/>
            </a:pPr>
            <a:r>
              <a:rPr lang="en-US" altLang="en-US"/>
              <a:t>2.</a:t>
            </a:r>
            <a:fld id="{619BA809-6A84-437D-8A19-339223AE3034}" type="slidenum">
              <a:rPr lang="en-US" altLang="en-US" smtClean="0"/>
              <a:pPr>
                <a:defRPr/>
              </a:pPr>
              <a:t>‹#›</a:t>
            </a:fld>
            <a:endParaRPr lang="en-US" altLang="en-US"/>
          </a:p>
        </p:txBody>
      </p:sp>
    </p:spTree>
    <p:extLst>
      <p:ext uri="{BB962C8B-B14F-4D97-AF65-F5344CB8AC3E}">
        <p14:creationId xmlns:p14="http://schemas.microsoft.com/office/powerpoint/2010/main" val="300576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13">
            <a:extLst>
              <a:ext uri="{FF2B5EF4-FFF2-40B4-BE49-F238E27FC236}">
                <a16:creationId xmlns:a16="http://schemas.microsoft.com/office/drawing/2014/main" id="{E63CFBD9-3839-A012-ACF9-E68D61546EE2}"/>
              </a:ext>
            </a:extLst>
          </p:cNvPr>
          <p:cNvSpPr>
            <a:spLocks noGrp="1" noChangeArrowheads="1"/>
          </p:cNvSpPr>
          <p:nvPr>
            <p:ph type="sldNum" sz="quarter" idx="10"/>
          </p:nvPr>
        </p:nvSpPr>
        <p:spPr>
          <a:ln/>
        </p:spPr>
        <p:txBody>
          <a:bodyPr/>
          <a:lstStyle>
            <a:lvl1pPr>
              <a:defRPr/>
            </a:lvl1pPr>
          </a:lstStyle>
          <a:p>
            <a:pPr>
              <a:defRPr/>
            </a:pPr>
            <a:r>
              <a:rPr lang="en-US" altLang="en-US"/>
              <a:t>2.</a:t>
            </a:r>
            <a:fld id="{B3BA0278-ED26-4FD9-86BB-876C35E8E55C}" type="slidenum">
              <a:rPr lang="en-US" altLang="en-US" smtClean="0"/>
              <a:pPr>
                <a:defRPr/>
              </a:pPr>
              <a:t>‹#›</a:t>
            </a:fld>
            <a:endParaRPr lang="en-US" altLang="en-US"/>
          </a:p>
        </p:txBody>
      </p:sp>
    </p:spTree>
    <p:extLst>
      <p:ext uri="{BB962C8B-B14F-4D97-AF65-F5344CB8AC3E}">
        <p14:creationId xmlns:p14="http://schemas.microsoft.com/office/powerpoint/2010/main" val="255617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F479347-7950-3497-68DA-F3C05EBE7CC8}"/>
              </a:ext>
            </a:extLst>
          </p:cNvPr>
          <p:cNvSpPr>
            <a:spLocks noGrp="1" noChangeArrowheads="1"/>
          </p:cNvSpPr>
          <p:nvPr>
            <p:ph type="sldNum" sz="quarter" idx="10"/>
          </p:nvPr>
        </p:nvSpPr>
        <p:spPr>
          <a:ln/>
        </p:spPr>
        <p:txBody>
          <a:bodyPr/>
          <a:lstStyle>
            <a:lvl1pPr>
              <a:defRPr/>
            </a:lvl1pPr>
          </a:lstStyle>
          <a:p>
            <a:pPr>
              <a:defRPr/>
            </a:pPr>
            <a:r>
              <a:rPr lang="en-US" altLang="en-US"/>
              <a:t>2.</a:t>
            </a:r>
            <a:fld id="{05C75A4F-5B11-48DC-9A79-893C3E99BD6F}" type="slidenum">
              <a:rPr lang="en-US" altLang="en-US" smtClean="0"/>
              <a:pPr>
                <a:defRPr/>
              </a:pPr>
              <a:t>‹#›</a:t>
            </a:fld>
            <a:endParaRPr lang="en-US" altLang="en-US"/>
          </a:p>
        </p:txBody>
      </p:sp>
    </p:spTree>
    <p:extLst>
      <p:ext uri="{BB962C8B-B14F-4D97-AF65-F5344CB8AC3E}">
        <p14:creationId xmlns:p14="http://schemas.microsoft.com/office/powerpoint/2010/main" val="23816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6FFD5A54-4002-D8B6-0258-3B23C4FE5939}"/>
              </a:ext>
            </a:extLst>
          </p:cNvPr>
          <p:cNvSpPr>
            <a:spLocks noGrp="1" noChangeArrowheads="1"/>
          </p:cNvSpPr>
          <p:nvPr>
            <p:ph type="sldNum" sz="quarter" idx="10"/>
          </p:nvPr>
        </p:nvSpPr>
        <p:spPr>
          <a:ln/>
        </p:spPr>
        <p:txBody>
          <a:bodyPr/>
          <a:lstStyle>
            <a:lvl1pPr>
              <a:defRPr/>
            </a:lvl1pPr>
          </a:lstStyle>
          <a:p>
            <a:pPr>
              <a:defRPr/>
            </a:pPr>
            <a:r>
              <a:rPr lang="en-US" altLang="en-US"/>
              <a:t>2.</a:t>
            </a:r>
            <a:fld id="{B1C78B58-F5B6-4FC3-89E9-224E036B4240}" type="slidenum">
              <a:rPr lang="en-US" altLang="en-US" smtClean="0"/>
              <a:pPr>
                <a:defRPr/>
              </a:pPr>
              <a:t>‹#›</a:t>
            </a:fld>
            <a:endParaRPr lang="en-US" altLang="en-US"/>
          </a:p>
        </p:txBody>
      </p:sp>
    </p:spTree>
    <p:extLst>
      <p:ext uri="{BB962C8B-B14F-4D97-AF65-F5344CB8AC3E}">
        <p14:creationId xmlns:p14="http://schemas.microsoft.com/office/powerpoint/2010/main" val="424066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28341F53-CCCD-A61B-452A-F5B5F4CB1963}"/>
              </a:ext>
            </a:extLst>
          </p:cNvPr>
          <p:cNvSpPr>
            <a:spLocks noGrp="1" noChangeArrowheads="1"/>
          </p:cNvSpPr>
          <p:nvPr>
            <p:ph type="sldNum" sz="quarter" idx="10"/>
          </p:nvPr>
        </p:nvSpPr>
        <p:spPr>
          <a:ln/>
        </p:spPr>
        <p:txBody>
          <a:bodyPr/>
          <a:lstStyle>
            <a:lvl1pPr>
              <a:defRPr/>
            </a:lvl1pPr>
          </a:lstStyle>
          <a:p>
            <a:pPr>
              <a:defRPr/>
            </a:pPr>
            <a:r>
              <a:rPr lang="en-US" altLang="en-US"/>
              <a:t>2.</a:t>
            </a:r>
            <a:fld id="{68B03634-C744-4EF4-A5D4-8268CC575405}" type="slidenum">
              <a:rPr lang="en-US" altLang="en-US" smtClean="0"/>
              <a:pPr>
                <a:defRPr/>
              </a:pPr>
              <a:t>‹#›</a:t>
            </a:fld>
            <a:endParaRPr lang="en-US" altLang="en-US"/>
          </a:p>
        </p:txBody>
      </p:sp>
    </p:spTree>
    <p:extLst>
      <p:ext uri="{BB962C8B-B14F-4D97-AF65-F5344CB8AC3E}">
        <p14:creationId xmlns:p14="http://schemas.microsoft.com/office/powerpoint/2010/main" val="329097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3" name="Rectangle 13">
            <a:extLst>
              <a:ext uri="{FF2B5EF4-FFF2-40B4-BE49-F238E27FC236}">
                <a16:creationId xmlns:a16="http://schemas.microsoft.com/office/drawing/2014/main" id="{0116A825-2532-0585-5F43-C72834883EFF}"/>
              </a:ext>
            </a:extLst>
          </p:cNvPr>
          <p:cNvSpPr>
            <a:spLocks noGrp="1" noChangeArrowheads="1"/>
          </p:cNvSpPr>
          <p:nvPr>
            <p:ph type="sldNum" sz="quarter" idx="4"/>
          </p:nvPr>
        </p:nvSpPr>
        <p:spPr bwMode="auto">
          <a:xfrm>
            <a:off x="0" y="64008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i="0">
                <a:latin typeface="Arial" panose="020B0604020202020204" pitchFamily="34" charset="0"/>
              </a:defRPr>
            </a:lvl1pPr>
          </a:lstStyle>
          <a:p>
            <a:pPr>
              <a:defRPr/>
            </a:pPr>
            <a:r>
              <a:rPr lang="en-US" altLang="en-US"/>
              <a:t>2.</a:t>
            </a:r>
            <a:fld id="{4DF99618-D698-4F4B-BD85-3C96F43D80A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D000D2-7213-9B5C-1A4C-44D7DEE59221}"/>
              </a:ext>
            </a:extLst>
          </p:cNvPr>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defRPr/>
            </a:pPr>
            <a:endParaRPr kumimoji="1" lang="en-US" altLang="en-US" sz="2400" b="0">
              <a:solidFill>
                <a:srgbClr val="000000"/>
              </a:solidFill>
              <a:latin typeface="Tahoma" panose="020B0604030504040204" pitchFamily="34" charset="0"/>
            </a:endParaRPr>
          </a:p>
        </p:txBody>
      </p:sp>
      <p:sp>
        <p:nvSpPr>
          <p:cNvPr id="2051" name="Rectangle 3">
            <a:extLst>
              <a:ext uri="{FF2B5EF4-FFF2-40B4-BE49-F238E27FC236}">
                <a16:creationId xmlns:a16="http://schemas.microsoft.com/office/drawing/2014/main" id="{0374C21E-9E0B-FFA8-2C91-13365353161C}"/>
              </a:ext>
            </a:extLst>
          </p:cNvPr>
          <p:cNvSpPr>
            <a:spLocks noGrp="1" noChangeArrowheads="1"/>
          </p:cNvSpPr>
          <p:nvPr>
            <p:ph type="title"/>
          </p:nvPr>
        </p:nvSpPr>
        <p:spPr bwMode="auto">
          <a:xfrm>
            <a:off x="1150938" y="214313"/>
            <a:ext cx="73072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66DED64-6E60-B370-71F9-8CF3F96A1555}"/>
              </a:ext>
            </a:extLst>
          </p:cNvPr>
          <p:cNvSpPr>
            <a:spLocks noGrp="1" noChangeArrowheads="1"/>
          </p:cNvSpPr>
          <p:nvPr>
            <p:ph type="body" idx="1"/>
          </p:nvPr>
        </p:nvSpPr>
        <p:spPr bwMode="auto">
          <a:xfrm>
            <a:off x="1295400" y="1371600"/>
            <a:ext cx="76596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dt="0"/>
  <p:txStyles>
    <p:titleStyle>
      <a:lvl1pPr algn="l" rtl="0" eaLnBrk="0" fontAlgn="base" hangingPunct="0">
        <a:spcBef>
          <a:spcPct val="0"/>
        </a:spcBef>
        <a:spcAft>
          <a:spcPct val="0"/>
        </a:spcAft>
        <a:defRPr sz="3200">
          <a:solidFill>
            <a:schemeClr val="tx1"/>
          </a:solidFill>
          <a:latin typeface="+mj-lt"/>
          <a:ea typeface="ＭＳ Ｐゴシック" charset="0"/>
          <a:cs typeface="+mj-cs"/>
        </a:defRPr>
      </a:lvl1pPr>
      <a:lvl2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2pPr>
      <a:lvl3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3pPr>
      <a:lvl4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4pPr>
      <a:lvl5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5pPr>
      <a:lvl6pPr marL="457200" algn="l" rtl="0" fontAlgn="base">
        <a:spcBef>
          <a:spcPct val="0"/>
        </a:spcBef>
        <a:spcAft>
          <a:spcPct val="0"/>
        </a:spcAft>
        <a:defRPr sz="3200">
          <a:solidFill>
            <a:schemeClr val="tx1"/>
          </a:solidFill>
          <a:latin typeface="Tahoma" pitchFamily="34" charset="0"/>
          <a:cs typeface="Arial" charset="0"/>
        </a:defRPr>
      </a:lvl6pPr>
      <a:lvl7pPr marL="914400" algn="l" rtl="0" fontAlgn="base">
        <a:spcBef>
          <a:spcPct val="0"/>
        </a:spcBef>
        <a:spcAft>
          <a:spcPct val="0"/>
        </a:spcAft>
        <a:defRPr sz="3200">
          <a:solidFill>
            <a:schemeClr val="tx1"/>
          </a:solidFill>
          <a:latin typeface="Tahoma" pitchFamily="34" charset="0"/>
          <a:cs typeface="Arial" charset="0"/>
        </a:defRPr>
      </a:lvl7pPr>
      <a:lvl8pPr marL="1371600" algn="l" rtl="0" fontAlgn="base">
        <a:spcBef>
          <a:spcPct val="0"/>
        </a:spcBef>
        <a:spcAft>
          <a:spcPct val="0"/>
        </a:spcAft>
        <a:defRPr sz="3200">
          <a:solidFill>
            <a:schemeClr val="tx1"/>
          </a:solidFill>
          <a:latin typeface="Tahoma" pitchFamily="34" charset="0"/>
          <a:cs typeface="Arial" charset="0"/>
        </a:defRPr>
      </a:lvl8pPr>
      <a:lvl9pPr marL="1828800" algn="l" rtl="0" fontAlgn="base">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SzPct val="50000"/>
        <a:buFont typeface="Wingdings" panose="05000000000000000000" pitchFamily="2" charset="2"/>
        <a:buChar char="n"/>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55000"/>
        <a:buFont typeface="Wingdings" panose="05000000000000000000" pitchFamily="2" charset="2"/>
        <a:buChar char="n"/>
        <a:defRPr sz="1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customXml" Target="../ink/ink10.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11.xml"/></Relationships>
</file>

<file path=ppt/slides/_rels/slide5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customXml" Target="../ink/ink14.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customXml" Target="../ink/ink18.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customXml" Target="../ink/ink19.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520.png"/><Relationship Id="rId4" Type="http://schemas.openxmlformats.org/officeDocument/2006/relationships/customXml" Target="../ink/ink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30.png"/></Relationships>
</file>

<file path=ppt/slides/_rels/slide66.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7.wmf"/><Relationship Id="rId7" Type="http://schemas.openxmlformats.org/officeDocument/2006/relationships/customXml" Target="../ink/ink22.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customXml" Target="../ink/ink24.xml"/></Relationships>
</file>

<file path=ppt/slides/_rels/slide69.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customXml" Target="../ink/ink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B8BD6E08-2148-7EB5-30DA-58943216594C}"/>
              </a:ext>
            </a:extLst>
          </p:cNvPr>
          <p:cNvSpPr txBox="1">
            <a:spLocks noChangeArrowheads="1"/>
          </p:cNvSpPr>
          <p:nvPr/>
        </p:nvSpPr>
        <p:spPr bwMode="auto">
          <a:xfrm>
            <a:off x="2133600" y="2365375"/>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dirty="0">
                <a:solidFill>
                  <a:srgbClr val="000000"/>
                </a:solidFill>
                <a:latin typeface="Arial" panose="020B0604020202020204" pitchFamily="34" charset="0"/>
              </a:rPr>
              <a:t>Mathematics for Cryptography:</a:t>
            </a:r>
          </a:p>
          <a:p>
            <a:pPr algn="ctr" eaLnBrk="1" hangingPunct="1">
              <a:spcBef>
                <a:spcPct val="50000"/>
              </a:spcBef>
              <a:buClrTx/>
              <a:buSzTx/>
              <a:buFontTx/>
              <a:buNone/>
            </a:pPr>
            <a:r>
              <a:rPr lang="en-US" altLang="en-US" i="0" dirty="0">
                <a:solidFill>
                  <a:srgbClr val="000000"/>
                </a:solidFill>
                <a:latin typeface="Arial" panose="020B0604020202020204" pitchFamily="34" charset="0"/>
              </a:rPr>
              <a:t>Divisibility, Primes, Modular Arithmetic</a:t>
            </a:r>
            <a:endParaRPr lang="en-US" altLang="en-US" sz="2800" i="0" dirty="0">
              <a:solidFill>
                <a:srgbClr val="000000"/>
              </a:solidFill>
              <a:latin typeface="Arial" panose="020B0604020202020204" pitchFamily="34" charset="0"/>
            </a:endParaRPr>
          </a:p>
        </p:txBody>
      </p:sp>
      <p:sp>
        <p:nvSpPr>
          <p:cNvPr id="6147" name="Text Box 5">
            <a:extLst>
              <a:ext uri="{FF2B5EF4-FFF2-40B4-BE49-F238E27FC236}">
                <a16:creationId xmlns:a16="http://schemas.microsoft.com/office/drawing/2014/main" id="{AABE5ECA-D1AE-2F9C-A155-E0802DC09237}"/>
              </a:ext>
            </a:extLst>
          </p:cNvPr>
          <p:cNvSpPr txBox="1">
            <a:spLocks noChangeArrowheads="1"/>
          </p:cNvSpPr>
          <p:nvPr/>
        </p:nvSpPr>
        <p:spPr bwMode="auto">
          <a:xfrm>
            <a:off x="1219200" y="1524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a:solidFill>
                  <a:srgbClr val="000000"/>
                </a:solidFill>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a:solidFill>
                  <a:srgbClr val="000000"/>
                </a:solidFill>
                <a:latin typeface="Times New Roman" panose="02020603050405020304" pitchFamily="18" charset="0"/>
                <a:cs typeface="Times New Roman" panose="02020603050405020304" pitchFamily="18" charset="0"/>
              </a:rPr>
              <a:t>College of Computer Science &amp; Engineering</a:t>
            </a:r>
            <a:endParaRPr lang="en-US" altLang="en-US" b="0" i="0">
              <a:solidFill>
                <a:srgbClr val="000000"/>
              </a:solidFill>
              <a:cs typeface="Times New Roman" panose="02020603050405020304" pitchFamily="18" charset="0"/>
            </a:endParaRPr>
          </a:p>
        </p:txBody>
      </p:sp>
      <p:sp>
        <p:nvSpPr>
          <p:cNvPr id="6148" name="Rectangle 6">
            <a:extLst>
              <a:ext uri="{FF2B5EF4-FFF2-40B4-BE49-F238E27FC236}">
                <a16:creationId xmlns:a16="http://schemas.microsoft.com/office/drawing/2014/main" id="{14CC1FC3-5EF3-4CDF-B744-89FFB47EDD22}"/>
              </a:ext>
            </a:extLst>
          </p:cNvPr>
          <p:cNvSpPr>
            <a:spLocks noChangeArrowheads="1"/>
          </p:cNvSpPr>
          <p:nvPr/>
        </p:nvSpPr>
        <p:spPr bwMode="auto">
          <a:xfrm>
            <a:off x="2590800" y="1295400"/>
            <a:ext cx="507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r" rtl="1" eaLnBrk="1" hangingPunct="1">
              <a:spcBef>
                <a:spcPct val="0"/>
              </a:spcBef>
              <a:buClrTx/>
              <a:buSzTx/>
              <a:buFontTx/>
              <a:buNone/>
            </a:pPr>
            <a:r>
              <a:rPr lang="en-US" altLang="en-US" sz="1800" i="0">
                <a:solidFill>
                  <a:srgbClr val="000000"/>
                </a:solidFill>
                <a:latin typeface="Arial" panose="020B0604020202020204" pitchFamily="34" charset="0"/>
              </a:rPr>
              <a:t>Information &amp; Computer Science Department</a:t>
            </a:r>
          </a:p>
        </p:txBody>
      </p:sp>
      <p:sp>
        <p:nvSpPr>
          <p:cNvPr id="6149" name="TextBox 1">
            <a:extLst>
              <a:ext uri="{FF2B5EF4-FFF2-40B4-BE49-F238E27FC236}">
                <a16:creationId xmlns:a16="http://schemas.microsoft.com/office/drawing/2014/main" id="{52D25EDD-27A1-E3D0-7B41-230AAA9F5FB7}"/>
              </a:ext>
            </a:extLst>
          </p:cNvPr>
          <p:cNvSpPr txBox="1">
            <a:spLocks noChangeArrowheads="1"/>
          </p:cNvSpPr>
          <p:nvPr/>
        </p:nvSpPr>
        <p:spPr bwMode="auto">
          <a:xfrm>
            <a:off x="1949840" y="4600395"/>
            <a:ext cx="5148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0" i="0" dirty="0">
                <a:solidFill>
                  <a:srgbClr val="000000"/>
                </a:solidFill>
                <a:latin typeface="Arial" panose="020B0604020202020204" pitchFamily="34" charset="0"/>
              </a:rPr>
              <a:t>These slides are based on:</a:t>
            </a:r>
          </a:p>
        </p:txBody>
      </p:sp>
      <p:sp>
        <p:nvSpPr>
          <p:cNvPr id="3" name="TextBox 2">
            <a:extLst>
              <a:ext uri="{FF2B5EF4-FFF2-40B4-BE49-F238E27FC236}">
                <a16:creationId xmlns:a16="http://schemas.microsoft.com/office/drawing/2014/main" id="{ED0974F3-4220-C19D-E93D-3E2B55A52FB3}"/>
              </a:ext>
            </a:extLst>
          </p:cNvPr>
          <p:cNvSpPr txBox="1"/>
          <p:nvPr/>
        </p:nvSpPr>
        <p:spPr>
          <a:xfrm>
            <a:off x="2841625" y="4030663"/>
            <a:ext cx="4572000" cy="584200"/>
          </a:xfrm>
          <a:prstGeom prst="rect">
            <a:avLst/>
          </a:prstGeom>
          <a:noFill/>
        </p:spPr>
        <p:txBody>
          <a:bodyPr>
            <a:spAutoFit/>
          </a:bodyPr>
          <a:lstStyle/>
          <a:p>
            <a:pPr algn="ctr">
              <a:defRPr/>
            </a:pPr>
            <a:r>
              <a:rPr lang="en-US" altLang="en-US" dirty="0">
                <a:solidFill>
                  <a:srgbClr val="000000"/>
                </a:solidFill>
                <a:cs typeface="Times New Roman" panose="02020603050405020304" pitchFamily="18" charset="0"/>
              </a:rPr>
              <a:t>Cryptography and Blockchain Applications </a:t>
            </a:r>
            <a:endParaRPr lang="en-US" altLang="en-US" b="0" i="0" dirty="0">
              <a:solidFill>
                <a:srgbClr val="000000"/>
              </a:solidFill>
            </a:endParaRPr>
          </a:p>
          <a:p>
            <a:pPr algn="ctr">
              <a:defRPr/>
            </a:pPr>
            <a:endParaRPr lang="en-US" sz="1400" b="0" i="0" kern="0" dirty="0">
              <a:solidFill>
                <a:srgbClr val="000000"/>
              </a:solidFill>
            </a:endParaRPr>
          </a:p>
        </p:txBody>
      </p:sp>
      <p:sp>
        <p:nvSpPr>
          <p:cNvPr id="6151" name="TextBox 2">
            <a:extLst>
              <a:ext uri="{FF2B5EF4-FFF2-40B4-BE49-F238E27FC236}">
                <a16:creationId xmlns:a16="http://schemas.microsoft.com/office/drawing/2014/main" id="{347BE6EC-5104-2455-AD1C-5ACD251D8CB7}"/>
              </a:ext>
            </a:extLst>
          </p:cNvPr>
          <p:cNvSpPr txBox="1">
            <a:spLocks noChangeArrowheads="1"/>
          </p:cNvSpPr>
          <p:nvPr/>
        </p:nvSpPr>
        <p:spPr bwMode="auto">
          <a:xfrm>
            <a:off x="1951769" y="5192756"/>
            <a:ext cx="7064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b="0" i="0" dirty="0">
                <a:solidFill>
                  <a:srgbClr val="000000"/>
                </a:solidFill>
                <a:latin typeface="Arial" panose="020B0604020202020204" pitchFamily="34" charset="0"/>
              </a:rPr>
              <a:t>Forouzan: </a:t>
            </a:r>
            <a:r>
              <a:rPr lang="en-US" altLang="en-US" sz="1800" b="0" i="0" dirty="0">
                <a:solidFill>
                  <a:srgbClr val="000000"/>
                </a:solidFill>
                <a:latin typeface="NimbusSanL-Regu"/>
              </a:rPr>
              <a:t>Chapter 2.</a:t>
            </a:r>
          </a:p>
          <a:p>
            <a:pPr eaLnBrk="1" hangingPunct="1">
              <a:spcBef>
                <a:spcPct val="0"/>
              </a:spcBef>
              <a:buClrTx/>
              <a:buSzTx/>
              <a:buFontTx/>
              <a:buNone/>
            </a:pPr>
            <a:r>
              <a:rPr lang="en-US" altLang="en-US" sz="1800" b="0" i="0" dirty="0">
                <a:solidFill>
                  <a:srgbClr val="000000"/>
                </a:solidFill>
                <a:latin typeface="NimbusSanL-Regu"/>
              </a:rPr>
              <a:t>Stallings: Chapter 2 (Sections 2.1 – 2.4)</a:t>
            </a:r>
            <a:br>
              <a:rPr lang="en-US" altLang="en-US" sz="1800" b="0" i="0" dirty="0">
                <a:solidFill>
                  <a:srgbClr val="000000"/>
                </a:solidFill>
                <a:latin typeface="NimbusSanL-Regu"/>
              </a:rPr>
            </a:br>
            <a:r>
              <a:rPr lang="en-US" altLang="en-US" sz="1800" b="0" i="0" dirty="0">
                <a:solidFill>
                  <a:srgbClr val="000000"/>
                </a:solidFill>
                <a:latin typeface="NimbusSanL-Regu"/>
              </a:rPr>
              <a:t>Rosen: Chapter 4.</a:t>
            </a:r>
            <a:endParaRPr lang="en-US" altLang="en-US" sz="1400" b="0" i="0" dirty="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100BD8F1-C99C-78BE-C50E-C23C70F2946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4172E4C-BAC6-4BC1-9413-DA5348CC959B}" type="slidenum">
              <a:rPr lang="en-US" altLang="en-US" i="0" smtClean="0">
                <a:latin typeface="Arial" panose="020B0604020202020204" pitchFamily="34" charset="0"/>
              </a:rPr>
              <a:pPr/>
              <a:t>10</a:t>
            </a:fld>
            <a:endParaRPr lang="en-US" altLang="en-US" i="0">
              <a:latin typeface="Arial" panose="020B0604020202020204" pitchFamily="34" charset="0"/>
            </a:endParaRPr>
          </a:p>
        </p:txBody>
      </p:sp>
      <p:sp>
        <p:nvSpPr>
          <p:cNvPr id="25603" name="Rectangle 3">
            <a:extLst>
              <a:ext uri="{FF2B5EF4-FFF2-40B4-BE49-F238E27FC236}">
                <a16:creationId xmlns:a16="http://schemas.microsoft.com/office/drawing/2014/main" id="{2FD788B7-C5A4-8F94-AD3F-4642CD1B400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4" name="Rectangle 4">
            <a:extLst>
              <a:ext uri="{FF2B5EF4-FFF2-40B4-BE49-F238E27FC236}">
                <a16:creationId xmlns:a16="http://schemas.microsoft.com/office/drawing/2014/main" id="{E5B46EB2-6574-C384-A485-40B7AB6051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5" name="Rectangle 5">
            <a:extLst>
              <a:ext uri="{FF2B5EF4-FFF2-40B4-BE49-F238E27FC236}">
                <a16:creationId xmlns:a16="http://schemas.microsoft.com/office/drawing/2014/main" id="{B1D33822-2604-2B77-BE94-900F6E93825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6" name="Rectangle 6">
            <a:extLst>
              <a:ext uri="{FF2B5EF4-FFF2-40B4-BE49-F238E27FC236}">
                <a16:creationId xmlns:a16="http://schemas.microsoft.com/office/drawing/2014/main" id="{3167301E-17B7-7517-5BDB-3A992C766C9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7" name="Rectangle 7">
            <a:extLst>
              <a:ext uri="{FF2B5EF4-FFF2-40B4-BE49-F238E27FC236}">
                <a16:creationId xmlns:a16="http://schemas.microsoft.com/office/drawing/2014/main" id="{5EF5BFED-1960-183F-D80D-0474D5DCEA6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8" name="Rectangle 8">
            <a:extLst>
              <a:ext uri="{FF2B5EF4-FFF2-40B4-BE49-F238E27FC236}">
                <a16:creationId xmlns:a16="http://schemas.microsoft.com/office/drawing/2014/main" id="{13C5FEE1-F9D4-D4CB-BB5A-EC00F814EB2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9" name="Rectangle 9">
            <a:extLst>
              <a:ext uri="{FF2B5EF4-FFF2-40B4-BE49-F238E27FC236}">
                <a16:creationId xmlns:a16="http://schemas.microsoft.com/office/drawing/2014/main" id="{6932261E-26E4-11E8-38D5-1946F2A2BA7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10" name="Text Box 10">
            <a:extLst>
              <a:ext uri="{FF2B5EF4-FFF2-40B4-BE49-F238E27FC236}">
                <a16:creationId xmlns:a16="http://schemas.microsoft.com/office/drawing/2014/main" id="{1DA25A59-C5F0-A4C6-6872-CBD51A86DEF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5611" name="Text Box 14">
            <a:extLst>
              <a:ext uri="{FF2B5EF4-FFF2-40B4-BE49-F238E27FC236}">
                <a16:creationId xmlns:a16="http://schemas.microsoft.com/office/drawing/2014/main" id="{F0130384-51CD-7C44-A71B-790E760A33B7}"/>
              </a:ext>
            </a:extLst>
          </p:cNvPr>
          <p:cNvSpPr txBox="1">
            <a:spLocks noChangeArrowheads="1"/>
          </p:cNvSpPr>
          <p:nvPr/>
        </p:nvSpPr>
        <p:spPr bwMode="auto">
          <a:xfrm>
            <a:off x="1143000" y="533400"/>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2.5  </a:t>
            </a:r>
            <a:r>
              <a:rPr lang="en-US" altLang="en-US" sz="2000"/>
              <a:t>Graph of division alogorithm</a:t>
            </a:r>
          </a:p>
        </p:txBody>
      </p:sp>
      <p:pic>
        <p:nvPicPr>
          <p:cNvPr id="25612" name="Picture 15">
            <a:extLst>
              <a:ext uri="{FF2B5EF4-FFF2-40B4-BE49-F238E27FC236}">
                <a16:creationId xmlns:a16="http://schemas.microsoft.com/office/drawing/2014/main" id="{B3A70065-4967-29E8-702D-24E57EAE6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268538"/>
            <a:ext cx="6956425" cy="27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35F53A7B-EEFA-3649-7028-91AF423433B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EBEAE65-AEC5-418E-B61D-A4E3645ADC38}" type="slidenum">
              <a:rPr lang="en-US" altLang="en-US" i="0" smtClean="0">
                <a:latin typeface="Arial" panose="020B0604020202020204" pitchFamily="34" charset="0"/>
              </a:rPr>
              <a:pPr/>
              <a:t>11</a:t>
            </a:fld>
            <a:endParaRPr lang="en-US" altLang="en-US" i="0">
              <a:latin typeface="Arial" panose="020B0604020202020204" pitchFamily="34" charset="0"/>
            </a:endParaRPr>
          </a:p>
        </p:txBody>
      </p:sp>
      <p:sp>
        <p:nvSpPr>
          <p:cNvPr id="27651" name="Rectangle 2">
            <a:extLst>
              <a:ext uri="{FF2B5EF4-FFF2-40B4-BE49-F238E27FC236}">
                <a16:creationId xmlns:a16="http://schemas.microsoft.com/office/drawing/2014/main" id="{23074AFB-8C05-A9D4-9D8E-03D74FBD48C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2" name="Rectangle 3">
            <a:extLst>
              <a:ext uri="{FF2B5EF4-FFF2-40B4-BE49-F238E27FC236}">
                <a16:creationId xmlns:a16="http://schemas.microsoft.com/office/drawing/2014/main" id="{10C851A8-11E9-90C5-10D1-645FDEB065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3" name="Rectangle 4">
            <a:extLst>
              <a:ext uri="{FF2B5EF4-FFF2-40B4-BE49-F238E27FC236}">
                <a16:creationId xmlns:a16="http://schemas.microsoft.com/office/drawing/2014/main" id="{C2A14588-9770-F178-0D3E-58E1F86128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4" name="Rectangle 5">
            <a:extLst>
              <a:ext uri="{FF2B5EF4-FFF2-40B4-BE49-F238E27FC236}">
                <a16:creationId xmlns:a16="http://schemas.microsoft.com/office/drawing/2014/main" id="{5AFC34C4-B5A3-0C2A-F2F1-00EED026A2C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5" name="Rectangle 6">
            <a:extLst>
              <a:ext uri="{FF2B5EF4-FFF2-40B4-BE49-F238E27FC236}">
                <a16:creationId xmlns:a16="http://schemas.microsoft.com/office/drawing/2014/main" id="{4A447D42-23DE-4E0E-16D4-A3DCE13C79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6" name="Rectangle 7">
            <a:extLst>
              <a:ext uri="{FF2B5EF4-FFF2-40B4-BE49-F238E27FC236}">
                <a16:creationId xmlns:a16="http://schemas.microsoft.com/office/drawing/2014/main" id="{4CC9483D-12D2-AE16-51EB-135B32FDBB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7" name="Rectangle 8">
            <a:extLst>
              <a:ext uri="{FF2B5EF4-FFF2-40B4-BE49-F238E27FC236}">
                <a16:creationId xmlns:a16="http://schemas.microsoft.com/office/drawing/2014/main" id="{C637E82F-65A6-A8BA-5E00-BB574B2F60E7}"/>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8" name="Rectangle 9">
            <a:extLst>
              <a:ext uri="{FF2B5EF4-FFF2-40B4-BE49-F238E27FC236}">
                <a16:creationId xmlns:a16="http://schemas.microsoft.com/office/drawing/2014/main" id="{FEDACC93-251B-54F9-90B7-321F4A4A294C}"/>
              </a:ext>
            </a:extLst>
          </p:cNvPr>
          <p:cNvSpPr>
            <a:spLocks noChangeArrowheads="1"/>
          </p:cNvSpPr>
          <p:nvPr/>
        </p:nvSpPr>
        <p:spPr bwMode="auto">
          <a:xfrm>
            <a:off x="228600" y="1066800"/>
            <a:ext cx="8686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a is not zero and r = 0 in the division relation, we get</a:t>
            </a:r>
          </a:p>
        </p:txBody>
      </p:sp>
      <p:sp>
        <p:nvSpPr>
          <p:cNvPr id="27659" name="Text Box 10">
            <a:extLst>
              <a:ext uri="{FF2B5EF4-FFF2-40B4-BE49-F238E27FC236}">
                <a16:creationId xmlns:a16="http://schemas.microsoft.com/office/drawing/2014/main" id="{D1A59B70-286B-0D19-2AEF-BC9E508A7617}"/>
              </a:ext>
            </a:extLst>
          </p:cNvPr>
          <p:cNvSpPr txBox="1">
            <a:spLocks noChangeArrowheads="1"/>
          </p:cNvSpPr>
          <p:nvPr/>
        </p:nvSpPr>
        <p:spPr bwMode="auto">
          <a:xfrm>
            <a:off x="1143000" y="0"/>
            <a:ext cx="289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2.1.4  Divisbility</a:t>
            </a:r>
          </a:p>
        </p:txBody>
      </p:sp>
      <p:sp>
        <p:nvSpPr>
          <p:cNvPr id="27660" name="Line 11">
            <a:extLst>
              <a:ext uri="{FF2B5EF4-FFF2-40B4-BE49-F238E27FC236}">
                <a16:creationId xmlns:a16="http://schemas.microsoft.com/office/drawing/2014/main" id="{C5586FFC-58B1-C82D-D6E0-7E81A631A91E}"/>
              </a:ext>
            </a:extLst>
          </p:cNvPr>
          <p:cNvSpPr>
            <a:spLocks noChangeShapeType="1"/>
          </p:cNvSpPr>
          <p:nvPr/>
        </p:nvSpPr>
        <p:spPr bwMode="auto">
          <a:xfrm>
            <a:off x="457200" y="2651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2">
            <a:extLst>
              <a:ext uri="{FF2B5EF4-FFF2-40B4-BE49-F238E27FC236}">
                <a16:creationId xmlns:a16="http://schemas.microsoft.com/office/drawing/2014/main" id="{8B0E260C-582E-A6F8-8363-82819C196511}"/>
              </a:ext>
            </a:extLst>
          </p:cNvPr>
          <p:cNvSpPr>
            <a:spLocks noChangeShapeType="1"/>
          </p:cNvSpPr>
          <p:nvPr/>
        </p:nvSpPr>
        <p:spPr bwMode="auto">
          <a:xfrm>
            <a:off x="458788" y="3413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3">
            <a:extLst>
              <a:ext uri="{FF2B5EF4-FFF2-40B4-BE49-F238E27FC236}">
                <a16:creationId xmlns:a16="http://schemas.microsoft.com/office/drawing/2014/main" id="{E2517951-A13A-8DA6-14B5-532C0DF7EF11}"/>
              </a:ext>
            </a:extLst>
          </p:cNvPr>
          <p:cNvSpPr>
            <a:spLocks noChangeArrowheads="1"/>
          </p:cNvSpPr>
          <p:nvPr/>
        </p:nvSpPr>
        <p:spPr bwMode="auto">
          <a:xfrm>
            <a:off x="495300" y="2743200"/>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 = q × n</a:t>
            </a:r>
          </a:p>
        </p:txBody>
      </p:sp>
      <p:sp>
        <p:nvSpPr>
          <p:cNvPr id="27663" name="Rectangle 14">
            <a:extLst>
              <a:ext uri="{FF2B5EF4-FFF2-40B4-BE49-F238E27FC236}">
                <a16:creationId xmlns:a16="http://schemas.microsoft.com/office/drawing/2014/main" id="{2F5ED558-6BA1-7624-AEC5-A6685B4FB97A}"/>
              </a:ext>
            </a:extLst>
          </p:cNvPr>
          <p:cNvSpPr>
            <a:spLocks noChangeArrowheads="1"/>
          </p:cNvSpPr>
          <p:nvPr/>
        </p:nvSpPr>
        <p:spPr bwMode="auto">
          <a:xfrm>
            <a:off x="381000" y="3762375"/>
            <a:ext cx="5486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zero,  n | a </a:t>
            </a:r>
          </a:p>
        </p:txBody>
      </p:sp>
      <p:sp>
        <p:nvSpPr>
          <p:cNvPr id="27666" name="Rectangle 17">
            <a:extLst>
              <a:ext uri="{FF2B5EF4-FFF2-40B4-BE49-F238E27FC236}">
                <a16:creationId xmlns:a16="http://schemas.microsoft.com/office/drawing/2014/main" id="{0FA76E98-E80E-7F6A-3BFA-69996B8F9A6D}"/>
              </a:ext>
            </a:extLst>
          </p:cNvPr>
          <p:cNvSpPr>
            <a:spLocks noChangeArrowheads="1"/>
          </p:cNvSpPr>
          <p:nvPr/>
        </p:nvSpPr>
        <p:spPr bwMode="auto">
          <a:xfrm>
            <a:off x="381000" y="4572000"/>
            <a:ext cx="54102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not </a:t>
            </a:r>
            <a:r>
              <a:rPr lang="en-US" altLang="en-US" sz="2800" dirty="0">
                <a:cs typeface="Times New Roman" panose="02020603050405020304" pitchFamily="18" charset="0"/>
              </a:rPr>
              <a:t>zero,  n </a:t>
            </a:r>
            <a:r>
              <a:rPr lang="en-US" sz="2800" b="0" i="0" dirty="0">
                <a:solidFill>
                  <a:srgbClr val="373637"/>
                </a:solidFill>
                <a:effectLst/>
                <a:cs typeface="Times New Roman" panose="02020603050405020304" pitchFamily="18" charset="0"/>
              </a:rPr>
              <a:t>∤ </a:t>
            </a:r>
            <a:r>
              <a:rPr lang="en-US" sz="2800" dirty="0">
                <a:solidFill>
                  <a:srgbClr val="373637"/>
                </a:solidFill>
                <a:effectLst/>
                <a:cs typeface="Times New Roman" panose="02020603050405020304" pitchFamily="18" charset="0"/>
              </a:rPr>
              <a:t>a</a:t>
            </a:r>
            <a:r>
              <a:rPr lang="en-US" altLang="en-US" sz="2800" dirty="0">
                <a:cs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7856BC81-3581-F25F-ADE9-6D315177C41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31949B6-EC62-4913-9A56-D199B0DBC614}" type="slidenum">
              <a:rPr lang="en-US" altLang="en-US" i="0" smtClean="0">
                <a:latin typeface="Arial" panose="020B0604020202020204" pitchFamily="34" charset="0"/>
              </a:rPr>
              <a:pPr/>
              <a:t>12</a:t>
            </a:fld>
            <a:endParaRPr lang="en-US" altLang="en-US" i="0">
              <a:latin typeface="Arial" panose="020B0604020202020204" pitchFamily="34" charset="0"/>
            </a:endParaRPr>
          </a:p>
        </p:txBody>
      </p:sp>
      <p:sp>
        <p:nvSpPr>
          <p:cNvPr id="29699" name="Text Box 2">
            <a:extLst>
              <a:ext uri="{FF2B5EF4-FFF2-40B4-BE49-F238E27FC236}">
                <a16:creationId xmlns:a16="http://schemas.microsoft.com/office/drawing/2014/main" id="{6B77C9AF-701C-95D9-7F3B-819F8F99C39E}"/>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2.4</a:t>
            </a:r>
            <a:endParaRPr lang="en-US" altLang="en-US" sz="2000">
              <a:solidFill>
                <a:schemeClr val="bg1"/>
              </a:solidFill>
            </a:endParaRPr>
          </a:p>
        </p:txBody>
      </p:sp>
      <p:sp>
        <p:nvSpPr>
          <p:cNvPr id="29700" name="Rectangle 3">
            <a:extLst>
              <a:ext uri="{FF2B5EF4-FFF2-40B4-BE49-F238E27FC236}">
                <a16:creationId xmlns:a16="http://schemas.microsoft.com/office/drawing/2014/main" id="{D5F79FA0-4B50-C243-6078-35D51C155C5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1" name="Rectangle 4">
            <a:extLst>
              <a:ext uri="{FF2B5EF4-FFF2-40B4-BE49-F238E27FC236}">
                <a16:creationId xmlns:a16="http://schemas.microsoft.com/office/drawing/2014/main" id="{433F7954-D5D1-357C-8D30-FE59C56F45D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2" name="Rectangle 5">
            <a:extLst>
              <a:ext uri="{FF2B5EF4-FFF2-40B4-BE49-F238E27FC236}">
                <a16:creationId xmlns:a16="http://schemas.microsoft.com/office/drawing/2014/main" id="{1877AEB7-14D7-AEED-8367-54651124220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3" name="Rectangle 6">
            <a:extLst>
              <a:ext uri="{FF2B5EF4-FFF2-40B4-BE49-F238E27FC236}">
                <a16:creationId xmlns:a16="http://schemas.microsoft.com/office/drawing/2014/main" id="{5C897401-9D75-3057-5F92-22752AA36FD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4" name="Rectangle 7">
            <a:extLst>
              <a:ext uri="{FF2B5EF4-FFF2-40B4-BE49-F238E27FC236}">
                <a16:creationId xmlns:a16="http://schemas.microsoft.com/office/drawing/2014/main" id="{8A5B0829-176F-3843-3583-9C1D669D83E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5" name="Rectangle 8">
            <a:extLst>
              <a:ext uri="{FF2B5EF4-FFF2-40B4-BE49-F238E27FC236}">
                <a16:creationId xmlns:a16="http://schemas.microsoft.com/office/drawing/2014/main" id="{24D73ADF-BF52-0DE2-8600-28187A3533A5}"/>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6" name="Rectangle 9">
            <a:extLst>
              <a:ext uri="{FF2B5EF4-FFF2-40B4-BE49-F238E27FC236}">
                <a16:creationId xmlns:a16="http://schemas.microsoft.com/office/drawing/2014/main" id="{B49D1893-B6E5-2767-00AA-18E88F37DD5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7" name="Text Box 10">
            <a:extLst>
              <a:ext uri="{FF2B5EF4-FFF2-40B4-BE49-F238E27FC236}">
                <a16:creationId xmlns:a16="http://schemas.microsoft.com/office/drawing/2014/main" id="{A198EBAE-B057-3674-6D8E-102CE526AA4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74507" name="Rectangle 11">
            <a:extLst>
              <a:ext uri="{FF2B5EF4-FFF2-40B4-BE49-F238E27FC236}">
                <a16:creationId xmlns:a16="http://schemas.microsoft.com/office/drawing/2014/main" id="{22DD252C-1F19-3563-3C28-78BAE1D94D2F}"/>
              </a:ext>
            </a:extLst>
          </p:cNvPr>
          <p:cNvSpPr>
            <a:spLocks noChangeArrowheads="1"/>
          </p:cNvSpPr>
          <p:nvPr/>
        </p:nvSpPr>
        <p:spPr bwMode="auto">
          <a:xfrm>
            <a:off x="304800" y="1214864"/>
            <a:ext cx="8229600" cy="83099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buFontTx/>
              <a:buAutoNum type="alphaLcPeriod"/>
              <a:defRPr/>
            </a:pPr>
            <a:r>
              <a:rPr lang="en-US" altLang="en-US" b="0" i="0" dirty="0">
                <a:effectLst>
                  <a:outerShdw blurRad="38100" dist="38100" dir="2700000" algn="tl">
                    <a:srgbClr val="C0C0C0"/>
                  </a:outerShdw>
                </a:effectLst>
              </a:rPr>
              <a:t>The integer 4 divides the integer 32 because 32 = 8 × 4. We show this as</a:t>
            </a:r>
          </a:p>
        </p:txBody>
      </p:sp>
      <p:sp>
        <p:nvSpPr>
          <p:cNvPr id="874510" name="Rectangle 14">
            <a:extLst>
              <a:ext uri="{FF2B5EF4-FFF2-40B4-BE49-F238E27FC236}">
                <a16:creationId xmlns:a16="http://schemas.microsoft.com/office/drawing/2014/main" id="{6A3FBF43-2F35-67AA-FC03-FD2FB293A383}"/>
              </a:ext>
            </a:extLst>
          </p:cNvPr>
          <p:cNvSpPr>
            <a:spLocks noChangeArrowheads="1"/>
          </p:cNvSpPr>
          <p:nvPr/>
        </p:nvSpPr>
        <p:spPr bwMode="auto">
          <a:xfrm>
            <a:off x="304800" y="3378111"/>
            <a:ext cx="8229600" cy="1200329"/>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defRPr/>
            </a:pPr>
            <a:r>
              <a:rPr lang="en-US" altLang="en-US" i="0" dirty="0">
                <a:effectLst>
                  <a:outerShdw blurRad="38100" dist="38100" dir="2700000" algn="tl">
                    <a:srgbClr val="C0C0C0"/>
                  </a:outerShdw>
                </a:effectLst>
              </a:rPr>
              <a:t>b. </a:t>
            </a:r>
            <a:r>
              <a:rPr lang="en-US" altLang="en-US" b="0" i="0" dirty="0">
                <a:effectLst>
                  <a:outerShdw blurRad="38100" dist="38100" dir="2700000" algn="tl">
                    <a:srgbClr val="C0C0C0"/>
                  </a:outerShdw>
                </a:effectLst>
              </a:rPr>
              <a:t>The number 8 does not divide the number 42 because </a:t>
            </a:r>
          </a:p>
          <a:p>
            <a:pPr algn="just" eaLnBrk="1" hangingPunct="1">
              <a:defRPr/>
            </a:pPr>
            <a:r>
              <a:rPr lang="en-US" altLang="en-US" b="0" i="0" dirty="0">
                <a:effectLst>
                  <a:outerShdw blurRad="38100" dist="38100" dir="2700000" algn="tl">
                    <a:srgbClr val="C0C0C0"/>
                  </a:outerShdw>
                </a:effectLst>
              </a:rPr>
              <a:t>    42 = 5 × 8 + 2. There is a remainder, the number 2, in the equation. We show this as </a:t>
            </a:r>
          </a:p>
        </p:txBody>
      </p:sp>
      <p:pic>
        <p:nvPicPr>
          <p:cNvPr id="29710" name="Picture 16">
            <a:extLst>
              <a:ext uri="{FF2B5EF4-FFF2-40B4-BE49-F238E27FC236}">
                <a16:creationId xmlns:a16="http://schemas.microsoft.com/office/drawing/2014/main" id="{8CFEEF3F-3EA3-7E56-1D63-D11E30BD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98675"/>
            <a:ext cx="9985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1" name="Picture 17">
            <a:extLst>
              <a:ext uri="{FF2B5EF4-FFF2-40B4-BE49-F238E27FC236}">
                <a16:creationId xmlns:a16="http://schemas.microsoft.com/office/drawing/2014/main" id="{5969C61C-7997-B531-BE7E-168C59C56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8388"/>
            <a:ext cx="13954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5984CCF3-30C1-5740-4A4B-74AA037C40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2D64529-2630-4EB2-99A4-DC329A554908}" type="slidenum">
              <a:rPr lang="en-US" altLang="en-US" i="0" smtClean="0">
                <a:latin typeface="Arial" panose="020B0604020202020204" pitchFamily="34" charset="0"/>
              </a:rPr>
              <a:pPr/>
              <a:t>13</a:t>
            </a:fld>
            <a:endParaRPr lang="en-US" altLang="en-US" i="0">
              <a:latin typeface="Arial" panose="020B0604020202020204" pitchFamily="34" charset="0"/>
            </a:endParaRPr>
          </a:p>
        </p:txBody>
      </p:sp>
      <p:sp>
        <p:nvSpPr>
          <p:cNvPr id="31747" name="Text Box 2">
            <a:extLst>
              <a:ext uri="{FF2B5EF4-FFF2-40B4-BE49-F238E27FC236}">
                <a16:creationId xmlns:a16="http://schemas.microsoft.com/office/drawing/2014/main" id="{1BCFC3EE-AEC0-C6F6-B2B4-BE7636CC0A75}"/>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2.5</a:t>
            </a:r>
            <a:endParaRPr lang="en-US" altLang="en-US" sz="2000">
              <a:solidFill>
                <a:schemeClr val="bg1"/>
              </a:solidFill>
            </a:endParaRPr>
          </a:p>
        </p:txBody>
      </p:sp>
      <p:sp>
        <p:nvSpPr>
          <p:cNvPr id="31748" name="Rectangle 3">
            <a:extLst>
              <a:ext uri="{FF2B5EF4-FFF2-40B4-BE49-F238E27FC236}">
                <a16:creationId xmlns:a16="http://schemas.microsoft.com/office/drawing/2014/main" id="{57CD657F-7B85-377D-68CE-9D599939AF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49" name="Rectangle 4">
            <a:extLst>
              <a:ext uri="{FF2B5EF4-FFF2-40B4-BE49-F238E27FC236}">
                <a16:creationId xmlns:a16="http://schemas.microsoft.com/office/drawing/2014/main" id="{9FC770F7-1E84-4FCA-91E1-C61C64F117B8}"/>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0" name="Rectangle 5">
            <a:extLst>
              <a:ext uri="{FF2B5EF4-FFF2-40B4-BE49-F238E27FC236}">
                <a16:creationId xmlns:a16="http://schemas.microsoft.com/office/drawing/2014/main" id="{399B3E6B-1950-CFAB-D0AE-6FA1EF051B2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1" name="Rectangle 6">
            <a:extLst>
              <a:ext uri="{FF2B5EF4-FFF2-40B4-BE49-F238E27FC236}">
                <a16:creationId xmlns:a16="http://schemas.microsoft.com/office/drawing/2014/main" id="{4B925B39-71A9-BF97-AB94-91774EFDF78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2" name="Rectangle 7">
            <a:extLst>
              <a:ext uri="{FF2B5EF4-FFF2-40B4-BE49-F238E27FC236}">
                <a16:creationId xmlns:a16="http://schemas.microsoft.com/office/drawing/2014/main" id="{C42640CA-C383-5E72-8988-D551A3CEF25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3" name="Rectangle 8">
            <a:extLst>
              <a:ext uri="{FF2B5EF4-FFF2-40B4-BE49-F238E27FC236}">
                <a16:creationId xmlns:a16="http://schemas.microsoft.com/office/drawing/2014/main" id="{1C04A24C-2A2F-3423-27DF-D48DFCF6AD5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4" name="Rectangle 9">
            <a:extLst>
              <a:ext uri="{FF2B5EF4-FFF2-40B4-BE49-F238E27FC236}">
                <a16:creationId xmlns:a16="http://schemas.microsoft.com/office/drawing/2014/main" id="{D7790A36-382A-AA81-511B-448932DA43C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5" name="Text Box 10">
            <a:extLst>
              <a:ext uri="{FF2B5EF4-FFF2-40B4-BE49-F238E27FC236}">
                <a16:creationId xmlns:a16="http://schemas.microsoft.com/office/drawing/2014/main" id="{F7919825-7CA4-564E-4A4C-C63AA282F11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1756" name="Picture 17">
            <a:extLst>
              <a:ext uri="{FF2B5EF4-FFF2-40B4-BE49-F238E27FC236}">
                <a16:creationId xmlns:a16="http://schemas.microsoft.com/office/drawing/2014/main" id="{3550AEE0-0C4B-72DE-3699-D1AD0AE2C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965325"/>
            <a:ext cx="8262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8">
            <a:extLst>
              <a:ext uri="{FF2B5EF4-FFF2-40B4-BE49-F238E27FC236}">
                <a16:creationId xmlns:a16="http://schemas.microsoft.com/office/drawing/2014/main" id="{992C08DB-02BA-2417-8CE3-0B1C3B92D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81338"/>
            <a:ext cx="8994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D23BCA95-11B2-7116-DD44-C08C1C3A88A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4A594FC-DEFE-4F38-9BE2-8C8A41F53CBC}" type="slidenum">
              <a:rPr lang="en-US" altLang="en-US" i="0" smtClean="0">
                <a:latin typeface="Arial" panose="020B0604020202020204" pitchFamily="34" charset="0"/>
              </a:rPr>
              <a:pPr/>
              <a:t>14</a:t>
            </a:fld>
            <a:endParaRPr lang="en-US" altLang="en-US" i="0">
              <a:latin typeface="Arial" panose="020B0604020202020204" pitchFamily="34" charset="0"/>
            </a:endParaRPr>
          </a:p>
        </p:txBody>
      </p:sp>
      <p:sp>
        <p:nvSpPr>
          <p:cNvPr id="33795" name="Text Box 2">
            <a:extLst>
              <a:ext uri="{FF2B5EF4-FFF2-40B4-BE49-F238E27FC236}">
                <a16:creationId xmlns:a16="http://schemas.microsoft.com/office/drawing/2014/main" id="{8B11298F-0D20-2691-EE4B-E0E07CD3CFA2}"/>
              </a:ext>
            </a:extLst>
          </p:cNvPr>
          <p:cNvSpPr txBox="1">
            <a:spLocks noChangeArrowheads="1"/>
          </p:cNvSpPr>
          <p:nvPr/>
        </p:nvSpPr>
        <p:spPr bwMode="auto">
          <a:xfrm>
            <a:off x="1143000" y="533400"/>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Properties</a:t>
            </a:r>
            <a:endParaRPr lang="en-US" altLang="en-US" sz="2000"/>
          </a:p>
        </p:txBody>
      </p:sp>
      <p:sp>
        <p:nvSpPr>
          <p:cNvPr id="33796" name="Rectangle 3">
            <a:extLst>
              <a:ext uri="{FF2B5EF4-FFF2-40B4-BE49-F238E27FC236}">
                <a16:creationId xmlns:a16="http://schemas.microsoft.com/office/drawing/2014/main" id="{38916262-1728-F644-0FAC-64AF7CB9F82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7" name="Rectangle 4">
            <a:extLst>
              <a:ext uri="{FF2B5EF4-FFF2-40B4-BE49-F238E27FC236}">
                <a16:creationId xmlns:a16="http://schemas.microsoft.com/office/drawing/2014/main" id="{CC63673C-BA27-0467-CD52-6A3F254068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8" name="Rectangle 5">
            <a:extLst>
              <a:ext uri="{FF2B5EF4-FFF2-40B4-BE49-F238E27FC236}">
                <a16:creationId xmlns:a16="http://schemas.microsoft.com/office/drawing/2014/main" id="{3D685982-1F04-CB18-64BC-A4A05621806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9" name="Rectangle 6">
            <a:extLst>
              <a:ext uri="{FF2B5EF4-FFF2-40B4-BE49-F238E27FC236}">
                <a16:creationId xmlns:a16="http://schemas.microsoft.com/office/drawing/2014/main" id="{B2B729E6-D6C2-BF16-793F-58EC8FA1D4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0" name="Rectangle 7">
            <a:extLst>
              <a:ext uri="{FF2B5EF4-FFF2-40B4-BE49-F238E27FC236}">
                <a16:creationId xmlns:a16="http://schemas.microsoft.com/office/drawing/2014/main" id="{ECF28EC6-8DCB-96EF-197A-CD3C991FC9B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1" name="Rectangle 8">
            <a:extLst>
              <a:ext uri="{FF2B5EF4-FFF2-40B4-BE49-F238E27FC236}">
                <a16:creationId xmlns:a16="http://schemas.microsoft.com/office/drawing/2014/main" id="{68F26C85-877B-27D8-D773-2BA9CF6A801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2" name="Rectangle 9">
            <a:extLst>
              <a:ext uri="{FF2B5EF4-FFF2-40B4-BE49-F238E27FC236}">
                <a16:creationId xmlns:a16="http://schemas.microsoft.com/office/drawing/2014/main" id="{DA548349-8788-A35F-FA0E-A02E88AEBF9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3" name="Text Box 10">
            <a:extLst>
              <a:ext uri="{FF2B5EF4-FFF2-40B4-BE49-F238E27FC236}">
                <a16:creationId xmlns:a16="http://schemas.microsoft.com/office/drawing/2014/main" id="{E38CE47A-0FDC-AA00-6FE3-8F77461AD5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33804" name="Line 16">
            <a:extLst>
              <a:ext uri="{FF2B5EF4-FFF2-40B4-BE49-F238E27FC236}">
                <a16:creationId xmlns:a16="http://schemas.microsoft.com/office/drawing/2014/main" id="{0C97C4F0-26E7-105D-FAF2-CB64648C72B8}"/>
              </a:ext>
            </a:extLst>
          </p:cNvPr>
          <p:cNvSpPr>
            <a:spLocks noChangeShapeType="1"/>
          </p:cNvSpPr>
          <p:nvPr/>
        </p:nvSpPr>
        <p:spPr bwMode="auto">
          <a:xfrm>
            <a:off x="457200" y="129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7">
            <a:extLst>
              <a:ext uri="{FF2B5EF4-FFF2-40B4-BE49-F238E27FC236}">
                <a16:creationId xmlns:a16="http://schemas.microsoft.com/office/drawing/2014/main" id="{42975917-DE93-634D-1E5E-79063400CAB3}"/>
              </a:ext>
            </a:extLst>
          </p:cNvPr>
          <p:cNvSpPr>
            <a:spLocks noChangeShapeType="1"/>
          </p:cNvSpPr>
          <p:nvPr/>
        </p:nvSpPr>
        <p:spPr bwMode="auto">
          <a:xfrm>
            <a:off x="458788" y="5943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Rectangle 18">
            <a:extLst>
              <a:ext uri="{FF2B5EF4-FFF2-40B4-BE49-F238E27FC236}">
                <a16:creationId xmlns:a16="http://schemas.microsoft.com/office/drawing/2014/main" id="{BC55A3BE-94EB-608D-4D67-BE05F7CA9C7C}"/>
              </a:ext>
            </a:extLst>
          </p:cNvPr>
          <p:cNvSpPr>
            <a:spLocks noChangeArrowheads="1"/>
          </p:cNvSpPr>
          <p:nvPr/>
        </p:nvSpPr>
        <p:spPr bwMode="auto">
          <a:xfrm>
            <a:off x="518435" y="1431871"/>
            <a:ext cx="8077200" cy="452431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dirty="0">
                <a:latin typeface="Arial" panose="020B0604020202020204" pitchFamily="34" charset="0"/>
              </a:rPr>
              <a:t>Property 1: if a|1, then a = ±1.</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2: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b|a</a:t>
            </a:r>
            <a:r>
              <a:rPr lang="en-US" altLang="en-US" sz="3200" b="0" dirty="0">
                <a:latin typeface="Arial" panose="020B0604020202020204" pitchFamily="34" charset="0"/>
              </a:rPr>
              <a:t>, then a = ±b.</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3: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b|c</a:t>
            </a:r>
            <a:r>
              <a:rPr lang="en-US" altLang="en-US" sz="3200" b="0" dirty="0">
                <a:latin typeface="Arial" panose="020B0604020202020204" pitchFamily="34" charset="0"/>
              </a:rPr>
              <a:t>, then </a:t>
            </a:r>
            <a:r>
              <a:rPr lang="en-US" altLang="en-US" sz="3200" b="0" dirty="0" err="1">
                <a:latin typeface="Arial" panose="020B0604020202020204" pitchFamily="34" charset="0"/>
              </a:rPr>
              <a:t>a|c</a:t>
            </a:r>
            <a:r>
              <a:rPr lang="en-US" altLang="en-US" sz="3200" b="0" dirty="0">
                <a:latin typeface="Arial" panose="020B0604020202020204" pitchFamily="34" charset="0"/>
              </a:rPr>
              <a:t>.</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4: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a|c</a:t>
            </a:r>
            <a:r>
              <a:rPr lang="en-US" altLang="en-US" sz="3200" b="0" dirty="0">
                <a:latin typeface="Arial" panose="020B0604020202020204" pitchFamily="34" charset="0"/>
              </a:rPr>
              <a:t>, then </a:t>
            </a:r>
            <a:br>
              <a:rPr lang="en-US" altLang="en-US" sz="3200" b="0" dirty="0">
                <a:latin typeface="Arial" panose="020B0604020202020204" pitchFamily="34" charset="0"/>
              </a:rPr>
            </a:br>
            <a:r>
              <a:rPr lang="en-US" altLang="en-US" sz="3200" b="0" dirty="0">
                <a:latin typeface="Arial" panose="020B0604020202020204" pitchFamily="34" charset="0"/>
              </a:rPr>
              <a:t>                    a|(m × b + n × c), where m</a:t>
            </a:r>
            <a:br>
              <a:rPr lang="en-US" altLang="en-US" sz="3200" b="0" dirty="0">
                <a:latin typeface="Arial" panose="020B0604020202020204" pitchFamily="34" charset="0"/>
              </a:rPr>
            </a:br>
            <a:r>
              <a:rPr lang="en-US" altLang="en-US" sz="3200" b="0" dirty="0">
                <a:latin typeface="Arial" panose="020B0604020202020204" pitchFamily="34" charset="0"/>
              </a:rPr>
              <a:t>                    and n are arbitrary integers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48E2361B-867C-47AC-FE9D-DC3186E0400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7BDBEFC-1038-4B86-B421-CFD56C0CFDE9}" type="slidenum">
              <a:rPr lang="en-US" altLang="en-US" i="0" smtClean="0">
                <a:latin typeface="Arial" panose="020B0604020202020204" pitchFamily="34" charset="0"/>
              </a:rPr>
              <a:pPr/>
              <a:t>15</a:t>
            </a:fld>
            <a:endParaRPr lang="en-US" altLang="en-US" i="0">
              <a:latin typeface="Arial" panose="020B0604020202020204" pitchFamily="34" charset="0"/>
            </a:endParaRPr>
          </a:p>
        </p:txBody>
      </p:sp>
      <p:sp>
        <p:nvSpPr>
          <p:cNvPr id="35843" name="Text Box 2">
            <a:extLst>
              <a:ext uri="{FF2B5EF4-FFF2-40B4-BE49-F238E27FC236}">
                <a16:creationId xmlns:a16="http://schemas.microsoft.com/office/drawing/2014/main" id="{97D7193F-E67B-4A53-401A-3CB11494E33D}"/>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2.6</a:t>
            </a:r>
            <a:endParaRPr lang="en-US" altLang="en-US" sz="2000">
              <a:solidFill>
                <a:schemeClr val="bg1"/>
              </a:solidFill>
            </a:endParaRPr>
          </a:p>
        </p:txBody>
      </p:sp>
      <p:sp>
        <p:nvSpPr>
          <p:cNvPr id="35844" name="Rectangle 3">
            <a:extLst>
              <a:ext uri="{FF2B5EF4-FFF2-40B4-BE49-F238E27FC236}">
                <a16:creationId xmlns:a16="http://schemas.microsoft.com/office/drawing/2014/main" id="{0BE871E1-2CB3-ED4C-9869-753D0A56225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5" name="Rectangle 4">
            <a:extLst>
              <a:ext uri="{FF2B5EF4-FFF2-40B4-BE49-F238E27FC236}">
                <a16:creationId xmlns:a16="http://schemas.microsoft.com/office/drawing/2014/main" id="{B22FE608-4857-FDBC-6931-34005B16B0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6" name="Rectangle 5">
            <a:extLst>
              <a:ext uri="{FF2B5EF4-FFF2-40B4-BE49-F238E27FC236}">
                <a16:creationId xmlns:a16="http://schemas.microsoft.com/office/drawing/2014/main" id="{4C222795-6C24-A3F6-92B5-6FCC1EBDAF4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7" name="Rectangle 6">
            <a:extLst>
              <a:ext uri="{FF2B5EF4-FFF2-40B4-BE49-F238E27FC236}">
                <a16:creationId xmlns:a16="http://schemas.microsoft.com/office/drawing/2014/main" id="{0B1A70FC-3160-DD5F-820B-E228B4D0031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8" name="Rectangle 7">
            <a:extLst>
              <a:ext uri="{FF2B5EF4-FFF2-40B4-BE49-F238E27FC236}">
                <a16:creationId xmlns:a16="http://schemas.microsoft.com/office/drawing/2014/main" id="{4362A63A-6954-D0A4-2DA3-ED810A7D209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9" name="Rectangle 8">
            <a:extLst>
              <a:ext uri="{FF2B5EF4-FFF2-40B4-BE49-F238E27FC236}">
                <a16:creationId xmlns:a16="http://schemas.microsoft.com/office/drawing/2014/main" id="{766793C4-E0D2-5EBD-4833-BE39540C630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0" name="Rectangle 9">
            <a:extLst>
              <a:ext uri="{FF2B5EF4-FFF2-40B4-BE49-F238E27FC236}">
                <a16:creationId xmlns:a16="http://schemas.microsoft.com/office/drawing/2014/main" id="{F10985D3-3C32-B472-B3C6-C0A23F08998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1" name="Text Box 10">
            <a:extLst>
              <a:ext uri="{FF2B5EF4-FFF2-40B4-BE49-F238E27FC236}">
                <a16:creationId xmlns:a16="http://schemas.microsoft.com/office/drawing/2014/main" id="{4184F436-2786-E786-22E9-4E0637D6D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5852" name="Picture 16">
            <a:extLst>
              <a:ext uri="{FF2B5EF4-FFF2-40B4-BE49-F238E27FC236}">
                <a16:creationId xmlns:a16="http://schemas.microsoft.com/office/drawing/2014/main" id="{585164B5-2411-5471-5171-99979EDB6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5989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7">
            <a:extLst>
              <a:ext uri="{FF2B5EF4-FFF2-40B4-BE49-F238E27FC236}">
                <a16:creationId xmlns:a16="http://schemas.microsoft.com/office/drawing/2014/main" id="{41799549-2706-CA26-1D8E-226CCD8C0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2286000"/>
            <a:ext cx="64420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18">
            <a:extLst>
              <a:ext uri="{FF2B5EF4-FFF2-40B4-BE49-F238E27FC236}">
                <a16:creationId xmlns:a16="http://schemas.microsoft.com/office/drawing/2014/main" id="{6D1232D3-E4EC-98D4-4A2E-0AA164A61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33800"/>
            <a:ext cx="4311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5" name="Picture 19">
            <a:extLst>
              <a:ext uri="{FF2B5EF4-FFF2-40B4-BE49-F238E27FC236}">
                <a16:creationId xmlns:a16="http://schemas.microsoft.com/office/drawing/2014/main" id="{5A6F98E9-6B34-E52E-01EC-CC793266C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4691063"/>
            <a:ext cx="560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6" name="Picture 20">
            <a:extLst>
              <a:ext uri="{FF2B5EF4-FFF2-40B4-BE49-F238E27FC236}">
                <a16:creationId xmlns:a16="http://schemas.microsoft.com/office/drawing/2014/main" id="{1FA6E04E-FBFC-5675-037E-C10003492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360988"/>
            <a:ext cx="6700838"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16</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596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 name="TextBox 2">
            <a:extLst>
              <a:ext uri="{FF2B5EF4-FFF2-40B4-BE49-F238E27FC236}">
                <a16:creationId xmlns:a16="http://schemas.microsoft.com/office/drawing/2014/main" id="{5BA82B0C-3518-9013-74D6-F465D60BDADD}"/>
              </a:ext>
            </a:extLst>
          </p:cNvPr>
          <p:cNvSpPr txBox="1"/>
          <p:nvPr/>
        </p:nvSpPr>
        <p:spPr>
          <a:xfrm>
            <a:off x="393254" y="1182546"/>
            <a:ext cx="6845746" cy="523220"/>
          </a:xfrm>
          <a:prstGeom prst="rect">
            <a:avLst/>
          </a:prstGeom>
          <a:noFill/>
        </p:spPr>
        <p:txBody>
          <a:bodyPr wrap="square">
            <a:spAutoFit/>
          </a:bodyPr>
          <a:lstStyle/>
          <a:p>
            <a:r>
              <a:rPr lang="en-US" altLang="en-US" sz="2800" b="0" i="0" dirty="0">
                <a:latin typeface="Arial" panose="020B0604020202020204" pitchFamily="34" charset="0"/>
              </a:rPr>
              <a:t>What is a prime number?   </a:t>
            </a:r>
            <a:endParaRPr lang="en-US" sz="2800" dirty="0"/>
          </a:p>
        </p:txBody>
      </p:sp>
    </p:spTree>
    <p:extLst>
      <p:ext uri="{BB962C8B-B14F-4D97-AF65-F5344CB8AC3E}">
        <p14:creationId xmlns:p14="http://schemas.microsoft.com/office/powerpoint/2010/main" val="265421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17</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095376" y="-19625"/>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90538" y="4114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95300" y="2454275"/>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i="0" dirty="0">
                <a:latin typeface="Arial" panose="020B0604020202020204" pitchFamily="34" charset="0"/>
              </a:rPr>
              <a:t>An integer </a:t>
            </a:r>
            <a:r>
              <a:rPr lang="en-US" altLang="en-US" sz="3200" b="0" dirty="0">
                <a:latin typeface="Arial" panose="020B0604020202020204" pitchFamily="34" charset="0"/>
              </a:rPr>
              <a:t>p</a:t>
            </a:r>
            <a:r>
              <a:rPr lang="en-US" altLang="en-US" sz="3200" b="0" i="0" dirty="0">
                <a:latin typeface="Arial" panose="020B0604020202020204" pitchFamily="34" charset="0"/>
              </a:rPr>
              <a:t> &gt; 1 is called a </a:t>
            </a:r>
            <a:r>
              <a:rPr lang="en-US" altLang="en-US" sz="3200" b="0" dirty="0">
                <a:latin typeface="Arial" panose="020B0604020202020204" pitchFamily="34" charset="0"/>
              </a:rPr>
              <a:t>prime </a:t>
            </a:r>
            <a:r>
              <a:rPr lang="en-US" altLang="en-US" sz="3200" b="0" i="0" dirty="0">
                <a:latin typeface="Arial" panose="020B0604020202020204" pitchFamily="34" charset="0"/>
              </a:rPr>
              <a:t>if it has exactly two positive divisors, 1 and </a:t>
            </a:r>
            <a:r>
              <a:rPr lang="en-US" altLang="en-US" sz="3200" b="0" dirty="0">
                <a:latin typeface="Arial" panose="020B0604020202020204" pitchFamily="34" charset="0"/>
              </a:rPr>
              <a:t>n </a:t>
            </a:r>
            <a:r>
              <a:rPr lang="en-US" altLang="en-US" sz="3200" b="0" i="0" dirty="0">
                <a:latin typeface="Arial" panose="020B0604020202020204" pitchFamily="34" charset="0"/>
              </a:rPr>
              <a:t>itself.</a:t>
            </a:r>
          </a:p>
          <a:p>
            <a:r>
              <a:rPr lang="en-US" altLang="en-US" sz="3200" b="0" i="0" dirty="0">
                <a:latin typeface="Arial" panose="020B0604020202020204" pitchFamily="34" charset="0"/>
              </a:rPr>
              <a:t>If </a:t>
            </a:r>
            <a:r>
              <a:rPr lang="en-US" altLang="en-US" sz="3200" b="0" dirty="0">
                <a:latin typeface="Arial" panose="020B0604020202020204" pitchFamily="34" charset="0"/>
              </a:rPr>
              <a:t>n</a:t>
            </a:r>
            <a:r>
              <a:rPr lang="en-US" altLang="en-US" sz="3200" b="0" i="0" dirty="0">
                <a:latin typeface="Arial" panose="020B0604020202020204" pitchFamily="34" charset="0"/>
              </a:rPr>
              <a:t> &gt; 1 is called </a:t>
            </a:r>
            <a:r>
              <a:rPr lang="en-US" altLang="en-US" sz="3200" b="0" dirty="0">
                <a:latin typeface="Arial" panose="020B0604020202020204" pitchFamily="34" charset="0"/>
              </a:rPr>
              <a:t>composite </a:t>
            </a:r>
            <a:r>
              <a:rPr lang="en-US" altLang="en-US" sz="3200" b="0" i="0" dirty="0">
                <a:latin typeface="Arial" panose="020B0604020202020204" pitchFamily="34" charset="0"/>
              </a:rPr>
              <a:t>if it is not prime. </a:t>
            </a:r>
          </a:p>
        </p:txBody>
      </p:sp>
      <p:sp>
        <p:nvSpPr>
          <p:cNvPr id="3" name="TextBox 2">
            <a:extLst>
              <a:ext uri="{FF2B5EF4-FFF2-40B4-BE49-F238E27FC236}">
                <a16:creationId xmlns:a16="http://schemas.microsoft.com/office/drawing/2014/main" id="{5BA82B0C-3518-9013-74D6-F465D60BDADD}"/>
              </a:ext>
            </a:extLst>
          </p:cNvPr>
          <p:cNvSpPr txBox="1"/>
          <p:nvPr/>
        </p:nvSpPr>
        <p:spPr>
          <a:xfrm>
            <a:off x="376114" y="1713567"/>
            <a:ext cx="4577136" cy="523220"/>
          </a:xfrm>
          <a:prstGeom prst="rect">
            <a:avLst/>
          </a:prstGeom>
          <a:noFill/>
        </p:spPr>
        <p:txBody>
          <a:bodyPr wrap="square">
            <a:spAutoFit/>
          </a:bodyPr>
          <a:lstStyle/>
          <a:p>
            <a:r>
              <a:rPr lang="en-US" altLang="en-US" sz="2800" b="0" i="0" dirty="0">
                <a:latin typeface="Arial" panose="020B0604020202020204" pitchFamily="34" charset="0"/>
              </a:rPr>
              <a:t>Definition:</a:t>
            </a:r>
            <a:endParaRPr lang="en-US" sz="2800" dirty="0"/>
          </a:p>
        </p:txBody>
      </p:sp>
    </p:spTree>
    <p:extLst>
      <p:ext uri="{BB962C8B-B14F-4D97-AF65-F5344CB8AC3E}">
        <p14:creationId xmlns:p14="http://schemas.microsoft.com/office/powerpoint/2010/main" val="245280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18</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19623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Continued</a:t>
            </a: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46088" y="1944718"/>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61498"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84188" y="2036793"/>
            <a:ext cx="8077200"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dirty="0">
                <a:latin typeface="Arial" panose="020B0604020202020204" pitchFamily="34" charset="0"/>
              </a:rPr>
              <a:t>The Fundamental Theorem of Arithmetic: </a:t>
            </a:r>
            <a:r>
              <a:rPr lang="en-US" altLang="en-US" sz="2800" b="0" dirty="0">
                <a:latin typeface="Arial" panose="020B0604020202020204" pitchFamily="34" charset="0"/>
              </a:rPr>
              <a:t>Every integer n &gt; 1 is either a prime or can be written uniquely as a product of primes.</a:t>
            </a:r>
            <a:endParaRPr lang="en-US" altLang="en-US" sz="3200" b="0" dirty="0">
              <a:latin typeface="Arial" panose="020B0604020202020204" pitchFamily="34" charset="0"/>
            </a:endParaRPr>
          </a:p>
        </p:txBody>
      </p:sp>
      <p:grpSp>
        <p:nvGrpSpPr>
          <p:cNvPr id="37903" name="Group 17">
            <a:extLst>
              <a:ext uri="{FF2B5EF4-FFF2-40B4-BE49-F238E27FC236}">
                <a16:creationId xmlns:a16="http://schemas.microsoft.com/office/drawing/2014/main" id="{A858891E-8644-3AD8-EB2B-1A8CC070D9E7}"/>
              </a:ext>
            </a:extLst>
          </p:cNvPr>
          <p:cNvGrpSpPr>
            <a:grpSpLocks/>
          </p:cNvGrpSpPr>
          <p:nvPr/>
        </p:nvGrpSpPr>
        <p:grpSpPr bwMode="auto">
          <a:xfrm>
            <a:off x="446088" y="1301781"/>
            <a:ext cx="1143000" cy="566737"/>
            <a:chOff x="1200" y="1248"/>
            <a:chExt cx="720" cy="357"/>
          </a:xfrm>
        </p:grpSpPr>
        <p:pic>
          <p:nvPicPr>
            <p:cNvPr id="37904" name="Picture 18">
              <a:extLst>
                <a:ext uri="{FF2B5EF4-FFF2-40B4-BE49-F238E27FC236}">
                  <a16:creationId xmlns:a16="http://schemas.microsoft.com/office/drawing/2014/main" id="{FDCCBAC2-09EB-76DE-5515-EFE01F531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5BB2AE8E-FC74-8CC4-580F-AED928917D4E}"/>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
        <p:nvSpPr>
          <p:cNvPr id="2" name="Text Box 17">
            <a:extLst>
              <a:ext uri="{FF2B5EF4-FFF2-40B4-BE49-F238E27FC236}">
                <a16:creationId xmlns:a16="http://schemas.microsoft.com/office/drawing/2014/main" id="{6948072A-337B-A607-86EF-B72F1402D9B8}"/>
              </a:ext>
            </a:extLst>
          </p:cNvPr>
          <p:cNvSpPr txBox="1">
            <a:spLocks noChangeArrowheads="1"/>
          </p:cNvSpPr>
          <p:nvPr/>
        </p:nvSpPr>
        <p:spPr bwMode="auto">
          <a:xfrm>
            <a:off x="461498" y="3684440"/>
            <a:ext cx="6977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prime factorization of n = 54 and 300</a:t>
            </a:r>
          </a:p>
          <a:p>
            <a:r>
              <a:rPr lang="en-US" altLang="en-US" sz="2400" i="0" dirty="0"/>
              <a:t> </a:t>
            </a:r>
            <a:endParaRPr lang="en-US" altLang="en-US" sz="2000"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98FF5E5-EF24-11F5-5C32-B927A0134499}"/>
                  </a:ext>
                </a:extLst>
              </p14:cNvPr>
              <p14:cNvContentPartPr/>
              <p14:nvPr/>
            </p14:nvContentPartPr>
            <p14:xfrm>
              <a:off x="2874960" y="4174920"/>
              <a:ext cx="5729040" cy="2034720"/>
            </p14:xfrm>
          </p:contentPart>
        </mc:Choice>
        <mc:Fallback xmlns="">
          <p:pic>
            <p:nvPicPr>
              <p:cNvPr id="3" name="Ink 2">
                <a:extLst>
                  <a:ext uri="{FF2B5EF4-FFF2-40B4-BE49-F238E27FC236}">
                    <a16:creationId xmlns:a16="http://schemas.microsoft.com/office/drawing/2014/main" id="{C98FF5E5-EF24-11F5-5C32-B927A0134499}"/>
                  </a:ext>
                </a:extLst>
              </p:cNvPr>
              <p:cNvPicPr/>
              <p:nvPr/>
            </p:nvPicPr>
            <p:blipFill>
              <a:blip r:embed="rId5"/>
              <a:stretch>
                <a:fillRect/>
              </a:stretch>
            </p:blipFill>
            <p:spPr>
              <a:xfrm>
                <a:off x="2865600" y="4165560"/>
                <a:ext cx="5747760" cy="2053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AEDB-B323-2706-36C5-D6A7E661F3A4}"/>
            </a:ext>
          </a:extLst>
        </p:cNvPr>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832C44E3-0B80-747A-3CED-BEB161962F6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19</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BED049B6-C8A6-70BF-5086-17A6223B2F57}"/>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BCE1FB0F-CFCC-FC6A-55E8-9819213FA6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4649A21-1305-ED46-345C-6BC2511C4A3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CA44E31E-6396-3F95-4A7C-49D5FB3B20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CADF7BDE-C057-3876-242C-0180DB07605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FD6BDB2D-C553-06A0-17BA-57390148715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6EC7971B-AC24-CC48-720B-2153547D1B2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E47BC9EB-FF1E-7471-FECA-4DC3910D740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4E5D8592-1F84-F409-79A1-9A50173222E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2.1.4   Continued</a:t>
            </a:r>
          </a:p>
        </p:txBody>
      </p:sp>
      <p:sp>
        <p:nvSpPr>
          <p:cNvPr id="37900" name="Line 14">
            <a:extLst>
              <a:ext uri="{FF2B5EF4-FFF2-40B4-BE49-F238E27FC236}">
                <a16:creationId xmlns:a16="http://schemas.microsoft.com/office/drawing/2014/main" id="{CF7A23C1-D1D2-855C-D520-E5319AB2091D}"/>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3179C8B1-ABB1-3B35-82F2-866C22EB7A4A}"/>
              </a:ext>
            </a:extLst>
          </p:cNvPr>
          <p:cNvSpPr>
            <a:spLocks noChangeShapeType="1"/>
          </p:cNvSpPr>
          <p:nvPr/>
        </p:nvSpPr>
        <p:spPr bwMode="auto">
          <a:xfrm>
            <a:off x="457200" y="556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DDAAE5C4-8C97-7C37-1C1D-5384024464BB}"/>
              </a:ext>
            </a:extLst>
          </p:cNvPr>
          <p:cNvSpPr>
            <a:spLocks noChangeArrowheads="1"/>
          </p:cNvSpPr>
          <p:nvPr/>
        </p:nvSpPr>
        <p:spPr bwMode="auto">
          <a:xfrm>
            <a:off x="495300" y="2454275"/>
            <a:ext cx="8077200" cy="304698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latin typeface="Arial" panose="020B0604020202020204" pitchFamily="34" charset="0"/>
              </a:rPr>
              <a:t>Fact 1: </a:t>
            </a:r>
            <a:r>
              <a:rPr lang="en-US" altLang="en-US" sz="3200" b="0" dirty="0">
                <a:latin typeface="Arial" panose="020B0604020202020204" pitchFamily="34" charset="0"/>
              </a:rPr>
              <a:t>The integer 1 has only one positive divisor, itself.</a:t>
            </a:r>
          </a:p>
          <a:p>
            <a:endParaRPr lang="en-US" altLang="en-US" sz="3200" dirty="0">
              <a:latin typeface="Arial" panose="020B0604020202020204" pitchFamily="34" charset="0"/>
            </a:endParaRPr>
          </a:p>
          <a:p>
            <a:r>
              <a:rPr lang="en-US" altLang="en-US" sz="3200" dirty="0">
                <a:latin typeface="Arial" panose="020B0604020202020204" pitchFamily="34" charset="0"/>
              </a:rPr>
              <a:t>Fact 2: </a:t>
            </a:r>
            <a:r>
              <a:rPr lang="en-US" altLang="en-US" sz="3200" b="0" dirty="0">
                <a:latin typeface="Arial" panose="020B0604020202020204" pitchFamily="34" charset="0"/>
              </a:rPr>
              <a:t>Any positive integer has at least </a:t>
            </a:r>
          </a:p>
          <a:p>
            <a:r>
              <a:rPr lang="en-US" altLang="en-US" sz="3200" b="0" dirty="0">
                <a:latin typeface="Arial" panose="020B0604020202020204" pitchFamily="34" charset="0"/>
              </a:rPr>
              <a:t>             two divisors, 1 and itself (but it</a:t>
            </a:r>
            <a:br>
              <a:rPr lang="en-US" altLang="en-US" sz="3200" b="0" dirty="0">
                <a:latin typeface="Arial" panose="020B0604020202020204" pitchFamily="34" charset="0"/>
              </a:rPr>
            </a:br>
            <a:r>
              <a:rPr lang="en-US" altLang="en-US" sz="3200" b="0" dirty="0">
                <a:latin typeface="Arial" panose="020B0604020202020204" pitchFamily="34" charset="0"/>
              </a:rPr>
              <a:t>             can have more).</a:t>
            </a:r>
          </a:p>
        </p:txBody>
      </p:sp>
      <p:grpSp>
        <p:nvGrpSpPr>
          <p:cNvPr id="37903" name="Group 17">
            <a:extLst>
              <a:ext uri="{FF2B5EF4-FFF2-40B4-BE49-F238E27FC236}">
                <a16:creationId xmlns:a16="http://schemas.microsoft.com/office/drawing/2014/main" id="{11C70BD0-64BE-89B3-11B5-CA28F8EBCB63}"/>
              </a:ext>
            </a:extLst>
          </p:cNvPr>
          <p:cNvGrpSpPr>
            <a:grpSpLocks/>
          </p:cNvGrpSpPr>
          <p:nvPr/>
        </p:nvGrpSpPr>
        <p:grpSpPr bwMode="auto">
          <a:xfrm>
            <a:off x="457200" y="1719263"/>
            <a:ext cx="1143000" cy="566737"/>
            <a:chOff x="1200" y="1248"/>
            <a:chExt cx="720" cy="357"/>
          </a:xfrm>
        </p:grpSpPr>
        <p:pic>
          <p:nvPicPr>
            <p:cNvPr id="37904" name="Picture 18">
              <a:extLst>
                <a:ext uri="{FF2B5EF4-FFF2-40B4-BE49-F238E27FC236}">
                  <a16:creationId xmlns:a16="http://schemas.microsoft.com/office/drawing/2014/main" id="{8A8BA60B-EDD1-1050-A458-68560FDE2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FB69A3C8-300D-8603-76BD-99F5A2ED08B7}"/>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Tree>
    <p:extLst>
      <p:ext uri="{BB962C8B-B14F-4D97-AF65-F5344CB8AC3E}">
        <p14:creationId xmlns:p14="http://schemas.microsoft.com/office/powerpoint/2010/main" val="391598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a:extLst>
              <a:ext uri="{FF2B5EF4-FFF2-40B4-BE49-F238E27FC236}">
                <a16:creationId xmlns:a16="http://schemas.microsoft.com/office/drawing/2014/main" id="{AC437A2F-7AA5-FD40-F066-4731D990C5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1AA01B7-E9A1-4D89-BF4C-A8F2320C2A01}" type="slidenum">
              <a:rPr lang="en-US" altLang="en-US" i="0" smtClean="0">
                <a:latin typeface="Arial" panose="020B0604020202020204" pitchFamily="34" charset="0"/>
              </a:rPr>
              <a:pPr/>
              <a:t>2</a:t>
            </a:fld>
            <a:endParaRPr lang="en-US" altLang="en-US" i="0">
              <a:latin typeface="Arial" panose="020B0604020202020204" pitchFamily="34" charset="0"/>
            </a:endParaRPr>
          </a:p>
        </p:txBody>
      </p:sp>
      <p:sp>
        <p:nvSpPr>
          <p:cNvPr id="7171" name="Rectangle 2">
            <a:extLst>
              <a:ext uri="{FF2B5EF4-FFF2-40B4-BE49-F238E27FC236}">
                <a16:creationId xmlns:a16="http://schemas.microsoft.com/office/drawing/2014/main" id="{D1674F0A-38EA-9A45-CD6A-C4B8BBD32049}"/>
              </a:ext>
            </a:extLst>
          </p:cNvPr>
          <p:cNvSpPr>
            <a:spLocks noChangeArrowheads="1"/>
          </p:cNvSpPr>
          <p:nvPr/>
        </p:nvSpPr>
        <p:spPr bwMode="auto">
          <a:xfrm>
            <a:off x="304800" y="1143000"/>
            <a:ext cx="8534400" cy="35640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spcAft>
                <a:spcPct val="60000"/>
              </a:spcAft>
              <a:buFont typeface="Wingdings" panose="05000000000000000000" pitchFamily="2" charset="2"/>
              <a:buChar char="q"/>
            </a:pPr>
            <a:r>
              <a:rPr lang="en-US" altLang="en-US" sz="2400" i="0" dirty="0"/>
              <a:t> </a:t>
            </a:r>
            <a:r>
              <a:rPr lang="en-US" altLang="en-US" sz="2400" b="0" i="0" dirty="0"/>
              <a:t>To review integer arithmetic and divisibility</a:t>
            </a:r>
          </a:p>
          <a:p>
            <a:pPr algn="just">
              <a:spcAft>
                <a:spcPct val="60000"/>
              </a:spcAft>
              <a:buFont typeface="Wingdings" panose="05000000000000000000" pitchFamily="2" charset="2"/>
              <a:buChar char="q"/>
            </a:pPr>
            <a:r>
              <a:rPr lang="en-US" altLang="en-US" sz="2400" b="0" i="0" dirty="0"/>
              <a:t> To emphasize the importance of modular arithmetic and </a:t>
            </a:r>
            <a:br>
              <a:rPr lang="en-US" altLang="en-US" sz="2400" b="0" i="0" dirty="0"/>
            </a:br>
            <a:r>
              <a:rPr lang="en-US" altLang="en-US" sz="2400" b="0" i="0" dirty="0"/>
              <a:t>     the modulo operator, because they are extensively used in</a:t>
            </a:r>
            <a:br>
              <a:rPr lang="en-US" altLang="en-US" sz="2400" b="0" i="0" dirty="0"/>
            </a:br>
            <a:r>
              <a:rPr lang="en-US" altLang="en-US" sz="2400" b="0" i="0" dirty="0"/>
              <a:t>     cryptography</a:t>
            </a:r>
          </a:p>
          <a:p>
            <a:pPr algn="just">
              <a:spcAft>
                <a:spcPct val="60000"/>
              </a:spcAft>
            </a:pPr>
            <a:endParaRPr lang="en-US" altLang="en-US" sz="2400" i="0" dirty="0"/>
          </a:p>
          <a:p>
            <a:pPr algn="just">
              <a:spcAft>
                <a:spcPct val="60000"/>
              </a:spcAft>
            </a:pPr>
            <a:r>
              <a:rPr lang="en-US" altLang="en-US" sz="2400" i="0" dirty="0"/>
              <a:t>Note:  </a:t>
            </a:r>
            <a:r>
              <a:rPr lang="en-US" altLang="en-US" sz="2400" b="0" i="0" dirty="0"/>
              <a:t>Inquiry-Based Learning (IBL) will be used.</a:t>
            </a:r>
          </a:p>
          <a:p>
            <a:pPr algn="just">
              <a:spcAft>
                <a:spcPct val="60000"/>
              </a:spcAft>
            </a:pPr>
            <a:endParaRPr lang="en-US" altLang="en-US" sz="2400" i="0" dirty="0"/>
          </a:p>
        </p:txBody>
      </p:sp>
      <p:sp>
        <p:nvSpPr>
          <p:cNvPr id="7172" name="Rectangle 3">
            <a:extLst>
              <a:ext uri="{FF2B5EF4-FFF2-40B4-BE49-F238E27FC236}">
                <a16:creationId xmlns:a16="http://schemas.microsoft.com/office/drawing/2014/main" id="{EADF7D78-BC0C-98FC-A09F-1A092F682F1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3" name="Rectangle 4">
            <a:extLst>
              <a:ext uri="{FF2B5EF4-FFF2-40B4-BE49-F238E27FC236}">
                <a16:creationId xmlns:a16="http://schemas.microsoft.com/office/drawing/2014/main" id="{633B1367-C780-FA03-FC85-7062B72DE1A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4" name="Rectangle 5">
            <a:extLst>
              <a:ext uri="{FF2B5EF4-FFF2-40B4-BE49-F238E27FC236}">
                <a16:creationId xmlns:a16="http://schemas.microsoft.com/office/drawing/2014/main" id="{D353DFBC-1F99-A750-DA1D-A98E0D4459D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5" name="Rectangle 6">
            <a:extLst>
              <a:ext uri="{FF2B5EF4-FFF2-40B4-BE49-F238E27FC236}">
                <a16:creationId xmlns:a16="http://schemas.microsoft.com/office/drawing/2014/main" id="{0C12B626-5BFD-2BE6-B74E-32ECD6580C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6" name="Rectangle 7">
            <a:extLst>
              <a:ext uri="{FF2B5EF4-FFF2-40B4-BE49-F238E27FC236}">
                <a16:creationId xmlns:a16="http://schemas.microsoft.com/office/drawing/2014/main" id="{D927B0A6-2FAA-4216-341D-B4F4060E722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7" name="Rectangle 8">
            <a:extLst>
              <a:ext uri="{FF2B5EF4-FFF2-40B4-BE49-F238E27FC236}">
                <a16:creationId xmlns:a16="http://schemas.microsoft.com/office/drawing/2014/main" id="{B2611F6A-863F-2817-D0E2-1CBCFFE63C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8" name="Rectangle 9">
            <a:extLst>
              <a:ext uri="{FF2B5EF4-FFF2-40B4-BE49-F238E27FC236}">
                <a16:creationId xmlns:a16="http://schemas.microsoft.com/office/drawing/2014/main" id="{AC5F1886-8A27-C7B7-298A-D6F72A4019C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9" name="Rectangle 10">
            <a:extLst>
              <a:ext uri="{FF2B5EF4-FFF2-40B4-BE49-F238E27FC236}">
                <a16:creationId xmlns:a16="http://schemas.microsoft.com/office/drawing/2014/main" id="{0FD5FA16-76DE-CE1E-885A-75EE2BA9DCBF}"/>
              </a:ext>
            </a:extLst>
          </p:cNvPr>
          <p:cNvSpPr>
            <a:spLocks noChangeArrowheads="1"/>
          </p:cNvSpPr>
          <p:nvPr/>
        </p:nvSpPr>
        <p:spPr bwMode="auto">
          <a:xfrm>
            <a:off x="1219200" y="5476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hlink"/>
                </a:solidFill>
              </a:rPr>
              <a:t>Objectives</a:t>
            </a:r>
          </a:p>
        </p:txBody>
      </p:sp>
      <p:sp>
        <p:nvSpPr>
          <p:cNvPr id="7180" name="Rectangle 11">
            <a:extLst>
              <a:ext uri="{FF2B5EF4-FFF2-40B4-BE49-F238E27FC236}">
                <a16:creationId xmlns:a16="http://schemas.microsoft.com/office/drawing/2014/main" id="{A081C11C-C4E1-7FDE-3F8A-F6A87543D56F}"/>
              </a:ext>
            </a:extLst>
          </p:cNvPr>
          <p:cNvSpPr>
            <a:spLocks noChangeArrowheads="1"/>
          </p:cNvSpPr>
          <p:nvPr/>
        </p:nvSpPr>
        <p:spPr bwMode="auto">
          <a:xfrm>
            <a:off x="1066800" y="49213"/>
            <a:ext cx="182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tx2"/>
                </a:solidFill>
                <a:latin typeface="Arial" panose="020B0604020202020204" pitchFamily="34" charset="0"/>
              </a:rPr>
              <a:t>Chapter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51A9C88A-B8C4-F0FE-D23F-08928031DB6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1A9A8D1-D24E-407A-A98C-90EFFAA7F82F}" type="slidenum">
              <a:rPr lang="en-US" altLang="en-US" i="0" smtClean="0">
                <a:latin typeface="Arial" panose="020B0604020202020204" pitchFamily="34" charset="0"/>
              </a:rPr>
              <a:pPr/>
              <a:t>20</a:t>
            </a:fld>
            <a:endParaRPr lang="en-US" altLang="en-US" i="0">
              <a:latin typeface="Arial" panose="020B0604020202020204" pitchFamily="34" charset="0"/>
            </a:endParaRPr>
          </a:p>
        </p:txBody>
      </p:sp>
      <p:sp>
        <p:nvSpPr>
          <p:cNvPr id="39939" name="Rectangle 3">
            <a:extLst>
              <a:ext uri="{FF2B5EF4-FFF2-40B4-BE49-F238E27FC236}">
                <a16:creationId xmlns:a16="http://schemas.microsoft.com/office/drawing/2014/main" id="{6618A7B6-4E31-86A6-77F6-F52A00341F9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0" name="Rectangle 4">
            <a:extLst>
              <a:ext uri="{FF2B5EF4-FFF2-40B4-BE49-F238E27FC236}">
                <a16:creationId xmlns:a16="http://schemas.microsoft.com/office/drawing/2014/main" id="{016228AE-FE0D-2965-A9FF-43A417E8D16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1" name="Rectangle 5">
            <a:extLst>
              <a:ext uri="{FF2B5EF4-FFF2-40B4-BE49-F238E27FC236}">
                <a16:creationId xmlns:a16="http://schemas.microsoft.com/office/drawing/2014/main" id="{75F3F273-A984-F84E-54B9-306912A8CC5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2" name="Rectangle 6">
            <a:extLst>
              <a:ext uri="{FF2B5EF4-FFF2-40B4-BE49-F238E27FC236}">
                <a16:creationId xmlns:a16="http://schemas.microsoft.com/office/drawing/2014/main" id="{B3A03C7F-1446-22BF-029D-AA0D0E1ED2F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3" name="Rectangle 7">
            <a:extLst>
              <a:ext uri="{FF2B5EF4-FFF2-40B4-BE49-F238E27FC236}">
                <a16:creationId xmlns:a16="http://schemas.microsoft.com/office/drawing/2014/main" id="{B07CE687-453B-8052-05C6-D4886ADCCE3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4" name="Rectangle 8">
            <a:extLst>
              <a:ext uri="{FF2B5EF4-FFF2-40B4-BE49-F238E27FC236}">
                <a16:creationId xmlns:a16="http://schemas.microsoft.com/office/drawing/2014/main" id="{E69AA321-807C-9146-17FD-9C62DF4BFF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5" name="Rectangle 9">
            <a:extLst>
              <a:ext uri="{FF2B5EF4-FFF2-40B4-BE49-F238E27FC236}">
                <a16:creationId xmlns:a16="http://schemas.microsoft.com/office/drawing/2014/main" id="{9EFD1EDC-0ABA-7673-17EC-AA427C5ABF5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6" name="Text Box 10">
            <a:extLst>
              <a:ext uri="{FF2B5EF4-FFF2-40B4-BE49-F238E27FC236}">
                <a16:creationId xmlns:a16="http://schemas.microsoft.com/office/drawing/2014/main" id="{1F24E1D3-46A0-6B2F-F4C8-172F146D392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9947" name="Picture 16">
            <a:extLst>
              <a:ext uri="{FF2B5EF4-FFF2-40B4-BE49-F238E27FC236}">
                <a16:creationId xmlns:a16="http://schemas.microsoft.com/office/drawing/2014/main" id="{0434BFF1-43D9-9CC5-06FF-F6F4349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057400"/>
            <a:ext cx="8620125"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8" name="Text Box 17">
            <a:extLst>
              <a:ext uri="{FF2B5EF4-FFF2-40B4-BE49-F238E27FC236}">
                <a16:creationId xmlns:a16="http://schemas.microsoft.com/office/drawing/2014/main" id="{6012DEFE-09A3-85A0-A025-0CC105A1C4E2}"/>
              </a:ext>
            </a:extLst>
          </p:cNvPr>
          <p:cNvSpPr txBox="1">
            <a:spLocks noChangeArrowheads="1"/>
          </p:cNvSpPr>
          <p:nvPr/>
        </p:nvSpPr>
        <p:spPr bwMode="auto">
          <a:xfrm>
            <a:off x="1143000" y="533400"/>
            <a:ext cx="507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2.6  </a:t>
            </a:r>
            <a:r>
              <a:rPr lang="en-US" altLang="en-US" sz="2000"/>
              <a:t>Common divisors of two integers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21</a:t>
            </a:fld>
            <a:endParaRPr lang="en-US" altLang="en-US" i="0">
              <a:latin typeface="Arial" panose="020B0604020202020204" pitchFamily="34" charset="0"/>
            </a:endParaRPr>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9" name="Line 14">
            <a:extLst>
              <a:ext uri="{FF2B5EF4-FFF2-40B4-BE49-F238E27FC236}">
                <a16:creationId xmlns:a16="http://schemas.microsoft.com/office/drawing/2014/main" id="{FC6160AB-225B-B69D-EC06-301AEB73DF6C}"/>
              </a:ext>
            </a:extLst>
          </p:cNvPr>
          <p:cNvSpPr>
            <a:spLocks noChangeShapeType="1"/>
          </p:cNvSpPr>
          <p:nvPr/>
        </p:nvSpPr>
        <p:spPr bwMode="auto">
          <a:xfrm>
            <a:off x="609600" y="175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5">
            <a:extLst>
              <a:ext uri="{FF2B5EF4-FFF2-40B4-BE49-F238E27FC236}">
                <a16:creationId xmlns:a16="http://schemas.microsoft.com/office/drawing/2014/main" id="{7EE1AF26-A96D-7D46-56D9-3BB1F31E1C36}"/>
              </a:ext>
            </a:extLst>
          </p:cNvPr>
          <p:cNvSpPr>
            <a:spLocks noChangeShapeType="1"/>
          </p:cNvSpPr>
          <p:nvPr/>
        </p:nvSpPr>
        <p:spPr bwMode="auto">
          <a:xfrm>
            <a:off x="636588"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Rectangle 16">
            <a:extLst>
              <a:ext uri="{FF2B5EF4-FFF2-40B4-BE49-F238E27FC236}">
                <a16:creationId xmlns:a16="http://schemas.microsoft.com/office/drawing/2014/main" id="{F939724C-0CC4-9E00-AC4B-6B49DE87FB12}"/>
              </a:ext>
            </a:extLst>
          </p:cNvPr>
          <p:cNvSpPr>
            <a:spLocks noChangeArrowheads="1"/>
          </p:cNvSpPr>
          <p:nvPr/>
        </p:nvSpPr>
        <p:spPr bwMode="auto">
          <a:xfrm>
            <a:off x="804862" y="1844675"/>
            <a:ext cx="7920037"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latin typeface="Arial" panose="020B0604020202020204" pitchFamily="34" charset="0"/>
              </a:rPr>
              <a:t>The greatest common divisor of two integers is the largest (or greatest) positive integer that divides both integers.</a:t>
            </a:r>
          </a:p>
        </p:txBody>
      </p:sp>
      <p:sp>
        <p:nvSpPr>
          <p:cNvPr id="42002" name="Text Box 17">
            <a:extLst>
              <a:ext uri="{FF2B5EF4-FFF2-40B4-BE49-F238E27FC236}">
                <a16:creationId xmlns:a16="http://schemas.microsoft.com/office/drawing/2014/main" id="{4C2794A8-0581-0687-FA61-52054F1A9E49}"/>
              </a:ext>
            </a:extLst>
          </p:cNvPr>
          <p:cNvSpPr txBox="1">
            <a:spLocks noChangeArrowheads="1"/>
          </p:cNvSpPr>
          <p:nvPr/>
        </p:nvSpPr>
        <p:spPr bwMode="auto">
          <a:xfrm>
            <a:off x="442913" y="1262473"/>
            <a:ext cx="360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Greatest Common Divisor</a:t>
            </a:r>
            <a:endParaRPr lang="en-US" altLang="en-US" sz="2000" dirty="0"/>
          </a:p>
        </p:txBody>
      </p:sp>
      <p:sp>
        <p:nvSpPr>
          <p:cNvPr id="3" name="Text Box 17">
            <a:extLst>
              <a:ext uri="{FF2B5EF4-FFF2-40B4-BE49-F238E27FC236}">
                <a16:creationId xmlns:a16="http://schemas.microsoft.com/office/drawing/2014/main" id="{46F393D6-705E-7F99-8902-3A3296A5BC28}"/>
              </a:ext>
            </a:extLst>
          </p:cNvPr>
          <p:cNvSpPr txBox="1">
            <a:spLocks noChangeArrowheads="1"/>
          </p:cNvSpPr>
          <p:nvPr/>
        </p:nvSpPr>
        <p:spPr bwMode="auto">
          <a:xfrm>
            <a:off x="490538" y="3613510"/>
            <a:ext cx="59864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greatest common divisor (</a:t>
            </a:r>
            <a:r>
              <a:rPr lang="en-US" altLang="en-US" sz="2400" i="0" dirty="0" err="1"/>
              <a:t>gcd</a:t>
            </a:r>
            <a:r>
              <a:rPr lang="en-US" altLang="en-US" sz="2400" i="0" dirty="0"/>
              <a:t>):</a:t>
            </a:r>
          </a:p>
          <a:p>
            <a:r>
              <a:rPr lang="en-US" altLang="en-US" sz="2400" i="0" dirty="0" err="1"/>
              <a:t>gcd</a:t>
            </a:r>
            <a:r>
              <a:rPr lang="en-US" altLang="en-US" sz="2400" i="0" dirty="0"/>
              <a:t> (12, 140)?</a:t>
            </a:r>
          </a:p>
          <a:p>
            <a:r>
              <a:rPr lang="en-US" altLang="en-US" sz="2400" i="0" dirty="0"/>
              <a:t>	</a:t>
            </a:r>
            <a:r>
              <a:rPr lang="en-US" altLang="en-US" sz="2400" b="0" i="0" dirty="0"/>
              <a:t>Common divisors include: 1, 2, and 4</a:t>
            </a:r>
          </a:p>
          <a:p>
            <a:r>
              <a:rPr lang="en-US" altLang="en-US" sz="2400" b="0" i="0" dirty="0"/>
              <a:t>	</a:t>
            </a:r>
            <a:r>
              <a:rPr lang="en-US" altLang="en-US" sz="2400" b="0" i="0" dirty="0" err="1"/>
              <a:t>gcd</a:t>
            </a:r>
            <a:r>
              <a:rPr lang="en-US" altLang="en-US" sz="2400" b="0" i="0" dirty="0"/>
              <a:t>(12, 140) = 4</a:t>
            </a:r>
          </a:p>
          <a:p>
            <a:r>
              <a:rPr lang="en-US" altLang="en-US" sz="2400" i="0" dirty="0" err="1"/>
              <a:t>gcd</a:t>
            </a:r>
            <a:r>
              <a:rPr lang="en-US" altLang="en-US" sz="2400" i="0" dirty="0"/>
              <a:t> (36, 54)?</a:t>
            </a:r>
          </a:p>
          <a:p>
            <a:r>
              <a:rPr lang="en-US" altLang="en-US" sz="2400" i="0" dirty="0"/>
              <a:t> </a:t>
            </a:r>
            <a:endParaRPr lang="en-US" altLang="en-US" sz="2000" dirty="0"/>
          </a:p>
        </p:txBody>
      </p:sp>
    </p:spTree>
    <p:extLst>
      <p:ext uri="{BB962C8B-B14F-4D97-AF65-F5344CB8AC3E}">
        <p14:creationId xmlns:p14="http://schemas.microsoft.com/office/powerpoint/2010/main" val="32072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4638675"/>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t>Positive integer </a:t>
            </a:r>
            <a:r>
              <a:rPr lang="en-US" i="1" dirty="0"/>
              <a:t>d </a:t>
            </a:r>
            <a:r>
              <a:rPr lang="en-US" dirty="0"/>
              <a:t>is said to be the </a:t>
            </a:r>
            <a:r>
              <a:rPr lang="en-US" dirty="0" err="1"/>
              <a:t>gcd</a:t>
            </a:r>
            <a:r>
              <a:rPr lang="en-US" dirty="0"/>
              <a:t> of </a:t>
            </a:r>
            <a:r>
              <a:rPr lang="en-US" i="1" dirty="0"/>
              <a:t>a </a:t>
            </a:r>
            <a:r>
              <a:rPr lang="en-US" dirty="0"/>
              <a:t>and </a:t>
            </a:r>
            <a:r>
              <a:rPr lang="en-US" i="1" dirty="0"/>
              <a:t>b </a:t>
            </a:r>
            <a:r>
              <a:rPr lang="en-US" dirty="0"/>
              <a:t>if:</a:t>
            </a:r>
          </a:p>
          <a:p>
            <a:pPr lvl="1" fontAlgn="auto">
              <a:spcAft>
                <a:spcPts val="0"/>
              </a:spcAft>
              <a:buFont typeface="Candara" pitchFamily="34" charset="0"/>
              <a:buChar char="•"/>
              <a:defRPr/>
            </a:pPr>
            <a:r>
              <a:rPr lang="en-US" i="1" dirty="0"/>
              <a:t>d </a:t>
            </a:r>
            <a:r>
              <a:rPr lang="en-US" dirty="0"/>
              <a:t>is a divisor of </a:t>
            </a:r>
            <a:r>
              <a:rPr lang="en-US" i="1" dirty="0"/>
              <a:t>a </a:t>
            </a:r>
            <a:r>
              <a:rPr lang="en-US" dirty="0"/>
              <a:t>and </a:t>
            </a:r>
            <a:r>
              <a:rPr lang="en-US" i="1" dirty="0"/>
              <a:t>b</a:t>
            </a:r>
          </a:p>
          <a:p>
            <a:pPr lvl="1" fontAlgn="auto">
              <a:spcAft>
                <a:spcPts val="0"/>
              </a:spcAft>
              <a:buFont typeface="Candara" pitchFamily="34" charset="0"/>
              <a:buChar char="•"/>
              <a:defRPr/>
            </a:pPr>
            <a:r>
              <a:rPr lang="en-US" dirty="0"/>
              <a:t>Any divisor of </a:t>
            </a:r>
            <a:r>
              <a:rPr lang="en-US" i="1" dirty="0"/>
              <a:t>a </a:t>
            </a:r>
            <a:r>
              <a:rPr lang="en-US" dirty="0"/>
              <a:t>and </a:t>
            </a:r>
            <a:r>
              <a:rPr lang="en-US" i="1" dirty="0"/>
              <a:t>b </a:t>
            </a:r>
            <a:r>
              <a:rPr lang="en-US" dirty="0"/>
              <a:t>is a divisor of </a:t>
            </a:r>
            <a:r>
              <a:rPr lang="en-US" i="1" dirty="0"/>
              <a:t>d</a:t>
            </a:r>
          </a:p>
          <a:p>
            <a:pPr fontAlgn="auto">
              <a:spcAft>
                <a:spcPts val="0"/>
              </a:spcAft>
              <a:buClr>
                <a:schemeClr val="accent1">
                  <a:lumMod val="60000"/>
                  <a:lumOff val="40000"/>
                </a:schemeClr>
              </a:buClr>
              <a:buFont typeface="Candara" pitchFamily="34" charset="0"/>
              <a:buChar char="•"/>
              <a:defRPr/>
            </a:pPr>
            <a:r>
              <a:rPr lang="en-US" b="1" dirty="0"/>
              <a:t>IBL </a:t>
            </a:r>
            <a:r>
              <a:rPr lang="en-US" b="1" dirty="0" err="1"/>
              <a:t>Exer</a:t>
            </a:r>
            <a:r>
              <a:rPr lang="en-US" b="1" dirty="0"/>
              <a:t> 2:</a:t>
            </a:r>
            <a:endParaRPr lang="ar-SA" b="1" dirty="0"/>
          </a:p>
          <a:p>
            <a:pPr lvl="1" fontAlgn="auto">
              <a:spcAft>
                <a:spcPts val="0"/>
              </a:spcAft>
              <a:buClr>
                <a:schemeClr val="accent1">
                  <a:lumMod val="60000"/>
                  <a:lumOff val="40000"/>
                </a:schemeClr>
              </a:buClr>
              <a:buFont typeface="Candara" pitchFamily="34" charset="0"/>
              <a:buChar char="•"/>
              <a:defRPr/>
            </a:pPr>
            <a:r>
              <a:rPr lang="en-US" dirty="0">
                <a:ea typeface="+mn-ea"/>
                <a:cs typeface="+mn-cs"/>
              </a:rPr>
              <a:t>What is </a:t>
            </a:r>
            <a:r>
              <a:rPr lang="en-US" dirty="0" err="1">
                <a:ea typeface="+mn-ea"/>
                <a:cs typeface="+mn-cs"/>
              </a:rPr>
              <a:t>gcd</a:t>
            </a:r>
            <a:r>
              <a:rPr lang="en-US" dirty="0">
                <a:ea typeface="+mn-ea"/>
                <a:cs typeface="+mn-cs"/>
              </a:rPr>
              <a:t>(a,0)?</a:t>
            </a:r>
          </a:p>
          <a:p>
            <a:pPr lvl="1" fontAlgn="auto">
              <a:spcAft>
                <a:spcPts val="0"/>
              </a:spcAft>
              <a:buClr>
                <a:schemeClr val="accent1">
                  <a:lumMod val="60000"/>
                  <a:lumOff val="40000"/>
                </a:schemeClr>
              </a:buClr>
              <a:buFont typeface="Candara" pitchFamily="34" charset="0"/>
              <a:buChar char="•"/>
              <a:defRPr/>
            </a:pPr>
            <a:r>
              <a:rPr lang="en-US" dirty="0"/>
              <a:t>What is </a:t>
            </a:r>
            <a:r>
              <a:rPr lang="en-US" dirty="0" err="1"/>
              <a:t>gcd</a:t>
            </a:r>
            <a:r>
              <a:rPr lang="en-US" dirty="0"/>
              <a:t>(0,0)?</a:t>
            </a: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p:txBody>
      </p:sp>
      <p:sp>
        <p:nvSpPr>
          <p:cNvPr id="48130" name="Title 4"/>
          <p:cNvSpPr>
            <a:spLocks noGrp="1"/>
          </p:cNvSpPr>
          <p:nvPr>
            <p:ph type="title"/>
          </p:nvPr>
        </p:nvSpPr>
        <p:spPr/>
        <p:txBody>
          <a:bodyPr/>
          <a:lstStyle/>
          <a:p>
            <a:r>
              <a:rPr lang="en-US" sz="4000" dirty="0"/>
              <a:t>Greatest Common Divisor (</a:t>
            </a:r>
            <a:r>
              <a:rPr lang="en-US" sz="4000" dirty="0" err="1"/>
              <a:t>gcd</a:t>
            </a:r>
            <a:r>
              <a:rPr lang="en-US" sz="4000" dirty="0"/>
              <a: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777AAB1-06EB-7E16-682F-A7557F0C54D0}"/>
                  </a:ext>
                </a:extLst>
              </p14:cNvPr>
              <p14:cNvContentPartPr/>
              <p14:nvPr/>
            </p14:nvContentPartPr>
            <p14:xfrm>
              <a:off x="4801680" y="4375800"/>
              <a:ext cx="3987720" cy="988200"/>
            </p14:xfrm>
          </p:contentPart>
        </mc:Choice>
        <mc:Fallback xmlns="">
          <p:pic>
            <p:nvPicPr>
              <p:cNvPr id="2" name="Ink 1">
                <a:extLst>
                  <a:ext uri="{FF2B5EF4-FFF2-40B4-BE49-F238E27FC236}">
                    <a16:creationId xmlns:a16="http://schemas.microsoft.com/office/drawing/2014/main" id="{7777AAB1-06EB-7E16-682F-A7557F0C54D0}"/>
                  </a:ext>
                </a:extLst>
              </p:cNvPr>
              <p:cNvPicPr/>
              <p:nvPr/>
            </p:nvPicPr>
            <p:blipFill>
              <a:blip r:embed="rId4"/>
              <a:stretch>
                <a:fillRect/>
              </a:stretch>
            </p:blipFill>
            <p:spPr>
              <a:xfrm>
                <a:off x="4792320" y="4366440"/>
                <a:ext cx="4006440" cy="1006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96752"/>
            <a:ext cx="8763000" cy="4854799"/>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ea typeface="+mn-ea"/>
                <a:cs typeface="+mn-cs"/>
              </a:rPr>
              <a:t>Because we require that the greatest common divisor be positive, 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a:t>
            </a:r>
          </a:p>
          <a:p>
            <a:pPr fontAlgn="auto">
              <a:spcAft>
                <a:spcPts val="0"/>
              </a:spcAft>
              <a:buClr>
                <a:schemeClr val="accent1">
                  <a:lumMod val="60000"/>
                  <a:lumOff val="40000"/>
                </a:schemeClr>
              </a:buClr>
              <a:buFont typeface="Candara" pitchFamily="34" charset="0"/>
              <a:buChar char="•"/>
              <a:defRPr/>
            </a:pPr>
            <a:r>
              <a:rPr lang="en-US" dirty="0">
                <a:ea typeface="+mn-ea"/>
                <a:cs typeface="+mn-cs"/>
              </a:rPr>
              <a:t>In general, gcd(</a:t>
            </a:r>
            <a:r>
              <a:rPr lang="en-US" i="1" dirty="0">
                <a:ea typeface="+mn-ea"/>
                <a:cs typeface="+mn-cs"/>
              </a:rPr>
              <a:t>a,b) = </a:t>
            </a:r>
            <a:r>
              <a:rPr lang="en-US" dirty="0">
                <a:ea typeface="+mn-ea"/>
                <a:cs typeface="+mn-cs"/>
              </a:rPr>
              <a:t>gcd(| </a:t>
            </a:r>
            <a:r>
              <a:rPr lang="en-US" i="1" dirty="0">
                <a:ea typeface="+mn-ea"/>
                <a:cs typeface="+mn-cs"/>
              </a:rPr>
              <a:t>a </a:t>
            </a:r>
            <a:r>
              <a:rPr lang="en-US" dirty="0">
                <a:ea typeface="+mn-ea"/>
                <a:cs typeface="+mn-cs"/>
              </a:rPr>
              <a:t>|, | </a:t>
            </a:r>
            <a:r>
              <a:rPr lang="en-US" i="1" dirty="0">
                <a:ea typeface="+mn-ea"/>
                <a:cs typeface="+mn-cs"/>
              </a:rPr>
              <a:t>b </a:t>
            </a:r>
            <a:r>
              <a:rPr lang="en-US" dirty="0">
                <a:ea typeface="+mn-ea"/>
                <a:cs typeface="+mn-cs"/>
              </a:rPr>
              <a:t>|)</a:t>
            </a:r>
          </a:p>
          <a:p>
            <a:pPr fontAlgn="auto">
              <a:spcAft>
                <a:spcPts val="0"/>
              </a:spcAft>
              <a:buClr>
                <a:schemeClr val="accent1">
                  <a:lumMod val="60000"/>
                  <a:lumOff val="40000"/>
                </a:schemeClr>
              </a:buClr>
              <a:buFont typeface="Candara" pitchFamily="34" charset="0"/>
              <a:buChar char="•"/>
              <a:defRPr/>
            </a:pPr>
            <a:endParaRPr lang="en-US" sz="2000" i="1"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r>
              <a:rPr lang="en-US" dirty="0">
                <a:ea typeface="+mn-ea"/>
                <a:cs typeface="+mn-cs"/>
              </a:rPr>
              <a:t>Two integers </a:t>
            </a:r>
            <a:r>
              <a:rPr lang="en-US" i="1" dirty="0">
                <a:ea typeface="+mn-ea"/>
                <a:cs typeface="+mn-cs"/>
              </a:rPr>
              <a:t>a </a:t>
            </a:r>
            <a:r>
              <a:rPr lang="en-US" dirty="0">
                <a:ea typeface="+mn-ea"/>
                <a:cs typeface="+mn-cs"/>
              </a:rPr>
              <a:t>and </a:t>
            </a:r>
            <a:r>
              <a:rPr lang="en-US" i="1" dirty="0">
                <a:ea typeface="+mn-ea"/>
                <a:cs typeface="+mn-cs"/>
              </a:rPr>
              <a:t>b </a:t>
            </a:r>
            <a:r>
              <a:rPr lang="en-US" dirty="0">
                <a:ea typeface="+mn-ea"/>
                <a:cs typeface="+mn-cs"/>
              </a:rPr>
              <a:t>are </a:t>
            </a:r>
            <a:r>
              <a:rPr lang="en-US" b="1" dirty="0">
                <a:ea typeface="+mn-ea"/>
                <a:cs typeface="+mn-cs"/>
              </a:rPr>
              <a:t>relatively prime </a:t>
            </a:r>
            <a:r>
              <a:rPr lang="en-US" dirty="0"/>
              <a:t>(or </a:t>
            </a:r>
            <a:r>
              <a:rPr lang="en-US" b="1" dirty="0"/>
              <a:t>coprime</a:t>
            </a:r>
            <a:r>
              <a:rPr lang="en-US" dirty="0"/>
              <a:t>) </a:t>
            </a:r>
            <a:r>
              <a:rPr lang="en-US" dirty="0">
                <a:ea typeface="+mn-ea"/>
                <a:cs typeface="+mn-cs"/>
              </a:rPr>
              <a:t>if gcd(</a:t>
            </a:r>
            <a:r>
              <a:rPr lang="en-US" i="1" dirty="0">
                <a:ea typeface="+mn-ea"/>
                <a:cs typeface="+mn-cs"/>
              </a:rPr>
              <a:t>a,b</a:t>
            </a:r>
            <a:r>
              <a:rPr lang="en-US" dirty="0">
                <a:ea typeface="+mn-ea"/>
                <a:cs typeface="+mn-cs"/>
              </a:rPr>
              <a:t>)</a:t>
            </a:r>
            <a:r>
              <a:rPr lang="en-US" i="1" dirty="0">
                <a:ea typeface="+mn-ea"/>
                <a:cs typeface="+mn-cs"/>
              </a:rPr>
              <a:t> = 1</a:t>
            </a:r>
            <a:endParaRPr lang="en-US" dirty="0">
              <a:ea typeface="+mn-ea"/>
              <a:cs typeface="+mn-cs"/>
            </a:endParaRPr>
          </a:p>
        </p:txBody>
      </p:sp>
      <p:sp>
        <p:nvSpPr>
          <p:cNvPr id="50178" name="Title 1"/>
          <p:cNvSpPr>
            <a:spLocks noGrp="1"/>
          </p:cNvSpPr>
          <p:nvPr>
            <p:ph type="title"/>
          </p:nvPr>
        </p:nvSpPr>
        <p:spPr/>
        <p:txBody>
          <a:bodyPr/>
          <a:lstStyle/>
          <a:p>
            <a:r>
              <a:rPr lang="en-US" dirty="0" err="1"/>
              <a:t>gcd</a:t>
            </a:r>
            <a:endParaRPr lang="en-US" dirty="0"/>
          </a:p>
        </p:txBody>
      </p:sp>
      <p:sp>
        <p:nvSpPr>
          <p:cNvPr id="4" name="TextBox 3"/>
          <p:cNvSpPr txBox="1"/>
          <p:nvPr/>
        </p:nvSpPr>
        <p:spPr>
          <a:xfrm>
            <a:off x="1600200" y="3620726"/>
            <a:ext cx="6248400" cy="461963"/>
          </a:xfrm>
          <a:prstGeom prst="rect">
            <a:avLst/>
          </a:prstGeom>
          <a:solidFill>
            <a:schemeClr val="accent4">
              <a:lumMod val="40000"/>
              <a:lumOff val="60000"/>
            </a:schemeClr>
          </a:solidFill>
          <a:ln w="31750">
            <a:solidFill>
              <a:schemeClr val="accent4">
                <a:lumMod val="75000"/>
              </a:schemeClr>
            </a:solidFill>
          </a:ln>
        </p:spPr>
        <p:txBody>
          <a:bodyPr wrap="square">
            <a:spAutoFit/>
          </a:bodyPr>
          <a:lstStyle/>
          <a:p>
            <a:pPr>
              <a:defRPr/>
            </a:pPr>
            <a:r>
              <a:rPr lang="en-US" sz="2400" dirty="0">
                <a:latin typeface="Arial" pitchFamily="-1" charset="0"/>
              </a:rPr>
              <a:t>  </a:t>
            </a:r>
            <a:r>
              <a:rPr lang="en-US" sz="2400" dirty="0">
                <a:latin typeface="+mn-lt"/>
              </a:rPr>
              <a:t>gcd(60, 24) =  gcd(60, - 24) =  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24</a:t>
            </a:fld>
            <a:endParaRPr lang="en-US" altLang="en-US" i="0">
              <a:latin typeface="Arial" panose="020B0604020202020204" pitchFamily="34" charset="0"/>
            </a:endParaRPr>
          </a:p>
        </p:txBody>
      </p:sp>
      <p:sp>
        <p:nvSpPr>
          <p:cNvPr id="41987" name="Text Box 2">
            <a:extLst>
              <a:ext uri="{FF2B5EF4-FFF2-40B4-BE49-F238E27FC236}">
                <a16:creationId xmlns:a16="http://schemas.microsoft.com/office/drawing/2014/main" id="{C5DF8F67-BAF8-8B72-09E3-1850C1F0C54C}"/>
              </a:ext>
            </a:extLst>
          </p:cNvPr>
          <p:cNvSpPr txBox="1">
            <a:spLocks noChangeArrowheads="1"/>
          </p:cNvSpPr>
          <p:nvPr/>
        </p:nvSpPr>
        <p:spPr bwMode="auto">
          <a:xfrm>
            <a:off x="366713" y="1105524"/>
            <a:ext cx="3638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Euclidean Algorithm (EA)</a:t>
            </a:r>
            <a:endParaRPr lang="en-US" altLang="en-US" sz="2000" dirty="0"/>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6" name="Line 11">
            <a:extLst>
              <a:ext uri="{FF2B5EF4-FFF2-40B4-BE49-F238E27FC236}">
                <a16:creationId xmlns:a16="http://schemas.microsoft.com/office/drawing/2014/main" id="{00EDECBF-6D85-7BF9-F023-7BA5300B479E}"/>
              </a:ext>
            </a:extLst>
          </p:cNvPr>
          <p:cNvSpPr>
            <a:spLocks noChangeShapeType="1"/>
          </p:cNvSpPr>
          <p:nvPr/>
        </p:nvSpPr>
        <p:spPr bwMode="auto">
          <a:xfrm>
            <a:off x="442913" y="16157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2">
            <a:extLst>
              <a:ext uri="{FF2B5EF4-FFF2-40B4-BE49-F238E27FC236}">
                <a16:creationId xmlns:a16="http://schemas.microsoft.com/office/drawing/2014/main" id="{D6197B76-E056-1FCE-DF4D-B9CDB91BF1B4}"/>
              </a:ext>
            </a:extLst>
          </p:cNvPr>
          <p:cNvSpPr>
            <a:spLocks noChangeShapeType="1"/>
          </p:cNvSpPr>
          <p:nvPr/>
        </p:nvSpPr>
        <p:spPr bwMode="auto">
          <a:xfrm>
            <a:off x="442913" y="33683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Rectangle 13">
            <a:extLst>
              <a:ext uri="{FF2B5EF4-FFF2-40B4-BE49-F238E27FC236}">
                <a16:creationId xmlns:a16="http://schemas.microsoft.com/office/drawing/2014/main" id="{45E86798-98C0-5B48-8D15-F86C4FFF568C}"/>
              </a:ext>
            </a:extLst>
          </p:cNvPr>
          <p:cNvSpPr>
            <a:spLocks noChangeArrowheads="1"/>
          </p:cNvSpPr>
          <p:nvPr/>
        </p:nvSpPr>
        <p:spPr bwMode="auto">
          <a:xfrm>
            <a:off x="481013" y="1707810"/>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dirty="0"/>
              <a:t>1. </a:t>
            </a:r>
            <a:r>
              <a:rPr lang="en-AU" sz="3200" dirty="0" err="1"/>
              <a:t>gcd</a:t>
            </a:r>
            <a:r>
              <a:rPr lang="en-AU" sz="3200" dirty="0"/>
              <a:t>(</a:t>
            </a:r>
            <a:r>
              <a:rPr lang="en-AU" sz="3200" dirty="0" err="1"/>
              <a:t>a,b</a:t>
            </a:r>
            <a:r>
              <a:rPr lang="en-AU" sz="3200" dirty="0"/>
              <a:t>) = </a:t>
            </a:r>
            <a:r>
              <a:rPr lang="en-AU" sz="3200" dirty="0" err="1"/>
              <a:t>gcd</a:t>
            </a:r>
            <a:r>
              <a:rPr lang="en-AU" sz="3200" dirty="0"/>
              <a:t>(b, a mod b) </a:t>
            </a:r>
          </a:p>
          <a:p>
            <a:r>
              <a:rPr lang="en-AU" sz="3200" dirty="0"/>
              <a:t>2. </a:t>
            </a:r>
            <a:r>
              <a:rPr lang="en-AU" sz="3200" dirty="0" err="1"/>
              <a:t>gcd</a:t>
            </a:r>
            <a:r>
              <a:rPr lang="en-AU" sz="3200" dirty="0"/>
              <a:t> (a, 0) = a</a:t>
            </a:r>
            <a:br>
              <a:rPr lang="en-AU" sz="3200" dirty="0"/>
            </a:br>
            <a:endParaRPr lang="en-US" altLang="en-US" sz="32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p:cNvSpPr/>
          <p:nvPr/>
        </p:nvSpPr>
        <p:spPr>
          <a:xfrm>
            <a:off x="1115616" y="1988840"/>
            <a:ext cx="4980384" cy="2862322"/>
          </a:xfrm>
          <a:prstGeom prst="rect">
            <a:avLst/>
          </a:prstGeom>
        </p:spPr>
        <p:txBody>
          <a:bodyPr wrap="square">
            <a:spAutoFit/>
          </a:bodyPr>
          <a:lstStyle/>
          <a:p>
            <a:r>
              <a:rPr lang="en-US" i="0" dirty="0"/>
              <a:t>Example: </a:t>
            </a:r>
            <a:br>
              <a:rPr lang="en-US" i="0" dirty="0"/>
            </a:br>
            <a:r>
              <a:rPr lang="en-US" i="0" dirty="0"/>
              <a:t>	Apply the EA to find</a:t>
            </a:r>
            <a:r>
              <a:rPr lang="en-US" dirty="0"/>
              <a:t>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_______ .  198  + ________  </a:t>
            </a:r>
          </a:p>
          <a:p>
            <a:pPr marL="342900" indent="-342900">
              <a:buAutoNum type="arabicPlain" startAt="252"/>
            </a:pPr>
            <a:endParaRPr lang="en-US" i="0" dirty="0"/>
          </a:p>
          <a:p>
            <a:r>
              <a:rPr lang="en-US" i="0" dirty="0"/>
              <a:t>198	=   _____________ + _______</a:t>
            </a:r>
          </a:p>
          <a:p>
            <a:r>
              <a:rPr lang="en-US" i="0" dirty="0"/>
              <a:t>…	</a:t>
            </a:r>
          </a:p>
          <a:p>
            <a:endParaRPr lang="en-US" i="0" dirty="0"/>
          </a:p>
        </p:txBody>
      </p:sp>
      <p:sp>
        <p:nvSpPr>
          <p:cNvPr id="3" name="Rectangle 2"/>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31DEBF1-E87F-73CC-4F26-D8A1BF230A83}"/>
                  </a:ext>
                </a:extLst>
              </p14:cNvPr>
              <p14:cNvContentPartPr/>
              <p14:nvPr/>
            </p14:nvContentPartPr>
            <p14:xfrm>
              <a:off x="1293120" y="3394800"/>
              <a:ext cx="4646880" cy="2063520"/>
            </p14:xfrm>
          </p:contentPart>
        </mc:Choice>
        <mc:Fallback xmlns="">
          <p:pic>
            <p:nvPicPr>
              <p:cNvPr id="4" name="Ink 3">
                <a:extLst>
                  <a:ext uri="{FF2B5EF4-FFF2-40B4-BE49-F238E27FC236}">
                    <a16:creationId xmlns:a16="http://schemas.microsoft.com/office/drawing/2014/main" id="{E31DEBF1-E87F-73CC-4F26-D8A1BF230A83}"/>
                  </a:ext>
                </a:extLst>
              </p:cNvPr>
              <p:cNvPicPr/>
              <p:nvPr/>
            </p:nvPicPr>
            <p:blipFill>
              <a:blip r:embed="rId4"/>
              <a:stretch>
                <a:fillRect/>
              </a:stretch>
            </p:blipFill>
            <p:spPr>
              <a:xfrm>
                <a:off x="1283760" y="3385440"/>
                <a:ext cx="4665600" cy="2082240"/>
              </a:xfrm>
              <a:prstGeom prst="rect">
                <a:avLst/>
              </a:prstGeom>
            </p:spPr>
          </p:pic>
        </mc:Fallback>
      </mc:AlternateContent>
    </p:spTree>
    <p:extLst>
      <p:ext uri="{BB962C8B-B14F-4D97-AF65-F5344CB8AC3E}">
        <p14:creationId xmlns:p14="http://schemas.microsoft.com/office/powerpoint/2010/main" val="22506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273D-136A-2689-7975-353BA967EE21}"/>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8D35D32E-79E1-DD0F-74D7-43DD090950BE}"/>
              </a:ext>
            </a:extLst>
          </p:cNvPr>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a:extLst>
              <a:ext uri="{FF2B5EF4-FFF2-40B4-BE49-F238E27FC236}">
                <a16:creationId xmlns:a16="http://schemas.microsoft.com/office/drawing/2014/main" id="{E305D6FC-4EC1-FB28-A16E-E3EA2C8999A1}"/>
              </a:ext>
            </a:extLst>
          </p:cNvPr>
          <p:cNvSpPr/>
          <p:nvPr/>
        </p:nvSpPr>
        <p:spPr>
          <a:xfrm>
            <a:off x="1115616" y="1988840"/>
            <a:ext cx="4446984" cy="3970318"/>
          </a:xfrm>
          <a:prstGeom prst="rect">
            <a:avLst/>
          </a:prstGeom>
        </p:spPr>
        <p:txBody>
          <a:bodyPr wrap="square">
            <a:spAutoFit/>
          </a:bodyPr>
          <a:lstStyle/>
          <a:p>
            <a:r>
              <a:rPr lang="en-US" i="0" dirty="0"/>
              <a:t>Example: </a:t>
            </a:r>
            <a:br>
              <a:rPr lang="en-US" i="0" dirty="0"/>
            </a:br>
            <a:r>
              <a:rPr lang="en-US" i="0" dirty="0"/>
              <a:t>	</a:t>
            </a:r>
            <a:r>
              <a:rPr lang="en-US" dirty="0"/>
              <a:t>Find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1  .  198  +  54</a:t>
            </a:r>
          </a:p>
          <a:p>
            <a:pPr marL="342900" indent="-342900">
              <a:buAutoNum type="arabicPlain" startAt="252"/>
            </a:pPr>
            <a:endParaRPr lang="en-US" i="0" dirty="0"/>
          </a:p>
          <a:p>
            <a:r>
              <a:rPr lang="en-US" i="0" dirty="0"/>
              <a:t>198	=   3  .  54    +  36</a:t>
            </a:r>
          </a:p>
          <a:p>
            <a:r>
              <a:rPr lang="en-US" i="0" dirty="0"/>
              <a:t>	</a:t>
            </a:r>
          </a:p>
          <a:p>
            <a:r>
              <a:rPr lang="en-US" i="0" dirty="0"/>
              <a:t>54	=   1  .  36    +  18</a:t>
            </a:r>
          </a:p>
          <a:p>
            <a:endParaRPr lang="en-US" i="0" dirty="0"/>
          </a:p>
          <a:p>
            <a:r>
              <a:rPr lang="en-US" i="0" dirty="0"/>
              <a:t>36	=   2  .  18     +  0   </a:t>
            </a:r>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3" name="Rectangle 2">
            <a:extLst>
              <a:ext uri="{FF2B5EF4-FFF2-40B4-BE49-F238E27FC236}">
                <a16:creationId xmlns:a16="http://schemas.microsoft.com/office/drawing/2014/main" id="{7F15215C-EE1D-60D1-C423-AA5892D50AED}"/>
              </a:ext>
            </a:extLst>
          </p:cNvPr>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p:spTree>
    <p:extLst>
      <p:ext uri="{BB962C8B-B14F-4D97-AF65-F5344CB8AC3E}">
        <p14:creationId xmlns:p14="http://schemas.microsoft.com/office/powerpoint/2010/main" val="16575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84F14962-E88B-D37D-3222-A1320ABE294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8B2C6AE-36EE-46B5-B0C8-57FDCBE570A6}" type="slidenum">
              <a:rPr lang="en-US" altLang="en-US" i="0" smtClean="0">
                <a:latin typeface="Arial" panose="020B0604020202020204" pitchFamily="34" charset="0"/>
              </a:rPr>
              <a:pPr/>
              <a:t>27</a:t>
            </a:fld>
            <a:endParaRPr lang="en-US" altLang="en-US" i="0">
              <a:latin typeface="Arial" panose="020B0604020202020204" pitchFamily="34" charset="0"/>
            </a:endParaRPr>
          </a:p>
        </p:txBody>
      </p:sp>
      <p:sp>
        <p:nvSpPr>
          <p:cNvPr id="44035" name="Rectangle 3">
            <a:extLst>
              <a:ext uri="{FF2B5EF4-FFF2-40B4-BE49-F238E27FC236}">
                <a16:creationId xmlns:a16="http://schemas.microsoft.com/office/drawing/2014/main" id="{F78B20BE-F333-C394-B332-D3BFFC730C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6" name="Rectangle 4">
            <a:extLst>
              <a:ext uri="{FF2B5EF4-FFF2-40B4-BE49-F238E27FC236}">
                <a16:creationId xmlns:a16="http://schemas.microsoft.com/office/drawing/2014/main" id="{ACC1FCB0-AB0C-27FC-34AD-C09FED6955E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7" name="Rectangle 5">
            <a:extLst>
              <a:ext uri="{FF2B5EF4-FFF2-40B4-BE49-F238E27FC236}">
                <a16:creationId xmlns:a16="http://schemas.microsoft.com/office/drawing/2014/main" id="{40CB0AE9-78A6-F709-B21B-2AC784F454C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8" name="Rectangle 6">
            <a:extLst>
              <a:ext uri="{FF2B5EF4-FFF2-40B4-BE49-F238E27FC236}">
                <a16:creationId xmlns:a16="http://schemas.microsoft.com/office/drawing/2014/main" id="{96EB0301-2083-2D71-2171-D02BB11875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9" name="Rectangle 7">
            <a:extLst>
              <a:ext uri="{FF2B5EF4-FFF2-40B4-BE49-F238E27FC236}">
                <a16:creationId xmlns:a16="http://schemas.microsoft.com/office/drawing/2014/main" id="{2F62392C-3EBE-5555-AE1B-C2F8F147F19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0" name="Rectangle 8">
            <a:extLst>
              <a:ext uri="{FF2B5EF4-FFF2-40B4-BE49-F238E27FC236}">
                <a16:creationId xmlns:a16="http://schemas.microsoft.com/office/drawing/2014/main" id="{36088165-31A9-5811-35FD-F18C4E78C97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1" name="Rectangle 9">
            <a:extLst>
              <a:ext uri="{FF2B5EF4-FFF2-40B4-BE49-F238E27FC236}">
                <a16:creationId xmlns:a16="http://schemas.microsoft.com/office/drawing/2014/main" id="{31BEC593-C438-2AA2-FEBA-27B80C7EC2F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2" name="Text Box 10">
            <a:extLst>
              <a:ext uri="{FF2B5EF4-FFF2-40B4-BE49-F238E27FC236}">
                <a16:creationId xmlns:a16="http://schemas.microsoft.com/office/drawing/2014/main" id="{ED445778-63A0-65BB-90ED-C6FDCCA8FE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44043" name="Picture 24">
            <a:extLst>
              <a:ext uri="{FF2B5EF4-FFF2-40B4-BE49-F238E27FC236}">
                <a16:creationId xmlns:a16="http://schemas.microsoft.com/office/drawing/2014/main" id="{7B02E207-5C4B-BF2D-B08D-D5BB19E41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796505"/>
            <a:ext cx="700246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Text Box 25">
            <a:extLst>
              <a:ext uri="{FF2B5EF4-FFF2-40B4-BE49-F238E27FC236}">
                <a16:creationId xmlns:a16="http://schemas.microsoft.com/office/drawing/2014/main" id="{6B1DB2AF-FAB2-1088-5015-05EE3211B6CB}"/>
              </a:ext>
            </a:extLst>
          </p:cNvPr>
          <p:cNvSpPr txBox="1">
            <a:spLocks noChangeArrowheads="1"/>
          </p:cNvSpPr>
          <p:nvPr/>
        </p:nvSpPr>
        <p:spPr bwMode="auto">
          <a:xfrm>
            <a:off x="1219200" y="533400"/>
            <a:ext cx="547617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Figure 2.7  </a:t>
            </a:r>
            <a:r>
              <a:rPr lang="en-US" altLang="en-US" sz="2000" dirty="0"/>
              <a:t>Euclidean Algorithm </a:t>
            </a:r>
          </a:p>
          <a:p>
            <a:r>
              <a:rPr lang="en-US" altLang="en-US" sz="2800" i="0" dirty="0"/>
              <a:t>(a) Flowchart and (b) Pseudocode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7BD19407-E246-CEB2-84F4-F487E9685FF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22422E1-AD16-4541-8E7D-904B2C8BB4D0}" type="slidenum">
              <a:rPr lang="en-US" altLang="en-US" i="0" smtClean="0">
                <a:latin typeface="Arial" panose="020B0604020202020204" pitchFamily="34" charset="0"/>
              </a:rPr>
              <a:pPr/>
              <a:t>28</a:t>
            </a:fld>
            <a:endParaRPr lang="en-US" altLang="en-US" i="0">
              <a:latin typeface="Arial" panose="020B0604020202020204" pitchFamily="34" charset="0"/>
            </a:endParaRPr>
          </a:p>
        </p:txBody>
      </p:sp>
      <p:sp>
        <p:nvSpPr>
          <p:cNvPr id="48131" name="Text Box 2">
            <a:extLst>
              <a:ext uri="{FF2B5EF4-FFF2-40B4-BE49-F238E27FC236}">
                <a16:creationId xmlns:a16="http://schemas.microsoft.com/office/drawing/2014/main" id="{72771AF9-9A4C-C2EF-712A-6A225C02CA8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2.7</a:t>
            </a:r>
            <a:endParaRPr lang="en-US" altLang="en-US" sz="2000">
              <a:solidFill>
                <a:schemeClr val="bg1"/>
              </a:solidFill>
            </a:endParaRPr>
          </a:p>
        </p:txBody>
      </p:sp>
      <p:sp>
        <p:nvSpPr>
          <p:cNvPr id="48132" name="Rectangle 3">
            <a:extLst>
              <a:ext uri="{FF2B5EF4-FFF2-40B4-BE49-F238E27FC236}">
                <a16:creationId xmlns:a16="http://schemas.microsoft.com/office/drawing/2014/main" id="{8776EADE-E94C-BD65-2F03-DF2606B1C5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3" name="Rectangle 4">
            <a:extLst>
              <a:ext uri="{FF2B5EF4-FFF2-40B4-BE49-F238E27FC236}">
                <a16:creationId xmlns:a16="http://schemas.microsoft.com/office/drawing/2014/main" id="{BB5B7AAD-475C-5739-6485-A938BED5FB0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4" name="Rectangle 5">
            <a:extLst>
              <a:ext uri="{FF2B5EF4-FFF2-40B4-BE49-F238E27FC236}">
                <a16:creationId xmlns:a16="http://schemas.microsoft.com/office/drawing/2014/main" id="{891F4236-5EE5-126C-F90F-E85E9707D196}"/>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5" name="Rectangle 6">
            <a:extLst>
              <a:ext uri="{FF2B5EF4-FFF2-40B4-BE49-F238E27FC236}">
                <a16:creationId xmlns:a16="http://schemas.microsoft.com/office/drawing/2014/main" id="{FF6CDDED-FC0D-1FE2-E10D-1915CD1CAB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6" name="Rectangle 7">
            <a:extLst>
              <a:ext uri="{FF2B5EF4-FFF2-40B4-BE49-F238E27FC236}">
                <a16:creationId xmlns:a16="http://schemas.microsoft.com/office/drawing/2014/main" id="{E14CD94D-8916-EFA3-56CB-55D85EBB52B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7" name="Rectangle 8">
            <a:extLst>
              <a:ext uri="{FF2B5EF4-FFF2-40B4-BE49-F238E27FC236}">
                <a16:creationId xmlns:a16="http://schemas.microsoft.com/office/drawing/2014/main" id="{DD8D9D43-8ECE-6121-1AFD-AE1E18E405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8" name="Rectangle 9">
            <a:extLst>
              <a:ext uri="{FF2B5EF4-FFF2-40B4-BE49-F238E27FC236}">
                <a16:creationId xmlns:a16="http://schemas.microsoft.com/office/drawing/2014/main" id="{24C7C9F5-A343-CA49-48D3-024EF5E1641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9" name="Text Box 10">
            <a:extLst>
              <a:ext uri="{FF2B5EF4-FFF2-40B4-BE49-F238E27FC236}">
                <a16:creationId xmlns:a16="http://schemas.microsoft.com/office/drawing/2014/main" id="{AE9C0801-6FE0-F6A8-12A3-10D09F291F20}"/>
              </a:ext>
            </a:extLst>
          </p:cNvPr>
          <p:cNvSpPr txBox="1">
            <a:spLocks noChangeArrowheads="1"/>
          </p:cNvSpPr>
          <p:nvPr/>
        </p:nvSpPr>
        <p:spPr bwMode="auto">
          <a:xfrm>
            <a:off x="1143000" y="0"/>
            <a:ext cx="59634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b="0" dirty="0"/>
              <a:t>Example (Executing the algorithm)</a:t>
            </a:r>
            <a:endParaRPr lang="en-US" altLang="en-US" sz="3200" dirty="0"/>
          </a:p>
        </p:txBody>
      </p:sp>
      <p:sp>
        <p:nvSpPr>
          <p:cNvPr id="894987" name="Rectangle 11">
            <a:extLst>
              <a:ext uri="{FF2B5EF4-FFF2-40B4-BE49-F238E27FC236}">
                <a16:creationId xmlns:a16="http://schemas.microsoft.com/office/drawing/2014/main" id="{3D173A7F-FF27-6ED7-4CE3-BC085DC7FA7B}"/>
              </a:ext>
            </a:extLst>
          </p:cNvPr>
          <p:cNvSpPr>
            <a:spLocks noChangeArrowheads="1"/>
          </p:cNvSpPr>
          <p:nvPr/>
        </p:nvSpPr>
        <p:spPr bwMode="auto">
          <a:xfrm>
            <a:off x="304800" y="1065213"/>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(2740, 1760)  Trace the variables (r1, r2, q and r)</a:t>
            </a:r>
          </a:p>
        </p:txBody>
      </p:sp>
      <p:pic>
        <p:nvPicPr>
          <p:cNvPr id="48143" name="Picture 15">
            <a:extLst>
              <a:ext uri="{FF2B5EF4-FFF2-40B4-BE49-F238E27FC236}">
                <a16:creationId xmlns:a16="http://schemas.microsoft.com/office/drawing/2014/main" id="{70029226-A5AE-3641-0991-7D0E3582A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308" y="1962149"/>
            <a:ext cx="5265737" cy="38306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0BE6021-C7B5-FEFF-A327-D2CC203BD991}"/>
              </a:ext>
            </a:extLst>
          </p:cNvPr>
          <p:cNvSpPr txBox="1"/>
          <p:nvPr/>
        </p:nvSpPr>
        <p:spPr>
          <a:xfrm>
            <a:off x="304800" y="1799325"/>
            <a:ext cx="3089508" cy="4524315"/>
          </a:xfrm>
          <a:prstGeom prst="rect">
            <a:avLst/>
          </a:prstGeom>
          <a:noFill/>
        </p:spPr>
        <p:txBody>
          <a:bodyPr wrap="square">
            <a:spAutoFit/>
          </a:bodyPr>
          <a:lstStyle/>
          <a:p>
            <a:r>
              <a:rPr lang="en-US" i="0" dirty="0"/>
              <a:t>Soln.</a:t>
            </a:r>
            <a:br>
              <a:rPr lang="en-US" i="0" dirty="0"/>
            </a:br>
            <a:endParaRPr lang="en-US" i="0" dirty="0"/>
          </a:p>
          <a:p>
            <a:r>
              <a:rPr lang="en-US" i="0" dirty="0"/>
              <a:t>2740 	=   1  .  1760  +  980</a:t>
            </a:r>
          </a:p>
          <a:p>
            <a:pPr marL="342900" indent="-342900">
              <a:buAutoNum type="arabicPlain" startAt="252"/>
            </a:pPr>
            <a:endParaRPr lang="en-US" i="0" dirty="0"/>
          </a:p>
          <a:p>
            <a:r>
              <a:rPr lang="en-US" i="0" dirty="0"/>
              <a:t>1760	=   1  .  980    +  780</a:t>
            </a:r>
          </a:p>
          <a:p>
            <a:r>
              <a:rPr lang="en-US" i="0" dirty="0"/>
              <a:t>	</a:t>
            </a:r>
          </a:p>
          <a:p>
            <a:r>
              <a:rPr lang="en-US" i="0" dirty="0"/>
              <a:t>980	=   1  .  780    +  200</a:t>
            </a:r>
          </a:p>
          <a:p>
            <a:endParaRPr lang="en-US" i="0" dirty="0"/>
          </a:p>
          <a:p>
            <a:r>
              <a:rPr lang="en-US" i="0" dirty="0"/>
              <a:t>780	=   3  .  200    +  180   </a:t>
            </a:r>
          </a:p>
          <a:p>
            <a:br>
              <a:rPr lang="en-US" i="0" dirty="0">
                <a:sym typeface="Wingdings" panose="05000000000000000000" pitchFamily="2" charset="2"/>
              </a:rPr>
            </a:br>
            <a:r>
              <a:rPr lang="en-US" i="0" dirty="0">
                <a:sym typeface="Wingdings" panose="05000000000000000000" pitchFamily="2" charset="2"/>
              </a:rPr>
              <a:t>200	=   1   .  180   +  20</a:t>
            </a:r>
          </a:p>
          <a:p>
            <a:endParaRPr lang="en-US" i="0" dirty="0">
              <a:sym typeface="Wingdings" panose="05000000000000000000" pitchFamily="2" charset="2"/>
            </a:endParaRPr>
          </a:p>
          <a:p>
            <a:r>
              <a:rPr lang="en-US" i="0" dirty="0">
                <a:sym typeface="Wingdings" panose="05000000000000000000" pitchFamily="2" charset="2"/>
              </a:rPr>
              <a:t>180	=   9   .  20      +  0</a:t>
            </a:r>
          </a:p>
          <a:p>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20</a:t>
            </a:r>
          </a:p>
          <a:p>
            <a:endParaRPr lang="en-US" i="0" dirty="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B507628D-7D55-5732-BB67-F39CBA07B0A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94B628-9AEA-486F-BF43-D91BCEA6FF94}" type="slidenum">
              <a:rPr lang="en-US" altLang="en-US" i="0" smtClean="0">
                <a:latin typeface="Arial" panose="020B0604020202020204" pitchFamily="34" charset="0"/>
              </a:rPr>
              <a:pPr/>
              <a:t>29</a:t>
            </a:fld>
            <a:endParaRPr lang="en-US" altLang="en-US" i="0">
              <a:latin typeface="Arial" panose="020B0604020202020204" pitchFamily="34" charset="0"/>
            </a:endParaRPr>
          </a:p>
        </p:txBody>
      </p:sp>
      <p:sp>
        <p:nvSpPr>
          <p:cNvPr id="50179" name="Text Box 2">
            <a:extLst>
              <a:ext uri="{FF2B5EF4-FFF2-40B4-BE49-F238E27FC236}">
                <a16:creationId xmlns:a16="http://schemas.microsoft.com/office/drawing/2014/main" id="{4FB60F24-F851-8E86-FAA1-8368987E594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2.8</a:t>
            </a:r>
            <a:endParaRPr lang="en-US" altLang="en-US" sz="2000">
              <a:solidFill>
                <a:schemeClr val="bg1"/>
              </a:solidFill>
            </a:endParaRPr>
          </a:p>
        </p:txBody>
      </p:sp>
      <p:sp>
        <p:nvSpPr>
          <p:cNvPr id="50180" name="Rectangle 3">
            <a:extLst>
              <a:ext uri="{FF2B5EF4-FFF2-40B4-BE49-F238E27FC236}">
                <a16:creationId xmlns:a16="http://schemas.microsoft.com/office/drawing/2014/main" id="{F095C645-7036-E662-FDB3-FD640E68A34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1" name="Rectangle 4">
            <a:extLst>
              <a:ext uri="{FF2B5EF4-FFF2-40B4-BE49-F238E27FC236}">
                <a16:creationId xmlns:a16="http://schemas.microsoft.com/office/drawing/2014/main" id="{5B025E30-749D-DB0E-96E7-3B95AD6ACEE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2" name="Rectangle 5">
            <a:extLst>
              <a:ext uri="{FF2B5EF4-FFF2-40B4-BE49-F238E27FC236}">
                <a16:creationId xmlns:a16="http://schemas.microsoft.com/office/drawing/2014/main" id="{47AA70C3-E911-F02B-8EEC-F349F59B294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3" name="Rectangle 6">
            <a:extLst>
              <a:ext uri="{FF2B5EF4-FFF2-40B4-BE49-F238E27FC236}">
                <a16:creationId xmlns:a16="http://schemas.microsoft.com/office/drawing/2014/main" id="{0683705E-5497-0AF7-CBD6-F4091A37058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4" name="Rectangle 7">
            <a:extLst>
              <a:ext uri="{FF2B5EF4-FFF2-40B4-BE49-F238E27FC236}">
                <a16:creationId xmlns:a16="http://schemas.microsoft.com/office/drawing/2014/main" id="{65E85E28-7A5B-381D-EC42-935714B8B4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5" name="Rectangle 8">
            <a:extLst>
              <a:ext uri="{FF2B5EF4-FFF2-40B4-BE49-F238E27FC236}">
                <a16:creationId xmlns:a16="http://schemas.microsoft.com/office/drawing/2014/main" id="{71258595-1AC8-B587-95F4-01C96DBC26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6" name="Rectangle 9">
            <a:extLst>
              <a:ext uri="{FF2B5EF4-FFF2-40B4-BE49-F238E27FC236}">
                <a16:creationId xmlns:a16="http://schemas.microsoft.com/office/drawing/2014/main" id="{7F27E206-5A01-4371-22D1-435B257905A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7" name="Text Box 10">
            <a:extLst>
              <a:ext uri="{FF2B5EF4-FFF2-40B4-BE49-F238E27FC236}">
                <a16:creationId xmlns:a16="http://schemas.microsoft.com/office/drawing/2014/main" id="{1AB5C0AA-A2A4-B328-E1D8-594B2AD0107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7035" name="Rectangle 11">
            <a:extLst>
              <a:ext uri="{FF2B5EF4-FFF2-40B4-BE49-F238E27FC236}">
                <a16:creationId xmlns:a16="http://schemas.microsoft.com/office/drawing/2014/main" id="{75739DF1-EA8B-83B6-34A4-EA6751A010EC}"/>
              </a:ext>
            </a:extLst>
          </p:cNvPr>
          <p:cNvSpPr>
            <a:spLocks noChangeArrowheads="1"/>
          </p:cNvSpPr>
          <p:nvPr/>
        </p:nvSpPr>
        <p:spPr bwMode="auto">
          <a:xfrm>
            <a:off x="346075" y="1289353"/>
            <a:ext cx="8229600" cy="830997"/>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What if b &gt; a?</a:t>
            </a:r>
          </a:p>
          <a:p>
            <a:pPr algn="just" eaLnBrk="1" hangingPunct="1">
              <a:defRPr/>
            </a:pPr>
            <a:r>
              <a:rPr lang="en-US" altLang="en-US" sz="2400" i="0" dirty="0">
                <a:effectLst>
                  <a:outerShdw blurRad="38100" dist="38100" dir="2700000" algn="tl">
                    <a:srgbClr val="C0C0C0"/>
                  </a:outerShdw>
                </a:effectLst>
              </a:rPr>
              <a:t>Example: Find the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a:t>
            </a:r>
          </a:p>
        </p:txBody>
      </p:sp>
      <p:sp>
        <p:nvSpPr>
          <p:cNvPr id="897036" name="Rectangle 12">
            <a:extLst>
              <a:ext uri="{FF2B5EF4-FFF2-40B4-BE49-F238E27FC236}">
                <a16:creationId xmlns:a16="http://schemas.microsoft.com/office/drawing/2014/main" id="{BD521F9D-2F36-BE58-7674-DC16594C67FE}"/>
              </a:ext>
            </a:extLst>
          </p:cNvPr>
          <p:cNvSpPr>
            <a:spLocks noChangeArrowheads="1"/>
          </p:cNvSpPr>
          <p:nvPr/>
        </p:nvSpPr>
        <p:spPr bwMode="auto">
          <a:xfrm>
            <a:off x="269875" y="2468438"/>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We have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 5.</a:t>
            </a:r>
          </a:p>
        </p:txBody>
      </p:sp>
      <p:sp>
        <p:nvSpPr>
          <p:cNvPr id="897037" name="Rectangle 13">
            <a:extLst>
              <a:ext uri="{FF2B5EF4-FFF2-40B4-BE49-F238E27FC236}">
                <a16:creationId xmlns:a16="http://schemas.microsoft.com/office/drawing/2014/main" id="{0744777A-6338-6102-B60F-F680D9CBDA30}"/>
              </a:ext>
            </a:extLst>
          </p:cNvPr>
          <p:cNvSpPr>
            <a:spLocks noChangeArrowheads="1"/>
          </p:cNvSpPr>
          <p:nvPr/>
        </p:nvSpPr>
        <p:spPr bwMode="auto">
          <a:xfrm>
            <a:off x="269875" y="2087438"/>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p:pic>
        <p:nvPicPr>
          <p:cNvPr id="50191" name="Picture 15">
            <a:extLst>
              <a:ext uri="{FF2B5EF4-FFF2-40B4-BE49-F238E27FC236}">
                <a16:creationId xmlns:a16="http://schemas.microsoft.com/office/drawing/2014/main" id="{3ECD551A-2425-4892-95C0-55652AC9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46301"/>
            <a:ext cx="5146675"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149B6A2C-186E-0A0B-8999-58B613BDA2D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91BBD67-4E80-4E76-8B0A-116876816515}" type="slidenum">
              <a:rPr lang="en-US" altLang="en-US" i="0" smtClean="0">
                <a:latin typeface="Arial" panose="020B0604020202020204" pitchFamily="34" charset="0"/>
              </a:rPr>
              <a:pPr/>
              <a:t>3</a:t>
            </a:fld>
            <a:endParaRPr lang="en-US" altLang="en-US" i="0">
              <a:latin typeface="Arial" panose="020B0604020202020204" pitchFamily="34" charset="0"/>
            </a:endParaRPr>
          </a:p>
        </p:txBody>
      </p:sp>
      <p:sp>
        <p:nvSpPr>
          <p:cNvPr id="749570" name="Rectangle 2">
            <a:extLst>
              <a:ext uri="{FF2B5EF4-FFF2-40B4-BE49-F238E27FC236}">
                <a16:creationId xmlns:a16="http://schemas.microsoft.com/office/drawing/2014/main" id="{F6FC6183-B931-3952-FB22-983DA8C656BB}"/>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49571" name="Text Box 3">
            <a:extLst>
              <a:ext uri="{FF2B5EF4-FFF2-40B4-BE49-F238E27FC236}">
                <a16:creationId xmlns:a16="http://schemas.microsoft.com/office/drawing/2014/main" id="{A6B972FB-2165-2DD9-8128-210372BD145E}"/>
              </a:ext>
            </a:extLst>
          </p:cNvPr>
          <p:cNvSpPr txBox="1">
            <a:spLocks noChangeArrowheads="1"/>
          </p:cNvSpPr>
          <p:nvPr/>
        </p:nvSpPr>
        <p:spPr bwMode="auto">
          <a:xfrm>
            <a:off x="228600" y="406400"/>
            <a:ext cx="572135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2-1   INTEGER ARITHMETIC</a:t>
            </a:r>
          </a:p>
        </p:txBody>
      </p:sp>
      <p:sp>
        <p:nvSpPr>
          <p:cNvPr id="9221" name="Text Box 4">
            <a:extLst>
              <a:ext uri="{FF2B5EF4-FFF2-40B4-BE49-F238E27FC236}">
                <a16:creationId xmlns:a16="http://schemas.microsoft.com/office/drawing/2014/main" id="{793517E7-50A5-6472-C94F-C6E32C831354}"/>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49573" name="Rectangle 5">
            <a:extLst>
              <a:ext uri="{FF2B5EF4-FFF2-40B4-BE49-F238E27FC236}">
                <a16:creationId xmlns:a16="http://schemas.microsoft.com/office/drawing/2014/main" id="{3B72A7AD-6424-814A-FCAD-022DCE4F3C5F}"/>
              </a:ext>
            </a:extLst>
          </p:cNvPr>
          <p:cNvSpPr>
            <a:spLocks noChangeArrowheads="1"/>
          </p:cNvSpPr>
          <p:nvPr/>
        </p:nvSpPr>
        <p:spPr bwMode="auto">
          <a:xfrm>
            <a:off x="304800" y="1600200"/>
            <a:ext cx="8229600" cy="1800225"/>
          </a:xfrm>
          <a:prstGeom prst="rect">
            <a:avLst/>
          </a:prstGeom>
          <a:noFill/>
          <a:ln>
            <a:noFill/>
          </a:ln>
          <a:effectLst/>
        </p:spPr>
        <p:txBody>
          <a:bodyPr anchor="ctr">
            <a:spAutoFit/>
          </a:bodyPr>
          <a:lstStyle/>
          <a:p>
            <a:pPr algn="just" eaLnBrk="1" hangingPunct="1">
              <a:defRPr/>
            </a:pPr>
            <a:r>
              <a:rPr lang="en-US" altLang="en-US" sz="2800" b="0" dirty="0">
                <a:effectLst>
                  <a:outerShdw blurRad="38100" dist="38100" dir="2700000" algn="tl">
                    <a:srgbClr val="C0C0C0"/>
                  </a:outerShdw>
                </a:effectLst>
              </a:rPr>
              <a:t>In integer arithmetic, we use a set and a few operations. You are familiar with this set and the corresponding operations, but they are reviewed here to create a background for modular arithmetic.</a:t>
            </a:r>
          </a:p>
        </p:txBody>
      </p:sp>
      <p:sp>
        <p:nvSpPr>
          <p:cNvPr id="9223" name="Rectangle 6">
            <a:extLst>
              <a:ext uri="{FF2B5EF4-FFF2-40B4-BE49-F238E27FC236}">
                <a16:creationId xmlns:a16="http://schemas.microsoft.com/office/drawing/2014/main" id="{434907CD-214A-D81C-DBA8-75FD1AB80693}"/>
              </a:ext>
            </a:extLst>
          </p:cNvPr>
          <p:cNvSpPr>
            <a:spLocks noChangeArrowheads="1"/>
          </p:cNvSpPr>
          <p:nvPr/>
        </p:nvSpPr>
        <p:spPr bwMode="auto">
          <a:xfrm>
            <a:off x="304800" y="4330700"/>
            <a:ext cx="670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dirty="0">
                <a:solidFill>
                  <a:schemeClr val="hlink"/>
                </a:solidFill>
              </a:rPr>
              <a:t>2.1.1</a:t>
            </a:r>
            <a:r>
              <a:rPr lang="en-US" altLang="en-US" sz="2400" i="0" dirty="0">
                <a:solidFill>
                  <a:srgbClr val="0033CC"/>
                </a:solidFill>
              </a:rPr>
              <a:t>	Set of Integers</a:t>
            </a:r>
            <a:br>
              <a:rPr lang="fr-FR" altLang="en-US" sz="2400" i="0" dirty="0">
                <a:solidFill>
                  <a:srgbClr val="0033CC"/>
                </a:solidFill>
              </a:rPr>
            </a:br>
            <a:r>
              <a:rPr lang="fr-FR" altLang="en-US" sz="2400" i="0" dirty="0">
                <a:solidFill>
                  <a:schemeClr val="hlink"/>
                </a:solidFill>
              </a:rPr>
              <a:t>2.1.2</a:t>
            </a:r>
            <a:r>
              <a:rPr lang="fr-FR" altLang="en-US" sz="2400" i="0" dirty="0">
                <a:solidFill>
                  <a:srgbClr val="0033CC"/>
                </a:solidFill>
              </a:rPr>
              <a:t>	</a:t>
            </a:r>
            <a:r>
              <a:rPr lang="fr-FR" altLang="en-US" sz="2400" i="0" dirty="0" err="1">
                <a:solidFill>
                  <a:srgbClr val="0033CC"/>
                </a:solidFill>
              </a:rPr>
              <a:t>Binary</a:t>
            </a:r>
            <a:r>
              <a:rPr lang="fr-FR" altLang="en-US" sz="2400" i="0" dirty="0">
                <a:solidFill>
                  <a:srgbClr val="0033CC"/>
                </a:solidFill>
              </a:rPr>
              <a:t> Operations</a:t>
            </a:r>
            <a:br>
              <a:rPr lang="fr-FR" altLang="en-US" sz="2400" i="0" dirty="0">
                <a:solidFill>
                  <a:srgbClr val="0033CC"/>
                </a:solidFill>
              </a:rPr>
            </a:br>
            <a:r>
              <a:rPr lang="fr-FR" altLang="en-US" sz="2400" i="0" dirty="0">
                <a:solidFill>
                  <a:schemeClr val="hlink"/>
                </a:solidFill>
              </a:rPr>
              <a:t>2.1.3</a:t>
            </a:r>
            <a:r>
              <a:rPr lang="fr-FR" altLang="en-US" sz="2400" i="0" dirty="0">
                <a:solidFill>
                  <a:srgbClr val="0033CC"/>
                </a:solidFill>
              </a:rPr>
              <a:t>	Integer Division</a:t>
            </a:r>
          </a:p>
          <a:p>
            <a:pPr>
              <a:buClr>
                <a:schemeClr val="tx1"/>
              </a:buClr>
              <a:buSzPct val="117000"/>
              <a:buFont typeface="Wingdings" panose="05000000000000000000" pitchFamily="2" charset="2"/>
              <a:buNone/>
            </a:pPr>
            <a:r>
              <a:rPr lang="fr-FR" altLang="en-US" sz="2400" i="0" dirty="0">
                <a:solidFill>
                  <a:schemeClr val="hlink"/>
                </a:solidFill>
              </a:rPr>
              <a:t>2.1.4</a:t>
            </a:r>
            <a:r>
              <a:rPr lang="fr-FR" altLang="en-US" sz="2400" i="0" dirty="0">
                <a:solidFill>
                  <a:srgbClr val="0033CC"/>
                </a:solidFill>
              </a:rPr>
              <a:t>	</a:t>
            </a:r>
            <a:r>
              <a:rPr lang="fr-FR" altLang="en-US" sz="2400" i="0" dirty="0" err="1">
                <a:solidFill>
                  <a:srgbClr val="0033CC"/>
                </a:solidFill>
              </a:rPr>
              <a:t>Divisibility</a:t>
            </a:r>
            <a:endParaRPr lang="fr-FR" altLang="en-US" sz="2400" i="0" dirty="0">
              <a:solidFill>
                <a:srgbClr val="0033CC"/>
              </a:solidFill>
            </a:endParaRPr>
          </a:p>
        </p:txBody>
      </p:sp>
      <p:sp>
        <p:nvSpPr>
          <p:cNvPr id="749575" name="Text Box 7">
            <a:extLst>
              <a:ext uri="{FF2B5EF4-FFF2-40B4-BE49-F238E27FC236}">
                <a16:creationId xmlns:a16="http://schemas.microsoft.com/office/drawing/2014/main" id="{5939BEFE-174C-41CB-8E83-F2725B459F6B}"/>
              </a:ext>
            </a:extLst>
          </p:cNvPr>
          <p:cNvSpPr txBox="1">
            <a:spLocks noChangeArrowheads="1"/>
          </p:cNvSpPr>
          <p:nvPr/>
        </p:nvSpPr>
        <p:spPr bwMode="auto">
          <a:xfrm>
            <a:off x="317500" y="3854450"/>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A1278FD8-DBB0-BFFD-540F-8798873B79A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6B2A71A-106F-41F8-ADE6-38DFFD373A02}" type="slidenum">
              <a:rPr lang="en-US" altLang="en-US" i="0" smtClean="0">
                <a:latin typeface="Arial" panose="020B0604020202020204" pitchFamily="34" charset="0"/>
              </a:rPr>
              <a:pPr/>
              <a:t>30</a:t>
            </a:fld>
            <a:endParaRPr lang="en-US" altLang="en-US" i="0">
              <a:latin typeface="Arial" panose="020B0604020202020204" pitchFamily="34" charset="0"/>
            </a:endParaRPr>
          </a:p>
        </p:txBody>
      </p:sp>
      <p:sp>
        <p:nvSpPr>
          <p:cNvPr id="52227" name="Text Box 2">
            <a:extLst>
              <a:ext uri="{FF2B5EF4-FFF2-40B4-BE49-F238E27FC236}">
                <a16:creationId xmlns:a16="http://schemas.microsoft.com/office/drawing/2014/main" id="{C2DA51FA-DC19-344E-A1F6-E2EB2710E02B}"/>
              </a:ext>
            </a:extLst>
          </p:cNvPr>
          <p:cNvSpPr txBox="1">
            <a:spLocks noChangeArrowheads="1"/>
          </p:cNvSpPr>
          <p:nvPr/>
        </p:nvSpPr>
        <p:spPr bwMode="auto">
          <a:xfrm>
            <a:off x="1143000" y="533400"/>
            <a:ext cx="548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Extended Euclidean Algorithm (EEA)</a:t>
            </a:r>
            <a:endParaRPr lang="en-US" altLang="en-US" sz="2000" dirty="0"/>
          </a:p>
        </p:txBody>
      </p:sp>
      <p:sp>
        <p:nvSpPr>
          <p:cNvPr id="52228" name="Rectangle 3">
            <a:extLst>
              <a:ext uri="{FF2B5EF4-FFF2-40B4-BE49-F238E27FC236}">
                <a16:creationId xmlns:a16="http://schemas.microsoft.com/office/drawing/2014/main" id="{9FCDBCEC-2EF9-EE13-1032-B31B6198228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29" name="Rectangle 4">
            <a:extLst>
              <a:ext uri="{FF2B5EF4-FFF2-40B4-BE49-F238E27FC236}">
                <a16:creationId xmlns:a16="http://schemas.microsoft.com/office/drawing/2014/main" id="{167D856E-488B-7B99-24E6-FDDF80E4A4A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0" name="Rectangle 5">
            <a:extLst>
              <a:ext uri="{FF2B5EF4-FFF2-40B4-BE49-F238E27FC236}">
                <a16:creationId xmlns:a16="http://schemas.microsoft.com/office/drawing/2014/main" id="{7D164978-EC3B-8C5E-9888-AFEE5FC715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1" name="Rectangle 6">
            <a:extLst>
              <a:ext uri="{FF2B5EF4-FFF2-40B4-BE49-F238E27FC236}">
                <a16:creationId xmlns:a16="http://schemas.microsoft.com/office/drawing/2014/main" id="{15C992C9-EBD3-A9E0-810C-9020165AF0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2" name="Rectangle 7">
            <a:extLst>
              <a:ext uri="{FF2B5EF4-FFF2-40B4-BE49-F238E27FC236}">
                <a16:creationId xmlns:a16="http://schemas.microsoft.com/office/drawing/2014/main" id="{B0E5F2F3-7BC3-288C-3676-4CB9BECDA0A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3" name="Rectangle 8">
            <a:extLst>
              <a:ext uri="{FF2B5EF4-FFF2-40B4-BE49-F238E27FC236}">
                <a16:creationId xmlns:a16="http://schemas.microsoft.com/office/drawing/2014/main" id="{BD066CC0-0FDF-EC99-A82F-6ADC39FFF9A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4" name="Rectangle 9">
            <a:extLst>
              <a:ext uri="{FF2B5EF4-FFF2-40B4-BE49-F238E27FC236}">
                <a16:creationId xmlns:a16="http://schemas.microsoft.com/office/drawing/2014/main" id="{FDFA403B-D589-352B-7C43-71FCF4019E4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5" name="Text Box 10">
            <a:extLst>
              <a:ext uri="{FF2B5EF4-FFF2-40B4-BE49-F238E27FC236}">
                <a16:creationId xmlns:a16="http://schemas.microsoft.com/office/drawing/2014/main" id="{3A40C26C-3D57-8679-96B2-3634F0D2C4C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9083" name="Rectangle 11">
            <a:extLst>
              <a:ext uri="{FF2B5EF4-FFF2-40B4-BE49-F238E27FC236}">
                <a16:creationId xmlns:a16="http://schemas.microsoft.com/office/drawing/2014/main" id="{60742DC0-84DC-6821-402B-779C87BA5F82}"/>
              </a:ext>
            </a:extLst>
          </p:cNvPr>
          <p:cNvSpPr>
            <a:spLocks noChangeArrowheads="1"/>
          </p:cNvSpPr>
          <p:nvPr/>
        </p:nvSpPr>
        <p:spPr bwMode="auto">
          <a:xfrm>
            <a:off x="356394" y="1083053"/>
            <a:ext cx="8229600" cy="156966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Given two integers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then the </a:t>
            </a:r>
            <a:r>
              <a:rPr lang="en-US" altLang="en-US" sz="2400" b="0" i="0" dirty="0" err="1">
                <a:effectLst>
                  <a:outerShdw blurRad="38100" dist="38100" dir="2700000" algn="tl">
                    <a:srgbClr val="C0C0C0"/>
                  </a:outerShdw>
                </a:effectLst>
              </a:rPr>
              <a:t>gcd</a:t>
            </a:r>
            <a:r>
              <a:rPr lang="en-US" altLang="en-US" sz="2400" b="0" i="0" dirty="0">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a</a:t>
            </a:r>
            <a:r>
              <a:rPr lang="en-US" altLang="en-US" sz="2400" b="0" i="0" dirty="0" err="1">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can be expressed as a </a:t>
            </a:r>
            <a:r>
              <a:rPr lang="en-US" altLang="en-US" sz="2400" i="0" dirty="0">
                <a:effectLst>
                  <a:outerShdw blurRad="38100" dist="38100" dir="2700000" algn="tl">
                    <a:srgbClr val="C0C0C0"/>
                  </a:outerShdw>
                </a:effectLst>
              </a:rPr>
              <a:t>linear combination </a:t>
            </a:r>
            <a:r>
              <a:rPr lang="en-US" altLang="en-US" sz="2400" b="0" i="0" dirty="0">
                <a:effectLst>
                  <a:outerShdw blurRad="38100" dist="38100" dir="2700000" algn="tl">
                    <a:srgbClr val="C0C0C0"/>
                  </a:outerShdw>
                </a:effectLst>
              </a:rPr>
              <a:t>of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Thus, there are two integers, </a:t>
            </a:r>
            <a:r>
              <a:rPr lang="en-US" altLang="en-US" sz="2400" b="0" dirty="0">
                <a:effectLst>
                  <a:outerShdw blurRad="38100" dist="38100" dir="2700000" algn="tl">
                    <a:srgbClr val="C0C0C0"/>
                  </a:outerShdw>
                </a:effectLst>
              </a:rPr>
              <a:t>s</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t</a:t>
            </a:r>
            <a:r>
              <a:rPr lang="en-US" altLang="en-US" sz="2400" b="0" i="0" dirty="0">
                <a:effectLst>
                  <a:outerShdw blurRad="38100" dist="38100" dir="2700000" algn="tl">
                    <a:srgbClr val="C0C0C0"/>
                  </a:outerShdw>
                </a:effectLst>
              </a:rPr>
              <a:t>, such that</a:t>
            </a:r>
          </a:p>
        </p:txBody>
      </p:sp>
      <p:pic>
        <p:nvPicPr>
          <p:cNvPr id="52237" name="Picture 15">
            <a:extLst>
              <a:ext uri="{FF2B5EF4-FFF2-40B4-BE49-F238E27FC236}">
                <a16:creationId xmlns:a16="http://schemas.microsoft.com/office/drawing/2014/main" id="{4AA08779-D03F-3653-AA31-0DC5D50ED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06" y="3082131"/>
            <a:ext cx="5462587"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088" name="Rectangle 16">
            <a:extLst>
              <a:ext uri="{FF2B5EF4-FFF2-40B4-BE49-F238E27FC236}">
                <a16:creationId xmlns:a16="http://schemas.microsoft.com/office/drawing/2014/main" id="{2C3D994D-2748-CD63-8D24-319A5E60CE52}"/>
              </a:ext>
            </a:extLst>
          </p:cNvPr>
          <p:cNvSpPr>
            <a:spLocks noChangeArrowheads="1"/>
          </p:cNvSpPr>
          <p:nvPr/>
        </p:nvSpPr>
        <p:spPr bwMode="auto">
          <a:xfrm>
            <a:off x="381000" y="3973939"/>
            <a:ext cx="8229600" cy="830997"/>
          </a:xfrm>
          <a:prstGeom prst="rect">
            <a:avLst/>
          </a:prstGeom>
          <a:noFill/>
          <a:ln>
            <a:noFill/>
          </a:ln>
          <a:effectLst/>
        </p:spPr>
        <p:txBody>
          <a:bodyPr anchor="ctr">
            <a:spAutoFit/>
          </a:bodyPr>
          <a:lstStyle/>
          <a:p>
            <a:pPr algn="just" eaLnBrk="1" hangingPunct="1">
              <a:defRPr/>
            </a:pPr>
            <a:r>
              <a:rPr lang="en-US" altLang="en-US" sz="2400" b="0" dirty="0">
                <a:effectLst>
                  <a:outerShdw blurRad="38100" dist="38100" dir="2700000" algn="tl">
                    <a:srgbClr val="C0C0C0"/>
                  </a:outerShdw>
                </a:effectLst>
              </a:rPr>
              <a:t>The extended Euclidean algorithm can calculate the </a:t>
            </a:r>
            <a:r>
              <a:rPr lang="en-US" altLang="en-US" sz="2400" b="0" dirty="0" err="1">
                <a:effectLst>
                  <a:outerShdw blurRad="38100" dist="38100" dir="2700000" algn="tl">
                    <a:srgbClr val="C0C0C0"/>
                  </a:outerShdw>
                </a:effectLst>
              </a:rPr>
              <a:t>gcd</a:t>
            </a:r>
            <a:r>
              <a:rPr lang="en-US" altLang="en-US" sz="2400" b="0" dirty="0">
                <a:effectLst>
                  <a:outerShdw blurRad="38100" dist="38100" dir="2700000" algn="tl">
                    <a:srgbClr val="C0C0C0"/>
                  </a:outerShdw>
                </a:effectLst>
              </a:rPr>
              <a:t> (a, b) and at the same time calculate the value of s and 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A9CA89E8-1EB9-5C1E-8FE3-948E2266CA1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3F0559F9-E869-6AB9-657A-116EAA931041}"/>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p:txBody>
      </p:sp>
    </p:spTree>
    <p:extLst>
      <p:ext uri="{BB962C8B-B14F-4D97-AF65-F5344CB8AC3E}">
        <p14:creationId xmlns:p14="http://schemas.microsoft.com/office/powerpoint/2010/main" val="174379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4E64-AEFD-4057-9D3A-DFBC532D537B}"/>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F625F488-96DD-86A5-74FE-5964D2E69835}"/>
              </a:ext>
            </a:extLst>
          </p:cNvPr>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a:extLst>
              <a:ext uri="{FF2B5EF4-FFF2-40B4-BE49-F238E27FC236}">
                <a16:creationId xmlns:a16="http://schemas.microsoft.com/office/drawing/2014/main" id="{4E97D0E7-F2B1-9826-4941-A964B5EA5F9B}"/>
              </a:ext>
            </a:extLst>
          </p:cNvPr>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0D30BDF1-E5CC-346A-0755-B169F656483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D3B45F94-AB33-1363-D190-4EAFBFCEA2EC}"/>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pPr>
              <a:lnSpc>
                <a:spcPct val="150000"/>
              </a:lnSpc>
            </a:pPr>
            <a:r>
              <a:rPr lang="en-US" i="0" dirty="0"/>
              <a:t>From (3): </a:t>
            </a:r>
            <a:br>
              <a:rPr lang="en-US" i="0" dirty="0"/>
            </a:br>
            <a:r>
              <a:rPr lang="en-US" i="0" dirty="0"/>
              <a:t>18  =  54 – 1 . 36</a:t>
            </a:r>
          </a:p>
          <a:p>
            <a:pPr>
              <a:lnSpc>
                <a:spcPct val="150000"/>
              </a:lnSpc>
            </a:pPr>
            <a:r>
              <a:rPr lang="en-US" i="0" dirty="0"/>
              <a:t>      =  54 – 1 . (198 – 3 . 54)  by (2)</a:t>
            </a:r>
          </a:p>
          <a:p>
            <a:pPr>
              <a:lnSpc>
                <a:spcPct val="150000"/>
              </a:lnSpc>
            </a:pPr>
            <a:r>
              <a:rPr lang="en-US" i="0" dirty="0"/>
              <a:t>      =  – 1 . 198  +  4 . 54 </a:t>
            </a:r>
          </a:p>
          <a:p>
            <a:pPr>
              <a:lnSpc>
                <a:spcPct val="150000"/>
              </a:lnSpc>
            </a:pPr>
            <a:r>
              <a:rPr lang="en-US" i="0" dirty="0"/>
              <a:t>      =  – 1 . 198  +  4 . (252 – 1 . 198)  by (1) </a:t>
            </a:r>
          </a:p>
          <a:p>
            <a:pPr>
              <a:lnSpc>
                <a:spcPct val="150000"/>
              </a:lnSpc>
            </a:pPr>
            <a:r>
              <a:rPr lang="en-US" i="0" dirty="0"/>
              <a:t>      =  4 . 252 – 5 . 198</a:t>
            </a:r>
          </a:p>
          <a:p>
            <a:pPr>
              <a:lnSpc>
                <a:spcPct val="150000"/>
              </a:lnSpc>
            </a:pPr>
            <a:endParaRPr lang="en-US" i="0" dirty="0"/>
          </a:p>
          <a:p>
            <a:pPr>
              <a:lnSpc>
                <a:spcPct val="150000"/>
              </a:lnSpc>
            </a:pPr>
            <a:r>
              <a:rPr lang="en-US" i="0" dirty="0"/>
              <a:t>Thus,  </a:t>
            </a:r>
            <a:r>
              <a:rPr lang="en-US" dirty="0"/>
              <a:t>s</a:t>
            </a:r>
            <a:r>
              <a:rPr lang="en-US" i="0" dirty="0"/>
              <a:t> = 4  and  </a:t>
            </a:r>
            <a:r>
              <a:rPr lang="en-US" dirty="0"/>
              <a:t>t</a:t>
            </a:r>
            <a:r>
              <a:rPr lang="en-US" i="0" dirty="0"/>
              <a:t> = – 5 </a:t>
            </a:r>
          </a:p>
          <a:p>
            <a:endParaRPr lang="en-US" i="0"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620B325-1B46-5ECF-1551-443581771CF8}"/>
                  </a:ext>
                </a:extLst>
              </p14:cNvPr>
              <p14:cNvContentPartPr/>
              <p14:nvPr/>
            </p14:nvContentPartPr>
            <p14:xfrm>
              <a:off x="919080" y="5535000"/>
              <a:ext cx="3079080" cy="819360"/>
            </p14:xfrm>
          </p:contentPart>
        </mc:Choice>
        <mc:Fallback xmlns="">
          <p:pic>
            <p:nvPicPr>
              <p:cNvPr id="5" name="Ink 4">
                <a:extLst>
                  <a:ext uri="{FF2B5EF4-FFF2-40B4-BE49-F238E27FC236}">
                    <a16:creationId xmlns:a16="http://schemas.microsoft.com/office/drawing/2014/main" id="{C620B325-1B46-5ECF-1551-443581771CF8}"/>
                  </a:ext>
                </a:extLst>
              </p:cNvPr>
              <p:cNvPicPr/>
              <p:nvPr/>
            </p:nvPicPr>
            <p:blipFill>
              <a:blip r:embed="rId4"/>
              <a:stretch>
                <a:fillRect/>
              </a:stretch>
            </p:blipFill>
            <p:spPr>
              <a:xfrm>
                <a:off x="909720" y="5525640"/>
                <a:ext cx="3097800" cy="838080"/>
              </a:xfrm>
              <a:prstGeom prst="rect">
                <a:avLst/>
              </a:prstGeom>
            </p:spPr>
          </p:pic>
        </mc:Fallback>
      </mc:AlternateContent>
    </p:spTree>
    <p:extLst>
      <p:ext uri="{BB962C8B-B14F-4D97-AF65-F5344CB8AC3E}">
        <p14:creationId xmlns:p14="http://schemas.microsoft.com/office/powerpoint/2010/main" val="35948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44B891FA-B8C8-8E38-0873-39DA808D543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CF25D26-1273-4BB4-B45C-C242C68C0C02}" type="slidenum">
              <a:rPr lang="en-US" altLang="en-US" i="0" smtClean="0">
                <a:latin typeface="Arial" panose="020B0604020202020204" pitchFamily="34" charset="0"/>
              </a:rPr>
              <a:pPr/>
              <a:t>33</a:t>
            </a:fld>
            <a:endParaRPr lang="en-US" altLang="en-US" i="0">
              <a:latin typeface="Arial" panose="020B0604020202020204" pitchFamily="34" charset="0"/>
            </a:endParaRPr>
          </a:p>
        </p:txBody>
      </p:sp>
      <p:sp>
        <p:nvSpPr>
          <p:cNvPr id="751618" name="Rectangle 2">
            <a:extLst>
              <a:ext uri="{FF2B5EF4-FFF2-40B4-BE49-F238E27FC236}">
                <a16:creationId xmlns:a16="http://schemas.microsoft.com/office/drawing/2014/main" id="{86D1A784-76CD-D4D5-2C63-9B6FD1EE1F3E}"/>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51619" name="Text Box 3">
            <a:extLst>
              <a:ext uri="{FF2B5EF4-FFF2-40B4-BE49-F238E27FC236}">
                <a16:creationId xmlns:a16="http://schemas.microsoft.com/office/drawing/2014/main" id="{56CBE01E-10B9-E5BD-A6A5-0AA7FF27494E}"/>
              </a:ext>
            </a:extLst>
          </p:cNvPr>
          <p:cNvSpPr txBox="1">
            <a:spLocks noChangeArrowheads="1"/>
          </p:cNvSpPr>
          <p:nvPr/>
        </p:nvSpPr>
        <p:spPr bwMode="auto">
          <a:xfrm>
            <a:off x="228600" y="406400"/>
            <a:ext cx="5991225"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2-2   MODULAR ARITHMETIC</a:t>
            </a:r>
          </a:p>
        </p:txBody>
      </p:sp>
      <p:sp>
        <p:nvSpPr>
          <p:cNvPr id="72709" name="Text Box 4">
            <a:extLst>
              <a:ext uri="{FF2B5EF4-FFF2-40B4-BE49-F238E27FC236}">
                <a16:creationId xmlns:a16="http://schemas.microsoft.com/office/drawing/2014/main" id="{4A84F4E0-7157-76AF-0694-58DA507E152F}"/>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51621" name="Rectangle 5">
            <a:extLst>
              <a:ext uri="{FF2B5EF4-FFF2-40B4-BE49-F238E27FC236}">
                <a16:creationId xmlns:a16="http://schemas.microsoft.com/office/drawing/2014/main" id="{28C9CB78-D45A-B00C-3389-AEE24FE1E3CC}"/>
              </a:ext>
            </a:extLst>
          </p:cNvPr>
          <p:cNvSpPr>
            <a:spLocks noChangeArrowheads="1"/>
          </p:cNvSpPr>
          <p:nvPr/>
        </p:nvSpPr>
        <p:spPr bwMode="auto">
          <a:xfrm>
            <a:off x="304800" y="1524000"/>
            <a:ext cx="8229600" cy="1800225"/>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The division relationship (a = q × n + r) discussed in the previous section has two inputs (a and n) and two outputs (q and r). In modular arithmetic, we are interested in only one of the outputs, the remainder r. </a:t>
            </a:r>
          </a:p>
        </p:txBody>
      </p:sp>
      <p:sp>
        <p:nvSpPr>
          <p:cNvPr id="72711" name="Rectangle 6">
            <a:extLst>
              <a:ext uri="{FF2B5EF4-FFF2-40B4-BE49-F238E27FC236}">
                <a16:creationId xmlns:a16="http://schemas.microsoft.com/office/drawing/2014/main" id="{B790D71F-7489-5E1F-B5EB-1234B6651324}"/>
              </a:ext>
            </a:extLst>
          </p:cNvPr>
          <p:cNvSpPr>
            <a:spLocks noChangeArrowheads="1"/>
          </p:cNvSpPr>
          <p:nvPr/>
        </p:nvSpPr>
        <p:spPr bwMode="auto">
          <a:xfrm>
            <a:off x="304800" y="4117975"/>
            <a:ext cx="6705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2.2.1</a:t>
            </a:r>
            <a:r>
              <a:rPr lang="en-US" altLang="en-US" sz="2400" i="0">
                <a:solidFill>
                  <a:srgbClr val="0033CC"/>
                </a:solidFill>
              </a:rPr>
              <a:t>	Modular Operator</a:t>
            </a:r>
            <a:br>
              <a:rPr lang="fr-FR" altLang="en-US" sz="2400" i="0">
                <a:solidFill>
                  <a:srgbClr val="0033CC"/>
                </a:solidFill>
              </a:rPr>
            </a:br>
            <a:r>
              <a:rPr lang="fr-FR" altLang="en-US" sz="2400" i="0">
                <a:solidFill>
                  <a:schemeClr val="hlink"/>
                </a:solidFill>
              </a:rPr>
              <a:t>2.2.2</a:t>
            </a:r>
            <a:r>
              <a:rPr lang="fr-FR" altLang="en-US" sz="2400" i="0">
                <a:solidFill>
                  <a:srgbClr val="0033CC"/>
                </a:solidFill>
              </a:rPr>
              <a:t>	Set of Residues</a:t>
            </a:r>
            <a:br>
              <a:rPr lang="fr-FR" altLang="en-US" sz="2400" i="0">
                <a:solidFill>
                  <a:srgbClr val="0033CC"/>
                </a:solidFill>
              </a:rPr>
            </a:br>
            <a:r>
              <a:rPr lang="fr-FR" altLang="en-US" sz="2400" i="0">
                <a:solidFill>
                  <a:schemeClr val="hlink"/>
                </a:solidFill>
              </a:rPr>
              <a:t>2.2.3</a:t>
            </a:r>
            <a:r>
              <a:rPr lang="fr-FR" altLang="en-US" sz="2400" i="0">
                <a:solidFill>
                  <a:srgbClr val="0033CC"/>
                </a:solidFill>
              </a:rPr>
              <a:t>	Congruence</a:t>
            </a:r>
            <a:br>
              <a:rPr lang="fr-FR" altLang="en-US" sz="2400" i="0">
                <a:solidFill>
                  <a:srgbClr val="0033CC"/>
                </a:solidFill>
              </a:rPr>
            </a:br>
            <a:r>
              <a:rPr lang="fr-FR" altLang="en-US" sz="2400" i="0">
                <a:solidFill>
                  <a:schemeClr val="hlink"/>
                </a:solidFill>
              </a:rPr>
              <a:t>2.2.4</a:t>
            </a:r>
            <a:r>
              <a:rPr lang="fr-FR" altLang="en-US" sz="2400" i="0">
                <a:solidFill>
                  <a:srgbClr val="0033CC"/>
                </a:solidFill>
              </a:rPr>
              <a:t>	Operations in Z</a:t>
            </a:r>
            <a:r>
              <a:rPr lang="fr-FR" altLang="en-US" sz="2400" i="0" baseline="-25000">
                <a:solidFill>
                  <a:srgbClr val="0033CC"/>
                </a:solidFill>
              </a:rPr>
              <a:t>n</a:t>
            </a:r>
          </a:p>
          <a:p>
            <a:pPr>
              <a:buClr>
                <a:schemeClr val="tx1"/>
              </a:buClr>
              <a:buSzPct val="117000"/>
              <a:buFont typeface="Wingdings" panose="05000000000000000000" pitchFamily="2" charset="2"/>
              <a:buNone/>
            </a:pPr>
            <a:r>
              <a:rPr lang="en-US" altLang="en-US" sz="2400" i="0">
                <a:solidFill>
                  <a:schemeClr val="hlink"/>
                </a:solidFill>
              </a:rPr>
              <a:t>2.2.5</a:t>
            </a:r>
            <a:r>
              <a:rPr lang="en-US" altLang="en-US" sz="2400" i="0">
                <a:solidFill>
                  <a:srgbClr val="0033CC"/>
                </a:solidFill>
              </a:rPr>
              <a:t>	Addition and Multiplication Tables</a:t>
            </a:r>
          </a:p>
          <a:p>
            <a:pPr>
              <a:buClr>
                <a:schemeClr val="tx1"/>
              </a:buClr>
              <a:buSzPct val="117000"/>
              <a:buFont typeface="Wingdings" panose="05000000000000000000" pitchFamily="2" charset="2"/>
              <a:buNone/>
            </a:pPr>
            <a:r>
              <a:rPr lang="en-US" altLang="en-US" sz="2400" i="0">
                <a:solidFill>
                  <a:schemeClr val="hlink"/>
                </a:solidFill>
              </a:rPr>
              <a:t>2.2.6</a:t>
            </a:r>
            <a:r>
              <a:rPr lang="en-US" altLang="en-US" sz="2400" i="0">
                <a:solidFill>
                  <a:srgbClr val="0033CC"/>
                </a:solidFill>
              </a:rPr>
              <a:t>	Different Sets</a:t>
            </a:r>
          </a:p>
        </p:txBody>
      </p:sp>
      <p:sp>
        <p:nvSpPr>
          <p:cNvPr id="751623" name="Text Box 7">
            <a:extLst>
              <a:ext uri="{FF2B5EF4-FFF2-40B4-BE49-F238E27FC236}">
                <a16:creationId xmlns:a16="http://schemas.microsoft.com/office/drawing/2014/main" id="{944192F0-EEBA-10DB-6E10-4E89216B8735}"/>
              </a:ext>
            </a:extLst>
          </p:cNvPr>
          <p:cNvSpPr txBox="1">
            <a:spLocks noChangeArrowheads="1"/>
          </p:cNvSpPr>
          <p:nvPr/>
        </p:nvSpPr>
        <p:spPr bwMode="auto">
          <a:xfrm>
            <a:off x="317500" y="3595688"/>
            <a:ext cx="4862513" cy="519112"/>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a:extLst>
              <a:ext uri="{FF2B5EF4-FFF2-40B4-BE49-F238E27FC236}">
                <a16:creationId xmlns:a16="http://schemas.microsoft.com/office/drawing/2014/main" id="{72F196FF-D24A-FB6D-9263-C307A235ECD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8E819B5-651E-4565-BBC6-5890ACC073D0}" type="slidenum">
              <a:rPr lang="en-US" altLang="en-US" i="0" smtClean="0">
                <a:latin typeface="Arial" panose="020B0604020202020204" pitchFamily="34" charset="0"/>
              </a:rPr>
              <a:pPr/>
              <a:t>34</a:t>
            </a:fld>
            <a:endParaRPr lang="en-US" altLang="en-US" i="0">
              <a:latin typeface="Arial" panose="020B0604020202020204" pitchFamily="34" charset="0"/>
            </a:endParaRPr>
          </a:p>
        </p:txBody>
      </p:sp>
      <p:sp>
        <p:nvSpPr>
          <p:cNvPr id="74755" name="Rectangle 2">
            <a:extLst>
              <a:ext uri="{FF2B5EF4-FFF2-40B4-BE49-F238E27FC236}">
                <a16:creationId xmlns:a16="http://schemas.microsoft.com/office/drawing/2014/main" id="{11CBB0A8-DC4A-1652-C33C-CB611D08809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6" name="Rectangle 3">
            <a:extLst>
              <a:ext uri="{FF2B5EF4-FFF2-40B4-BE49-F238E27FC236}">
                <a16:creationId xmlns:a16="http://schemas.microsoft.com/office/drawing/2014/main" id="{BCFCA160-BE02-79CF-9ABA-22420D227DA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7" name="Rectangle 4">
            <a:extLst>
              <a:ext uri="{FF2B5EF4-FFF2-40B4-BE49-F238E27FC236}">
                <a16:creationId xmlns:a16="http://schemas.microsoft.com/office/drawing/2014/main" id="{F4C594D6-CD0D-AC1D-4B7E-56FC77A0B5B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8" name="Rectangle 5">
            <a:extLst>
              <a:ext uri="{FF2B5EF4-FFF2-40B4-BE49-F238E27FC236}">
                <a16:creationId xmlns:a16="http://schemas.microsoft.com/office/drawing/2014/main" id="{6C41110D-F815-A934-F175-00140C8012C4}"/>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9" name="Rectangle 6">
            <a:extLst>
              <a:ext uri="{FF2B5EF4-FFF2-40B4-BE49-F238E27FC236}">
                <a16:creationId xmlns:a16="http://schemas.microsoft.com/office/drawing/2014/main" id="{15584628-1411-6D26-6313-B412E0A1558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0" name="Rectangle 7">
            <a:extLst>
              <a:ext uri="{FF2B5EF4-FFF2-40B4-BE49-F238E27FC236}">
                <a16:creationId xmlns:a16="http://schemas.microsoft.com/office/drawing/2014/main" id="{F817EC0C-BCED-2512-FE09-B60430B03A6E}"/>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1" name="Rectangle 8">
            <a:extLst>
              <a:ext uri="{FF2B5EF4-FFF2-40B4-BE49-F238E27FC236}">
                <a16:creationId xmlns:a16="http://schemas.microsoft.com/office/drawing/2014/main" id="{27202B4F-5113-F054-9D9B-FF3C2EF3AE3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2" name="Rectangle 9">
            <a:extLst>
              <a:ext uri="{FF2B5EF4-FFF2-40B4-BE49-F238E27FC236}">
                <a16:creationId xmlns:a16="http://schemas.microsoft.com/office/drawing/2014/main" id="{58A3F6D1-80E6-6175-638E-0F9666F030FE}"/>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The modulo operator is shown as </a:t>
            </a:r>
            <a:r>
              <a:rPr lang="en-US" altLang="en-US" sz="2800">
                <a:solidFill>
                  <a:schemeClr val="hlink"/>
                </a:solidFill>
              </a:rPr>
              <a:t>mod</a:t>
            </a:r>
            <a:r>
              <a:rPr lang="en-US" altLang="en-US" sz="2800"/>
              <a:t>. The second input (n) is called the modulus. The output r is called the residue. </a:t>
            </a:r>
          </a:p>
        </p:txBody>
      </p:sp>
      <p:sp>
        <p:nvSpPr>
          <p:cNvPr id="74763" name="Text Box 10">
            <a:extLst>
              <a:ext uri="{FF2B5EF4-FFF2-40B4-BE49-F238E27FC236}">
                <a16:creationId xmlns:a16="http://schemas.microsoft.com/office/drawing/2014/main" id="{11DEF66C-28E8-CBCC-B8E2-DD0EB35F93E8}"/>
              </a:ext>
            </a:extLst>
          </p:cNvPr>
          <p:cNvSpPr txBox="1">
            <a:spLocks noChangeArrowheads="1"/>
          </p:cNvSpPr>
          <p:nvPr/>
        </p:nvSpPr>
        <p:spPr bwMode="auto">
          <a:xfrm>
            <a:off x="1143000" y="0"/>
            <a:ext cx="4125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2.2.1  Modulo Operator</a:t>
            </a:r>
          </a:p>
        </p:txBody>
      </p:sp>
      <p:pic>
        <p:nvPicPr>
          <p:cNvPr id="74764" name="Picture 18">
            <a:extLst>
              <a:ext uri="{FF2B5EF4-FFF2-40B4-BE49-F238E27FC236}">
                <a16:creationId xmlns:a16="http://schemas.microsoft.com/office/drawing/2014/main" id="{308EC2D1-1DBF-CDCA-A961-53D1ECC06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3490913"/>
            <a:ext cx="7321550"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5" name="Text Box 19">
            <a:extLst>
              <a:ext uri="{FF2B5EF4-FFF2-40B4-BE49-F238E27FC236}">
                <a16:creationId xmlns:a16="http://schemas.microsoft.com/office/drawing/2014/main" id="{2FAA64D3-C2C4-9387-ED87-DCD9A9038F4F}"/>
              </a:ext>
            </a:extLst>
          </p:cNvPr>
          <p:cNvSpPr txBox="1">
            <a:spLocks noChangeArrowheads="1"/>
          </p:cNvSpPr>
          <p:nvPr/>
        </p:nvSpPr>
        <p:spPr bwMode="auto">
          <a:xfrm>
            <a:off x="1662113" y="2590800"/>
            <a:ext cx="588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2.9  </a:t>
            </a:r>
            <a:r>
              <a:rPr lang="en-US" altLang="en-US" sz="2000"/>
              <a:t>Division algorithm and modulo operator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a:extLst>
              <a:ext uri="{FF2B5EF4-FFF2-40B4-BE49-F238E27FC236}">
                <a16:creationId xmlns:a16="http://schemas.microsoft.com/office/drawing/2014/main" id="{7BD23C29-F462-D444-0F0D-442EF0DE96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F0A3047D-8C05-4479-8C8F-822BE4F5E205}" type="slidenum">
              <a:rPr lang="en-US" altLang="en-US" i="0" smtClean="0">
                <a:latin typeface="Arial" panose="020B0604020202020204" pitchFamily="34" charset="0"/>
              </a:rPr>
              <a:pPr/>
              <a:t>35</a:t>
            </a:fld>
            <a:endParaRPr lang="en-US" altLang="en-US" i="0">
              <a:latin typeface="Arial" panose="020B0604020202020204" pitchFamily="34" charset="0"/>
            </a:endParaRPr>
          </a:p>
        </p:txBody>
      </p:sp>
      <p:sp>
        <p:nvSpPr>
          <p:cNvPr id="76803" name="Text Box 2">
            <a:extLst>
              <a:ext uri="{FF2B5EF4-FFF2-40B4-BE49-F238E27FC236}">
                <a16:creationId xmlns:a16="http://schemas.microsoft.com/office/drawing/2014/main" id="{BC5BD1B1-1243-3A6D-D37B-2CA7E66F79C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2.14</a:t>
            </a:r>
            <a:endParaRPr lang="en-US" altLang="en-US" sz="2000">
              <a:solidFill>
                <a:schemeClr val="bg1"/>
              </a:solidFill>
            </a:endParaRPr>
          </a:p>
        </p:txBody>
      </p:sp>
      <p:sp>
        <p:nvSpPr>
          <p:cNvPr id="76804" name="Rectangle 3">
            <a:extLst>
              <a:ext uri="{FF2B5EF4-FFF2-40B4-BE49-F238E27FC236}">
                <a16:creationId xmlns:a16="http://schemas.microsoft.com/office/drawing/2014/main" id="{A8E49C41-6910-9E5B-D8E8-0EC11944BE1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5" name="Rectangle 4">
            <a:extLst>
              <a:ext uri="{FF2B5EF4-FFF2-40B4-BE49-F238E27FC236}">
                <a16:creationId xmlns:a16="http://schemas.microsoft.com/office/drawing/2014/main" id="{4DB2B112-1A6B-F419-2AEE-0D002AB9CA7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6" name="Rectangle 5">
            <a:extLst>
              <a:ext uri="{FF2B5EF4-FFF2-40B4-BE49-F238E27FC236}">
                <a16:creationId xmlns:a16="http://schemas.microsoft.com/office/drawing/2014/main" id="{2662395E-EC7C-14D8-EE51-5BA3D8383C6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7" name="Rectangle 6">
            <a:extLst>
              <a:ext uri="{FF2B5EF4-FFF2-40B4-BE49-F238E27FC236}">
                <a16:creationId xmlns:a16="http://schemas.microsoft.com/office/drawing/2014/main" id="{0002FC11-AD7F-667B-9E66-8A2871C5BD6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8" name="Rectangle 7">
            <a:extLst>
              <a:ext uri="{FF2B5EF4-FFF2-40B4-BE49-F238E27FC236}">
                <a16:creationId xmlns:a16="http://schemas.microsoft.com/office/drawing/2014/main" id="{A2DD8103-3D5D-0098-EAA3-DEA6678D799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9" name="Rectangle 8">
            <a:extLst>
              <a:ext uri="{FF2B5EF4-FFF2-40B4-BE49-F238E27FC236}">
                <a16:creationId xmlns:a16="http://schemas.microsoft.com/office/drawing/2014/main" id="{71DBFAEA-7E2F-5808-4C1A-9C8D16F9824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0" name="Rectangle 9">
            <a:extLst>
              <a:ext uri="{FF2B5EF4-FFF2-40B4-BE49-F238E27FC236}">
                <a16:creationId xmlns:a16="http://schemas.microsoft.com/office/drawing/2014/main" id="{16C83B6F-F818-9482-3847-05339B4B376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1" name="Text Box 10">
            <a:extLst>
              <a:ext uri="{FF2B5EF4-FFF2-40B4-BE49-F238E27FC236}">
                <a16:creationId xmlns:a16="http://schemas.microsoft.com/office/drawing/2014/main" id="{F9E0B1F3-5DCF-5C60-E2FC-D82E3C2E1E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921611" name="Rectangle 11">
            <a:extLst>
              <a:ext uri="{FF2B5EF4-FFF2-40B4-BE49-F238E27FC236}">
                <a16:creationId xmlns:a16="http://schemas.microsoft.com/office/drawing/2014/main" id="{CB798EDE-B2E3-5284-D178-07493F78F7E3}"/>
              </a:ext>
            </a:extLst>
          </p:cNvPr>
          <p:cNvSpPr>
            <a:spLocks noChangeArrowheads="1"/>
          </p:cNvSpPr>
          <p:nvPr/>
        </p:nvSpPr>
        <p:spPr bwMode="auto">
          <a:xfrm>
            <a:off x="228600" y="1052103"/>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the result of the following operations:</a:t>
            </a:r>
          </a:p>
          <a:p>
            <a:pPr algn="just" eaLnBrk="1" hangingPunct="1">
              <a:defRPr/>
            </a:pPr>
            <a:r>
              <a:rPr lang="da-DK" altLang="en-US" sz="2400" i="0" dirty="0">
                <a:solidFill>
                  <a:schemeClr val="hlink"/>
                </a:solidFill>
                <a:effectLst>
                  <a:outerShdw blurRad="38100" dist="38100" dir="2700000" algn="tl">
                    <a:srgbClr val="C0C0C0"/>
                  </a:outerShdw>
                </a:effectLst>
              </a:rPr>
              <a:t>a.</a:t>
            </a:r>
            <a:r>
              <a:rPr lang="da-DK" altLang="en-US" sz="2400" i="0" dirty="0">
                <a:effectLst>
                  <a:outerShdw blurRad="38100" dist="38100" dir="2700000" algn="tl">
                    <a:srgbClr val="C0C0C0"/>
                  </a:outerShdw>
                </a:effectLst>
              </a:rPr>
              <a:t>  27 mod 5                                            </a:t>
            </a:r>
          </a:p>
          <a:p>
            <a:pPr algn="just" eaLnBrk="1" hangingPunct="1">
              <a:defRPr/>
            </a:pPr>
            <a:r>
              <a:rPr lang="da-DK" altLang="en-US" sz="2400" i="0" dirty="0">
                <a:solidFill>
                  <a:schemeClr val="hlink"/>
                </a:solidFill>
                <a:effectLst>
                  <a:outerShdw blurRad="38100" dist="38100" dir="2700000" algn="tl">
                    <a:srgbClr val="C0C0C0"/>
                  </a:outerShdw>
                </a:effectLst>
              </a:rPr>
              <a:t>b.</a:t>
            </a:r>
            <a:r>
              <a:rPr lang="da-DK" altLang="en-US" sz="2400" i="0" dirty="0">
                <a:effectLst>
                  <a:outerShdw blurRad="38100" dist="38100" dir="2700000" algn="tl">
                    <a:srgbClr val="C0C0C0"/>
                  </a:outerShdw>
                </a:effectLst>
              </a:rPr>
              <a:t>  36 mod 12</a:t>
            </a:r>
          </a:p>
          <a:p>
            <a:pPr algn="just" eaLnBrk="1" hangingPunct="1">
              <a:defRPr/>
            </a:pPr>
            <a:r>
              <a:rPr lang="da-DK" altLang="en-US" sz="2400" i="0" dirty="0">
                <a:solidFill>
                  <a:schemeClr val="hlink"/>
                </a:solidFill>
                <a:effectLst>
                  <a:outerShdw blurRad="38100" dist="38100" dir="2700000" algn="tl">
                    <a:srgbClr val="C0C0C0"/>
                  </a:outerShdw>
                </a:effectLst>
              </a:rPr>
              <a:t>c.</a:t>
            </a:r>
            <a:r>
              <a:rPr lang="da-DK" altLang="en-US" sz="2400" i="0" dirty="0">
                <a:effectLst>
                  <a:outerShdw blurRad="38100" dist="38100" dir="2700000" algn="tl">
                    <a:srgbClr val="C0C0C0"/>
                  </a:outerShdw>
                </a:effectLst>
              </a:rPr>
              <a:t>  −18 mod 14                                       </a:t>
            </a:r>
          </a:p>
          <a:p>
            <a:pPr algn="just" eaLnBrk="1" hangingPunct="1">
              <a:defRPr/>
            </a:pPr>
            <a:r>
              <a:rPr lang="da-DK" altLang="en-US" sz="2400" i="0" dirty="0">
                <a:solidFill>
                  <a:schemeClr val="hlink"/>
                </a:solidFill>
                <a:effectLst>
                  <a:outerShdw blurRad="38100" dist="38100" dir="2700000" algn="tl">
                    <a:srgbClr val="C0C0C0"/>
                  </a:outerShdw>
                </a:effectLst>
              </a:rPr>
              <a:t>d.</a:t>
            </a:r>
            <a:r>
              <a:rPr lang="da-DK" altLang="en-US" sz="2400" i="0" dirty="0">
                <a:effectLst>
                  <a:outerShdw blurRad="38100" dist="38100" dir="2700000" algn="tl">
                    <a:srgbClr val="C0C0C0"/>
                  </a:outerShdw>
                </a:effectLst>
              </a:rPr>
              <a:t>  −7 mod 10</a:t>
            </a:r>
            <a:endParaRPr lang="en-US" altLang="en-US" sz="2400" i="0" dirty="0">
              <a:effectLst>
                <a:outerShdw blurRad="38100" dist="38100" dir="2700000" algn="tl">
                  <a:srgbClr val="C0C0C0"/>
                </a:outerShdw>
              </a:effectLst>
            </a:endParaRPr>
          </a:p>
        </p:txBody>
      </p:sp>
      <p:sp>
        <p:nvSpPr>
          <p:cNvPr id="921613" name="Rectangle 13">
            <a:extLst>
              <a:ext uri="{FF2B5EF4-FFF2-40B4-BE49-F238E27FC236}">
                <a16:creationId xmlns:a16="http://schemas.microsoft.com/office/drawing/2014/main" id="{D93ABAF3-97A5-7721-4ECB-38A11C2E42B1}"/>
              </a:ext>
            </a:extLst>
          </p:cNvPr>
          <p:cNvSpPr>
            <a:spLocks noChangeArrowheads="1"/>
          </p:cNvSpPr>
          <p:nvPr/>
        </p:nvSpPr>
        <p:spPr bwMode="auto">
          <a:xfrm>
            <a:off x="228600" y="2971800"/>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a:extLst>
              <a:ext uri="{FF2B5EF4-FFF2-40B4-BE49-F238E27FC236}">
                <a16:creationId xmlns:a16="http://schemas.microsoft.com/office/drawing/2014/main" id="{277E7330-CD83-95AB-B823-2D3FB3B76D8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85D1662-2781-4F74-8192-16633DDCDC6D}" type="slidenum">
              <a:rPr lang="en-US" altLang="en-US" i="0" smtClean="0">
                <a:latin typeface="Arial" panose="020B0604020202020204" pitchFamily="34" charset="0"/>
              </a:rPr>
              <a:pPr/>
              <a:t>36</a:t>
            </a:fld>
            <a:endParaRPr lang="en-US" altLang="en-US" i="0">
              <a:latin typeface="Arial" panose="020B0604020202020204" pitchFamily="34" charset="0"/>
            </a:endParaRPr>
          </a:p>
        </p:txBody>
      </p:sp>
      <p:sp>
        <p:nvSpPr>
          <p:cNvPr id="78851" name="Rectangle 2">
            <a:extLst>
              <a:ext uri="{FF2B5EF4-FFF2-40B4-BE49-F238E27FC236}">
                <a16:creationId xmlns:a16="http://schemas.microsoft.com/office/drawing/2014/main" id="{7BD99191-72E4-3C47-AAF4-4416C341FE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2" name="Rectangle 3">
            <a:extLst>
              <a:ext uri="{FF2B5EF4-FFF2-40B4-BE49-F238E27FC236}">
                <a16:creationId xmlns:a16="http://schemas.microsoft.com/office/drawing/2014/main" id="{A8FD6A7B-BB3B-166C-9DCA-97CFED74118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3" name="Rectangle 4">
            <a:extLst>
              <a:ext uri="{FF2B5EF4-FFF2-40B4-BE49-F238E27FC236}">
                <a16:creationId xmlns:a16="http://schemas.microsoft.com/office/drawing/2014/main" id="{5A4B9F82-0BE3-B26C-98F3-146805E9FF0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4" name="Rectangle 5">
            <a:extLst>
              <a:ext uri="{FF2B5EF4-FFF2-40B4-BE49-F238E27FC236}">
                <a16:creationId xmlns:a16="http://schemas.microsoft.com/office/drawing/2014/main" id="{206AD167-D460-C2B1-8F3C-D7DDBF8E45E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5" name="Rectangle 6">
            <a:extLst>
              <a:ext uri="{FF2B5EF4-FFF2-40B4-BE49-F238E27FC236}">
                <a16:creationId xmlns:a16="http://schemas.microsoft.com/office/drawing/2014/main" id="{DE645397-D018-CDC5-D042-58464BE123E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6" name="Rectangle 7">
            <a:extLst>
              <a:ext uri="{FF2B5EF4-FFF2-40B4-BE49-F238E27FC236}">
                <a16:creationId xmlns:a16="http://schemas.microsoft.com/office/drawing/2014/main" id="{AF34E176-3CA2-DDAA-DC3F-D8BA10D813B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7" name="Rectangle 8">
            <a:extLst>
              <a:ext uri="{FF2B5EF4-FFF2-40B4-BE49-F238E27FC236}">
                <a16:creationId xmlns:a16="http://schemas.microsoft.com/office/drawing/2014/main" id="{01E703FC-97BB-B82A-18B9-EE944736B0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8" name="Rectangle 9">
            <a:extLst>
              <a:ext uri="{FF2B5EF4-FFF2-40B4-BE49-F238E27FC236}">
                <a16:creationId xmlns:a16="http://schemas.microsoft.com/office/drawing/2014/main" id="{EA07A2A3-4C81-658F-9457-905B4AE168FB}"/>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The modulo operation creates a set, which in modular arithmetic is referred to as </a:t>
            </a:r>
            <a:r>
              <a:rPr lang="en-US" altLang="en-US" sz="2800" dirty="0">
                <a:solidFill>
                  <a:schemeClr val="hlink"/>
                </a:solidFill>
              </a:rPr>
              <a:t>the set of least residues modulo n</a:t>
            </a:r>
            <a:r>
              <a:rPr lang="en-US" altLang="en-US" sz="2800" dirty="0">
                <a:solidFill>
                  <a:srgbClr val="FF0000"/>
                </a:solidFill>
              </a:rPr>
              <a:t>, or Z</a:t>
            </a:r>
            <a:r>
              <a:rPr lang="en-US" altLang="en-US" sz="2800" baseline="-25000" dirty="0">
                <a:solidFill>
                  <a:srgbClr val="FF0000"/>
                </a:solidFill>
              </a:rPr>
              <a:t>n</a:t>
            </a:r>
            <a:r>
              <a:rPr lang="en-US" altLang="en-US" sz="2800" dirty="0">
                <a:solidFill>
                  <a:srgbClr val="FF0000"/>
                </a:solidFill>
              </a:rPr>
              <a:t>. </a:t>
            </a:r>
          </a:p>
        </p:txBody>
      </p:sp>
      <p:sp>
        <p:nvSpPr>
          <p:cNvPr id="78859" name="Text Box 10">
            <a:extLst>
              <a:ext uri="{FF2B5EF4-FFF2-40B4-BE49-F238E27FC236}">
                <a16:creationId xmlns:a16="http://schemas.microsoft.com/office/drawing/2014/main" id="{EEFFEE7E-6D13-679F-D565-3AE196EE6177}"/>
              </a:ext>
            </a:extLst>
          </p:cNvPr>
          <p:cNvSpPr txBox="1">
            <a:spLocks noChangeArrowheads="1"/>
          </p:cNvSpPr>
          <p:nvPr/>
        </p:nvSpPr>
        <p:spPr bwMode="auto">
          <a:xfrm>
            <a:off x="1143000" y="0"/>
            <a:ext cx="3752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2.2.2  Set of Residues</a:t>
            </a:r>
          </a:p>
        </p:txBody>
      </p:sp>
      <p:pic>
        <p:nvPicPr>
          <p:cNvPr id="78860" name="Picture 13">
            <a:extLst>
              <a:ext uri="{FF2B5EF4-FFF2-40B4-BE49-F238E27FC236}">
                <a16:creationId xmlns:a16="http://schemas.microsoft.com/office/drawing/2014/main" id="{EF3706B2-9B04-100A-7428-187F3777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4521200"/>
            <a:ext cx="71659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61" name="Text Box 14">
            <a:extLst>
              <a:ext uri="{FF2B5EF4-FFF2-40B4-BE49-F238E27FC236}">
                <a16:creationId xmlns:a16="http://schemas.microsoft.com/office/drawing/2014/main" id="{AF12A7A3-3858-A101-CFBF-286034112BB0}"/>
              </a:ext>
            </a:extLst>
          </p:cNvPr>
          <p:cNvSpPr txBox="1">
            <a:spLocks noChangeArrowheads="1"/>
          </p:cNvSpPr>
          <p:nvPr/>
        </p:nvSpPr>
        <p:spPr bwMode="auto">
          <a:xfrm>
            <a:off x="2935288" y="3505200"/>
            <a:ext cx="3160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2.10  </a:t>
            </a:r>
            <a:r>
              <a:rPr lang="en-US" altLang="en-US" sz="2000"/>
              <a:t>Some Z</a:t>
            </a:r>
            <a:r>
              <a:rPr lang="en-US" altLang="en-US" sz="2400" baseline="-25000"/>
              <a:t>n</a:t>
            </a:r>
            <a:r>
              <a:rPr lang="en-US" altLang="en-US" sz="2000"/>
              <a:t> sets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a:extLst>
              <a:ext uri="{FF2B5EF4-FFF2-40B4-BE49-F238E27FC236}">
                <a16:creationId xmlns:a16="http://schemas.microsoft.com/office/drawing/2014/main" id="{5BAB4EE4-A19B-670B-69FC-5DA9DF94645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FD28214-7114-4979-80FB-632E24DCEFB5}" type="slidenum">
              <a:rPr lang="en-US" altLang="en-US" i="0" smtClean="0">
                <a:latin typeface="Arial" panose="020B0604020202020204" pitchFamily="34" charset="0"/>
              </a:rPr>
              <a:pPr/>
              <a:t>37</a:t>
            </a:fld>
            <a:endParaRPr lang="en-US" altLang="en-US" i="0">
              <a:latin typeface="Arial" panose="020B0604020202020204" pitchFamily="34" charset="0"/>
            </a:endParaRPr>
          </a:p>
        </p:txBody>
      </p:sp>
      <p:sp>
        <p:nvSpPr>
          <p:cNvPr id="80899" name="Rectangle 2">
            <a:extLst>
              <a:ext uri="{FF2B5EF4-FFF2-40B4-BE49-F238E27FC236}">
                <a16:creationId xmlns:a16="http://schemas.microsoft.com/office/drawing/2014/main" id="{64AF0077-B435-61A6-3241-08FD369BA1E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0" name="Rectangle 3">
            <a:extLst>
              <a:ext uri="{FF2B5EF4-FFF2-40B4-BE49-F238E27FC236}">
                <a16:creationId xmlns:a16="http://schemas.microsoft.com/office/drawing/2014/main" id="{52A0594D-2156-C835-62B1-7D52884444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1" name="Rectangle 4">
            <a:extLst>
              <a:ext uri="{FF2B5EF4-FFF2-40B4-BE49-F238E27FC236}">
                <a16:creationId xmlns:a16="http://schemas.microsoft.com/office/drawing/2014/main" id="{61C7DA3D-15B0-0B41-F030-589E13F9449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2" name="Rectangle 5">
            <a:extLst>
              <a:ext uri="{FF2B5EF4-FFF2-40B4-BE49-F238E27FC236}">
                <a16:creationId xmlns:a16="http://schemas.microsoft.com/office/drawing/2014/main" id="{A7D0E1F9-E8EE-7CDA-C940-9D0564DF3A1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3" name="Rectangle 6">
            <a:extLst>
              <a:ext uri="{FF2B5EF4-FFF2-40B4-BE49-F238E27FC236}">
                <a16:creationId xmlns:a16="http://schemas.microsoft.com/office/drawing/2014/main" id="{361BF38F-DAF7-A64C-522F-B944928D1327}"/>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4" name="Rectangle 7">
            <a:extLst>
              <a:ext uri="{FF2B5EF4-FFF2-40B4-BE49-F238E27FC236}">
                <a16:creationId xmlns:a16="http://schemas.microsoft.com/office/drawing/2014/main" id="{06FA3087-21BB-8888-A6E0-DD011076A20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5" name="Rectangle 8">
            <a:extLst>
              <a:ext uri="{FF2B5EF4-FFF2-40B4-BE49-F238E27FC236}">
                <a16:creationId xmlns:a16="http://schemas.microsoft.com/office/drawing/2014/main" id="{F8F0071A-775E-48F8-C30F-90CD36A8AB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6" name="Rectangle 9">
            <a:extLst>
              <a:ext uri="{FF2B5EF4-FFF2-40B4-BE49-F238E27FC236}">
                <a16:creationId xmlns:a16="http://schemas.microsoft.com/office/drawing/2014/main" id="{7AE8A46B-24C6-D7E1-4638-0304AEA4E5CF}"/>
              </a:ext>
            </a:extLst>
          </p:cNvPr>
          <p:cNvSpPr>
            <a:spLocks noChangeArrowheads="1"/>
          </p:cNvSpPr>
          <p:nvPr/>
        </p:nvSpPr>
        <p:spPr bwMode="auto">
          <a:xfrm>
            <a:off x="228600" y="1066800"/>
            <a:ext cx="8686800" cy="48320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Definition:</a:t>
            </a:r>
            <a:r>
              <a:rPr lang="en-US" altLang="en-US" sz="2800" dirty="0"/>
              <a:t> </a:t>
            </a:r>
          </a:p>
          <a:p>
            <a:pPr algn="just"/>
            <a:r>
              <a:rPr lang="en-US" altLang="en-US" sz="2800" dirty="0"/>
              <a:t>Let a and b be two integers, we say a is congruent to b modulo n if n | (a – b), denoted by a </a:t>
            </a:r>
            <a:r>
              <a:rPr lang="en-US" altLang="en-US" sz="2800" i="0" dirty="0">
                <a:sym typeface="Symbol" panose="05050102010706020507" pitchFamily="18" charset="2"/>
              </a:rPr>
              <a:t> </a:t>
            </a:r>
            <a:r>
              <a:rPr lang="en-US" altLang="en-US" sz="2800" dirty="0">
                <a:sym typeface="Symbol" panose="05050102010706020507" pitchFamily="18" charset="2"/>
              </a:rPr>
              <a:t>b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n</a:t>
            </a:r>
            <a:r>
              <a:rPr lang="en-US" altLang="en-US" sz="2800" i="0" dirty="0">
                <a:sym typeface="Symbol" panose="05050102010706020507" pitchFamily="18" charset="2"/>
              </a:rPr>
              <a:t>)</a:t>
            </a:r>
            <a:endParaRPr lang="en-US" altLang="en-US" sz="2800" i="0" dirty="0"/>
          </a:p>
          <a:p>
            <a:pPr algn="just"/>
            <a:endParaRPr lang="en-US" altLang="en-US" sz="2800" dirty="0"/>
          </a:p>
          <a:p>
            <a:pPr algn="just"/>
            <a:r>
              <a:rPr lang="en-US" altLang="en-US" sz="2800" dirty="0"/>
              <a:t>Examples:</a:t>
            </a:r>
          </a:p>
          <a:p>
            <a:pPr algn="just"/>
            <a:endParaRPr lang="en-US" altLang="en-US" sz="2800" dirty="0"/>
          </a:p>
          <a:p>
            <a:pPr algn="just"/>
            <a:r>
              <a:rPr lang="en-US" altLang="en-US" sz="2800" dirty="0"/>
              <a:t>13 </a:t>
            </a:r>
            <a:r>
              <a:rPr lang="en-US" altLang="en-US" sz="2800" i="0" dirty="0">
                <a:sym typeface="Symbol" panose="05050102010706020507" pitchFamily="18" charset="2"/>
              </a:rPr>
              <a:t> </a:t>
            </a:r>
            <a:r>
              <a:rPr lang="en-US" altLang="en-US" sz="2800" dirty="0">
                <a:sym typeface="Symbol" panose="05050102010706020507" pitchFamily="18" charset="2"/>
              </a:rPr>
              <a:t>43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10</a:t>
            </a:r>
            <a:r>
              <a:rPr lang="en-US" altLang="en-US" sz="2800" i="0" dirty="0">
                <a:sym typeface="Symbol" panose="05050102010706020507" pitchFamily="18" charset="2"/>
              </a:rPr>
              <a:t>)</a:t>
            </a:r>
            <a:endParaRPr lang="en-US" altLang="en-US" sz="2800" i="0" dirty="0"/>
          </a:p>
          <a:p>
            <a:pPr algn="just"/>
            <a:r>
              <a:rPr lang="en-US" altLang="en-US" sz="2800" dirty="0"/>
              <a:t>17 </a:t>
            </a:r>
            <a:r>
              <a:rPr lang="en-US" altLang="en-US" sz="2800" i="0" dirty="0">
                <a:sym typeface="Symbol" panose="05050102010706020507" pitchFamily="18" charset="2"/>
              </a:rPr>
              <a:t> </a:t>
            </a:r>
            <a:r>
              <a:rPr lang="en-US" altLang="en-US" sz="2800" dirty="0">
                <a:sym typeface="Symbol" panose="05050102010706020507" pitchFamily="18" charset="2"/>
              </a:rPr>
              <a:t>31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7</a:t>
            </a:r>
            <a:r>
              <a:rPr lang="en-US" altLang="en-US" sz="2800" i="0" dirty="0">
                <a:sym typeface="Symbol" panose="05050102010706020507" pitchFamily="18" charset="2"/>
              </a:rPr>
              <a:t>)</a:t>
            </a:r>
          </a:p>
          <a:p>
            <a:pPr algn="just"/>
            <a:r>
              <a:rPr lang="en-US" altLang="en-US" sz="2800" dirty="0"/>
              <a:t>8 </a:t>
            </a:r>
            <a:r>
              <a:rPr lang="en-US" altLang="en-US" sz="2800" i="0" dirty="0">
                <a:sym typeface="Symbol" panose="05050102010706020507" pitchFamily="18" charset="2"/>
              </a:rPr>
              <a:t> </a:t>
            </a:r>
            <a:r>
              <a:rPr lang="en-US" altLang="en-US" sz="2800" dirty="0">
                <a:sym typeface="Symbol" panose="05050102010706020507" pitchFamily="18" charset="2"/>
              </a:rPr>
              <a:t>33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r>
              <a:rPr lang="en-US" altLang="en-US" sz="2800" dirty="0"/>
              <a:t>-2 </a:t>
            </a:r>
            <a:r>
              <a:rPr lang="en-US" altLang="en-US" sz="2800" i="0" dirty="0">
                <a:sym typeface="Symbol" panose="05050102010706020507" pitchFamily="18" charset="2"/>
              </a:rPr>
              <a:t> </a:t>
            </a:r>
            <a:r>
              <a:rPr lang="en-US" altLang="en-US" sz="2800" dirty="0">
                <a:sym typeface="Symbol" panose="05050102010706020507" pitchFamily="18" charset="2"/>
              </a:rPr>
              <a:t>23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endParaRPr lang="en-US" altLang="en-US" sz="2800" dirty="0"/>
          </a:p>
        </p:txBody>
      </p:sp>
      <p:sp>
        <p:nvSpPr>
          <p:cNvPr id="80907" name="Text Box 10">
            <a:extLst>
              <a:ext uri="{FF2B5EF4-FFF2-40B4-BE49-F238E27FC236}">
                <a16:creationId xmlns:a16="http://schemas.microsoft.com/office/drawing/2014/main" id="{B668259D-2EBF-D30E-DD61-4F1D35602A61}"/>
              </a:ext>
            </a:extLst>
          </p:cNvPr>
          <p:cNvSpPr txBox="1">
            <a:spLocks noChangeArrowheads="1"/>
          </p:cNvSpPr>
          <p:nvPr/>
        </p:nvSpPr>
        <p:spPr bwMode="auto">
          <a:xfrm>
            <a:off x="1143000" y="0"/>
            <a:ext cx="325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2.2.3  Congruence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a:extLst>
              <a:ext uri="{FF2B5EF4-FFF2-40B4-BE49-F238E27FC236}">
                <a16:creationId xmlns:a16="http://schemas.microsoft.com/office/drawing/2014/main" id="{617A2052-2327-5B25-C58D-2FF55DBD30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A017936-9F81-4C62-841C-CDEECDC48FDB}" type="slidenum">
              <a:rPr lang="en-US" altLang="en-US" i="0" smtClean="0">
                <a:latin typeface="Arial" panose="020B0604020202020204" pitchFamily="34" charset="0"/>
              </a:rPr>
              <a:pPr/>
              <a:t>38</a:t>
            </a:fld>
            <a:endParaRPr lang="en-US" altLang="en-US" i="0">
              <a:latin typeface="Arial" panose="020B0604020202020204" pitchFamily="34" charset="0"/>
            </a:endParaRPr>
          </a:p>
        </p:txBody>
      </p:sp>
      <p:sp>
        <p:nvSpPr>
          <p:cNvPr id="82947" name="Rectangle 2">
            <a:extLst>
              <a:ext uri="{FF2B5EF4-FFF2-40B4-BE49-F238E27FC236}">
                <a16:creationId xmlns:a16="http://schemas.microsoft.com/office/drawing/2014/main" id="{B5CCFB96-C109-69C2-9C21-AE9540693D9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8" name="Rectangle 3">
            <a:extLst>
              <a:ext uri="{FF2B5EF4-FFF2-40B4-BE49-F238E27FC236}">
                <a16:creationId xmlns:a16="http://schemas.microsoft.com/office/drawing/2014/main" id="{FED5DFED-A557-F20C-FFE7-6A1C1362DB63}"/>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9" name="Rectangle 4">
            <a:extLst>
              <a:ext uri="{FF2B5EF4-FFF2-40B4-BE49-F238E27FC236}">
                <a16:creationId xmlns:a16="http://schemas.microsoft.com/office/drawing/2014/main" id="{58C40F81-CE94-79A0-22E5-FADFF99D4B0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0" name="Rectangle 5">
            <a:extLst>
              <a:ext uri="{FF2B5EF4-FFF2-40B4-BE49-F238E27FC236}">
                <a16:creationId xmlns:a16="http://schemas.microsoft.com/office/drawing/2014/main" id="{9CAAFCDF-E6E3-9CDD-E2E5-35AE6A02F9F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1" name="Rectangle 6">
            <a:extLst>
              <a:ext uri="{FF2B5EF4-FFF2-40B4-BE49-F238E27FC236}">
                <a16:creationId xmlns:a16="http://schemas.microsoft.com/office/drawing/2014/main" id="{B2252531-E003-AA73-E0A7-8A75A47E39B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2" name="Rectangle 7">
            <a:extLst>
              <a:ext uri="{FF2B5EF4-FFF2-40B4-BE49-F238E27FC236}">
                <a16:creationId xmlns:a16="http://schemas.microsoft.com/office/drawing/2014/main" id="{2D8A8D93-3CDB-89FB-3963-95334785781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3" name="Rectangle 8">
            <a:extLst>
              <a:ext uri="{FF2B5EF4-FFF2-40B4-BE49-F238E27FC236}">
                <a16:creationId xmlns:a16="http://schemas.microsoft.com/office/drawing/2014/main" id="{801B52E8-1B0B-E5C8-4D70-A893050D008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4" name="Text Box 10">
            <a:extLst>
              <a:ext uri="{FF2B5EF4-FFF2-40B4-BE49-F238E27FC236}">
                <a16:creationId xmlns:a16="http://schemas.microsoft.com/office/drawing/2014/main" id="{13982AF3-1D01-0157-085F-6B585EC24EAF}"/>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2955" name="Picture 12">
            <a:extLst>
              <a:ext uri="{FF2B5EF4-FFF2-40B4-BE49-F238E27FC236}">
                <a16:creationId xmlns:a16="http://schemas.microsoft.com/office/drawing/2014/main" id="{B2165DD1-BA1B-6208-4874-E633F84C6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655763"/>
            <a:ext cx="7486650"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6" name="Text Box 13">
            <a:extLst>
              <a:ext uri="{FF2B5EF4-FFF2-40B4-BE49-F238E27FC236}">
                <a16:creationId xmlns:a16="http://schemas.microsoft.com/office/drawing/2014/main" id="{FE386D4F-CB73-5D6D-019F-EAD3FA665F15}"/>
              </a:ext>
            </a:extLst>
          </p:cNvPr>
          <p:cNvSpPr txBox="1">
            <a:spLocks noChangeArrowheads="1"/>
          </p:cNvSpPr>
          <p:nvPr/>
        </p:nvSpPr>
        <p:spPr bwMode="auto">
          <a:xfrm>
            <a:off x="1143000" y="533400"/>
            <a:ext cx="423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2.11  </a:t>
            </a:r>
            <a:r>
              <a:rPr lang="en-US" altLang="en-US" sz="2000"/>
              <a:t>Concept of congruence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a:extLst>
              <a:ext uri="{FF2B5EF4-FFF2-40B4-BE49-F238E27FC236}">
                <a16:creationId xmlns:a16="http://schemas.microsoft.com/office/drawing/2014/main" id="{C241B4ED-DB54-9FDF-3813-7C4D86FB31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479F3A7-C339-4B22-B9A9-D052971781C1}" type="slidenum">
              <a:rPr lang="en-US" altLang="en-US" i="0" smtClean="0">
                <a:latin typeface="Arial" panose="020B0604020202020204" pitchFamily="34" charset="0"/>
              </a:rPr>
              <a:pPr/>
              <a:t>39</a:t>
            </a:fld>
            <a:endParaRPr lang="en-US" altLang="en-US" i="0">
              <a:latin typeface="Arial" panose="020B0604020202020204" pitchFamily="34" charset="0"/>
            </a:endParaRPr>
          </a:p>
        </p:txBody>
      </p:sp>
      <p:sp>
        <p:nvSpPr>
          <p:cNvPr id="84995" name="Rectangle 2">
            <a:extLst>
              <a:ext uri="{FF2B5EF4-FFF2-40B4-BE49-F238E27FC236}">
                <a16:creationId xmlns:a16="http://schemas.microsoft.com/office/drawing/2014/main" id="{27E252C9-D32F-A238-1956-9105D19F3A6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6" name="Rectangle 3">
            <a:extLst>
              <a:ext uri="{FF2B5EF4-FFF2-40B4-BE49-F238E27FC236}">
                <a16:creationId xmlns:a16="http://schemas.microsoft.com/office/drawing/2014/main" id="{532E61C4-A507-326E-F7A6-31C3B029268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7" name="Rectangle 4">
            <a:extLst>
              <a:ext uri="{FF2B5EF4-FFF2-40B4-BE49-F238E27FC236}">
                <a16:creationId xmlns:a16="http://schemas.microsoft.com/office/drawing/2014/main" id="{36318F7A-E7C1-76EF-67FD-300C80055C6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8" name="Rectangle 5">
            <a:extLst>
              <a:ext uri="{FF2B5EF4-FFF2-40B4-BE49-F238E27FC236}">
                <a16:creationId xmlns:a16="http://schemas.microsoft.com/office/drawing/2014/main" id="{9F64EE5A-20B8-C9C7-3AD5-93847C5B1B7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9" name="Rectangle 6">
            <a:extLst>
              <a:ext uri="{FF2B5EF4-FFF2-40B4-BE49-F238E27FC236}">
                <a16:creationId xmlns:a16="http://schemas.microsoft.com/office/drawing/2014/main" id="{EF03B2C8-79C8-371D-CF14-6DBB7BA1B85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0" name="Rectangle 7">
            <a:extLst>
              <a:ext uri="{FF2B5EF4-FFF2-40B4-BE49-F238E27FC236}">
                <a16:creationId xmlns:a16="http://schemas.microsoft.com/office/drawing/2014/main" id="{EED7B700-DAEA-AC65-E0B9-FD8B2F8DF1B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1" name="Rectangle 8">
            <a:extLst>
              <a:ext uri="{FF2B5EF4-FFF2-40B4-BE49-F238E27FC236}">
                <a16:creationId xmlns:a16="http://schemas.microsoft.com/office/drawing/2014/main" id="{E87C1E0C-788E-1028-C4B8-6F134E9E3B1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2" name="Rectangle 9">
            <a:extLst>
              <a:ext uri="{FF2B5EF4-FFF2-40B4-BE49-F238E27FC236}">
                <a16:creationId xmlns:a16="http://schemas.microsoft.com/office/drawing/2014/main" id="{15F943B2-D776-2035-3964-C87FD1477E7A}"/>
              </a:ext>
            </a:extLst>
          </p:cNvPr>
          <p:cNvSpPr>
            <a:spLocks noChangeArrowheads="1"/>
          </p:cNvSpPr>
          <p:nvPr/>
        </p:nvSpPr>
        <p:spPr bwMode="auto">
          <a:xfrm>
            <a:off x="228600" y="1066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A residue class [a] or [a]</a:t>
            </a:r>
            <a:r>
              <a:rPr lang="en-US" altLang="en-US" sz="2800" baseline="-25000"/>
              <a:t>n</a:t>
            </a:r>
            <a:r>
              <a:rPr lang="en-US" altLang="en-US" sz="2800"/>
              <a:t> is the set of integers congruent modulo n. </a:t>
            </a:r>
          </a:p>
        </p:txBody>
      </p:sp>
      <p:sp>
        <p:nvSpPr>
          <p:cNvPr id="85003" name="Text Box 10">
            <a:extLst>
              <a:ext uri="{FF2B5EF4-FFF2-40B4-BE49-F238E27FC236}">
                <a16:creationId xmlns:a16="http://schemas.microsoft.com/office/drawing/2014/main" id="{2386BB9E-AF99-2BD6-4A2C-1F7B2977B45A}"/>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85004" name="Text Box 12">
            <a:extLst>
              <a:ext uri="{FF2B5EF4-FFF2-40B4-BE49-F238E27FC236}">
                <a16:creationId xmlns:a16="http://schemas.microsoft.com/office/drawing/2014/main" id="{9C072E80-5E07-C2C3-E061-EA68A682587B}"/>
              </a:ext>
            </a:extLst>
          </p:cNvPr>
          <p:cNvSpPr txBox="1">
            <a:spLocks noChangeArrowheads="1"/>
          </p:cNvSpPr>
          <p:nvPr/>
        </p:nvSpPr>
        <p:spPr bwMode="auto">
          <a:xfrm>
            <a:off x="1143000" y="533400"/>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Residue Classes</a:t>
            </a:r>
            <a:endParaRPr lang="en-US" altLang="en-US" sz="2000"/>
          </a:p>
        </p:txBody>
      </p:sp>
      <p:pic>
        <p:nvPicPr>
          <p:cNvPr id="85005" name="Picture 13">
            <a:extLst>
              <a:ext uri="{FF2B5EF4-FFF2-40B4-BE49-F238E27FC236}">
                <a16:creationId xmlns:a16="http://schemas.microsoft.com/office/drawing/2014/main" id="{14243BCF-2294-82AF-805F-DFDD463E6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2590800"/>
            <a:ext cx="7742237"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3DD96C9D-0A6A-B89B-1AA8-1A6F9978F62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B9FD873-F133-45AF-BE0B-959BEAB732DF}" type="slidenum">
              <a:rPr lang="en-US" altLang="en-US" i="0" smtClean="0">
                <a:latin typeface="Arial" panose="020B0604020202020204" pitchFamily="34" charset="0"/>
              </a:rPr>
              <a:pPr/>
              <a:t>4</a:t>
            </a:fld>
            <a:endParaRPr lang="en-US" altLang="en-US" i="0">
              <a:latin typeface="Arial" panose="020B0604020202020204" pitchFamily="34" charset="0"/>
            </a:endParaRPr>
          </a:p>
        </p:txBody>
      </p:sp>
      <p:sp>
        <p:nvSpPr>
          <p:cNvPr id="11267" name="Rectangle 2">
            <a:extLst>
              <a:ext uri="{FF2B5EF4-FFF2-40B4-BE49-F238E27FC236}">
                <a16:creationId xmlns:a16="http://schemas.microsoft.com/office/drawing/2014/main" id="{9B1E723F-3819-2A1B-271A-2E8BF72AF80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8" name="Rectangle 3">
            <a:extLst>
              <a:ext uri="{FF2B5EF4-FFF2-40B4-BE49-F238E27FC236}">
                <a16:creationId xmlns:a16="http://schemas.microsoft.com/office/drawing/2014/main" id="{C3F8C0E4-0D63-63BD-3616-6F8144D808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9" name="Rectangle 4">
            <a:extLst>
              <a:ext uri="{FF2B5EF4-FFF2-40B4-BE49-F238E27FC236}">
                <a16:creationId xmlns:a16="http://schemas.microsoft.com/office/drawing/2014/main" id="{E0B193BD-F0D3-D2EA-9691-F7B51B85CB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0" name="Rectangle 5">
            <a:extLst>
              <a:ext uri="{FF2B5EF4-FFF2-40B4-BE49-F238E27FC236}">
                <a16:creationId xmlns:a16="http://schemas.microsoft.com/office/drawing/2014/main" id="{AC9EDDD6-7B74-AA48-39B1-FA107831FCF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1" name="Rectangle 6">
            <a:extLst>
              <a:ext uri="{FF2B5EF4-FFF2-40B4-BE49-F238E27FC236}">
                <a16:creationId xmlns:a16="http://schemas.microsoft.com/office/drawing/2014/main" id="{4CB7D64A-3CCE-1408-F984-4DA70447F1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2" name="Rectangle 7">
            <a:extLst>
              <a:ext uri="{FF2B5EF4-FFF2-40B4-BE49-F238E27FC236}">
                <a16:creationId xmlns:a16="http://schemas.microsoft.com/office/drawing/2014/main" id="{A333C8D5-0DAF-90DF-E46C-003009917C0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3" name="Rectangle 8">
            <a:extLst>
              <a:ext uri="{FF2B5EF4-FFF2-40B4-BE49-F238E27FC236}">
                <a16:creationId xmlns:a16="http://schemas.microsoft.com/office/drawing/2014/main" id="{0DD2DD03-B04B-45EA-0D2E-E3AA7B1BA6F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4" name="Rectangle 9">
            <a:extLst>
              <a:ext uri="{FF2B5EF4-FFF2-40B4-BE49-F238E27FC236}">
                <a16:creationId xmlns:a16="http://schemas.microsoft.com/office/drawing/2014/main" id="{027D8E1E-5A40-0DF7-26B1-1C3A9A74B2A6}"/>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set of integers, denoted by Z, contains all integral numbers (with no fraction) from negative infinity to positive infinity (Figure 2.1). </a:t>
            </a:r>
          </a:p>
        </p:txBody>
      </p:sp>
      <p:sp>
        <p:nvSpPr>
          <p:cNvPr id="11275" name="Text Box 10">
            <a:extLst>
              <a:ext uri="{FF2B5EF4-FFF2-40B4-BE49-F238E27FC236}">
                <a16:creationId xmlns:a16="http://schemas.microsoft.com/office/drawing/2014/main" id="{30AF7AA5-3795-2FD8-9AD7-834D740E349D}"/>
              </a:ext>
            </a:extLst>
          </p:cNvPr>
          <p:cNvSpPr txBox="1">
            <a:spLocks noChangeArrowheads="1"/>
          </p:cNvSpPr>
          <p:nvPr/>
        </p:nvSpPr>
        <p:spPr bwMode="auto">
          <a:xfrm>
            <a:off x="1143000" y="0"/>
            <a:ext cx="3640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2.1.1  Set of Integers</a:t>
            </a:r>
          </a:p>
        </p:txBody>
      </p:sp>
      <p:sp>
        <p:nvSpPr>
          <p:cNvPr id="11276" name="Text Box 12">
            <a:extLst>
              <a:ext uri="{FF2B5EF4-FFF2-40B4-BE49-F238E27FC236}">
                <a16:creationId xmlns:a16="http://schemas.microsoft.com/office/drawing/2014/main" id="{E4D12FB0-1804-414D-05A8-958FF733E9D5}"/>
              </a:ext>
            </a:extLst>
          </p:cNvPr>
          <p:cNvSpPr txBox="1">
            <a:spLocks noChangeArrowheads="1"/>
          </p:cNvSpPr>
          <p:nvPr/>
        </p:nvSpPr>
        <p:spPr bwMode="auto">
          <a:xfrm>
            <a:off x="2859088" y="3200400"/>
            <a:ext cx="338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  </a:t>
            </a:r>
            <a:r>
              <a:rPr lang="en-US" altLang="en-US"/>
              <a:t>The set of integers</a:t>
            </a:r>
            <a:endParaRPr lang="en-US" altLang="en-US" sz="2000"/>
          </a:p>
        </p:txBody>
      </p:sp>
      <p:pic>
        <p:nvPicPr>
          <p:cNvPr id="11277" name="Picture 13">
            <a:extLst>
              <a:ext uri="{FF2B5EF4-FFF2-40B4-BE49-F238E27FC236}">
                <a16:creationId xmlns:a16="http://schemas.microsoft.com/office/drawing/2014/main" id="{695CE693-A226-6E47-ED6C-E0EE3014C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789363"/>
            <a:ext cx="5256213"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a:extLst>
              <a:ext uri="{FF2B5EF4-FFF2-40B4-BE49-F238E27FC236}">
                <a16:creationId xmlns:a16="http://schemas.microsoft.com/office/drawing/2014/main" id="{1F2297EE-733A-2DEB-8F4E-C411922974E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D76C520-8D2D-4F31-BB1E-911EA7E7CBD3}" type="slidenum">
              <a:rPr lang="en-US" altLang="en-US" i="0" smtClean="0">
                <a:latin typeface="Arial" panose="020B0604020202020204" pitchFamily="34" charset="0"/>
              </a:rPr>
              <a:pPr/>
              <a:t>40</a:t>
            </a:fld>
            <a:endParaRPr lang="en-US" altLang="en-US" i="0">
              <a:latin typeface="Arial" panose="020B0604020202020204" pitchFamily="34" charset="0"/>
            </a:endParaRPr>
          </a:p>
        </p:txBody>
      </p:sp>
      <p:sp>
        <p:nvSpPr>
          <p:cNvPr id="87043" name="Rectangle 2">
            <a:extLst>
              <a:ext uri="{FF2B5EF4-FFF2-40B4-BE49-F238E27FC236}">
                <a16:creationId xmlns:a16="http://schemas.microsoft.com/office/drawing/2014/main" id="{A2C24362-DA8A-C44B-1779-EC8A5CA40E0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4" name="Rectangle 3">
            <a:extLst>
              <a:ext uri="{FF2B5EF4-FFF2-40B4-BE49-F238E27FC236}">
                <a16:creationId xmlns:a16="http://schemas.microsoft.com/office/drawing/2014/main" id="{1C9ADE67-14B5-B8DA-FA45-58146C18F95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5" name="Rectangle 4">
            <a:extLst>
              <a:ext uri="{FF2B5EF4-FFF2-40B4-BE49-F238E27FC236}">
                <a16:creationId xmlns:a16="http://schemas.microsoft.com/office/drawing/2014/main" id="{5749DAA8-7E2A-D212-A5A9-CA007819A69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6" name="Rectangle 5">
            <a:extLst>
              <a:ext uri="{FF2B5EF4-FFF2-40B4-BE49-F238E27FC236}">
                <a16:creationId xmlns:a16="http://schemas.microsoft.com/office/drawing/2014/main" id="{01F65261-F909-71A1-8959-A8CC4813487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7" name="Rectangle 6">
            <a:extLst>
              <a:ext uri="{FF2B5EF4-FFF2-40B4-BE49-F238E27FC236}">
                <a16:creationId xmlns:a16="http://schemas.microsoft.com/office/drawing/2014/main" id="{A4C3E6A1-EA91-100C-1B2C-F92C77DF738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8" name="Rectangle 7">
            <a:extLst>
              <a:ext uri="{FF2B5EF4-FFF2-40B4-BE49-F238E27FC236}">
                <a16:creationId xmlns:a16="http://schemas.microsoft.com/office/drawing/2014/main" id="{DE8DFD86-A941-A383-B679-54359AD68A5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9" name="Rectangle 8">
            <a:extLst>
              <a:ext uri="{FF2B5EF4-FFF2-40B4-BE49-F238E27FC236}">
                <a16:creationId xmlns:a16="http://schemas.microsoft.com/office/drawing/2014/main" id="{27826957-7971-94EC-A64A-3C668E1BC73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50" name="Text Box 10">
            <a:extLst>
              <a:ext uri="{FF2B5EF4-FFF2-40B4-BE49-F238E27FC236}">
                <a16:creationId xmlns:a16="http://schemas.microsoft.com/office/drawing/2014/main" id="{AC2B5689-E171-8E32-1CA1-9206AD131777}"/>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7051" name="Picture 13">
            <a:extLst>
              <a:ext uri="{FF2B5EF4-FFF2-40B4-BE49-F238E27FC236}">
                <a16:creationId xmlns:a16="http://schemas.microsoft.com/office/drawing/2014/main" id="{96D67C61-4F30-333B-8FE3-8F4CEB91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17675"/>
            <a:ext cx="8520112"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2" name="Text Box 14">
            <a:extLst>
              <a:ext uri="{FF2B5EF4-FFF2-40B4-BE49-F238E27FC236}">
                <a16:creationId xmlns:a16="http://schemas.microsoft.com/office/drawing/2014/main" id="{23246A24-9596-6A1C-4646-3E6651C8610B}"/>
              </a:ext>
            </a:extLst>
          </p:cNvPr>
          <p:cNvSpPr txBox="1">
            <a:spLocks noChangeArrowheads="1"/>
          </p:cNvSpPr>
          <p:nvPr/>
        </p:nvSpPr>
        <p:spPr bwMode="auto">
          <a:xfrm>
            <a:off x="1079500" y="533400"/>
            <a:ext cx="577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2.12  </a:t>
            </a:r>
            <a:r>
              <a:rPr lang="en-US" altLang="en-US" sz="2000"/>
              <a:t>Comparison of Z and Z</a:t>
            </a:r>
            <a:r>
              <a:rPr lang="en-US" altLang="en-US" sz="2000" baseline="-25000"/>
              <a:t>n</a:t>
            </a:r>
            <a:r>
              <a:rPr lang="en-US" altLang="en-US" sz="2000"/>
              <a:t> using graphs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C88A8A96-7C71-BF05-AA8A-BD424EB7DDA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29861DE-06AC-4577-A23F-D10A89ED6454}" type="slidenum">
              <a:rPr lang="en-US" altLang="en-US" i="0" smtClean="0">
                <a:latin typeface="Arial" panose="020B0604020202020204" pitchFamily="34" charset="0"/>
              </a:rPr>
              <a:pPr/>
              <a:t>41</a:t>
            </a:fld>
            <a:endParaRPr lang="en-US" altLang="en-US" i="0">
              <a:latin typeface="Arial" panose="020B0604020202020204" pitchFamily="34" charset="0"/>
            </a:endParaRPr>
          </a:p>
        </p:txBody>
      </p:sp>
      <p:sp>
        <p:nvSpPr>
          <p:cNvPr id="89091" name="Text Box 2">
            <a:extLst>
              <a:ext uri="{FF2B5EF4-FFF2-40B4-BE49-F238E27FC236}">
                <a16:creationId xmlns:a16="http://schemas.microsoft.com/office/drawing/2014/main" id="{117E1534-2B40-C225-D8E3-16D5237B14D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2.15</a:t>
            </a:r>
            <a:endParaRPr lang="en-US" altLang="en-US" sz="2000">
              <a:solidFill>
                <a:schemeClr val="bg1"/>
              </a:solidFill>
            </a:endParaRPr>
          </a:p>
        </p:txBody>
      </p:sp>
      <p:sp>
        <p:nvSpPr>
          <p:cNvPr id="89092" name="Rectangle 3">
            <a:extLst>
              <a:ext uri="{FF2B5EF4-FFF2-40B4-BE49-F238E27FC236}">
                <a16:creationId xmlns:a16="http://schemas.microsoft.com/office/drawing/2014/main" id="{CAFC350C-869A-C4E2-F06A-1CFAB74E13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3" name="Rectangle 4">
            <a:extLst>
              <a:ext uri="{FF2B5EF4-FFF2-40B4-BE49-F238E27FC236}">
                <a16:creationId xmlns:a16="http://schemas.microsoft.com/office/drawing/2014/main" id="{02BFF58F-7D6D-D73F-D3DC-C6A09E04368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4" name="Rectangle 5">
            <a:extLst>
              <a:ext uri="{FF2B5EF4-FFF2-40B4-BE49-F238E27FC236}">
                <a16:creationId xmlns:a16="http://schemas.microsoft.com/office/drawing/2014/main" id="{47D05743-415A-1D09-1D7E-B248068CA34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5" name="Rectangle 6">
            <a:extLst>
              <a:ext uri="{FF2B5EF4-FFF2-40B4-BE49-F238E27FC236}">
                <a16:creationId xmlns:a16="http://schemas.microsoft.com/office/drawing/2014/main" id="{99504F9A-2FC4-A482-8D38-8A2052DFB16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6" name="Rectangle 7">
            <a:extLst>
              <a:ext uri="{FF2B5EF4-FFF2-40B4-BE49-F238E27FC236}">
                <a16:creationId xmlns:a16="http://schemas.microsoft.com/office/drawing/2014/main" id="{14BA5D7A-F428-0CA3-1034-B1C585F0433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7" name="Rectangle 8">
            <a:extLst>
              <a:ext uri="{FF2B5EF4-FFF2-40B4-BE49-F238E27FC236}">
                <a16:creationId xmlns:a16="http://schemas.microsoft.com/office/drawing/2014/main" id="{6A1C6135-1025-202B-60D9-D748262759B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8" name="Rectangle 9">
            <a:extLst>
              <a:ext uri="{FF2B5EF4-FFF2-40B4-BE49-F238E27FC236}">
                <a16:creationId xmlns:a16="http://schemas.microsoft.com/office/drawing/2014/main" id="{C13AC472-8937-85CB-FFFB-209E706518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9" name="Text Box 10">
            <a:extLst>
              <a:ext uri="{FF2B5EF4-FFF2-40B4-BE49-F238E27FC236}">
                <a16:creationId xmlns:a16="http://schemas.microsoft.com/office/drawing/2014/main" id="{836AAF8B-158E-255C-2D04-50ADCC85C90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935947" name="Rectangle 11">
            <a:extLst>
              <a:ext uri="{FF2B5EF4-FFF2-40B4-BE49-F238E27FC236}">
                <a16:creationId xmlns:a16="http://schemas.microsoft.com/office/drawing/2014/main" id="{5B0D385F-E945-3196-5BBA-88DBEDF613EC}"/>
              </a:ext>
            </a:extLst>
          </p:cNvPr>
          <p:cNvSpPr>
            <a:spLocks noChangeArrowheads="1"/>
          </p:cNvSpPr>
          <p:nvPr/>
        </p:nvSpPr>
        <p:spPr bwMode="auto">
          <a:xfrm>
            <a:off x="304800" y="1219200"/>
            <a:ext cx="8229600" cy="118745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We use modular arithmetic in our daily life; for example, we use a clock to measure time. Our clock system uses modulo 12 arithmetic. However, instead of a 0 we use the number 12.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a:extLst>
              <a:ext uri="{FF2B5EF4-FFF2-40B4-BE49-F238E27FC236}">
                <a16:creationId xmlns:a16="http://schemas.microsoft.com/office/drawing/2014/main" id="{AB8B6FD3-FE30-AFA4-337D-F160284EBF6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893D3FD-3544-452D-9FE4-0E43FFE11BFE}" type="slidenum">
              <a:rPr lang="en-US" altLang="en-US" i="0" smtClean="0">
                <a:latin typeface="Arial" panose="020B0604020202020204" pitchFamily="34" charset="0"/>
              </a:rPr>
              <a:pPr/>
              <a:t>42</a:t>
            </a:fld>
            <a:endParaRPr lang="en-US" altLang="en-US" i="0">
              <a:latin typeface="Arial" panose="020B0604020202020204" pitchFamily="34" charset="0"/>
            </a:endParaRPr>
          </a:p>
        </p:txBody>
      </p:sp>
      <p:sp>
        <p:nvSpPr>
          <p:cNvPr id="91139" name="Rectangle 2">
            <a:extLst>
              <a:ext uri="{FF2B5EF4-FFF2-40B4-BE49-F238E27FC236}">
                <a16:creationId xmlns:a16="http://schemas.microsoft.com/office/drawing/2014/main" id="{5B8E6D8E-D731-7DD7-E428-DD0A9638EA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0" name="Rectangle 3">
            <a:extLst>
              <a:ext uri="{FF2B5EF4-FFF2-40B4-BE49-F238E27FC236}">
                <a16:creationId xmlns:a16="http://schemas.microsoft.com/office/drawing/2014/main" id="{EA8FD618-904B-5484-25F1-ACF734E1003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1" name="Rectangle 4">
            <a:extLst>
              <a:ext uri="{FF2B5EF4-FFF2-40B4-BE49-F238E27FC236}">
                <a16:creationId xmlns:a16="http://schemas.microsoft.com/office/drawing/2014/main" id="{A3D97E22-E414-1D7A-669D-67F286367EE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2" name="Rectangle 5">
            <a:extLst>
              <a:ext uri="{FF2B5EF4-FFF2-40B4-BE49-F238E27FC236}">
                <a16:creationId xmlns:a16="http://schemas.microsoft.com/office/drawing/2014/main" id="{5D36DED7-247C-EEE8-C773-E7561956A46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3" name="Rectangle 6">
            <a:extLst>
              <a:ext uri="{FF2B5EF4-FFF2-40B4-BE49-F238E27FC236}">
                <a16:creationId xmlns:a16="http://schemas.microsoft.com/office/drawing/2014/main" id="{D3C1FEC3-E7FD-F100-F02C-F8CBB4D03FF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4" name="Rectangle 7">
            <a:extLst>
              <a:ext uri="{FF2B5EF4-FFF2-40B4-BE49-F238E27FC236}">
                <a16:creationId xmlns:a16="http://schemas.microsoft.com/office/drawing/2014/main" id="{10E4B41E-E962-2971-C353-E4AFC371C29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5" name="Rectangle 8">
            <a:extLst>
              <a:ext uri="{FF2B5EF4-FFF2-40B4-BE49-F238E27FC236}">
                <a16:creationId xmlns:a16="http://schemas.microsoft.com/office/drawing/2014/main" id="{83010BC1-77E9-A860-D38A-6C7960C82DE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6" name="Rectangle 9">
            <a:extLst>
              <a:ext uri="{FF2B5EF4-FFF2-40B4-BE49-F238E27FC236}">
                <a16:creationId xmlns:a16="http://schemas.microsoft.com/office/drawing/2014/main" id="{9BC8FE4E-7E67-1960-C107-775DCB81E2ED}"/>
              </a:ext>
            </a:extLst>
          </p:cNvPr>
          <p:cNvSpPr>
            <a:spLocks noChangeArrowheads="1"/>
          </p:cNvSpPr>
          <p:nvPr/>
        </p:nvSpPr>
        <p:spPr bwMode="auto">
          <a:xfrm>
            <a:off x="228600" y="989013"/>
            <a:ext cx="86868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three binary operations that we discussed for the set Z can also be defined for the set Zn. The result may need to be mapped to Zn using the mod operator.</a:t>
            </a:r>
          </a:p>
        </p:txBody>
      </p:sp>
      <p:sp>
        <p:nvSpPr>
          <p:cNvPr id="91147" name="Text Box 10">
            <a:extLst>
              <a:ext uri="{FF2B5EF4-FFF2-40B4-BE49-F238E27FC236}">
                <a16:creationId xmlns:a16="http://schemas.microsoft.com/office/drawing/2014/main" id="{1FA41DBA-E07D-00AE-37E5-543509029E09}"/>
              </a:ext>
            </a:extLst>
          </p:cNvPr>
          <p:cNvSpPr txBox="1">
            <a:spLocks noChangeArrowheads="1"/>
          </p:cNvSpPr>
          <p:nvPr/>
        </p:nvSpPr>
        <p:spPr bwMode="auto">
          <a:xfrm>
            <a:off x="1143000" y="0"/>
            <a:ext cx="383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2.2.4  Operation in Z</a:t>
            </a:r>
            <a:r>
              <a:rPr lang="en-US" altLang="en-US" sz="3200" baseline="-25000">
                <a:solidFill>
                  <a:schemeClr val="hlink"/>
                </a:solidFill>
              </a:rPr>
              <a:t>n</a:t>
            </a:r>
          </a:p>
        </p:txBody>
      </p:sp>
      <p:pic>
        <p:nvPicPr>
          <p:cNvPr id="91148" name="Picture 12">
            <a:extLst>
              <a:ext uri="{FF2B5EF4-FFF2-40B4-BE49-F238E27FC236}">
                <a16:creationId xmlns:a16="http://schemas.microsoft.com/office/drawing/2014/main" id="{8FE5871A-A980-78F1-FE2B-06A8E7C64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3243263"/>
            <a:ext cx="4460875"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9" name="Text Box 13">
            <a:extLst>
              <a:ext uri="{FF2B5EF4-FFF2-40B4-BE49-F238E27FC236}">
                <a16:creationId xmlns:a16="http://schemas.microsoft.com/office/drawing/2014/main" id="{71F37651-5697-2A8E-3E9E-63F6F2782FDF}"/>
              </a:ext>
            </a:extLst>
          </p:cNvPr>
          <p:cNvSpPr txBox="1">
            <a:spLocks noChangeArrowheads="1"/>
          </p:cNvSpPr>
          <p:nvPr/>
        </p:nvSpPr>
        <p:spPr bwMode="auto">
          <a:xfrm>
            <a:off x="1744663" y="2514600"/>
            <a:ext cx="427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2.13  </a:t>
            </a:r>
            <a:r>
              <a:rPr lang="en-US" altLang="en-US" sz="2000"/>
              <a:t>Binary operations in Z</a:t>
            </a:r>
            <a:r>
              <a:rPr lang="en-US" altLang="en-US" sz="2000" baseline="-25000"/>
              <a:t>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a:extLst>
              <a:ext uri="{FF2B5EF4-FFF2-40B4-BE49-F238E27FC236}">
                <a16:creationId xmlns:a16="http://schemas.microsoft.com/office/drawing/2014/main" id="{C3610000-CFAA-36AF-DD43-C64FBC0A0B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C1075D1-49DB-480E-984C-3BE5624B6F41}" type="slidenum">
              <a:rPr lang="en-US" altLang="en-US" i="0" smtClean="0">
                <a:latin typeface="Arial" panose="020B0604020202020204" pitchFamily="34" charset="0"/>
              </a:rPr>
              <a:pPr/>
              <a:t>43</a:t>
            </a:fld>
            <a:endParaRPr lang="en-US" altLang="en-US" i="0">
              <a:latin typeface="Arial" panose="020B0604020202020204" pitchFamily="34" charset="0"/>
            </a:endParaRPr>
          </a:p>
        </p:txBody>
      </p:sp>
      <p:sp>
        <p:nvSpPr>
          <p:cNvPr id="93187" name="Text Box 2">
            <a:extLst>
              <a:ext uri="{FF2B5EF4-FFF2-40B4-BE49-F238E27FC236}">
                <a16:creationId xmlns:a16="http://schemas.microsoft.com/office/drawing/2014/main" id="{BA0A3834-9C29-E185-D653-6BF4DD7FBCA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2.16</a:t>
            </a:r>
            <a:endParaRPr lang="en-US" altLang="en-US" sz="2000">
              <a:solidFill>
                <a:schemeClr val="bg1"/>
              </a:solidFill>
            </a:endParaRPr>
          </a:p>
        </p:txBody>
      </p:sp>
      <p:sp>
        <p:nvSpPr>
          <p:cNvPr id="93188" name="Rectangle 3">
            <a:extLst>
              <a:ext uri="{FF2B5EF4-FFF2-40B4-BE49-F238E27FC236}">
                <a16:creationId xmlns:a16="http://schemas.microsoft.com/office/drawing/2014/main" id="{D5DA6C8E-FE68-C980-583E-E63952C57D07}"/>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89" name="Rectangle 4">
            <a:extLst>
              <a:ext uri="{FF2B5EF4-FFF2-40B4-BE49-F238E27FC236}">
                <a16:creationId xmlns:a16="http://schemas.microsoft.com/office/drawing/2014/main" id="{72F5CBAB-7C9C-2069-E21D-CCCC523DA17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0" name="Rectangle 5">
            <a:extLst>
              <a:ext uri="{FF2B5EF4-FFF2-40B4-BE49-F238E27FC236}">
                <a16:creationId xmlns:a16="http://schemas.microsoft.com/office/drawing/2014/main" id="{B597F180-05DE-7591-C97B-E998A653D90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1" name="Rectangle 6">
            <a:extLst>
              <a:ext uri="{FF2B5EF4-FFF2-40B4-BE49-F238E27FC236}">
                <a16:creationId xmlns:a16="http://schemas.microsoft.com/office/drawing/2014/main" id="{58D13494-EECC-D2D8-08CE-2D0F750EA4E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2" name="Rectangle 7">
            <a:extLst>
              <a:ext uri="{FF2B5EF4-FFF2-40B4-BE49-F238E27FC236}">
                <a16:creationId xmlns:a16="http://schemas.microsoft.com/office/drawing/2014/main" id="{D69C064E-BFAE-81CD-FC5A-B047B362203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3" name="Rectangle 8">
            <a:extLst>
              <a:ext uri="{FF2B5EF4-FFF2-40B4-BE49-F238E27FC236}">
                <a16:creationId xmlns:a16="http://schemas.microsoft.com/office/drawing/2014/main" id="{45798D8A-04DF-1154-14EE-8ACA679646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4" name="Rectangle 9">
            <a:extLst>
              <a:ext uri="{FF2B5EF4-FFF2-40B4-BE49-F238E27FC236}">
                <a16:creationId xmlns:a16="http://schemas.microsoft.com/office/drawing/2014/main" id="{8CEB1D4C-9E4F-5C94-AC8C-ED73ECFC08B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5" name="Text Box 10">
            <a:extLst>
              <a:ext uri="{FF2B5EF4-FFF2-40B4-BE49-F238E27FC236}">
                <a16:creationId xmlns:a16="http://schemas.microsoft.com/office/drawing/2014/main" id="{06EBFE9A-2FE3-A002-FF23-BBD7A9EF51C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0043" name="Rectangle 11">
            <a:extLst>
              <a:ext uri="{FF2B5EF4-FFF2-40B4-BE49-F238E27FC236}">
                <a16:creationId xmlns:a16="http://schemas.microsoft.com/office/drawing/2014/main" id="{A61F37DD-D47B-8C22-3E79-C1355F4C4E88}"/>
              </a:ext>
            </a:extLst>
          </p:cNvPr>
          <p:cNvSpPr>
            <a:spLocks noChangeArrowheads="1"/>
          </p:cNvSpPr>
          <p:nvPr/>
        </p:nvSpPr>
        <p:spPr bwMode="auto">
          <a:xfrm>
            <a:off x="304800" y="1105883"/>
            <a:ext cx="8229600" cy="156966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Zn):</a:t>
            </a:r>
          </a:p>
          <a:p>
            <a:pPr algn="just" eaLnBrk="1" hangingPunct="1">
              <a:defRPr/>
            </a:pPr>
            <a:r>
              <a:rPr lang="en-US" altLang="en-US" sz="2400" b="0" i="0" dirty="0">
                <a:effectLst>
                  <a:outerShdw blurRad="38100" dist="38100" dir="2700000" algn="tl">
                    <a:srgbClr val="C0C0C0"/>
                  </a:outerShdw>
                </a:effectLst>
              </a:rPr>
              <a:t>a. Add 7 to 14 in Z</a:t>
            </a:r>
            <a:r>
              <a:rPr lang="en-US" altLang="en-US" sz="2400" b="0" i="0" baseline="-25000" dirty="0">
                <a:effectLst>
                  <a:outerShdw blurRad="38100" dist="38100" dir="2700000" algn="tl">
                    <a:srgbClr val="C0C0C0"/>
                  </a:outerShdw>
                </a:effectLst>
              </a:rPr>
              <a:t>15</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11 from 7 in Z</a:t>
            </a:r>
            <a:r>
              <a:rPr lang="en-US" altLang="en-US" sz="2400" b="0" i="0" baseline="-25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11 by 7 in Z</a:t>
            </a:r>
            <a:r>
              <a:rPr lang="en-US" altLang="en-US" sz="2400" b="0" i="0" baseline="-25000" dirty="0">
                <a:effectLst>
                  <a:outerShdw blurRad="38100" dist="38100" dir="2700000" algn="tl">
                    <a:srgbClr val="C0C0C0"/>
                  </a:outerShdw>
                </a:effectLst>
              </a:rPr>
              <a:t>20</a:t>
            </a:r>
            <a:r>
              <a:rPr lang="en-US" altLang="en-US" sz="2400" b="0" i="0" dirty="0">
                <a:effectLst>
                  <a:outerShdw blurRad="38100" dist="38100" dir="2700000" algn="tl">
                    <a:srgbClr val="C0C0C0"/>
                  </a:outerShdw>
                </a:effectLst>
              </a:rPr>
              <a:t>.</a:t>
            </a:r>
          </a:p>
        </p:txBody>
      </p:sp>
      <p:sp>
        <p:nvSpPr>
          <p:cNvPr id="940045" name="Rectangle 13">
            <a:extLst>
              <a:ext uri="{FF2B5EF4-FFF2-40B4-BE49-F238E27FC236}">
                <a16:creationId xmlns:a16="http://schemas.microsoft.com/office/drawing/2014/main" id="{6AC5C172-0A28-5B79-1588-190DEB0CBDF0}"/>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3198" name="Picture 14">
            <a:extLst>
              <a:ext uri="{FF2B5EF4-FFF2-40B4-BE49-F238E27FC236}">
                <a16:creationId xmlns:a16="http://schemas.microsoft.com/office/drawing/2014/main" id="{9FC6A164-BE71-B3F2-7987-9380D25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833813"/>
            <a:ext cx="7651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44</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55429" y="1351508"/>
            <a:ext cx="8229600" cy="4154984"/>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3: </a:t>
            </a:r>
          </a:p>
          <a:p>
            <a:pPr algn="just" eaLnBrk="1" hangingPunct="1">
              <a:defRPr/>
            </a:pPr>
            <a:r>
              <a:rPr lang="en-US" altLang="en-US" sz="2400" i="0" dirty="0">
                <a:effectLst>
                  <a:outerShdw blurRad="38100" dist="38100" dir="2700000" algn="tl">
                    <a:srgbClr val="C0C0C0"/>
                  </a:outerShdw>
                </a:effectLst>
              </a:rPr>
              <a:t>What is the best way to perform modular arithmetic?</a:t>
            </a: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Compute:</a:t>
            </a:r>
          </a:p>
          <a:p>
            <a:pPr algn="just" eaLnBrk="1" hangingPunct="1">
              <a:defRPr/>
            </a:pPr>
            <a:r>
              <a:rPr lang="en-US" altLang="en-US" sz="2400" b="0" i="0" dirty="0">
                <a:effectLst>
                  <a:outerShdw blurRad="38100" dist="38100" dir="2700000" algn="tl">
                    <a:srgbClr val="C0C0C0"/>
                  </a:outerShdw>
                </a:effectLst>
              </a:rPr>
              <a:t>		2147 * 3520  (mod 7)</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95311FB-7857-6D6C-12BD-D1CA9197CC53}"/>
                  </a:ext>
                </a:extLst>
              </p14:cNvPr>
              <p14:cNvContentPartPr/>
              <p14:nvPr/>
            </p14:nvContentPartPr>
            <p14:xfrm>
              <a:off x="1586880" y="2584080"/>
              <a:ext cx="6571440" cy="3670560"/>
            </p14:xfrm>
          </p:contentPart>
        </mc:Choice>
        <mc:Fallback xmlns="">
          <p:pic>
            <p:nvPicPr>
              <p:cNvPr id="2" name="Ink 1">
                <a:extLst>
                  <a:ext uri="{FF2B5EF4-FFF2-40B4-BE49-F238E27FC236}">
                    <a16:creationId xmlns:a16="http://schemas.microsoft.com/office/drawing/2014/main" id="{A95311FB-7857-6D6C-12BD-D1CA9197CC53}"/>
                  </a:ext>
                </a:extLst>
              </p:cNvPr>
              <p:cNvPicPr/>
              <p:nvPr/>
            </p:nvPicPr>
            <p:blipFill>
              <a:blip r:embed="rId4"/>
              <a:stretch>
                <a:fillRect/>
              </a:stretch>
            </p:blipFill>
            <p:spPr>
              <a:xfrm>
                <a:off x="1577520" y="2574720"/>
                <a:ext cx="6590160" cy="3689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0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0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0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0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0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0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09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0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45</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04800" y="1043454"/>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either Z or Z</a:t>
            </a:r>
            <a:r>
              <a:rPr lang="en-US" altLang="en-US" sz="2400" i="0" baseline="-15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a:t>
            </a:r>
          </a:p>
          <a:p>
            <a:pPr algn="just" eaLnBrk="1" hangingPunct="1">
              <a:defRPr/>
            </a:pPr>
            <a:r>
              <a:rPr lang="en-US" altLang="en-US" sz="2400" i="0" dirty="0">
                <a:effectLst>
                  <a:outerShdw blurRad="38100" dist="38100" dir="2700000" algn="tl">
                    <a:srgbClr val="C0C0C0"/>
                  </a:outerShdw>
                </a:effectLst>
              </a:rPr>
              <a:t>a. </a:t>
            </a:r>
            <a:r>
              <a:rPr lang="en-US" altLang="en-US" sz="2400" b="0" i="0" dirty="0">
                <a:effectLst>
                  <a:outerShdw blurRad="38100" dist="38100" dir="2700000" algn="tl">
                    <a:srgbClr val="C0C0C0"/>
                  </a:outerShdw>
                </a:effectLst>
              </a:rPr>
              <a:t>Add 17 to 27 in Z</a:t>
            </a:r>
            <a:r>
              <a:rPr lang="en-US" altLang="en-US" sz="2400" b="0" i="0" baseline="-10000" dirty="0">
                <a:effectLst>
                  <a:outerShdw blurRad="38100" dist="38100" dir="2700000" algn="tl">
                    <a:srgbClr val="C0C0C0"/>
                  </a:outerShdw>
                </a:effectLst>
              </a:rPr>
              <a:t>14</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43 from 12 in Z</a:t>
            </a:r>
            <a:r>
              <a:rPr lang="en-US" altLang="en-US" sz="2400" b="0" i="0" baseline="-10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123 by −10 in Z</a:t>
            </a:r>
            <a:r>
              <a:rPr lang="en-US" altLang="en-US" sz="2400" b="0" i="0" baseline="-15000" dirty="0">
                <a:effectLst>
                  <a:outerShdw blurRad="38100" dist="38100" dir="2700000" algn="tl">
                    <a:srgbClr val="C0C0C0"/>
                  </a:outerShdw>
                </a:effectLst>
              </a:rPr>
              <a:t>19</a:t>
            </a:r>
            <a:r>
              <a:rPr lang="en-US" altLang="en-US" sz="2400" b="0" i="0" dirty="0">
                <a:effectLst>
                  <a:outerShdw blurRad="38100" dist="38100" dir="2700000" algn="tl">
                    <a:srgbClr val="C0C0C0"/>
                  </a:outerShdw>
                </a:effectLst>
              </a:rPr>
              <a:t>.</a:t>
            </a:r>
          </a:p>
        </p:txBody>
      </p:sp>
      <p:sp>
        <p:nvSpPr>
          <p:cNvPr id="942092" name="Rectangle 12">
            <a:extLst>
              <a:ext uri="{FF2B5EF4-FFF2-40B4-BE49-F238E27FC236}">
                <a16:creationId xmlns:a16="http://schemas.microsoft.com/office/drawing/2014/main" id="{18D8CD04-D21D-5240-3E62-27B958BA9229}"/>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5246" name="Picture 2">
            <a:extLst>
              <a:ext uri="{FF2B5EF4-FFF2-40B4-BE49-F238E27FC236}">
                <a16:creationId xmlns:a16="http://schemas.microsoft.com/office/drawing/2014/main" id="{CBD39CBC-A086-66D4-C4B1-14CDAC72D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025900"/>
            <a:ext cx="8191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5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E293F6E3-CB97-013E-CEB2-B7B15D26BE7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F689B11-6407-4712-810B-A69FF2B17CA1}" type="slidenum">
              <a:rPr lang="en-US" altLang="en-US" i="0" smtClean="0">
                <a:latin typeface="Arial" panose="020B0604020202020204" pitchFamily="34" charset="0"/>
              </a:rPr>
              <a:pPr/>
              <a:t>46</a:t>
            </a:fld>
            <a:endParaRPr lang="en-US" altLang="en-US" i="0">
              <a:latin typeface="Arial" panose="020B0604020202020204" pitchFamily="34" charset="0"/>
            </a:endParaRPr>
          </a:p>
        </p:txBody>
      </p:sp>
      <p:sp>
        <p:nvSpPr>
          <p:cNvPr id="99331" name="Rectangle 3">
            <a:extLst>
              <a:ext uri="{FF2B5EF4-FFF2-40B4-BE49-F238E27FC236}">
                <a16:creationId xmlns:a16="http://schemas.microsoft.com/office/drawing/2014/main" id="{E50FDD0E-490F-270D-9A2B-E9DB18F79C5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2" name="Rectangle 4">
            <a:extLst>
              <a:ext uri="{FF2B5EF4-FFF2-40B4-BE49-F238E27FC236}">
                <a16:creationId xmlns:a16="http://schemas.microsoft.com/office/drawing/2014/main" id="{5BF0FC2E-4F3A-2664-14FF-4CC7554B45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3" name="Rectangle 5">
            <a:extLst>
              <a:ext uri="{FF2B5EF4-FFF2-40B4-BE49-F238E27FC236}">
                <a16:creationId xmlns:a16="http://schemas.microsoft.com/office/drawing/2014/main" id="{61395BF8-4F24-C7EC-2DE3-617F7DF5604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4" name="Rectangle 6">
            <a:extLst>
              <a:ext uri="{FF2B5EF4-FFF2-40B4-BE49-F238E27FC236}">
                <a16:creationId xmlns:a16="http://schemas.microsoft.com/office/drawing/2014/main" id="{4E4E5BDD-3C78-D940-AA1E-844B4084E64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5" name="Rectangle 7">
            <a:extLst>
              <a:ext uri="{FF2B5EF4-FFF2-40B4-BE49-F238E27FC236}">
                <a16:creationId xmlns:a16="http://schemas.microsoft.com/office/drawing/2014/main" id="{494AB445-BA1C-9F92-6330-A1B9CF1372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6" name="Rectangle 8">
            <a:extLst>
              <a:ext uri="{FF2B5EF4-FFF2-40B4-BE49-F238E27FC236}">
                <a16:creationId xmlns:a16="http://schemas.microsoft.com/office/drawing/2014/main" id="{DCC42C21-2CAE-E9DA-1221-AD0EFB8F66A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7" name="Rectangle 9">
            <a:extLst>
              <a:ext uri="{FF2B5EF4-FFF2-40B4-BE49-F238E27FC236}">
                <a16:creationId xmlns:a16="http://schemas.microsoft.com/office/drawing/2014/main" id="{70822C89-D512-BDC0-1BD9-2E871FB0A8F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8" name="Text Box 10">
            <a:extLst>
              <a:ext uri="{FF2B5EF4-FFF2-40B4-BE49-F238E27FC236}">
                <a16:creationId xmlns:a16="http://schemas.microsoft.com/office/drawing/2014/main" id="{41ADD301-9B13-26FD-90C0-7B15188F6F3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pic>
        <p:nvPicPr>
          <p:cNvPr id="99339" name="Picture 12">
            <a:extLst>
              <a:ext uri="{FF2B5EF4-FFF2-40B4-BE49-F238E27FC236}">
                <a16:creationId xmlns:a16="http://schemas.microsoft.com/office/drawing/2014/main" id="{0F8368D0-AEE2-CB0C-7E95-D5C863612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8199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0" name="Text Box 13">
            <a:extLst>
              <a:ext uri="{FF2B5EF4-FFF2-40B4-BE49-F238E27FC236}">
                <a16:creationId xmlns:a16="http://schemas.microsoft.com/office/drawing/2014/main" id="{F172A01D-06E0-4623-BD51-ABDE28E382A7}"/>
              </a:ext>
            </a:extLst>
          </p:cNvPr>
          <p:cNvSpPr txBox="1">
            <a:spLocks noChangeArrowheads="1"/>
          </p:cNvSpPr>
          <p:nvPr/>
        </p:nvSpPr>
        <p:spPr bwMode="auto">
          <a:xfrm>
            <a:off x="1066800" y="533400"/>
            <a:ext cx="473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2.14  </a:t>
            </a:r>
            <a:r>
              <a:rPr lang="en-US" altLang="en-US" sz="2000"/>
              <a:t>Properties of mode operator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6E0F3401-F42D-CB95-8727-62B76E72A9D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BC54CA3-CDE5-40DC-B9F8-4862E92A47D3}" type="slidenum">
              <a:rPr lang="en-US" altLang="en-US" i="0" smtClean="0">
                <a:latin typeface="Arial" panose="020B0604020202020204" pitchFamily="34" charset="0"/>
              </a:rPr>
              <a:pPr/>
              <a:t>47</a:t>
            </a:fld>
            <a:endParaRPr lang="en-US" altLang="en-US" i="0">
              <a:latin typeface="Arial" panose="020B0604020202020204" pitchFamily="34" charset="0"/>
            </a:endParaRPr>
          </a:p>
        </p:txBody>
      </p:sp>
      <p:sp>
        <p:nvSpPr>
          <p:cNvPr id="101379" name="Text Box 2">
            <a:extLst>
              <a:ext uri="{FF2B5EF4-FFF2-40B4-BE49-F238E27FC236}">
                <a16:creationId xmlns:a16="http://schemas.microsoft.com/office/drawing/2014/main" id="{9896A8CA-6C0D-33C7-AFFE-FE5F4C785583}"/>
              </a:ext>
            </a:extLst>
          </p:cNvPr>
          <p:cNvSpPr txBox="1">
            <a:spLocks noChangeArrowheads="1"/>
          </p:cNvSpPr>
          <p:nvPr/>
        </p:nvSpPr>
        <p:spPr bwMode="auto">
          <a:xfrm>
            <a:off x="1143000" y="533400"/>
            <a:ext cx="1346844"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a:t>
            </a:r>
            <a:endParaRPr lang="en-US" altLang="en-US" sz="2000" dirty="0">
              <a:solidFill>
                <a:schemeClr val="bg1"/>
              </a:solidFill>
            </a:endParaRPr>
          </a:p>
        </p:txBody>
      </p:sp>
      <p:sp>
        <p:nvSpPr>
          <p:cNvPr id="101380" name="Rectangle 3">
            <a:extLst>
              <a:ext uri="{FF2B5EF4-FFF2-40B4-BE49-F238E27FC236}">
                <a16:creationId xmlns:a16="http://schemas.microsoft.com/office/drawing/2014/main" id="{BE783AA4-7B04-8E0E-F2A7-FF49CBFC826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1" name="Rectangle 4">
            <a:extLst>
              <a:ext uri="{FF2B5EF4-FFF2-40B4-BE49-F238E27FC236}">
                <a16:creationId xmlns:a16="http://schemas.microsoft.com/office/drawing/2014/main" id="{6634E821-5A5E-F281-9A5B-396F4D3143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2" name="Rectangle 5">
            <a:extLst>
              <a:ext uri="{FF2B5EF4-FFF2-40B4-BE49-F238E27FC236}">
                <a16:creationId xmlns:a16="http://schemas.microsoft.com/office/drawing/2014/main" id="{60EF4464-C250-05FE-5FF4-E51AE134B1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3" name="Rectangle 6">
            <a:extLst>
              <a:ext uri="{FF2B5EF4-FFF2-40B4-BE49-F238E27FC236}">
                <a16:creationId xmlns:a16="http://schemas.microsoft.com/office/drawing/2014/main" id="{24209AD8-A069-6756-EC4F-E4D9B5A2086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4" name="Rectangle 7">
            <a:extLst>
              <a:ext uri="{FF2B5EF4-FFF2-40B4-BE49-F238E27FC236}">
                <a16:creationId xmlns:a16="http://schemas.microsoft.com/office/drawing/2014/main" id="{EB0906C9-4D74-EE1F-5BCD-367F8D1CCF7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5" name="Rectangle 8">
            <a:extLst>
              <a:ext uri="{FF2B5EF4-FFF2-40B4-BE49-F238E27FC236}">
                <a16:creationId xmlns:a16="http://schemas.microsoft.com/office/drawing/2014/main" id="{75C26942-AD3C-B27E-40DD-5E4F48D932E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6" name="Rectangle 9">
            <a:extLst>
              <a:ext uri="{FF2B5EF4-FFF2-40B4-BE49-F238E27FC236}">
                <a16:creationId xmlns:a16="http://schemas.microsoft.com/office/drawing/2014/main" id="{CFC354F6-3DEA-9B4C-DB04-AC46B72862A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7" name="Text Box 10">
            <a:extLst>
              <a:ext uri="{FF2B5EF4-FFF2-40B4-BE49-F238E27FC236}">
                <a16:creationId xmlns:a16="http://schemas.microsoft.com/office/drawing/2014/main" id="{3CDD52BD-BCA0-D537-7096-88FB2C3EFAC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8235" name="Rectangle 11">
            <a:extLst>
              <a:ext uri="{FF2B5EF4-FFF2-40B4-BE49-F238E27FC236}">
                <a16:creationId xmlns:a16="http://schemas.microsoft.com/office/drawing/2014/main" id="{37DF49B4-3316-E44C-9397-18FEA9BFA6BD}"/>
              </a:ext>
            </a:extLst>
          </p:cNvPr>
          <p:cNvSpPr>
            <a:spLocks noChangeArrowheads="1"/>
          </p:cNvSpPr>
          <p:nvPr/>
        </p:nvSpPr>
        <p:spPr bwMode="auto">
          <a:xfrm>
            <a:off x="396464" y="1268578"/>
            <a:ext cx="8229600" cy="489364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i="0" dirty="0">
                <a:effectLst>
                  <a:outerShdw blurRad="38100" dist="38100" dir="2700000" algn="tl">
                    <a:srgbClr val="C0C0C0"/>
                  </a:outerShdw>
                </a:effectLst>
              </a:rPr>
              <a:t>Compute:</a:t>
            </a:r>
            <a:br>
              <a:rPr lang="en-US" altLang="en-US" i="0" dirty="0">
                <a:effectLst>
                  <a:outerShdw blurRad="38100" dist="38100" dir="2700000" algn="tl">
                    <a:srgbClr val="C0C0C0"/>
                  </a:outerShdw>
                </a:effectLst>
              </a:rPr>
            </a:br>
            <a:r>
              <a:rPr lang="en-US" altLang="en-US" b="0" i="0" dirty="0">
                <a:effectLst>
                  <a:outerShdw blurRad="38100" dist="38100" dir="2700000" algn="tl">
                    <a:srgbClr val="C0C0C0"/>
                  </a:outerShdw>
                </a:effectLst>
              </a:rPr>
              <a:t>123 * 4567  (mod 5)</a:t>
            </a:r>
            <a:br>
              <a:rPr lang="en-US" altLang="en-US" i="0" dirty="0">
                <a:effectLst>
                  <a:outerShdw blurRad="38100" dist="38100" dir="2700000" algn="tl">
                    <a:srgbClr val="C0C0C0"/>
                  </a:outerShdw>
                </a:effectLst>
              </a:rPr>
            </a:b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210 * 3499  (mod 7)</a:t>
            </a: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1234 * 4567 (mod 3)</a:t>
            </a:r>
          </a:p>
          <a:p>
            <a:pPr eaLnBrk="1" hangingPunct="1">
              <a:defRPr/>
            </a:pPr>
            <a:endParaRPr lang="en-US" altLang="en-US" i="0" dirty="0">
              <a:effectLst>
                <a:outerShdw blurRad="38100" dist="38100" dir="2700000" algn="tl">
                  <a:srgbClr val="C0C0C0"/>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3B39342-63D5-513D-EDD4-CBD3FC6FB916}"/>
                  </a:ext>
                </a:extLst>
              </p14:cNvPr>
              <p14:cNvContentPartPr/>
              <p14:nvPr/>
            </p14:nvContentPartPr>
            <p14:xfrm>
              <a:off x="513000" y="2100240"/>
              <a:ext cx="4879440" cy="4153320"/>
            </p14:xfrm>
          </p:contentPart>
        </mc:Choice>
        <mc:Fallback xmlns="">
          <p:pic>
            <p:nvPicPr>
              <p:cNvPr id="2" name="Ink 1">
                <a:extLst>
                  <a:ext uri="{FF2B5EF4-FFF2-40B4-BE49-F238E27FC236}">
                    <a16:creationId xmlns:a16="http://schemas.microsoft.com/office/drawing/2014/main" id="{83B39342-63D5-513D-EDD4-CBD3FC6FB916}"/>
                  </a:ext>
                </a:extLst>
              </p:cNvPr>
              <p:cNvPicPr/>
              <p:nvPr/>
            </p:nvPicPr>
            <p:blipFill>
              <a:blip r:embed="rId4"/>
              <a:stretch>
                <a:fillRect/>
              </a:stretch>
            </p:blipFill>
            <p:spPr>
              <a:xfrm>
                <a:off x="503640" y="2090880"/>
                <a:ext cx="4898160" cy="4172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a:extLst>
              <a:ext uri="{FF2B5EF4-FFF2-40B4-BE49-F238E27FC236}">
                <a16:creationId xmlns:a16="http://schemas.microsoft.com/office/drawing/2014/main" id="{B7C750F1-1F32-7D7D-82B3-160AFAA2484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6947BE3-568F-490D-A32A-48D391BFFC8D}" type="slidenum">
              <a:rPr lang="en-US" altLang="en-US" i="0" smtClean="0">
                <a:latin typeface="Arial" panose="020B0604020202020204" pitchFamily="34" charset="0"/>
              </a:rPr>
              <a:pPr/>
              <a:t>48</a:t>
            </a:fld>
            <a:endParaRPr lang="en-US" altLang="en-US" i="0">
              <a:latin typeface="Arial" panose="020B0604020202020204" pitchFamily="34" charset="0"/>
            </a:endParaRPr>
          </a:p>
        </p:txBody>
      </p:sp>
      <p:sp>
        <p:nvSpPr>
          <p:cNvPr id="109571" name="Rectangle 2">
            <a:extLst>
              <a:ext uri="{FF2B5EF4-FFF2-40B4-BE49-F238E27FC236}">
                <a16:creationId xmlns:a16="http://schemas.microsoft.com/office/drawing/2014/main" id="{E0DC7764-8E85-DB6C-ED12-F9BA76CE85A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2" name="Rectangle 3">
            <a:extLst>
              <a:ext uri="{FF2B5EF4-FFF2-40B4-BE49-F238E27FC236}">
                <a16:creationId xmlns:a16="http://schemas.microsoft.com/office/drawing/2014/main" id="{31EBC372-71D6-65A5-0634-427BC6DEED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3" name="Rectangle 4">
            <a:extLst>
              <a:ext uri="{FF2B5EF4-FFF2-40B4-BE49-F238E27FC236}">
                <a16:creationId xmlns:a16="http://schemas.microsoft.com/office/drawing/2014/main" id="{C14EE10C-6096-51FB-7F4A-DC4F24EF96F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4" name="Rectangle 5">
            <a:extLst>
              <a:ext uri="{FF2B5EF4-FFF2-40B4-BE49-F238E27FC236}">
                <a16:creationId xmlns:a16="http://schemas.microsoft.com/office/drawing/2014/main" id="{F2708C7E-D17F-F921-9EAA-1E98BF34795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5" name="Rectangle 6">
            <a:extLst>
              <a:ext uri="{FF2B5EF4-FFF2-40B4-BE49-F238E27FC236}">
                <a16:creationId xmlns:a16="http://schemas.microsoft.com/office/drawing/2014/main" id="{89C7D6DF-B6B1-5ABD-3623-B43A74B8856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6" name="Rectangle 7">
            <a:extLst>
              <a:ext uri="{FF2B5EF4-FFF2-40B4-BE49-F238E27FC236}">
                <a16:creationId xmlns:a16="http://schemas.microsoft.com/office/drawing/2014/main" id="{0BB75322-E44D-5C20-475E-A8A253A5E1A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7" name="Rectangle 8">
            <a:extLst>
              <a:ext uri="{FF2B5EF4-FFF2-40B4-BE49-F238E27FC236}">
                <a16:creationId xmlns:a16="http://schemas.microsoft.com/office/drawing/2014/main" id="{73178FF7-795C-91DA-9B35-05D3B6599BB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8" name="Text Box 9">
            <a:extLst>
              <a:ext uri="{FF2B5EF4-FFF2-40B4-BE49-F238E27FC236}">
                <a16:creationId xmlns:a16="http://schemas.microsoft.com/office/drawing/2014/main" id="{907D7F90-1FD4-2A62-2C76-040E4263BFCC}"/>
              </a:ext>
            </a:extLst>
          </p:cNvPr>
          <p:cNvSpPr txBox="1">
            <a:spLocks noChangeArrowheads="1"/>
          </p:cNvSpPr>
          <p:nvPr/>
        </p:nvSpPr>
        <p:spPr bwMode="auto">
          <a:xfrm>
            <a:off x="1143000" y="0"/>
            <a:ext cx="285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a:t>
            </a:r>
          </a:p>
        </p:txBody>
      </p:sp>
      <p:sp>
        <p:nvSpPr>
          <p:cNvPr id="956426" name="Rectangle 10">
            <a:extLst>
              <a:ext uri="{FF2B5EF4-FFF2-40B4-BE49-F238E27FC236}">
                <a16:creationId xmlns:a16="http://schemas.microsoft.com/office/drawing/2014/main" id="{D69576D8-9995-E3D1-0F4F-C26BD5A21F2A}"/>
              </a:ext>
            </a:extLst>
          </p:cNvPr>
          <p:cNvSpPr>
            <a:spLocks noChangeArrowheads="1"/>
          </p:cNvSpPr>
          <p:nvPr/>
        </p:nvSpPr>
        <p:spPr bwMode="auto">
          <a:xfrm>
            <a:off x="304800" y="1295400"/>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In Z</a:t>
            </a:r>
            <a:r>
              <a:rPr lang="en-US" altLang="en-US" sz="2400" i="0" baseline="-20000">
                <a:effectLst>
                  <a:outerShdw blurRad="38100" dist="38100" dir="2700000" algn="tl">
                    <a:srgbClr val="C0C0C0"/>
                  </a:outerShdw>
                </a:effectLst>
              </a:rPr>
              <a:t>n</a:t>
            </a:r>
            <a:r>
              <a:rPr lang="en-US" altLang="en-US" sz="2400" i="0">
                <a:effectLst>
                  <a:outerShdw blurRad="38100" dist="38100" dir="2700000" algn="tl">
                    <a:srgbClr val="C0C0C0"/>
                  </a:outerShdw>
                </a:effectLst>
              </a:rPr>
              <a:t>, two numbers </a:t>
            </a:r>
            <a:r>
              <a:rPr lang="en-US" altLang="en-US" sz="2400">
                <a:effectLst>
                  <a:outerShdw blurRad="38100" dist="38100" dir="2700000" algn="tl">
                    <a:srgbClr val="C0C0C0"/>
                  </a:outerShdw>
                </a:effectLst>
              </a:rPr>
              <a:t>a</a:t>
            </a:r>
            <a:r>
              <a:rPr lang="en-US" altLang="en-US" sz="2400" i="0">
                <a:effectLst>
                  <a:outerShdw blurRad="38100" dist="38100" dir="2700000" algn="tl">
                    <a:srgbClr val="C0C0C0"/>
                  </a:outerShdw>
                </a:effectLst>
              </a:rPr>
              <a:t> and </a:t>
            </a:r>
            <a:r>
              <a:rPr lang="en-US" altLang="en-US" sz="2400">
                <a:effectLst>
                  <a:outerShdw blurRad="38100" dist="38100" dir="2700000" algn="tl">
                    <a:srgbClr val="C0C0C0"/>
                  </a:outerShdw>
                </a:effectLst>
              </a:rPr>
              <a:t>b</a:t>
            </a:r>
            <a:r>
              <a:rPr lang="en-US" altLang="en-US" sz="2400" i="0">
                <a:effectLst>
                  <a:outerShdw blurRad="38100" dist="38100" dir="2700000" algn="tl">
                    <a:srgbClr val="C0C0C0"/>
                  </a:outerShdw>
                </a:effectLst>
              </a:rPr>
              <a:t> are additive inverses of each other if</a:t>
            </a:r>
          </a:p>
        </p:txBody>
      </p:sp>
      <p:sp>
        <p:nvSpPr>
          <p:cNvPr id="109580" name="Text Box 11">
            <a:extLst>
              <a:ext uri="{FF2B5EF4-FFF2-40B4-BE49-F238E27FC236}">
                <a16:creationId xmlns:a16="http://schemas.microsoft.com/office/drawing/2014/main" id="{9F7DA773-EDFD-621D-C47B-860FBB02A219}"/>
              </a:ext>
            </a:extLst>
          </p:cNvPr>
          <p:cNvSpPr txBox="1">
            <a:spLocks noChangeArrowheads="1"/>
          </p:cNvSpPr>
          <p:nvPr/>
        </p:nvSpPr>
        <p:spPr bwMode="auto">
          <a:xfrm>
            <a:off x="1219200" y="533400"/>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Additive Inverse</a:t>
            </a:r>
            <a:endParaRPr lang="en-US" altLang="en-US" sz="2000"/>
          </a:p>
        </p:txBody>
      </p:sp>
      <p:pic>
        <p:nvPicPr>
          <p:cNvPr id="109581" name="Picture 12">
            <a:extLst>
              <a:ext uri="{FF2B5EF4-FFF2-40B4-BE49-F238E27FC236}">
                <a16:creationId xmlns:a16="http://schemas.microsoft.com/office/drawing/2014/main" id="{BD30C780-AE53-99A7-E848-3DAFDBB3C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224088"/>
            <a:ext cx="41306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2" name="Line 13">
            <a:extLst>
              <a:ext uri="{FF2B5EF4-FFF2-40B4-BE49-F238E27FC236}">
                <a16:creationId xmlns:a16="http://schemas.microsoft.com/office/drawing/2014/main" id="{6A5D8439-CAB2-B77C-38DB-5974CA4D9F35}"/>
              </a:ext>
            </a:extLst>
          </p:cNvPr>
          <p:cNvSpPr>
            <a:spLocks noChangeShapeType="1"/>
          </p:cNvSpPr>
          <p:nvPr/>
        </p:nvSpPr>
        <p:spPr bwMode="auto">
          <a:xfrm>
            <a:off x="609600"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3" name="Line 14">
            <a:extLst>
              <a:ext uri="{FF2B5EF4-FFF2-40B4-BE49-F238E27FC236}">
                <a16:creationId xmlns:a16="http://schemas.microsoft.com/office/drawing/2014/main" id="{08B1E975-931A-6B9B-7403-74E9CACF6727}"/>
              </a:ext>
            </a:extLst>
          </p:cNvPr>
          <p:cNvSpPr>
            <a:spLocks noChangeShapeType="1"/>
          </p:cNvSpPr>
          <p:nvPr/>
        </p:nvSpPr>
        <p:spPr bwMode="auto">
          <a:xfrm>
            <a:off x="609600" y="617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4" name="Rectangle 15">
            <a:extLst>
              <a:ext uri="{FF2B5EF4-FFF2-40B4-BE49-F238E27FC236}">
                <a16:creationId xmlns:a16="http://schemas.microsoft.com/office/drawing/2014/main" id="{A8628D31-78D7-74AE-55A9-40EFA3B24C94}"/>
              </a:ext>
            </a:extLst>
          </p:cNvPr>
          <p:cNvSpPr>
            <a:spLocks noChangeArrowheads="1"/>
          </p:cNvSpPr>
          <p:nvPr/>
        </p:nvSpPr>
        <p:spPr bwMode="auto">
          <a:xfrm>
            <a:off x="647700" y="4054475"/>
            <a:ext cx="8077200" cy="204152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In modular arithmetic, each integer has an additive inverse. The sum of an integer and its additive inverse is congruent to 0 modulo n.</a:t>
            </a:r>
          </a:p>
        </p:txBody>
      </p:sp>
      <p:grpSp>
        <p:nvGrpSpPr>
          <p:cNvPr id="109585" name="Group 16">
            <a:extLst>
              <a:ext uri="{FF2B5EF4-FFF2-40B4-BE49-F238E27FC236}">
                <a16:creationId xmlns:a16="http://schemas.microsoft.com/office/drawing/2014/main" id="{C577F81C-933D-CD23-13AE-C82E69FCB4B3}"/>
              </a:ext>
            </a:extLst>
          </p:cNvPr>
          <p:cNvGrpSpPr>
            <a:grpSpLocks/>
          </p:cNvGrpSpPr>
          <p:nvPr/>
        </p:nvGrpSpPr>
        <p:grpSpPr bwMode="auto">
          <a:xfrm>
            <a:off x="655638" y="3352800"/>
            <a:ext cx="1143000" cy="566738"/>
            <a:chOff x="1200" y="1248"/>
            <a:chExt cx="720" cy="357"/>
          </a:xfrm>
        </p:grpSpPr>
        <p:pic>
          <p:nvPicPr>
            <p:cNvPr id="109586" name="Picture 17">
              <a:extLst>
                <a:ext uri="{FF2B5EF4-FFF2-40B4-BE49-F238E27FC236}">
                  <a16:creationId xmlns:a16="http://schemas.microsoft.com/office/drawing/2014/main" id="{16005177-F272-DDF8-0456-7820EF739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7" name="Text Box 18">
              <a:extLst>
                <a:ext uri="{FF2B5EF4-FFF2-40B4-BE49-F238E27FC236}">
                  <a16:creationId xmlns:a16="http://schemas.microsoft.com/office/drawing/2014/main" id="{1DBFFADD-E32A-02A5-7786-B6434595C68F}"/>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a:extLst>
              <a:ext uri="{FF2B5EF4-FFF2-40B4-BE49-F238E27FC236}">
                <a16:creationId xmlns:a16="http://schemas.microsoft.com/office/drawing/2014/main" id="{A5882D0D-6E3E-6AB5-82BD-FA8B7E7ECD5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AF2063E-F3E0-43EE-8740-8B328BDA3FA2}" type="slidenum">
              <a:rPr lang="en-US" altLang="en-US" i="0" smtClean="0">
                <a:latin typeface="Arial" panose="020B0604020202020204" pitchFamily="34" charset="0"/>
              </a:rPr>
              <a:pPr/>
              <a:t>49</a:t>
            </a:fld>
            <a:endParaRPr lang="en-US" altLang="en-US" i="0">
              <a:latin typeface="Arial" panose="020B0604020202020204" pitchFamily="34" charset="0"/>
            </a:endParaRPr>
          </a:p>
        </p:txBody>
      </p:sp>
      <p:sp>
        <p:nvSpPr>
          <p:cNvPr id="111619" name="Text Box 2">
            <a:extLst>
              <a:ext uri="{FF2B5EF4-FFF2-40B4-BE49-F238E27FC236}">
                <a16:creationId xmlns:a16="http://schemas.microsoft.com/office/drawing/2014/main" id="{127DF4CE-92EA-0027-F3F8-1C813DC8EB1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2.21</a:t>
            </a:r>
            <a:endParaRPr lang="en-US" altLang="en-US" sz="2000">
              <a:solidFill>
                <a:schemeClr val="bg1"/>
              </a:solidFill>
            </a:endParaRPr>
          </a:p>
        </p:txBody>
      </p:sp>
      <p:sp>
        <p:nvSpPr>
          <p:cNvPr id="111620" name="Rectangle 3">
            <a:extLst>
              <a:ext uri="{FF2B5EF4-FFF2-40B4-BE49-F238E27FC236}">
                <a16:creationId xmlns:a16="http://schemas.microsoft.com/office/drawing/2014/main" id="{8BBEC8E8-39E8-8258-8E47-761C3681E45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1" name="Rectangle 4">
            <a:extLst>
              <a:ext uri="{FF2B5EF4-FFF2-40B4-BE49-F238E27FC236}">
                <a16:creationId xmlns:a16="http://schemas.microsoft.com/office/drawing/2014/main" id="{1EABFA3C-041D-C9F3-DBF0-999D25840D97}"/>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2" name="Rectangle 5">
            <a:extLst>
              <a:ext uri="{FF2B5EF4-FFF2-40B4-BE49-F238E27FC236}">
                <a16:creationId xmlns:a16="http://schemas.microsoft.com/office/drawing/2014/main" id="{F89EBEB2-8E70-288A-051B-811A2F164B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3" name="Rectangle 6">
            <a:extLst>
              <a:ext uri="{FF2B5EF4-FFF2-40B4-BE49-F238E27FC236}">
                <a16:creationId xmlns:a16="http://schemas.microsoft.com/office/drawing/2014/main" id="{58327E2B-704B-BF39-F39A-9A979F1F8F7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4" name="Rectangle 7">
            <a:extLst>
              <a:ext uri="{FF2B5EF4-FFF2-40B4-BE49-F238E27FC236}">
                <a16:creationId xmlns:a16="http://schemas.microsoft.com/office/drawing/2014/main" id="{F19D8C34-2137-9440-572D-47C6019A837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5" name="Rectangle 8">
            <a:extLst>
              <a:ext uri="{FF2B5EF4-FFF2-40B4-BE49-F238E27FC236}">
                <a16:creationId xmlns:a16="http://schemas.microsoft.com/office/drawing/2014/main" id="{FE3FF7CE-2214-E42A-C031-9979F949196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6" name="Rectangle 9">
            <a:extLst>
              <a:ext uri="{FF2B5EF4-FFF2-40B4-BE49-F238E27FC236}">
                <a16:creationId xmlns:a16="http://schemas.microsoft.com/office/drawing/2014/main" id="{DA2D632B-B4FF-E442-E512-16D93D4D96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7" name="Text Box 10">
            <a:extLst>
              <a:ext uri="{FF2B5EF4-FFF2-40B4-BE49-F238E27FC236}">
                <a16:creationId xmlns:a16="http://schemas.microsoft.com/office/drawing/2014/main" id="{3268624E-E947-A424-5908-C00B096E99F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58475" name="Rectangle 11">
            <a:extLst>
              <a:ext uri="{FF2B5EF4-FFF2-40B4-BE49-F238E27FC236}">
                <a16:creationId xmlns:a16="http://schemas.microsoft.com/office/drawing/2014/main" id="{98C73F86-2EEC-4BA8-A796-A211FB114A6C}"/>
              </a:ext>
            </a:extLst>
          </p:cNvPr>
          <p:cNvSpPr>
            <a:spLocks noChangeArrowheads="1"/>
          </p:cNvSpPr>
          <p:nvPr/>
        </p:nvSpPr>
        <p:spPr bwMode="auto">
          <a:xfrm>
            <a:off x="304800" y="1431925"/>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all additive inverse pairs in Z</a:t>
            </a:r>
            <a:r>
              <a:rPr lang="en-US" altLang="en-US" sz="2400" i="0" baseline="-25000" dirty="0">
                <a:effectLst>
                  <a:outerShdw blurRad="38100" dist="38100" dir="2700000" algn="tl">
                    <a:srgbClr val="C0C0C0"/>
                  </a:outerShdw>
                </a:effectLst>
              </a:rPr>
              <a:t>10</a:t>
            </a:r>
            <a:endParaRPr lang="en-US" altLang="en-US" sz="2400" i="0" dirty="0">
              <a:effectLst>
                <a:outerShdw blurRad="38100" dist="38100" dir="2700000" algn="tl">
                  <a:srgbClr val="C0C0C0"/>
                </a:outerShdw>
              </a:effectLst>
            </a:endParaRPr>
          </a:p>
        </p:txBody>
      </p:sp>
      <p:sp>
        <p:nvSpPr>
          <p:cNvPr id="958477" name="Rectangle 13">
            <a:extLst>
              <a:ext uri="{FF2B5EF4-FFF2-40B4-BE49-F238E27FC236}">
                <a16:creationId xmlns:a16="http://schemas.microsoft.com/office/drawing/2014/main" id="{211F0C5D-B18E-FBBD-5DA8-487DF0605283}"/>
              </a:ext>
            </a:extLst>
          </p:cNvPr>
          <p:cNvSpPr>
            <a:spLocks noChangeArrowheads="1"/>
          </p:cNvSpPr>
          <p:nvPr/>
        </p:nvSpPr>
        <p:spPr bwMode="auto">
          <a:xfrm>
            <a:off x="304800" y="3124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BD8CE92-BB4B-4843-CF76-1CABA1BCC58D}"/>
                  </a:ext>
                </a:extLst>
              </p14:cNvPr>
              <p14:cNvContentPartPr/>
              <p14:nvPr/>
            </p14:nvContentPartPr>
            <p14:xfrm>
              <a:off x="848520" y="3861360"/>
              <a:ext cx="6798600" cy="1180440"/>
            </p14:xfrm>
          </p:contentPart>
        </mc:Choice>
        <mc:Fallback xmlns="">
          <p:pic>
            <p:nvPicPr>
              <p:cNvPr id="2" name="Ink 1">
                <a:extLst>
                  <a:ext uri="{FF2B5EF4-FFF2-40B4-BE49-F238E27FC236}">
                    <a16:creationId xmlns:a16="http://schemas.microsoft.com/office/drawing/2014/main" id="{4BD8CE92-BB4B-4843-CF76-1CABA1BCC58D}"/>
                  </a:ext>
                </a:extLst>
              </p:cNvPr>
              <p:cNvPicPr/>
              <p:nvPr/>
            </p:nvPicPr>
            <p:blipFill>
              <a:blip r:embed="rId4"/>
              <a:stretch>
                <a:fillRect/>
              </a:stretch>
            </p:blipFill>
            <p:spPr>
              <a:xfrm>
                <a:off x="839160" y="3852000"/>
                <a:ext cx="6817320" cy="119916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A6F64A4C-7A2F-91E2-9C34-C1D4B92A46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429201-C1E5-4416-974B-3FCD084FB635}" type="slidenum">
              <a:rPr lang="en-US" altLang="en-US" i="0" smtClean="0">
                <a:latin typeface="Arial" panose="020B0604020202020204" pitchFamily="34" charset="0"/>
              </a:rPr>
              <a:pPr/>
              <a:t>5</a:t>
            </a:fld>
            <a:endParaRPr lang="en-US" altLang="en-US" i="0">
              <a:latin typeface="Arial" panose="020B0604020202020204" pitchFamily="34" charset="0"/>
            </a:endParaRPr>
          </a:p>
        </p:txBody>
      </p:sp>
      <p:sp>
        <p:nvSpPr>
          <p:cNvPr id="13315" name="Rectangle 2">
            <a:extLst>
              <a:ext uri="{FF2B5EF4-FFF2-40B4-BE49-F238E27FC236}">
                <a16:creationId xmlns:a16="http://schemas.microsoft.com/office/drawing/2014/main" id="{5AB86230-7253-0218-3832-33B02C3382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6" name="Rectangle 3">
            <a:extLst>
              <a:ext uri="{FF2B5EF4-FFF2-40B4-BE49-F238E27FC236}">
                <a16:creationId xmlns:a16="http://schemas.microsoft.com/office/drawing/2014/main" id="{0B218917-5578-32BA-F171-028D620433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7" name="Rectangle 4">
            <a:extLst>
              <a:ext uri="{FF2B5EF4-FFF2-40B4-BE49-F238E27FC236}">
                <a16:creationId xmlns:a16="http://schemas.microsoft.com/office/drawing/2014/main" id="{4A6CDC7D-C677-F0B8-1803-CD00BD9145F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8" name="Rectangle 5">
            <a:extLst>
              <a:ext uri="{FF2B5EF4-FFF2-40B4-BE49-F238E27FC236}">
                <a16:creationId xmlns:a16="http://schemas.microsoft.com/office/drawing/2014/main" id="{49382BBD-E166-C571-4996-E8FDE757F0F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9" name="Rectangle 6">
            <a:extLst>
              <a:ext uri="{FF2B5EF4-FFF2-40B4-BE49-F238E27FC236}">
                <a16:creationId xmlns:a16="http://schemas.microsoft.com/office/drawing/2014/main" id="{9AA06568-4CA8-F96C-175C-65EC6EF6B4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0" name="Rectangle 7">
            <a:extLst>
              <a:ext uri="{FF2B5EF4-FFF2-40B4-BE49-F238E27FC236}">
                <a16:creationId xmlns:a16="http://schemas.microsoft.com/office/drawing/2014/main" id="{4ABB876E-C998-78D6-AAAB-B56C44E6705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1" name="Rectangle 8">
            <a:extLst>
              <a:ext uri="{FF2B5EF4-FFF2-40B4-BE49-F238E27FC236}">
                <a16:creationId xmlns:a16="http://schemas.microsoft.com/office/drawing/2014/main" id="{0653D92D-39BA-18D0-633B-BAB1B8235B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2" name="Rectangle 9">
            <a:extLst>
              <a:ext uri="{FF2B5EF4-FFF2-40B4-BE49-F238E27FC236}">
                <a16:creationId xmlns:a16="http://schemas.microsoft.com/office/drawing/2014/main" id="{80951309-D4B6-513A-F2A1-09EA82B755DD}"/>
              </a:ext>
            </a:extLst>
          </p:cNvPr>
          <p:cNvSpPr>
            <a:spLocks noChangeArrowheads="1"/>
          </p:cNvSpPr>
          <p:nvPr/>
        </p:nvSpPr>
        <p:spPr bwMode="auto">
          <a:xfrm>
            <a:off x="228600" y="8382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In cryptography, we are interested in three binary operations applied to the set of integers. A binary operation takes two inputs and creates one output. </a:t>
            </a:r>
          </a:p>
        </p:txBody>
      </p:sp>
      <p:sp>
        <p:nvSpPr>
          <p:cNvPr id="13323" name="Text Box 10">
            <a:extLst>
              <a:ext uri="{FF2B5EF4-FFF2-40B4-BE49-F238E27FC236}">
                <a16:creationId xmlns:a16="http://schemas.microsoft.com/office/drawing/2014/main" id="{A6010A4B-5AEB-085A-B9BD-1D84FBF5D218}"/>
              </a:ext>
            </a:extLst>
          </p:cNvPr>
          <p:cNvSpPr txBox="1">
            <a:spLocks noChangeArrowheads="1"/>
          </p:cNvSpPr>
          <p:nvPr/>
        </p:nvSpPr>
        <p:spPr bwMode="auto">
          <a:xfrm>
            <a:off x="1143000" y="0"/>
            <a:ext cx="4306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2.1.2  Binary Operations</a:t>
            </a:r>
          </a:p>
        </p:txBody>
      </p:sp>
      <p:pic>
        <p:nvPicPr>
          <p:cNvPr id="13324" name="Picture 13">
            <a:extLst>
              <a:ext uri="{FF2B5EF4-FFF2-40B4-BE49-F238E27FC236}">
                <a16:creationId xmlns:a16="http://schemas.microsoft.com/office/drawing/2014/main" id="{8BBFED1D-B85C-C3B7-7582-D14C75842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113088"/>
            <a:ext cx="3830637"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Text Box 14">
            <a:extLst>
              <a:ext uri="{FF2B5EF4-FFF2-40B4-BE49-F238E27FC236}">
                <a16:creationId xmlns:a16="http://schemas.microsoft.com/office/drawing/2014/main" id="{35E3B6AA-4EC3-4918-12EA-81083B75D101}"/>
              </a:ext>
            </a:extLst>
          </p:cNvPr>
          <p:cNvSpPr txBox="1">
            <a:spLocks noChangeArrowheads="1"/>
          </p:cNvSpPr>
          <p:nvPr/>
        </p:nvSpPr>
        <p:spPr bwMode="auto">
          <a:xfrm>
            <a:off x="1143000" y="2514600"/>
            <a:ext cx="645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  </a:t>
            </a:r>
            <a:r>
              <a:rPr lang="en-US" altLang="en-US" sz="2000"/>
              <a:t>Three binary operations for the set of integers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B9478315-7AFE-B04D-7928-DD0C6E21C55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62B730-484F-4194-9EE5-1B5230B539F5}" type="slidenum">
              <a:rPr lang="en-US" altLang="en-US" i="0" smtClean="0">
                <a:latin typeface="Arial" panose="020B0604020202020204" pitchFamily="34" charset="0"/>
              </a:rPr>
              <a:pPr/>
              <a:t>50</a:t>
            </a:fld>
            <a:endParaRPr lang="en-US" altLang="en-US" i="0">
              <a:latin typeface="Arial" panose="020B0604020202020204" pitchFamily="34" charset="0"/>
            </a:endParaRPr>
          </a:p>
        </p:txBody>
      </p:sp>
      <p:sp>
        <p:nvSpPr>
          <p:cNvPr id="113667" name="Rectangle 2">
            <a:extLst>
              <a:ext uri="{FF2B5EF4-FFF2-40B4-BE49-F238E27FC236}">
                <a16:creationId xmlns:a16="http://schemas.microsoft.com/office/drawing/2014/main" id="{44A55CA7-CBF7-8CBF-C87C-7013C9DFA83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8" name="Rectangle 3">
            <a:extLst>
              <a:ext uri="{FF2B5EF4-FFF2-40B4-BE49-F238E27FC236}">
                <a16:creationId xmlns:a16="http://schemas.microsoft.com/office/drawing/2014/main" id="{D3611CCA-B6AB-5070-5A10-CC7F24A330F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9" name="Rectangle 4">
            <a:extLst>
              <a:ext uri="{FF2B5EF4-FFF2-40B4-BE49-F238E27FC236}">
                <a16:creationId xmlns:a16="http://schemas.microsoft.com/office/drawing/2014/main" id="{89D36C72-933B-34A5-7680-F6867301E50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0" name="Rectangle 5">
            <a:extLst>
              <a:ext uri="{FF2B5EF4-FFF2-40B4-BE49-F238E27FC236}">
                <a16:creationId xmlns:a16="http://schemas.microsoft.com/office/drawing/2014/main" id="{315AEA13-AB29-F6B3-8AFC-7F3D40D64D9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1" name="Rectangle 6">
            <a:extLst>
              <a:ext uri="{FF2B5EF4-FFF2-40B4-BE49-F238E27FC236}">
                <a16:creationId xmlns:a16="http://schemas.microsoft.com/office/drawing/2014/main" id="{08DAF967-3F3D-612A-B188-5BBEAD265A1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2" name="Rectangle 7">
            <a:extLst>
              <a:ext uri="{FF2B5EF4-FFF2-40B4-BE49-F238E27FC236}">
                <a16:creationId xmlns:a16="http://schemas.microsoft.com/office/drawing/2014/main" id="{95F7F0F3-AB9D-14DB-5BC9-E0196F095AD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3" name="Rectangle 8">
            <a:extLst>
              <a:ext uri="{FF2B5EF4-FFF2-40B4-BE49-F238E27FC236}">
                <a16:creationId xmlns:a16="http://schemas.microsoft.com/office/drawing/2014/main" id="{CF7E7F57-03C5-87E2-5589-F2A3C0F80EF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4" name="Text Box 9">
            <a:extLst>
              <a:ext uri="{FF2B5EF4-FFF2-40B4-BE49-F238E27FC236}">
                <a16:creationId xmlns:a16="http://schemas.microsoft.com/office/drawing/2014/main" id="{F05C2477-4E85-DF7F-A38C-17012FFA5CEB}"/>
              </a:ext>
            </a:extLst>
          </p:cNvPr>
          <p:cNvSpPr txBox="1">
            <a:spLocks noChangeArrowheads="1"/>
          </p:cNvSpPr>
          <p:nvPr/>
        </p:nvSpPr>
        <p:spPr bwMode="auto">
          <a:xfrm>
            <a:off x="1143000" y="0"/>
            <a:ext cx="3090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0522" name="Rectangle 10">
            <a:extLst>
              <a:ext uri="{FF2B5EF4-FFF2-40B4-BE49-F238E27FC236}">
                <a16:creationId xmlns:a16="http://schemas.microsoft.com/office/drawing/2014/main" id="{0FD16385-2EF6-C962-4748-6568A974D143}"/>
              </a:ext>
            </a:extLst>
          </p:cNvPr>
          <p:cNvSpPr>
            <a:spLocks noChangeArrowheads="1"/>
          </p:cNvSpPr>
          <p:nvPr/>
        </p:nvSpPr>
        <p:spPr bwMode="auto">
          <a:xfrm>
            <a:off x="334990" y="1161872"/>
            <a:ext cx="8229600" cy="1200329"/>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In Z</a:t>
            </a:r>
            <a:r>
              <a:rPr lang="en-US" altLang="en-US" sz="2400" i="0" baseline="-20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 the inverse of </a:t>
            </a:r>
            <a:r>
              <a:rPr lang="en-US" altLang="en-US" sz="2400" dirty="0">
                <a:effectLst>
                  <a:outerShdw blurRad="38100" dist="38100" dir="2700000" algn="tl">
                    <a:srgbClr val="C0C0C0"/>
                  </a:outerShdw>
                </a:effectLst>
              </a:rPr>
              <a:t>a</a:t>
            </a:r>
            <a:r>
              <a:rPr lang="en-US" altLang="en-US" sz="2400" i="0" dirty="0">
                <a:effectLst>
                  <a:outerShdw blurRad="38100" dist="38100" dir="2700000" algn="tl">
                    <a:srgbClr val="C0C0C0"/>
                  </a:outerShdw>
                </a:effectLst>
              </a:rPr>
              <a:t> is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baseline="30000" dirty="0">
                <a:effectLst>
                  <a:outerShdw blurRad="38100" dist="38100" dir="2700000" algn="tl">
                    <a:srgbClr val="C0C0C0"/>
                  </a:outerShdw>
                </a:effectLst>
              </a:rPr>
              <a:t>  </a:t>
            </a:r>
            <a:r>
              <a:rPr lang="en-US" altLang="en-US" sz="2400" i="0" dirty="0">
                <a:effectLst>
                  <a:outerShdw blurRad="38100" dist="38100" dir="2700000" algn="tl">
                    <a:srgbClr val="C0C0C0"/>
                  </a:outerShdw>
                </a:effectLst>
              </a:rPr>
              <a:t> such that</a:t>
            </a:r>
          </a:p>
          <a:p>
            <a:pPr algn="just" eaLnBrk="1" hangingPunct="1">
              <a:defRPr/>
            </a:pPr>
            <a:endParaRPr lang="en-US" altLang="en-US" sz="240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			</a:t>
            </a:r>
            <a:r>
              <a:rPr lang="en-US" altLang="en-US" sz="2400" dirty="0">
                <a:effectLst>
                  <a:outerShdw blurRad="38100" dist="38100" dir="2700000" algn="tl">
                    <a:srgbClr val="C0C0C0"/>
                  </a:outerShdw>
                </a:effectLst>
              </a:rPr>
              <a:t>a </a:t>
            </a:r>
            <a:r>
              <a:rPr lang="en-US" altLang="en-US" sz="2400" i="0" dirty="0">
                <a:effectLst>
                  <a:outerShdw blurRad="38100" dist="38100" dir="2700000" algn="tl">
                    <a:srgbClr val="C0C0C0"/>
                  </a:outerShdw>
                </a:effectLst>
                <a:sym typeface="Symbol" panose="05050102010706020507" pitchFamily="18" charset="2"/>
              </a:rPr>
              <a:t>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i="0" dirty="0">
                <a:effectLst>
                  <a:outerShdw blurRad="38100" dist="38100" dir="2700000" algn="tl">
                    <a:srgbClr val="C0C0C0"/>
                  </a:outerShdw>
                </a:effectLst>
                <a:sym typeface="Symbol" panose="05050102010706020507" pitchFamily="18" charset="2"/>
              </a:rPr>
              <a:t>  1</a:t>
            </a:r>
            <a:endParaRPr lang="en-US" altLang="en-US" sz="2400" i="0" dirty="0">
              <a:effectLst>
                <a:outerShdw blurRad="38100" dist="38100" dir="2700000" algn="tl">
                  <a:srgbClr val="C0C0C0"/>
                </a:outerShdw>
              </a:effectLst>
            </a:endParaRPr>
          </a:p>
        </p:txBody>
      </p:sp>
      <p:sp>
        <p:nvSpPr>
          <p:cNvPr id="113676" name="Text Box 11">
            <a:extLst>
              <a:ext uri="{FF2B5EF4-FFF2-40B4-BE49-F238E27FC236}">
                <a16:creationId xmlns:a16="http://schemas.microsoft.com/office/drawing/2014/main" id="{12A2DAC3-58FC-4AE4-DC81-1A8A1709E2BC}"/>
              </a:ext>
            </a:extLst>
          </p:cNvPr>
          <p:cNvSpPr txBox="1">
            <a:spLocks noChangeArrowheads="1"/>
          </p:cNvSpPr>
          <p:nvPr/>
        </p:nvSpPr>
        <p:spPr bwMode="auto">
          <a:xfrm>
            <a:off x="1257300" y="60268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Multiplicative Inverse</a:t>
            </a:r>
            <a:endParaRPr lang="en-US" altLang="en-US" sz="2000"/>
          </a:p>
        </p:txBody>
      </p:sp>
      <p:sp>
        <p:nvSpPr>
          <p:cNvPr id="113678" name="Line 21">
            <a:extLst>
              <a:ext uri="{FF2B5EF4-FFF2-40B4-BE49-F238E27FC236}">
                <a16:creationId xmlns:a16="http://schemas.microsoft.com/office/drawing/2014/main" id="{E5CE7E71-A55B-4E81-0C57-610B8080EC21}"/>
              </a:ext>
            </a:extLst>
          </p:cNvPr>
          <p:cNvSpPr>
            <a:spLocks noChangeShapeType="1"/>
          </p:cNvSpPr>
          <p:nvPr/>
        </p:nvSpPr>
        <p:spPr bwMode="auto">
          <a:xfrm>
            <a:off x="609600"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22">
            <a:extLst>
              <a:ext uri="{FF2B5EF4-FFF2-40B4-BE49-F238E27FC236}">
                <a16:creationId xmlns:a16="http://schemas.microsoft.com/office/drawing/2014/main" id="{F0CD5676-6222-FB7C-ED4C-60DC5AD6AC4A}"/>
              </a:ext>
            </a:extLst>
          </p:cNvPr>
          <p:cNvSpPr>
            <a:spLocks noChangeShapeType="1"/>
          </p:cNvSpPr>
          <p:nvPr/>
        </p:nvSpPr>
        <p:spPr bwMode="auto">
          <a:xfrm>
            <a:off x="571500" y="510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Rectangle 23">
            <a:extLst>
              <a:ext uri="{FF2B5EF4-FFF2-40B4-BE49-F238E27FC236}">
                <a16:creationId xmlns:a16="http://schemas.microsoft.com/office/drawing/2014/main" id="{9806AA4D-66BE-DA7F-7F4D-0EF9C11D31DB}"/>
              </a:ext>
            </a:extLst>
          </p:cNvPr>
          <p:cNvSpPr>
            <a:spLocks noChangeArrowheads="1"/>
          </p:cNvSpPr>
          <p:nvPr/>
        </p:nvSpPr>
        <p:spPr bwMode="auto">
          <a:xfrm>
            <a:off x="647700" y="3414713"/>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In modular arithmetic, the product of the integer and its multiplicative inverse is congruent to 1 modulo n.</a:t>
            </a:r>
          </a:p>
        </p:txBody>
      </p:sp>
      <p:grpSp>
        <p:nvGrpSpPr>
          <p:cNvPr id="113681" name="Group 24">
            <a:extLst>
              <a:ext uri="{FF2B5EF4-FFF2-40B4-BE49-F238E27FC236}">
                <a16:creationId xmlns:a16="http://schemas.microsoft.com/office/drawing/2014/main" id="{8BD76DCF-2AFB-F942-6A1A-79D1FFE06275}"/>
              </a:ext>
            </a:extLst>
          </p:cNvPr>
          <p:cNvGrpSpPr>
            <a:grpSpLocks/>
          </p:cNvGrpSpPr>
          <p:nvPr/>
        </p:nvGrpSpPr>
        <p:grpSpPr bwMode="auto">
          <a:xfrm>
            <a:off x="655638" y="2743200"/>
            <a:ext cx="1143000" cy="566738"/>
            <a:chOff x="1200" y="1248"/>
            <a:chExt cx="720" cy="357"/>
          </a:xfrm>
        </p:grpSpPr>
        <p:pic>
          <p:nvPicPr>
            <p:cNvPr id="113682" name="Picture 25">
              <a:extLst>
                <a:ext uri="{FF2B5EF4-FFF2-40B4-BE49-F238E27FC236}">
                  <a16:creationId xmlns:a16="http://schemas.microsoft.com/office/drawing/2014/main" id="{983F58EC-7841-AB13-027A-D07A527F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83" name="Text Box 26">
              <a:extLst>
                <a:ext uri="{FF2B5EF4-FFF2-40B4-BE49-F238E27FC236}">
                  <a16:creationId xmlns:a16="http://schemas.microsoft.com/office/drawing/2014/main" id="{E3E081A5-4308-A644-B102-6D20271562F8}"/>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a:extLst>
              <a:ext uri="{FF2B5EF4-FFF2-40B4-BE49-F238E27FC236}">
                <a16:creationId xmlns:a16="http://schemas.microsoft.com/office/drawing/2014/main" id="{34F1E732-7E3F-8C06-8B2B-ED3FB806E4A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4D264C-DD05-4762-AAC7-C50507584C0E}" type="slidenum">
              <a:rPr lang="en-US" altLang="en-US" i="0" smtClean="0">
                <a:latin typeface="Arial" panose="020B0604020202020204" pitchFamily="34" charset="0"/>
              </a:rPr>
              <a:pPr/>
              <a:t>51</a:t>
            </a:fld>
            <a:endParaRPr lang="en-US" altLang="en-US" i="0">
              <a:latin typeface="Arial" panose="020B0604020202020204" pitchFamily="34" charset="0"/>
            </a:endParaRPr>
          </a:p>
        </p:txBody>
      </p:sp>
      <p:sp>
        <p:nvSpPr>
          <p:cNvPr id="115715" name="Text Box 2">
            <a:extLst>
              <a:ext uri="{FF2B5EF4-FFF2-40B4-BE49-F238E27FC236}">
                <a16:creationId xmlns:a16="http://schemas.microsoft.com/office/drawing/2014/main" id="{418F763C-36EC-3E9B-5891-90BB8BF92F30}"/>
              </a:ext>
            </a:extLst>
          </p:cNvPr>
          <p:cNvSpPr txBox="1">
            <a:spLocks noChangeArrowheads="1"/>
          </p:cNvSpPr>
          <p:nvPr/>
        </p:nvSpPr>
        <p:spPr bwMode="auto">
          <a:xfrm>
            <a:off x="381000" y="11430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2.22</a:t>
            </a:r>
            <a:endParaRPr lang="en-US" altLang="en-US" sz="2000">
              <a:solidFill>
                <a:schemeClr val="bg1"/>
              </a:solidFill>
            </a:endParaRPr>
          </a:p>
        </p:txBody>
      </p:sp>
      <p:sp>
        <p:nvSpPr>
          <p:cNvPr id="115716" name="Rectangle 3">
            <a:extLst>
              <a:ext uri="{FF2B5EF4-FFF2-40B4-BE49-F238E27FC236}">
                <a16:creationId xmlns:a16="http://schemas.microsoft.com/office/drawing/2014/main" id="{61C98600-3262-56F9-024F-2F4D1B1F92D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7" name="Rectangle 4">
            <a:extLst>
              <a:ext uri="{FF2B5EF4-FFF2-40B4-BE49-F238E27FC236}">
                <a16:creationId xmlns:a16="http://schemas.microsoft.com/office/drawing/2014/main" id="{935ABD76-C7E9-7AAC-8BBE-0D2318388D5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8" name="Rectangle 5">
            <a:extLst>
              <a:ext uri="{FF2B5EF4-FFF2-40B4-BE49-F238E27FC236}">
                <a16:creationId xmlns:a16="http://schemas.microsoft.com/office/drawing/2014/main" id="{9118B2C7-9F4D-246E-0AB1-CF45553107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9" name="Rectangle 6">
            <a:extLst>
              <a:ext uri="{FF2B5EF4-FFF2-40B4-BE49-F238E27FC236}">
                <a16:creationId xmlns:a16="http://schemas.microsoft.com/office/drawing/2014/main" id="{8AE5C718-DC14-D98E-9EE3-37711251558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0" name="Rectangle 7">
            <a:extLst>
              <a:ext uri="{FF2B5EF4-FFF2-40B4-BE49-F238E27FC236}">
                <a16:creationId xmlns:a16="http://schemas.microsoft.com/office/drawing/2014/main" id="{1838CFEB-FA50-876E-6852-5525FD05E04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1" name="Rectangle 8">
            <a:extLst>
              <a:ext uri="{FF2B5EF4-FFF2-40B4-BE49-F238E27FC236}">
                <a16:creationId xmlns:a16="http://schemas.microsoft.com/office/drawing/2014/main" id="{008626B8-D094-0DEE-78EB-40EECD7E7DC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2" name="Rectangle 9">
            <a:extLst>
              <a:ext uri="{FF2B5EF4-FFF2-40B4-BE49-F238E27FC236}">
                <a16:creationId xmlns:a16="http://schemas.microsoft.com/office/drawing/2014/main" id="{BE616B96-4B6C-FC69-3FEF-3354A28D324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3" name="Text Box 10">
            <a:extLst>
              <a:ext uri="{FF2B5EF4-FFF2-40B4-BE49-F238E27FC236}">
                <a16:creationId xmlns:a16="http://schemas.microsoft.com/office/drawing/2014/main" id="{B39910CD-E6AF-3D0A-B3C6-753454D3E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2571" name="Rectangle 11">
            <a:extLst>
              <a:ext uri="{FF2B5EF4-FFF2-40B4-BE49-F238E27FC236}">
                <a16:creationId xmlns:a16="http://schemas.microsoft.com/office/drawing/2014/main" id="{A449CCF8-BE72-AB6D-337A-2D622FED744C}"/>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the multiplicative inverse of 3 in (mod 10)</a:t>
            </a:r>
          </a:p>
        </p:txBody>
      </p:sp>
      <p:sp>
        <p:nvSpPr>
          <p:cNvPr id="962572" name="Rectangle 12">
            <a:extLst>
              <a:ext uri="{FF2B5EF4-FFF2-40B4-BE49-F238E27FC236}">
                <a16:creationId xmlns:a16="http://schemas.microsoft.com/office/drawing/2014/main" id="{3B1A9764-9E10-EA33-E186-F19061B776AB}"/>
              </a:ext>
            </a:extLst>
          </p:cNvPr>
          <p:cNvSpPr>
            <a:spLocks noChangeArrowheads="1"/>
          </p:cNvSpPr>
          <p:nvPr/>
        </p:nvSpPr>
        <p:spPr bwMode="auto">
          <a:xfrm>
            <a:off x="304800" y="2057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962575" name="Rectangle 15">
            <a:extLst>
              <a:ext uri="{FF2B5EF4-FFF2-40B4-BE49-F238E27FC236}">
                <a16:creationId xmlns:a16="http://schemas.microsoft.com/office/drawing/2014/main" id="{8E65C317-2D26-A38F-5674-880C6AEA8E7E}"/>
              </a:ext>
            </a:extLst>
          </p:cNvPr>
          <p:cNvSpPr>
            <a:spLocks noChangeArrowheads="1"/>
          </p:cNvSpPr>
          <p:nvPr/>
        </p:nvSpPr>
        <p:spPr bwMode="auto">
          <a:xfrm>
            <a:off x="304800" y="4080302"/>
            <a:ext cx="8229600" cy="830997"/>
          </a:xfrm>
          <a:prstGeom prst="rect">
            <a:avLst/>
          </a:prstGeom>
          <a:noFill/>
          <a:ln>
            <a:noFill/>
          </a:ln>
          <a:effectLst/>
        </p:spPr>
        <p:txBody>
          <a:bodyPr anchor="ctr">
            <a:spAutoFit/>
          </a:bodyPr>
          <a:lstStyle/>
          <a:p>
            <a:pPr algn="just" eaLnBrk="1" hangingPunct="1">
              <a:defRPr/>
            </a:pPr>
            <a:r>
              <a:rPr lang="en-US" altLang="en-US" sz="2400" i="0" dirty="0"/>
              <a:t>IBL </a:t>
            </a:r>
            <a:r>
              <a:rPr lang="en-US" altLang="en-US" sz="2400" i="0" dirty="0" err="1"/>
              <a:t>Exer</a:t>
            </a:r>
            <a:r>
              <a:rPr lang="en-US" altLang="en-US" sz="2400" i="0" dirty="0"/>
              <a:t>:</a:t>
            </a:r>
            <a:endParaRPr lang="en-US" altLang="en-US" sz="2000" dirty="0"/>
          </a:p>
          <a:p>
            <a:pPr algn="just" eaLnBrk="1" hangingPunct="1">
              <a:defRPr/>
            </a:pPr>
            <a:r>
              <a:rPr lang="en-US" altLang="en-US" sz="2400" b="0" i="0" dirty="0">
                <a:effectLst>
                  <a:outerShdw blurRad="38100" dist="38100" dir="2700000" algn="tl">
                    <a:srgbClr val="C0C0C0"/>
                  </a:outerShdw>
                </a:effectLst>
              </a:rPr>
              <a:t>Find all multiplicative inverses in Z</a:t>
            </a:r>
            <a:r>
              <a:rPr lang="en-US" altLang="en-US" sz="2400" b="0" i="0" baseline="-20000" dirty="0">
                <a:effectLst>
                  <a:outerShdw blurRad="38100" dist="38100" dir="2700000" algn="tl">
                    <a:srgbClr val="C0C0C0"/>
                  </a:outerShdw>
                </a:effectLst>
              </a:rPr>
              <a:t>10</a:t>
            </a:r>
            <a:endParaRPr lang="en-US" altLang="en-US" sz="2400" b="0" i="0" dirty="0">
              <a:effectLst>
                <a:outerShdw blurRad="38100" dist="38100" dir="2700000" algn="tl">
                  <a:srgbClr val="C0C0C0"/>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D1E39CE-2A34-417B-5F88-E3DD60AE6B4B}"/>
                  </a:ext>
                </a:extLst>
              </p14:cNvPr>
              <p14:cNvContentPartPr/>
              <p14:nvPr/>
            </p14:nvContentPartPr>
            <p14:xfrm>
              <a:off x="727075" y="2861181"/>
              <a:ext cx="7646400" cy="3564720"/>
            </p14:xfrm>
          </p:contentPart>
        </mc:Choice>
        <mc:Fallback xmlns="">
          <p:pic>
            <p:nvPicPr>
              <p:cNvPr id="2" name="Ink 1">
                <a:extLst>
                  <a:ext uri="{FF2B5EF4-FFF2-40B4-BE49-F238E27FC236}">
                    <a16:creationId xmlns:a16="http://schemas.microsoft.com/office/drawing/2014/main" id="{FD1E39CE-2A34-417B-5F88-E3DD60AE6B4B}"/>
                  </a:ext>
                </a:extLst>
              </p:cNvPr>
              <p:cNvPicPr/>
              <p:nvPr/>
            </p:nvPicPr>
            <p:blipFill>
              <a:blip r:embed="rId4"/>
              <a:stretch>
                <a:fillRect/>
              </a:stretch>
            </p:blipFill>
            <p:spPr>
              <a:xfrm>
                <a:off x="717715" y="2851821"/>
                <a:ext cx="7665120" cy="3583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AA5784A1-C03A-7383-8FDB-5D08E2FB212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2C01302-FCD9-495A-873B-BA56010E4E48}" type="slidenum">
              <a:rPr lang="en-US" altLang="en-US" i="0" smtClean="0">
                <a:latin typeface="Arial" panose="020B0604020202020204" pitchFamily="34" charset="0"/>
              </a:rPr>
              <a:pPr/>
              <a:t>52</a:t>
            </a:fld>
            <a:endParaRPr lang="en-US" altLang="en-US" i="0">
              <a:latin typeface="Arial" panose="020B0604020202020204" pitchFamily="34" charset="0"/>
            </a:endParaRPr>
          </a:p>
        </p:txBody>
      </p:sp>
      <p:sp>
        <p:nvSpPr>
          <p:cNvPr id="117763" name="Text Box 2">
            <a:extLst>
              <a:ext uri="{FF2B5EF4-FFF2-40B4-BE49-F238E27FC236}">
                <a16:creationId xmlns:a16="http://schemas.microsoft.com/office/drawing/2014/main" id="{5C69CB24-4A82-F5C5-88FE-CDD5917EABB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2.24</a:t>
            </a:r>
            <a:endParaRPr lang="en-US" altLang="en-US" sz="2000">
              <a:solidFill>
                <a:schemeClr val="bg1"/>
              </a:solidFill>
            </a:endParaRPr>
          </a:p>
        </p:txBody>
      </p:sp>
      <p:sp>
        <p:nvSpPr>
          <p:cNvPr id="117764" name="Rectangle 3">
            <a:extLst>
              <a:ext uri="{FF2B5EF4-FFF2-40B4-BE49-F238E27FC236}">
                <a16:creationId xmlns:a16="http://schemas.microsoft.com/office/drawing/2014/main" id="{97FE73F8-A2D2-4249-10D9-5F096D0B7B6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5" name="Rectangle 4">
            <a:extLst>
              <a:ext uri="{FF2B5EF4-FFF2-40B4-BE49-F238E27FC236}">
                <a16:creationId xmlns:a16="http://schemas.microsoft.com/office/drawing/2014/main" id="{86797ED0-8509-215A-23B6-1A85163089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6" name="Rectangle 5">
            <a:extLst>
              <a:ext uri="{FF2B5EF4-FFF2-40B4-BE49-F238E27FC236}">
                <a16:creationId xmlns:a16="http://schemas.microsoft.com/office/drawing/2014/main" id="{E0FEB365-461F-52BA-154B-F2F7E8F58A5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7" name="Rectangle 6">
            <a:extLst>
              <a:ext uri="{FF2B5EF4-FFF2-40B4-BE49-F238E27FC236}">
                <a16:creationId xmlns:a16="http://schemas.microsoft.com/office/drawing/2014/main" id="{99D80C06-A7B1-D6B0-BD7F-6E95124680D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8" name="Rectangle 7">
            <a:extLst>
              <a:ext uri="{FF2B5EF4-FFF2-40B4-BE49-F238E27FC236}">
                <a16:creationId xmlns:a16="http://schemas.microsoft.com/office/drawing/2014/main" id="{9CC5E608-6895-BB65-4B6C-278E8F82DCD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9" name="Rectangle 8">
            <a:extLst>
              <a:ext uri="{FF2B5EF4-FFF2-40B4-BE49-F238E27FC236}">
                <a16:creationId xmlns:a16="http://schemas.microsoft.com/office/drawing/2014/main" id="{18BD2178-4C64-1B73-B4D5-4F3230BDA52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0" name="Rectangle 9">
            <a:extLst>
              <a:ext uri="{FF2B5EF4-FFF2-40B4-BE49-F238E27FC236}">
                <a16:creationId xmlns:a16="http://schemas.microsoft.com/office/drawing/2014/main" id="{1B1DD32F-F470-ABD2-95A4-11F60F4D427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1" name="Text Box 10">
            <a:extLst>
              <a:ext uri="{FF2B5EF4-FFF2-40B4-BE49-F238E27FC236}">
                <a16:creationId xmlns:a16="http://schemas.microsoft.com/office/drawing/2014/main" id="{944991D6-1CE5-6163-971F-E6FEC898DB6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6667" name="Rectangle 11">
            <a:extLst>
              <a:ext uri="{FF2B5EF4-FFF2-40B4-BE49-F238E27FC236}">
                <a16:creationId xmlns:a16="http://schemas.microsoft.com/office/drawing/2014/main" id="{2A953CA6-2871-4DA1-AE2B-AFBE1177D7CE}"/>
              </a:ext>
            </a:extLst>
          </p:cNvPr>
          <p:cNvSpPr>
            <a:spLocks noChangeArrowheads="1"/>
          </p:cNvSpPr>
          <p:nvPr/>
        </p:nvSpPr>
        <p:spPr bwMode="auto">
          <a:xfrm>
            <a:off x="304800" y="11430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all multiplicative inverse pairs in Z</a:t>
            </a:r>
            <a:r>
              <a:rPr lang="en-US" altLang="en-US" sz="2400" i="0" baseline="-20000">
                <a:effectLst>
                  <a:outerShdw blurRad="38100" dist="38100" dir="2700000" algn="tl">
                    <a:srgbClr val="C0C0C0"/>
                  </a:outerShdw>
                </a:effectLst>
              </a:rPr>
              <a:t>11</a:t>
            </a:r>
            <a:r>
              <a:rPr lang="en-US" altLang="en-US" sz="2400" i="0">
                <a:effectLst>
                  <a:outerShdw blurRad="38100" dist="38100" dir="2700000" algn="tl">
                    <a:srgbClr val="C0C0C0"/>
                  </a:outerShdw>
                </a:effectLst>
              </a:rPr>
              <a:t>.</a:t>
            </a:r>
          </a:p>
        </p:txBody>
      </p:sp>
      <p:sp>
        <p:nvSpPr>
          <p:cNvPr id="966668" name="Rectangle 12">
            <a:extLst>
              <a:ext uri="{FF2B5EF4-FFF2-40B4-BE49-F238E27FC236}">
                <a16:creationId xmlns:a16="http://schemas.microsoft.com/office/drawing/2014/main" id="{8759C344-315F-29AC-8478-F4D03412039A}"/>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6780DE-2A39-CC1F-29EF-40D110145D58}"/>
                  </a:ext>
                </a:extLst>
              </p14:cNvPr>
              <p14:cNvContentPartPr/>
              <p14:nvPr/>
            </p14:nvContentPartPr>
            <p14:xfrm>
              <a:off x="596520" y="2497320"/>
              <a:ext cx="7938000" cy="870120"/>
            </p14:xfrm>
          </p:contentPart>
        </mc:Choice>
        <mc:Fallback xmlns="">
          <p:pic>
            <p:nvPicPr>
              <p:cNvPr id="2" name="Ink 1">
                <a:extLst>
                  <a:ext uri="{FF2B5EF4-FFF2-40B4-BE49-F238E27FC236}">
                    <a16:creationId xmlns:a16="http://schemas.microsoft.com/office/drawing/2014/main" id="{8F6780DE-2A39-CC1F-29EF-40D110145D58}"/>
                  </a:ext>
                </a:extLst>
              </p:cNvPr>
              <p:cNvPicPr/>
              <p:nvPr/>
            </p:nvPicPr>
            <p:blipFill>
              <a:blip r:embed="rId4"/>
              <a:stretch>
                <a:fillRect/>
              </a:stretch>
            </p:blipFill>
            <p:spPr>
              <a:xfrm>
                <a:off x="587160" y="2487960"/>
                <a:ext cx="7956720" cy="88884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53</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60971" y="3581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107721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Times" panose="02020603050405020304" pitchFamily="18" charset="0"/>
                <a:cs typeface="Times" panose="02020603050405020304" pitchFamily="18" charset="0"/>
              </a:rPr>
              <a:t>An integer a </a:t>
            </a:r>
            <a:r>
              <a:rPr lang="en-US" altLang="en-US" sz="3200" i="0" dirty="0">
                <a:latin typeface="Times" panose="02020603050405020304" pitchFamily="18" charset="0"/>
                <a:cs typeface="Times" panose="02020603050405020304" pitchFamily="18" charset="0"/>
              </a:rPr>
              <a:t>has a multiplicative inverse modulo </a:t>
            </a:r>
            <a:r>
              <a:rPr lang="en-US" altLang="en-US" sz="3200" dirty="0">
                <a:latin typeface="Times" panose="02020603050405020304" pitchFamily="18" charset="0"/>
                <a:cs typeface="Times" panose="02020603050405020304" pitchFamily="18" charset="0"/>
              </a:rPr>
              <a:t>n </a:t>
            </a:r>
            <a:r>
              <a:rPr lang="en-US" altLang="en-US" sz="3200" i="0" dirty="0">
                <a:latin typeface="Times" panose="02020603050405020304" pitchFamily="18" charset="0"/>
                <a:cs typeface="Times" panose="02020603050405020304" pitchFamily="18" charset="0"/>
              </a:rPr>
              <a:t>if and only if </a:t>
            </a:r>
            <a:r>
              <a:rPr lang="en-US" altLang="en-US" sz="3200" dirty="0">
                <a:latin typeface="Times" panose="02020603050405020304" pitchFamily="18" charset="0"/>
                <a:cs typeface="Times" panose="02020603050405020304" pitchFamily="18" charset="0"/>
              </a:rPr>
              <a:t>a</a:t>
            </a:r>
            <a:r>
              <a:rPr lang="en-US" altLang="en-US" sz="3200" i="0" dirty="0">
                <a:latin typeface="Times" panose="02020603050405020304" pitchFamily="18" charset="0"/>
                <a:cs typeface="Times" panose="02020603050405020304" pitchFamily="18" charset="0"/>
              </a:rPr>
              <a:t> is coprime to</a:t>
            </a:r>
            <a:r>
              <a:rPr lang="en-US" altLang="en-US" sz="3200" dirty="0">
                <a:latin typeface="Times" panose="02020603050405020304" pitchFamily="18" charset="0"/>
                <a:cs typeface="Times" panose="02020603050405020304" pitchFamily="18" charset="0"/>
              </a:rPr>
              <a:t> n.</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5488194-CABF-F167-E989-45CB00A6E6CB}"/>
                  </a:ext>
                </a:extLst>
              </p14:cNvPr>
              <p14:cNvContentPartPr/>
              <p14:nvPr/>
            </p14:nvContentPartPr>
            <p14:xfrm>
              <a:off x="5141520" y="3378600"/>
              <a:ext cx="3264480" cy="754560"/>
            </p14:xfrm>
          </p:contentPart>
        </mc:Choice>
        <mc:Fallback xmlns="">
          <p:pic>
            <p:nvPicPr>
              <p:cNvPr id="2" name="Ink 1">
                <a:extLst>
                  <a:ext uri="{FF2B5EF4-FFF2-40B4-BE49-F238E27FC236}">
                    <a16:creationId xmlns:a16="http://schemas.microsoft.com/office/drawing/2014/main" id="{25488194-CABF-F167-E989-45CB00A6E6CB}"/>
                  </a:ext>
                </a:extLst>
              </p:cNvPr>
              <p:cNvPicPr/>
              <p:nvPr/>
            </p:nvPicPr>
            <p:blipFill>
              <a:blip r:embed="rId5"/>
              <a:stretch>
                <a:fillRect/>
              </a:stretch>
            </p:blipFill>
            <p:spPr>
              <a:xfrm>
                <a:off x="5132160" y="3369240"/>
                <a:ext cx="3283200" cy="773280"/>
              </a:xfrm>
              <a:prstGeom prst="rect">
                <a:avLst/>
              </a:prstGeom>
            </p:spPr>
          </p:pic>
        </mc:Fallback>
      </mc:AlternateContent>
    </p:spTree>
    <p:extLst>
      <p:ext uri="{BB962C8B-B14F-4D97-AF65-F5344CB8AC3E}">
        <p14:creationId xmlns:p14="http://schemas.microsoft.com/office/powerpoint/2010/main" val="1564548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54</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09600" y="4572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206210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The extended Euclidean algorithm finds the multiplicative inverses of b in Z</a:t>
            </a:r>
            <a:r>
              <a:rPr lang="en-US" altLang="en-US" sz="3200" baseline="-18000" dirty="0">
                <a:latin typeface="Arial" panose="020B0604020202020204" pitchFamily="34" charset="0"/>
              </a:rPr>
              <a:t>n</a:t>
            </a:r>
            <a:r>
              <a:rPr lang="en-US" altLang="en-US" sz="3200" dirty="0">
                <a:latin typeface="Arial" panose="020B0604020202020204" pitchFamily="34" charset="0"/>
              </a:rPr>
              <a:t> when n and b are given and </a:t>
            </a:r>
          </a:p>
          <a:p>
            <a:pPr algn="ctr"/>
            <a:r>
              <a:rPr lang="en-US" altLang="en-US" sz="3200" dirty="0" err="1">
                <a:latin typeface="Arial" panose="020B0604020202020204" pitchFamily="34" charset="0"/>
              </a:rPr>
              <a:t>gcd</a:t>
            </a:r>
            <a:r>
              <a:rPr lang="en-US" altLang="en-US" sz="3200" dirty="0">
                <a:latin typeface="Arial" panose="020B0604020202020204" pitchFamily="34" charset="0"/>
              </a:rPr>
              <a:t> (n, b) = 1.</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
        <p:nvSpPr>
          <p:cNvPr id="3" name="TextBox 2">
            <a:extLst>
              <a:ext uri="{FF2B5EF4-FFF2-40B4-BE49-F238E27FC236}">
                <a16:creationId xmlns:a16="http://schemas.microsoft.com/office/drawing/2014/main" id="{29CA7DEE-791A-A274-8416-74C5377DF7F4}"/>
              </a:ext>
            </a:extLst>
          </p:cNvPr>
          <p:cNvSpPr txBox="1"/>
          <p:nvPr/>
        </p:nvSpPr>
        <p:spPr>
          <a:xfrm>
            <a:off x="584076" y="4846617"/>
            <a:ext cx="4577136" cy="369332"/>
          </a:xfrm>
          <a:prstGeom prst="rect">
            <a:avLst/>
          </a:prstGeom>
          <a:noFill/>
        </p:spPr>
        <p:txBody>
          <a:bodyPr wrap="square">
            <a:spAutoFit/>
          </a:bodyPr>
          <a:lstStyle/>
          <a:p>
            <a:r>
              <a:rPr lang="en-US" altLang="en-US" sz="1800" dirty="0">
                <a:latin typeface="Arial" panose="020B0604020202020204" pitchFamily="34" charset="0"/>
              </a:rPr>
              <a:t>How?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7D2EA9-3F7A-8754-FCF3-6A838567F6FC}"/>
                  </a:ext>
                </a:extLst>
              </p14:cNvPr>
              <p14:cNvContentPartPr/>
              <p14:nvPr/>
            </p14:nvContentPartPr>
            <p14:xfrm>
              <a:off x="2331720" y="5062680"/>
              <a:ext cx="4497840" cy="693720"/>
            </p14:xfrm>
          </p:contentPart>
        </mc:Choice>
        <mc:Fallback xmlns="">
          <p:pic>
            <p:nvPicPr>
              <p:cNvPr id="2" name="Ink 1">
                <a:extLst>
                  <a:ext uri="{FF2B5EF4-FFF2-40B4-BE49-F238E27FC236}">
                    <a16:creationId xmlns:a16="http://schemas.microsoft.com/office/drawing/2014/main" id="{B77D2EA9-3F7A-8754-FCF3-6A838567F6FC}"/>
                  </a:ext>
                </a:extLst>
              </p:cNvPr>
              <p:cNvPicPr/>
              <p:nvPr/>
            </p:nvPicPr>
            <p:blipFill>
              <a:blip r:embed="rId5"/>
              <a:stretch>
                <a:fillRect/>
              </a:stretch>
            </p:blipFill>
            <p:spPr>
              <a:xfrm>
                <a:off x="2322360" y="5053320"/>
                <a:ext cx="4516560" cy="712440"/>
              </a:xfrm>
              <a:prstGeom prst="rect">
                <a:avLst/>
              </a:prstGeom>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55</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1B732A8-3246-8800-B379-77FA6878612E}"/>
                  </a:ext>
                </a:extLst>
              </p14:cNvPr>
              <p14:cNvContentPartPr/>
              <p14:nvPr/>
            </p14:nvContentPartPr>
            <p14:xfrm>
              <a:off x="837720" y="2052720"/>
              <a:ext cx="6911280" cy="4104720"/>
            </p14:xfrm>
          </p:contentPart>
        </mc:Choice>
        <mc:Fallback xmlns="">
          <p:pic>
            <p:nvPicPr>
              <p:cNvPr id="2" name="Ink 1">
                <a:extLst>
                  <a:ext uri="{FF2B5EF4-FFF2-40B4-BE49-F238E27FC236}">
                    <a16:creationId xmlns:a16="http://schemas.microsoft.com/office/drawing/2014/main" id="{91B732A8-3246-8800-B379-77FA6878612E}"/>
                  </a:ext>
                </a:extLst>
              </p:cNvPr>
              <p:cNvPicPr/>
              <p:nvPr/>
            </p:nvPicPr>
            <p:blipFill>
              <a:blip r:embed="rId4"/>
              <a:stretch>
                <a:fillRect/>
              </a:stretch>
            </p:blipFill>
            <p:spPr>
              <a:xfrm>
                <a:off x="828360" y="2043360"/>
                <a:ext cx="6930000" cy="412344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56</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BC7F646-B36D-DF5F-D6F2-E7748825ED35}"/>
                  </a:ext>
                </a:extLst>
              </p14:cNvPr>
              <p14:cNvContentPartPr/>
              <p14:nvPr/>
            </p14:nvContentPartPr>
            <p14:xfrm>
              <a:off x="428400" y="781920"/>
              <a:ext cx="5816160" cy="5402880"/>
            </p14:xfrm>
          </p:contentPart>
        </mc:Choice>
        <mc:Fallback xmlns="">
          <p:pic>
            <p:nvPicPr>
              <p:cNvPr id="2" name="Ink 1">
                <a:extLst>
                  <a:ext uri="{FF2B5EF4-FFF2-40B4-BE49-F238E27FC236}">
                    <a16:creationId xmlns:a16="http://schemas.microsoft.com/office/drawing/2014/main" id="{DBC7F646-B36D-DF5F-D6F2-E7748825ED35}"/>
                  </a:ext>
                </a:extLst>
              </p:cNvPr>
              <p:cNvPicPr/>
              <p:nvPr/>
            </p:nvPicPr>
            <p:blipFill>
              <a:blip r:embed="rId4"/>
              <a:stretch>
                <a:fillRect/>
              </a:stretch>
            </p:blipFill>
            <p:spPr>
              <a:xfrm>
                <a:off x="419040" y="772560"/>
                <a:ext cx="5834880" cy="542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A993B69-9942-00D0-5CE0-A9BCE9994D05}"/>
                  </a:ext>
                </a:extLst>
              </p14:cNvPr>
              <p14:cNvContentPartPr/>
              <p14:nvPr/>
            </p14:nvContentPartPr>
            <p14:xfrm>
              <a:off x="558000" y="1897200"/>
              <a:ext cx="8520840" cy="4366800"/>
            </p14:xfrm>
          </p:contentPart>
        </mc:Choice>
        <mc:Fallback xmlns="">
          <p:pic>
            <p:nvPicPr>
              <p:cNvPr id="3" name="Ink 2">
                <a:extLst>
                  <a:ext uri="{FF2B5EF4-FFF2-40B4-BE49-F238E27FC236}">
                    <a16:creationId xmlns:a16="http://schemas.microsoft.com/office/drawing/2014/main" id="{0A993B69-9942-00D0-5CE0-A9BCE9994D05}"/>
                  </a:ext>
                </a:extLst>
              </p:cNvPr>
              <p:cNvPicPr/>
              <p:nvPr/>
            </p:nvPicPr>
            <p:blipFill>
              <a:blip r:embed="rId6"/>
              <a:stretch>
                <a:fillRect/>
              </a:stretch>
            </p:blipFill>
            <p:spPr>
              <a:xfrm>
                <a:off x="548640" y="1887840"/>
                <a:ext cx="8539560" cy="438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4E00C0E7-7D3B-9013-8383-9D41F058B6A3}"/>
                  </a:ext>
                </a:extLst>
              </p14:cNvPr>
              <p14:cNvContentPartPr/>
              <p14:nvPr/>
            </p14:nvContentPartPr>
            <p14:xfrm>
              <a:off x="4731120" y="824040"/>
              <a:ext cx="1387800" cy="649800"/>
            </p14:xfrm>
          </p:contentPart>
        </mc:Choice>
        <mc:Fallback>
          <p:pic>
            <p:nvPicPr>
              <p:cNvPr id="5" name="Ink 4">
                <a:extLst>
                  <a:ext uri="{FF2B5EF4-FFF2-40B4-BE49-F238E27FC236}">
                    <a16:creationId xmlns:a16="http://schemas.microsoft.com/office/drawing/2014/main" id="{4E00C0E7-7D3B-9013-8383-9D41F058B6A3}"/>
                  </a:ext>
                </a:extLst>
              </p:cNvPr>
              <p:cNvPicPr/>
              <p:nvPr/>
            </p:nvPicPr>
            <p:blipFill>
              <a:blip r:embed="rId8"/>
              <a:stretch>
                <a:fillRect/>
              </a:stretch>
            </p:blipFill>
            <p:spPr>
              <a:xfrm>
                <a:off x="4721760" y="814680"/>
                <a:ext cx="1406520" cy="668520"/>
              </a:xfrm>
              <a:prstGeom prst="rect">
                <a:avLst/>
              </a:prstGeom>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57</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p:pic>
        <p:nvPicPr>
          <p:cNvPr id="3" name="Picture 2" descr="A diagram of a algorithm&#10;&#10;AI-generated content may be incorrect.">
            <a:extLst>
              <a:ext uri="{FF2B5EF4-FFF2-40B4-BE49-F238E27FC236}">
                <a16:creationId xmlns:a16="http://schemas.microsoft.com/office/drawing/2014/main" id="{A785EB98-C205-B6F2-69E7-14EB702F9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441450"/>
            <a:ext cx="7772400" cy="394288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58</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3" name="Picture 2" descr="A table with numbers and symbols&#10;&#10;AI-generated content may be incorrect.">
            <a:extLst>
              <a:ext uri="{FF2B5EF4-FFF2-40B4-BE49-F238E27FC236}">
                <a16:creationId xmlns:a16="http://schemas.microsoft.com/office/drawing/2014/main" id="{9E163725-B29D-9E04-1216-5B4CB448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3" y="2540000"/>
            <a:ext cx="6908800" cy="3378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a:extLst>
              <a:ext uri="{FF2B5EF4-FFF2-40B4-BE49-F238E27FC236}">
                <a16:creationId xmlns:a16="http://schemas.microsoft.com/office/drawing/2014/main" id="{097CDD4A-BE88-A196-F5B2-A3446236219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1CF642F-67E8-48A3-8111-A0637D0B3503}" type="slidenum">
              <a:rPr lang="en-US" altLang="en-US" i="0" smtClean="0">
                <a:latin typeface="Arial" panose="020B0604020202020204" pitchFamily="34" charset="0"/>
              </a:rPr>
              <a:pPr/>
              <a:t>59</a:t>
            </a:fld>
            <a:endParaRPr lang="en-US" altLang="en-US" i="0">
              <a:latin typeface="Arial" panose="020B0604020202020204" pitchFamily="34" charset="0"/>
            </a:endParaRPr>
          </a:p>
        </p:txBody>
      </p:sp>
      <p:sp>
        <p:nvSpPr>
          <p:cNvPr id="125955" name="Text Box 2">
            <a:extLst>
              <a:ext uri="{FF2B5EF4-FFF2-40B4-BE49-F238E27FC236}">
                <a16:creationId xmlns:a16="http://schemas.microsoft.com/office/drawing/2014/main" id="{FC15A520-603F-1C43-17ED-FFC7956A25A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2.26</a:t>
            </a:r>
            <a:endParaRPr lang="en-US" altLang="en-US" sz="2000">
              <a:solidFill>
                <a:schemeClr val="bg1"/>
              </a:solidFill>
            </a:endParaRPr>
          </a:p>
        </p:txBody>
      </p:sp>
      <p:sp>
        <p:nvSpPr>
          <p:cNvPr id="125956" name="Rectangle 3">
            <a:extLst>
              <a:ext uri="{FF2B5EF4-FFF2-40B4-BE49-F238E27FC236}">
                <a16:creationId xmlns:a16="http://schemas.microsoft.com/office/drawing/2014/main" id="{CD5C13D1-166E-9360-4741-1673517083A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7" name="Rectangle 4">
            <a:extLst>
              <a:ext uri="{FF2B5EF4-FFF2-40B4-BE49-F238E27FC236}">
                <a16:creationId xmlns:a16="http://schemas.microsoft.com/office/drawing/2014/main" id="{079B48E8-0788-DC49-7357-BC0ADFD21C1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8" name="Rectangle 5">
            <a:extLst>
              <a:ext uri="{FF2B5EF4-FFF2-40B4-BE49-F238E27FC236}">
                <a16:creationId xmlns:a16="http://schemas.microsoft.com/office/drawing/2014/main" id="{C129C28E-8280-EB20-8CBB-19395D597B6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9" name="Rectangle 6">
            <a:extLst>
              <a:ext uri="{FF2B5EF4-FFF2-40B4-BE49-F238E27FC236}">
                <a16:creationId xmlns:a16="http://schemas.microsoft.com/office/drawing/2014/main" id="{5E275B25-6828-B5C3-BC78-A2BD855D68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0" name="Rectangle 7">
            <a:extLst>
              <a:ext uri="{FF2B5EF4-FFF2-40B4-BE49-F238E27FC236}">
                <a16:creationId xmlns:a16="http://schemas.microsoft.com/office/drawing/2014/main" id="{202440E5-72E1-3CE5-7283-A86CA2F9FE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1" name="Rectangle 8">
            <a:extLst>
              <a:ext uri="{FF2B5EF4-FFF2-40B4-BE49-F238E27FC236}">
                <a16:creationId xmlns:a16="http://schemas.microsoft.com/office/drawing/2014/main" id="{9204EA7C-DE99-478C-B98E-EBFA2C8D663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2" name="Rectangle 9">
            <a:extLst>
              <a:ext uri="{FF2B5EF4-FFF2-40B4-BE49-F238E27FC236}">
                <a16:creationId xmlns:a16="http://schemas.microsoft.com/office/drawing/2014/main" id="{776C2205-279E-C44B-DE96-BA86F911D0B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3" name="Text Box 10">
            <a:extLst>
              <a:ext uri="{FF2B5EF4-FFF2-40B4-BE49-F238E27FC236}">
                <a16:creationId xmlns:a16="http://schemas.microsoft.com/office/drawing/2014/main" id="{FE549080-1C65-BD91-2DD8-462CD01C5D7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8955" name="Rectangle 11">
            <a:extLst>
              <a:ext uri="{FF2B5EF4-FFF2-40B4-BE49-F238E27FC236}">
                <a16:creationId xmlns:a16="http://schemas.microsoft.com/office/drawing/2014/main" id="{B601F3AF-D8C8-CCD0-1961-04DA6E389B68}"/>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23 in Z</a:t>
            </a:r>
            <a:r>
              <a:rPr lang="en-US" altLang="en-US" sz="2400" i="0" baseline="-18000">
                <a:effectLst>
                  <a:outerShdw blurRad="38100" dist="38100" dir="2700000" algn="tl">
                    <a:srgbClr val="C0C0C0"/>
                  </a:outerShdw>
                </a:effectLst>
              </a:rPr>
              <a:t>100</a:t>
            </a:r>
            <a:r>
              <a:rPr lang="en-US" altLang="en-US" sz="2400" i="0">
                <a:effectLst>
                  <a:outerShdw blurRad="38100" dist="38100" dir="2700000" algn="tl">
                    <a:srgbClr val="C0C0C0"/>
                  </a:outerShdw>
                </a:effectLst>
              </a:rPr>
              <a:t>.</a:t>
            </a:r>
          </a:p>
        </p:txBody>
      </p:sp>
      <p:sp>
        <p:nvSpPr>
          <p:cNvPr id="978956" name="Rectangle 12">
            <a:extLst>
              <a:ext uri="{FF2B5EF4-FFF2-40B4-BE49-F238E27FC236}">
                <a16:creationId xmlns:a16="http://schemas.microsoft.com/office/drawing/2014/main" id="{336F6DAB-6020-8A4C-1EAB-18A6BF3931F2}"/>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112DDEB-CDF3-3CBF-A273-F3AEBAFDD826}"/>
                  </a:ext>
                </a:extLst>
              </p14:cNvPr>
              <p14:cNvContentPartPr/>
              <p14:nvPr/>
            </p14:nvContentPartPr>
            <p14:xfrm>
              <a:off x="607320" y="1802160"/>
              <a:ext cx="8411400" cy="2723400"/>
            </p14:xfrm>
          </p:contentPart>
        </mc:Choice>
        <mc:Fallback>
          <p:pic>
            <p:nvPicPr>
              <p:cNvPr id="2" name="Ink 1">
                <a:extLst>
                  <a:ext uri="{FF2B5EF4-FFF2-40B4-BE49-F238E27FC236}">
                    <a16:creationId xmlns:a16="http://schemas.microsoft.com/office/drawing/2014/main" id="{8112DDEB-CDF3-3CBF-A273-F3AEBAFDD826}"/>
                  </a:ext>
                </a:extLst>
              </p:cNvPr>
              <p:cNvPicPr/>
              <p:nvPr/>
            </p:nvPicPr>
            <p:blipFill>
              <a:blip r:embed="rId4"/>
              <a:stretch>
                <a:fillRect/>
              </a:stretch>
            </p:blipFill>
            <p:spPr>
              <a:xfrm>
                <a:off x="597960" y="1792800"/>
                <a:ext cx="8430120" cy="274212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380A829B-CF22-6410-5DA3-36D3787B7FB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B0975B6-A8DD-42F1-8875-EF1D2E6CB374}" type="slidenum">
              <a:rPr lang="en-US" altLang="en-US" i="0" smtClean="0">
                <a:latin typeface="Arial" panose="020B0604020202020204" pitchFamily="34" charset="0"/>
              </a:rPr>
              <a:pPr/>
              <a:t>6</a:t>
            </a:fld>
            <a:endParaRPr lang="en-US" altLang="en-US" i="0">
              <a:latin typeface="Arial" panose="020B0604020202020204" pitchFamily="34" charset="0"/>
            </a:endParaRPr>
          </a:p>
        </p:txBody>
      </p:sp>
      <p:sp>
        <p:nvSpPr>
          <p:cNvPr id="17411" name="Rectangle 2">
            <a:extLst>
              <a:ext uri="{FF2B5EF4-FFF2-40B4-BE49-F238E27FC236}">
                <a16:creationId xmlns:a16="http://schemas.microsoft.com/office/drawing/2014/main" id="{1E0B5B4E-9BE6-FF59-676E-D0BC747FCF8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2" name="Rectangle 3">
            <a:extLst>
              <a:ext uri="{FF2B5EF4-FFF2-40B4-BE49-F238E27FC236}">
                <a16:creationId xmlns:a16="http://schemas.microsoft.com/office/drawing/2014/main" id="{A80FEF56-4265-2375-2CDE-0C70CC986B6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3" name="Rectangle 4">
            <a:extLst>
              <a:ext uri="{FF2B5EF4-FFF2-40B4-BE49-F238E27FC236}">
                <a16:creationId xmlns:a16="http://schemas.microsoft.com/office/drawing/2014/main" id="{22157C02-AE23-7B50-DBA6-567CE9D434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4" name="Rectangle 5">
            <a:extLst>
              <a:ext uri="{FF2B5EF4-FFF2-40B4-BE49-F238E27FC236}">
                <a16:creationId xmlns:a16="http://schemas.microsoft.com/office/drawing/2014/main" id="{F9A4350A-6349-B828-4A69-E43863E15A0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5" name="Rectangle 6">
            <a:extLst>
              <a:ext uri="{FF2B5EF4-FFF2-40B4-BE49-F238E27FC236}">
                <a16:creationId xmlns:a16="http://schemas.microsoft.com/office/drawing/2014/main" id="{D9259537-0805-EC6D-0C71-9EEE346E7BD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6" name="Rectangle 7">
            <a:extLst>
              <a:ext uri="{FF2B5EF4-FFF2-40B4-BE49-F238E27FC236}">
                <a16:creationId xmlns:a16="http://schemas.microsoft.com/office/drawing/2014/main" id="{AB60A8D6-AAAE-C1FC-C505-90432FBDDE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7" name="Rectangle 8">
            <a:extLst>
              <a:ext uri="{FF2B5EF4-FFF2-40B4-BE49-F238E27FC236}">
                <a16:creationId xmlns:a16="http://schemas.microsoft.com/office/drawing/2014/main" id="{055D5D2C-2781-BDB7-80C0-9CA6466EBCD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8" name="Rectangle 9">
            <a:extLst>
              <a:ext uri="{FF2B5EF4-FFF2-40B4-BE49-F238E27FC236}">
                <a16:creationId xmlns:a16="http://schemas.microsoft.com/office/drawing/2014/main" id="{F8D6B382-9025-92EE-B6E3-1DB54C946F56}"/>
              </a:ext>
            </a:extLst>
          </p:cNvPr>
          <p:cNvSpPr>
            <a:spLocks noChangeArrowheads="1"/>
          </p:cNvSpPr>
          <p:nvPr/>
        </p:nvSpPr>
        <p:spPr bwMode="auto">
          <a:xfrm>
            <a:off x="228600" y="1066800"/>
            <a:ext cx="86868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Division Algorithm</a:t>
            </a:r>
            <a:r>
              <a:rPr lang="en-US" altLang="en-US" sz="2800" b="0" i="0" dirty="0"/>
              <a:t> </a:t>
            </a:r>
          </a:p>
          <a:p>
            <a:pPr algn="just"/>
            <a:r>
              <a:rPr lang="en-US" altLang="en-US" sz="2800" i="0" dirty="0"/>
              <a:t>Theorem: </a:t>
            </a:r>
            <a:r>
              <a:rPr lang="en-US" altLang="en-US" sz="2800" b="0" i="0" dirty="0"/>
              <a:t>When an integer </a:t>
            </a:r>
            <a:r>
              <a:rPr lang="en-US" altLang="en-US" sz="2800" b="0" dirty="0"/>
              <a:t>a</a:t>
            </a:r>
            <a:r>
              <a:rPr lang="en-US" altLang="en-US" sz="2800" b="0" i="0" dirty="0"/>
              <a:t> is divided by a nonzero integer </a:t>
            </a:r>
            <a:r>
              <a:rPr lang="en-US" altLang="en-US" sz="2800" b="0" dirty="0"/>
              <a:t>n</a:t>
            </a:r>
            <a:r>
              <a:rPr lang="en-US" altLang="en-US" sz="2800" b="0" i="0" dirty="0"/>
              <a:t>, there are two </a:t>
            </a:r>
            <a:r>
              <a:rPr lang="en-US" altLang="en-US" sz="2800" b="0" i="0" u="sng" dirty="0"/>
              <a:t>unique</a:t>
            </a:r>
            <a:r>
              <a:rPr lang="en-US" altLang="en-US" sz="2800" b="0" i="0" dirty="0"/>
              <a:t> integers, </a:t>
            </a:r>
            <a:r>
              <a:rPr lang="en-US" altLang="en-US" sz="2800" b="0" dirty="0"/>
              <a:t>q</a:t>
            </a:r>
            <a:r>
              <a:rPr lang="en-US" altLang="en-US" sz="2800" b="0" i="0" dirty="0"/>
              <a:t> and </a:t>
            </a:r>
            <a:r>
              <a:rPr lang="en-US" altLang="en-US" sz="2800" b="0" dirty="0"/>
              <a:t>r</a:t>
            </a:r>
            <a:r>
              <a:rPr lang="en-US" altLang="en-US" sz="2800" b="0" i="0" dirty="0"/>
              <a:t>, such that:</a:t>
            </a:r>
          </a:p>
        </p:txBody>
      </p:sp>
      <p:sp>
        <p:nvSpPr>
          <p:cNvPr id="17419" name="Text Box 10">
            <a:extLst>
              <a:ext uri="{FF2B5EF4-FFF2-40B4-BE49-F238E27FC236}">
                <a16:creationId xmlns:a16="http://schemas.microsoft.com/office/drawing/2014/main" id="{20409D81-6B57-4D46-53C5-5AD304B714C4}"/>
              </a:ext>
            </a:extLst>
          </p:cNvPr>
          <p:cNvSpPr txBox="1">
            <a:spLocks noChangeArrowheads="1"/>
          </p:cNvSpPr>
          <p:nvPr/>
        </p:nvSpPr>
        <p:spPr bwMode="auto">
          <a:xfrm>
            <a:off x="1143000" y="0"/>
            <a:ext cx="3922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2.1.3  Integer Division</a:t>
            </a:r>
          </a:p>
        </p:txBody>
      </p:sp>
      <p:sp>
        <p:nvSpPr>
          <p:cNvPr id="17420" name="Line 11">
            <a:extLst>
              <a:ext uri="{FF2B5EF4-FFF2-40B4-BE49-F238E27FC236}">
                <a16:creationId xmlns:a16="http://schemas.microsoft.com/office/drawing/2014/main" id="{27B2BFE3-D95B-B418-EF5B-DA60A1209AF3}"/>
              </a:ext>
            </a:extLst>
          </p:cNvPr>
          <p:cNvSpPr>
            <a:spLocks noChangeShapeType="1"/>
          </p:cNvSpPr>
          <p:nvPr/>
        </p:nvSpPr>
        <p:spPr bwMode="auto">
          <a:xfrm>
            <a:off x="457200" y="3200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2">
            <a:extLst>
              <a:ext uri="{FF2B5EF4-FFF2-40B4-BE49-F238E27FC236}">
                <a16:creationId xmlns:a16="http://schemas.microsoft.com/office/drawing/2014/main" id="{8EE16450-0BC7-2D9D-753B-4374A456BFA3}"/>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Rectangle 13">
            <a:extLst>
              <a:ext uri="{FF2B5EF4-FFF2-40B4-BE49-F238E27FC236}">
                <a16:creationId xmlns:a16="http://schemas.microsoft.com/office/drawing/2014/main" id="{5D40071D-660C-488D-B886-62AA7B7F1D91}"/>
              </a:ext>
            </a:extLst>
          </p:cNvPr>
          <p:cNvSpPr>
            <a:spLocks noChangeArrowheads="1"/>
          </p:cNvSpPr>
          <p:nvPr/>
        </p:nvSpPr>
        <p:spPr bwMode="auto">
          <a:xfrm>
            <a:off x="496531" y="3297674"/>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a:t>
            </a:r>
            <a:r>
              <a:rPr lang="en-US" altLang="en-US" sz="3200" b="0" i="0" dirty="0">
                <a:latin typeface="Arial" panose="020B0604020202020204" pitchFamily="34" charset="0"/>
              </a:rPr>
              <a:t> = </a:t>
            </a:r>
            <a:r>
              <a:rPr lang="en-US" altLang="en-US" sz="3200" b="0" dirty="0">
                <a:latin typeface="Arial" panose="020B0604020202020204" pitchFamily="34" charset="0"/>
              </a:rPr>
              <a:t>q</a:t>
            </a:r>
            <a:r>
              <a:rPr lang="en-US" altLang="en-US" sz="3200" b="0" i="0" dirty="0">
                <a:latin typeface="Arial" panose="020B0604020202020204" pitchFamily="34" charset="0"/>
              </a:rPr>
              <a:t> × </a:t>
            </a:r>
            <a:r>
              <a:rPr lang="en-US" altLang="en-US" sz="3200" b="0" dirty="0">
                <a:latin typeface="Arial" panose="020B0604020202020204" pitchFamily="34" charset="0"/>
              </a:rPr>
              <a:t>n</a:t>
            </a:r>
            <a:r>
              <a:rPr lang="en-US" altLang="en-US" sz="3200" b="0" i="0" dirty="0">
                <a:latin typeface="Arial" panose="020B0604020202020204" pitchFamily="34" charset="0"/>
              </a:rPr>
              <a:t> + </a:t>
            </a:r>
            <a:r>
              <a:rPr lang="en-US" altLang="en-US" sz="3200" b="0" dirty="0">
                <a:latin typeface="Arial" panose="020B0604020202020204" pitchFamily="34" charset="0"/>
              </a:rPr>
              <a:t>r  </a:t>
            </a:r>
            <a:r>
              <a:rPr lang="en-US" altLang="en-US" sz="3200" b="0" i="0" dirty="0">
                <a:latin typeface="Arial" panose="020B0604020202020204" pitchFamily="34" charset="0"/>
              </a:rPr>
              <a:t>(where</a:t>
            </a:r>
            <a:r>
              <a:rPr lang="en-US" altLang="en-US" sz="3200" b="0" dirty="0">
                <a:latin typeface="Arial" panose="020B0604020202020204" pitchFamily="34" charset="0"/>
              </a:rPr>
              <a:t> </a:t>
            </a:r>
            <a:r>
              <a:rPr lang="en-US" altLang="en-US" sz="3200" b="0" i="0" dirty="0"/>
              <a:t>0</a:t>
            </a:r>
            <a:r>
              <a:rPr lang="en-US" altLang="en-US" sz="3200" b="0" dirty="0"/>
              <a:t> </a:t>
            </a:r>
            <a:r>
              <a:rPr lang="en-US" altLang="en-US" sz="3200" b="0" i="0" dirty="0">
                <a:sym typeface="Symbol" panose="05050102010706020507" pitchFamily="18" charset="2"/>
              </a:rPr>
              <a:t></a:t>
            </a:r>
            <a:r>
              <a:rPr lang="en-US" altLang="en-US" sz="3200" b="0" dirty="0"/>
              <a:t> r &lt; n</a:t>
            </a:r>
            <a:r>
              <a:rPr lang="en-US" altLang="en-US" sz="3200" b="0" i="0" dirty="0"/>
              <a:t>)</a:t>
            </a:r>
            <a:endParaRPr lang="en-US" altLang="en-US" sz="3200" b="0" i="0" dirty="0">
              <a:latin typeface="Arial" panose="020B0604020202020204" pitchFamily="34" charset="0"/>
            </a:endParaRPr>
          </a:p>
        </p:txBody>
      </p:sp>
      <p:sp>
        <p:nvSpPr>
          <p:cNvPr id="2" name="Rectangle 9">
            <a:extLst>
              <a:ext uri="{FF2B5EF4-FFF2-40B4-BE49-F238E27FC236}">
                <a16:creationId xmlns:a16="http://schemas.microsoft.com/office/drawing/2014/main" id="{8B754264-E43B-2E72-8C46-01047F0C99E1}"/>
              </a:ext>
            </a:extLst>
          </p:cNvPr>
          <p:cNvSpPr>
            <a:spLocks noChangeArrowheads="1"/>
          </p:cNvSpPr>
          <p:nvPr/>
        </p:nvSpPr>
        <p:spPr bwMode="auto">
          <a:xfrm>
            <a:off x="228600" y="4408014"/>
            <a:ext cx="868680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t>e.g.  For  a = 17,  b = 5  </a:t>
            </a:r>
          </a:p>
          <a:p>
            <a:r>
              <a:rPr lang="en-US" altLang="en-US" sz="2800" b="0" i="0" dirty="0"/>
              <a:t>we have:</a:t>
            </a:r>
            <a:br>
              <a:rPr lang="en-US" altLang="en-US" sz="2800" b="0" i="0" dirty="0"/>
            </a:br>
            <a:r>
              <a:rPr lang="en-US" altLang="en-US" sz="2800" b="0" i="0" dirty="0"/>
              <a:t>		17 =  3 x 5 + 2  </a:t>
            </a:r>
          </a:p>
          <a:p>
            <a:r>
              <a:rPr lang="en-US" altLang="en-US" sz="2800" b="0" i="0" dirty="0"/>
              <a:t>So,   q = 3 and r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a:extLst>
              <a:ext uri="{FF2B5EF4-FFF2-40B4-BE49-F238E27FC236}">
                <a16:creationId xmlns:a16="http://schemas.microsoft.com/office/drawing/2014/main" id="{47B95B0E-9C83-3238-64E5-6DD6A35D3BC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F82C04A-1DF7-4360-A4CD-75282090F3AC}" type="slidenum">
              <a:rPr lang="en-US" altLang="en-US" i="0" smtClean="0">
                <a:latin typeface="Arial" panose="020B0604020202020204" pitchFamily="34" charset="0"/>
              </a:rPr>
              <a:pPr/>
              <a:t>60</a:t>
            </a:fld>
            <a:endParaRPr lang="en-US" altLang="en-US" i="0">
              <a:latin typeface="Arial" panose="020B0604020202020204" pitchFamily="34" charset="0"/>
            </a:endParaRPr>
          </a:p>
        </p:txBody>
      </p:sp>
      <p:sp>
        <p:nvSpPr>
          <p:cNvPr id="128003" name="Text Box 2">
            <a:extLst>
              <a:ext uri="{FF2B5EF4-FFF2-40B4-BE49-F238E27FC236}">
                <a16:creationId xmlns:a16="http://schemas.microsoft.com/office/drawing/2014/main" id="{7E9D6510-92C4-E747-C2B6-99A8C670E619}"/>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2.27</a:t>
            </a:r>
            <a:endParaRPr lang="en-US" altLang="en-US" sz="2000">
              <a:solidFill>
                <a:schemeClr val="bg1"/>
              </a:solidFill>
            </a:endParaRPr>
          </a:p>
        </p:txBody>
      </p:sp>
      <p:sp>
        <p:nvSpPr>
          <p:cNvPr id="128004" name="Rectangle 3">
            <a:extLst>
              <a:ext uri="{FF2B5EF4-FFF2-40B4-BE49-F238E27FC236}">
                <a16:creationId xmlns:a16="http://schemas.microsoft.com/office/drawing/2014/main" id="{1EECE819-9479-4DF1-F037-E0AB57AB997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5" name="Rectangle 4">
            <a:extLst>
              <a:ext uri="{FF2B5EF4-FFF2-40B4-BE49-F238E27FC236}">
                <a16:creationId xmlns:a16="http://schemas.microsoft.com/office/drawing/2014/main" id="{61B8A8D6-8B64-916C-7D66-D6A2305FC49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6" name="Rectangle 5">
            <a:extLst>
              <a:ext uri="{FF2B5EF4-FFF2-40B4-BE49-F238E27FC236}">
                <a16:creationId xmlns:a16="http://schemas.microsoft.com/office/drawing/2014/main" id="{E04641B2-5045-424E-17A1-82B6B913D4C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7" name="Rectangle 6">
            <a:extLst>
              <a:ext uri="{FF2B5EF4-FFF2-40B4-BE49-F238E27FC236}">
                <a16:creationId xmlns:a16="http://schemas.microsoft.com/office/drawing/2014/main" id="{B393783F-17B9-4381-4059-94F3FA0C19B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8" name="Rectangle 7">
            <a:extLst>
              <a:ext uri="{FF2B5EF4-FFF2-40B4-BE49-F238E27FC236}">
                <a16:creationId xmlns:a16="http://schemas.microsoft.com/office/drawing/2014/main" id="{FD7155B2-2264-EA66-569C-E2E452EE5F8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9" name="Rectangle 8">
            <a:extLst>
              <a:ext uri="{FF2B5EF4-FFF2-40B4-BE49-F238E27FC236}">
                <a16:creationId xmlns:a16="http://schemas.microsoft.com/office/drawing/2014/main" id="{4100172E-FC11-E2C4-5AE2-65B881D7F01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0" name="Rectangle 9">
            <a:extLst>
              <a:ext uri="{FF2B5EF4-FFF2-40B4-BE49-F238E27FC236}">
                <a16:creationId xmlns:a16="http://schemas.microsoft.com/office/drawing/2014/main" id="{F588BEE3-C5FE-1303-DD37-6A63E2821A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1" name="Text Box 10">
            <a:extLst>
              <a:ext uri="{FF2B5EF4-FFF2-40B4-BE49-F238E27FC236}">
                <a16:creationId xmlns:a16="http://schemas.microsoft.com/office/drawing/2014/main" id="{6F3144E4-3A94-D328-04EF-4880E680E9F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81003" name="Rectangle 11">
            <a:extLst>
              <a:ext uri="{FF2B5EF4-FFF2-40B4-BE49-F238E27FC236}">
                <a16:creationId xmlns:a16="http://schemas.microsoft.com/office/drawing/2014/main" id="{AEA81904-B483-3E51-15FF-169DE6D0BC89}"/>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inverse of 12 in Z</a:t>
            </a:r>
            <a:r>
              <a:rPr lang="en-US" altLang="en-US" sz="2400" i="0" baseline="-18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81004" name="Rectangle 12">
            <a:extLst>
              <a:ext uri="{FF2B5EF4-FFF2-40B4-BE49-F238E27FC236}">
                <a16:creationId xmlns:a16="http://schemas.microsoft.com/office/drawing/2014/main" id="{FB25D629-8F87-FABE-44F4-6136461F7CCE}"/>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E86E7F3-FADC-86BA-D110-A5544A3028F7}"/>
                  </a:ext>
                </a:extLst>
              </p14:cNvPr>
              <p14:cNvContentPartPr/>
              <p14:nvPr/>
            </p14:nvContentPartPr>
            <p14:xfrm>
              <a:off x="1897560" y="1510560"/>
              <a:ext cx="3743640" cy="1706400"/>
            </p14:xfrm>
          </p:contentPart>
        </mc:Choice>
        <mc:Fallback>
          <p:pic>
            <p:nvPicPr>
              <p:cNvPr id="2" name="Ink 1">
                <a:extLst>
                  <a:ext uri="{FF2B5EF4-FFF2-40B4-BE49-F238E27FC236}">
                    <a16:creationId xmlns:a16="http://schemas.microsoft.com/office/drawing/2014/main" id="{3E86E7F3-FADC-86BA-D110-A5544A3028F7}"/>
                  </a:ext>
                </a:extLst>
              </p:cNvPr>
              <p:cNvPicPr/>
              <p:nvPr/>
            </p:nvPicPr>
            <p:blipFill>
              <a:blip r:embed="rId4"/>
              <a:stretch>
                <a:fillRect/>
              </a:stretch>
            </p:blipFill>
            <p:spPr>
              <a:xfrm>
                <a:off x="1888200" y="1501200"/>
                <a:ext cx="3762360" cy="1725120"/>
              </a:xfrm>
              <a:prstGeom prst="rect">
                <a:avLst/>
              </a:prstGeom>
            </p:spPr>
          </p:pic>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a:extLst>
              <a:ext uri="{FF2B5EF4-FFF2-40B4-BE49-F238E27FC236}">
                <a16:creationId xmlns:a16="http://schemas.microsoft.com/office/drawing/2014/main" id="{E228DC0A-A3E4-FAF7-E940-5E72C0234B3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2C1A4FF-06B3-485D-95ED-C700FB514C3D}" type="slidenum">
              <a:rPr lang="en-US" altLang="en-US" i="0" smtClean="0">
                <a:latin typeface="Arial" panose="020B0604020202020204" pitchFamily="34" charset="0"/>
              </a:rPr>
              <a:pPr/>
              <a:t>61</a:t>
            </a:fld>
            <a:endParaRPr lang="en-US" altLang="en-US" i="0">
              <a:latin typeface="Arial" panose="020B0604020202020204" pitchFamily="34" charset="0"/>
            </a:endParaRPr>
          </a:p>
        </p:txBody>
      </p:sp>
      <p:sp>
        <p:nvSpPr>
          <p:cNvPr id="130051" name="Rectangle 3">
            <a:extLst>
              <a:ext uri="{FF2B5EF4-FFF2-40B4-BE49-F238E27FC236}">
                <a16:creationId xmlns:a16="http://schemas.microsoft.com/office/drawing/2014/main" id="{9B419C51-2EF2-BE4C-A131-6252BE73022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2" name="Rectangle 4">
            <a:extLst>
              <a:ext uri="{FF2B5EF4-FFF2-40B4-BE49-F238E27FC236}">
                <a16:creationId xmlns:a16="http://schemas.microsoft.com/office/drawing/2014/main" id="{8FF5866A-84F7-BDB7-6BCC-252A92FDEA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3" name="Rectangle 5">
            <a:extLst>
              <a:ext uri="{FF2B5EF4-FFF2-40B4-BE49-F238E27FC236}">
                <a16:creationId xmlns:a16="http://schemas.microsoft.com/office/drawing/2014/main" id="{14504F22-C3ED-E59B-60F3-AC9AF789ECA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4" name="Rectangle 6">
            <a:extLst>
              <a:ext uri="{FF2B5EF4-FFF2-40B4-BE49-F238E27FC236}">
                <a16:creationId xmlns:a16="http://schemas.microsoft.com/office/drawing/2014/main" id="{2E9F8331-60B1-F374-91D4-08E67877052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5" name="Rectangle 7">
            <a:extLst>
              <a:ext uri="{FF2B5EF4-FFF2-40B4-BE49-F238E27FC236}">
                <a16:creationId xmlns:a16="http://schemas.microsoft.com/office/drawing/2014/main" id="{4E5D1FE1-B789-4789-CC2C-BF74AD9CB5D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6" name="Rectangle 8">
            <a:extLst>
              <a:ext uri="{FF2B5EF4-FFF2-40B4-BE49-F238E27FC236}">
                <a16:creationId xmlns:a16="http://schemas.microsoft.com/office/drawing/2014/main" id="{7990C3D9-2CC1-4E2F-7C0D-AC184818725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7" name="Rectangle 9">
            <a:extLst>
              <a:ext uri="{FF2B5EF4-FFF2-40B4-BE49-F238E27FC236}">
                <a16:creationId xmlns:a16="http://schemas.microsoft.com/office/drawing/2014/main" id="{C8969B3D-4E8D-BE5A-2B1E-456664615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8" name="Text Box 10">
            <a:extLst>
              <a:ext uri="{FF2B5EF4-FFF2-40B4-BE49-F238E27FC236}">
                <a16:creationId xmlns:a16="http://schemas.microsoft.com/office/drawing/2014/main" id="{5E4427D1-D0B4-BE02-BF0D-C8DEEE19ACEE}"/>
              </a:ext>
            </a:extLst>
          </p:cNvPr>
          <p:cNvSpPr txBox="1">
            <a:spLocks noChangeArrowheads="1"/>
          </p:cNvSpPr>
          <p:nvPr/>
        </p:nvSpPr>
        <p:spPr bwMode="auto">
          <a:xfrm>
            <a:off x="1143000" y="0"/>
            <a:ext cx="728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2.2.6   Addition and Multiplication Tables</a:t>
            </a:r>
            <a:r>
              <a:rPr lang="en-US" altLang="en-US" sz="3200"/>
              <a:t> </a:t>
            </a:r>
          </a:p>
        </p:txBody>
      </p:sp>
      <p:pic>
        <p:nvPicPr>
          <p:cNvPr id="130059" name="Picture 15">
            <a:extLst>
              <a:ext uri="{FF2B5EF4-FFF2-40B4-BE49-F238E27FC236}">
                <a16:creationId xmlns:a16="http://schemas.microsoft.com/office/drawing/2014/main" id="{D936709C-E76F-77D0-6207-D30146852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000250"/>
            <a:ext cx="6481762"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0" name="Text Box 16">
            <a:extLst>
              <a:ext uri="{FF2B5EF4-FFF2-40B4-BE49-F238E27FC236}">
                <a16:creationId xmlns:a16="http://schemas.microsoft.com/office/drawing/2014/main" id="{139B88B0-2B33-011A-680A-B4302BB97153}"/>
              </a:ext>
            </a:extLst>
          </p:cNvPr>
          <p:cNvSpPr txBox="1">
            <a:spLocks noChangeArrowheads="1"/>
          </p:cNvSpPr>
          <p:nvPr/>
        </p:nvSpPr>
        <p:spPr bwMode="auto">
          <a:xfrm>
            <a:off x="1141413" y="533400"/>
            <a:ext cx="602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2.16  </a:t>
            </a:r>
            <a:r>
              <a:rPr lang="en-US" altLang="en-US" sz="2000"/>
              <a:t>Addition and multiplication table for Z</a:t>
            </a:r>
            <a:r>
              <a:rPr lang="en-US" altLang="en-US" sz="2000" baseline="-25000"/>
              <a:t>10</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A3544DD-4B12-7D3C-F4BE-1ABE902CF88B}"/>
                  </a:ext>
                </a:extLst>
              </p14:cNvPr>
              <p14:cNvContentPartPr/>
              <p14:nvPr/>
            </p14:nvContentPartPr>
            <p14:xfrm>
              <a:off x="285840" y="1674360"/>
              <a:ext cx="8346240" cy="3573360"/>
            </p14:xfrm>
          </p:contentPart>
        </mc:Choice>
        <mc:Fallback>
          <p:pic>
            <p:nvPicPr>
              <p:cNvPr id="2" name="Ink 1">
                <a:extLst>
                  <a:ext uri="{FF2B5EF4-FFF2-40B4-BE49-F238E27FC236}">
                    <a16:creationId xmlns:a16="http://schemas.microsoft.com/office/drawing/2014/main" id="{3A3544DD-4B12-7D3C-F4BE-1ABE902CF88B}"/>
                  </a:ext>
                </a:extLst>
              </p:cNvPr>
              <p:cNvPicPr/>
              <p:nvPr/>
            </p:nvPicPr>
            <p:blipFill>
              <a:blip r:embed="rId5"/>
              <a:stretch>
                <a:fillRect/>
              </a:stretch>
            </p:blipFill>
            <p:spPr>
              <a:xfrm>
                <a:off x="276480" y="1665000"/>
                <a:ext cx="8364960" cy="3592080"/>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a:extLst>
              <a:ext uri="{FF2B5EF4-FFF2-40B4-BE49-F238E27FC236}">
                <a16:creationId xmlns:a16="http://schemas.microsoft.com/office/drawing/2014/main" id="{38DB8B2A-2762-11D7-E8F0-A62B3B50C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BCBC89B-BD06-42BD-9456-43C33BB1F9E5}" type="slidenum">
              <a:rPr lang="en-US" altLang="en-US" i="0" smtClean="0">
                <a:latin typeface="Arial" panose="020B0604020202020204" pitchFamily="34" charset="0"/>
              </a:rPr>
              <a:pPr/>
              <a:t>62</a:t>
            </a:fld>
            <a:endParaRPr lang="en-US" altLang="en-US" i="0">
              <a:latin typeface="Arial" panose="020B0604020202020204" pitchFamily="34" charset="0"/>
            </a:endParaRPr>
          </a:p>
        </p:txBody>
      </p:sp>
      <p:sp>
        <p:nvSpPr>
          <p:cNvPr id="132099" name="Rectangle 2">
            <a:extLst>
              <a:ext uri="{FF2B5EF4-FFF2-40B4-BE49-F238E27FC236}">
                <a16:creationId xmlns:a16="http://schemas.microsoft.com/office/drawing/2014/main" id="{F37BEF22-623A-D492-9A5A-9044D74A7D0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0" name="Rectangle 3">
            <a:extLst>
              <a:ext uri="{FF2B5EF4-FFF2-40B4-BE49-F238E27FC236}">
                <a16:creationId xmlns:a16="http://schemas.microsoft.com/office/drawing/2014/main" id="{96C9DBC6-2AF8-CE18-F893-00E9BC523D1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1" name="Rectangle 4">
            <a:extLst>
              <a:ext uri="{FF2B5EF4-FFF2-40B4-BE49-F238E27FC236}">
                <a16:creationId xmlns:a16="http://schemas.microsoft.com/office/drawing/2014/main" id="{12AD5DBD-FC0C-F042-6D6D-C5DDD6087E2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2" name="Rectangle 5">
            <a:extLst>
              <a:ext uri="{FF2B5EF4-FFF2-40B4-BE49-F238E27FC236}">
                <a16:creationId xmlns:a16="http://schemas.microsoft.com/office/drawing/2014/main" id="{9883D30C-AF58-FF88-C644-9166B0290E2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3" name="Rectangle 6">
            <a:extLst>
              <a:ext uri="{FF2B5EF4-FFF2-40B4-BE49-F238E27FC236}">
                <a16:creationId xmlns:a16="http://schemas.microsoft.com/office/drawing/2014/main" id="{09D516B9-62B0-D88D-A7FB-740EF16DE4E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4" name="Rectangle 7">
            <a:extLst>
              <a:ext uri="{FF2B5EF4-FFF2-40B4-BE49-F238E27FC236}">
                <a16:creationId xmlns:a16="http://schemas.microsoft.com/office/drawing/2014/main" id="{0741EA0D-3610-BD87-C8A6-7F7DA6ECFDB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5" name="Rectangle 8">
            <a:extLst>
              <a:ext uri="{FF2B5EF4-FFF2-40B4-BE49-F238E27FC236}">
                <a16:creationId xmlns:a16="http://schemas.microsoft.com/office/drawing/2014/main" id="{1976F98B-4B53-BAF0-7365-44266852404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6" name="Text Box 9">
            <a:extLst>
              <a:ext uri="{FF2B5EF4-FFF2-40B4-BE49-F238E27FC236}">
                <a16:creationId xmlns:a16="http://schemas.microsoft.com/office/drawing/2014/main" id="{02DB53B5-02B4-384A-DB32-89655B4E06E7}"/>
              </a:ext>
            </a:extLst>
          </p:cNvPr>
          <p:cNvSpPr txBox="1">
            <a:spLocks noChangeArrowheads="1"/>
          </p:cNvSpPr>
          <p:nvPr/>
        </p:nvSpPr>
        <p:spPr bwMode="auto">
          <a:xfrm>
            <a:off x="1143000" y="0"/>
            <a:ext cx="371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2.2.7   Different Sets</a:t>
            </a:r>
            <a:r>
              <a:rPr lang="en-US" altLang="en-US" sz="3200"/>
              <a:t> </a:t>
            </a:r>
          </a:p>
        </p:txBody>
      </p:sp>
      <p:sp>
        <p:nvSpPr>
          <p:cNvPr id="132107" name="Text Box 11">
            <a:extLst>
              <a:ext uri="{FF2B5EF4-FFF2-40B4-BE49-F238E27FC236}">
                <a16:creationId xmlns:a16="http://schemas.microsoft.com/office/drawing/2014/main" id="{10D18F40-9CF9-6FD1-5FDA-B3E2CB64C2F5}"/>
              </a:ext>
            </a:extLst>
          </p:cNvPr>
          <p:cNvSpPr txBox="1">
            <a:spLocks noChangeArrowheads="1"/>
          </p:cNvSpPr>
          <p:nvPr/>
        </p:nvSpPr>
        <p:spPr bwMode="auto">
          <a:xfrm>
            <a:off x="1141413" y="533400"/>
            <a:ext cx="3992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2.17  </a:t>
            </a:r>
            <a:r>
              <a:rPr lang="en-US" altLang="en-US" sz="2000"/>
              <a:t>Some Z</a:t>
            </a:r>
            <a:r>
              <a:rPr lang="en-US" altLang="en-US" sz="2000" baseline="-18000"/>
              <a:t>n</a:t>
            </a:r>
            <a:r>
              <a:rPr lang="en-US" altLang="en-US" sz="2000"/>
              <a:t> and Z</a:t>
            </a:r>
            <a:r>
              <a:rPr lang="en-US" altLang="en-US" sz="2000" baseline="-18000"/>
              <a:t>n</a:t>
            </a:r>
            <a:r>
              <a:rPr lang="en-US" altLang="en-US" sz="2000" baseline="-6000"/>
              <a:t>*</a:t>
            </a:r>
            <a:r>
              <a:rPr lang="en-US" altLang="en-US" sz="2000"/>
              <a:t> sets</a:t>
            </a:r>
            <a:endParaRPr lang="en-US" altLang="en-US" sz="2000" baseline="-25000"/>
          </a:p>
        </p:txBody>
      </p:sp>
      <p:pic>
        <p:nvPicPr>
          <p:cNvPr id="132108" name="Picture 12">
            <a:extLst>
              <a:ext uri="{FF2B5EF4-FFF2-40B4-BE49-F238E27FC236}">
                <a16:creationId xmlns:a16="http://schemas.microsoft.com/office/drawing/2014/main" id="{F1984FEA-6479-0869-1179-7909F2C6A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554788"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9" name="Line 13">
            <a:extLst>
              <a:ext uri="{FF2B5EF4-FFF2-40B4-BE49-F238E27FC236}">
                <a16:creationId xmlns:a16="http://schemas.microsoft.com/office/drawing/2014/main" id="{CEF49B6A-B18E-002A-1476-D84E90BFE00C}"/>
              </a:ext>
            </a:extLst>
          </p:cNvPr>
          <p:cNvSpPr>
            <a:spLocks noChangeShapeType="1"/>
          </p:cNvSpPr>
          <p:nvPr/>
        </p:nvSpPr>
        <p:spPr bwMode="auto">
          <a:xfrm>
            <a:off x="609600" y="4724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a:extLst>
              <a:ext uri="{FF2B5EF4-FFF2-40B4-BE49-F238E27FC236}">
                <a16:creationId xmlns:a16="http://schemas.microsoft.com/office/drawing/2014/main" id="{513466C4-720F-5362-72A1-E795D46CC897}"/>
              </a:ext>
            </a:extLst>
          </p:cNvPr>
          <p:cNvSpPr>
            <a:spLocks noChangeShapeType="1"/>
          </p:cNvSpPr>
          <p:nvPr/>
        </p:nvSpPr>
        <p:spPr bwMode="auto">
          <a:xfrm>
            <a:off x="609600" y="6400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Rectangle 15">
            <a:extLst>
              <a:ext uri="{FF2B5EF4-FFF2-40B4-BE49-F238E27FC236}">
                <a16:creationId xmlns:a16="http://schemas.microsoft.com/office/drawing/2014/main" id="{CA7AF5CA-DC50-A1A8-E0E1-235608B74056}"/>
              </a:ext>
            </a:extLst>
          </p:cNvPr>
          <p:cNvSpPr>
            <a:spLocks noChangeArrowheads="1"/>
          </p:cNvSpPr>
          <p:nvPr/>
        </p:nvSpPr>
        <p:spPr bwMode="auto">
          <a:xfrm>
            <a:off x="647700" y="4786313"/>
            <a:ext cx="8077200" cy="1554162"/>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We need to use Zn when additive inverses are needed; we need to use Zn* when multiplicative inverses are needed.</a:t>
            </a:r>
          </a:p>
        </p:txBody>
      </p:sp>
      <p:grpSp>
        <p:nvGrpSpPr>
          <p:cNvPr id="132112" name="Group 16">
            <a:extLst>
              <a:ext uri="{FF2B5EF4-FFF2-40B4-BE49-F238E27FC236}">
                <a16:creationId xmlns:a16="http://schemas.microsoft.com/office/drawing/2014/main" id="{6D1F5C58-8204-8832-3597-8DA76F09F6DF}"/>
              </a:ext>
            </a:extLst>
          </p:cNvPr>
          <p:cNvGrpSpPr>
            <a:grpSpLocks/>
          </p:cNvGrpSpPr>
          <p:nvPr/>
        </p:nvGrpSpPr>
        <p:grpSpPr bwMode="auto">
          <a:xfrm>
            <a:off x="655638" y="4114800"/>
            <a:ext cx="1143000" cy="566738"/>
            <a:chOff x="1200" y="1248"/>
            <a:chExt cx="720" cy="357"/>
          </a:xfrm>
        </p:grpSpPr>
        <p:pic>
          <p:nvPicPr>
            <p:cNvPr id="132113" name="Picture 17">
              <a:extLst>
                <a:ext uri="{FF2B5EF4-FFF2-40B4-BE49-F238E27FC236}">
                  <a16:creationId xmlns:a16="http://schemas.microsoft.com/office/drawing/2014/main" id="{F3A918C6-125C-F81A-A710-9F1D109FD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14" name="Text Box 18">
              <a:extLst>
                <a:ext uri="{FF2B5EF4-FFF2-40B4-BE49-F238E27FC236}">
                  <a16:creationId xmlns:a16="http://schemas.microsoft.com/office/drawing/2014/main" id="{4257948D-796E-6818-E4D0-79442B38855A}"/>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5981F2E-3AD2-0D56-61F7-802BA191F13D}"/>
                  </a:ext>
                </a:extLst>
              </p14:cNvPr>
              <p14:cNvContentPartPr/>
              <p14:nvPr/>
            </p14:nvContentPartPr>
            <p14:xfrm>
              <a:off x="3141720" y="3548880"/>
              <a:ext cx="3317040" cy="420480"/>
            </p14:xfrm>
          </p:contentPart>
        </mc:Choice>
        <mc:Fallback>
          <p:pic>
            <p:nvPicPr>
              <p:cNvPr id="2" name="Ink 1">
                <a:extLst>
                  <a:ext uri="{FF2B5EF4-FFF2-40B4-BE49-F238E27FC236}">
                    <a16:creationId xmlns:a16="http://schemas.microsoft.com/office/drawing/2014/main" id="{A5981F2E-3AD2-0D56-61F7-802BA191F13D}"/>
                  </a:ext>
                </a:extLst>
              </p:cNvPr>
              <p:cNvPicPr/>
              <p:nvPr/>
            </p:nvPicPr>
            <p:blipFill>
              <a:blip r:embed="rId6"/>
              <a:stretch>
                <a:fillRect/>
              </a:stretch>
            </p:blipFill>
            <p:spPr>
              <a:xfrm>
                <a:off x="3132360" y="3539520"/>
                <a:ext cx="3335760" cy="439200"/>
              </a:xfrm>
              <a:prstGeom prst="rect">
                <a:avLst/>
              </a:prstGeom>
            </p:spPr>
          </p:pic>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1">
            <a:extLst>
              <a:ext uri="{FF2B5EF4-FFF2-40B4-BE49-F238E27FC236}">
                <a16:creationId xmlns:a16="http://schemas.microsoft.com/office/drawing/2014/main" id="{6A5361A5-CB60-0900-4D03-B79261554E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03736D8-75E2-49D1-9F1E-C7CA2A1B4713}" type="slidenum">
              <a:rPr lang="en-US" altLang="en-US" i="0" smtClean="0">
                <a:latin typeface="Arial" panose="020B0604020202020204" pitchFamily="34" charset="0"/>
              </a:rPr>
              <a:pPr/>
              <a:t>63</a:t>
            </a:fld>
            <a:endParaRPr lang="en-US" altLang="en-US" i="0">
              <a:latin typeface="Arial" panose="020B0604020202020204" pitchFamily="34" charset="0"/>
            </a:endParaRPr>
          </a:p>
        </p:txBody>
      </p:sp>
      <p:sp>
        <p:nvSpPr>
          <p:cNvPr id="134147" name="Rectangle 2">
            <a:extLst>
              <a:ext uri="{FF2B5EF4-FFF2-40B4-BE49-F238E27FC236}">
                <a16:creationId xmlns:a16="http://schemas.microsoft.com/office/drawing/2014/main" id="{CB527E22-1647-81B4-44A5-FE271A1E757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8" name="Rectangle 3">
            <a:extLst>
              <a:ext uri="{FF2B5EF4-FFF2-40B4-BE49-F238E27FC236}">
                <a16:creationId xmlns:a16="http://schemas.microsoft.com/office/drawing/2014/main" id="{8AE45CDE-4702-4950-FD56-E2916D83BE5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9" name="Rectangle 4">
            <a:extLst>
              <a:ext uri="{FF2B5EF4-FFF2-40B4-BE49-F238E27FC236}">
                <a16:creationId xmlns:a16="http://schemas.microsoft.com/office/drawing/2014/main" id="{F2ADC494-4E96-CBEB-00DC-ABC3DD75CC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0" name="Rectangle 5">
            <a:extLst>
              <a:ext uri="{FF2B5EF4-FFF2-40B4-BE49-F238E27FC236}">
                <a16:creationId xmlns:a16="http://schemas.microsoft.com/office/drawing/2014/main" id="{9A106929-FA3F-7FA0-DFEF-34CAA6788BE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1" name="Rectangle 6">
            <a:extLst>
              <a:ext uri="{FF2B5EF4-FFF2-40B4-BE49-F238E27FC236}">
                <a16:creationId xmlns:a16="http://schemas.microsoft.com/office/drawing/2014/main" id="{593CD59B-D647-CA93-29E8-398F931F1C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2" name="Rectangle 7">
            <a:extLst>
              <a:ext uri="{FF2B5EF4-FFF2-40B4-BE49-F238E27FC236}">
                <a16:creationId xmlns:a16="http://schemas.microsoft.com/office/drawing/2014/main" id="{D24C0FD6-9293-A715-9C00-2F2DFCB6D72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3" name="Rectangle 8">
            <a:extLst>
              <a:ext uri="{FF2B5EF4-FFF2-40B4-BE49-F238E27FC236}">
                <a16:creationId xmlns:a16="http://schemas.microsoft.com/office/drawing/2014/main" id="{93D0783B-D5DC-67F6-648B-B237C0CBF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4" name="Text Box 9">
            <a:extLst>
              <a:ext uri="{FF2B5EF4-FFF2-40B4-BE49-F238E27FC236}">
                <a16:creationId xmlns:a16="http://schemas.microsoft.com/office/drawing/2014/main" id="{17AB2FA3-5FCF-78E6-9B72-BBA4D92268BD}"/>
              </a:ext>
            </a:extLst>
          </p:cNvPr>
          <p:cNvSpPr txBox="1">
            <a:spLocks noChangeArrowheads="1"/>
          </p:cNvSpPr>
          <p:nvPr/>
        </p:nvSpPr>
        <p:spPr bwMode="auto">
          <a:xfrm>
            <a:off x="1143000" y="0"/>
            <a:ext cx="391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2.2.8   Two More Sets</a:t>
            </a:r>
            <a:r>
              <a:rPr lang="en-US" altLang="en-US" sz="3200"/>
              <a:t> </a:t>
            </a:r>
          </a:p>
        </p:txBody>
      </p:sp>
      <p:sp>
        <p:nvSpPr>
          <p:cNvPr id="987155" name="Rectangle 19">
            <a:extLst>
              <a:ext uri="{FF2B5EF4-FFF2-40B4-BE49-F238E27FC236}">
                <a16:creationId xmlns:a16="http://schemas.microsoft.com/office/drawing/2014/main" id="{1F212518-0B2C-980D-3483-75D611B3C777}"/>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uses two more sets: Z</a:t>
            </a:r>
            <a:r>
              <a:rPr lang="en-US" altLang="en-US" sz="2800" baseline="-16000">
                <a:effectLst>
                  <a:outerShdw blurRad="38100" dist="38100" dir="2700000" algn="tl">
                    <a:srgbClr val="C0C0C0"/>
                  </a:outerShdw>
                </a:effectLst>
              </a:rPr>
              <a:t>p</a:t>
            </a:r>
            <a:r>
              <a:rPr lang="en-US" altLang="en-US" sz="2800">
                <a:effectLst>
                  <a:outerShdw blurRad="38100" dist="38100" dir="2700000" algn="tl">
                    <a:srgbClr val="C0C0C0"/>
                  </a:outerShdw>
                </a:effectLst>
              </a:rPr>
              <a:t> and Z</a:t>
            </a:r>
            <a:r>
              <a:rPr lang="en-US" altLang="en-US" sz="2800" baseline="-18000">
                <a:effectLst>
                  <a:outerShdw blurRad="38100" dist="38100" dir="2700000" algn="tl">
                    <a:srgbClr val="C0C0C0"/>
                  </a:outerShdw>
                </a:effectLst>
              </a:rPr>
              <a:t>p</a:t>
            </a:r>
            <a:r>
              <a:rPr lang="en-US" altLang="en-US" sz="2800">
                <a:effectLst>
                  <a:outerShdw blurRad="38100" dist="38100" dir="2700000" algn="tl">
                    <a:srgbClr val="C0C0C0"/>
                  </a:outerShdw>
                </a:effectLst>
              </a:rPr>
              <a:t>*. The modulus in these two sets is a prime number. </a:t>
            </a:r>
          </a:p>
        </p:txBody>
      </p:sp>
      <p:pic>
        <p:nvPicPr>
          <p:cNvPr id="134156" name="Picture 20">
            <a:extLst>
              <a:ext uri="{FF2B5EF4-FFF2-40B4-BE49-F238E27FC236}">
                <a16:creationId xmlns:a16="http://schemas.microsoft.com/office/drawing/2014/main" id="{1AA2F9AD-9F56-D06C-B4B3-35C435535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763838"/>
            <a:ext cx="6773862"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8A787C8-A0B1-F570-7B4D-830C6E31AE4F}"/>
                  </a:ext>
                </a:extLst>
              </p14:cNvPr>
              <p14:cNvContentPartPr/>
              <p14:nvPr/>
            </p14:nvContentPartPr>
            <p14:xfrm>
              <a:off x="2772000" y="4068000"/>
              <a:ext cx="2785680" cy="628200"/>
            </p14:xfrm>
          </p:contentPart>
        </mc:Choice>
        <mc:Fallback xmlns="">
          <p:pic>
            <p:nvPicPr>
              <p:cNvPr id="2" name="Ink 1">
                <a:extLst>
                  <a:ext uri="{FF2B5EF4-FFF2-40B4-BE49-F238E27FC236}">
                    <a16:creationId xmlns:a16="http://schemas.microsoft.com/office/drawing/2014/main" id="{08A787C8-A0B1-F570-7B4D-830C6E31AE4F}"/>
                  </a:ext>
                </a:extLst>
              </p:cNvPr>
              <p:cNvPicPr/>
              <p:nvPr/>
            </p:nvPicPr>
            <p:blipFill>
              <a:blip r:embed="rId5"/>
              <a:stretch>
                <a:fillRect/>
              </a:stretch>
            </p:blipFill>
            <p:spPr>
              <a:xfrm>
                <a:off x="2762640" y="4058640"/>
                <a:ext cx="2804400" cy="646920"/>
              </a:xfrm>
              <a:prstGeom prst="rect">
                <a:avLst/>
              </a:prstGeom>
            </p:spPr>
          </p:pic>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Slide Number Placeholder 1">
            <a:extLst>
              <a:ext uri="{FF2B5EF4-FFF2-40B4-BE49-F238E27FC236}">
                <a16:creationId xmlns:a16="http://schemas.microsoft.com/office/drawing/2014/main" id="{2AC88AED-C513-3D56-2CC1-299BAD744AC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C0359B7-91C5-4AC7-9041-CB9C8F2DC061}" type="slidenum">
              <a:rPr lang="en-US" altLang="en-US" i="0" smtClean="0">
                <a:latin typeface="Arial" panose="020B0604020202020204" pitchFamily="34" charset="0"/>
              </a:rPr>
              <a:pPr/>
              <a:t>64</a:t>
            </a:fld>
            <a:endParaRPr lang="en-US" altLang="en-US" i="0">
              <a:latin typeface="Arial" panose="020B0604020202020204" pitchFamily="34" charset="0"/>
            </a:endParaRPr>
          </a:p>
        </p:txBody>
      </p:sp>
      <p:sp>
        <p:nvSpPr>
          <p:cNvPr id="847874" name="Rectangle 2">
            <a:extLst>
              <a:ext uri="{FF2B5EF4-FFF2-40B4-BE49-F238E27FC236}">
                <a16:creationId xmlns:a16="http://schemas.microsoft.com/office/drawing/2014/main" id="{68D8122B-F27E-E2C5-CBC8-1BB31DFB4B9A}"/>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847875" name="Text Box 3">
            <a:extLst>
              <a:ext uri="{FF2B5EF4-FFF2-40B4-BE49-F238E27FC236}">
                <a16:creationId xmlns:a16="http://schemas.microsoft.com/office/drawing/2014/main" id="{767F2941-F59A-5BB8-91EF-1EB5DDF9B868}"/>
              </a:ext>
            </a:extLst>
          </p:cNvPr>
          <p:cNvSpPr txBox="1">
            <a:spLocks noChangeArrowheads="1"/>
          </p:cNvSpPr>
          <p:nvPr/>
        </p:nvSpPr>
        <p:spPr bwMode="auto">
          <a:xfrm>
            <a:off x="228600" y="406400"/>
            <a:ext cx="565150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2-4   LINEAR CONGRUENCE</a:t>
            </a:r>
          </a:p>
        </p:txBody>
      </p:sp>
      <p:sp>
        <p:nvSpPr>
          <p:cNvPr id="160773" name="Text Box 4">
            <a:extLst>
              <a:ext uri="{FF2B5EF4-FFF2-40B4-BE49-F238E27FC236}">
                <a16:creationId xmlns:a16="http://schemas.microsoft.com/office/drawing/2014/main" id="{6FCDB245-4154-2D30-8F97-FC1F6E173E2E}"/>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847877" name="Rectangle 5">
            <a:extLst>
              <a:ext uri="{FF2B5EF4-FFF2-40B4-BE49-F238E27FC236}">
                <a16:creationId xmlns:a16="http://schemas.microsoft.com/office/drawing/2014/main" id="{9321AB2A-2E4D-B77A-3B08-65D0920FF40D}"/>
              </a:ext>
            </a:extLst>
          </p:cNvPr>
          <p:cNvSpPr>
            <a:spLocks noChangeArrowheads="1"/>
          </p:cNvSpPr>
          <p:nvPr/>
        </p:nvSpPr>
        <p:spPr bwMode="auto">
          <a:xfrm>
            <a:off x="304800" y="1384300"/>
            <a:ext cx="8229600" cy="2227263"/>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involves solving an equation or a set of equations of one or more variables with coefficient in Z</a:t>
            </a:r>
            <a:r>
              <a:rPr lang="en-US" altLang="en-US" sz="2800" baseline="-25000">
                <a:effectLst>
                  <a:outerShdw blurRad="38100" dist="38100" dir="2700000" algn="tl">
                    <a:srgbClr val="C0C0C0"/>
                  </a:outerShdw>
                </a:effectLst>
              </a:rPr>
              <a:t>n</a:t>
            </a:r>
            <a:r>
              <a:rPr lang="en-US" altLang="en-US" sz="2800">
                <a:effectLst>
                  <a:outerShdw blurRad="38100" dist="38100" dir="2700000" algn="tl">
                    <a:srgbClr val="C0C0C0"/>
                  </a:outerShdw>
                </a:effectLst>
              </a:rPr>
              <a:t>. This section shows how to solve equations when the power of each variable is 1 (linear equation).</a:t>
            </a:r>
          </a:p>
        </p:txBody>
      </p:sp>
      <p:sp>
        <p:nvSpPr>
          <p:cNvPr id="160775" name="Rectangle 6">
            <a:extLst>
              <a:ext uri="{FF2B5EF4-FFF2-40B4-BE49-F238E27FC236}">
                <a16:creationId xmlns:a16="http://schemas.microsoft.com/office/drawing/2014/main" id="{BCBC6137-52D7-A557-FD39-9C405E84995C}"/>
              </a:ext>
            </a:extLst>
          </p:cNvPr>
          <p:cNvSpPr>
            <a:spLocks noChangeArrowheads="1"/>
          </p:cNvSpPr>
          <p:nvPr/>
        </p:nvSpPr>
        <p:spPr bwMode="auto">
          <a:xfrm>
            <a:off x="304800" y="49688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2.4.1</a:t>
            </a:r>
            <a:r>
              <a:rPr lang="en-US" altLang="en-US" sz="2400" i="0">
                <a:solidFill>
                  <a:srgbClr val="0033CC"/>
                </a:solidFill>
              </a:rPr>
              <a:t>	Single-Variable Linear Equations</a:t>
            </a:r>
            <a:br>
              <a:rPr lang="fr-FR" altLang="en-US" sz="2400" i="0">
                <a:solidFill>
                  <a:srgbClr val="0033CC"/>
                </a:solidFill>
              </a:rPr>
            </a:br>
            <a:r>
              <a:rPr lang="fr-FR" altLang="en-US" sz="2400" i="0">
                <a:solidFill>
                  <a:schemeClr val="hlink"/>
                </a:solidFill>
              </a:rPr>
              <a:t>2.4.2</a:t>
            </a:r>
            <a:r>
              <a:rPr lang="fr-FR" altLang="en-US" sz="2400" i="0">
                <a:solidFill>
                  <a:srgbClr val="0033CC"/>
                </a:solidFill>
              </a:rPr>
              <a:t>	Set of Linear Equations</a:t>
            </a:r>
            <a:endParaRPr lang="en-US" altLang="en-US" sz="2400" i="0">
              <a:solidFill>
                <a:srgbClr val="0033CC"/>
              </a:solidFill>
            </a:endParaRPr>
          </a:p>
        </p:txBody>
      </p:sp>
      <p:sp>
        <p:nvSpPr>
          <p:cNvPr id="847879" name="Text Box 7">
            <a:extLst>
              <a:ext uri="{FF2B5EF4-FFF2-40B4-BE49-F238E27FC236}">
                <a16:creationId xmlns:a16="http://schemas.microsoft.com/office/drawing/2014/main" id="{617B54A7-7D89-8E38-E6AA-A8360AD41BE1}"/>
              </a:ext>
            </a:extLst>
          </p:cNvPr>
          <p:cNvSpPr txBox="1">
            <a:spLocks noChangeArrowheads="1"/>
          </p:cNvSpPr>
          <p:nvPr/>
        </p:nvSpPr>
        <p:spPr bwMode="auto">
          <a:xfrm>
            <a:off x="317500" y="4492625"/>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65</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228600" y="1172951"/>
            <a:ext cx="8229600" cy="4401205"/>
          </a:xfrm>
          <a:prstGeom prst="rect">
            <a:avLst/>
          </a:prstGeom>
          <a:noFill/>
          <a:ln>
            <a:noFill/>
          </a:ln>
          <a:effectLst/>
        </p:spPr>
        <p:txBody>
          <a:bodyPr anchor="ctr">
            <a:spAutoFit/>
          </a:bodyPr>
          <a:lstStyle/>
          <a:p>
            <a:pPr algn="just" eaLnBrk="1" hangingPunct="1">
              <a:defRPr/>
            </a:pPr>
            <a:r>
              <a:rPr lang="en-US" altLang="en-US" sz="2800" dirty="0">
                <a:effectLst>
                  <a:outerShdw blurRad="38100" dist="38100" dir="2700000" algn="tl">
                    <a:srgbClr val="C0C0C0"/>
                  </a:outerShdw>
                </a:effectLst>
              </a:rPr>
              <a:t>Equations of the form ax ≡ b (mod n) might have no solution or a limited number of solutions.</a:t>
            </a:r>
          </a:p>
          <a:p>
            <a:pPr algn="just" eaLnBrk="1" hangingPunct="1">
              <a:defRPr/>
            </a:pPr>
            <a:r>
              <a:rPr lang="en-US" altLang="en-US" sz="2800" dirty="0">
                <a:effectLst>
                  <a:outerShdw blurRad="38100" dist="38100" dir="2700000" algn="tl">
                    <a:srgbClr val="C0C0C0"/>
                  </a:outerShdw>
                </a:effectLst>
              </a:rPr>
              <a:t>Examples:</a:t>
            </a:r>
          </a:p>
          <a:p>
            <a:pPr algn="just" eaLnBrk="1" hangingPunct="1">
              <a:defRPr/>
            </a:pPr>
            <a:r>
              <a:rPr lang="en-US" altLang="en-US" sz="2800" dirty="0">
                <a:effectLst>
                  <a:outerShdw blurRad="38100" dist="38100" dir="2700000" algn="tl">
                    <a:srgbClr val="C0C0C0"/>
                  </a:outerShdw>
                </a:effectLst>
              </a:rPr>
              <a:t>3x ≡ 5 (mod 11)</a:t>
            </a:r>
          </a:p>
          <a:p>
            <a:pPr algn="just" eaLnBrk="1" hangingPunct="1">
              <a:defRPr/>
            </a:pPr>
            <a:endParaRPr lang="en-US" altLang="en-US" sz="280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 </a:t>
            </a:r>
          </a:p>
          <a:p>
            <a:pPr algn="just" eaLnBrk="1" hangingPunct="1">
              <a:defRPr/>
            </a:pPr>
            <a:r>
              <a:rPr lang="en-US" altLang="en-US" sz="2800" dirty="0">
                <a:effectLst>
                  <a:outerShdw blurRad="38100" dist="38100" dir="2700000" algn="tl">
                    <a:srgbClr val="C0C0C0"/>
                  </a:outerShdw>
                </a:effectLst>
              </a:rPr>
              <a:t>4x ≡ 6 (mod 13</a:t>
            </a:r>
            <a:r>
              <a:rPr lang="en-US" altLang="en-US" sz="2800" i="0" dirty="0">
                <a:effectLst>
                  <a:outerShdw blurRad="38100" dist="38100" dir="2700000" algn="tl">
                    <a:srgbClr val="C0C0C0"/>
                  </a:outerShdw>
                </a:effectLst>
              </a:rPr>
              <a:t>)</a:t>
            </a: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4x ≡ 6 (mod 10</a:t>
            </a:r>
            <a:r>
              <a:rPr lang="en-US" altLang="en-US" sz="2800" i="0" dirty="0">
                <a:effectLst>
                  <a:outerShdw blurRad="38100" dist="38100" dir="2700000" algn="tl">
                    <a:srgbClr val="C0C0C0"/>
                  </a:outerShdw>
                </a:effectLst>
              </a:rPr>
              <a: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11B3647-79D1-7B65-CAAB-C811E8194384}"/>
                  </a:ext>
                </a:extLst>
              </p14:cNvPr>
              <p14:cNvContentPartPr/>
              <p14:nvPr/>
            </p14:nvContentPartPr>
            <p14:xfrm>
              <a:off x="442913" y="1682602"/>
              <a:ext cx="8546400" cy="3847320"/>
            </p14:xfrm>
          </p:contentPart>
        </mc:Choice>
        <mc:Fallback xmlns="">
          <p:pic>
            <p:nvPicPr>
              <p:cNvPr id="2" name="Ink 1">
                <a:extLst>
                  <a:ext uri="{FF2B5EF4-FFF2-40B4-BE49-F238E27FC236}">
                    <a16:creationId xmlns:a16="http://schemas.microsoft.com/office/drawing/2014/main" id="{711B3647-79D1-7B65-CAAB-C811E8194384}"/>
                  </a:ext>
                </a:extLst>
              </p:cNvPr>
              <p:cNvPicPr/>
              <p:nvPr/>
            </p:nvPicPr>
            <p:blipFill>
              <a:blip r:embed="rId4"/>
              <a:stretch>
                <a:fillRect/>
              </a:stretch>
            </p:blipFill>
            <p:spPr>
              <a:xfrm>
                <a:off x="433553" y="1673242"/>
                <a:ext cx="8565120" cy="3866040"/>
              </a:xfrm>
              <a:prstGeom prst="rect">
                <a:avLst/>
              </a:prstGeom>
            </p:spPr>
          </p:pic>
        </mc:Fallback>
      </mc:AlternateContent>
    </p:spTree>
    <p:extLst>
      <p:ext uri="{BB962C8B-B14F-4D97-AF65-F5344CB8AC3E}">
        <p14:creationId xmlns:p14="http://schemas.microsoft.com/office/powerpoint/2010/main" val="2505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78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78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78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786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78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66</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Equations of the form ax ≡ b (mod n ) might have no solution or a limited number of solutions.</a:t>
            </a:r>
          </a:p>
        </p:txBody>
      </p:sp>
      <p:pic>
        <p:nvPicPr>
          <p:cNvPr id="162828" name="Picture 13">
            <a:extLst>
              <a:ext uri="{FF2B5EF4-FFF2-40B4-BE49-F238E27FC236}">
                <a16:creationId xmlns:a16="http://schemas.microsoft.com/office/drawing/2014/main" id="{3052CCB2-277F-BE84-DEF3-B91C2082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0"/>
            <a:ext cx="4454525" cy="39528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9" name="Picture 14">
            <a:extLst>
              <a:ext uri="{FF2B5EF4-FFF2-40B4-BE49-F238E27FC236}">
                <a16:creationId xmlns:a16="http://schemas.microsoft.com/office/drawing/2014/main" id="{69430EB4-7EF7-DA4A-DA37-1A869363B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39147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2830" name="Group 18">
            <a:extLst>
              <a:ext uri="{FF2B5EF4-FFF2-40B4-BE49-F238E27FC236}">
                <a16:creationId xmlns:a16="http://schemas.microsoft.com/office/drawing/2014/main" id="{4A8212DB-3ECA-9B98-919F-2BAF23BE9991}"/>
              </a:ext>
            </a:extLst>
          </p:cNvPr>
          <p:cNvGrpSpPr>
            <a:grpSpLocks/>
          </p:cNvGrpSpPr>
          <p:nvPr/>
        </p:nvGrpSpPr>
        <p:grpSpPr bwMode="auto">
          <a:xfrm>
            <a:off x="685800" y="5029200"/>
            <a:ext cx="4037013" cy="368300"/>
            <a:chOff x="336" y="2256"/>
            <a:chExt cx="2543" cy="232"/>
          </a:xfrm>
        </p:grpSpPr>
        <p:pic>
          <p:nvPicPr>
            <p:cNvPr id="162831" name="Picture 15">
              <a:extLst>
                <a:ext uri="{FF2B5EF4-FFF2-40B4-BE49-F238E27FC236}">
                  <a16:creationId xmlns:a16="http://schemas.microsoft.com/office/drawing/2014/main" id="{FDA05D14-D0E2-1B92-A5EA-D24AB892A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256"/>
              <a:ext cx="60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32" name="Picture 16">
              <a:extLst>
                <a:ext uri="{FF2B5EF4-FFF2-40B4-BE49-F238E27FC236}">
                  <a16:creationId xmlns:a16="http://schemas.microsoft.com/office/drawing/2014/main" id="{486FC3B2-21E0-A285-BEC3-C0E5F2A8B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2256"/>
              <a:ext cx="1967"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4CCCAFDD-59C8-284B-09DF-1687C01972BD}"/>
                  </a:ext>
                </a:extLst>
              </p14:cNvPr>
              <p14:cNvContentPartPr/>
              <p14:nvPr/>
            </p14:nvContentPartPr>
            <p14:xfrm>
              <a:off x="870840" y="1622160"/>
              <a:ext cx="5037120" cy="3923640"/>
            </p14:xfrm>
          </p:contentPart>
        </mc:Choice>
        <mc:Fallback xmlns="">
          <p:pic>
            <p:nvPicPr>
              <p:cNvPr id="2" name="Ink 1">
                <a:extLst>
                  <a:ext uri="{FF2B5EF4-FFF2-40B4-BE49-F238E27FC236}">
                    <a16:creationId xmlns:a16="http://schemas.microsoft.com/office/drawing/2014/main" id="{4CCCAFDD-59C8-284B-09DF-1687C01972BD}"/>
                  </a:ext>
                </a:extLst>
              </p:cNvPr>
              <p:cNvPicPr/>
              <p:nvPr/>
            </p:nvPicPr>
            <p:blipFill>
              <a:blip r:embed="rId8"/>
              <a:stretch>
                <a:fillRect/>
              </a:stretch>
            </p:blipFill>
            <p:spPr>
              <a:xfrm>
                <a:off x="861480" y="1612800"/>
                <a:ext cx="5055840" cy="3942360"/>
              </a:xfrm>
              <a:prstGeom prst="rect">
                <a:avLst/>
              </a:prstGeom>
            </p:spPr>
          </p:pic>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8BC14FD6-D6BA-FB81-37DD-573C9E776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67</a:t>
            </a:fld>
            <a:endParaRPr lang="en-US" altLang="en-US" i="0">
              <a:latin typeface="Arial" panose="020B0604020202020204" pitchFamily="34" charset="0"/>
            </a:endParaRPr>
          </a:p>
        </p:txBody>
      </p:sp>
      <p:sp>
        <p:nvSpPr>
          <p:cNvPr id="164867" name="Text Box 2">
            <a:extLst>
              <a:ext uri="{FF2B5EF4-FFF2-40B4-BE49-F238E27FC236}">
                <a16:creationId xmlns:a16="http://schemas.microsoft.com/office/drawing/2014/main" id="{B6090C3C-7534-957B-E8D5-E911B85C4093}"/>
              </a:ext>
            </a:extLst>
          </p:cNvPr>
          <p:cNvSpPr txBox="1">
            <a:spLocks noChangeArrowheads="1"/>
          </p:cNvSpPr>
          <p:nvPr/>
        </p:nvSpPr>
        <p:spPr bwMode="auto">
          <a:xfrm>
            <a:off x="381000" y="10668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2.35</a:t>
            </a:r>
            <a:endParaRPr lang="en-US" altLang="en-US" sz="2000">
              <a:solidFill>
                <a:schemeClr val="bg1"/>
              </a:solidFill>
            </a:endParaRPr>
          </a:p>
        </p:txBody>
      </p:sp>
      <p:sp>
        <p:nvSpPr>
          <p:cNvPr id="164868" name="Rectangle 3">
            <a:extLst>
              <a:ext uri="{FF2B5EF4-FFF2-40B4-BE49-F238E27FC236}">
                <a16:creationId xmlns:a16="http://schemas.microsoft.com/office/drawing/2014/main" id="{F99340F0-D67F-A2D5-4EA8-4F5A6FCE94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705A15C3-EC94-8677-6500-5B0CF020354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0A3D218-A05C-F522-455E-04D863627A5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EA68CF80-3004-C9FA-5DD6-10732EF81E2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1A61A69A-40C2-FACC-FBEA-B014541D36B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4F548B2E-4E1E-46C5-BCB8-B80AFD9456D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F7C6641A-6ECC-081E-C840-1F11C6785DE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1CA9A7-E36F-2752-E242-5BE55EFDDE3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1" name="Rectangle 11">
            <a:extLst>
              <a:ext uri="{FF2B5EF4-FFF2-40B4-BE49-F238E27FC236}">
                <a16:creationId xmlns:a16="http://schemas.microsoft.com/office/drawing/2014/main" id="{48D17030-DDDF-748B-38F4-310B13C649ED}"/>
              </a:ext>
            </a:extLst>
          </p:cNvPr>
          <p:cNvSpPr>
            <a:spLocks noChangeArrowheads="1"/>
          </p:cNvSpPr>
          <p:nvPr/>
        </p:nvSpPr>
        <p:spPr bwMode="auto">
          <a:xfrm>
            <a:off x="304800" y="1614488"/>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10 </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2(mod 15).</a:t>
            </a:r>
          </a:p>
        </p:txBody>
      </p:sp>
      <p:sp>
        <p:nvSpPr>
          <p:cNvPr id="1024012" name="Rectangle 12">
            <a:extLst>
              <a:ext uri="{FF2B5EF4-FFF2-40B4-BE49-F238E27FC236}">
                <a16:creationId xmlns:a16="http://schemas.microsoft.com/office/drawing/2014/main" id="{97E53DC7-7755-FB7C-6D7B-3630F7900A74}"/>
              </a:ext>
            </a:extLst>
          </p:cNvPr>
          <p:cNvSpPr>
            <a:spLocks noChangeArrowheads="1"/>
          </p:cNvSpPr>
          <p:nvPr/>
        </p:nvSpPr>
        <p:spPr bwMode="auto">
          <a:xfrm>
            <a:off x="304800" y="2147888"/>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4013" name="Rectangle 13">
            <a:extLst>
              <a:ext uri="{FF2B5EF4-FFF2-40B4-BE49-F238E27FC236}">
                <a16:creationId xmlns:a16="http://schemas.microsoft.com/office/drawing/2014/main" id="{62B6B69E-000B-3615-8FCE-D1B30B767514}"/>
              </a:ext>
            </a:extLst>
          </p:cNvPr>
          <p:cNvSpPr>
            <a:spLocks noChangeArrowheads="1"/>
          </p:cNvSpPr>
          <p:nvPr/>
        </p:nvSpPr>
        <p:spPr bwMode="auto">
          <a:xfrm>
            <a:off x="304800" y="2530475"/>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First we find the gcd (10 and 15) = 5. Since 5 does not divide 2, we have no solution.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F2BA715-69BA-A8CF-22CC-C6AFF023A30F}"/>
                  </a:ext>
                </a:extLst>
              </p14:cNvPr>
              <p14:cNvContentPartPr/>
              <p14:nvPr/>
            </p14:nvContentPartPr>
            <p14:xfrm>
              <a:off x="1720800" y="1585080"/>
              <a:ext cx="6705360" cy="1845360"/>
            </p14:xfrm>
          </p:contentPart>
        </mc:Choice>
        <mc:Fallback xmlns="">
          <p:pic>
            <p:nvPicPr>
              <p:cNvPr id="2" name="Ink 1">
                <a:extLst>
                  <a:ext uri="{FF2B5EF4-FFF2-40B4-BE49-F238E27FC236}">
                    <a16:creationId xmlns:a16="http://schemas.microsoft.com/office/drawing/2014/main" id="{6F2BA715-69BA-A8CF-22CC-C6AFF023A30F}"/>
                  </a:ext>
                </a:extLst>
              </p:cNvPr>
              <p:cNvPicPr/>
              <p:nvPr/>
            </p:nvPicPr>
            <p:blipFill>
              <a:blip r:embed="rId4"/>
              <a:stretch>
                <a:fillRect/>
              </a:stretch>
            </p:blipFill>
            <p:spPr>
              <a:xfrm>
                <a:off x="1711440" y="1575720"/>
                <a:ext cx="6724080" cy="1864080"/>
              </a:xfrm>
              <a:prstGeom prst="rect">
                <a:avLst/>
              </a:prstGeom>
            </p:spPr>
          </p:pic>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3DBE-9FBF-DA57-00F6-36543328C6DE}"/>
            </a:ext>
          </a:extLst>
        </p:cNvPr>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B0D2890F-1712-0AB1-6D72-15013A048A0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68</a:t>
            </a:fld>
            <a:endParaRPr lang="en-US" altLang="en-US" i="0">
              <a:latin typeface="Arial" panose="020B0604020202020204" pitchFamily="34" charset="0"/>
            </a:endParaRPr>
          </a:p>
        </p:txBody>
      </p:sp>
      <p:sp>
        <p:nvSpPr>
          <p:cNvPr id="164868" name="Rectangle 3">
            <a:extLst>
              <a:ext uri="{FF2B5EF4-FFF2-40B4-BE49-F238E27FC236}">
                <a16:creationId xmlns:a16="http://schemas.microsoft.com/office/drawing/2014/main" id="{988BDA95-098E-AD3B-AA40-F03A2414217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818C1962-BD0E-8855-032B-C5E881F408A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D11A6B4-D1AB-8008-2EB3-7E6299C7BF3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B8DD0D32-9AF0-3B2D-7F18-78AD47078A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9B79DF45-611C-941D-F90F-CF453D09DD7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692054B1-5B88-3BAE-885E-507E15AB7C1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17A43B8A-A958-A2C0-A20D-558F2B8EB5F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B8FAD9-5E28-0CA7-CB7E-37FE7ED7018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4" name="Rectangle 14">
            <a:extLst>
              <a:ext uri="{FF2B5EF4-FFF2-40B4-BE49-F238E27FC236}">
                <a16:creationId xmlns:a16="http://schemas.microsoft.com/office/drawing/2014/main" id="{9E5F1DB5-FC52-AF09-6EFC-902B4E4DA840}"/>
              </a:ext>
            </a:extLst>
          </p:cNvPr>
          <p:cNvSpPr>
            <a:spLocks noChangeArrowheads="1"/>
          </p:cNvSpPr>
          <p:nvPr/>
        </p:nvSpPr>
        <p:spPr bwMode="auto">
          <a:xfrm>
            <a:off x="366713" y="1758602"/>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Solve the equation 14 </a:t>
            </a:r>
            <a:r>
              <a:rPr lang="en-US" altLang="en-US" sz="2400" dirty="0">
                <a:effectLst>
                  <a:outerShdw blurRad="38100" dist="38100" dir="2700000" algn="tl">
                    <a:srgbClr val="C0C0C0"/>
                  </a:outerShdw>
                </a:effectLst>
              </a:rPr>
              <a:t>x </a:t>
            </a:r>
            <a:r>
              <a:rPr lang="en-US" altLang="en-US" sz="2400" i="0" dirty="0">
                <a:effectLst>
                  <a:outerShdw blurRad="38100" dist="38100" dir="2700000" algn="tl">
                    <a:srgbClr val="C0C0C0"/>
                  </a:outerShdw>
                </a:effectLst>
              </a:rPr>
              <a:t>≡ 12 (mod 18).</a:t>
            </a:r>
          </a:p>
        </p:txBody>
      </p:sp>
      <p:sp>
        <p:nvSpPr>
          <p:cNvPr id="1024015" name="Rectangle 15">
            <a:extLst>
              <a:ext uri="{FF2B5EF4-FFF2-40B4-BE49-F238E27FC236}">
                <a16:creationId xmlns:a16="http://schemas.microsoft.com/office/drawing/2014/main" id="{B073E50B-325D-F400-9FAC-E12237CC6988}"/>
              </a:ext>
            </a:extLst>
          </p:cNvPr>
          <p:cNvSpPr>
            <a:spLocks noChangeArrowheads="1"/>
          </p:cNvSpPr>
          <p:nvPr/>
        </p:nvSpPr>
        <p:spPr bwMode="auto">
          <a:xfrm>
            <a:off x="252258" y="2399452"/>
            <a:ext cx="8229600" cy="1938992"/>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a:p>
            <a:pPr algn="just" eaLnBrk="1" hangingPunct="1">
              <a:defRPr/>
            </a:pPr>
            <a:r>
              <a:rPr lang="en-US" altLang="en-US" sz="2400" b="0" i="0" dirty="0">
                <a:effectLst>
                  <a:outerShdw blurRad="38100" dist="38100" dir="2700000" algn="tl">
                    <a:srgbClr val="C0C0C0"/>
                  </a:outerShdw>
                </a:effectLst>
              </a:rPr>
              <a:t>Divide by 2: </a:t>
            </a:r>
          </a:p>
          <a:p>
            <a:pPr algn="just" eaLnBrk="1" hangingPunct="1">
              <a:defRPr/>
            </a:pPr>
            <a:r>
              <a:rPr lang="en-US" altLang="en-US" sz="2400" b="0" i="0" dirty="0">
                <a:effectLst>
                  <a:outerShdw blurRad="38100" dist="38100" dir="2700000" algn="tl">
                    <a:srgbClr val="C0C0C0"/>
                  </a:outerShdw>
                </a:effectLst>
              </a:rPr>
              <a:t>  			7 x </a:t>
            </a:r>
            <a:r>
              <a:rPr lang="en-US" altLang="en-US" sz="2400" b="0" i="0" dirty="0">
                <a:effectLst>
                  <a:outerShdw blurRad="38100" dist="38100" dir="2700000" algn="tl">
                    <a:srgbClr val="C0C0C0"/>
                  </a:outerShdw>
                </a:effectLst>
                <a:sym typeface="Symbol" panose="05050102010706020507" pitchFamily="18" charset="2"/>
              </a:rPr>
              <a:t>  6  (mod 9)     </a:t>
            </a:r>
            <a:endParaRPr lang="en-US" altLang="en-US" sz="2400" b="0" i="0" dirty="0">
              <a:effectLst>
                <a:outerShdw blurRad="38100" dist="38100" dir="2700000" algn="tl">
                  <a:srgbClr val="C0C0C0"/>
                </a:outerShdw>
              </a:effectLst>
            </a:endParaRPr>
          </a:p>
          <a:p>
            <a:pPr algn="just" eaLnBrk="1" hangingPunct="1">
              <a:defRPr/>
            </a:pPr>
            <a:br>
              <a:rPr lang="en-US" altLang="en-US" sz="2400" b="0" i="0" dirty="0">
                <a:effectLst>
                  <a:outerShdw blurRad="38100" dist="38100" dir="2700000" algn="tl">
                    <a:srgbClr val="C0C0C0"/>
                  </a:outerShdw>
                </a:effectLst>
              </a:rPr>
            </a:br>
            <a:r>
              <a:rPr lang="en-US" altLang="en-US" sz="2400" b="0" i="0" dirty="0">
                <a:effectLst>
                  <a:outerShdw blurRad="38100" dist="38100" dir="2700000" algn="tl">
                    <a:srgbClr val="C0C0C0"/>
                  </a:outerShdw>
                </a:effectLst>
              </a:rPr>
              <a:t>Since 7 has an inverse (mod 9), will get 2 solutions in (mod 18)</a:t>
            </a:r>
          </a:p>
        </p:txBody>
      </p:sp>
      <p:pic>
        <p:nvPicPr>
          <p:cNvPr id="164881" name="Picture 16">
            <a:extLst>
              <a:ext uri="{FF2B5EF4-FFF2-40B4-BE49-F238E27FC236}">
                <a16:creationId xmlns:a16="http://schemas.microsoft.com/office/drawing/2014/main" id="{A7D8F68C-A781-2DD6-3D90-8C4E9E79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4867275"/>
            <a:ext cx="8702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82" name="Text Box 17">
            <a:extLst>
              <a:ext uri="{FF2B5EF4-FFF2-40B4-BE49-F238E27FC236}">
                <a16:creationId xmlns:a16="http://schemas.microsoft.com/office/drawing/2014/main" id="{69499B07-53A4-67FA-C554-06CD28EFEC11}"/>
              </a:ext>
            </a:extLst>
          </p:cNvPr>
          <p:cNvSpPr txBox="1">
            <a:spLocks noChangeArrowheads="1"/>
          </p:cNvSpPr>
          <p:nvPr/>
        </p:nvSpPr>
        <p:spPr bwMode="auto">
          <a:xfrm>
            <a:off x="366713" y="1229771"/>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2.36</a:t>
            </a:r>
            <a:endParaRPr lang="en-US" altLang="en-US" sz="200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4F2E61-DD1F-DC96-7E3E-4B5B1890DFC3}"/>
                  </a:ext>
                </a:extLst>
              </p14:cNvPr>
              <p14:cNvContentPartPr/>
              <p14:nvPr/>
            </p14:nvContentPartPr>
            <p14:xfrm>
              <a:off x="272880" y="964800"/>
              <a:ext cx="8630280" cy="5243040"/>
            </p14:xfrm>
          </p:contentPart>
        </mc:Choice>
        <mc:Fallback xmlns="">
          <p:pic>
            <p:nvPicPr>
              <p:cNvPr id="2" name="Ink 1">
                <a:extLst>
                  <a:ext uri="{FF2B5EF4-FFF2-40B4-BE49-F238E27FC236}">
                    <a16:creationId xmlns:a16="http://schemas.microsoft.com/office/drawing/2014/main" id="{AF4F2E61-DD1F-DC96-7E3E-4B5B1890DFC3}"/>
                  </a:ext>
                </a:extLst>
              </p:cNvPr>
              <p:cNvPicPr/>
              <p:nvPr/>
            </p:nvPicPr>
            <p:blipFill>
              <a:blip r:embed="rId5"/>
              <a:stretch>
                <a:fillRect/>
              </a:stretch>
            </p:blipFill>
            <p:spPr>
              <a:xfrm>
                <a:off x="263520" y="955440"/>
                <a:ext cx="8649000" cy="5261760"/>
              </a:xfrm>
              <a:prstGeom prst="rect">
                <a:avLst/>
              </a:prstGeom>
            </p:spPr>
          </p:pic>
        </mc:Fallback>
      </mc:AlternateContent>
    </p:spTree>
    <p:extLst>
      <p:ext uri="{BB962C8B-B14F-4D97-AF65-F5344CB8AC3E}">
        <p14:creationId xmlns:p14="http://schemas.microsoft.com/office/powerpoint/2010/main" val="2569710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1">
            <a:extLst>
              <a:ext uri="{FF2B5EF4-FFF2-40B4-BE49-F238E27FC236}">
                <a16:creationId xmlns:a16="http://schemas.microsoft.com/office/drawing/2014/main" id="{ACA9CFC8-736E-B40F-7369-F65F91417D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187778-61C2-4B8B-A6FD-37B44185C5A2}" type="slidenum">
              <a:rPr lang="en-US" altLang="en-US" i="0" smtClean="0">
                <a:latin typeface="Arial" panose="020B0604020202020204" pitchFamily="34" charset="0"/>
              </a:rPr>
              <a:pPr/>
              <a:t>69</a:t>
            </a:fld>
            <a:endParaRPr lang="en-US" altLang="en-US" i="0">
              <a:latin typeface="Arial" panose="020B0604020202020204" pitchFamily="34" charset="0"/>
            </a:endParaRPr>
          </a:p>
        </p:txBody>
      </p:sp>
      <p:sp>
        <p:nvSpPr>
          <p:cNvPr id="166915" name="Text Box 2">
            <a:extLst>
              <a:ext uri="{FF2B5EF4-FFF2-40B4-BE49-F238E27FC236}">
                <a16:creationId xmlns:a16="http://schemas.microsoft.com/office/drawing/2014/main" id="{96B42C58-8E0B-BA02-665F-453EB6F71CE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2.37</a:t>
            </a:r>
            <a:endParaRPr lang="en-US" altLang="en-US" sz="2000">
              <a:solidFill>
                <a:schemeClr val="bg1"/>
              </a:solidFill>
            </a:endParaRPr>
          </a:p>
        </p:txBody>
      </p:sp>
      <p:sp>
        <p:nvSpPr>
          <p:cNvPr id="166916" name="Rectangle 3">
            <a:extLst>
              <a:ext uri="{FF2B5EF4-FFF2-40B4-BE49-F238E27FC236}">
                <a16:creationId xmlns:a16="http://schemas.microsoft.com/office/drawing/2014/main" id="{64FD9754-A710-6484-CC90-011754ED5FE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7" name="Rectangle 4">
            <a:extLst>
              <a:ext uri="{FF2B5EF4-FFF2-40B4-BE49-F238E27FC236}">
                <a16:creationId xmlns:a16="http://schemas.microsoft.com/office/drawing/2014/main" id="{FCF761F9-C44A-863C-F4F9-4F4C222FC11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8" name="Rectangle 5">
            <a:extLst>
              <a:ext uri="{FF2B5EF4-FFF2-40B4-BE49-F238E27FC236}">
                <a16:creationId xmlns:a16="http://schemas.microsoft.com/office/drawing/2014/main" id="{3E8993CC-A6BD-A5D7-1714-17D048C8030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9" name="Rectangle 6">
            <a:extLst>
              <a:ext uri="{FF2B5EF4-FFF2-40B4-BE49-F238E27FC236}">
                <a16:creationId xmlns:a16="http://schemas.microsoft.com/office/drawing/2014/main" id="{7902D055-C95F-69FD-D75E-7289479E655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0" name="Rectangle 7">
            <a:extLst>
              <a:ext uri="{FF2B5EF4-FFF2-40B4-BE49-F238E27FC236}">
                <a16:creationId xmlns:a16="http://schemas.microsoft.com/office/drawing/2014/main" id="{FC925062-316A-B537-5F42-36E083BAAF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1" name="Rectangle 8">
            <a:extLst>
              <a:ext uri="{FF2B5EF4-FFF2-40B4-BE49-F238E27FC236}">
                <a16:creationId xmlns:a16="http://schemas.microsoft.com/office/drawing/2014/main" id="{E637CDA0-D9C4-44D1-F961-E1E16344719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2" name="Rectangle 9">
            <a:extLst>
              <a:ext uri="{FF2B5EF4-FFF2-40B4-BE49-F238E27FC236}">
                <a16:creationId xmlns:a16="http://schemas.microsoft.com/office/drawing/2014/main" id="{F73A53F0-ED07-FA98-5145-98BF9C42B83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3" name="Text Box 10">
            <a:extLst>
              <a:ext uri="{FF2B5EF4-FFF2-40B4-BE49-F238E27FC236}">
                <a16:creationId xmlns:a16="http://schemas.microsoft.com/office/drawing/2014/main" id="{59AAFBB5-3D0C-40B3-E711-554C7B7CFC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8107" name="Rectangle 11">
            <a:extLst>
              <a:ext uri="{FF2B5EF4-FFF2-40B4-BE49-F238E27FC236}">
                <a16:creationId xmlns:a16="http://schemas.microsoft.com/office/drawing/2014/main" id="{1383367A-F490-5C54-5A25-2C85CDAC09C0}"/>
              </a:ext>
            </a:extLst>
          </p:cNvPr>
          <p:cNvSpPr>
            <a:spLocks noChangeArrowheads="1"/>
          </p:cNvSpPr>
          <p:nvPr/>
        </p:nvSpPr>
        <p:spPr bwMode="auto">
          <a:xfrm>
            <a:off x="304800" y="12192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3</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+ 4 ≡ 6 (mod 13).</a:t>
            </a:r>
          </a:p>
        </p:txBody>
      </p:sp>
      <p:sp>
        <p:nvSpPr>
          <p:cNvPr id="1028108" name="Rectangle 12">
            <a:extLst>
              <a:ext uri="{FF2B5EF4-FFF2-40B4-BE49-F238E27FC236}">
                <a16:creationId xmlns:a16="http://schemas.microsoft.com/office/drawing/2014/main" id="{49540F19-1E19-BF7F-4A37-F9D3302B103E}"/>
              </a:ext>
            </a:extLst>
          </p:cNvPr>
          <p:cNvSpPr>
            <a:spLocks noChangeArrowheads="1"/>
          </p:cNvSpPr>
          <p:nvPr/>
        </p:nvSpPr>
        <p:spPr bwMode="auto">
          <a:xfrm>
            <a:off x="457200" y="21336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8109" name="Rectangle 13">
            <a:extLst>
              <a:ext uri="{FF2B5EF4-FFF2-40B4-BE49-F238E27FC236}">
                <a16:creationId xmlns:a16="http://schemas.microsoft.com/office/drawing/2014/main" id="{ED77DEA8-C0AA-F312-A426-5664EECAB981}"/>
              </a:ext>
            </a:extLst>
          </p:cNvPr>
          <p:cNvSpPr>
            <a:spLocks noChangeArrowheads="1"/>
          </p:cNvSpPr>
          <p:nvPr/>
        </p:nvSpPr>
        <p:spPr bwMode="auto">
          <a:xfrm>
            <a:off x="304800" y="3152775"/>
            <a:ext cx="8229600" cy="457200"/>
          </a:xfrm>
          <a:prstGeom prst="rect">
            <a:avLst/>
          </a:prstGeom>
          <a:noFill/>
          <a:ln>
            <a:noFill/>
          </a:ln>
          <a:effectLst/>
        </p:spPr>
        <p:txBody>
          <a:bodyPr anchor="ctr">
            <a:spAutoFit/>
          </a:bodyPr>
          <a:lstStyle/>
          <a:p>
            <a:pPr eaLnBrk="1" hangingPunct="1">
              <a:defRPr/>
            </a:pPr>
            <a:endParaRPr lang="en-US" altLang="en-US" sz="2400" i="0">
              <a:effectLst>
                <a:outerShdw blurRad="38100" dist="38100" dir="2700000" algn="tl">
                  <a:srgbClr val="C0C0C0"/>
                </a:outerShdw>
              </a:effectLst>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AD23FC1-314A-6E8E-D9E9-B95196C2C169}"/>
                  </a:ext>
                </a:extLst>
              </p14:cNvPr>
              <p14:cNvContentPartPr/>
              <p14:nvPr/>
            </p14:nvContentPartPr>
            <p14:xfrm>
              <a:off x="2216880" y="2890800"/>
              <a:ext cx="2474640" cy="254880"/>
            </p14:xfrm>
          </p:contentPart>
        </mc:Choice>
        <mc:Fallback>
          <p:pic>
            <p:nvPicPr>
              <p:cNvPr id="2" name="Ink 1">
                <a:extLst>
                  <a:ext uri="{FF2B5EF4-FFF2-40B4-BE49-F238E27FC236}">
                    <a16:creationId xmlns:a16="http://schemas.microsoft.com/office/drawing/2014/main" id="{5AD23FC1-314A-6E8E-D9E9-B95196C2C169}"/>
                  </a:ext>
                </a:extLst>
              </p:cNvPr>
              <p:cNvPicPr/>
              <p:nvPr/>
            </p:nvPicPr>
            <p:blipFill>
              <a:blip r:embed="rId4"/>
              <a:stretch>
                <a:fillRect/>
              </a:stretch>
            </p:blipFill>
            <p:spPr>
              <a:xfrm>
                <a:off x="2207520" y="2881440"/>
                <a:ext cx="2493360" cy="27360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5869C0CA-D130-149C-9BDF-15C08CE93F9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0F068E9-22FE-498C-B9B0-486394F1C3E5}" type="slidenum">
              <a:rPr lang="en-US" altLang="en-US" i="0" smtClean="0">
                <a:latin typeface="Arial" panose="020B0604020202020204" pitchFamily="34" charset="0"/>
              </a:rPr>
              <a:pPr/>
              <a:t>7</a:t>
            </a:fld>
            <a:endParaRPr lang="en-US" altLang="en-US" i="0">
              <a:latin typeface="Arial" panose="020B0604020202020204" pitchFamily="34" charset="0"/>
            </a:endParaRPr>
          </a:p>
        </p:txBody>
      </p:sp>
      <p:sp>
        <p:nvSpPr>
          <p:cNvPr id="19459" name="Rectangle 2">
            <a:extLst>
              <a:ext uri="{FF2B5EF4-FFF2-40B4-BE49-F238E27FC236}">
                <a16:creationId xmlns:a16="http://schemas.microsoft.com/office/drawing/2014/main" id="{028CEA0E-6341-C9DC-7225-0F71E122440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0" name="Rectangle 3">
            <a:extLst>
              <a:ext uri="{FF2B5EF4-FFF2-40B4-BE49-F238E27FC236}">
                <a16:creationId xmlns:a16="http://schemas.microsoft.com/office/drawing/2014/main" id="{B4574D6D-44C0-0D7B-1E1A-E1C54C4F2AE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1" name="Rectangle 4">
            <a:extLst>
              <a:ext uri="{FF2B5EF4-FFF2-40B4-BE49-F238E27FC236}">
                <a16:creationId xmlns:a16="http://schemas.microsoft.com/office/drawing/2014/main" id="{1DD1B5B0-56C0-4A20-8242-C574967CF51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2" name="Rectangle 5">
            <a:extLst>
              <a:ext uri="{FF2B5EF4-FFF2-40B4-BE49-F238E27FC236}">
                <a16:creationId xmlns:a16="http://schemas.microsoft.com/office/drawing/2014/main" id="{08E64540-119E-7B42-7D7B-73A216A257D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3" name="Rectangle 6">
            <a:extLst>
              <a:ext uri="{FF2B5EF4-FFF2-40B4-BE49-F238E27FC236}">
                <a16:creationId xmlns:a16="http://schemas.microsoft.com/office/drawing/2014/main" id="{5CC39CC9-A883-7DC5-D40F-4DAA5E9C766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4" name="Rectangle 7">
            <a:extLst>
              <a:ext uri="{FF2B5EF4-FFF2-40B4-BE49-F238E27FC236}">
                <a16:creationId xmlns:a16="http://schemas.microsoft.com/office/drawing/2014/main" id="{D9DC7374-119B-1739-A9E7-4D6D9EB72DB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5" name="Rectangle 8">
            <a:extLst>
              <a:ext uri="{FF2B5EF4-FFF2-40B4-BE49-F238E27FC236}">
                <a16:creationId xmlns:a16="http://schemas.microsoft.com/office/drawing/2014/main" id="{39DC423E-16F2-991E-4127-7BC9AB5843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6" name="Rectangle 9">
            <a:extLst>
              <a:ext uri="{FF2B5EF4-FFF2-40B4-BE49-F238E27FC236}">
                <a16:creationId xmlns:a16="http://schemas.microsoft.com/office/drawing/2014/main" id="{3FEC3026-C958-9F9D-23F1-7E9AE90EB8A1}"/>
              </a:ext>
            </a:extLst>
          </p:cNvPr>
          <p:cNvSpPr>
            <a:spLocks noChangeArrowheads="1"/>
          </p:cNvSpPr>
          <p:nvPr/>
        </p:nvSpPr>
        <p:spPr bwMode="auto">
          <a:xfrm>
            <a:off x="228600" y="1065213"/>
            <a:ext cx="86868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400" b="0" dirty="0"/>
              <a:t>Assume that a = 255 and n = 11. We can find q = 23 and r = 2 using the division algorithm.</a:t>
            </a:r>
          </a:p>
        </p:txBody>
      </p:sp>
      <p:sp>
        <p:nvSpPr>
          <p:cNvPr id="19467" name="Text Box 10">
            <a:extLst>
              <a:ext uri="{FF2B5EF4-FFF2-40B4-BE49-F238E27FC236}">
                <a16:creationId xmlns:a16="http://schemas.microsoft.com/office/drawing/2014/main" id="{9C405250-C90B-E542-77E5-DC9DCA156FE9}"/>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pic>
        <p:nvPicPr>
          <p:cNvPr id="19468" name="Picture 11">
            <a:extLst>
              <a:ext uri="{FF2B5EF4-FFF2-40B4-BE49-F238E27FC236}">
                <a16:creationId xmlns:a16="http://schemas.microsoft.com/office/drawing/2014/main" id="{EE0CC8DC-4528-6458-B9E1-56E2C8575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79750"/>
            <a:ext cx="507365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9" name="Text Box 12">
            <a:extLst>
              <a:ext uri="{FF2B5EF4-FFF2-40B4-BE49-F238E27FC236}">
                <a16:creationId xmlns:a16="http://schemas.microsoft.com/office/drawing/2014/main" id="{BD48D932-B22C-6F86-0C42-172B001A0F67}"/>
              </a:ext>
            </a:extLst>
          </p:cNvPr>
          <p:cNvSpPr txBox="1">
            <a:spLocks noChangeArrowheads="1"/>
          </p:cNvSpPr>
          <p:nvPr/>
        </p:nvSpPr>
        <p:spPr bwMode="auto">
          <a:xfrm>
            <a:off x="1143000" y="2209800"/>
            <a:ext cx="715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2.3  </a:t>
            </a:r>
            <a:r>
              <a:rPr lang="en-US" altLang="en-US" sz="2000"/>
              <a:t>Example 2.2, finding the quotient and the remainder</a:t>
            </a:r>
          </a:p>
        </p:txBody>
      </p:sp>
      <p:sp>
        <p:nvSpPr>
          <p:cNvPr id="19470" name="Text Box 13">
            <a:extLst>
              <a:ext uri="{FF2B5EF4-FFF2-40B4-BE49-F238E27FC236}">
                <a16:creationId xmlns:a16="http://schemas.microsoft.com/office/drawing/2014/main" id="{8E14A75B-68BD-DF0C-D4F3-A6B24A9C4306}"/>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a:t>
            </a:r>
            <a:endParaRPr lang="en-US" altLang="en-US" sz="200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1">
            <a:extLst>
              <a:ext uri="{FF2B5EF4-FFF2-40B4-BE49-F238E27FC236}">
                <a16:creationId xmlns:a16="http://schemas.microsoft.com/office/drawing/2014/main" id="{0DCC2554-9821-EB73-EBB6-23751B8DC7C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510786C-5056-4459-94A3-B7089987DCF5}" type="slidenum">
              <a:rPr lang="en-US" altLang="en-US" i="0" smtClean="0">
                <a:latin typeface="Arial" panose="020B0604020202020204" pitchFamily="34" charset="0"/>
              </a:rPr>
              <a:pPr/>
              <a:t>70</a:t>
            </a:fld>
            <a:endParaRPr lang="en-US" altLang="en-US" i="0">
              <a:latin typeface="Arial" panose="020B0604020202020204" pitchFamily="34" charset="0"/>
            </a:endParaRPr>
          </a:p>
        </p:txBody>
      </p:sp>
      <p:sp>
        <p:nvSpPr>
          <p:cNvPr id="168963" name="Rectangle 2">
            <a:extLst>
              <a:ext uri="{FF2B5EF4-FFF2-40B4-BE49-F238E27FC236}">
                <a16:creationId xmlns:a16="http://schemas.microsoft.com/office/drawing/2014/main" id="{F2B1185F-7307-DAFB-9F89-5C6FC0749B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4" name="Rectangle 3">
            <a:extLst>
              <a:ext uri="{FF2B5EF4-FFF2-40B4-BE49-F238E27FC236}">
                <a16:creationId xmlns:a16="http://schemas.microsoft.com/office/drawing/2014/main" id="{97412B5C-F528-7F53-B6F2-F7FDF3431BD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5" name="Rectangle 4">
            <a:extLst>
              <a:ext uri="{FF2B5EF4-FFF2-40B4-BE49-F238E27FC236}">
                <a16:creationId xmlns:a16="http://schemas.microsoft.com/office/drawing/2014/main" id="{FBCC7432-4F39-9F8B-4AF8-861D4FBF438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6" name="Rectangle 5">
            <a:extLst>
              <a:ext uri="{FF2B5EF4-FFF2-40B4-BE49-F238E27FC236}">
                <a16:creationId xmlns:a16="http://schemas.microsoft.com/office/drawing/2014/main" id="{9DFD652D-E2EA-DF60-55FA-5421D62C300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7" name="Rectangle 6">
            <a:extLst>
              <a:ext uri="{FF2B5EF4-FFF2-40B4-BE49-F238E27FC236}">
                <a16:creationId xmlns:a16="http://schemas.microsoft.com/office/drawing/2014/main" id="{E15A6313-01AE-687A-F335-B3D43E7AE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8" name="Rectangle 7">
            <a:extLst>
              <a:ext uri="{FF2B5EF4-FFF2-40B4-BE49-F238E27FC236}">
                <a16:creationId xmlns:a16="http://schemas.microsoft.com/office/drawing/2014/main" id="{DB4F4894-8257-0978-2D12-DE98ACE918A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9" name="Rectangle 8">
            <a:extLst>
              <a:ext uri="{FF2B5EF4-FFF2-40B4-BE49-F238E27FC236}">
                <a16:creationId xmlns:a16="http://schemas.microsoft.com/office/drawing/2014/main" id="{EE00D897-A949-E494-4A29-50F2B3AF313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70" name="Text Box 9">
            <a:extLst>
              <a:ext uri="{FF2B5EF4-FFF2-40B4-BE49-F238E27FC236}">
                <a16:creationId xmlns:a16="http://schemas.microsoft.com/office/drawing/2014/main" id="{D7A6A42A-0986-3EC7-E45E-5EB0E3B4D010}"/>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2.4.2   Single-Variable Linear Equations</a:t>
            </a:r>
          </a:p>
        </p:txBody>
      </p:sp>
      <p:sp>
        <p:nvSpPr>
          <p:cNvPr id="1030154" name="Rectangle 10">
            <a:extLst>
              <a:ext uri="{FF2B5EF4-FFF2-40B4-BE49-F238E27FC236}">
                <a16:creationId xmlns:a16="http://schemas.microsoft.com/office/drawing/2014/main" id="{002CDC5D-1DD7-C144-E6EF-EAE88403F962}"/>
              </a:ext>
            </a:extLst>
          </p:cNvPr>
          <p:cNvSpPr>
            <a:spLocks noChangeArrowheads="1"/>
          </p:cNvSpPr>
          <p:nvPr/>
        </p:nvSpPr>
        <p:spPr bwMode="auto">
          <a:xfrm>
            <a:off x="304800" y="914400"/>
            <a:ext cx="8229600" cy="1373188"/>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We can also solve a set of linear equations with the same modulus if the matrix formed from the coefficients of the variables is invertible. </a:t>
            </a:r>
          </a:p>
        </p:txBody>
      </p:sp>
      <p:pic>
        <p:nvPicPr>
          <p:cNvPr id="168972" name="Picture 16">
            <a:extLst>
              <a:ext uri="{FF2B5EF4-FFF2-40B4-BE49-F238E27FC236}">
                <a16:creationId xmlns:a16="http://schemas.microsoft.com/office/drawing/2014/main" id="{27647C8A-8C29-3170-8377-C26690C25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905125"/>
            <a:ext cx="71850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73" name="Text Box 17">
            <a:extLst>
              <a:ext uri="{FF2B5EF4-FFF2-40B4-BE49-F238E27FC236}">
                <a16:creationId xmlns:a16="http://schemas.microsoft.com/office/drawing/2014/main" id="{4F95346E-E6CD-BA51-150E-D2AB302C34F0}"/>
              </a:ext>
            </a:extLst>
          </p:cNvPr>
          <p:cNvSpPr txBox="1">
            <a:spLocks noChangeArrowheads="1"/>
          </p:cNvSpPr>
          <p:nvPr/>
        </p:nvSpPr>
        <p:spPr bwMode="auto">
          <a:xfrm>
            <a:off x="2538413" y="2362200"/>
            <a:ext cx="416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2.27  </a:t>
            </a:r>
            <a:r>
              <a:rPr lang="en-US" altLang="en-US" sz="2000"/>
              <a:t>Set of linear equations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1">
            <a:extLst>
              <a:ext uri="{FF2B5EF4-FFF2-40B4-BE49-F238E27FC236}">
                <a16:creationId xmlns:a16="http://schemas.microsoft.com/office/drawing/2014/main" id="{4F9FDA0B-8E2F-A9F7-4E79-D16A35F389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E408E8C-F17C-4DC0-8B77-BB3489E61088}" type="slidenum">
              <a:rPr lang="en-US" altLang="en-US" i="0" smtClean="0">
                <a:latin typeface="Arial" panose="020B0604020202020204" pitchFamily="34" charset="0"/>
              </a:rPr>
              <a:pPr/>
              <a:t>71</a:t>
            </a:fld>
            <a:endParaRPr lang="en-US" altLang="en-US" i="0">
              <a:latin typeface="Arial" panose="020B0604020202020204" pitchFamily="34" charset="0"/>
            </a:endParaRPr>
          </a:p>
        </p:txBody>
      </p:sp>
      <p:sp>
        <p:nvSpPr>
          <p:cNvPr id="171011" name="Text Box 2">
            <a:extLst>
              <a:ext uri="{FF2B5EF4-FFF2-40B4-BE49-F238E27FC236}">
                <a16:creationId xmlns:a16="http://schemas.microsoft.com/office/drawing/2014/main" id="{F93E75AE-DEA3-CE63-C37E-D5D6BB899EB6}"/>
              </a:ext>
            </a:extLst>
          </p:cNvPr>
          <p:cNvSpPr txBox="1">
            <a:spLocks noChangeArrowheads="1"/>
          </p:cNvSpPr>
          <p:nvPr/>
        </p:nvSpPr>
        <p:spPr bwMode="auto">
          <a:xfrm>
            <a:off x="457200" y="12192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2.38</a:t>
            </a:r>
            <a:endParaRPr lang="en-US" altLang="en-US" sz="2000">
              <a:solidFill>
                <a:schemeClr val="bg1"/>
              </a:solidFill>
            </a:endParaRPr>
          </a:p>
        </p:txBody>
      </p:sp>
      <p:sp>
        <p:nvSpPr>
          <p:cNvPr id="171012" name="Rectangle 3">
            <a:extLst>
              <a:ext uri="{FF2B5EF4-FFF2-40B4-BE49-F238E27FC236}">
                <a16:creationId xmlns:a16="http://schemas.microsoft.com/office/drawing/2014/main" id="{C3188CD4-1E92-D90F-A841-BCE09307270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3" name="Rectangle 4">
            <a:extLst>
              <a:ext uri="{FF2B5EF4-FFF2-40B4-BE49-F238E27FC236}">
                <a16:creationId xmlns:a16="http://schemas.microsoft.com/office/drawing/2014/main" id="{A0D04A01-06C0-D54B-E30F-1D6DB9EBDD5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4" name="Rectangle 5">
            <a:extLst>
              <a:ext uri="{FF2B5EF4-FFF2-40B4-BE49-F238E27FC236}">
                <a16:creationId xmlns:a16="http://schemas.microsoft.com/office/drawing/2014/main" id="{5B421D2E-EFE7-1A0C-65E7-4B46B0DA78C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5" name="Rectangle 6">
            <a:extLst>
              <a:ext uri="{FF2B5EF4-FFF2-40B4-BE49-F238E27FC236}">
                <a16:creationId xmlns:a16="http://schemas.microsoft.com/office/drawing/2014/main" id="{DFB12586-AE89-67AC-A34A-D1B9E800F8A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6" name="Rectangle 7">
            <a:extLst>
              <a:ext uri="{FF2B5EF4-FFF2-40B4-BE49-F238E27FC236}">
                <a16:creationId xmlns:a16="http://schemas.microsoft.com/office/drawing/2014/main" id="{9031B6D7-8F8E-99F0-F4B4-143D0DE54CF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7" name="Rectangle 8">
            <a:extLst>
              <a:ext uri="{FF2B5EF4-FFF2-40B4-BE49-F238E27FC236}">
                <a16:creationId xmlns:a16="http://schemas.microsoft.com/office/drawing/2014/main" id="{8FE89047-06E8-AB8B-62B7-5DE34C8198D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8" name="Rectangle 9">
            <a:extLst>
              <a:ext uri="{FF2B5EF4-FFF2-40B4-BE49-F238E27FC236}">
                <a16:creationId xmlns:a16="http://schemas.microsoft.com/office/drawing/2014/main" id="{3284272B-055E-FBEC-D3C5-0EAD469A4E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9" name="Text Box 10">
            <a:extLst>
              <a:ext uri="{FF2B5EF4-FFF2-40B4-BE49-F238E27FC236}">
                <a16:creationId xmlns:a16="http://schemas.microsoft.com/office/drawing/2014/main" id="{C3462C83-B7F1-EAF6-5A4A-DA0E8DC4977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2.4.2   Continued</a:t>
            </a:r>
          </a:p>
        </p:txBody>
      </p:sp>
      <p:sp>
        <p:nvSpPr>
          <p:cNvPr id="1034251" name="Rectangle 11">
            <a:extLst>
              <a:ext uri="{FF2B5EF4-FFF2-40B4-BE49-F238E27FC236}">
                <a16:creationId xmlns:a16="http://schemas.microsoft.com/office/drawing/2014/main" id="{0A10B1B9-ADAD-1C7F-77F2-6A36CC22C6B7}"/>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set of following three equations:</a:t>
            </a:r>
          </a:p>
        </p:txBody>
      </p:sp>
      <p:pic>
        <p:nvPicPr>
          <p:cNvPr id="171021" name="Picture 15">
            <a:extLst>
              <a:ext uri="{FF2B5EF4-FFF2-40B4-BE49-F238E27FC236}">
                <a16:creationId xmlns:a16="http://schemas.microsoft.com/office/drawing/2014/main" id="{6E4A957C-81A6-D5F8-101A-A7C36188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5863"/>
            <a:ext cx="3554413"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57" name="Rectangle 17">
            <a:extLst>
              <a:ext uri="{FF2B5EF4-FFF2-40B4-BE49-F238E27FC236}">
                <a16:creationId xmlns:a16="http://schemas.microsoft.com/office/drawing/2014/main" id="{6962961C-6996-F8B9-4EF8-9ECD7A474B37}"/>
              </a:ext>
            </a:extLst>
          </p:cNvPr>
          <p:cNvSpPr>
            <a:spLocks noChangeArrowheads="1"/>
          </p:cNvSpPr>
          <p:nvPr/>
        </p:nvSpPr>
        <p:spPr bwMode="auto">
          <a:xfrm>
            <a:off x="439738" y="4191000"/>
            <a:ext cx="8229600" cy="1938992"/>
          </a:xfrm>
          <a:prstGeom prst="rect">
            <a:avLst/>
          </a:prstGeom>
          <a:noFill/>
          <a:ln>
            <a:noFill/>
          </a:ln>
          <a:effectLst/>
        </p:spPr>
        <p:txBody>
          <a:bodyPr anchor="ctr">
            <a:spAutoFit/>
          </a:bodyPr>
          <a:lstStyle/>
          <a:p>
            <a:pPr algn="just" eaLnBrk="1" hangingPunct="1">
              <a:defRPr/>
            </a:pPr>
            <a:r>
              <a:rPr lang="en-US" altLang="en-US" sz="2400" dirty="0">
                <a:effectLst>
                  <a:outerShdw blurRad="38100" dist="38100" dir="2700000" algn="tl">
                    <a:srgbClr val="C0C0C0"/>
                  </a:outerShdw>
                </a:effectLst>
              </a:rPr>
              <a:t>x</a:t>
            </a:r>
            <a:r>
              <a:rPr lang="en-US" altLang="en-US" sz="2400" i="0" dirty="0">
                <a:effectLst>
                  <a:outerShdw blurRad="38100" dist="38100" dir="2700000" algn="tl">
                    <a:srgbClr val="C0C0C0"/>
                  </a:outerShdw>
                </a:effectLst>
              </a:rPr>
              <a:t> ≡ 15 (mod 16), </a:t>
            </a:r>
          </a:p>
          <a:p>
            <a:pPr algn="just" eaLnBrk="1" hangingPunct="1">
              <a:defRPr/>
            </a:pPr>
            <a:r>
              <a:rPr lang="en-US" altLang="en-US" sz="2400" dirty="0">
                <a:effectLst>
                  <a:outerShdw blurRad="38100" dist="38100" dir="2700000" algn="tl">
                    <a:srgbClr val="C0C0C0"/>
                  </a:outerShdw>
                </a:effectLst>
              </a:rPr>
              <a:t>y</a:t>
            </a:r>
            <a:r>
              <a:rPr lang="en-US" altLang="en-US" sz="2400" i="0" dirty="0">
                <a:effectLst>
                  <a:outerShdw blurRad="38100" dist="38100" dir="2700000" algn="tl">
                    <a:srgbClr val="C0C0C0"/>
                  </a:outerShdw>
                </a:effectLst>
              </a:rPr>
              <a:t> ≡ 4 (mod 16), </a:t>
            </a:r>
          </a:p>
          <a:p>
            <a:pPr algn="just" eaLnBrk="1" hangingPunct="1">
              <a:defRPr/>
            </a:pPr>
            <a:r>
              <a:rPr lang="en-US" altLang="en-US" sz="2400" dirty="0">
                <a:effectLst>
                  <a:outerShdw blurRad="38100" dist="38100" dir="2700000" algn="tl">
                    <a:srgbClr val="C0C0C0"/>
                  </a:outerShdw>
                </a:effectLst>
              </a:rPr>
              <a:t>z</a:t>
            </a:r>
            <a:r>
              <a:rPr lang="en-US" altLang="en-US" sz="2400" i="0" dirty="0">
                <a:effectLst>
                  <a:outerShdw blurRad="38100" dist="38100" dir="2700000" algn="tl">
                    <a:srgbClr val="C0C0C0"/>
                  </a:outerShdw>
                </a:effectLst>
              </a:rPr>
              <a:t> ≡ 14 (mod 16). </a:t>
            </a:r>
          </a:p>
          <a:p>
            <a:pPr algn="just" eaLnBrk="1" hangingPunct="1">
              <a:defRPr/>
            </a:pPr>
            <a:r>
              <a:rPr lang="en-US" altLang="en-US" sz="2400" i="0" dirty="0">
                <a:effectLst>
                  <a:outerShdw blurRad="38100" dist="38100" dir="2700000" algn="tl">
                    <a:srgbClr val="C0C0C0"/>
                  </a:outerShdw>
                </a:effectLst>
              </a:rPr>
              <a:t>We can check the answer by inserting these values into the equations.</a:t>
            </a:r>
          </a:p>
        </p:txBody>
      </p:sp>
      <p:sp>
        <p:nvSpPr>
          <p:cNvPr id="1034258" name="Rectangle 18">
            <a:extLst>
              <a:ext uri="{FF2B5EF4-FFF2-40B4-BE49-F238E27FC236}">
                <a16:creationId xmlns:a16="http://schemas.microsoft.com/office/drawing/2014/main" id="{19776669-47A9-0EF0-6479-8C5C46E636FF}"/>
              </a:ext>
            </a:extLst>
          </p:cNvPr>
          <p:cNvSpPr>
            <a:spLocks noChangeArrowheads="1"/>
          </p:cNvSpPr>
          <p:nvPr/>
        </p:nvSpPr>
        <p:spPr bwMode="auto">
          <a:xfrm>
            <a:off x="533400" y="37338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C6CAF1B-C0D9-C820-957A-D3380D677717}"/>
                  </a:ext>
                </a:extLst>
              </p14:cNvPr>
              <p14:cNvContentPartPr/>
              <p14:nvPr/>
            </p14:nvContentPartPr>
            <p14:xfrm>
              <a:off x="5243040" y="3262320"/>
              <a:ext cx="2442600" cy="339480"/>
            </p14:xfrm>
          </p:contentPart>
        </mc:Choice>
        <mc:Fallback>
          <p:pic>
            <p:nvPicPr>
              <p:cNvPr id="2" name="Ink 1">
                <a:extLst>
                  <a:ext uri="{FF2B5EF4-FFF2-40B4-BE49-F238E27FC236}">
                    <a16:creationId xmlns:a16="http://schemas.microsoft.com/office/drawing/2014/main" id="{5C6CAF1B-C0D9-C820-957A-D3380D677717}"/>
                  </a:ext>
                </a:extLst>
              </p:cNvPr>
              <p:cNvPicPr/>
              <p:nvPr/>
            </p:nvPicPr>
            <p:blipFill>
              <a:blip r:embed="rId5"/>
              <a:stretch>
                <a:fillRect/>
              </a:stretch>
            </p:blipFill>
            <p:spPr>
              <a:xfrm>
                <a:off x="5233680" y="3252960"/>
                <a:ext cx="2461320" cy="3582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D76884B3-020B-28C2-5430-1220E1CE8F8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BB46EA4-93A0-4C21-8B51-274E7EB6F20B}" type="slidenum">
              <a:rPr lang="en-US" altLang="en-US" i="0" smtClean="0">
                <a:latin typeface="Arial" panose="020B0604020202020204" pitchFamily="34" charset="0"/>
              </a:rPr>
              <a:pPr/>
              <a:t>8</a:t>
            </a:fld>
            <a:endParaRPr lang="en-US" altLang="en-US" i="0">
              <a:latin typeface="Arial" panose="020B0604020202020204" pitchFamily="34" charset="0"/>
            </a:endParaRPr>
          </a:p>
        </p:txBody>
      </p:sp>
      <p:sp>
        <p:nvSpPr>
          <p:cNvPr id="23555" name="Text Box 2">
            <a:extLst>
              <a:ext uri="{FF2B5EF4-FFF2-40B4-BE49-F238E27FC236}">
                <a16:creationId xmlns:a16="http://schemas.microsoft.com/office/drawing/2014/main" id="{83B793A3-AD23-67EF-7979-1D62D45D63E8}"/>
              </a:ext>
            </a:extLst>
          </p:cNvPr>
          <p:cNvSpPr txBox="1">
            <a:spLocks noChangeArrowheads="1"/>
          </p:cNvSpPr>
          <p:nvPr/>
        </p:nvSpPr>
        <p:spPr bwMode="auto">
          <a:xfrm>
            <a:off x="1143000" y="533400"/>
            <a:ext cx="1467068"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Examples</a:t>
            </a:r>
            <a:endParaRPr lang="en-US" altLang="en-US" sz="2000" dirty="0">
              <a:solidFill>
                <a:schemeClr val="bg1"/>
              </a:solidFill>
            </a:endParaRPr>
          </a:p>
        </p:txBody>
      </p:sp>
      <p:sp>
        <p:nvSpPr>
          <p:cNvPr id="23556" name="Rectangle 3">
            <a:extLst>
              <a:ext uri="{FF2B5EF4-FFF2-40B4-BE49-F238E27FC236}">
                <a16:creationId xmlns:a16="http://schemas.microsoft.com/office/drawing/2014/main" id="{32080688-CBFB-7AC6-BCAC-8A740A937C3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7" name="Rectangle 4">
            <a:extLst>
              <a:ext uri="{FF2B5EF4-FFF2-40B4-BE49-F238E27FC236}">
                <a16:creationId xmlns:a16="http://schemas.microsoft.com/office/drawing/2014/main" id="{8FAB8E88-E3D3-7A29-CA71-45165CB9418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8" name="Rectangle 5">
            <a:extLst>
              <a:ext uri="{FF2B5EF4-FFF2-40B4-BE49-F238E27FC236}">
                <a16:creationId xmlns:a16="http://schemas.microsoft.com/office/drawing/2014/main" id="{56EFBD6E-D5D7-6639-7A6E-EA0EE096A73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9" name="Rectangle 6">
            <a:extLst>
              <a:ext uri="{FF2B5EF4-FFF2-40B4-BE49-F238E27FC236}">
                <a16:creationId xmlns:a16="http://schemas.microsoft.com/office/drawing/2014/main" id="{5467FF28-E040-9F92-3763-E3609880618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0" name="Rectangle 7">
            <a:extLst>
              <a:ext uri="{FF2B5EF4-FFF2-40B4-BE49-F238E27FC236}">
                <a16:creationId xmlns:a16="http://schemas.microsoft.com/office/drawing/2014/main" id="{96834657-E774-4A7D-58C7-25322F61376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1" name="Rectangle 8">
            <a:extLst>
              <a:ext uri="{FF2B5EF4-FFF2-40B4-BE49-F238E27FC236}">
                <a16:creationId xmlns:a16="http://schemas.microsoft.com/office/drawing/2014/main" id="{3A53A94F-4C4E-1E5C-94DD-D5B997E4AA3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2" name="Rectangle 9">
            <a:extLst>
              <a:ext uri="{FF2B5EF4-FFF2-40B4-BE49-F238E27FC236}">
                <a16:creationId xmlns:a16="http://schemas.microsoft.com/office/drawing/2014/main" id="{556AA12F-EFF7-FDF5-2D81-69A6B82E3F9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3" name="Text Box 10">
            <a:extLst>
              <a:ext uri="{FF2B5EF4-FFF2-40B4-BE49-F238E27FC236}">
                <a16:creationId xmlns:a16="http://schemas.microsoft.com/office/drawing/2014/main" id="{BB719F60-F3E2-4051-4BC3-71B6D9EB650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868363" name="Rectangle 11">
            <a:extLst>
              <a:ext uri="{FF2B5EF4-FFF2-40B4-BE49-F238E27FC236}">
                <a16:creationId xmlns:a16="http://schemas.microsoft.com/office/drawing/2014/main" id="{F7DDD0E4-ADA8-A808-F9D5-6F0F9AB17602}"/>
              </a:ext>
            </a:extLst>
          </p:cNvPr>
          <p:cNvSpPr>
            <a:spLocks noChangeArrowheads="1"/>
          </p:cNvSpPr>
          <p:nvPr/>
        </p:nvSpPr>
        <p:spPr bwMode="auto">
          <a:xfrm>
            <a:off x="318776" y="1067415"/>
            <a:ext cx="8229600" cy="4893647"/>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a:t>
            </a:r>
            <a:r>
              <a:rPr lang="en-US" altLang="en-US" sz="2400" b="0" dirty="0">
                <a:effectLst>
                  <a:outerShdw blurRad="38100" dist="38100" dir="2700000" algn="tl">
                    <a:srgbClr val="C0C0C0"/>
                  </a:outerShdw>
                </a:effectLst>
              </a:rPr>
              <a:t>q</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r</a:t>
            </a:r>
            <a:r>
              <a:rPr lang="en-US" altLang="en-US" sz="2400" b="0" i="0" dirty="0">
                <a:effectLst>
                  <a:outerShdw blurRad="38100" dist="38100" dir="2700000" algn="tl">
                    <a:srgbClr val="C0C0C0"/>
                  </a:outerShdw>
                </a:effectLst>
              </a:rPr>
              <a:t> when: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11 is divided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1:  </a:t>
            </a:r>
            <a:r>
              <a:rPr lang="en-US" altLang="en-US" sz="2400" b="0" i="0" dirty="0">
                <a:effectLst>
                  <a:outerShdw blurRad="38100" dist="38100" dir="2700000" algn="tl">
                    <a:srgbClr val="C0C0C0"/>
                  </a:outerShdw>
                </a:effectLst>
              </a:rPr>
              <a:t>(</a:t>
            </a:r>
            <a:r>
              <a:rPr lang="en-US" altLang="en-US" sz="2400" b="0" i="0" dirty="0" err="1">
                <a:effectLst>
                  <a:outerShdw blurRad="38100" dist="38100" dir="2700000" algn="tl">
                    <a:srgbClr val="C0C0C0"/>
                  </a:outerShdw>
                </a:effectLst>
              </a:rPr>
              <a:t>Inquery</a:t>
            </a:r>
            <a:r>
              <a:rPr lang="en-US" altLang="en-US" sz="2400" b="0" i="0" dirty="0">
                <a:effectLst>
                  <a:outerShdw blurRad="38100" dist="38100" dir="2700000" algn="tl">
                    <a:srgbClr val="C0C0C0"/>
                  </a:outerShdw>
                </a:effectLst>
              </a:rPr>
              <a:t>-based learning activity)</a:t>
            </a:r>
          </a:p>
          <a:p>
            <a:pPr algn="just" eaLnBrk="1" hangingPunct="1">
              <a:defRPr/>
            </a:pPr>
            <a:r>
              <a:rPr lang="en-US" altLang="en-US" sz="2400" b="0" i="0" dirty="0">
                <a:effectLst>
                  <a:outerShdw blurRad="38100" dist="38100" dir="2700000" algn="tl">
                    <a:srgbClr val="C0C0C0"/>
                  </a:outerShdw>
                </a:effectLst>
              </a:rPr>
              <a:t>Can we allow negative numbers in the division? </a:t>
            </a:r>
          </a:p>
          <a:p>
            <a:pPr algn="just" eaLnBrk="1" hangingPunct="1">
              <a:defRPr/>
            </a:pPr>
            <a:r>
              <a:rPr lang="en-US" altLang="en-US" sz="2400" b="0" i="0" dirty="0">
                <a:effectLst>
                  <a:outerShdw blurRad="38100" dist="38100" dir="2700000" algn="tl">
                    <a:srgbClr val="C0C0C0"/>
                  </a:outerShdw>
                </a:effectLst>
              </a:rPr>
              <a:t>	Eg.1:  Divide  (– 11)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Eg.2:  Divide   11 by (– 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8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836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836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836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83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FA5CE71F-69CE-5ADA-370A-3EEE20815A5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342651D-92A1-4257-9B24-FA9F8AFBDF26}" type="slidenum">
              <a:rPr lang="en-US" altLang="en-US" i="0" smtClean="0">
                <a:latin typeface="Arial" panose="020B0604020202020204" pitchFamily="34" charset="0"/>
              </a:rPr>
              <a:pPr/>
              <a:t>9</a:t>
            </a:fld>
            <a:endParaRPr lang="en-US" altLang="en-US" i="0">
              <a:latin typeface="Arial" panose="020B0604020202020204" pitchFamily="34" charset="0"/>
            </a:endParaRPr>
          </a:p>
        </p:txBody>
      </p:sp>
      <p:sp>
        <p:nvSpPr>
          <p:cNvPr id="21507" name="Rectangle 2">
            <a:extLst>
              <a:ext uri="{FF2B5EF4-FFF2-40B4-BE49-F238E27FC236}">
                <a16:creationId xmlns:a16="http://schemas.microsoft.com/office/drawing/2014/main" id="{91223CCB-F7C2-F098-94C1-7B59C5E280B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8" name="Rectangle 3">
            <a:extLst>
              <a:ext uri="{FF2B5EF4-FFF2-40B4-BE49-F238E27FC236}">
                <a16:creationId xmlns:a16="http://schemas.microsoft.com/office/drawing/2014/main" id="{5EB32B2B-4857-C18F-DFBD-956DB2F2B0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9" name="Rectangle 4">
            <a:extLst>
              <a:ext uri="{FF2B5EF4-FFF2-40B4-BE49-F238E27FC236}">
                <a16:creationId xmlns:a16="http://schemas.microsoft.com/office/drawing/2014/main" id="{E85B8EDB-3E6D-767B-6EBB-564C44081F9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0" name="Rectangle 5">
            <a:extLst>
              <a:ext uri="{FF2B5EF4-FFF2-40B4-BE49-F238E27FC236}">
                <a16:creationId xmlns:a16="http://schemas.microsoft.com/office/drawing/2014/main" id="{2B065757-E600-B35C-A969-718807FE45D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1" name="Rectangle 6">
            <a:extLst>
              <a:ext uri="{FF2B5EF4-FFF2-40B4-BE49-F238E27FC236}">
                <a16:creationId xmlns:a16="http://schemas.microsoft.com/office/drawing/2014/main" id="{FBA220D4-02CD-5C15-CC6D-DEB21C0A890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2" name="Rectangle 7">
            <a:extLst>
              <a:ext uri="{FF2B5EF4-FFF2-40B4-BE49-F238E27FC236}">
                <a16:creationId xmlns:a16="http://schemas.microsoft.com/office/drawing/2014/main" id="{DD13D205-8E01-C644-1FF4-2F16F0B3221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3" name="Rectangle 8">
            <a:extLst>
              <a:ext uri="{FF2B5EF4-FFF2-40B4-BE49-F238E27FC236}">
                <a16:creationId xmlns:a16="http://schemas.microsoft.com/office/drawing/2014/main" id="{E8381209-FC6E-59FB-4867-44B9766CEF4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4" name="Text Box 10">
            <a:extLst>
              <a:ext uri="{FF2B5EF4-FFF2-40B4-BE49-F238E27FC236}">
                <a16:creationId xmlns:a16="http://schemas.microsoft.com/office/drawing/2014/main" id="{FC50F900-55F9-729A-8513-C432A397BBF2}"/>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1515" name="Text Box 12">
            <a:extLst>
              <a:ext uri="{FF2B5EF4-FFF2-40B4-BE49-F238E27FC236}">
                <a16:creationId xmlns:a16="http://schemas.microsoft.com/office/drawing/2014/main" id="{C21C9E49-FC11-3E7B-6789-3963D6D5D8D2}"/>
              </a:ext>
            </a:extLst>
          </p:cNvPr>
          <p:cNvSpPr txBox="1">
            <a:spLocks noChangeArrowheads="1"/>
          </p:cNvSpPr>
          <p:nvPr/>
        </p:nvSpPr>
        <p:spPr bwMode="auto">
          <a:xfrm>
            <a:off x="1143000" y="609600"/>
            <a:ext cx="4494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2.4 </a:t>
            </a:r>
            <a:r>
              <a:rPr lang="en-US" altLang="en-US"/>
              <a:t>Division algorithm for integers</a:t>
            </a:r>
          </a:p>
        </p:txBody>
      </p:sp>
      <p:pic>
        <p:nvPicPr>
          <p:cNvPr id="21516" name="Picture 13">
            <a:extLst>
              <a:ext uri="{FF2B5EF4-FFF2-40B4-BE49-F238E27FC236}">
                <a16:creationId xmlns:a16="http://schemas.microsoft.com/office/drawing/2014/main" id="{88D3E4F1-5B29-F794-2367-D6ECE55E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362200"/>
            <a:ext cx="636270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9">
            <a:extLst>
              <a:ext uri="{FF2B5EF4-FFF2-40B4-BE49-F238E27FC236}">
                <a16:creationId xmlns:a16="http://schemas.microsoft.com/office/drawing/2014/main" id="{B752C621-680E-54A8-DF87-2D86C51455C2}"/>
              </a:ext>
            </a:extLst>
          </p:cNvPr>
          <p:cNvSpPr>
            <a:spLocks noChangeArrowheads="1"/>
          </p:cNvSpPr>
          <p:nvPr/>
        </p:nvSpPr>
        <p:spPr bwMode="auto">
          <a:xfrm>
            <a:off x="6193604" y="4419600"/>
            <a:ext cx="218839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000" dirty="0">
                <a:solidFill>
                  <a:srgbClr val="FF0000"/>
                </a:solidFill>
              </a:rPr>
              <a:t>( 0 </a:t>
            </a:r>
            <a:r>
              <a:rPr lang="en-US" altLang="en-US" sz="2000" dirty="0">
                <a:solidFill>
                  <a:srgbClr val="FF0000"/>
                </a:solidFill>
                <a:sym typeface="Symbol" panose="05050102010706020507" pitchFamily="18" charset="2"/>
              </a:rPr>
              <a:t></a:t>
            </a:r>
            <a:r>
              <a:rPr lang="en-US" altLang="en-US" sz="2000" dirty="0">
                <a:solidFill>
                  <a:srgbClr val="FF0000"/>
                </a:solidFill>
              </a:rPr>
              <a:t>  r  &lt; n )</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5338</TotalTime>
  <Words>3520</Words>
  <Application>Microsoft Office PowerPoint</Application>
  <PresentationFormat>On-screen Show (4:3)</PresentationFormat>
  <Paragraphs>576</Paragraphs>
  <Slides>71</Slides>
  <Notes>70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Candara</vt:lpstr>
      <vt:lpstr>McGrawHill-Italic</vt:lpstr>
      <vt:lpstr>NimbusSanL-Regu</vt:lpstr>
      <vt:lpstr>Symbol</vt:lpstr>
      <vt:lpstr>Tahoma</vt:lpstr>
      <vt:lpstr>Times</vt:lpstr>
      <vt:lpstr>Times New Roman</vt:lpstr>
      <vt:lpstr>Wingdings</vt:lpstr>
      <vt:lpstr>Blends</vt:lpstr>
      <vt:lpstr>2_Blends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Greatest Common Divisor (gcd)</vt:lpstr>
      <vt:lpstr>gcd</vt:lpstr>
      <vt:lpstr>PowerPoint Presentation</vt:lpstr>
      <vt:lpstr>Example (EA Solving for the gcd)</vt:lpstr>
      <vt:lpstr>Example (EA Solving for the gcd)</vt:lpstr>
      <vt:lpstr>PowerPoint Presentation</vt:lpstr>
      <vt:lpstr>PowerPoint Presentation</vt:lpstr>
      <vt:lpstr>PowerPoint Presentation</vt:lpstr>
      <vt:lpstr>PowerPoint Presentation</vt:lpstr>
      <vt:lpstr>Example (Apply EEA, solve for s and t)</vt:lpstr>
      <vt:lpstr>Example (Apply EEA, solve for s and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Sultan Almuhammadi</dc:creator>
  <cp:lastModifiedBy>Dr. Sultan KFUPM</cp:lastModifiedBy>
  <cp:revision>212</cp:revision>
  <dcterms:created xsi:type="dcterms:W3CDTF">2000-01-15T04:50:39Z</dcterms:created>
  <dcterms:modified xsi:type="dcterms:W3CDTF">2025-09-21T23:40:54Z</dcterms:modified>
</cp:coreProperties>
</file>