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0.xml" ContentType="application/inkml+xml"/>
  <Override PartName="/ppt/notesSlides/notesSlide14.xml" ContentType="application/vnd.openxmlformats-officedocument.presentationml.notesSlide+xml"/>
  <Override PartName="/ppt/ink/ink11.xml" ContentType="application/inkml+xml"/>
  <Override PartName="/ppt/notesSlides/notesSlide15.xml" ContentType="application/vnd.openxmlformats-officedocument.presentationml.notesSlide+xml"/>
  <Override PartName="/ppt/ink/ink1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4.xml" ContentType="application/inkml+xml"/>
  <Override PartName="/ppt/notesSlides/notesSlide20.xml" ContentType="application/vnd.openxmlformats-officedocument.presentationml.notesSlide+xml"/>
  <Override PartName="/ppt/ink/ink15.xml" ContentType="application/inkml+xml"/>
  <Override PartName="/ppt/notesSlides/notesSlide21.xml" ContentType="application/vnd.openxmlformats-officedocument.presentationml.notesSlide+xml"/>
  <Override PartName="/ppt/ink/ink16.xml" ContentType="application/inkml+xml"/>
  <Override PartName="/ppt/notesSlides/notesSlide22.xml" ContentType="application/vnd.openxmlformats-officedocument.presentationml.notesSlide+xml"/>
  <Override PartName="/ppt/ink/ink1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8.xml" ContentType="application/inkml+xml"/>
  <Override PartName="/ppt/notesSlides/notesSlide26.xml" ContentType="application/vnd.openxmlformats-officedocument.presentationml.notesSlide+xml"/>
  <Override PartName="/ppt/ink/ink19.xml" ContentType="application/inkml+xml"/>
  <Override PartName="/ppt/notesSlides/notesSlide27.xml" ContentType="application/vnd.openxmlformats-officedocument.presentationml.notesSlide+xml"/>
  <Override PartName="/ppt/ink/ink20.xml" ContentType="application/inkml+xml"/>
  <Override PartName="/ppt/notesSlides/notesSlide28.xml" ContentType="application/vnd.openxmlformats-officedocument.presentationml.notesSlide+xml"/>
  <Override PartName="/ppt/ink/ink21.xml" ContentType="application/inkml+xml"/>
  <Override PartName="/ppt/notesSlides/notesSlide29.xml" ContentType="application/vnd.openxmlformats-officedocument.presentationml.notesSlide+xml"/>
  <Override PartName="/ppt/ink/ink22.xml" ContentType="application/inkml+xml"/>
  <Override PartName="/ppt/notesSlides/notesSlide30.xml" ContentType="application/vnd.openxmlformats-officedocument.presentationml.notesSlide+xml"/>
  <Override PartName="/ppt/ink/ink23.xml" ContentType="application/inkml+xml"/>
  <Override PartName="/ppt/notesSlides/notesSlide31.xml" ContentType="application/vnd.openxmlformats-officedocument.presentationml.notesSlide+xml"/>
  <Override PartName="/ppt/ink/ink24.xml" ContentType="application/inkml+xml"/>
  <Override PartName="/ppt/notesSlides/notesSlide32.xml" ContentType="application/vnd.openxmlformats-officedocument.presentationml.notesSlide+xml"/>
  <Override PartName="/ppt/ink/ink25.xml" ContentType="application/inkml+xml"/>
  <Override PartName="/ppt/notesSlides/notesSlide33.xml" ContentType="application/vnd.openxmlformats-officedocument.presentationml.notesSlide+xml"/>
  <Override PartName="/ppt/ink/ink26.xml" ContentType="application/inkml+xml"/>
  <Override PartName="/ppt/notesSlides/notesSlide34.xml" ContentType="application/vnd.openxmlformats-officedocument.presentationml.notesSlide+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54"/>
  </p:notesMasterIdLst>
  <p:sldIdLst>
    <p:sldId id="274" r:id="rId2"/>
    <p:sldId id="257" r:id="rId3"/>
    <p:sldId id="258" r:id="rId4"/>
    <p:sldId id="259" r:id="rId5"/>
    <p:sldId id="260" r:id="rId6"/>
    <p:sldId id="263" r:id="rId7"/>
    <p:sldId id="262" r:id="rId8"/>
    <p:sldId id="264" r:id="rId9"/>
    <p:sldId id="306" r:id="rId10"/>
    <p:sldId id="275" r:id="rId11"/>
    <p:sldId id="277" r:id="rId12"/>
    <p:sldId id="278" r:id="rId13"/>
    <p:sldId id="279" r:id="rId14"/>
    <p:sldId id="280" r:id="rId15"/>
    <p:sldId id="265" r:id="rId16"/>
    <p:sldId id="266" r:id="rId17"/>
    <p:sldId id="267" r:id="rId18"/>
    <p:sldId id="268" r:id="rId19"/>
    <p:sldId id="269" r:id="rId20"/>
    <p:sldId id="270" r:id="rId21"/>
    <p:sldId id="271" r:id="rId22"/>
    <p:sldId id="272" r:id="rId23"/>
    <p:sldId id="282" r:id="rId24"/>
    <p:sldId id="283" r:id="rId25"/>
    <p:sldId id="284" r:id="rId26"/>
    <p:sldId id="286" r:id="rId27"/>
    <p:sldId id="288" r:id="rId28"/>
    <p:sldId id="289" r:id="rId29"/>
    <p:sldId id="290" r:id="rId30"/>
    <p:sldId id="291" r:id="rId31"/>
    <p:sldId id="292" r:id="rId32"/>
    <p:sldId id="312" r:id="rId33"/>
    <p:sldId id="293" r:id="rId34"/>
    <p:sldId id="294" r:id="rId35"/>
    <p:sldId id="295" r:id="rId36"/>
    <p:sldId id="296" r:id="rId37"/>
    <p:sldId id="297" r:id="rId38"/>
    <p:sldId id="298" r:id="rId39"/>
    <p:sldId id="302" r:id="rId40"/>
    <p:sldId id="303" r:id="rId41"/>
    <p:sldId id="304" r:id="rId42"/>
    <p:sldId id="309" r:id="rId43"/>
    <p:sldId id="310" r:id="rId44"/>
    <p:sldId id="311" r:id="rId45"/>
    <p:sldId id="313" r:id="rId46"/>
    <p:sldId id="314" r:id="rId47"/>
    <p:sldId id="315" r:id="rId48"/>
    <p:sldId id="320" r:id="rId49"/>
    <p:sldId id="316" r:id="rId50"/>
    <p:sldId id="317" r:id="rId51"/>
    <p:sldId id="318" r:id="rId52"/>
    <p:sldId id="319"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1" autoAdjust="0"/>
    <p:restoredTop sz="84928" autoAdjust="0"/>
  </p:normalViewPr>
  <p:slideViewPr>
    <p:cSldViewPr>
      <p:cViewPr varScale="1">
        <p:scale>
          <a:sx n="78" d="100"/>
          <a:sy n="78" d="100"/>
        </p:scale>
        <p:origin x="106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72" d="100"/>
          <a:sy n="72" d="100"/>
        </p:scale>
        <p:origin x="-15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43:28.660"/>
    </inkml:context>
    <inkml:brush xml:id="br0">
      <inkml:brushProperty name="width" value="0.05292" units="cm"/>
      <inkml:brushProperty name="height" value="0.05292" units="cm"/>
      <inkml:brushProperty name="color" value="#FF0000"/>
    </inkml:brush>
  </inkml:definitions>
  <inkml:trace contextRef="#ctx0" brushRef="#br0">8065 10512 736 0,'-29'-8'272'0,"29"8"-208"0,-21-3-20 0,12 1 212 16,6-1-148-16,-6-2 168 15,6-1-160-15,-3-1 128 16,6 1-140-16,-3-2 96 15,3 3-116-15,3-8-44 16,6 2-24-16,15-13-28 16,3 3 8-16,44-21-4 15,3 2 0-15,48-18 8 16,-3 8 0-16,18-9-12 16,-12 12 8-16,-8 7 4 15,-19 11 0-15,-24 11 16 16,-20 7-8-16,-33 11-20 15,-15 8 4-15,-36 16 48 16,-3 5-20-16,-41 8 52 16,2 3-40-16,-29-1 20 15,12-2-32-15,-16-2-8 0,19-6-8 0,3-5 4 32,20-3-4-32,16-8 8 15,17 0-8-15,30-10-80 0,18 0 40 0,35-11-32 16,7 0 44-16,38-11-44 15,3 6 40 1,15-8 16 0,-8 5 8-16,-13-3 4 0,-18 9 0 15,-26 4 44-15,-18 6-24 0,-36 8 60 16,-9 6-44-16,-36-1 56 16,-3 3-56-1,-26-3 20-15,9 0-36 0,-7-2 0 16,19-1-12-16,8-4-32 15,15-1 12-15,21-10-284 16,15-3 160-16</inkml:trace>
  <inkml:trace contextRef="#ctx0" brushRef="#br0" timeOffset="14558.34">7937 11610 696 0,'84'-13'256'0,"-84"13"-196"0,140-14-20 0,-69 12 224 15,-2 2-152-15,32 0 184 16,-6 5-168-16,-3 3 92 16,-14 3-128-16,-25-3 144 15,-17 2-132-15,-42-2 64 16,-15 3-100 0,-59-3 0-16,-4 2-44 0,-61-2 4 15,5 0-16-15,-27-5 12 16,21-1-16-16,24-2 68 15,36 0-44-15,44-2-72 16,27 2 16-16,63-3-28 16,20 3 32-16,84-3-24 15,9 6 24-15,41 2 0 16,-17 3 12-16,-10 3 8 16,-32 2 0-16,-36 0 76 15,-32 3-40-15,-48-3 92 16,-21-2-72-16,-57-6 8 15,-12 3-40-15,-53-8 4 16,3 3-16-16,-6-11 0 16,21 3-4-16,30-6-60 0,23 6 28 15,45-6-76 1,21 6 56-16,71-3-24 0,12 3 40 0,51 5 4 16,-3 5 16-16,-6 3 0 15,-27 3 0-15,-30-4 60 31,-27 4-28-31,-29-3 44 0,-15 3-40 0,-30-6 28 16,-6 3-28 0,-23-11-96-16,-1 3 36 0,-18-5-140 15,13 2 96-15,-4-2-376 16,13 5 248-16</inkml:trace>
  <inkml:trace contextRef="#ctx0" brushRef="#br0" timeOffset="15721.34">8646 11787 1016 0,'15'-34'376'0,"-15"34"-292"0,21-11-20 0,-7 6 148 0,1 2-128 0,12 1 20 15,3 2-64-15,0 2-28 16,-1 4-4-16,-5 9 68 16,-6 4-40-16,-21 15 172 15,-6 6-116-15,-38 8 100 16,-1-3-112-16,-47 0 28 16,5-6-64-16,-20 6-16 15,15-2-16-15,15 10 0 16,23-6-8-16,42 9-64 15,24-3 32-15,54-3-32 16,11-2 36-16,51-9-8 16,0-4 20-16,15 4 16 15,-15-2 0-15,-18 11 96 16,-24 0-56-16,-32 5 60 16,-18-3-60-16,-48 0 40 15,-15-5-48-15,-53 5 8 0,-1-5-28 16,-32 11-8-1,9-6-4-15,3 0 4 16,24-7-4-16,23-1-160 0,24-8 84 16,39-4-32-1,18-7 60-15,45-4 28 0,8-3 12 16,15-3 36 0,-8 0-16-16,-19-2 56 0,-11 2-40 15,-34 0 20-15,-14 3-32 16,-41 0 44-16,-7 3-36 15,-44 2 12-15,2 0-24 16,-29-3-8-16,15 1-4 0,9-6-32 16,20 0 16-16,28-5-56 15,20 0 36-15,42-10-56 16,17 2 52-16,52-6 16 16,8 6 16-16,24 0-8 15,-9 6 8-15,-15 7 48 16,-20 0-24-16,-34 8 60 15,-17 3-44-15,-39 10 64 16,-12 1-60-16,-38 2-16 16,-1-3-16-16,-29-2 52 15,9-3-32-15,2-2-28 16,19-6-4-16,23 0-96 16,18-3 52-16,39 1-48 15,18-3 56-15,35 8 12 16,7-1 16-16,8 17 12 15,-6 0 0-15,-20 10 68 16,-15 0-36-16,-34 17 84 16,-11-1-64-16,-26 18 28 15,-7-2-48-15,-24 3-8 0,-17 2-16 16,8-7-16 0,7-1 4-16,8-2-92 15,16-11 48-15,26-8-64 0,18-13 64 16,26 3 4-16,13-6 28 15,12 14 64-15,-1-3-24 0,-5 15 132 16,-10-4-88-16,-14-3 56 16,-6-8-68-16,-21 2-16 15,-6-5-24-15,-15 1-28 16,0-4 4-16,-9-2-260 16,1-13 148-16,-1-16-348 15,-3-11 264-15,0-15-812 16,3-14 568-16,1-11-160 15</inkml:trace>
  <inkml:trace contextRef="#ctx0" brushRef="#br0" timeOffset="30919.2">6357 9983 976 0,'15'-21'360'0,"-15"21"-280"0,21-16-20 0,-16 8 176 0,4 5-140 0,-3-5 88 16,0 6-112-16,-6 2 24 16,3 2-56-1,-12 9-16-15,3 2-12 0,-8 19 32 16,-1 5-20-16,-3 8-4 16,3 2-12-1,0-4 12-15,6-6-12 0,0-8 40 31,6-3-24-31,6-5 20 0,3-2-24 0,9-6 52 16,3-2-40-16,6-6-16 16,2 0-8-16,4-7 8 15,0 2-8-15,-3-3-40 16,0 0 20-16,-4-2-104 16,-2 3 64-16,-3-6-144 15,0 5 112-15,-3-5-228 16,-3 3 180-16,0-6-188 15,0 1 184-15,-7-14-116 16,1 0 144-16,-6-8 60 0,0 8 32 16,-3-2 156-1,0 7-76-15,-2 1 132 16,2 7-112-16,-3 11 128 16,6 6-124-16,-6 20 204 15,6 6-164-15,-3 7 72 16,3 1-116-16,0-3-24 15,6-5-36-15,0 2-8 16,0-5-8-16,-1-2 4 16,1-3-8-16,0-3-160 0,0-3 84 15,-3 1-412 1,3-1 272-16</inkml:trace>
  <inkml:trace contextRef="#ctx0" brushRef="#br0" timeOffset="31586.19">10134 9954 1060 0,'9'-14'392'0,"-9"14"-304"0,12-10-28 0,-3 5 208 16,0 2-160-16,9-2 44 15,-1 2-88-15,10 3-40 16,3 5-16-16,6 14-20 16,-3 2 8-16,-10 21 84 15,-2 3-48-15,-18 6 124 16,-3-1-88-16,-18-8 80 15,0-5-84-15,-14-8 28 16,5-8-52-16,-12-13 40 16,9-2-48-16,-2-14 20 15,5 0-32-15,-3-24-60 16,6 0 16-16,0-13-120 16,10 8 80-16,2-2-212 15,6 12 156-15</inkml:trace>
  <inkml:trace contextRef="#ctx0" brushRef="#br0" timeOffset="31903.74">10655 9821 1216 0,'18'-13'448'0,"-18"13"-348"0,0 5-28 0,-3 1 128 16,3 4-124-16,-6 14 200 16,3 5-156-16,-3 24 28 15,3 3-84-15,-3 10-8 16,6 0-32-16,0-8 4 16,3-10-16-16,0-9 12 15,3-4-16-15,-3-6 24 16,3-5-20-16,-6-3-40 15,0 0 16-15,-3-5-176 16,0 0 108-16,-3-6-252 16,0 1 188-16,-6-3-652 15,3 0 440-15</inkml:trace>
  <inkml:trace contextRef="#ctx0" brushRef="#br0" timeOffset="33337.75">6640 11679 592 0,'0'0'220'0,"0"0"-172"0,-6-6-12 0,3 4 144 0,3 4-104 0,-6-2 140 15,3 0-128-15,-3 0 136 16,6 0-128-16,-6 0 48 16,6 3-84-16,-3-3 52 15,6 0-60-15,-3-3 60 16,3 3-64-16,0-5 8 15,3 2-32-15,0-2 40 16,0 3-36-16,3-4 48 16,-1 4-44-16,4-6 4 15,3 2-24-15,3-2-16 16,3 3 0-16,6-3 4 16,3 6 0-16,2-4 8 0,1 4-4 15,-3-4-12 1,0 6 4-16,-4 0 4 15,1 3 0-15,-3-3 8 0,-3 3-4 16,-3-1-12-16,-3 1 4 16,-1 0 4-16,-2-1 0 0,-3 1-12 15,3 0 8 1,-3-3 20-16,0 2-8 16,-3-2-12-16,0 3 0 15,0-1 12-15,0 1-4 0,-6-3-12 16,0 0 4-16,0 3-4 15,0-1 0-15,0 1 16 16,0 0-4-16,-3 2-4 16,0 3 4-16,-6 0-4 15,3 0 0-15,-9 0 24 16,6 2-12-16,-9-2 12 16,3 3-12-16,-8-3-8 15,5 0 0-15,-6-3 4 16,9 3-4-16,-6-3-12 15,6 3 4-15,0-3 12 16,4 1-4-16,2-4 8 16,3 4-8-16,6-1-4 15,6 0 4-15,6 6-16 0,5 5 8 16,10 13 4-16,3-3 0 16,-3 6 8-16,-3 0-4 0,-13-3 68 15,1-3-40-15,-15-4 60 16,-3-1-56-1,-20-5 12-15,-4-3-32 16,-21-5 0-16,7 0-8 0,-10-3-68 16,9 3 32-1,-5-5-104-15,11 2 76 0,-3-3-132 16,10 1 104-16,-1 0-328 16,12-1 228-16,6-2-672 15,12 3 476-15</inkml:trace>
  <inkml:trace contextRef="#ctx0" brushRef="#br0" timeOffset="34545.6">10161 11456 612 0,'3'-15'228'0,"-3"15"-180"0,6-14-12 0,-3 9 184 0,0 5-128 0,3 0 132 16,0 3-132-16,0 13 80 15,0 5-104-15,-6 16 124 16,3 0-108-16,-6 8 92 16,3-3-100-16,-6 6 28 15,6-6-60-15,-3 0 36 16,3-2-44-16,-3-5-12 15,0-4-12-15,0-12 24 16,3-3-20-16,0-8-144 16,3 0 64-16,0-11-300 15,3 3 204-15,3-8-516 16,5 3 376-16</inkml:trace>
  <inkml:trace contextRef="#ctx0" brushRef="#br0" timeOffset="34838.92">10601 11303 912 0,'15'-5'340'16,"-15"5"-264"-16,-3 21-24 0,0 3 344 0,0 5-228 15,-6 21 128-15,3 3-176 16,-5 5 28-16,5-2-84 15,-3-1 32-15,6-4-56 0,-3-1-4 32,6-5-20-32,-6-8 16 15,6-5-20-15,-6-14-4 0,6-2-4 0,-6-8-92 16,6-3 48 0,-6-5-248-1,3 0 160-15,-3-2-492 0,3 2 348 0</inkml:trace>
  <inkml:trace contextRef="#ctx0" brushRef="#br0" timeOffset="36573.6">6607 13470 716 0,'-3'-11'264'0,"3"11"-204"0,6-8-16 0,-6 0 196 15,3 6-140-15,-3-6 124 16,3 3-128-16,0-6 108 15,3 3-116-15,0-5 72 16,3 2-96-16,0-7 48 16,-1 2-68-16,4-5 16 15,0 2-40-15,6-5-8 16,0 9-8-16,6-4-4 0,0 8 0 16,2 6-12-1,1 8 8-15,0 18 4 16,-3 5 0-16,-9 14-20 15,-3 0 12-15,-18 10-12 16,0 0 8-16,-18 14 24 16,0-1-4-16,-9-4-4 15,7-9 0-15,-4-11 40 0,9-7-24 0,0-8 24 16,9-3-24 0,0-8 8-16,6-2-16 15,3-3 36-15,3-3-24 16,6-7 4-16,3 2-16 0,9-3 12 15,3 3-16-15,6-5-4 16,-1 2 0-16,4-2-4 16,-3 2 0-1,0-2-12-15,-3 2 8 16,-4-2 12-16,1 5-4 16,-6-5-12-16,3 5 4 0,-9-6 4 15,0 6 0-15,0-5 0 16,0 5 0-16,0-5 0 15,0 5 0-15,-3-3 0 16,3 3 0-16,-4-3-36 16,1 6 20-16,-3-3-40 15,0 0 36-15,-3 0-80 16,0 0 56-16,0 0-176 16,0 0 124-16,3 0-316 15,0 3 228-15</inkml:trace>
  <inkml:trace contextRef="#ctx0" brushRef="#br0" timeOffset="37991.28">10176 13266 444 0,'-24'3'164'0,"24"-3"-124"0,3-5-16 15,0 2 148 1,0 3-100-16,0-5 148 15,3 2-124-15,0-5 160 0,0 3-144 16,3-8 60-16,0 2-100 16,-1-5 40-16,4 5-68 15,0-4-4 1,3 4-24-16,3 0-20 0,3 4 0 0,6 7-16 16,2 5 12-1,4 21 4 1,3 6 4-16,-9 13 0 0,-4-3 0 0,-14-5 60 15,-6-2-32 1,-17-6 128-16,-4-3-84 0,-15-5 44 16,0-2-68-16,-11-11 20 31,8 0-40-31,-12-11 0 0,9-2-16 0,-5-11 20 16,8 3-20-16,0-11 4 15,10 6-8-15,2-6-228 16,9 8 124-16,12 0-352 15,6 5 252-15</inkml:trace>
  <inkml:trace contextRef="#ctx0" brushRef="#br0" timeOffset="38395.21">10762 13129 1300 0,'12'-19'480'0,"-12"19"-372"0,15-13-32 0,-6 8 28 0,3 2-72 0,6-2 4 16,2 2-20-16,4 8-12 16,3 6 0-16,0 21-32 15,0 7 16-15,-12 12-4 16,-1-1 8-1,-14-5 88-15,-3-5-48 16,-17-6 80-16,2-8-64 16,-15-4 28-16,3-4-44 15,-14-7 44-15,8-3-44 0,-6-8 64 16,9-3-56-16,-5-10 20 16,11-1-40-16,0-15 0 15,9 0-12-15,0-10-40 16,10 7 16-16,-1 0-152 15,3 8 92-15,0 3-292 16,3 11 204-16,0 2-424 16,6 8 328-16</inkml:trace>
  <inkml:trace contextRef="#ctx0" brushRef="#br0" timeOffset="39591.11">6747 14796 676 0,'0'-6'248'0,"0"6"-192"0,-3-8-16 0,3 6 164 16,3 2-120-16,0-6 108 16,0 4-112-16,0-4 72 15,0 6-88-15,-3-2 28 32,3 2-52-32,0 5 28 0,0 3-36 0,0 13 36 15,0 6-40-15,-3 23 48 16,3 3-44-1,-3 8 56-15,0-3-52 0,0-8 44 16,0-10-44-16,0-3 16 16,0-8-32-16,0-8 8 15,0-2-16-15,0-9 20 16,0 1-20-16,-3-6 4 16,3 0-8-16,-6-5-104 15,0 3 52-15,-6-3-228 16,6 0 152-16</inkml:trace>
  <inkml:trace contextRef="#ctx0" brushRef="#br0" timeOffset="41811.86">9991 14827 528 0,'3'-13'196'0,"3"8"-152"0,-3-3-12 0,-3 3 72 0,3 2-64 0,0-5 160 15,0 3-112-15,0-3 108 16,0 2-112-16,0-2 88 16,0 3-96-16,-3 0 64 15,3 5-80-15,-3 5-40 16,0 3-16-16,-3 11 4 16,3 4-4-16,0 14 76 15,3 1-44-15,0 12 48 16,0-3-48-1,0-2 44-15,0-5-48 0,-3-8 100 16,0-8-76-16,0-6 4 16,0-5-40-16,-3-2-4 15,3-3-8-15,-3-3 20 16,0 1-16-16,-3-4-172 16,0 3 88-16</inkml:trace>
  <inkml:trace contextRef="#ctx0" brushRef="#br0" timeOffset="42249.78">10286 14819 860 0,'3'-10'320'0,"-3"10"-248"0,9-11-20 0,-3 6 192 0,0 2-144 0,3-5 80 16,3 3-104-16,5-3 28 16,1 5-60-16,9 1-40 15,3 4-8-15,0 9-8 16,-1 2 4-16,-2 16 0 15,0 3 0-15,-12 10 104 16,-3 1-52-16,-12-1 132 16,-3-5-100-16,-15-8 88 15,3-5-96-15,-18-11 12 16,6-5-48-16,-8-16-12 16,8-2-12-16,-3-14 20 15,12 0-16-15,3-10-12 16,7 2-4-16,2-5-68 15,3 5 40-15,0 0-216 16,6 11 136-16</inkml:trace>
  <inkml:trace contextRef="#ctx0" brushRef="#br0" timeOffset="67184.33">19966 17317 1092 0,'-3'8'404'0,"12"-5"-316"0,5-3-24 0,1 0 320 0,6 0-224 16,3-3 156-16,3 0-184 15,0 1 4-15,-4-4-80 16,-2 1-32-16,0 0-16 0,-3-1 0 15,0 4-4-15,-3-1-92 16,-3 1 52-16,-3 2-376 16,2 0 228-1,-2-3-496-15,0 3 388 0,3 0-392 16</inkml:trace>
  <inkml:trace contextRef="#ctx0" brushRef="#br0" timeOffset="72531.39">6827 17164 1132 0,'-6'-11'420'0,"6"-2"-328"0,0-8-24 0,3 7 216 15,3-4-168-15,3-3 124 16,6-1-144 0,0 1 48-16,9 5-84 0,2 3-36 0,4 0-12 15,6 5-12-15,0 5 0 16,-4 14 0-16,-2 15 0 16,-12 25 8-16,-15 7-4 15,-12 0-20-15,-9-2 8 16,-6-11 20-1,-2-6-4-15,-1-7 112 16,0-8-68-16,3-6 68 0,6-4-68 16,6-4-12-16,6-2-24 15,9 0 16-15,6-3-20 16,6 1-12 0,9-4-4-16,0-2 12 0,6-2-4 0,5-1-12 15,4-2 4-15,0-1-84 16,-4 1 48-1,-2 0-240-15,-3 2 156 16,-6 1-220-16,-6-1 196 16,-3 0-240-16,-4 1 216 0,-2-4-696 15</inkml:trace>
  <inkml:trace contextRef="#ctx0" brushRef="#br0" timeOffset="72997.75">7649 16978 1248 0,'15'-21'460'0,"-12"16"-356"0,-1 0-32 0,-2 2 140 16,-2 3-132-1,-7 0 20-15,-6 5-60 0,-3 6 28 16,-6 10-40-16,0 8 84 0,9 8-64 15,3 3 20-15,3-1-36 0,4-4-12 16,5-3-12 0,5-6 4-16,4-2-8 15,9-6 8 1,3-4-8-16,6-4 24 0,6-4-16 16,-1-4-76-16,4-4 36 15,-3-4-88-15,0-2 64 0,-4-5-112 16,1-8 88-16,-6-6-48 15,3-4 72-15,-9-1 0 16,2 0 32 0,-5 6 20-16,-3 5 4 0,-6 7 96 15,-3 9-56-15,-6 13 88 16,0 13-76-16,0 8 60 16,-3 8-64-16,0-2-28 15,3 2-16-15,0-6 8 16,0-4-8-16,0-3-144 15,0-3 72-15,-6 0-464 16,-5-2 288-16</inkml:trace>
  <inkml:trace contextRef="#ctx0" brushRef="#br0" timeOffset="73653.67">4666 17238 1152 0,'9'-8'428'0,"-6"2"-332"0,-6 1-28 0,-3 2 172 0,3 3-144 16,-6 0 52-16,-3 8-88 15,-3 3 16-15,-2 7-44 16,-1 4-28-16,3 1-4 0,3 1 44 0,9 0-24 15,12-3 24 1,0-2-24-16,12-1 16 16,-6-2-20-16,11-5 8 15,-2-3-12-15,3-3 12 16,3-5-16-16,-4-3-64 16,7-2 28-16,3-3-92 15,0 0 64-15,-1 0-104 0,1 0 92 16,-12 0-56-16,-3-2 72 15,-3 2-8-15,-7-3 36 16,-2 3 12-16,-3 0 12 16,-6 3 96-16,0 5-52 15,-3 5 0-15,-6 6-28 16,-5 7 60-16,-7 12-44 16,0 9-4-16,6 6-16 15,3-2-12-15,6-4 4 16,3-2-4-16,3-10 0 15,6-6-152-15,3-5 84 16,-3-6-340-16,0-4 224 0,-6-6-620 31</inkml:trace>
  <inkml:trace contextRef="#ctx0" brushRef="#br0" timeOffset="73969.72">5163 17089 924 0,'18'-47'340'15,"-9"26"-260"-15,3-1-28 0,-12 12 228 0,3-1-164 0,0 1 124 0,0 2-144 0,0 3 32 16,-3 5-80-16,3 5-8 0,-3 11-24 15,0 18 16-15,0 24-20 16,0 3 24 0,-3 0-24-16,0-8-20 0,0-5 0 15,3-9 20-15,-3-2-4 16,3-5-4-16,-3-6 0 16,3-4 4-16,-6-4-4 15,6-2-328-15,0-3 176 16,-3 0-556-16,3 3 396 0</inkml:trace>
  <inkml:trace contextRef="#ctx0" brushRef="#br0" timeOffset="74301.25">5297 17785 1204 0,'-3'-10'448'0,"3"7"-348"0,9 3-32 15,-9 0 176-15,0 3-148 16,3 2 52-16,-3 0-88 16,-3 3 164-16,-3 0-124 15,0-3 116-15,-3 1-128 0,0-6-16 0,0 0-48 16,0 0 0-16,1 0-12 15,-1-3-8-15,3 0 0 16,0-2-208-16,6 3 112 16,6-4-440-16,9-2 300 15,8-2-936 1</inkml:trace>
  <inkml:trace contextRef="#ctx0" brushRef="#br0" timeOffset="74582.38">5845 17346 1360 0,'0'-13'504'0,"3"13"-392"0,6-3-32 0,0 1 232 0,6-1-188 15,-1 3 92-15,10-3-128 16,0 1 4-16,6-4-56 15,-6 4-12-15,5-4-16 0,-5 1-16 16,3 2 4-16,-9 3 4 16,3 0 0-16,-3 3-196 15,-4 2 108-15,-5 6-256 0,-3 0 196 16,-6 4-380-16,-9 4 296 16,-14 2-568-1</inkml:trace>
  <inkml:trace contextRef="#ctx0" brushRef="#br0" timeOffset="74720.97">5955 17502 1144 0,'-6'11'420'0,"9"-11"-324"0,3 0-28 16,0-3 236-16,3-2-180 0,6 0 152 15,0-3-160-15,5-3-8 16,1 0-64-16,0 4-40 0,-3-1-4 16,0 0 0-16,0 2 0 15,0 1-232-15,8 5 128 0,7 3-556 16,12 2 368-1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3:40.412"/>
    </inkml:context>
    <inkml:brush xml:id="br0">
      <inkml:brushProperty name="width" value="0.05292" units="cm"/>
      <inkml:brushProperty name="height" value="0.05292" units="cm"/>
      <inkml:brushProperty name="color" value="#FF0000"/>
    </inkml:brush>
  </inkml:definitions>
  <inkml:trace contextRef="#ctx0" brushRef="#br0">8235 11377 508 0,'-9'-3'188'0,"9"3"-148"0,-9-2-8 0,6-1 132 0,3 6-96 0,-3-6 80 0,3 3-88 0,0-2 56 16,6 2-64-16,0-6 32 0,3 6-48 0,3-2 32 15,6 4-36-15,12-4 68 0,5 2-52 16,25-6 28-16,2 4-44 15,37-6-28-15,-4 0-4 0,39-3 16 16,-9 3-8-16,36-5-4 16,-13 5 0-16,28-5-4 15,-21 5 0-15,17-5 8 16,-23 2-4-16,6 3-4 16,-27 3 4-16,3-3-4 15,-24 5 0-15,0-2 60 16,-20 5-32-16,-4-3-20 15,-15 6-8 1,-5-3 60-16,-13 3-32 0,-8-1 8 16,-6 1-24-16,-9 0-8 15,-4-1 0-15,-5-2-16 16,0 3 8-16,-6-3 4 16,0 0 0-16,-3-3-196 0,0 3 108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3:46.216"/>
    </inkml:context>
    <inkml:brush xml:id="br0">
      <inkml:brushProperty name="width" value="0.05292" units="cm"/>
      <inkml:brushProperty name="height" value="0.05292" units="cm"/>
      <inkml:brushProperty name="color" value="#FF0000"/>
    </inkml:brush>
  </inkml:definitions>
  <inkml:trace contextRef="#ctx0" brushRef="#br0">7994 5567 684 0,'-6'-3'252'0,"6"3"-192"0,-6 0-20 0,3 0 48 0,6 0-56 0,-3-2 84 0,6 2-64 0,6-6 36 0,6 1-52 0,23-8 60 15,7 2-56-15,26-5-8 16,1 6-20-16,35-6 0 16,0 0-8-16,33 0-12 15,-12 5 4-15,15-4 4 16,-21 4 0-16,15-5 16 15,-18 6-8-15,-3-4-12 16,-21 6 0-16,-3-5 12 16,-17 5-4-16,2-5 16 15,-8 2-12-15,2 1-28 16,-12 2 8-16,-2 0 24 16,-6 3-8-16,-10-3 28 15,-5 8-20-15,-9-8-4 16,-4 5-4-16,-5-2 12 15,-3 2-8-15,0 1-20 16,0 2 4-16,6-3-276 16,-1 3 152-16</inkml:trace>
  <inkml:trace contextRef="#ctx0" brushRef="#br0" timeOffset="1784.8">9729 6448 508 0,'-9'-5'188'0,"9"5"-148"0,-9-6-8 0,3 4 80 0,0 2-68 0,-5-3 104 16,-1 0-84-16,-6-2 52 0,6 2-72 0,-6-2 32 16,3 5-44-16,-3-2-20 15,6 2-4-15,1-3 52 0,8 6-32 16,11-3 24-16,7 0-32 16,21-3 60-1,3 3-44-15,38-3 12 16,6 1-32-16,31-4 20 15,-7 6-24-15,24-2-20 16,-12 2 0-16,15-3-4 0,-18 3 4 16,3-3 0-1,-18 3 0-15,-9-2 32 0,-14 4-12 0,-16-4 48 16,-11-1-32 0,-9-2 40-16,-7 2-40 0,-5-2 12 15,-3 5-24-15,-6-8-8 16,-1 8-4-16,-2-5-4 15,-3 5 0 1,-3-3 8-16,-3 6-4 0,-3-3-4 16,3 2 4-16,-9 1-16 15,3 5 8-15,0 2-260 16,3 4 144-16</inkml:trace>
  <inkml:trace contextRef="#ctx0" brushRef="#br0" timeOffset="3920.26">8940 7599 612 0,'0'0'228'0,"0"0"-180"0,-3-3-12 0,1 1 148 0,2 4-108 15,-3-2 140-15,3 0-128 0,8-2 92 0,4 2-104 0,21-3 36 16,6 0-64-16,29-2 0 16,1 2-28-16,47-5 4 15,-3 6-12-15,39-6-8 16,-9 5 0-16,5-2-4 16,-20 2 0-16,6 1 8 15,-21 2-4-15,-2 0 8 16,-16 5-8-16,-12-5-4 15,-17 3 4-15,-7-3 12 16,-8 0-8-16,-7 0 4 0,-5 0-4 16,-6-3 20-1,-3 3-16-15,-7-5-4 0,1 5-4 16,-3-3-76-16,-3 3 40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3:57.490"/>
    </inkml:context>
    <inkml:brush xml:id="br0">
      <inkml:brushProperty name="width" value="0.05292" units="cm"/>
      <inkml:brushProperty name="height" value="0.05292" units="cm"/>
      <inkml:brushProperty name="color" value="#FF0000"/>
    </inkml:brush>
  </inkml:definitions>
  <inkml:trace contextRef="#ctx0" brushRef="#br0">4288 7477 1132 0,'-18'-16'420'0,"18"16"-328"0,3-10-24 0,0 2 156 0,3 2-136 0,-3-9 104 0,3-1-108 0,3-11 32 0,3 3-68 0,12-15-32 16,3 2-16-16,32-22 0 16,-2 4 0-16,38-14-12 15,0 11 8 1,27 0-4-16,-9 15 0 0,15 4 0 15,-9 12 0-15,0 3 8 16,-11 9 0-16,-10-1 0 16,-15 8 0-16,-11-3 16 15,-16 3-8-15,-5-2-12 16,-10 4 0-16,-8-4 20 16,-9 2-8-16,-9-3 4 15,-6 6-4-15,-9-3 20 16,-3 5-16-16,-12-2 4 15,3 2-8-15,-24-2 12 16,12 5-12-16,-11-5-12 16,8 2 0-16,-3-5 12 15,9 0-4-15,3-5-4 16,7 5 4-16,11-5-16 16,3 2 8-16,17-5-4 15,7 6 0-15,9 7-12 16,3 6 12-16,2 13-12 15,1 2 8-15,-12 6 8 16,-4 3 4-16,-17 4 88 16,-3-2-48-16,-21 3 80 15,4 0-68-15,-19-3 36 16,9-5-52-16,-15-8 16 16,12-3-32-16,-2-13 16 15,11 0-20-15,-15-13 44 16,12-1-32-16,-6-7-4 15,9 3-16-15,1-6-32 0,-4 5 12 16,3-2-20-16,3 5 16 16,0-2-124-16,6 7 80 15</inkml:trace>
  <inkml:trace contextRef="#ctx0" brushRef="#br0" timeOffset="8766.95">18742 4265 1216 0,'-18'-16'448'0,"18"16"-348"0,-20-24-28 0,8 9 128 0,6 1-124 0,-9-15 96 0,6 0-104 0,-9-32 36 0,6 3-60 0,-3-29-24 15,6 10-12-15,3-26 104 16,3 10-60 0,12-13 8-16,9 22-40 0,15-1-28 15,6 22 0 1,17-9-12-16,4 19 8 0,29-5 0 15,0 13 4-15,30 13-36 16,-6 16 24-16,30 19-4 31,-12 13 16-31,18 24-28 0,-18 2 20 16,-3 43-20-16,-21-1 20 0,-20 41 8 16,-22-4 8-16,-26 6-12 15,-18-5 8-15,-30-3 4 16,-9-16 0-16,-33 3 32 15,1-19-16-15,-31-7 20 16,10-19-20-16,-33-11 64 16,11-16-48-16,-29-10 32 15,12-5-36-15,-21-17 72 0,18-4-56 16,-18-33 24 0,24-2-40-16,-9-34-16 15,21 2-8-15,2-24-32 16,25 6 16-16,8-8-40 15,22 18 32-15,8 3-48 16,15 16 40-16,9-3-292 0,12 19 176 0,9-11-568 16,9 13 400-16</inkml:trace>
  <inkml:trace contextRef="#ctx0" brushRef="#br0" timeOffset="9558.81">19549 3498 984 0,'3'-8'368'0,"-3"8"-288"0,0 0-20 0,-3-5 116 0,3 10-108 0,-6-5 88 0,0 0-92 0,-12 3 64 16,3-1-72-16,-11 1 12 16,2 2-36-16,-9 0 24 15,3 3-32-15,-6-2-4 16,10 2-12-16,-4-1 12 16,6 4-12-16,3-8 32 15,9 7-24-15,0-7 4 16,6 8-12-16,9-6-24 0,6 5 8 0,15 6 12 31,6 0 0-31,6 8 24 16,2-3-16-16,-5 6 12 15,-3 2-12-15,-12 5 100 0,-6-5-64 16,-15 0 52-16,-3-8-60 16,-18-2 8-16,3-3-32 0,-18-13-60 15,4-1 20 1,-16-10-184-16,9-5 116 0</inkml:trace>
  <inkml:trace contextRef="#ctx0" brushRef="#br0" timeOffset="10894.79">17501 3551 612 0,'-45'-3'228'0,"45"3"-180"0,-32 13-12 0,23-13 192 0,6 6-132 0,0-4 200 0,6 4-168 0,18-6 96 16,8 0-132-16,28-6 40 15,2 1-76-15,28-8-8 16,-1 2-28-16,18-5 32 15,-5 8-28-15,8-5-12 16,-15 0-8-16,-3 0 12 0,-14 5-8 16,-13 2 60-1,-11-2-40-15,-7 3 40 16,-11-3-36-16,-9 3 0 0,-6 5-20 16,-6-5-8-1,-3 5 0-15,-9 0 4 0,0 5-4 16,-9-5-92-16,3 0 52 0,-9-5-88 15,3 5 72-15,-6-6-8 16,3 4 36-16,-6-12-4 16,7 9 16-16,-4-8 0 15,3 2 4 1,3 1 16 0,3 5-4-16,3-6 40 0,6 8-20 0,3-2 48 15,6 5-40 1,3 5 48-16,3 1-48 0,-6 4 64 15,0 6-56-15,-9 0 80 16,3 2-68-16,-15 1 16 16,3-3-36-16,-15 0-40 15,3-3 4-15,-3 0-236 16,3 0 128-16,-2 3-640 16,8 0 420-16</inkml:trace>
  <inkml:trace contextRef="#ctx0" brushRef="#br0" timeOffset="11544.31">17522 4096 1060 0,'0'-6'392'0,"0"6"-304"0,9 3-28 0,0-6 180 0,3 3-144 0,11-5 96 0,7 0-112 0,18-3 24 0,-1 3-60 16,16-6-24-16,0 6-12 0,8-8-8 16,-6 2 0-16,7 0 24 15,-7 6-12-15,1-8-4 16,-10 8-4-16,-8-3 4 16,-6 2-4-16,-13 1 8 15,-5 2-8-15,-9 1-20 16,0 2 8-16,-6-3 12 0,-3 3 0 0,-6-8-12 31,0 3 4-31,-3-6 4 16,0 9 0-16,-3-12 8 15,6 4-4-15,-3-3-4 0,3 5 4 0,0-6-40 32,6 4 20-32,0-1 32 0,3 6-8 15,0-3-8-15,6 5-4 16,-6 3 48-16,3 3-24 0,-7 5 104 15,4-3-68-15,-6 6 72 16,0 2-72 0,-12 3 12-16,3 2-36 15,-14 4-4-15,-4-9-16 0,-9 3-96 16,6 0 48 0,-8 0-316-16,8-1 196 0,3 1-460 15,9 3 348 1</inkml:trace>
  <inkml:trace contextRef="#ctx0" brushRef="#br0" timeOffset="12247.62">17662 4630 932 0,'-18'0'348'0,"18"0"-272"0,-6 0-20 0,3 0 200 0,6 0-152 0,3-5 132 0,6 5-132 0,18-11-4 0,2 3-60 0,22-5 28 0,0 5-40 0,14-5-4 0,-3 2-16 0,25-2 4 15,-7 5-8-15,6-2-4 16,-11 7 4-16,-7-10-16 16,-8 5 8-16,-4-3 20 15,-14 6-8-15,-6-3-12 16,-7 5 0-16,-5 1 28 16,-6 2-12-16,-9-3-4 15,0 6-4-15,-9-6-4 16,0 3 0-16,-9-3 16 15,0 1-8-15,-9-3 4 16,0 5-4-16,-9-6 4 16,6 6-8-16,-5-2 8 15,5 4-8-15,3-4-20 16,9 2 8-16,6-6 12 16,9 6 0-16,12 6-36 0,5-4 16 15,4 9 24 1,3-1-4-16,-9 1 8 0,-3 2-4 0,-12-2 4 15,-4-3-8 1,-13-3-80-16,-1 3 40 0,-18-3-328 16,3-2 200-1,-18 2-748-15,4 6 508 16</inkml:trace>
  <inkml:trace contextRef="#ctx0" brushRef="#br0" timeOffset="13295.48">16432 3413 892 0,'-5'11'332'0,"5"-11"-260"0,0-6-20 0,0 1 264 0,0 2-184 0,0-2 124 0,5-5-148 0,-2-6 16 0,6 5-72 0,6-5-28 16,3 3-16-16,9-5 8 15,0 4-8-15,5-4-12 16,1 5 0-16,0-1 12 15,-3 9-4-15,-4 2-4 16,-2 3 4-16,-12 14-16 16,0-1 8-16,-15 19-24 15,0 2 16-15,-12 11 12 16,3 0 4-16,-8-11 24 0,5-2-16 16,-3-8 12-16,3-3-12 15,0-5-8 1,6-3 0-16,-3-2 4 15,6-3-4-15,3-3-4 0,3 0 4 0,0-5 4 16,6 0-4 0,3-5-4-16,6-3 4 0,0-8 12 15,3 3-8-15,3-14 32 16,-1 6-24 0,1-16-32-16,3 8 8 15,0-11 20-15,0 11-8 0,3 0 8 16,-4 3-4-16,1 2-16 15,0 5 4-15,-6 4-4 16,0 1 0-16,-6 4 8 16,-1 7 0-16,-8-2 0 15,-3 5 0-15,-8 5-28 16,-1 3 16-16,-9 11-4 16,3 2 8-16,-3 11 0 15,6-6 0-15,0 6 8 16,6-1 0-16,3-1 16 15,3-1-8-15,0-5-12 16,3-1 0-16,-3-9 4 16,3 4 0-16,-3-5 0 15,0-5 0-15,0 0 8 16,0 3-4-16,0-3-152 16,0 2 80-16,0-7-184 15,3 2 144-15,-3 1-188 16,3-4 168-16</inkml:trace>
  <inkml:trace contextRef="#ctx0" brushRef="#br0" timeOffset="13579.67">16983 3516 892 0,'-3'-13'332'0,"3"13"-260"0,9 5-20 0,-6-2 248 0,3 8-176 0,0 4 124 0,3 1-140 0,-3 6-44 15,3-7-40-15,-3 4 0 16,3-3-16-16,-6 0-4 15,3-3 0-15</inkml:trace>
  <inkml:trace contextRef="#ctx0" brushRef="#br0" timeOffset="14375.85">16614 4167 788 0,'-9'-5'292'0,"9"5"-228"0,-6-13-16 0,3 5 204 15,3 5-148-15,-3-7 80 16,6 4-108-16,3-4 20 16,6 2-56-16,0-3-24 15,3 3-8-15,0 0-28 16,3 0 12-16,-1 6 40 15,1 2-20-15,-6 5-20 16,0 6 4-16,-9 7 0 16,-3 6 4-16,-12 5-28 15,0 5 16-15,-6-2 4 16,4-3 8-16,-4 3 8 16,3-6-4-16,0 1 16 15,6-9-12-15,6-4-20 16,3-1 4-16,3-10 4 15,3-1 4-15,3-10 8 16,0 3-4-16,0-8 16 16,3 2-12-16,-3-5 32 0,-1-2-24 0,1-6 12 15,0 8-16 1,3-10 0-16,0-1-4 0,0-2-24 16,3 8 8-16,0-6 4 15,0 6 4-15,0 0 0 16,2 5 0-16,-5 0 8 15,-3 6-4-15,-6 2-12 16,0 8 4 0,-9 0 4-16,0 2 0 0,-9 9 24 15,4 5-12 1,-4 5 68-16,3 0-48 0,0 6 24 16,6-1-36-16,3 1 8 15,6-1-16-15,3-7 88 16,3-1-52-16,3-10-32 15,0 0-12-15,0-11-4 16,2 1 0-16,-5-6-168 16,0 2 92-16,-3-1-332 15,3 4 228-15</inkml:trace>
  <inkml:trace contextRef="#ctx0" brushRef="#br0" timeOffset="15144.26">16891 4344 540 0,'-3'0'200'0,"3"0"-156"0,6 8-12 0,-6-10 212 0,3 2-140 0,0-6 80 0,6 1-108 0,3-3-24 0,3-5-32 0,2-6-32 16,1 9 4-16,0-1-4 16,3 6 4-16,-6 0 32 15,0 10-12-15,-9 8-40 16,-3 6 16-16,-12 10 168 16,3-3-84-16,-6-2 144 15,3 0-128-15,0-8 64 16,3 2-88-16,0-15 28 15,6 2-56-15,6-7 0 16,3 2-24-16,6-6 12 16,3-2-16-16,0-5-84 15,-1 8 44-15,1-6-256 16,-3 9 164-16,-3 2-476 16,0 13 336-16</inkml:trace>
  <inkml:trace contextRef="#ctx0" brushRef="#br0" timeOffset="16000.44">16447 5011 904 0,'3'-8'332'0,"-3"8"-256"0,3-8-24 0,-3 3 228 0,3 5-164 0,0-11 68 0,0 6-108 0,3-5-8 16,0 4-44-16,6-2-12 15,3 3-8-15,6-3 4 16,0 5-4-16,2-4-4 15,4 1 4-15,-3-2-32 16,0 6 16-16,-3 2-4 0,-3 2 8 16,-10 4-44-16,1 7 24 15,-15 0 24 1,0 3 4-16,-11 5-16 16,-1 0 8-16,-9 0 32 0,6-2-16 15,-3-3 0-15,6 0-4 16,4-3 4-1,5 0-4-15,3-10-12 0,6-1 4 16,6-4 28-16,3-1-12 16,2-7 4-16,4 2-8 15,0-8 12-15,3 5-12 16,-3-7-28-16,3 4 8 0,0-7 24 16,0-3-8-16,2-7 8 15,1 2-4-15,0-14 4 16,0 14-8-16,-3-11-4 15,0 11 4-15,-9 6-24 16,-3 7 12-16,-12 13 12 16,-3 6 0-16,-15 23 40 15,3 9-20-15,-6 7 48 16,6-2-40-16,6-1 28 16,7-4-32-16,8-6 28 15,8-5-32-15,10-11-24 16,3-5 0-16,6-8-64 15,3-6 36-15,-3-1-148 16,-4 1 100-16,-2-2-300 16,-3 8 208-16,-6-5-652 0,-3 5 456 15</inkml:trace>
  <inkml:trace contextRef="#ctx0" brushRef="#br0" timeOffset="16946.39">17004 4977 808 0,'-18'0'300'0,"18"0"-232"0,-9 0-20 0,6 0 168 0,3 0-128 0,-3-3 116 0,0 1-120 0,0-4 20 16,6 4-64-16,-3-4-4 16,6 6-24-16,0-5 28 15,0 5-24-15,0-5-4 16,3 5-8-16,0-3-4 16,0 3 0-16,3 0 16 15,0-5-8-15,0-1-12 16,-1 4 0-16,1-3 4 15,3-1 0-15,0-2 0 16,3 3 0-16,-6 2 0 0,0-2 0 16,-3 0 0-16,0 10 0 15,-6-5 0 1,0 5 0-16,-6 1 8 0,0 4-4 0,-6 1 8 16,0-3-8-16,-3 0 24 15,3 2-16-15,3 1-4 16,3 2-4-1,6 0-4-15,3 1 0 0,3-1 120 16,0 0-64-16,0-5 16 16,0 3-48-16,-6-9 4 15,0 3-16-15,-9-5 0 16,3 0-4-16,-6 0-68 16,0 6 32-16,-6-1-280 15,0 6 172 1,-15 7-508-16,4 1 364 0</inkml:trace>
  <inkml:trace contextRef="#ctx0" brushRef="#br0" timeOffset="17946.09">20260 3508 476 0,'-12'-37'176'0,"12"37"-136"0,-14-29-12 15,2 19-4-15,0 2-20 0,-9-3 8 0,6 8-8 0</inkml:trace>
  <inkml:trace contextRef="#ctx0" brushRef="#br0" timeOffset="18280.84">20103 3373 780 0,'0'6'288'0,"0"-6"-224"0,11 0-20 0,4 0 268 15,6 2-180-15,24-10 96 16,2 3-132-16,43-8-12 16,2 0-48-16,36-3 20 15,-9 3-32-15,21-6-24 16,-21 11 0-16,6-2-8 16,-15 4 0-16,-6 4 76 15,-17-4-36-15,-13 4 48 16,-14 4-44-16,-10-2 0 15,-11 6-24-15,-9-6 0 16,-6 0-4-16,-7 0-8 16,-2 0 4-16,-6 0-24 15,-3 0 12-15,-6 0-172 0,0 0 100 16,-6 0-232-16,3 0 176 16,-21 2-332-1,1 4 264-15</inkml:trace>
  <inkml:trace contextRef="#ctx0" brushRef="#br0" timeOffset="18914.8">20311 3966 684 0,'21'16'252'0,"-21"-16"-192"0,21 3-20 0,-9-3 128 0,-1 2-100 0,10-4 96 0,6-1-96 0,27-8 124 15,2 1-108-15,39-9-12 16,4 3-48-16,26-5 0 16,-9 5-12-16,12-2 56 15,-15 5-40-15,-3-1 52 0,-18 6-48 16,-5 1 36 0,-19-1-36-16,-5 2 52 15,-13 1-48-15,-8 0 0 16,-9 5-20-16,-10-3 16 15,-2 3-20-15,-6-5 12 0,-3 5-12 16,-6-6 0 0,0 6-4-16,-9-5-16 15,3 3 4-15,-12-12 12 0,3 9-4 16,-12-3-28-16,3 0 12 16,-8-2 24-16,5 7-8 0,-9-2 8 15,9 5-4 1,3 0-32-1,9 0 12-15,9 0 32 0,6 2-12 16,12 12 8-16,3-1-8 0,3 5 36 16,0 6-20-16,-9-3 12 15,-4 6-20-15,-14-3 20 16,1-3-24 0,-16-3-84-16,3-2 40 0,-15-5-368 15,6-9 220-15</inkml:trace>
  <inkml:trace contextRef="#ctx0" brushRef="#br0" timeOffset="19380.36">21427 3130 716 0,'-9'0'264'0,"9"0"-204"0,0 3-16 0,0 2 196 0,0-5-140 0,3 5 100 0,0-2-116 0,0-3 104 0,3 0-108 0,6 0 84 15,0 3-96-15,3-1 12 16,0 3-48-16,11-5-4 16,1 3-16-16,9 0-8 15,3 5 0-15,2-6-4 16,-2 4 0-16,-6 2-12 16,-6 2 8-16,-10 9 72 15,-5-6-36-15,-15 5 24 16,-3 4-36-16,-14-1 36 15,2 3-32-15,-9-11 12 16,3 3-20-16,0-6-96 16,6-7 44-16,4-6-280 15,5 3 176-15,6-13-440 16,6 8 324-16</inkml:trace>
  <inkml:trace contextRef="#ctx0" brushRef="#br0" timeOffset="19863.32">22198 3077 1132 0,'3'-29'420'0,"-3"29"-328"0,-3-13-24 0,0 10 84 15,0 3-96-15,-3 8-12 16,3 0-28-16,-3 8-16 16,3 5 4-16,3 0 4 15,3 3-4-15,6-8-20 16,3 8 8-16,6-11 40 16,3 0-20-16,6-5 8 15,-1 3-12-15,4-11 28 16,-3 0-20-16,-3-6-4 15,0-2-8-15,-4-7 4 16,-2-1-4-16,-3-8-4 16,-3 8 4-16,-6-2-16 15,3 10 8-15,-9 10 4 16,3 9 0-16,-12 5 24 16,3 7-12-16,-9-1 156 15,0-1-96-15,-12-3 52 16,7 1-76-16,-10-6-32 15,3-2-16-15,-3-3 24 16,6-6-12-16,1-2-216 16,5 0 112-16,3-2-308 0,6-4 224 15</inkml:trace>
  <inkml:trace contextRef="#ctx0" brushRef="#br0" timeOffset="20073.75">22636 3241 1380 0,'3'16'512'0,"-3"-16"-396"15,0 32-36-15,0-14 152 0,3 1-144 0,0-1-16 0,3 6-48 0,-4 0 8 0,4-6-20 0,-3-2-4 0,3 0-4 0,-6 0-324 0,3-3 176 0</inkml:trace>
  <inkml:trace contextRef="#ctx0" brushRef="#br0" timeOffset="20614.86">22103 3913 788 0,'6'8'292'0,"-6"-8"-228"0,15 19-16 0,-6-14 88 16,0 3-84-16,2-3 76 16,1 3-72-16,0-8-20 15,3 3-24-15,-3-11 16 16,3 0-16-16,-6-5 12 15,3-1-12-15,-9-4-8 16,0 5 0-16,-3-1-24 16,0 7 12-16,0 14-12 15,0 7 8-15,0 12 44 16,6 6-20-16,-3 8 228 16,3-1-132-16,-3 6 172 15,0-10-156-15,-12 2 76 16,3-3-116-16,-12-10-12 15,0-3-44-15,-6-13-44 16,6-3 8-16,-3-10-244 0,7-3 136 16,-1-5-560-16,6 0 380 15</inkml:trace>
  <inkml:trace contextRef="#ctx0" brushRef="#br0" timeOffset="21265.19">22398 4167 572 0,'5'-2'208'0,"-5"2"-160"0,-3-3-12 0,3 3 244 0,3 0-160 0,0-5 152 0,0 5-156 0,0-3 36 0,3 0-88 0,3 1 4 16,0-4-36-16,6 1-20 16,3 5-8-16,0-3 28 15,0 3-16-15,-9 3-56 16,0 8 16-16,-9 2 20 16,0 3 4-16,-9 8 204 15,3 2-112-15,-6-2 36 16,6-3-80-16,3-5 76 15,6 0-68-15,6-8 8 16,6 2-40-16,8-10 4 16,1-5-16-16,3-6-52 15,-3 3 24-15,0-5-252 16,-1 3 148-16</inkml:trace>
  <inkml:trace contextRef="#ctx0" brushRef="#br0" timeOffset="25698.18">8699 7451 352 0,'-23'-3'132'0,"23"3"-104"0,-9-3-8 0,6 3 148 0,3 3-96 0,-3-3 192 0,6 5-148 0,-3 1 128 0,6-1-140 0,3 3 52 0,5 0-92 0,4 0 28 15,0 2-56-15,15-2 44 16,0 0-48-16,26-8 48 15,1 3-48-15,38-3 20 16,0 0-32-16,48 2 16 16,-6 6-20-16,41 3-8 15,-11 0-4-15,44-3 12 16,-17 2-8-16,41-5 60 16,-21 1-40-16,45-4 8 15,-30 4-24-15,45-1-8 16,-33 0 0-16,21 0 4 15,-36 1-4-15,13-6-20 16,-37 2 8-16,18-2 20 16,-38 3-4-16,-1-6-4 15,-32 3 0-15,12-8 4 16,-24 3-4-16,8-11 8 16,-17 6-8-16,-9-6-4 15,-23 5 4-15,-7-2-16 16,-15 5 8-16,-2-2 28 0,-16 4-12 15,-5-2 4 1,-12 3-8-16,-4-6 12 0,-5 6-12 16,-3-8-4-1,-3 2 0-15,-1-7-4 0,1 5 0 16,3-6 8-16,-3 3-4 16,5-2-4-16,1 7 4 15,6 0-4-15,-3 6 0 0,2 3-364 16,1 4 200-16</inkml:trace>
  <inkml:trace contextRef="#ctx0" brushRef="#br0" timeOffset="41097.51">9429 16798 560 0,'-18'-5'208'0,"15"10"-164"0,0 1-8 15,0-6 180-15,0 2-124 0,3-2 104 0,6 3-112 0,0-3 52 0,6 0-80 0,3 3 48 0,2-3-60 16,7 0 24-16,6-3-40 0,3 3 44 16,5-3-40-16,4 3 36 15,0-2-36-15,-1-1 24 16,4 3-28 0,6-3-16-16,14-2-8 15,81-3 124-15,-75 3-104 16,10 2-16-1,14-2 60-15,9 2-36 0,-3 1-4 16,1-4-16-16,14-2 8 16,3 0-12-16,-12 1-4 15,6-4 0-15,15-2 4 16,0 0-4-16,-15-1-12 16,0 4 4-1,15-4 20-15,-15 4-8 16,24-3-12-1,-12 2 0-15,18-5 28 0,-18 6-12 16,18-4-12-16,-15 6-4 16,33-5 4-16,-18 5 0 0,17-2-12 15,-20 2 8 1,12 0-4-16,-24 5 0 0,21-5 16 16,-18 6-4-16,12-4 16 15,-21 6-12-15,12-2-20 16,-15 4 4-1,6-2 20-15,-15 0-4 0,9 0-20 16,-12 0 4-16,6 0 12 16,-17 0 0-16,-4 0 8 15,-15 0-8 1,-2-2 76-16,-13 2-44 0,4-3-4 16,-7 6-20-16,4-3-20 15,-10 5 4-15,-2-2 12 16,-9 2-4-16,-7-2 8 15,-5 2-8-15,-6-5-20 16,0 2 8-16,-4-2 4 16,1 0 4-16,-6 0 16 15,0 3-8-15,-6-3-4 16,0 3 0-16,-3-3-4 16,0 0 0-16,0 0 8 15,0 0-4-15,-3 0-4 16,0 0 4-16,-3 0-4 15,0 0 0-15,0 0 0 0,0 0 0 0,0-3 8 32,3 3-4-32,-3-3-12 0,0 6 4 15,-3-6 4-15,3 3 0 16,-3-2 8-16,3 2-4 16,-3-3-12-16,6 6 4 0,-3-3 4 15,0 0 0-15,0 0 8 16,0 0-4-16,0-3-100 15,3 3 52-15,0-2-272 16,0 4 176-16</inkml:trace>
  <inkml:trace contextRef="#ctx0" brushRef="#br0" timeOffset="52652.14">19632 12719 548 0,'0'-3'204'16,"0"3"-156"-16,0-5-16 0,0 2 204 0,3 3-136 0,0 0 80 0,0 3-104 0,0-1 40 0,0 6-72 0,3 5 112 15,0 6-88-15,-3 10 80 16,0 0-84-16,-3 8 4 15,3-2-44-15,0 2-4 16,0-3-12-16,-3 3 4 16,3-8-8-16,-6-2 16 15,3-4-12-15,-3-4-188 16,0-1 96-16,-9 1-528 16,3 0 340-16</inkml:trace>
  <inkml:trace contextRef="#ctx0" brushRef="#br0" timeOffset="53238.71">19492 14036 728 0,'0'-2'268'0,"0"2"-208"0,6 18-16 0,-3-5 228 0,0 6-156 0,3 10 176 0,0 0-168 15,0 5 76-15,3-2-116 0,-3-5 24 16,0-4-64-16,-3-4 36 15,3-3-44-15,-6-3-12 16,0-2-12-16,-3-6-20 0,3 3 4 16,-6 0-312-16,3 0 168 0</inkml:trace>
  <inkml:trace contextRef="#ctx0" brushRef="#br0" timeOffset="53971.31">19299 15846 632 0,'-18'0'236'0,"18"0"-184"0,-12-8-16 0,6 3 192 0,3 5-132 0,-3-8 164 0,6 2-148 16,0-7 76-16,3 5-108 0,6-8 76 0,6 3-88 0,6-8 4 15,0 5-48-15,8-2-12 16,1 4-8-16,9 9-24 16,-3 5 12-16,5 21 12 15,-2 8 0-15,-9 19-12 16,-3 2 4-16,-27 11 12 15,-3-8-4-15,-27 3 140 16,3-9-80-16,-15-4 124 16,7-9-108-16,-7-13 84 15,6-8-96-15,-8-18 4 16,5-6-48-16,-6-23 12 16,10-3-20-16,-1-21-16 15,12 5-4-15,9-11-32 16,9 6 20-16,3 5-136 15,9 16 84-15,3 5-372 16,3 14 240-16,9 5-620 16,6 10 456-16,17 8-216 0</inkml:trace>
  <inkml:trace contextRef="#ctx0" brushRef="#br0" timeOffset="55975.67">9640 14438 704 0,'-21'6'264'0,"21"-6"-208"0,-21 5-12 0,12-2 132 0,6-1-104 0,-3-4 156 0,3 2-128 0,0-3 80 0,3 0-100 0,0-2 24 0,6 5-60 0,0-5 4 16,3 5-32-16,3-6 0 31,0 6-8-31,6-2-8 0,0 4 4 0,9-4 4 16,-1 2-4-16,16-3 32 15,0 0-20-15,26-2-4 16,4 0-8-16,26-6-16 15,-3 3 8-15,30-5 28 16,-6 3-12 0,45-4 40-16,-15 4-28 0,47-4-32 15,-17 4 4-15,47-6 8 16,-24 3 0-16,48-6-12 16,-32 3 4-16,41-5 20 15,-33 3-8-15,24-1-4 16,-30 6 0-16,6 0-4 15,-32 7 0-15,8 1 0 16,-32 3 0-16,0-1-12 16,-36 3 8-16,0 0 12 15,-24 3-4-15,0-3 8 16,-18 2-8-16,-9-2-12 16,-14 3 4-16,-13-3 12 15,-11 2-4-15,-6-2 24 16,-6 0-16-16,-10-2 12 15,-2 2-12-15,-9 0 12 16,0 2-16-16,-6-2-12 0,0 0 0 16,-6 0 4-1,3 0 0-15,-3 0 0 0,0 0 0 0,3 0 0 32,0 0 0-32,-3 0 0 15,0 0 0-15,0 0 8 0,0 0-4 16,0-2 8-16,6 2-8 0,-3-5-80 15,0 2 40 1,0-5-284-16,3 5 176 16</inkml:trace>
  <inkml:trace contextRef="#ctx0" brushRef="#br0" timeOffset="57139.46">20007 12697 664 0,'12'-8'244'0,"-12"8"-188"15,9 0-16-15,-9 0 136 0,0 0-104 0,0 6 44 0,6 2-72 0,-3 13 56 0,0 5-60 0,0 17 124 0,0 2-92 0,-6 42 44 16,3 6-68-16,-3 55 108 15,3-3-88-15,6 43 44 16,6-5-64-16,15 23-32 0,2 8-16 16,1-18 140-16,-3-3-76 15,-3-5 60-15,-6-27-68 16,-3-7 20-16,-3-6-44 0,-4-21 16 16,-2-16-28-16,0-13 8 15,0 0-16-15,0-5 20 16,0-11-20-16,-3-14 4 15,0-7-8-15,-3-16 20 16,0-8-16-16,0-8-4 0,-3-5-4 16,0-5 28-16,0-3-16 15,0-6-4 1,0 3-8-16,-3-5 4 31,3-2-4-31,-3-4-4 0,6 1 4 16,-3-3 40-16,3 0-24 15,-3-3-8-15,6 3-8 0,-3-5-24 16,0 2 12-16,0-2-4 16,3 2 4-1,0-4-20-15,0 4 16 16,0-8-92-16,3 3 56 0,-3-13-416 16</inkml:trace>
  <inkml:trace contextRef="#ctx0" brushRef="#br0" timeOffset="65678.34">8485 13380 496 0,'3'-5'184'0,"-3"5"-140"0,-6 2-16 0,0-2 108 0,6 0-80 0,-3-2 76 0,3 2-76 0,-3-3 92 0,3 0-84 0,-3-5 84 31,3 3-84-31,0-8 20 0,3 5-48 0,0-5-12 16,3 2-16-16,3-2 4 15,0 5-8-15,9 0-12 16,0 5 4-16,8 9-16 16,4 4 12-1,0 9-4-15,0 5 4 0,-9 2 68 16,-4-2-32-16,-14 2 228 16,-3-2-144-1,-17-3 128-15,-4 1-136 0,-15-9 20 16,3-3-72-16,-2-7 40 15,5-3-52-15,-3-11 8 16,9 3-32-16,-3-10 0 16,10 5-8-16,-4-6-8 15,9 6 4-15,0-3-4 16,3 8 0-16,0 0-108 16,3 3 60-16,0 0-348 15,6 5 216-15,6 0-456 16,6 2 356-16</inkml:trace>
  <inkml:trace contextRef="#ctx0" brushRef="#br0" timeOffset="72102.69">10179 15798 436 0,'-42'-2'160'0,"42"2"-124"0,-15-3-8 15,6 0 36-15,6 6-40 0,-6-6 44 0,3 3-40 0,-3-2 92 16,6-1-68-16,-5-2 40 0,5 5-56 15,-6-3-12-15,6 3-12 16,-6 0 16-16,3 3-16 0,-3-1 24 16,3 1-24-1,-3 0 56-15,6 2-36 0,-6-2 4 16,6 2-24-16,-3-2 20 16,6 2-20-16,-6-2 12 15,6 2-12-15,-6-3 0 16,6 4-4-16,-3-4 28 15,6 1-20-15,-3 2-4 16,0 1-8-16,-3-4 64 16,3 4-36-16,-3-6-12 15,6 0-12-15,-3 0 80 16,0 0-48-16,3 0-16 16,3 0-16-16,3 0 8 15,6 0-8-15,3 0 16 16,3 0-16-16,8 0-4 15,1 0 0-15,12 0-4 16,-3 0 0-16,14-3-12 16,1 3 8-16,17-5 4 15,1 5 0-15,14-6 8 16,-3 4-4-16,18-9 8 0,-8 6-8 0,17-6-12 16,-9 3 4-1,15-2 92 1,-15 2-48-16,18-3 8 15,-14 3-28-15,20-2-28 16,-15 4 0-16,18-2 20 16,-12 3-4-16,15-3-20 0,-12 6 4 0,21-6 32 15,-15 5-16 1,21-8 0-16,-12 6-4 0,14-5-4 16,-14 4 0-1,21-2 0-15,-21 3 0 0,12 0 0 16,-18 5 0-16,9 0-12 15,-18 5 8-15,6 0 12 16,-21 1-4-16,6-4 8 16,-15 4-8-16,7-1-20 15,-13 0 8-15,3 0 20 16,-14 1-4-16,2-4-12 16,-12 1 0-16,4 0 12 15,-10 2-4-15,-2 0-12 16,-3 0 4-16,-13 1 12 15,-5-1-4-15,-6-2 52 16,-4 2-32-16,-8-2 8 16,-3-1-20-16,-3-2-8 15,0 0 0-15,-3 0 20 16,-3 0-12-16,-3 0 12 16,0 0-12-16,-3 0-16 15,0 0 0-15,2 0 20 16,1 0-8-16,-3 0-4 15,0 0 0-15,0 0-16 16,0 0 8-16,-3 0 12 16,0 0-4-16,0 0-4 0,0 0 4 15,0 0-4-15,0 0 0 16,0 0 8 0,0 0-4-16,0 0-12 0,0 0 4 0,0-2 28 15,3 2-12-15,-3-3-4 16,0 6-4-16,0-3-32 15,0 0 16-15,0 0-384 16,0 0 220 0</inkml:trace>
  <inkml:trace contextRef="#ctx0" brushRef="#br0" timeOffset="73107.53">18564 12877 392 0,'-6'-10'148'0,"6"10"-116"0,-3-11-8 0,0 3 92 0,6 6-68 0,-3-9 88 0,0 6-80 0,0-3 68 16,3 2-68-16,-3-2 4 15,3 6-36-15,-3-3 48 16,0 5-40-1,0 5-24 1,0 5-8-16,0 12-8 16,3 1 0-16,0 14 60 15,0 3-28-15,3 34 24 16,3 3-28-16,5 31 0 0,1-4-12 16,0 25-24-16,0-7 8 15,-12 34 12 1,0-13 0-16,-15 29 120 0,0-16-68 15,-6 5 4-15,6-26-36 16,1 19 80-16,5-17-56 16,3 9-12-16,3-22-24 15,-3 9-12-15,6-20 4 16,-6 4 128-16,0-25-72 0,-3 12-24 16,3-17-24-16,-3 3-24 15,3-13 8-15,-6-9 100 16,6-12-52-16,-6-6-8 15,6-10-24-15,0-3-12 0,0-3 4 16,0-5 12-16,3-2-8 16,0-3-4-16,0-1 0 15,0-1 28-15,0-1-16 0,-3-5-12 16,3 0-8-16,-3-6 12 16,3 3-4-16,0-5 8 15,0 0-8-15,0-5-4 16,0 2 4-16,0-5 12 15,0 0-8-15,6-2-84 16,0-1 44-16,3 0-344 16,6 3 212-16,3 6-868 15</inkml:trace>
  <inkml:trace contextRef="#ctx0" brushRef="#br0" timeOffset="76470.09">8476 15393 424 0,'3'-7'156'0,"-3"7"-120"0,3-6-8 0,-3 4 80 0,0 2-64 0,0-3-20 0,0 0-12 0,0 1 4 15,0 2-8-15,0-3 40 31,0 3-24-31,0-3 32 0,0 3-32 0,0-2 76 16,0-1-56 0,0-2 4-16,0 2-28 0,0-2 48 15,0 2-36-15,0-5 20 16,0 6-32-16,0-4 88 16,0 6-60-16,0-2 40 15,0 2-52-15,0 2-36 16,3 4-4-16,0 9 44 15,3 4-20-15,-3 18 60 16,3 3-44-16,-3 5 56 16,3-3-56-16,0-5 44 15,0-5-44-15,-3-3 16 16,3-5-32-16,-3-3 8 16,0-3-16-16,-3-2-16 15,0-2 0-15,0-4 40 16,0-2-24-16,0-5 0 15,0 2-8-15,0-5-180 16,0 0 96-16,0 0-604 16,6 5 380-16</inkml:trace>
  <inkml:trace contextRef="#ctx0" brushRef="#br0" timeOffset="85775.43">6622 7980 924 0,'-12'-32'340'16,"12"32"-260"-16,0-29-28 0,3 13 160 0,6 3-128 0,6-11 8 0,2 6-52 0,16-6-40 0,3 8 0 0,18 8-8 0,-1 8 0 0,1 24 8 15,-4 5 0-15,-11 16 96 16,-9 0-52-16,-24-3 212 16,-9-2-144-16,-27-8 80 15,-3-6-108-15,-17-5-4 16,2-5-48-16,-12-11 4 15,10-2-20-15,-7-16-16 0,10-3-4 16,-1-18 20 0,9 2-8-16,4-8-56 0,11 6 24 0,3 5-244 15,15 10 148 1,-6 6-380-16,12 10 280 16</inkml:trace>
  <inkml:trace contextRef="#ctx0" brushRef="#br0" timeOffset="87903.3">19921 7353 840 0,'3'-3'312'0,"-3"3"-244"0,3 0-16 16,-3 0 128-16,0 0-108 0,0 3 60 0,6 2-76 0,-3 3 56 0,3 3-64 0,-3-3 64 31,0 2-64-31,0-2 44 0,0 3-52 16,0-3 60-16,0 0-60 0,-3-6 28 31,0 1-40-31,0-3 0 0,0 0-16 15,0 0-8-15,0 0 0 16,0 0 4-16,3 5-4 0,0 8-20 16,0 6 8-16,3 13 12 15,0-1 0 1,2 12 8-16,4-1-8 16,3 11 8-16,3 0-8 15,-3 2 8-15,3 1-8 16,-6-11 8-16,3-8-8 0,-3-11 16 15,-1-4-12-15,-2-12-576 16,-3-5 312-16</inkml:trace>
  <inkml:trace contextRef="#ctx0" brushRef="#br0" timeOffset="88661.21">17823 7641 944 0,'8'-21'352'0,"-8"21"-276"0,6-5-20 0,-3 2 216 0,0 3-160 0,0 0 96 0,3 3-120 0,-6 7 56 16,3 4-84-16,-3 9 64 15,3 6-68-15,0 14-40 16,0 2-12-16,0 13 20 16,0-8-12-16,0-2 12 15,0-8-12-15</inkml:trace>
  <inkml:trace contextRef="#ctx0" brushRef="#br0" timeOffset="103571.06">10319 5779 808 0,'0'7'300'0,"0"-7"-232"0,3 0-20 0,0 0 124 0,0 0-104 0,0 0 80 16,0 0-88-16,-1 0 100 0,1 0-88 0,0-7 84 15,3 4-88-15,-3-8 28 16,3 1-56-16,0-11 12 16,3 2-32-16,0-21 16 0,3 9-20 0,6-14-24 31,-3 8 0-31,3-6 48 16,2 11-20-16,-2-2 16 15,0 10-20-15,-3 3-16 16,0 8-4-16,-6-6 4 15,3 11 0-15,-3 0 0 0,0 6 0 16,-3 2-12-16,0 2 8 16,2 4 12-16,1 4-4 0,0 9-12 31,3-1 4-31,0 9 84 16,3 2-48-16,-3 8-8 0,3-5-16 0,-3-1 80 31,3-1-48-31,-3-4 16 0,2-5-32 0,-5-5 12 15,3 0-20-15,-3-5 8 16,0 2-12-16,-3-8 12 16,0 3-16-16,-3-3 4 15,3 1-4-15,-6-6-8 16,0 0 4-16,3 0-4 16,0 2 0-16,-3-2 0 15,0 0 0-15,0 0-36 16,0 0 20-16,0-2-400 15,3 2 228 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6:10.501"/>
    </inkml:context>
    <inkml:brush xml:id="br0">
      <inkml:brushProperty name="width" value="0.05292" units="cm"/>
      <inkml:brushProperty name="height" value="0.05292" units="cm"/>
      <inkml:brushProperty name="color" value="#FF0000"/>
    </inkml:brush>
  </inkml:definitions>
  <inkml:trace contextRef="#ctx0" brushRef="#br0">22258 4763 580 0,'-3'-11'216'0,"3"11"-168"0,-9 0-12 0,3 0 128 0,3 5-96 0,-6 1 104 0,0 1-96 0,-6-1 116 0,6-1-108 0,-3-2 76 16,3 2-96-16,0-5 56 15,6 5-68-15,0-5 60 16,3 0-64-16,6-5-16 15,6 2-20-15,21-2 24 16,6 5-20-16,26-5 20 16,4 2-20-16,35 0-24 15,0 3 0-15,18-2-4 16,-12 4 4-16,9-4 16 16,-9 2-4-16,-8-3-20 15,-16 1 8-15,-6-4 84 16,-11 4-44-16,2-4-8 15,-8 1-16-15,-4 0 24 16,-5 2-16-16,-4-5 20 16,-8 3-20-16,-6-3-24 15,-6 5 0-15,-7 1 12 16,-5-4 0-16,-3 1 24 16,-3 5-16-16,-3-3-4 15,0 3-4-15,-3-5-4 16,0 5 0-16,-3-3 8 15,0 3-4-15,-3-2 8 16,3 2-8-16,-3-3-20 0,0 0 8 16,-3-2-232-16,0 0 128 15,-3-8-472 1,0 2 328-16</inkml:trace>
  <inkml:trace contextRef="#ctx0" brushRef="#br0" timeOffset="922.28">23240 4149 496 0,'6'-6'184'0,"-6"6"-140"0,0 0-16 0,0 0 120 0,0 0-88 0,0-2 140 0,6 2-112 0,0-3 72 15,0 3-92-15,0-3 124 16,0-2-112-16,-3 0 60 16,0 2-80-16,0-5 44 15,2 3-60-15,-2-3 84 16,3 3-72-16,3-1-44 16,0-1-12-16,3 1 12 0,3-2-4 0,0 3-4 31,3-3 0-31,0 3-4 15,2-1 0-15,4 1 0 16,0 5 0-16,6 0 0 16,-3 3 0-16,-4 5-20 15,1-3 12-15,-9 6 12 16,-3 2 0-16,-9 3-28 16,-3 0 12-16,-12 7 12 0,0-4 4 0,-12 5-12 15,7 0 4 1,-10-1 12-16,6-1-4 0,-6-4 24 15,9-2-16 1,-3-3 24-16,7 0-24 16,-1-2 24-16,6-3-24 0,3-3 24 15,6-5-24-15,6 0-4 16,3 3-4 0,12 0 12-16,2-1-8 15,13 3-4-15,0-5 0 16,5 0-4-16,1 3 0 0,-3-3 44 15,-6 0-24 1,-7 0 8-16,-2 0-16 0,-6 0 36 16,-3 0-24-16,-3 0-4 15,-3 0-12-15,-3 0-8 16,3 0 4-16,-9-3-4 16,3 3 0-1,-3 0-212-15,3-5 116 0,-3 0-384 16,0 2 268-16</inkml:trace>
  <inkml:trace contextRef="#ctx0" brushRef="#br0" timeOffset="1814.7">258 5646 1216 0,'33'-18'448'15,"-33"18"-348"-15,122-43-28 0,-51 20 184 0,0 1-156 0,49-9 28 0,-7 4-76 0,27-7 28 0,-15 10-44 0,3 0-36 16,-18 6-4-1,-9-1 16 1,-27 9-4-16</inkml:trace>
  <inkml:trace contextRef="#ctx0" brushRef="#br0" timeOffset="7654.63">9813 7639 912 0,'-9'-3'340'0,"9"3"-264"16,-9-11-24-16,6 6 196 0,3 2-148 0,-3-7 108 0,3 2-120 0,0-11 32 0,3 3-72 0,3-10 28 15,3 2-44-15,6-5-8 16,5 8-16-16,13 0-16 16,0 5 4-16,12 19-40 15,-1 7 24-15,-2 19-4 16,-3 6 16-16,-16 15 24 0,-8 0-8 16,-12 6 180-1,-6-3-100-15,-18-6 84 16,1-2-100-16,-16-16 0 15,6-5-48-15,-12-16-12 0,10-5-8 16,-4-24 20-16,9-1-12 16,0-23-56-16,7 6 20 0,5-9-172 15,6 8 104-15,3 1-344 16,6 10 244-16,3 7-564 16,6 12 424-16</inkml:trace>
  <inkml:trace contextRef="#ctx0" brushRef="#br0" timeOffset="8035.96">10322 7445 840 0,'3'0'312'0,"-3"0"-244"0,6 0-16 15,-3-2 200 1,-1 2-148-16,4-3 44 16,0 0-84-16,6-4 28 15,3-1-52-15,15 0-20 0,0 2-12 16,11 9 0 0,4 5-4-16,0 16-12 0,-7 2 4 15,-5 11 72 1,-6 3-36-16,-15 5 180 15,-3-5-116-15,-15-1 96 0,0-2-108 16,-24-8 16-16,3-5-60 0,-17-16-4 16,2-3-24-1,-9-18 12 1,13 0-16-16,2-16-48 0,9 2 24 0,9-10-244 16,12 8 144-16,15-8-452 15,9 6 316-15</inkml:trace>
  <inkml:trace contextRef="#ctx0" brushRef="#br0" timeOffset="8331.85">10944 7308 924 0,'15'-16'340'0,"-15"16"-260"0,14-8-28 0,-8 5 284 0,3 6-196 0,-3 10 180 0,3 3-184 0,-6 21 228 0,3 5-208 0,0 6-4 16,0 0-92-1,3-1-12 1,0-4-32-16,0-6-36 15,3-3 12-15,-3-5-16 0,3-2 12 0,-3-6-228 32,-1-3 128-32</inkml:trace>
  <inkml:trace contextRef="#ctx0" brushRef="#br0" timeOffset="9671.45">11468 7567 808 0,'-9'-8'300'0,"9"8"-232"0,-3 0-20 0,3 0 184 0,6 0-136 0,-3-2 132 0,6 2-136 0,5-3 104 15,4 0-112-15,12-2 28 0,6 2-68 0,26-5-24 16,7 0-12-16,23-5-8 16,-6 5 0-16,18-2 16 15,-5 2-8-15,2-3-4 16,-12 3 0-16,-11-2-16 16,-13 4 8-16,-5-2-4 15,-13 6 0-15,-8-6 24 16,-6 5-8-16,-9-2 40 15,-7 5-24-15,-5-3-24 16,-3 3 0-16,-9 0 36 16,0 3-24-16,-9-3 8 0,3 0-12 0,-9 0 12 15,4 0-12 1,-7-3 4-16,6 3-4 16,-6-5 20-16,6 2-16 0,-3-2 4 31,3 5-8-31,0-5 48 0,3 2-32 0,-3-2 8 15,7 5-20-15,-1-6 36 16,3 4-24 0,-3-3 12-16,6 2-20 0,-6-5 28 15,6 3-28 1,-3-3 4-16,3 2-12 0,-3-2 4 16,3 3-8-16,-6-3-4 15,6 6 4-15,-6-4 4 16,6 6-4-16,-6-5-12 15,6 5 4-15,-3-3 4 16,3 6 0-16,-3-3 8 16,3 0-4-16,-3 0-12 15,6 0 4-15,-3 0 56 16,0 0-28-16,0 0 0 16,6 5-16-16,0 1-16 15,3-1 4-15,0 0 12 16,0 3-4-16,3-3-4 15,-1 3 4-15,7 0 4 16,0 0-4-16,6 0-4 16,0 0 4-16,3-3-16 15,-4 1 8-15,1-1-4 16,0 0 0-16,-3-2 24 16,-3 2-8-16,-3-2-4 0,-1 2 0 0,-2 0-4 15,-3 3 0-15,-6 0-12 16,0 0 8-1,-12 3-4-15,0-1 0 0,-17 4 24 16,2-1-8-16,-18 0 24 16,9 3-20-16,-5-5 4 15,5-1-8-15,0-2-24 16,9 0 8-16,-2 0 20 16,8 0-4-16,-6 0-92 15,9 0 48-15,-6 2-272 16,3 1 172-16</inkml:trace>
  <inkml:trace contextRef="#ctx0" brushRef="#br0" timeOffset="16526.24">13420 7067 1080 0,'-3'-11'400'0,"3"11"-312"0,0 19-24 0,0-8 292 0,0-1-208 0,0 9 204 0,3 4-200 0,-3 20-4 0,6 7-88 0,0 8 32 15,0 0-52-15,-3-5-12 16,3-5-16-16,-6-8 16 16,3-9-16-1,-3-4 24-15,3-6-24 0,-3-8-92 16,0-2 44-16,3-6-280 16,3-2 176-16</inkml:trace>
  <inkml:trace contextRef="#ctx0" brushRef="#br0" timeOffset="16917.5">13676 7220 956 0,'0'-26'352'0,"0"26"-272"0,9-24-24 0,-3 11 236 16,0 5-172-16,6-5 20 16,0 5-84-16,9 3-44 15,0 5-12 1,5 10-20 0,1 9 12-16,-3 18 40 0,0 5-20 15,-12 14 176 1,-3-1-104-16,-12 1 164 0,0-9-140 15,-12-10 72 1,3-5-108-16,-12-11 16 16,6-5-52-1,-9-13-4-15,7-6-20 0,-7-26 0 16,6 0-4-16,-3-24-104 16,6 5 52-16,0-4-148 0,6 12 108 15,4 5-376 1,2 12 256-16</inkml:trace>
  <inkml:trace contextRef="#ctx0" brushRef="#br0" timeOffset="18891.55">9941 8334 924 0,'6'3'340'0,"-6"-3"-260"0,6 34-28 0,-4-15 228 0,1 2-164 0,0 14 140 0,0 2-148 0,0 10 40 15,0-2-88-15,0 0-16 16,0-3-28-16,0-7 8 16,0-9-16-16,3-7 4 15,0-6-4-15,3-8-164 16,3-2 84-16,0-6-360 16,0 1 244-16</inkml:trace>
  <inkml:trace contextRef="#ctx0" brushRef="#br0" timeOffset="19161.48">10450 8350 1320 0,'9'24'488'0,"-9"-24"-380"0,5 42-28 0,-5-23 208 15,3-1-172-15,-6 9 68 16,3-1-108-16,-3 3-44 16,1 1-20-16,-4-4 20 31,6-2-16-31,-6-8-56 0,6 0 16 0,-6-8-316 16,6-1 188-16,-3-7-404 15,3 0 316-15</inkml:trace>
  <inkml:trace contextRef="#ctx0" brushRef="#br0" timeOffset="19745.1">10822 8456 1048 0,'-6'-10'388'0,"6"10"-300"0,0-19-28 0,0 8 136 0,6 3-120 0,0-7 24 0,6 1-60 0,8-4-16 0,4 7-16 0,9 6-24 15,0 5 8-15,2 13-12 16,-2 11 8-16,-9 8 16 16,-6 0 0-16,-9 2 200 15,0 0-112-15,-12-2 132 16,-3-3-132-16,-15-8 36 16,3-2-80-16,-15-14-8 15,6-5-24-15,-11-10-4 16,8-1-4-16,-3-10 4 15,9 2-8-15,1-5-20 16,5 3 8-16,3 0-232 16,6 5 128-16,9 0-348 15,6 6 260-15,15 5-676 16,6 5 492-16</inkml:trace>
  <inkml:trace contextRef="#ctx0" brushRef="#br0" timeOffset="20410.97">11465 8440 1196 0,'6'-5'440'0,"-6"5"-340"0,11-5-32 0,-2 2 160 16,0 3-140-16,6-5 36 15,6 2-76-15,21-5-12 16,2 3-20-16,28-3-20 16,-1 3 0-16,19-3 28 15,-4 5-12-15,15-2-4 16,-12 5-4-16,-2-6-16 16,-13 6 8-16,-8-8-4 15,-13 8 0-15,-5-5 16 16,-7 5-4-16,-8-2-4 15,-3 4 4-15,-9-4 40 16,-6 2-24-16,-9-3 8 16,0 6-16-16,-12-6 12 15,3 3-16-15,-6-3-12 16,0 1 0-16,-3-4 4 16,3 1 0-16,-3-6 68 15,6 6-36-15,-6-5 4 16,3 2-20-16,-3-3 24 15,3 3-24-15,-2-2 20 0,2 4-20 16,0-2 44-16,3 6-32 16,0-4 12-16,6 6-24 15,-3-2 8-15,3 2-12 0,3 2 12 32,3 4-16-32,3 4-12 0,6 3 0 0,8 3 4 15,1 3 0-15,6 2 0 16,3 0 0-16,-7 6-12 15,-2-4 8-15,-18-1 12 16,-3-4-4-16,-18 1 40 16,-3-3-20-16,-11-1 12 15,5-1-20-15,-12-4 0 16,6 1-8-16,-11-3-164 16,8 2 84-16,-12 1-340 15,10 0 228-15</inkml:trace>
  <inkml:trace contextRef="#ctx0" brushRef="#br0" timeOffset="26399.69">13402 8125 892 0,'6'-8'332'15,"-6"8"-260"-15,0-2-20 0,0-1 212 0,3 3-156 0,-3-3 116 0,0 6-132 0,-3 0 12 16,3 5-60-16,-3 8 16 0,6 5-32 15,-3 11 8-15,3 2-20 16,0 6-8 0,0-1-4-16,0-4 12 0,0-1-8 15,0-10 16-15,0-3-16 16,-3-8-172-16,3 1 92 0,0-7-336 16,3-1 228-16</inkml:trace>
  <inkml:trace contextRef="#ctx0" brushRef="#br0" timeOffset="26885.21">13661 8065 716 0,'3'-6'264'0,"-3"6"-204"0,12 0-16 0,-9 0 176 15,0 0-128-15,-3 0 68 16,3 0-92-16,-3-2 68 31,0 2-80-31,-3-6 52 16,3 6-64-16,-3-5 68 15,0 5-64-15,-3-5 52 16,6 2-56-16,-6-2 32 16,6 5-44-16,-3-3-36 0,3 6 0 0,-6-1-8 31,3 6 4-31,-6 8 32 16,6 3-12-16,0 12 12 0,3 7-12 15,3 12-16-15,3-3 0 16,3 4 72-16,0-9-36 15,0-2 4-15,3-11-20 16,-3-5 8-16,0-6-16 0,-3-7-40 16,0-1 20-1,-6-7-368-15,3 0 208 0,-12-1-528 16,3 4 396-16</inkml:trace>
  <inkml:trace contextRef="#ctx0" brushRef="#br0" timeOffset="28818.97">9917 9149 488 0,'-6'-2'180'16,"6"2"-140"-16,0-8-12 0,0 2 144 0,0 6-100 0,0-5 132 0,0 2-120 0,0-2 40 0,0 3-76 0,0-1 80 16,0 3-72-16,0 5-20 15,3 6-20-15,0 10 40 16,6 5-32-16,0 9-20 16,0-1-4-16,0 1 8 31,2-4-4-31,-2-4 16 0,0-3-12 0,-3-6 24 15,0 1-20-15</inkml:trace>
  <inkml:trace contextRef="#ctx0" brushRef="#br0" timeOffset="29151.66">10384 9096 872 0,'24'-21'324'0,"-24"21"-252"0,27-10-20 16,-12 10 40 0,-1 2-60-16,7 9 4 15,3 5-20-15,-3 13 68 16,0 3-48-16,-6 7 136 0,-3 1-96 15,-9-8 148-15,0-3-124 16,-15-8 64-16,3-2-96 0,-12-9 16 16,0-2-48-1,-9-8-12-15,6-3-16 0,-2-10-8 16,5 3 4-16,-3-12-68 16,12 7 36-16,0-7-296 15,6 9 180-15</inkml:trace>
  <inkml:trace contextRef="#ctx0" brushRef="#br0" timeOffset="29517.99">10822 9062 852 0,'9'-13'316'0,"-9"13"-248"15,11-11-16-15,-2 6 148 16,0 5-120-16,6 0 20 16,6 3-60-16,9 10-8 15,0 3-20-15,2 18 72 16,-2 3-48-16,-3 8 180 0,-6-3-120 0,-12-5 160 16,0-5-148-1,-15-11 52-15,0-2-92 0,-21-9-12 16,3-2-36-16,-15-10-4 31,7-4-8-31,-7-12 4 16,9-1-8-16,0-12-4 0,10 2 4 15,2-6-76-15,6 9 40 16,3-1-296-16,6 11 184 0,6 3-336 16,3 5 272-16</inkml:trace>
  <inkml:trace contextRef="#ctx0" brushRef="#br0" timeOffset="33471.64">11738 9208 612 0,'-6'-8'228'0,"6"8"-180"0,-8-3-12 0,2 0 192 0,0 6-132 0,-9-3 104 0,6 0-116 0,-6 0 120 0,6 3-116 0,-3-1 84 0,3 1-104 0,3-3 28 16,6 0-56-16,9-3 48 16,6 1-52-16,24-6 0 15,8 0-20-15,25-8-12 16,2 5 0-16,10-5 4 16,-7 3-4-16,0 0-4 15,-11 8 4-15,-4-1 4 16,-11 4-4-16,-6-4-4 15,-10 4 4-15,-8-4-16 16,-3 4 8-16,-6-3 20 16,0 5-8-16,-3-6-12 15,-4 6 0-15,-5-5 12 16,3 5-4-16,-6-3-12 16,0 3 4-16,-6-2 4 15,0 4 0-15,-3-2-12 16,3 0 8-16,-6 0 20 0,1 0-8 0,-4-2 4 15,3 2-4-15,-3-6 4 32,3 4-8-32,-6-6-4 15,3 2 4-15,-3-1 12 16,3 4-8-16,-3-5 16 16,3 5-16-16,1-2 16 15,5 2-16-15,-3-2-12 0,6 5 0 16,3-3-4-16,3 6 0 15,9 0 24-15,2 2-8 0,10 3-4 16,0 0 0-16,6 0 12 16,-3 2-8-16,-4-2-12 15,-2 3 0-15,-9 0 12 16,-3 2-4-16,-9 0 68 16,0 3-40-16,-18 2 16 15,3 4-32-15,-14-1-8 16,2 0-4-16,-6 0-92 15,9-2 48-15,0-1-260 16,10-2 168-16,8-5-432 16,6-1 312-16</inkml:trace>
  <inkml:trace contextRef="#ctx0" brushRef="#br0" timeOffset="34271.37">13340 8983 808 0,'12'-6'300'0,"-12"6"-232"16,3 6-20-16,-3-1 64 0,6 3-72 0,0 5 168 0,0 6-116 0,-3 4 64 0,0 4-92 0,-3 5-28 15,3-3-20-15,-6 0-4 16,0 0-8-16,-3-3 16 16,3-4-12-16,-3-7 16 15,6 1-16-15,-6-2-196 16,6-4 100-16,-3-5-388 16,3-2 268-16</inkml:trace>
  <inkml:trace contextRef="#ctx0" brushRef="#br0" timeOffset="34722.39">13652 9006 808 0,'12'-10'300'0,"-12"10"-232"0,6-5-20 0,-3 2 168 16,0 3-128-16,3-3 16 15,0 1-60-15,0-4 56 16,0 6-52-16,6-2-16 16,6 2-20-16,6 2 0 15,-1 6-8-15,4 8-20 16,0 5 8-16,-3 16-4 15,-6 0 4-15,-9 8 112 16,-1 0-56-16,-10-5 164 16,-1-8-116-16,-15-8 68 15,0-3-96-15,-18-13 16 16,9-3-48-16,-8-13-12 16,5 0-16-16,0-13-8 15,6 0 4-15,6-14 12 16,9 6-8-16,4-5-116 15,7 5 56-15,7-3-304 16,3 11 196-16,6 2-508 0,3 9 372 16</inkml:trace>
  <inkml:trace contextRef="#ctx0" brushRef="#br0" timeOffset="56553.65">20308 17179 800 0,'-9'0'296'0,"6"6"-232"0,6-4-16 0,-3-2 272 0,0 0-184 16,0 0 104-16,0-2-140 0,3-1 24 0,3 0-76 0,9-2 44 0,12-3-52 0,26 3-20 15,25 2-12 1,14 1 0-16,18 2-4 16,9 2-12-16,-6 4 4 15,-3-1-4-15,-6-3 0 16,-11 1 8-16,-16 0 0 16,-8-1 16-16,-10-2-8 15,-8 0 16-15,-10 0-16 0,-5 0 92 16,-6 0-52-1,-6 0-4-15,-3 0-28 16,-7 0 16-16,-2-2-20 0,0 2 4 16,-3-3-8-1,-3 3 4-15,-6 0-8 16,3-3 8-16,-3 1-8 0,-3 2-4 16,-3-3 4-16,0 1-128 15,-6-1 68-15,0 0-392 16,1 1 248-16,-10-1-844 15</inkml:trace>
  <inkml:trace contextRef="#ctx0" brushRef="#br0" timeOffset="57470.25">9881 9880 1016 0,'0'-11'376'0,"0"11"-292"0,12-5-20 0,-9 5 192 0,3 2-152 0,3 4 56 0,0 2-96 0,0 7 92 0,3 7-84 0,-3 12 16 0,-1 0-52 0,-5 11-12 16,3-2-16-16,-6 2 4 15,0-8-8-15,-3-6-92 16,3-4 52-16,-3-6-368 16,0-5 224-16</inkml:trace>
  <inkml:trace contextRef="#ctx0" brushRef="#br0" timeOffset="57785.65">10345 9895 1048 0,'18'-10'388'0,"-18"10"-300"0,27-3-28 16,-6 8-4 0,-3 3-44-16,9 11-12 15,2 5-4-15,-2 15 116 16,0 4-60-16,-12 7 140 15,-3 0-112-15,-12-7 192 16,-3-6-152-16,-18-11 92 16,3-5-124-16,-21-7-12 15,7-4-48-15,-10-13 8 16,6-2-20-16,3-24 0 0,13 0-8 16,5-19-140-1,9 3 76-15,12-2-280 0,9 12 188 16</inkml:trace>
  <inkml:trace contextRef="#ctx0" brushRef="#br0" timeOffset="58037.04">10997 9819 1612 0,'15'18'596'0,"-15"-18"-464"0,18 37-36 0,-9-13 140 15,0 0-148-15,3 21-8 16,0 2-52-16,-3 6-20 16,3 0-4-16,-7-10 12 15,4-6-8-15,-6-8-136 16,0-5 72-16</inkml:trace>
  <inkml:trace contextRef="#ctx0" brushRef="#br0" timeOffset="58783.83">11759 10052 996 0,'-3'-3'368'0,"3"3"-284"0,0 0-24 0,0-3 308 15,3 1-212-15,0-4 72 16,3 4-136-16,6-4 32 16,6 4-72-16,15-6-20 15,5 5-20-15,16-2-28 16,3 5 8-16,14-5 4 16,-6 5 4-16,13-3-36 31,-7 6 20-31,4-3-28 0,-10 0 24 0,-2 0 0 15,-7 0 12-15,-5 0 8 16,-6 0 0-16,-7 0-12 16,1 0 8-16,-9-3 12 0,-4 3-4 15,-5-5-20 1,-3 2 8-16,-6-2 32 16,-3 2-16-16,-6-5 36 15,-3 3-28-15,-12-3 40 16,3 3-32-16,-12-6 20 0,0 6-24 15,-5-3 0 1,2 2-12-16,-3-1 12 0,9 4-12 16,-3-2-12-16,9 5 0 15,-2-6 4-15,8 6 0 16,0-2 8-16,3 2-4 0,6-3 8 16,3 3-8-16,6-3-4 15,5 6 4-15,10 0 4 16,0 2-4-16,9 6-4 15,-7 4 4 1,-5 4 4-16,0 2-4 0,-9 0 68 16,-3 3-40-16,-9 0 68 15,-3 0-60-15,-18-3 0 16,0 0-24-16,-18-2-80 16,4-1 32-16,-19 1-172 15,9-1 112-15</inkml:trace>
  <inkml:trace contextRef="#ctx0" brushRef="#br0" timeOffset="59789.12">5884 14362 1256 0,'-24'-11'464'0,"24"11"-360"0,-24-3-28 0,12 1 124 0,6 2-124 0,-6-3 52 0,9 0-80 0,12-2 12 16,3 0-40-16,30-6 0 0,5 1-12 0,34-6 4 31,-1 3-8-31,12-1-12 0,-2 9 4 15,-22 2-4-15,-11 6 0 0,-25 2 96 16,-14 6-48-16,-24-3 52 31,-6 2-52-31,-26-2 8 16,2 3-32-16,-12-6 8 0,7 3-12 16,-7-5-24-16,9 2 4 15,1-5-244-15,11 3 140 16</inkml:trace>
  <inkml:trace contextRef="#ctx0" brushRef="#br0" timeOffset="60356.18">10122 12173 788 0,'-12'-2'292'0,"12"2"-228"0,-21 0-16 0,10-3 196 0,5 3-144 0,-3-2 204 0,3 4-172 0,6-4 60 0,6 2-116 0,11-3 48 15,7 3-72-15,27-5-12 16,2-1-24-16,40-2-4 16,2 3-4-16,30-5 4 15,-9 2-8-15,3-3-12 16,-18 6 4-16,-23-1 4 16,-19 4 0-16,-38-4 44 15,-15 6-24-15,-57-2 44 16,-8 4-36-16,-48-2 40 15,3 0-40-15,-9-2-4 16,20-1-16-16,19 1 20 16,17 2-16-16,22-3-56 15,14 6 20-15</inkml:trace>
  <inkml:trace contextRef="#ctx0" brushRef="#br0" timeOffset="61924.24">13295 10004 832 0,'9'-11'308'0,"-9"11"-240"0,6-13-20 0,0 5 204 0,0 6-148 0,3-6 56 0,3 2-96 0,6-4-12 16,0 4-32-16,5 1-20 15,4 2-4-15,3 9-4 16,3 2 0-16,-7 16-12 15,-2 5 12-15,-15 10 152 16,-6 4-76-16,-12-1 140 16,-3-5-120-16,-14-11-32 15,-1-2-36-15,-12-13-8 16,6-3-8-16,-2-16 24 16,5-3-16-16,0-20-152 15,9 1 72-15,6-9-332 16,6 2 220-16,6 2-384 15,9 11 320-15</inkml:trace>
  <inkml:trace contextRef="#ctx0" brushRef="#br0" timeOffset="62391.71">13777 9914 904 0,'6'-3'332'0,"-6"3"-256"0,6-2-24 0,-3-1 132 16,3 0-112-16,6-2 60 0,6 0-76 0,12-3-24 0,0 5-20 0,8 1-20 15,1 2 4-15,6 7-4 16,-4 4 0-16,-8 8 76 16,-6 4-36-16,-15 4 208 15,-6 2-132-15,-15-5 136 16,-3 0-140-16,-18-9 0 15,3-1-64-15,-14-14-8 16,5-3-20-16,-12-13 0 16,7 3-4-16,-13-11-24 15,15 6 8-15,-2-4-172 0,8 7 100 16,-3 1-288 0,12 9 208-16,1 2-516 0,8 3 380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7:47.216"/>
    </inkml:context>
    <inkml:brush xml:id="br0">
      <inkml:brushProperty name="width" value="0.05292" units="cm"/>
      <inkml:brushProperty name="height" value="0.05292" units="cm"/>
      <inkml:brushProperty name="color" value="#FF0000"/>
    </inkml:brush>
  </inkml:definitions>
  <inkml:trace contextRef="#ctx0" brushRef="#br0">4029 12110 832 0,'-9'-5'308'0,"9"5"-240"0,-9-3-20 0,3 0 96 0,6 6-88 0,-6-6 40 0,6 3-56 0,-3-5 20 0,3 2-32 0,0-2-8 16,6 3-12-16,9-6-16 15,-3 5 4-15,21-5 56 16,6 3-28 0,11-3 0-16,1 2-16 15,5-1 4-15,-2 4-8 0,-1-5 8 16,-8 5-8-16,-3-5 32 16,-1 6-20-16,-11-4 4 15,-9 4-12-15,-3-3 12 16,-3 5-12-16,-6-6-4 15,0 4 0-15,-9-4-32 16,3 4 16-16,-6-6-340 16,3 2 196-16</inkml:trace>
  <inkml:trace contextRef="#ctx0" brushRef="#br0" timeOffset="983.53">7461 6575 1288 0,'-9'-24'476'0,"9"24"-368"0,0-18-32 0,0 7 136 0,6 3-132 0,0-10 44 0,6 4-72 0,6-7-12 0,0 5-24 16,11 0-20-16,4 6 0 0,15 12-24 0,2 6 16 0,1 19-4 16,-6 2 8-16,-19 8 16 15,-5 0-4-15,-24 0 76 16,-3-3-44-16,-23-2 40 16,2-5-44-16,-12-6 8 0,9-5-24 15,-5-8-16-15,5-3-4 16,-3-10-24-16,9-1 16 15,4-4-276-15,5-1 156 16</inkml:trace>
  <inkml:trace contextRef="#ctx0" brushRef="#br0" timeOffset="1334.98">7997 6456 852 0,'3'-8'316'0,"-3"8"-248"0,6-11-16 0,-3 6 136 16,6 2-112-16,6-5-28 15,5 1-32-15,16 1-28 16,3 6 8-16,11 11-4 15,-2 7 0-15,0 17 8 0,-4 2 0 16,-14 5 200 0,-9-2-108-16,-18-1 184 15,-6-1-156-15,-24-7 88 16,0-2-120-16,-20-5-4 16,5-5-48-16,-6-11-8 15,10 0-16-15,-4-14 0 16,15 1-4-16,1-8-288 15,11 0 152-15</inkml:trace>
  <inkml:trace contextRef="#ctx0" brushRef="#br0" timeOffset="1679.75">8577 6395 684 0,'36'-8'252'0,"-36"8"-192"16,54 13-20-16,-25-2 172 15,1 5-124-15,9 10 124 16,-3 1-124-16,-7 7 132 16,-5 0-124-16,-9-2 204 15,-3-5-168-15,-15-4 176 16,0-1-176-16,-18-6 20 15,0-6-88-15,-17-7-8 16,2-1-32-16,-9-10 24 16,7 3-32-16,-4-11-4 15,12 3-8-15,3-5-120 16,12 4 64-16,7-2-200 16,8 6 144-16,11-3-228 15,10 5 192-15</inkml:trace>
  <inkml:trace contextRef="#ctx0" brushRef="#br0" timeOffset="2634.35">9295 6488 736 0,'-18'-6'272'0,"18"6"-208"0,-9 0-20 0,3 0 240 16,3 0-164-16,-9 0 172 15,9 0-168-15,-6 0 100 16,6 0-128-16,-3 0 92 16,6 3-108-16,-6-3 56 15,6 0-80-15,-6 0 12 16,6 0-36-16,-3-3-4 15,6 3-16-15,-3-2 0 16,3 2-4-16,0-3 4 16,6 3-8-16,3-3-20 15,9 3 8-15,3-2 4 16,0-4 4-16,17-2 16 16,1 3-8-16,20-3-4 0,1 6 0 0,2-6-24 31,-5 5 12-31,-6-2 12 15,-7 2 0-15,-2-2-12 16,-7 2 4-16,-2-2 4 0,-6 5 0 16,-6-5 8-16,-6 5-4 0,-6-3-12 15,-4 3 4-15,-5-3 20 16,-3 6-8-16,-8-3-4 16,2 0 0-16,-9-3-4 15,3 3 0-15,-6-2 16 16,6-1-8-16,-3-2-28 15,3 2 8-15,-3-5 32 16,3 3-12 0,-2-3-28-16,5 3 12 15,-3-3 44-15,6 2-16 16,-3-2-8-16,3 6-8 0,-3-6-16 16,6 5 8-16,-3-2 4 15,6 2 0-15,-6-2 8 16,6 5-4-16,-3-3-20 15,3 3 8-15,-3-2 20 16,3 4-4-16,-3-2-4 16,6 0 0-16,-3 0 4 15,3 0-4-15,-3 0-12 16,0 0 4-16,0 0 4 0,0 0 0 16,3 0 0-1,3 3 0-15,3 0 0 16,0 2 0-16,18 3 0 15,-9-6 0 1,-1 4 0-16,4-1 0 0,3 0 0 0,0 3-12 16,-3 0 8-16,-6 3 12 31,-1 2-4-31,-11 3 52 0,0 0-32 16,-9-3 16-16,3 3-24 15,-11-3 0-15,2 0-8 0,-6-5-24 16,6 3 8-16,-6-3-112 15,3 2 68 1,-6 1-180-16,3 0 128 16,-8 4-252-16,2 7 204 0</inkml:trace>
  <inkml:trace contextRef="#ctx0" brushRef="#br0" timeOffset="7280.98">10595 6353 956 0,'3'-19'352'0,"-3"19"-272"0,-9-18-24 0,4 7 252 0,5 6-180 16,-3-11 88-16,3 3-124 0,3-6 32 0,2 6-68 0,10-3-52 0,6 5-4 0,12 6-20 16,0 5 8-16,8 11 8 15,-2 5 4-15,-3 7-12 16,-6 1 8-16,-16 5 100 16,-5 0-52-16,-21 6 168 15,1-6-120-15,-19 0 0 16,3-3-52-16,-21-7-12 15,7-3-16-15,-13-13 12 16,9-1-16-16,1-15-40 16,8 2 20-16,6-5-140 15,12 3 84-15,7 0-296 16,8 2 204-16</inkml:trace>
  <inkml:trace contextRef="#ctx0" brushRef="#br0" timeOffset="7538.09">11075 6019 924 0,'26'-18'340'0,"-26"18"-260"0,12 0-28 0,-9 5 264 16,3 6-184-1,-6 18 196-15,3 8-192 0,-6 10 48 16,3 1-112-16,-3 2-32 15,6-2-24-15,-3 0-4 16,6-9-8-16,-3-2 24 16,3-5-16-16,-3-11 4 15,3-2-8-15,-3-11-296 16,3 0 156 0</inkml:trace>
  <inkml:trace contextRef="#ctx0" brushRef="#br0" timeOffset="7806.35">11414 5935 1300 0,'9'0'480'0,"-9"0"-372"0,3 39-32 0,-3-7 276 15,0 0-208-15,0 23 72 16,0-10-124-16,0 8-32 15,6-13-36-15,0 0 36 16,0-3-32-16,3-3 12 16,0-2-24-16,0-14-16 15,-1 1-4-15,-2-6-84 16,3-2 48-16,-3-3-248 16,0-3 160-16,-6-2-516 15,0-1 360-15</inkml:trace>
  <inkml:trace contextRef="#ctx0" brushRef="#br0" timeOffset="17945.3">7649 7250 892 0,'-12'-8'332'15,"12"8"-260"-15,9-11-20 0,-3 3 264 0,3 3-184 0,5-11 44 0,7 5-104 0,9-2-56 0,3 3-12 0,8 2 4 32,1 8-4-32,3 5-12 15,-7 6 4-15,-11 7 92 0,-6 8-48 0,-18 6 168 16,-3 0-116-16,-15 2 72 15,-3-2-96-15,-14-3 8 16,2-5-44-16,-12-13-20 16,6-3-8-16,-5-16 4 15,11-3-4 1,0-15-28-16,9 2 12 0,4-8-180 16,8 8 104-16,3 0-200 15,9 9 164-15</inkml:trace>
  <inkml:trace contextRef="#ctx0" brushRef="#br0" timeOffset="18247.1">8178 7168 768 0,'30'-14'284'0,"-30"14"-220"0,39 3-20 15,-21 0 224 1,3 5-156-16,2 2 140 15,4 3-144-15,-6 9 144 16,-3-1-144-16,-6 0 124 16,-3 3-132-16,-6-3 104 15,-3-3-116-15,-9-7 28 0,3 0-72 16,-9-14 12-16,0 0-36 16,-15-13-16-16,7 3-8 0,-13-8-40 31,3 5 24-31,0-2-136 0,9 7 88 15,7 0-268 1,8 6 188-16,15 0-232 16,9 2 216-16</inkml:trace>
  <inkml:trace contextRef="#ctx0" brushRef="#br0" timeOffset="18511.03">8792 7099 984 0,'15'-16'368'0,"-15"16"-288"0,5 3-20 0,-2 2 284 16,3 3-200-16,0 5 240 15,0 6-220-15,0 4 88 16,3 4-152-16,0 7 16 16,3 1-68-16,0-1 0 15,0 0-32-15,0-5 8 0,0-5-12 0,-3-8 0 31,2-3-4-31,-2-5-112 16,0-2 56-16,-6-6-272 16,0 2 180-16,0-2-512 15,3 0 368-15</inkml:trace>
  <inkml:trace contextRef="#ctx0" brushRef="#br0" timeOffset="19397.43">9613 7255 880 0,'-27'-8'328'0,"27"8"-256"16,-3 0-16-16,0 0 204 0,6 0-152 0,-3 0 152 0,3 0-152 0,-3-3 96 0,3 3-120 0,-6-2 64 15,3 2-88-15,-6-3 48 16,3 0-64-16,-11-2 16 16,2 5-40-16,-6-5-8 15,3 5-8-15,-3-3 4 16,3 3-4-16,-3-3 16 16,6 6-12-16,1-3 4 15,2 0-4-15,0 0 12 16,6 0-12-16,3 0 60 0,3 0-40 15,12-3-12-15,5 3-8 0,13-2 0 32,6 2-4-32,8-3-12 0,1 6 4 15,9-6-4 1,-4 3 0-16,10-8 0 0,-4 8 0 16,1-2 0-16,-7 4 0 0,-5-2 24 15,-9 0-8 1,-13-2-4-16,-2 2 0 15,-9-3-4-15,0 3 0 16,-9-5 16-16,-3 5-8 0,-9-3 4 16,3 3-4-16,-9-3-16 15,0 1 4-15,-9-4-4 16,6 6 0-16,-5-5 8 16,5 5 0-16,-3-5 0 0,6 5 0 15,-3-5 8 1,6 5-4-16,0-6-12 15,3 6 4-15,0-5 28 16,6 5-12-16,-3-5-12 16,6 5-4-16,0-3-4 15,3 3 0-15,6 0 0 16,6 3 0-16,6 2 0 16,0 3 0-16,-1 5 8 15,-2 0 0-15,-3 9 0 16,-3-4 0-16,-9 3 24 15,0 3-12-15,-12 0 32 0,-3 0-28 16,-18-3-24 0,3 0 4-16,-17-2-176 15,2-4 100-15,-11 1-312 0,8 0 220 0</inkml:trace>
  <inkml:trace contextRef="#ctx0" brushRef="#br0" timeOffset="21732.19">7155 11171 904 0,'-21'0'332'0,"21"0"-256"0,-18-6-24 0,9 4 184 0,6 2-140 0,-3-3 96 0,3 3-112 0,0-3 104 0,3 3-104 16,3-2 56 0,6-1-76-16,15-2 28 0,6 0-52 15,20-6-12-15,4 3-12 16,14-2-20 0,-5 4 4-16,11-2 12 0,-8 3-4 15,-1 0-4-15,-5 2 4 16,-7-2-216-16,-8 5 116 0,-4-3-360 15,-2 6 260 1</inkml:trace>
  <inkml:trace contextRef="#ctx0" brushRef="#br0" timeOffset="22125.44">7235 11946 788 0,'0'-8'292'0,"0"8"-228"0,21 0-16 0,-6-3 284 0,2 1-192 0,16-6 180 0,3 0-184 0,15-5 60 0,2 5-112 0,16-6-32 16,-4 4-32-16,9-1 12 15,-5 6-20-15,2-3-4 16,-8 5-4-16,5-5-180 16,-5 6 96-1</inkml:trace>
  <inkml:trace contextRef="#ctx0" brushRef="#br0" timeOffset="28017.9">14173 12978 892 0,'0'-5'332'0,"-6"2"-260"0,3 0-20 0,-3 1 116 0,0 4-104 0,-5-4 132 0,-1 2-112 0,-3-3 4 0,3 0-52 0,0 1 44 15,6 2-44-15,6-3 28 16,9 3-36 0,12-3 52-16,3 1-44 0,14-4-16 15,1 4-12-15,6-4 88 16,-1 4-52-16,4-3 16 16,-6 2-36-16,-4-2-4 15,-2 5-12-15,-6-3-8 16,-3 3 4-1,-7-3-4-15,-2 6 0 0,-6-3-44 16,-3 3 24-16,-3-1-204 16,0 1 124-16,0-3-408 15,0 0 284-15</inkml:trace>
  <inkml:trace contextRef="#ctx0" brushRef="#br0" timeOffset="28668.71">17400 11240 424 0,'-27'-6'156'0,"27"6"-120"15,-18-8-8-15,9 3 168 0,3 5-112 0,-9-5 168 0,7 2-144 0,-7-5 132 0,3 5-136 0,-3-2 104 32,9 3-120-32,3-4 96 15,3 4-104-15,15-4 44 0,6 6-68 0,17-2 0 31,4 2-32-31,29 0-4 16,4 2-12-16,11-2 4 0,-8 6-8 16,-1-1 8-16,-12 0-8 0,-8-2-92 15,-9 2 52 1,-13 0-324-16,-8 1 200 0</inkml:trace>
  <inkml:trace contextRef="#ctx0" brushRef="#br0" timeOffset="29436.73">17132 12970 1048 0,'6'-8'388'0,"-6"8"-300"0,12-8-28 0,0 3 92 0,0 2-96 0,6-2 104 0,2 5-96 0,13-3 84 16,3 3-84-16,23-3 48 15,-2 6-68-15,29-3-4 0,1 0-24 16,17-3-4 0,-6 1-4-16,12-3-16 15,-9 5 4-15,0-3 20 0,-14 3-8 16,-13-3-4-16,-14 3 0 16,-10-2 92-16,-11-1-52 0,-9-2 52 31,-6 5-56-31,-10-3-12 15,1 3-16-15,-6 0-12 0,3 3 4 16,-3-1-16-16,0 1 8 16,-3-3 4-16,3 3 0 0,0-1-176 15,0 1 96-15,3-3-348 16,0 3 240-16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8:33.265"/>
    </inkml:context>
    <inkml:brush xml:id="br0">
      <inkml:brushProperty name="width" value="0.05292" units="cm"/>
      <inkml:brushProperty name="height" value="0.05292" units="cm"/>
      <inkml:brushProperty name="color" value="#FF0000"/>
    </inkml:brush>
  </inkml:definitions>
  <inkml:trace contextRef="#ctx0" brushRef="#br0">9491 11906 528 0,'-6'-5'196'0,"6"5"-152"0,-6-5-12 0,3 2 160 0,3 3-112 0,-6-5 124 0,6 2-116 0,-3-2 44 16,3 5-76-16,-3-3 44 15,0 3-56-15,-3 0 40 16,6 3-48-16,-6-1 32 15,6 1-36-15,-5 0 16 16,2-1-28-16,-3 1 36 16,3 0-32-16,-3-3 12 15,3 0-20-15,-3 0-24 16,3 2 0-16,0 4-68 16,6 2 44-16</inkml:trace>
  <inkml:trace contextRef="#ctx0" brushRef="#br0" timeOffset="865.4">11685 14962 696 0,'-21'-8'256'0,"15"6"-196"0,-9-4-20 16,12 6-32-16,0 0-12 0,0-2 72 0,0-1-36 0,0-2 236 0,0-1-152 0,3 1 100 0,3 0-124 15,3 0 72-15,3-1-96 16,9-2 4-16,9 0-48 0,17-2 24 16,25 2-32-1,14-3-4-15,7-2-8 16,14-3-4-16,18 3 0 16,-9 0 0-16,0-3 0 15,3 5 24-15,3 3-12 16,-12 0-12-16,-8-2-4 15,-13 5 28-15,-3-1-12 0,-8 6-20 16,-10 3 0-16,-8 0 20 16,-10 2-4-16,-11 0 60 15,-9 0-40-15,-6 1 104 16,-18 2-76-16,-15 0 64 16,-18 0-68-16,-21 2 4 15,-17 3-32-15,-15-2-20 16,-22-6-8-16,-14 0 12 15,-9-5-4-15,-12-2-12 16,9-1 4-16,24 3 12 16,18 5-4-16,15 1-124 15,20 2 64-15,18 5-288 16,12 3 196-16,16 5-404 16,11 0 312-16</inkml:trace>
  <inkml:trace contextRef="#ctx0" brushRef="#br0" timeOffset="2303.6">8390 17756 1100 0,'-12'-29'408'0,"24"13"-316"0,6-13-28 0,0 16 80 0,5-11-92 0,16-2 76 0,18-6-72 0,23 5 12 0,9 1-36 15,4 2-20-15,8 6-8 0,6 7-24 16,-6 6 12-16,-12 2 4 16,-2 3 4-16,-13 5 16 15,-2 3-8-15,-4 3-12 16,-14-1 0-16,-10 4 100 16,-11-1-52-16,-12-2 52 15,-9-1-56-15,-6 1 68 16,-9-3-60-16,-3 0 0 15,-6 0-28-15,-3-1-4 16,0-1-8-16,0-1 4 0,3 3-8 16,3-5-4-1,3-1 4-15,3 1-24 0,0 0 12 16,3-3 4-16,0 0 4 16,6 2 0-16,3 1 0 15,-3-1-20-15,0 1 12 16,-6-3 12-16,0 0 0 15,0 0-4-15,3 3 4 16,-3-3-4-16,0 0 0 16,3 5 0-16,-3-5 0 15,0 0 0-15,3 5 0 0,-3-5 16 16,3 6-8 0,0-1-20-16,-3-5 4 15,6 3-92-15,0 2 52 16,3 0-232-16,0 0 156 0,0 1-360 15,3-1 272-15</inkml:trace>
  <inkml:trace contextRef="#ctx0" brushRef="#br0" timeOffset="3517.54">16010 17513 664 0,'-18'-11'244'0,"12"9"-188"0,3 2-16 0,3 0 40 0,0 0-52 0,0 0 148 0,0 0-100 0,0 0 100 0,0 0-100 0,-3 0 12 0,3 0-52 15,0 0 20-15,6 0-28 16,3-3 8-16,12 3-20 0,14 0 20 15,10-3-24 1,15-2 4-16,11 0-8 0,21 2-8 16,1 0 4-1,-1-2-4-15,-3 0 0 0,1 2 76 16,-1 1-40 0,-9 2 12-16,-11 0-28 15,-10 0 24-15,-5 0-28 0,-10 0 56 16,-5 0-40-16,-3 0 28 15,-3 0-32-15,-7 0 28 16,-2 2-32-16,-6-2-24 16,-3 3 0-16,0-3 16 15,-3 0-8-15,-3 0-4 16,-3 0 0-16,-6 0-180 16,0 0 96-16,-3 0-436 15,-6-3 288-15</inkml:trace>
  <inkml:trace contextRef="#ctx0" brushRef="#br0" timeOffset="7919.2">17227 12007 924 0,'-3'-37'340'0,"3"37"-260"0,3-8-28 0,0 13-300 0,0 6 124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9:48.853"/>
    </inkml:context>
    <inkml:brush xml:id="br0">
      <inkml:brushProperty name="width" value="0.05292" units="cm"/>
      <inkml:brushProperty name="height" value="0.05292" units="cm"/>
      <inkml:brushProperty name="color" value="#FF0000"/>
    </inkml:brush>
  </inkml:definitions>
  <inkml:trace contextRef="#ctx0" brushRef="#br0">5782 12769 704 0,'-3'-11'264'0,"3"11"-208"0,-17-2-12 0,8-1 264 0,3 6-176 0,-12-3 152 0,3 2-168 0,-15 1 100 0,6 2-128 0,-14 3 44 0,5 0-76 0,-6 0 12 16,9 3-40-16,1-6 28 15,8 3-32-15,0-6-4 16,9 1-12-16,0-6 12 16,6 3-12-16,3-5-196 15,6 0 100-15</inkml:trace>
  <inkml:trace contextRef="#ctx0" brushRef="#br0" timeOffset="3045.81">3788 12771 612 0,'-6'-5'228'0,"6"5"-180"0,-3 5-12 0,0-5 176 0,6 0-124 0,-3 0 132 0,0 0-128 0,0-2 52 0,0 2-84 0,0-3 80 16,6 3-80-16,3-5 44 15,-3 2-64-15,12-7 16 16,9 2-36-16,29-11 0 16,13 6-12-16,47-8-16 15,3 2 4-15,33-5 12 16,-7 9-4-16,7-1-4 16,-9 5 4-16,3-2-16 15,-18 5 8-15,3-3 4 16,-27 3 0-16,-6 0 8 15,-20 6-4-15,-4-6 96 16,-14 3-56-16,-4-3 80 16,-8 2-72-16,-6-2 8 15,-7 3-36-15,-2-3 4 16,-12 6-16-16,-3-6-32 16,-3 5 8-16,-4-2-444 15,4 5 248-15</inkml:trace>
  <inkml:trace contextRef="#ctx0" brushRef="#br0" timeOffset="4196.99">7747 17015 664 0,'6'-5'244'16,"-3"0"-188"-16,-3-3-16 0,0 5 180 0,0 1-128 0,0-4 68 0,-3 4-92 0,0-1 56 0,0 0-68 0,0 1 24 0,0-1-48 0,3 0 8 0,0 1-24 16,0-1 36-16,0 3-28 15,6 0 20-15,0-3-24 16,6 3 44-16,6 0-36 16,5 0-24-16,10 0-4 15,18-2 44 1,38-3-24-16,18 2-8 0,18-2-8 15,21 2 12-15,3 3-8 16,0-3-12-16,11 3 0 16,-17 3 12-16,-3 0-4 15,6-3-20-15,-9 2 8 16,-21 1 20-16,-9-6-4 16,0 1-4-16,-8-1 0 0,-10 0-4 15,-18-2 0-15,-11 2 104 16,-15-2-56-1,-7 0 32-15,-11-3-44 0,-6 0 40 16,-3-3-44-16,-6 3-8 16,-3-2-12-16,-1 4-28 15,-2-1 8-15,0 1 12 16,-3 1 0-16,3 5-36 16,-6 0 16-16,9 5-716 15,6 11 400-15,9 3-552 16</inkml:trace>
  <inkml:trace contextRef="#ctx0" brushRef="#br0" timeOffset="77966.63">8461 12486 456 0,'3'-6'168'0,"-6"6"-128"0,0-2-16 0,3 2 124 0,-3 0-88 0,3 0 52 0,-3-3-64 0,0 3 44 0,3 0-52 16,-3 3-12-16,0-1-16 0,0 6 52 16,0 3-36-16,-3 2 84 15,1 6-60-15,2 7-28 16,0 6-12-16,0 5-12 16,0 0 0-16,0-3 16 15,0-5-8-15,0-5 112 16,3-3-68-16,0-2 52 15,0-3-64-15,0-3-4 16,-3-2-20-16,-3-1 24 0,-3-2-24 16,-6-3 32-16,-3 1-32 15,-9-4 12-15,-14-2-16 16,-13-2-8-16,-8-1 0 16,-7 0 4-16,-8 1-4 15,-19-1 8-15,-17 1-8 16,0 2 8-16,-33-3-8 15,-8 3 16-15,-25-3-12 16,-14 3 24-16,-28 0-20 16,4 0 24-16,-18 3-24 15,9 2 40-15,-18 0-28 16,26-2 12 0,19 0-20-16,-16-1-16 15,40 4-4-15,-25-1 12 16,37 0-4-16,-31 3-4 15,34 0 4-15,-10-3 12 16,33 3-8-16,-9-5-4 16,30 2 0-16,0-2 4 15,30 2-4-15,-4-5-20 16,31 3 8-16,-1-6 20 16,16 3-4-16,-4-2 16 15,15 2-16-15,0-3 4 16,13 6-4-16,2-6 48 15,6 3-32-15,-3-5 8 16,9 2-20-16,3-8 56 16,6 1-40-16,-3-9-4 0,6 1-12 0,0-17 0 15,3 6-8-15,3-16-4 16,-3 8 4-16,6-5-16 16,-1 8 8-16,7 2-192 15,-6 8 108-15,12 3-352 16,3 8 248-16,8 5-672 31,10 10 484-31,24 12 16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40:03.042"/>
    </inkml:context>
    <inkml:brush xml:id="br0">
      <inkml:brushProperty name="width" value="0.05292" units="cm"/>
      <inkml:brushProperty name="height" value="0.05292" units="cm"/>
      <inkml:brushProperty name="color" value="#FF0000"/>
    </inkml:brush>
  </inkml:definitions>
  <inkml:trace contextRef="#ctx0" brushRef="#br0">7470 11210 880 0,'9'-10'328'0,"-9"10"-256"0,6-16-16 16,-6 8 160-16,3 3-128 0,-3-9 72 0,3 4-96 0,0-9 52 0,0 6-64 0,0-5 32 0,3 2-48 0,-6 0 16 15,3 5-32-15,-3 1-8 16,0 7-8-16,0 16 20 16,3 6-12-16,-6 26 92 15,0 5-56-15,0 40 48 16,6 0-56-16,0 24 40 15,6-11-44-15,0 5 52 16,0-12-52-16,-4-6 12 16,4-22-32-16,-3-15 28 15,0-10-28-15,-3-12 4 16,3-7-12-16,-3-8-40 16,0-3 16-16,0-5-84 0,0-2 60 15,0-1-328 1,0 0 204-16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02:08.089"/>
    </inkml:context>
    <inkml:brush xml:id="br0">
      <inkml:brushProperty name="width" value="0.05292" units="cm"/>
      <inkml:brushProperty name="height" value="0.05292" units="cm"/>
      <inkml:brushProperty name="color" value="#FF0000"/>
    </inkml:brush>
  </inkml:definitions>
  <inkml:trace contextRef="#ctx0" brushRef="#br0">15617 3784 416 0,'12'-14'152'0,"-12"14"-116"0,3-8-12 0,-3 6 208 15,0 2-132-15,-6-3 196 16,3 3-168-16,-6 0 8 15,3 0-84-15,-3 8 72 16,6 5-68-16,-6 14 8 16,6 2-40-16,-3 11 56 15,6-1-44-15,-3-4-8 16,6-1-16-16,-3-5 32 0,0-2-20 16,0-12 92-1,0 4-64-15,-3-8 100 0,0-4-88 16,-6-7 60-16,3 0-72 0,-3-13-40 31,3 3-8-31,1-17 4 16,2 1-4-16,0-9-4 0,6 9 4 15,-3 2-32-15,3 11 16 16,-6 15 4-16,3 9 8 16,-3 13 8-1,0-3-4-15,0 3 16 0,3 2-12 0,3-7-72 16,3 2 32-1,5-5-356-15,4 0 212 16,0-3-592-16,0-5 428 0</inkml:trace>
  <inkml:trace contextRef="#ctx0" brushRef="#br0" timeOffset="4482.2">15334 8144 288 0,'-3'-3'108'0,"3"3"-84"0,-3 3-4 0,0-3 84 16,6 0-60-1,-3 0 68-15,6 5-60 0,0-2 60 16,6-1-64-16,3-2 28 16,0 3-44-16,6-3 52 15,-1 0-48-15,1 0 20 16,0 0-36-16,-6 0 0 16,0 0-12-16,-6-3 12 15,0 3-12-15,-9-2 4 16,0 2-4-16,-3-3-8 15,3 6 4-15,0-3-24 16,6 2 12-16,3 1 12 16,3 2 0-16,-1-2 32 15,4 0-20-15,-3-3 100 16,0 2-64-16,-3-2 28 0,0 0-44 16,-9-2 4-1,3 2-24-15,-6-6 0 16,0 4-8-16,-6-4 4 0,3 4-8 0,-3-3-108 31,3 2 56-31</inkml:trace>
  <inkml:trace contextRef="#ctx0" brushRef="#br0" timeOffset="5055.3">14593 8157 372 0,'-6'-3'140'0,"6"3"-112"0,0 0-4 0,0 0 120 16,0 0-84-16,3 0 64 15,0 0-72-15,0 0 60 16,3 0-64-16,3-2 28 16,0 2-44-16,0-3 8 15,3 6-24-15,-3-3 0 16,-1 0-8-16,-5 0 12 15,0 0-12-15,-3-3 92 16,0 3-52-16,-3-2 32 16,3 2-48-16,-3-3-28 15,6 3-4-15,0 0-96 16,6 3 48-16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02:41.543"/>
    </inkml:context>
    <inkml:brush xml:id="br0">
      <inkml:brushProperty name="width" value="0.05292" units="cm"/>
      <inkml:brushProperty name="height" value="0.05292" units="cm"/>
      <inkml:brushProperty name="color" value="#FF0000"/>
    </inkml:brush>
  </inkml:definitions>
  <inkml:trace contextRef="#ctx0" brushRef="#br0">21603 9163 600 0,'9'-3'224'0,"-9"3"-176"0,3 3-12 0,-6-3 220 16,3 0-148-16,-3 2 108 16,0 3-128-16,-9 9 40 15,0 2-72-15,-27 13 36 16,4 0-52-16,-25 16 24 15,6 0-36-15,-5 13 36 16,14-2-36-16,7 7-4 16,11-7-16-16,3-6-16 15,9-5 4-15,3-3 12 16,6-7-4-16,3-1-12 16,3-5 4-16,3-2 12 15,6-4-4-15,0-4 8 16,0-3-8-16,3-8 8 0,3 0-8 15,6-8-4 1,-1-3 4-16,7-8-4 0,3 3 0 16,3-7 8-1,-1 1-4-15,-2-4-4 0,-3 5 4 16,0-9-4 0,-3 7 0-16,-7-9-12 0,-2 3 8 0,-6-6 12 15,0 6-4-15,-6-3-12 16,0 8 4-16,-9-2-16 15,0 4 12-15,-15 4 20 16,4 5-4-16,-19 2-12 16,6 3 0-16,-12 0 12 15,10 5-4-15,-4-2-4 16,12 2 4-16,-3-2-112 16,10-1 60-16,-1-2-208 15,9 0 140-15</inkml:trace>
  <inkml:trace contextRef="#ctx0" brushRef="#br0" timeOffset="651.71">21972 9255 696 0,'21'-5'256'0,"-21"5"-196"0,6-3-20 0,-6 1 172 0,0 4-124 0,-3 3 52 16,3 6-80-16,-6 8 40 0,0 2-56 15,-6 3 4 1,0 2-28-16,-3 6 24 16,6-3-28-16,0 3 4 15,6-1-12-15,3-2 12 16,3 1-12-16,0-9 4 16,6-3-4-16,-3-2 28 15,0-3-20-15,-3-2 48 16,3-3-36-16,-3-3-32 0,0 0 0 15,0-5 8 1,0 3 0-16,3-3-4 16,6 3 4-16,0-6-24 15,0 0 12-15,-1-2 4 0,4 0 4 0,-3-3 8 16,3 3-4 0,-3-3-136-16,0 2 76 0,-3-1-288 15,3 1 192 1,-3-4-340-1,3 4 280-15</inkml:trace>
  <inkml:trace contextRef="#ctx0" brushRef="#br0" timeOffset="911.99">22165 9353 684 0,'0'3'252'0,"0"-3"-192"0,-6 26-20 0,0 1 288 16,3 4-188-16,-8 20 108 15,2 4-144-15,0 1 12 16,3-9-68-16,0-2-12 16,6-8-20-16,-3-2-4 15,6-6-4-15,-3 0-164 16,0-5 84-16,0-3-456 0,3 0 296 15</inkml:trace>
  <inkml:trace contextRef="#ctx0" brushRef="#br0" timeOffset="4133.96">22412 5749 632 0,'9'-8'236'0,"-9"8"-184"0,9-7-16 0,-3 1 116 16,0 6-92-16,6-2-8 0,0 4-32 16,3 1-24-1,0 2 0-15,0 3 12 0,0 0-4 16,-7 3 68 0,1-1-40-16,-12 3 156 15,3 1-108-15,-9-9 108 0,4 6-108 0,-10-9 56 16,3 3-80-1,-6-7 40-15,6 2-56 0,-3-8 16 16,6 3-36-16,0-3 0 16,3-3-12-16,0 1 4 15,6 2-8-15,0-3-12 16,6 6 4-16,-3-3-48 16,3 5 24-16,-3-2-160 15,0 2 104-15,-3 1-292 16,0 4 212-16</inkml:trace>
  <inkml:trace contextRef="#ctx0" brushRef="#br0" timeOffset="7072.31">23023 6530 392 0,'-3'5'148'0,"3"-5"-116"0,12 3-8 0,-7-3 144 16,7 3-96-16,12-3 68 16,6 2-80-16,9-4-8 15,-1 2-32-15,4-6 60 16,-3 4-48-16,-4-6 40 15,-5 5-40-15,-3-5 60 16,-3 5-52-16,0-2 28 16,-4 5-40-16,1-5-28 15,0 5 0-15,0-3 8 16,0 3-4-16,-3-2 8 16,0 4-8-16,-4-4-12 15,-2 2 4-15,-3-3 4 16,-3 3 0-16,-6-3 8 15,3 6-4-15,-6-3-240 16,3 0 128-16,-6 0-316 16,0 3 236-16</inkml:trace>
  <inkml:trace contextRef="#ctx0" brushRef="#br0" timeOffset="7500.78">22996 7093 476 0,'9'-7'176'0,"-9"7"-136"0,15-14-12 0,-1 9 152 0,4 2-104 0,9-5 76 0,3 6-88 0,9-6 16 31,-4 5-44-31,4-2 4 15,-3 2-24-15,-4-2-16 0,-2 5-4 0,-3-5 4 16,-3 5 0 0,0-3 8-16,-1 3-4 0,-2-5-4 15,0 5 4 1,-3-3 12 0,-3 3-8-16,-6-3-4 0,-3 6 0 15</inkml:trace>
  <inkml:trace contextRef="#ctx0" brushRef="#br0" timeOffset="7955.77">22996 7535 444 0,'0'6'164'0,"0"-6"-124"0,0 5-16 16,3-5 148-16,3 0-100 15,6-3 112-15,5 3-104 0,10-5 44 16,3 2-68-16,9-5 56 16,-4 6-64-1,1-6 20-15,-3 5-40 0,-3-2 8 16,-6 5-20-16,-1-5 0 16,-2 5-8-1,0-6 4-15,-3 6-8 0,0-2-4 16,-3 2 4-16,-4-3-4 15,4 0 0-15,-3 1-64 16,0 2 36 0,-3-3-192-16,0 6 124 0,-6-3-312 15,0 0 232-15</inkml:trace>
  <inkml:trace contextRef="#ctx0" brushRef="#br0" timeOffset="8574.43">22796 8109 332 0,'12'-2'120'0,"-12"2"-92"0,36 2-8 0,-21-4 228 0,0 2-140 0,6-5 184 16,-1 2-164-16,10-5 64 15,3 3-108-15,12-3-24 16,-1 2-36-16,4 1-16 16,-1 3-4-16,1-1 4 15,-6 3-4-15,-4-3-4 16,-5 3 4-16,-3-2-16 16,-6 4 8-16,-3-4 12 15,-4 2-4-15,-2-3-4 16,-3 3 4-16,-3-3-4 0,0 6 0 15,-3-3 24-15,0 0-12 16,-3 0-152-16,0 0 72 0,0 0-156 31,0 5 124-31</inkml:trace>
  <inkml:trace contextRef="#ctx0" brushRef="#br0" timeOffset="37724.75">20308 4847 560 0,'-12'-13'208'0,"12"13"-164"0,-3-19-8 0,0 11 120 31,0 3-92-31,-3-8 104 0,3 5-92 16,0-5 72-16,3 2-84 0,0-2 56 15,3 5-68 1,-3-5 16 0,6 2-40-16,6-2 28 0,6 2-32 0,27-7 32 15,2 2-32-15,31-5-24 16,2 2 0-16,36-2 8 15,-3 8-4-15,39 0 8 16,-9-1-8 0,24 1-4-16,-19 0 4 0,13 2-16 15,-21 9 8-15,12-9 20 16,-15 9-8-16,0-4-12 16,-24 6 0-16,6-5 12 15,-15 5-4-15,6-3-20 16,-18 3 8-16,-2-2 4 15,-19 4 4-15,-5-2 16 16,-16 0-8-16,-11 0-12 16,-6 0 0-16,-7 0 4 15,-8 0 0-15,-9 0 8 16,0 6-4-16,-6 2-4 16,0 0 4-16,-6-1-16 15,0 4 8-15,-3 2-4 16,0 0 0-16,-6 3 16 0,6 3-4 0,-6 5-12 15,7-6 4 1,-4 9-16 0,6-4 12-16,-3 7 20 0,6-4-4 0,-3 3-12 15,3 0 0 1,0-8 12-16,3 3-4 0,-3-3-4 31,0-2 4-31,0-3-24 0,0 2 12 0,-3-4 20 16,0-1-4-1,-6-3-28 1,3 4 8-16,-15-1 32 0,0 0-12 16,-26 0-44-16,2 1 20 15,-33-9-52-15,7 5 40 0,-45-4-12 16,9-1 24-16,-57-5-28 16,12 0 28-16,-41-11-12 15,20 9 16 1,-11-9 36-16,32 9-16 0,-3-9 16 15,30 8-12-15,6-2-8 16,27 5 0-16,8-5 56 16,25 5-32-16,5-3 52 15,19-5-48-15,2-2 48 16,12 2-48-16,0-6 12 0,9 9-28 0,-3-13-16 31,3 10-4-31,1-16 40 16,2 11-24-16,0-9 0 15,3 9-8-15,0-11 20 0,3 8-12 16,3-5-12 0,6 5-4-16,0-5-16 0,6 8 12 15,2-13-92 1,1 4 52-16,3-1-400 0,3-1 248 16</inkml:trace>
  <inkml:trace contextRef="#ctx0" brushRef="#br0" timeOffset="38559.37">21889 3720 372 0,'-3'-3'140'0,"3"3"-112"0,0 0-4 0,-3 0 120 15,3 3-84-15,-15 0 36 16,6 5-56-16,-15 10 108 15,3 3-80-15,-12 6 20 16,4 5-52-16,-1 2 40 16,9 3-44-16,3 3 12 15,6-11-28-15,3 0-8 16,6-3-4-16,0-5 20 16,6 1-12-16,3-9 92 15,6 0-56-15,9-8 12 16,3 1-36-16,6-6 12 15,2 0-20-15,1-6-16 0,0 4-4 16,0-4 4 0,-7-1 0-16,-5 1 8 15,-3-2-4-15,-9 3-4 16,-3-3 4-16,-15-3 4 16,0 6-4-16,-21-5-12 15,1 4 4-15,-16-2-4 16,9 6 0-16,-3-1-56 0,10 3 36 0,-1-8-164 15,9 8 108 1,3-2-248-16,6 2 188 16,15-6-300-1,6 4 248-15</inkml:trace>
  <inkml:trace contextRef="#ctx0" brushRef="#br0" timeOffset="39078.78">22073 3712 364 0,'9'-18'132'0,"-9"18"-100"0,3-8-12 0,-3 8 192 16,0 0-120-16,-6 0 24 16,3 5-68-16,-9 8 76 15,3 0-72-15,0 14 84 16,3-1-80-16,3 6 24 15,3 0-44-15,3 2-4 16,6-2-20-16,0-6 44 16,0-4-28-16,0-4-16 15,3-2-4-15,-6-5 0 0,3-3-4 16,-3-3 16 0,3 3-12-16,-3-8-64 15,3 0 28-15,3-3-136 0,-1-5 88 0,10-8-220 31,3 0 168-31,6-10-152 16,3 2 160-16,-4-8 0 0,-2 6 72 0,-6-3 24 16,-3 10 12-1,-9 1 224-15,-3 5-120 16,-9 2 124-16,-3 11-124 16,-12 13 232-16,3 6-180 15,-6 12 64-15,3 4-120 16,0 2-20-16,10 0-40 15,2-3-8-15,6-2-12 16,3 0 12-16,5-6-12 16,4 1-392-16,0-1 212 0</inkml:trace>
  <inkml:trace contextRef="#ctx0" brushRef="#br0" timeOffset="39644.44">21820 4543 436 0,'9'-11'160'0,"-9"11"-124"0,15-5-8 0,-9-3 184 0,0 5-120 0,-3 1 96 16,0-3-108-16,-3-1 32 15,0 6-64-15,0-2 64 16,0 2-64-16,0 0 8 16,3 2-32-16,-3 4 40 15,3 4-36-15,-6 17 116 16,3 2-76-16,-6 24 36 16,0-1-60-16,-3 9 20 15,3-2-36-15,-3-7 36 16,6 1-36-16,-6-10 20 0,6-1-28 15,-3-8 28 1,6-2-32-16,-3 0 20 0,3-11-20 16,-3-2 44-1,6-6-32-15,0-5-4 16,0-3-16-16,0-8 12 16,3 1-12-16,0-3-188 15,3 2 96-15,-3-8-520 16,3 9 336-16</inkml:trace>
  <inkml:trace contextRef="#ctx0" brushRef="#br0" timeOffset="42463.42">20921 5030 476 0,'-15'0'176'0,"15"0"-136"0,-12 0-12 15,3-6 144-15,6 12-100 0,-8-6 52 16,5 0-76-16,-9 0 88 15,6 0-76-15,-3 0 60 16,3 0-68-16,-3-6-28 16,3 12-16-16,0-12 16 15,3 6-12-15,6-5 32 16,3 3-28-16,12-6 20 16,3 2-20-16,24-4-16 15,5 7-4-15,22-10-16 16,-1 8 12-16,21-1 12 15,-5 6 0-15,11 0 16 16,-12 3-12-16,-2 0-28 16,-13-1 8-16,-5 1 12 15,-10-1 4-15,-8-2 16 16,-6 3-12-16,-16 0-12 16,-5 2 0-16,-18-5 64 15,-3 5-32-15,-26 3 32 16,-1-5-32-16,-39 0-16 15,1 5-8-15,-33-8 56 0,11 0-32 16,-17 0 24-16,15 0-32 16,0 0-8-16,17 0-8 15,16 0 28 1,17 2-16-16,18-2 56 0,15 0-40 16,36-2-52-16,12 2 12 0,35-8 24 15,7 2-8-15,17-2-28 16,-6 6 12-16,-9-1-80 15,-14 3 52-15,-21 0-152 16,-13 0 104-16,-14 0-172 16,-6 3 144-16,-9-1-228 15,0 6 192-15</inkml:trace>
  <inkml:trace contextRef="#ctx0" brushRef="#br0" timeOffset="43348.03">21659 4950 392 0,'18'-10'148'0,"-18"10"-116"0,15 0-8 0,-15 0 224 15,3 5-140 1,-24-5 88-16,0 3-112 0,-38 2 4 15,2 0-52-15,-35 1-12 16,6 2-16-16,-21-3 64 16,14 0-40-16,-2-2 4 31,21 2-20-31,5-2 8 0,19-1-16 0,5-2-4 16,18 0 0-16,9-2 56 15,9-1-32-15,12-5-20 16,9 3-8-16,24-8 0 15,6 2 0-15,26-2 0 16,3 5 0-16,22-5 0 16,-7 2 0-16,3-2 24 15,-8 10-12-15,-13-10-92 16,-14 8 44-16,-10-3-376 16,-11 2 228-16</inkml:trace>
  <inkml:trace contextRef="#ctx0" brushRef="#br0" timeOffset="48734.11">24219 5969 600 0,'6'-8'224'0,"-6"8"-176"0,9-8-12 0,-6 5 236 15,3 3-156-15,0-2 132 16,3 2-144-16,-6 2 12 15,0 4-68-15,-3 10 24 16,3 2-40-16,-6 17-8 16,3 4-16-16,-3 6-8 15,3-2 4-15,0-4-60 16,6-7 32-16,-3-3-324 16,3-2 192-16</inkml:trace>
  <inkml:trace contextRef="#ctx0" brushRef="#br0" timeOffset="49319.01">24579 5919 436 0,'3'-8'160'0,"-3"8"-124"0,0 0-8 0,-3 0 168 16,0 5-112-16,-9 0 64 15,4 6-88-15,-16 10 28 16,6 8-52-16,-6 11 44 16,6 5-48-16,0 3 36 15,6-6-36-15,3-5 60 16,7-8-52-16,-1-5 0 16,6-3-24-16,-1-5 8 15,7-3-16-15,3-5 16 16,0-3-16-16,3-5 4 15,3 3-4-15,0-6 4 16,3 3-8-16,-1-5-20 0,-2 2 8 16,-3-5 4-16,0 3 4 15,-6-5 16 1,0 7-8-16,-9-10-12 16,0 7 0-16,-12-2 56 15,3 3-28-15,-12-5 8 0,0 4-20 16,-2-4-16-16,5 2 0 15,0-3 4-15,9 6 0 0,0-6-124 16,3 6 68-16,-3-3-436 16,6 5 272-16</inkml:trace>
  <inkml:trace contextRef="#ctx0" brushRef="#br0" timeOffset="85957.15">14786 3334 560 0,'12'-21'208'0,"-12"21"-164"0,9-24-8 0,-6 11 180 16,0 5-124-16,-3-11 156 16,0 6-140-16,0-8 104 15,3 5-124-15,0 0 80 16,3 3-100-16,-3-8 28 16,0 10-56-16,-3-2 40 15,3 5-48-15,-3-3 64 16,3 6-56-16,-3-3 20 15,0 5-40-15,0-2 16 16,0 5-20-16,-3 0 0 16,3 0-8-16,-6 13-16 15,3 1 4-15,-6 17 40 16,0 9-24-16,-6 18 44 16,6-5-32-16,-5 8 4 15,2-6-16-15,0-7 0 16,3-8-4-16,3-3 4 15,3-11-8-15,-3-7 32 16,6-3-20-16,-3-6 32 16,3-7-32-16,-3-6 20 15,3-2-20-15,-3-6-8 0,3 3-4 16,-6 1 4-16,3-4-4 16,-6 3-12-16,3 5 4 15,-3 3-24-15,3 3 16 0,0 2 12 16,6 9 4-16,3-7-20 15,6 4 8 1,3-3-4-16,3 5 4 16,0-13 16-16,3 0-4 15,-6-5 8-15,0 2-8 0,-6-10 40 16,3 8-20-16,-7-8-4 16,4 2-12-16,-6 0 4 15,3 6-8-15,-6-8 16 16,3 5-12-16,-3-3-12 15,3 3 0-15,-3-5-40 16,1 8 24-16,-4-8-204 0,3 2 124 16,0-2-344-1,6 5 248-15,3-5-588 16,2 5 440-16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45:16.890"/>
    </inkml:context>
    <inkml:brush xml:id="br0">
      <inkml:brushProperty name="width" value="0.05292" units="cm"/>
      <inkml:brushProperty name="height" value="0.05292" units="cm"/>
      <inkml:brushProperty name="color" value="#FF0000"/>
    </inkml:brush>
  </inkml:definitions>
  <inkml:trace contextRef="#ctx0" brushRef="#br0">21013 10295 756 0,'-3'0'280'0,"3"0"-216"0,3-3-20 0,-3 1 232 0,6-1-160 0,0-2 140 16,0 2-148-16,0-5 72 15,3 3-100 1,0-3 44 0,3 3-72-16,-3-1 4 0,0 4-32 15,0-1-4-15,3 3-12 0,6-3-24 16,-1 6 8-16,19-6 20 16,3 3-4-1,11-5-4-15,1 2 0 0,0-4 4 16,-7 1-4-16,-5-4-4 15,-3 2 4-15,-7-3 4 16,-5 6-4 0,-6-3 8-16,0 5-8 0,-3-5-20 15,0 6 8 1,-3-4 12-16,0 6 0 0,-6-5-72 16,-1 5 36-16,-5-5-172 15,3 5 112-15,-6-3-308 16,3 3 224-16,-8 3-512 15,-1 2 388-15</inkml:trace>
  <inkml:trace contextRef="#ctx0" brushRef="#br0" timeOffset="375.19">21269 10282 612 0,'9'-11'228'0,"-9"11"-180"0,6-8-12 0,-3 6 132 16,0 4-100-16,-3-2 112 15,0 0-100-15,-3 8 108 16,0 5-108-16,-6 19 76 15,0 5-92-15,-5 13 108 16,2-2-96-16,-3 0 48 16,3-9-68-16,0-4 28 15,3-6-48-15,-3-8 0 16,6-2-24-16,-3-6-8 16,6 0 0-16,-6-2-60 15,6-3 32-15,0-6-200 16,3 1 124-16,3-3-320 15,6 0 236-15</inkml:trace>
  <inkml:trace contextRef="#ctx0" brushRef="#br0" timeOffset="761.25">21481 10313 756 0,'18'-21'280'0,"-18"21"-216"0,14-13-20 0,-8 8 144 15,0 5-112-15,-6-3 96 16,0 3-104-16,-9 3 56 15,3 2-72-15,-8 11 104 16,5 5-88-16,-6 19 108 16,3 2-100-16,3 8 40 15,9 1-68-15,3-6-16 16,3-8-20-16,6-6 16 16,3-4-16-16,3-9 12 15,-1-2-12-15,1-5-52 16,3-3 24-16,0-6-244 15,3 1 144-15</inkml:trace>
  <inkml:trace contextRef="#ctx0" brushRef="#br0" timeOffset="17157.72">4285 15608 632 0,'-3'-8'236'0,"3"8"-184"0,6-5-16 0,-3 2 104 16,0 3-84-16,3-3 40 15,6 1-56-15,0-4 12 16,0 6-32-16,3-2 16 16,-1 2-20-16,-5 0 0 15,3 5-8-15,-6 0 64 16,3 1-40-16,-15-1 84 16,6 0-64-16,-9-2 104 15,3-1-84-15,-3-4 76 16,-2 2-84-16,2-6 12 0,3 4-44 15,0-6 24-15,6 0-32 0,0-3-24 16,6 6 0 0,0 0-20-16,3 2 12 15,-4 3 12-15,1 5 0 0,-3-2-4 16,3 2 4-16,-6-5 28 16,0 0-16-16,0 0-4 15,0 0-8-15,0 0 12 16,0 0-8-16,0 0-144 15,0 0 72-15,0 3-624 16,6 2 380-16</inkml:trace>
  <inkml:trace contextRef="#ctx0" brushRef="#br0" timeOffset="48437.6">21743 10620 488 0,'0'-5'180'0,"0"5"-140"0,9-8-12 0,-6 3 196 0,3 5-128 16,-3-3 140-1,-1 3-136-15,1-2 80 16,0 2-104-16,0 2 64 16,0 4-80-16,0 4-4 15,0 6-36-15,0 5 40 16,0 6-32-16,0-1 84 15,0-2-64-15,0 0 20 16,3-1-36-16,0-4 4 16,0 0-20-16,0-6 28 15,0-3-28-15,-6-4-84 0,3 2 36 0</inkml:trace>
  <inkml:trace contextRef="#ctx0" brushRef="#br0" timeOffset="72157.8">7053 7747 1464 0,'-9'103'544'0,"9"-103"-424"15,0 204-32-15,-3-69-4 16,3-3-64-16,-3 61 0 0,6-15-12 15,0-1 12-15,0-24-12 16,0-15-144 0,3-27 72-16</inkml:trace>
  <inkml:trace contextRef="#ctx0" brushRef="#br0" timeOffset="89940.8">21659 12306 1152 0,'-3'-6'428'0,"3"6"-332"0,9-7-28 0,0 1 112 16,0 4-112-16,6-9 60 16,3 0-72-16,9-4-32 15,-1 4-16-15,10 0-20 16,-3 3 8-16,3 3 4 16,-1 8 0-16,-5 13-20 15,-3 5 12-15,-18 16 12 16,-3 5 0-16,-18 6 32 15,-3-3-20-15,-15-3 84 16,0-5-56-16,-11 0 40 16,8-5-48-16,-3-3 44 15,13-2-48-15,-1-6 4 16,6-3-24-16,0-2 12 16,9 0-16-16,0-5 24 15,3-3-20-15,0-3 12 16,3 3-12-16,0-8 36 15,3 2-24-15,3-4 4 16,3 2-16-16,6-6-8 16,3 4 0-16,9-6 12 15,0 0-8-15,5-3-4 0,1 6 0 16,3-3-16-16,-3 3 8 16,-1 0 4-16,-2 2 0 15,-6 0 16-15,-3 3-8 16,-3-2-12-16,0 4 0 0,-3-4 4 15,-3 2 0-15,-7-3-56 16,1 0 32 0,-3-2-156-16,3 2 100 15,0-2-300-15,0 2 212 16</inkml:trace>
  <inkml:trace contextRef="#ctx0" brushRef="#br0" timeOffset="92241.29">21615 11724 1288 0,'-42'-3'476'0,"42"3"-368"0,-89 42-32 0,35 9 196 0,7 7-164 15,-28 50 132 1,7 1-136-16,2 34-12 0,16-11-56 0,20 16 8 16,18-21-24-16,21 3 8 15,12-19-16-15,14-8-32 16,7-16 8 0,6-18-84-16,-1-16 56 15,1-13-312-15,-3-11 196 0,8-16-864 16,1-5 564-16</inkml:trace>
  <inkml:trace contextRef="#ctx0" brushRef="#br0" timeOffset="97420.3">22165 11946 820 0,'3'-8'304'0,"-3"8"-236"0,3 0-20 16,-3 3 44-1,0 5-60-15,0 7-12 0,0 4-12 0,0 2 8 16,0 3-8-16,0 0 68 31,0 0-44-31,0-1 24 16,0-1-36-16,0-4 104 16,0 1-68-16,0-9-8 15,0 1-28-15,0-9 92 0,3 1-64 16,-3-8 60-16,3 2-64 15,0-7 48-15,0 2-52 16,0-8-12-16,3 5-16 0,3-7 8 31,0 4-12-31,3-4 4 0,3 5-4 0,6-9-24 16,-1 7 8-16,4-7-4 16,0 4 4-1,-3-1 8-15,0 9 0 0,-3-1-20 16,-1 6 12-1,-2 5 12-15,-3 8 0 0,-3 5-12 16,0 3 4-16,-6 3-16 16,3-1 12-16,-6 1 76 15,3-4-40-15,0 1 36 16,0 0-36-16,0 0-8 16,0 0-12-16,-3 0-32 15,3 0 12-15,-6 0 24 16,3-3-8-16,-6-3 8 15,3-2-4-15,-3-5-200 16,6 0 104-16,-3-6-396 16,6 0 272-16</inkml:trace>
  <inkml:trace contextRef="#ctx0" brushRef="#br0" timeOffset="97726.18">22552 11732 872 0,'18'-6'324'0,"-18"6"-252"0,36 27-20 0,-9 7 296 15,-1 6-200-15,13 47 152 16,0 3-176-16,-6 40-4 15,-7-6-72-15,-20 19-24 16,-3-13-12-16,-21-14 88 16,-2-23-56-16,-13-11-8 15,6-16-24-15,-3-13 8 16,6-14-12-16,1-9-196 16,5-9 100-16,0-11-552 15,6-2 352-15</inkml:trace>
  <inkml:trace contextRef="#ctx0" brushRef="#br0" timeOffset="98186.17">23222 11806 1152 0,'6'0'428'0,"-6"0"-332"0,15 5-28 0,-9-2 148 16,0 2-132-16,-3 3 80 15,3 2-96-15,0 6 80 16,0 3-88-16,3 18 16 16,-1 3-44-16,1 50 12 15,3 2-24-15,-3 46 8 16,0-3-16-16,-6 5 12 16,0-24-16-16,-6-10 16 15,0-19-16-15,-3-7 16 16,3-14-16-16,-3-16 40 15,6-10-24-15,-3-14 4 16,3-7-16-16,0-11-52 16,6-5 24-16,-6-9-288 15,3 4 168-15,-3-6-420 16,0 5 316-16</inkml:trace>
  <inkml:trace contextRef="#ctx0" brushRef="#br0" timeOffset="98635.5">23445 13430 1048 0,'-18'6'388'0,"18"-6"-300"0,-6 7-28 0,0-7 288 16,4 3-204-16,-7-3 128 15,6 3-160-15,-3-6 52 16,3 3-96-16,0-5 24 16,6 2-52-16,3-2-32 15,3 2-8-15,2-2-52 0,4 2 24 16,-3 3 16-1,3 3 8-15,-6 2 12 16,3 3-4-16,-12 3 52 16,3-1-32-16,-9 1 88 15,3 0-64-15,-6-6 32 16,3 0-48-16,-3-8 0 16,3 3-20-16,-3-10-24 15,3 2 4-15,-6-5-136 16,7 2 76-16,-7-2-268 15,3 5 188-15</inkml:trace>
  <inkml:trace contextRef="#ctx0" brushRef="#br0" timeOffset="135970.76">3211 7482 540 0,'20'-8'200'0,"-20"8"-156"0,15-7-12 0,-12-1 204 0,3 5-136 0,-6-5 188 15,3 3-164-15,-3-3 60 16,0 3-108-16,-3-6 20 16,3 6-56-16,-3-6 72 15,6 6-60-15,-3-3 28 0,6 3-48 0,-6 2 52 16,6 3-48-16,-6 5-8 31,0 3-16-31,3 8-12 16,0 3 4-16,0 7 4 0,0 0-4 15,0 6 60 1,3 0-36-16,-3 8-20 16,3-3-8-16,-6 13 60 15,3-2-32-15,-3 10 24 0,0-3-32 16,0-2 16-16,0-5-20 15,0-1 20-15,0-7-24 0,0 5 4 16,0-5-8-16,0 5-16 16,3-5 4-16,0-1 20 15,0-2-8 1,0-2 4-16,3-6-4 0,-6 0-16 16,0 0 4-1,0-5 20-15,0-3-8 0,0 0 4 16,0 0-4-16,-6 3-16 15,3 3 4-15,-3 4 12 16,6-2-4-16,-3 6-4 16,3-3 4-16,0-3 4 15,3-6-4-15,0-1 16 16,0-1-12-16,0-5 32 16,3-3-24-16,-6-3-12 15,3-2-8-15,0 0 12 16,0 0-4-16,0 0-12 15,0 0 4-15,3-5 12 16,-3 2-4-16,3-5 16 16,-6 0-12-16,5-3 4 15,1 1-4-15,-3-6-8 0,3 3 4 16,-3-3-16-16,0 2 8 16,-3-4 12-16,3 4-4 15,-3-1-12 1,0 1 4-16,0-2 4 0,0 6 0 15,0-6-12-15,0 5 8 16,0-2 12-16,0 2-4 16,0-5-4-16,0 6 4 15,0-6 4-15,0 2-4 16,0-4-4-16,0 4 4 0,0-4-40 16,6 5 20-16,0-1-348 15,3 6 204-15</inkml:trace>
  <inkml:trace contextRef="#ctx0" brushRef="#br0" timeOffset="138768.54">3148 8940 268 0,'6'-5'100'0,"-6"5"-76"0,6-8-8 0,0 5 104 0,-6 3-68 15,9-2 164-15,-3-1-120 0,0-2 112 16,-6 5-120-16,0-5 60 16,0 2-84-16,-6-2 52 15,6 5-64-15,-3-3-28 16,3 6-16-16,-3-3 16 16,6 0-12-16,0 0 4 15,3 0-8-15,-6 0 4 16,3 2-8-16,3-2-4 15,-3 0 4-15,3 0 40 16,6 3-24-16,-9 0 8 16,2-1-16-16,1-2 44 15,0 3-28-15,3-3-16 16,-6 2-4-16,3-2 0 16,6 3-4-16,-9-3 52 15,6 0-32-15,0 0 16 16,0 3-24-16,-3-1 0 15,9 1-8-15,-9 0-8 16,3 2 4-16,0 0-16 16,2 3 8-16,-2-8 20 15,3 3-8-15,-3-3-12 16,0 0 0-16,-3 0 12 16,3 0-4-16,-3 0-4 15,3 0 4-15,-3 0-4 16,6 0 0-16,-9 0 60 15,6 0-32-15,-3 0-12 0,6 3-8 16,-9-3 0-16,5 0-4 16,1 0-4-16,0 2 4 0,3-2 64 15,3 0-36 1,0 0-20-16,0 3-12 0,3-1 0 16,0 1 0-16,2 0 16 15,4 2-8-15,3-2-20 16,-9 2 4-16,6 0 12 15,0 1 0-15,2-1-4 16,1 0 4-16,6 0 4 16,-3 1-4-16,8-1-12 15,4 0 4-15,0 3 20 16,-1 0-8-16,7 0-4 16,-6 3 0-16,2-3-16 15,-5 2 8-15,12-2-4 16,-4 3 0-16,16-1 16 15,-4 4-4-15,4 1-4 16,-1 4 4-16,10 2-4 16,-4 0 0-16,15 6 0 15,-5 2 0-15,11 0 8 0,-5 0-4 16,11-5-12 0,-6 0 4-16,12-1 12 0,-8-1-4 15,20-1-12 1,-12 0 4-16,21 5 12 0,-6-2-4 0,15 13-4 15,-12-5 4 1,24 8 12-16,-15-1-8 0,21 6-20 16,-15-5 4-1,29 5 12-15,-14-5 0 16,30 2-4-16,-24-2 4 0,17 5-16 16,-20-3 8-16,24 11 4 15,-25-3 0-15,37 8 16 16,-24-10-8-16,32 0-4 15,-23-6 0-15,26 3-4 16,-23-3 0-16,26 11-12 16,-23-5 8-16,23 7 4 15,-26-4 0-15,29 2 0 16,-20-8 0-16,32 8 8 16,-21-8-4-16,28 5 8 15,-25-3-8-15,30 6-4 16,-26-5 4-16,35 5-16 15,-33-5 8-15,39 2 4 16,-29-8 0-16,38 8 44 16,-30 1-24-16,33 10-20 15,-30-3 0-15,36 5 24 0,-33-7-12 0,36 2-4 32,-36-8-4-32,24 11-24 0,-35-5 12 15,23 10 4 1,-36-3 4-16,18 1 16 15,-32-6-8-15,20 6-4 0,-26-6 0 16,26 11-16-16,-29-6 8 16,20 3 4-16,-23-8 0 15,20 3 0-15,-23-13 0 16,20 5-12-16,-29-6 8 0,20 12 12 16,-23-4-4-16,21 6-4 15,-22-5 4-15,19-1 4 16,-18-7-4-16,17 10-4 15,-23-2 4-15,24 10 4 16,-25-3-4-16,25 1-4 16,-18-6 4-16,5-5 4 15,-23-11-4-15,6 1-20 16,-21-4 8-16,0-2 4 16,-21-5 4-16,0-3 16 15,-18-2-8-15,7 2-12 0,-19-6 0 16,0 1-4-1,-11 0 0-15,2 0 16 16,-5 0-4-16,2 0-4 16,-8-3 4-16,-4-3-4 15,-5 1 0-15,-6-3 0 16,-10-3 0-16,-5-3-12 16,-6 1 8-16,-3 0 4 0,-4-1 0 15,-2 3 0-15,0 3 0 16,-3 8 0-16,-3 0 0 15,-6 16-28-15,0-1 16 16,-6 17 12 0,0-1 4-16,-3 19 16 0,6-7-12 15,-6 17 4-15,3-4-4 16,-3-1-8-16,6-8 4 16,-6-2-16-16,3-11 8 0,-3 3 12 15,3-8-4-15,-6-5 16 16,6-6-12-16,-5-2-4 15,2-3 0-15,-3-5 12 16,3-3-8-16,-3-3-4 16,6-5 0-16,0-2 20 15,0-6-12-15,0-5 4 0,0-3-8 16,3 1-8-16,0-6 4 0,-3 0 20 16,3 0-12-16,0-3 4 15,0 0-8-15,0 3-280 16,0 0 148-16,3 11-628 31,6 5 420-31,9 16-388 0</inkml:trace>
  <inkml:trace contextRef="#ctx0" brushRef="#br0" timeOffset="143124.53">20543 15708 728 0,'3'-13'268'0,"9"10"-208"0,-12 1-16 0,0-1 152 0,3 3-116 0,-3-2 20 16,3 2-60-16,-3-3 36 15,3 3-44-15,-3-5 20 16,3 5-32-16,-3-3 44 16,0 6-36-16,0-1-16 15,0 6-4-15,-3 11-8 16,3 4 0-16,-3 17-20 16,3 3 12-16,0 4 84 15,3 1-44-15,0-6 88 16,3-5-68-16,-3-2 72 15,3-4-72-15,-6-4 52 16,0-3-60-16,0-6-20 16,0 1-16-16,0-6 0 0,0 0-4 15,0-5 16 1,0 0-12-16,0-5 4 16,0-1-4-16,0-4-24 15,0-1 8-15,0-5-84 0,0 3 52 16,0-3-392-16,0 2 240 15</inkml:trace>
  <inkml:trace contextRef="#ctx0" brushRef="#br0" timeOffset="144777.91">20960 15830 340 0,'6'3'128'0,"-6"-3"-100"0,9 0-8 0,-6-3 112 0,0 3-76 0,0-3 104 15,3 3-96-15,-3-5 68 16,0 2-76-16,-3-2 56 16,3 3-60-16,-3-4 48 15,0 6-56-15,0-5 32 16,3 2-44-16,-3-2 60 15,2 2-52-15,1-5 28 16,0 6-40-16,0-6 16 16,0 3-24-16,0-3 28 15,0 5-32-15,-3-2-4 16,0 2-8-16,0-2-4 16,0 5 0-16,0-3-12 15,0 6 8-15,-3-1 4 16,3 4 0-16,-3 7 0 15,0 3 0-15,-3 13 0 16,3 3 0-16,-2 7-12 16,2-2 8-16,0-2 12 15,6-4-4-15,0-1 96 16,2-4-56-16,-2-2 44 16,3 0-52-16,-3-3-12 15,0 0-12-15,-3-2 76 16,0-4-44-16,-3 1-12 15,3-2-20-15,-3-1-12 16,0-3 4-16,-3-2-4 0,6 0 0 16,-2-3 0-16,2 1 0 15,-3-4 68-15,6 1-36 16,-3-3-4-16,0 0-16 0,0 0 8 16,0 0-12-1,-3 0-4-15,3 3 0 0,-6-3 4 16,3 0-4-16,-3 0-372 15,3 0 200 1,-6 0-520-16,6 2 384 0</inkml:trace>
  <inkml:trace contextRef="#ctx0" brushRef="#br0" timeOffset="146426.18">21499 15833 528 0,'6'-3'196'0,"-6"3"-152"0,8-3-12 0,-5 1 176 0,0 2-120 0,0-3 116 16,3 0-120-16,-6-2 72 15,3 3-92-15,-3-4 72 16,3 4-76-16,-3-4 4 16,3 6-40-16,-3-5 12 15,0 2-20-15,0-2 52 16,0 2-36-16,0-2-24 16,0 2-8-16,0-2 8 15,0 5-4-15,0-2 8 16,0 2-8-16,0-3-4 15,0 6 4-15,-3-1-4 16,3 3 0-16,-3 9-20 16,3 2 12-16,-3 10 12 15,0 3 0-15,0 11-4 16,3-6 4-16,-3 1-4 0,3-4 0 16,-3-2 96-16,6-2-52 15,-3-3 16-15,0 0-36 16,0-3 48-16,0 0-40 0,0-3 4 15,0 1-24 1,0-1 28-16,0-2-24 0,-3-2 40 16,3-1-32-1,-3-3-4-15,0 4-12 0,-2-6-8 16,5 2 4-16,-3-5 4 16,3 3-4-16,-3-8 24 15,6 0-16-15,-3 0-20 16,0 0 0-16,-3 0 4 15,3 0 4-15,-3-2 24 16,6 2-12-16,-6-3-216 16,3 0 112-16,-3-2-452 15,6 2 308-15</inkml:trace>
  <inkml:trace contextRef="#ctx0" brushRef="#br0" timeOffset="148245.24">21886 16129 332 0,'-6'-8'120'0,"6"8"-92"0,0-3-8 0,0 1 148 16,0-1-96-16,0-2 140 16,0 2-124-16,-6-2 92 15,6 5-104-15,-3-5 80 16,3 5-88-16,-3-6 48 16,6 6-72-16,-3-5 40 15,0 5-48-15,0-5 60 16,0 2-56-16,0-5-8 15,0 6-20-15,0-9 52 16,3 6-36-16,3-9 40 16,-3 4-36-16,3-9-8 15,-1 6-16-15,4-11 12 16,0 6-12-16,3-9-12 16,0 9 0-16,0-6 12 0,0 3-4 15,0 0 8-15,3 5-8 16,0 3-20-1,2 5 8-15,1 5 12 16,3 6 0-16,3 15-12 16,0 9 4-16,0 10 12 15,-1 0-4-15,-5 2-36 0,-3-2 16 16,-9 3 40-16,-3-6-12 16,-12 1 60-16,3-3-40 0,-12-9 80 15,1-4-60-15,-10-11 36 31,6-3-52-31,-9-10 16 0,6 0-32 0,-8-9 28 16,8 4-32-16,-6-9 4 16,9 6-12-1,0-6 20-15,9 6-16 0,3-5-12 16,6 5-4-16,6-6 4 16,3 3 0-16,3-5-176 15,6 5 96-15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05:05.588"/>
    </inkml:context>
    <inkml:brush xml:id="br0">
      <inkml:brushProperty name="width" value="0.05292" units="cm"/>
      <inkml:brushProperty name="height" value="0.05292" units="cm"/>
      <inkml:brushProperty name="color" value="#FF0000"/>
    </inkml:brush>
  </inkml:definitions>
  <inkml:trace contextRef="#ctx0" brushRef="#br0">16221 8866 592 0,'-3'-2'220'0,"3"2"-172"0,0 0-12 0,3-3 172 15,6 3-120-15,15-5 104 0,6-1-108 16,20-2 8-16,1 3-56 0,23-5-12 15,1 4-16-15,23-4 4 16,-6 4-8-16,15-2 8 31,-11 3-8-31,8-3 40 0,-15 6-20 0,-6-6 40 16,-14 5-36-16,-10-2-4 31,-14 5-16-31,-6-6-16 0,-9 6 4 16,-7-2 20-16,-2 4-8 0,-6-2-20 15,0 3 4-15,-6 0 20 16,-3 2-4 0,0 0 4-16,0 3-4 0,-6 5 4 15,0 6-8-15,-3 13 96 16,0 2-56-16,-3 45 60 16,6 3-60-16,0 48 24 15,6-3-40-15,-3 16-36 16,3-13 4-16,0 5 0 15,3-22 4-15,-3-2 0 16,-1-21 0-16,1-2 24 16,0-19-12-16,-6-3-4 15,0-13-4-15,-3-6-24 16,0-7 12-16,-3-8 20 0,1-6-4 0,-7-5-12 31,6-5 0-31,-12-3 20 0,6 1-8 0,-18-4-4 31,6 3 0-31,-32-2 4 16,2 0-4-16,-26-6-4 0,11 3 4 16,-23-6 108-16,9 4-60 15,-18-4-20-15,17 4-20 0,-8-4-24 16,18 4 8-16,-7-4 40 16,16 1-24-16,-4-3 8 15,16 3-12-15,-1-3 4 16,12 0-8-16,1-3 32 15,11 3-20-15,0-3-24 16,9 1 4-16,-2-6 52 16,8 2-24-1,-3-12 8-15,3-1-20 0,3-20 0 16,3 2-4-16,0-22-8 16,6 4 4-16,-3-40-32 15,6 7 16-15,-6-36-4 16,3 15 8-16,-3-15-20 15,3 21 16-15,-3-6-40 16,3 22 32-16,-6-5-12 16,7 15 20-16,-4-8 8 15,6 19 4-15,-6 2-12 16,6 17 8-16,-6 5-16 16,6 15 12-16,-6 1 4 15,6 10 4-15,-3 0-20 16,3 5 12-16,0 3 12 15,6 3 0-15,-3 0-20 16,6 2 8-16,5-2 12 16,4 2 0-16,15-2-20 0,6 2 8 15,17-2 12-15,1 5 0 16,8 3-12-16,-5 2 4 16,-4 0-128-1,-5 3 72-15,-3-3-284 16,-10 3 192-16,1-2-444 0,-3 4 336 0</inkml:trace>
  <inkml:trace contextRef="#ctx0" brushRef="#br0" timeOffset="1405.02">16870 9390 652 0,'9'-5'244'16,"-9"5"-192"-16,3-6-12 0,-3 4 188 0,0 2-132 0,-6-3 120 15,0 1-124-15,-12-4 56 16,3 6-84 0,-11-5 28-16,2 5-56 0,-6-5 24 15,9 5-32 1,0-6 36-16,6 6-36 15,0-2-4-15,7 2-16 0,-1-3-8 16,3 6 4-16,-3-1-16 16,6 4 8-16,-6 4 12 15,6 3-4-15,-12 14 68 16,6 5-40-16,-6 15-12 16,6 4-12-16,-6 2 44 15,6-6-28-15,0-2 32 16,4-8-28-16,-4-2-16 15,6-6-8-15,0-6 4 16,6-1-4-16,0-4 8 16,0-2-8-16,0-5 16 15,0-1-12-15,2-2 16 16,1 0-16 0,0-5-4-16,0-1 0 0,6-4-40 15,0-1 20-15,3-2-28 0,3 2 24 16,0-5-52-1,3 6 40-15,-1-6-56 16,1 5 52-16,0-5-132 0,0 5 92 16,-3-2-148-16,0 5 124 15</inkml:trace>
  <inkml:trace contextRef="#ctx0" brushRef="#br0" timeOffset="2005.59">16602 9681 520 0,'-3'0'192'0,"3"0"-152"0,0 0-8 0,0 0 176 16,0 0-120-16,3 0 140 15,0 3-128-15,0-3 104 16,0 0-116-16,3-3 0 16,3 3-52-16,-3-5-16 0,3 2-12 15,0-2 4 1,3 2-8-16,0-2-4 0,2 2 4 0,1-2-16 16,0 5 8-16,0-5 4 15,0 5 0-15,-3-3 8 16,0 6-4-1,-3-3-12-15,0 0 4 16,-3 0 4-16,0 0 0 0,-3 0 16 16,0 0-8-1,2-3-20-15,7 3 4 16,0-3 4-16,0 3 4 0,0-5 52 16,0 5-28-16,-6-3 0 15,3 6-16-15,-6-3-8 16,0 0 4-16,-6 0-40 15,0 0 20-15,-9 0-424 16,3 0 240-16</inkml:trace>
  <inkml:trace contextRef="#ctx0" brushRef="#br0" timeOffset="2710.99">14712 9885 832 0,'24'-11'308'0,"-24"11"-240"0,18-5-20 0,-6 2 160 16,2 1-124-16,19-6 72 15,3 0-92-15,23-3 0 16,1 6-40 0,17-6-4-16,-5 6-12 0,20-3-8 15,-6 3 4 1,1-3 84-16,-10 5-48 15,-8-5 16-15,-13 3-32 0,1-3-12 16,-10 3-8 0,1-3 12-16,-6 5-8 0,-10-5-4 15,-2 6 0-15,-6-4 4 16,-6 6-4-16,-6-2-4 16,-3 4 4-16,-6-2 12 15,0 0-8-15,-3-2-20 16,3 2 4-16,-3-3-4 15,3 3 4-15,-6-5 32 16,3 5-12-16,-6-3 32 16,3 3-28-16,-12-3 32 15,3 3-32-15,-9-5 20 16,6 3-20-16,-6-6 20 0,3 2-24 16,1-2-12-1,8 3-4-15,0-6 20 16,3 6-8-16,6-3-20 0,3 3 4 0,15 2 4 31,2 3 4-31,19 8-20 0,0 3 12 0,3 7 32 16,-4 4-16-16,-11-1 60 15,-3 0-36 1,-12-3 20-16,-3 1-32 0,-9-6-16 16,0 0-8-1,-15-5-244-15,0 3 136 0,-12-3-476 16,3 2 332-16</inkml:trace>
  <inkml:trace contextRef="#ctx0" brushRef="#br0" timeOffset="3776.69">14453 9353 436 0,'6'3'160'0,"-6"-3"-124"16,15 29-8-16,-9-3 192 16,3 3-124-16,-6 19 24 15,3 2-72-15,-6-2 108 16,3-6-84-16,-6-7 140 16,0-9-116-16,-6-7 100 15,0-6-112-15,-6-13 80 16,3 0-96-16,-6-21-8 15,3-1-36-15,0-25-8 16,4 2-8-16,2-13-8 16,9 5 4-16,9 2-32 15,8 12 16-15,22 7-12 16,3 14 12-16,5 12 8 16,1 9 4-16,-9 7-12 15,-10 6 8-15,-11 3 4 16,-3 2 0-16,-18-2 76 0,0-1-40 0,-21-5 4 15,4 1-24 1,-19-12-12-16,3-2 0 16,-5-13-180-16,5 2 96 0,0-10-332 15,12 5 232-15</inkml:trace>
  <inkml:trace contextRef="#ctx0" brushRef="#br0" timeOffset="5208.09">17718 9610 228 0,'-9'-3'84'0,"9"3"-64"15,-6 3-8-15,3-3 108 16,3 2-68-16,-2-2 60 16,4 0-68-16,-2 0 92 15,0 0-76-15,0 0 52 16,0 0-68-16,0 0 104 16,0 0-88-16,3 0 56 15,3 0-72-15,3-2 32 16,6 2-44-16,9-6 0 15,6 4-20-15,20-9 20 16,1 3-20-16,38-5 4 16,1 5-8-16,32-5 12 15,-9 2-12-15,12 1 48 16,-15 4-28-16,-3-7 48 0,-18 8-44 16,1-6 4-1,-13 6-24-15,-8-3 12 16,-13 5-16-16,-8-2 40 0,-13 2-24 0,-8-2-4 31,-6 5-12-31,-6-2 4 0,-3 4-8 16,-3-2-12-1,0 3 4-15,-3-1 4 0,0 1 0 16,-3-3-12-16,0 3 8 16,-3-3 12-1,0 0-4-15,-3 0 24 0,3 2-16 0,-6-2 24 16,0 3-24-16,-6-6 24 15,3 1-24-15,-9-6 4 16,3 3-8-16,-6-6 28 16,6 3-20-1,-5-3 4-15,5 6-12 0,-3-5 20 16,6 4-16 0,0-2 24-16,3 6-24 0,0-4-4 15,6 6-4-15,6-5-16 16,3 5 8-16,12 0 4 15,6 5 0-15,8 3-12 16,1 6 8-16,0 4 4 16,-3 1 0-16,-9 2 24 15,-7 0-12-15,-8 0 12 16,0 0-12-16,-12-5-8 16,-3 0 0-16,-14-5-244 15,2-3 132-15,-12-3-412 16,3 3 288-16</inkml:trace>
  <inkml:trace contextRef="#ctx0" brushRef="#br0" timeOffset="6620.89">19766 10335 872 0,'-6'-8'324'0,"6"8"-252"0,9-16-20 0,-9 3 208 16,3 5-152-16,-3-16 80 16,0 0-112-16,-3-29-32 15,3 0-28-15,-3-29-24 16,0 8 4-16,-3-29-60 15,3 13 36-15,-6-11 12 16,0 17 12-16,-5-1 48 16,2 22-24-16,-9-4 0 15,6 15-12-15,-9-1 12 16,3 13-12-16,0-2-4 16,10 12 0-16,-1 1-4 15,3 11 0-15,3-1-12 16,6 9 8-16,0-3 12 0,6 5-4 15,-3-3-12 1,6 6 4-16,-6-6 12 16,3 3-4-16,0-2-4 0,-1 2 4 15,1 0-16-15,3 2 8 16,0-2-16 0,3 6 12-16,3-3 12 0,0 5 0 15,3-6-4-15,3 4 4 0,2-6 4 16,4 2-4-1,18-4-12-15,3 2 4 0,17-8 12 16,-2 8-4-16,11-8-12 16,-3 6 4-16,19-6 12 15,-7 2-4-15,3 1-12 16,-11 3 4-16,-10-1 4 16,-8 6 0-16,-1-3 8 15,-8 3-4-15,6-3-12 16,-7 5 4-16,1-2 12 15,-7 2-4-15,-2 0 8 16,-6 3-8-16,-6 0-12 16,-6 6 4-1,-4 2 4-15,-2 2 0 0,-6 6 44 16,0 0-24-16,-3 16 68 16,3-1-48-16,-6 36 36 15,3 1-44-15,0 30 24 16,0-2-28-16,0 23-28 15,3-11 0-15,-3 16 16 16,0-15-8-16,-3-1-12 16,3-15 0-16,-6-8-4 15,0-17 0-15,-3-4 24 16,3-16-8-16,-6-9 4 16,3-7-4-16,-6-6-16 15,3-2 4-15,-6-5 28 0,3-3-12 16,-15-6-12-16,0 1-4 15,-26-3 12-15,-1 0-4 16,-20-8-4-16,8 2 4 0,-35-7-4 16,15 0 0-16,-19 0 16 15,19 2-8 1,-9-2-4-16,17 5 0 16,-2-3-24-1,17 3 12-15,4-3 12 0,17 3 0 0,0-5-4 16,16 2 4-16,-1-5-68 15,6 6 36-15,-3-6-200 16,9 3 128-16</inkml:trace>
  <inkml:trace contextRef="#ctx0" brushRef="#br0" timeOffset="7409.12">20397 9226 912 0,'-3'3'340'0,"3"-3"-264"0,-12 0-24 0,3 0 64 16,1 0-76-16,-10 0 60 15,0 0-56-15,-3 0 60 16,3 0-64-16,-3 0 20 16,6 0-40-16,1 0 52 15,5 0-40-15,-3 0 36 16,6 0-36-16,-3 0 16 15,6 2-28-15,-3 1-8 16,6 2-8-16,-6 6-16 16,3 5 8-16,-6 8 48 15,6 2-24-15,-9 16 24 16,6 3-24-16,-6 11 44 0,3-3-36 0,-3 5-16 16,6-8-4-16,-5-7 52 31,5-6-32-31,-3-8-20 15,3-5-8-15,0-6 8 0,3-2-4 16,0-5 24-16,6-4-16 0,3-1-4 16,3-1-4-1,3-5-16-15,-1 3 8 0,4-3 4 16,0 0 0 0,3-3-20-16,0 0 12 0,0-2-4 15,0 2 4-15,-3-2 0 16,-1 3 0-16,-2-6-72 15,0 5 44-15,-3-5-208 16,3 3 140-16,-3-6-308 16,0 3 232-16,-3-2-576 15,3 2 424-15</inkml:trace>
  <inkml:trace contextRef="#ctx0" brushRef="#br0" timeOffset="7609.21">20112 9628 932 0,'5'3'348'0,"-5"-3"-272"0,12-8-20 0,-3 3 156 15,0 5-128-15,6-6 64 16,0 1-88-16,3-3-16 0,3 3-28 0,0-6-20 16,2 6 0-1,1-6-164-15,0 6 92 16,-3-3-296-1,0 5 208-15</inkml:trace>
  <inkml:trace contextRef="#ctx0" brushRef="#br0" timeOffset="8360.26">21019 9512 820 0,'12'0'304'0,"-12"0"-236"0,18-3-20 0,-3 0 168 16,3 1-128-16,27-6 80 16,2 0-100-16,31-3-28 15,-4 3-24-15,15-2-4 16,-8 2-8-16,8 0 84 16,-9 3-44-16,-5-1 12 15,-13 4-32-15,-5-4 4 16,-7 6-16-16,-11-2 20 15,-6 2-20-15,-6-3-4 16,-7 6-4-16,-2-3 20 16,-3 0-12-16,-3 0-20 15,-3 2 0-15,-3 1 4 16,3 2 4-16,-3 1 8 16,3-1-4-16,-3 0 8 15,3 3-8-15,0-2-64 0,0-1 32 0,-4 0-164 16,1 0 108-16,-3 1-372 15,3-1 256-15</inkml:trace>
  <inkml:trace contextRef="#ctx0" brushRef="#br0" timeOffset="15315.16">21894 9372 644 0,'3'-3'236'0,"-3"3"-180"0,6-5-20 0,-6 2 132 0,0 6-100 0,0-6 96 31,3 3-96-31,0-3 36 16,0 6-60-16,0-6 20 0,3 3-36 0,0-2 16 15,0-1-24-15,0-2 72 16,0 5-56-16,-3-6 68 16,3 6-64-16,-6-2 36 15,3 2-44-15,-3-3 8 16,0 6-24-16,0-3-8 16,0 0-4-16,0 0 4 31,0 0-4-31,3 0-4 0,0 0 4 0,0 0 12 15,0 2-8-15,3-2-4 16,3 6 0-16,0-1-24 16,0 3 12-16,3-3 12 15,2 3 0-15,1-3-12 16,0 3 4-16,-3-2 4 16,3-1 0-16,-3 0 8 15,0 1-4-15,-3-4-4 16,0 1 4-16,-3 0 4 15,3-1-4-15,-4 1-12 16,1-1 4-16,-6-2 12 16,0 0-4-16,0 0-12 15,3 3 4-15,-3-3 12 16,0 0-4-16,0 3 16 16,0-1-12-16,-3 1 16 15,0 2-16-15,-5 3 48 0,-1 6-28 16,-6-1-16-1,3 3-4-15,-6-1 16 0,3 4-12 0,0-6-4 16,3 3-4 0,-3-3-4-16,6-2 0 15,-2-3 8-15,5 0-4 16,0-3-108-16,3 0 56 16,-3-5-304-16,3 0 192 15</inkml:trace>
  <inkml:trace contextRef="#ctx0" brushRef="#br0" timeOffset="124961.52">17043 11499 748 0,'-3'13'276'0,"3"-13"-216"0,9 16-16 0,-3-8 288 16,3 0-192-16,2 0 108 15,1 0-144-15,0-3 76 0,0 3-104 0,0-3 116 16,0 0-108-16,-3-7 48 31,3 2-76-31,-3-13 56 16,3 2-64-16,-3-21-16 15,2 1-20-15,-2-20-20 16,3 4 4-16,-3-9 12 16,3 8-4-16,-6-7-12 0,3 10 4 15,-3-5 4-15,0 10 0 16,-3-2 0-1,0 7 0-15,-3-2 8 0,3 11-4 0,0-3-12 16,3 7 4-16,0-1 4 16,0 7 0-1,-3-3 8-15,3 6-4 0,-3-3-12 16,0 8 4-16,-3-2 4 16,3 4 0-16,-3-2-12 15,0 6 8-15,-3-4-4 16,3 4 0-16,-3-4 8 15,0 6 0 1,-3-5 0-16,6 5 0 0,-6-2-12 16,6 2 8-16,-9 0-24 15,3 2 16-15,-6 1 4 16,6 5 8-16,-6-3 0 16,3 3 0-16,-3 0 0 15,3 0 0-15,-6 0-20 16,6 2 12-16,-5-2 4 15,5 0 4-15,-3-2 24 16,6 2-12-16,-3-8-20 16,6 2 0-16,-3-7 12 15,3 2 0-15,3-7 8 16,3 2-8-16,3-8-4 16,6 5 4-16,6-5-16 15,0 6 8-15,2-1 4 16,4 6 0-16,3 2-20 15,-3 3 12-15,3 3-4 0,-4 2 4 16,-2 0 8 0,-3 3 0-16,-6-2 24 0,0-1-12 15,-9-2-20-15,0-1 0 16,-9 1-48-16,3 0 28 0,-9-1-80 16,0 4 56-1,-6-4-184-15,6 3 132 16</inkml:trace>
  <inkml:trace contextRef="#ctx0" brushRef="#br0" timeOffset="131572.75">13069 10501 196 0,'12'-16'72'0,"-12"16"-56"0,6-5-4 0,-6 3 4 16,0 4-12-16,-3-2-136 16,3 5 76-16</inkml:trace>
  <inkml:trace contextRef="#ctx0" brushRef="#br0" timeOffset="134155.23">13861 10057 652 0,'6'-8'244'0,"-6"8"-192"0,0 0-12 0,-3 0 136 16,0 3-104-16,-12 2 32 15,0 5-60-15,-6 6 80 16,3 5-72-16,-3 3-24 15,7 3-16-15,-1-1-4 16,9 1-4-16,3-4-12 16,6 1 4-16,3-5 12 15,6-1-4-15,2-4 24 16,1-4-16-16,3-5 4 16,3 1-8-16,3-9 4 15,-3 3-8-15,0-8-56 16,-4 0 28-16,1-8-32 15,-3 6 32-15,-3-11 12 16,-3 5 8-16,-6-5 4 16,3 5 0-16,-12 5-28 0,3 6 16 0,-6 10 4 31,0 6 8-31,-3 7 96 16,6 3-52-16,0 3 44 0,3 3-52 15,0-4-20 1,6 1-8-16,-3 0 8 0,6-3-8 15,-3 0 24 1,3-2-20-16,0-3-144 0,0 0 68 16,-6-3-332-16,3 3 216 0</inkml:trace>
  <inkml:trace contextRef="#ctx0" brushRef="#br0" timeOffset="136188.87">18468 8231 488 0,'3'-2'180'0,"-3"2"-140"0,9 0-12 0,-6-3 172 15,0 3-116-15,-3-3 64 16,0 1-88-16,0-4 116 16,0 4-100-16,0-6 8 15,6 5-48 1,-3-5 28-16,3 6-36 0,0-6 12 15,3 2-24-15,0-2-8 16,0 6-4-16,3-4-4 16,0 4 0-16,3-4-12 15,2 6 8-15,1-5 4 16,0 5 0-16,0-2 16 16,0 2-8-16,-3-3-12 15,-3 6 0-15,-3-3 12 16,3 0-4-16,-6 0-12 15,2 2 4-15,-2 1 4 16,3 2 0-16,0-2 0 16,0 2 0-16,0-2 0 15,3 2 0-15,-6 0-12 16,3 3 8-16,-9 3 4 16,3-1 0-16,-12 9 8 15,0 5-4-15,-21 13 8 0,3 0-8 16,-11 8 8-16,2-8-8 15,-3-5 8 1,13-6-8-16,-1-2 24 0,9-6-16 0,-3-2 48 16,9 0-32-1,0-5 4-15,6-1-20 16,0-2 64-16,6-2-44 16,3-6 24-16,6 0-36 0,3-3 0 15,3 0-12-15,3-5 4 16,3 3-8-16,0-3 16 15,-4 5-12 1,1-5-12-16,-3 3 0 16,0-3 4-16,0 6 0 15,-3-4-144-15,-3 6 80 0,-3-2-228 16,3 2 164-16,0-3-392 16,0 3 292-16</inkml:trace>
  <inkml:trace contextRef="#ctx0" brushRef="#br0" timeOffset="137169.07">19245 7932 572 0,'18'-5'208'0,"-18"5"-160"0,-3-3-12 0,0 1 172 0,6 2-120 0,-6-3 36 0,3 3-76 0,-6-3 32 16,6 3-44 0,-3 0 24-1,3 3-32-15,-3-3-16 0,3 0-8 16,-3 0 40-1,0 5-24-15,-3 1 52 16,0 2-40-16,-8 5-8 16,2 5-12-16,-9 3 44 0,3 3-32 0,-3-3-12 15,3 1-4 1,0-4-8-16,10 1 0 0,-4-4 8 16,6-1-4-1,-3-4 8-15,6 1-8 0,-3-3 52 16,6 0-32-16,-6-3-12 15,6 3-4-15,-6 0-20 16,6 3 8 0,-3-4 20-16,3 1-8 0,0-2-12 15,3-1 0-15,0 0 20 16,3 1-8-16,-3-6-12 16,3 2 0-16,3-2 20 15,0 3-8-15,3-6-4 16,-1 3 0-16,1-2-24 15,3-1 12-15,-3-2 32 16,3 2-16-16,-3-2 8 16,3 2-8-16,-3-5-16 15,3 3 4-15,-4-6 12 16,4 6-4-16,-3-6-4 16,3 3 4-16,-6-2-16 15,3 2 8-15,-6-3 12 16,0 6-4-16,-6-3-4 15,0 5 4-15,-9-5-4 16,3 6 0-16,-9-3-12 16,0 2 8-16,-6-2-4 0,4 5 0 0,-4-3 8 15,6 3 0-15,0-3-212 16,6 6 116-16</inkml:trace>
  <inkml:trace contextRef="#ctx0" brushRef="#br0" timeOffset="138318.57">19478 7908 444 0,'2'-5'164'0,"-2"5"-124"0,3-3-16 0,-6 6 80 0,3 2-64 0,-8 9 52 16,-1 2-52-16,-9 7 52 15,3 1-56 1,-6 0 88-16,3 0-68 0,3-3 8 15,6-3-40-15,3-2 120 16,6-2-80-16,6-7 32 16,3 1-56-16,9-5-4 15,3 0-24-15,3-6 12 16,0 0-16 0,-1-2-4-16,-2 0 0 0,-3-3-4 15,0 3 0 1,-6-3-36-16,0 2 20 15,-3-2-188-15,3 3 112 16,-3-5-224-16,-1 4 180 0,-5-7-60 16,3 5 116-16,-6-2 36 15,3 4 28-15,-6 1 68 16,3 5-28-16,-9 5 164 16,1 3-100-16,-10 5 100 15,9 6-108-15,-6 2 72 16,6 3-88-16,0 2-32 15,6 1-20-15,0-1-12 16,6-2 0-16,0-3 8 0,3 0-4 16,0-5-152-1,0-2 80-15,-3-7-296 0,0 1 200 16</inkml:trace>
  <inkml:trace contextRef="#ctx0" brushRef="#br0" timeOffset="148414.34">21186 7945 768 0,'-21'-15'284'0,"21"15"-220"16,-56 0-20-16,20 8 276 0,3 2-184 15,-23 14 104-15,2 5-140 0,-5 11 68 16,11-1-100-16,3 9 4 16,15-3-48-16,7 0 4 15,11-3-16-15,12-7 12 16,6-9-16-16,15-15 4 16,-1-3-4-16,16-16-8 15,0-3 4 1,14-10-16-16,1 2 8 0,6-4-16 15,-4 1 12-15,-2 1-84 16,-10 5 52-16,-5 3-116 16,-9 5 88-16,-6 3-268 15,-6 5 188-15</inkml:trace>
  <inkml:trace contextRef="#ctx0" brushRef="#br0" timeOffset="149145.47">21308 8168 932 0,'3'-29'348'0,"-3"29"-272"0,12-19-20 0,-3 8 48 16,3 4-68-16,9-4 12 16,-1 3-28-16,10 3-12 15,0 2-4-15,0 3-4 16,0 3 0-16,-10 7 44 0,-5 4-24 15,-15 9 44-15,-3 4-36 16,-12 5 40-16,3-1-40 16,-5 1 72-1,2-3-52-15,3-5 0 16,3-5-28-16,3-9 16 16,3-2-24-16,9-11 32 15,6 1-28-15,6-4-24 16,6 1 4-16,-1-5 8 0,1 4 0 15,-3-4 8-15,0 4-8 16,-6-2-188-16,0 6 100 0,-1-3-344 16,1 2 240-1</inkml:trace>
  <inkml:trace contextRef="#ctx0" brushRef="#br0" timeOffset="149427.75">21829 8128 704 0,'3'-16'264'0,"-3"16"-208"16,6-13-12-16,0 8 64 16,0 2-68-16,6-2-16 15,0 2-16-15,11 3-8 16,-2 5 0-16,3 6 52 16,0 5-28-16,-9 10 220 0,0 3-136 15,-15 8 148-15,0-2-148 0,-18-1 172 31,3-5-156-31,-15-8 44 16,6-2-100-16,-11-11 24 16,8-3-56-16,3-7 0 0,9-1-24 15,9-13-52-15,9 0 24 16,12-13-164-16,6 5 100 16</inkml:trace>
  <inkml:trace contextRef="#ctx0" brushRef="#br0" timeOffset="160920.62">20805 8610 372 0,'-12'0'140'0,"12"0"-112"15,-12 5-4-15,6-3 172 0,6 1-112 16,0-3 64-1,3 0-88-15,15-3 124 16,3 1-104-16,38-3 80 0,10-1-96 0,44-4 4 31,0 2-44-31,24-5 4 16,-9 2-16-16,9 0 12 16,-21 3-16-16,-9 3 40 15,-14 2-24-15,-19 1-4 16,-15 2-12-16,-11-3 20 0,-9 3-16 15,-12 0-4 1,-4 3-4-16,-5-1 4 16,-3 4-4-16,-3-1 8 15,-3 0-8-15,-6 3-256 16,-3 0 136-16</inkml:trace>
  <inkml:trace contextRef="#ctx0" brushRef="#br0" timeOffset="161381.41">20603 8816 600 0,'56'-5'224'0,"-56"5"-176"0,84-24-12 0,-34 13 132 16,4 3-100-16,41-8 60 16,3 6-72-16,27-3 56 15,-9 5-64-15,15-3 8 16,-15 6-32-16,3 0 84 16,-17 2-60-16,-7 0 48 15,-12 6-56-15,-14-6 32 0,-13 3-40 16,-8-2-8-1,-9 2-16-15,-7-3 72 16,-2 6-44-16,-6-3 4 16,-3 2-24-16,-3 1 24 0,-1 0-24 15,-2-1-4-15,-3 1-8 16,-3-1 4-16,3 1-4 16,-6-3 16-1,3 3-12-15,-3-1-4 0,0 1 0 16,-6-3-68-16,0 0 36 0,-3 0-244 15,3 5 152-15,-9 1-400 16,0 4 292-16</inkml:trace>
  <inkml:trace contextRef="#ctx0" brushRef="#br0" timeOffset="198746.89">19998 3236 676 0,'9'-35'248'15,"-9"35"-192"-15,-32-13-16 0,2 16 216 0,0 2-148 0,-38 22 176 0,-1 4-160 0,-20 28 180 16,11-6-172-16,10 10-48 16,20-7-52-16,22 10 36 15,14-8-40-15,27 5-12 16,8-10-8-16,16-2 16 16,0-12-12-16,2-12 4 15,-8-9-8-15,-3-10-60 16,-3-5 28-16,2-19-304 15,1-3 176-15,15-15-576 16,0-3 408-16</inkml:trace>
  <inkml:trace contextRef="#ctx0" brushRef="#br0" timeOffset="198903.09">20198 3503 1068 0,'-6'32'396'0,"6"-32"-308"0,0 40-24 0,0-19 284 0,3 5-204 0,0 16 40 16,3 6-112-16,3 0-48 15,0-6-12-15,3-2-92 16,2-8 44-16</inkml:trace>
  <inkml:trace contextRef="#ctx0" brushRef="#br0" timeOffset="202712.13">20957 4149 2384 0,'-24'31'0'0,"-9"14"-4"15,18-23-4 1,4-9 4-16,-4 3 28 0,6 0-12 16,3-14-188-16,6 1 92 0,15-19-512 15,5-3 332-15</inkml:trace>
  <inkml:trace contextRef="#ctx0" brushRef="#br0" timeOffset="203048.42">22037 3551 1092 0,'3'-21'404'0,"-3"21"-316"0,-15-3-24 0,-2 3 204 15,-1 8-160-15,-36 5 124 16,-2 6-136-16,-19 15 120 16,16 6-128-16,11 10-40 15,15 3-32-15,12-6-16 16,15-4 0-16,15-6 8 0,6-8-4 15,18-8-28 1,3-2 12-16,11-17-84 16,-2 1 56-16,0-8-172 0,-4 5 120 0,-2-11-292 15,-3 3 216 1,2-5-268-16,-2 5 252 16</inkml:trace>
  <inkml:trace contextRef="#ctx0" brushRef="#br0" timeOffset="203383.76">22281 3810 1028 0,'3'5'380'0,"-3"-5"-296"0,9-5-20 0,-3-3 228 16,3 3-172-16,6-8-16 15,6 5-64-15,0 2-36 16,3-2-8-16,-7 11-24 15,1 8 16-15,-9 10 156 16,-3 0-80-16,-6 5 116 16,0-2-100-16,-3 3 28 15,0-9-64-15,0-2 36 16,3 0-44-16,0-8-20 16,6 0-8-16,3-8-20 15,3 5 8-15,3-15-104 16,3 2 60-16,3 0-296 0,-1-3 188 15,4 3-456 1,-3 5 344-16</inkml:trace>
  <inkml:trace contextRef="#ctx0" brushRef="#br0" timeOffset="204186.73">22061 5154 624 0,'6'-13'228'0,"-6"13"-176"0,0-32-16 0,-3 24 220 0,0-2-148 0,-12-1 160 16,0 3-156-16,-29 19 112 16,-1 7-132-16,-26 17 184 15,8 4-156-15,4 12 84 16,11-9-120-16,12 8-12 15,15-5-44-15,15 3 20 16,9-6-32-16,24-2 20 16,6-8-20-16,15-14 28 15,2-2-28-15,-2-11-4 16,-4-2-8-16,-8-6 4 16,-6 1-4-16,-6-6-12 15,-3 0 4-15,-4-3 12 16,-2 6-4-16,-3-6-20 15,-3 6 8-15,-3-3 12 16,3 8 0-16,-6-11-72 16,0 9 36-16,-3-6-84 15,0 5 64-15,0-7-200 16,0 7 136-16,3-2-472 16,3 5 328-16</inkml:trace>
  <inkml:trace contextRef="#ctx0" brushRef="#br0" timeOffset="204866.96">22442 5612 696 0,'0'0'256'0,"0"0"-196"0,-3 0-20 16,0-3 224-16,6 3-152 15,-3-2 104-15,3 2-124 0,0-3 0 16,3-2-52-16,6-1-28 16,3 4-4-16,9 2 0 15,2 0-4-15,7 5-12 16,3 6 4 0,-6 4 4-16,-4 4 0 0,-17 2-12 15,-6 6 8-15,-17-1 128 16,-4-5-72-1,-12 3 96-15,6-3-84 0,-3-2 72 16,9-6-76-16,4-3-12 16,5-2-32-16,6-2 52 15,3 2-40-15,3-11-20 16,6 3-8-16,8-3 24 16,4 3-12-16,9-2-12 15,3-1-4-15,2-2-76 16,-2 5 44-16,-3-6-224 15,-6 6 144-15</inkml:trace>
  <inkml:trace contextRef="#ctx0" brushRef="#br0" timeOffset="205396.4">23064 5231 736 0,'3'-5'272'0,"-3"5"-208"0,-3 0-20 0,0 0 160 15,0 0-120-15,-9 0 88 16,3 0-100-16,-11 0 60 15,5 2-76-15,-6 1 40 16,3 5-56-16,-3-8 40 16,6 5-44-16,3 3-20 0,6 0-8 0,9 5-8 15,9 3 0-15,9 5 0 32,3 3 0-32,3 5 32 15,-3 3-16-15,-10 2 100 16,-5 1-64-16,-18-1 100 15,-5-7-88-15,-10-6-28 16,3-5-24-16,-9-9-164 0,6 1 84 16,-5-13-412-16,5-3 268 15</inkml:trace>
  <inkml:trace contextRef="#ctx0" brushRef="#br0" timeOffset="205818.6">23463 5239 1028 0,'9'-8'380'0,"-9"8"-296"0,9-5-20 0,-9 5 148 16,0 0-128-16,-6 5 0 15,3 3-52-15,-9 10 60 16,0 9-56-16,-9 2 84 16,7 5-68-16,-4 9 44 15,6-4-56-15,3 4-12 16,6-1-16-16,3-10 16 16,3-6-16-16,6-7 12 0,3-6-12 0,8-21 20 31,4-3-20-31,9-15-32 0,0 2 12 15,0-5-24 1,-4-3 16-16,-8 8 0 16,-6 6 8-16,-21 2-12 0,-3 8 12 15,-21-5 4-15,4 13 4 16,-7-5-72-16,9 5 40 16,-3 0-252-16,9 5 160 0</inkml:trace>
  <inkml:trace contextRef="#ctx0" brushRef="#br0" timeOffset="-205816.15">15793 11004 560 0,'-48'-16'208'0,"48"16"-164"15,-27-13-8-15,12 2 180 0,6 3-124 16,-15-10 124 0,7 2-128-16,-7-13 160 15,3 2-144-15,-12-10 172 16,6 6-156-16,-14-12 44 15,5 6-96-15,-6-24 12 16,10 11-44-16,-4-21 4 16,9 10-24-16,-3-21 28 0,10 13-28 15,-1-29-12 1,6 13-8-16,0-20 4 16,6 20 0-16,0-18 0 15,6 13 0-15,-3-8-12 0,6 16 8 0,0-8 20 31,6 21-8-31,0-18-20 16,3 15 4-16,6-10 4 0,6 14 4 16,11-6 8-16,7 13-4 15,15-21-12 1,2 13 4-16,7-11-4 0,-7 17 0 16,13-3 8-16,-7 13 0 15,13-5-12-15,-7 13 8 0,1-8 4 16,-7 8 0-16,1-3 8 15,-10 9-4 1,16-1-12-16,-10 11 4 0,13 2 12 16,-10 9-4-1,4 5-12-15,-7 5 4 0,16 2 12 16,-7 6-4-16,9 11-20 16,-8 2 8-16,-1 11 4 15,-11 2 4-15,-1 9 0 16,-5-3 0-16,3 2-12 15,-4-2 8-15,10-1 4 16,-7-1 0-16,4 4 16 16,-1-2-8-16,-5 13-12 15,-9 2 0-15,5 11 4 16,-5 1 0-16,9 2 0 16,-7-6 0-16,4 19 44 15,-3-5-24-15,-4 18 24 16,-5-7-24-16,-6 7 0 15,-3-8-12-15,-10 17 28 16,1-9-20-16,-6 11 12 0,0-16-16 16,-6 10 12-16,-3-7-16 15,-12 8 24 1,3-11-20-16,-12 2 12 0,0-10-12 16,-14 11 12-16,2-5-16 15,-12 4 4-15,9-10-4 0,-8 0 12 16,5-7-12-16,-6 9-12 15,10-10 0 1,-16 6 28-16,9-11-12 16,-23-3-4-16,8-8-4 0,-17-2 4 15,11-6-4-15,-5 3 8 16,11-5-8-16,-20 5-4 16,8-3 4-16,-14 0 4 15,11-5-4-15,-8-7 16 16,15-4-12-16,-22-5 16 15,13-5-16-15,-13-11 40 16,13 1-24-16,-6-17 12 16,11-2-20-16,-14-22 8 15,11 1-12-15,-8-14-8 16,11 6 0-16,1-6 12 16,11 11-8-16,1-10-12 0,14 4 0 15,-3-12-16 1,10 10 12-16,-1-8-48 15,9 8 28-15,0-3-4 16,9 11 20-16,-2-2-52 16,8 10 32-16,-3-1-44 15,6 7 40-15,-6 1 20 16,3 7 12-16,-3-4-40 16,3 9 24-16,-6-4 8 0,3 6 8 0,-3-2-8 15,7 4 8-15,-4-1 12 16,6 4-4-1,0-5-12-15,3 5 4 16,-3-2 4-16,6 2 0 16,-3-5 0-16,3 6 0 15,-3-4-12-15,3 4 8 0,-3-3 4 16,6 5 0-16,-3-3 0 16,0 3 0-16,-3-3 8 15,3 3-4 1,-6-2-12-16,6 2 4 0,-3-3 12 15,3 0-4-15,-3-2-12 16,0 2 4-16,-3-2-60 16,6 2 36-16,-6-4-60 15,6 4 52-15,-3-8-160 16,3 6 112-16,3-8-380 16,6 2 260-16</inkml:trace>
  <inkml:trace contextRef="#ctx0" brushRef="#br0" timeOffset="-159514.65">6217 13327 932 0,'12'-5'348'0,"-12"5"-272"0,15 8-20 16,-9-6-4-1,3 4-40-15</inkml:trace>
  <inkml:trace contextRef="#ctx0" brushRef="#br0" timeOffset="-159393.71">6571 13332 580 0,'30'-10'216'0,"-30"10"-168"0,15-11-12 15</inkml:trace>
  <inkml:trace contextRef="#ctx0" brushRef="#br0" timeOffset="-159260.98">6994 13303 832 0,'36'-8'308'0,"-36"8"-240"0,32-2-20 0,-11-1-36 16,0 0-16-16</inkml:trace>
  <inkml:trace contextRef="#ctx0" brushRef="#br0" timeOffset="-80258.03">4401 9377 768 0,'-15'-16'284'0,"15"13"-220"0,3-2-20 0,-3 5-276 15,6 0 116 1,-6 0-120-16,6 5 136 15,0-5 0-15,-3 6 60 0,-3-6 52 16,0 5-4-16,0-5 104 16,0 0-60-16,0 0 4 15,0 0-36-15,3-3-40 16,0 1 12-16,3-1-132 16</inkml:trace>
  <inkml:trace contextRef="#ctx0" brushRef="#br0" timeOffset="38968.94">18477 10986 728 0,'0'-8'268'16,"0"8"-208"-16,6-6-16 0,-3 4 184 0,3 2-132 0,0-3 164 0,0 3-148 0,-3 3 92 0,0 5-116 0,3 13 48 0,0 3-76 15,-6 10 44 1,3 3-60-16,-6 0 48 0,3 0-52 16,-6 3-4-16,3-6-20 0,0 6 8 31,3-8-16-31,-3-6 4 0,6-2-4 0,-3-11-104 16,3-2 52-1,-3-6-200-15,3-2 136 16,0-6-340-16,0 3 252 0</inkml:trace>
  <inkml:trace contextRef="#ctx0" brushRef="#br0" timeOffset="39401.58">18076 11671 788 0,'-12'0'292'0,"12"0"-228"0,9 0-16 0,-3-3 264 0,2 3-180 15,19-5 152-15,3 2-168 16,24-5 0-16,2 3-68 16,25-8 32-16,-1 5-48 15,15-5 48 1,-9 5-48-16,1-3 56 16,-13 3-52-16,-2 0 0 0,-10 3-20 15,-5-3 52-15,-13 3-40 0,-8-1-12 16,-6 4-8-16,-9-1 16 15,-6 6-12-15,-7-1-108 16,-2 1 48-16,-9 0-216 16,-3-1 144-16</inkml:trace>
  <inkml:trace contextRef="#ctx0" brushRef="#br0" timeOffset="39969.96">18081 12179 904 0,'6'-13'332'0,"-6"13"-256"0,15-14-24 0,-9 6 220 0,3 6-160 0,0-9 96 0,3 3-120 0,-3-2 4 0,3 4-56 0,-3-2 12 16,3 3-28-16,3-3-16 15,2 6-8-15,7 2-4 16,0 2 0 0,6 3 16-16,-3 3-4 0,-7 6-12 15,-2 2 4-15,-15 7 4 16,-3 4 0 0,-15 5 112-16,-2-1-60 15,-13 4 84-15,6-4-76 0,-3-4 48 16,9-6-64-16,6-8-4 15,6 1-24-15,9-9-20 16,6 0 0 0,6-8 4-16,6 3 0 0,0-5-56 15,3 3 32-15,-3-6-104 16,-1 2 72-16,1-4-204 16,0 2 144-16,0-8-316 15,0 5 244-15,3-5-520 16,-7 3 400-16</inkml:trace>
  <inkml:trace contextRef="#ctx0" brushRef="#br0" timeOffset="40217.6">18680 12142 820 0,'12'-11'304'0,"-12"11"-236"0,12-10-20 16,-9 4 272-16,3 6-184 0,-9-5 124 15,0 5-152-15,-9-5 28 16,3 5-80-16,-12 2-8 15,3 4-28-15,-3 4-28 16,9 3 0-16,3 11-12 16,9 5 8-16,9 16 132 15,3 0-68-15,-3 0 132 16,0-2-104-16,-15-9 32 16,0-2-68-16,-18-14-32 15,1-2-12-15,-7-13-240 16,3-3 132-1</inkml:trace>
  <inkml:trace contextRef="#ctx0" brushRef="#br0" timeOffset="40752.76">18986 12110 852 0,'15'-5'316'0,"-15"5"-248"0,15-3-16 0,-9 0 200 16,3 3-148-1,-3-5 116-15,0 5-128 16,-12 3 144-16,3 2-132 0,-15 8 56 15,3 6-96 1,-9 13 0-16,4 5-40 0,-4 10 12 16,6-2-20-16,3 0 20 15,9-5-24-15,3-6 24 16,3-10-24-16,9-8 4 16,3-3-8-16,12-10-32 15,3-3 12-15,5-13 12 16,4-3 4-16,-3-13-28 15,0 2 12-15,-10-2 24 16,-5 8-8-16,-12 0-8 16,0 7 0-16,-12 1 12 15,-3 5-4-15,-9 0 8 16,3 3-8-16,-2 0 16 16,5 2-12-16,0-2-108 15,3 2 52-15,3-5-68 16,3 6 68-16,0-6-144 15,6 5 108-15,-3-2-164 0,3 5 140 16,-3-3-292-16,0 6 228 16</inkml:trace>
  <inkml:trace contextRef="#ctx0" brushRef="#br0" timeOffset="41938.54">20013 10774 1040 0,'6'-16'384'0,"-6"16"-300"0,12-3-20 0,-3 6 260 0,3 2-188 0,0 16 132 0,0 9-156 0,-6 41 80 0,3 6-112 0,-6 44 28 16,0 1-64-16,-6 10 48 15,3-20-56-15,-3-1 12 16,3-16-32-16,-3-2 20 15,6-17-24-15,-3-7 4 16,0-19-8-16,-3-5-40 16,3-10 16-16,-6-9-144 0,3-2 88 15,-3-6-292 1,6-4 200-16,0-12-584 0,6-2 420 0</inkml:trace>
  <inkml:trace contextRef="#ctx0" brushRef="#br0" timeOffset="42467.71">20972 11187 364 0,'6'-8'132'16,"-6"8"-100"-16,12-16-12 0,-12 5 220 0,3 1-136 0,-3-14 220 0,0 0-180 0,-3-5 148 0,3 8-168 0,-9 0 112 0,0 7-136 0,-21 17 80 0,0 10-104 0,-20 19 152 16,2 8-128-16,-6 20 60 15,7 1-96-15,8 21 8 16,12-8-40-16,18 1-12 0,12-12-12 15,15-5 12-15,9-10-12 0,9-8-4 16,2-9 0 0,1-10 12-16,-3-2-8 15,0-11 4-15,-7-3-4 0,-2-7-24 16,-3 2 8 0,-3-8-120-16,-3 0 72 15,-6-6-200-15,-1 7 148 16,-5-7-392-16,3 4 280 0</inkml:trace>
  <inkml:trace contextRef="#ctx0" brushRef="#br0" timeOffset="42870.75">21332 10776 1412 0,'3'11'524'0,"-3"-11"-408"0,0 37-32 0,0 3 192 16,0 5-168-16,0 24 52 15,6-1-92-15,0 28 0 32,3-6-36-32,0 10 40 0,0-15-40 0,0-3-24 15,-1-13-8-15,-2-1 24 31,0-9-12-31,-9-6 4 16,3-11-8-16,-3-8 4 16,6-5-8-16,-3-7 32 0,3-7-20 15,0-4-4-15,6-3-8 16,-3-8-4-16,0 3 0 0,-6-9-56 16,3 4 32-16,-6-9-112 15,0 3 76-15,-3-5-352 16,0 5 228-16,-6 0-780 15,6 5 536-15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13:46.801"/>
    </inkml:context>
    <inkml:brush xml:id="br0">
      <inkml:brushProperty name="width" value="0.05292" units="cm"/>
      <inkml:brushProperty name="height" value="0.05292" units="cm"/>
      <inkml:brushProperty name="color" value="#FF0000"/>
    </inkml:brush>
  </inkml:definitions>
  <inkml:trace contextRef="#ctx0" brushRef="#br0">4755 9840 728 0,'-38'-3'268'0,"38"3"-208"0,-21 0-16 0,12 0 212 0,6 0-148 0,-6 0 116 0,3 0-132 0,0-2 76 0,0 2-100 0,6-3 56 16,9 3-72 0,6-3-4-16,3 1-28 0,24-6 4 15,2 2-12-15,25-4-24 16,5 2 4-1,0-5 32-15,-5 5-16 16,5-6-8-16,-5 7-4 0,-1-7-16 16,-5 6 12-1,-10-2 12-15,-5 5 0 0,-9-3-4 16,-7 5 4-16,-8-2 4 16,-6 5-4-16,-6 0-4 15,-3 2 4-15,-21 1 12 16,0 2-8-16,-36 3 4 15,-2 3-4-15,-33-3 12 16,5 2-12-16,-26 1 40 16,12-1-24-16,-1-2 56 15,19 3-44-15,17-6 36 16,22 3-40-16,20-8 60 16,9 0-52-16,39-8-16 15,14 3-16-15,25-6-8 16,5 3 0-16,18-2-408 0,-2 2 224 15</inkml:trace>
  <inkml:trace contextRef="#ctx0" brushRef="#br0" timeOffset="24638.37">21528 13105 384 0,'0'-11'140'0,"6"9"-108"0,-6 2-8 0,3 0 84 0,0 0-64 0,-3 0 140 0,0 0-104 0,0 0 68 0,0 0-84 0,-3 0 36 16,0 2-60-16,-3 1 24 16,3 0-36-16,-6-1 8 15,6 3-20-15,-2-2 44 16,2 0-32-16,-3-1 64 15,3 1-52-15,-3-3 36 32,0 3-44-32,-6-3 36 0,3 0-40 0,-3 0 12 15,3 0-24-15,-3 0 44 16,6 0-32-16,0 0-4 16,3 0-16-16,-3-3 12 15,6 3-12-15,-3-3 32 16,3 1-24-16,3-4 4 15,3 1-12-15,6-3-8 16,3 6 4-16,15-6-16 16,3 2 8-16,23-4-16 15,1 4 12-15,20 1 12 16,-3 3 0-16,4-4 24 16,-4 6-16-16,-5-5-12 15,-10 2-4-15,-5-2 4 16,-10 2 0-16,-2-2 8 15,-9 2-4-15,-9-2-20 16,-3 5 8-16,-7-5 12 0,-2 5 0 0,-3-3-12 31,-3 6 4-31,-6-3 12 16,0 0-4-16,-3 0 8 0,3 3-8 16,-6-1-28-16,0 1 12 0,-3-1-216 31,3 4 128-31,-5-1-252 0,2 3 200 15</inkml:trace>
  <inkml:trace contextRef="#ctx0" brushRef="#br0" timeOffset="25438.6">21427 13332 728 0,'-18'-10'268'0,"18"10"-208"0,0 0-16 0,3-3 132 0,3 3-104 0,3-8 68 0,6 3-80 0,6-6 8 15,3 6-36-15,5-8 4 16,4 5-20-16,9-5-8 16,0 5-4-16,14-6-4 0,1 4 0 0,14-1 0 15,1 3 0 1,-1 3 0-16,-9 2 0 0,-5-2-12 16,-6 5 8-1,-4-3 20-15,-8 6-8 16,0-3-20-16,-7 0 4 15,-2 0 20-15,-6 5-4 16,-3-2-4-16,0 0 0 16,-6-3-16-16,-1 2 8 0,-5-2 56 15,0 0-28-15,-3 0 44 16,0 0-40-16,-6-2 20 16,0 2-28-16,0-3-8 15,0 3-8-15,0-3-4 16,0 6 0-16,0-3-12 15,0 0 8-15,0 0 4 16,0 0 0-16,0 0 60 16,0 0-32-16,-3 0 32 15,3 0-32-15,-3 0 0 16,0 0-16-16,-3 0 0 16,6 0-4-16,-3 0-8 15,3 0 4-15,-3 0-16 16,0 0 8-16,-3-3 20 0,6 3-8 0,-6-5-20 31,3 5 4-31,-2-3 4 16,5 6 4-16,-6-3 8 15,6 0-4-15,-6 0-12 16,6 3 4-16,-3-3 12 0,3 0-4 16,-3 0 16-16,6 0-12 15,-3 0-20-15,0 5 4 16,0 0-56-16,0 1 32 15,-3-4-124-15,0 1 84 0,-3 0-248 16,3 2 180-16,-3-2-280 16,3 2 240-16</inkml:trace>
  <inkml:trace contextRef="#ctx0" brushRef="#br0" timeOffset="40116.01">8512 6339 488 0,'-21'0'180'0,"21"0"-140"0,-18-5-12 0,12 2 276 0,3 3-172 0,-3-5 140 0,6 3-156 0,0-4 68 15,3 4-104-15,15-6 44 0,3 2-72 0,35-2 32 31,7 6-48-31,50-6-20 16,3 5-8-16,57 1-8 0,-6 4 0 0,47 1 0 31,-21 2 0-31,19 0 0 0,-28 3 0 16,7-2-12-16,-34-1 8 16,16 0 4-16,-30 1 0 0,-6-4 140 15,-24 1-76-15,-9-6 44 16,-20 3-64-16,-7-2 20 15,-15-1-36-15,-5-2 16 16,-9 2-24-16,-10-2-8 16,-5 5-8-16,-9-3 4 15,-6 3-4-15,-6-3-36 16,0 6 16-16,-9-3-284 16,-3 3 164-16,-12-3-524 15,0 0 368-15</inkml:trace>
  <inkml:trace contextRef="#ctx0" brushRef="#br0" timeOffset="40701.56">11375 5278 780 0,'0'-2'288'0,"0"2"-224"0,0 2-20 0,0 4 48 0,0-1-60 0,0 6 24 0,6 2-36 0,-3-3 8 0,3 4-16 0,0-4 64 0,0 3-44 0,3-5 4 0,0 0-20 0,-3-2 8 31,3-1-16-31,-3-2-224 0,3 2 120 0</inkml:trace>
  <inkml:trace contextRef="#ctx0" brushRef="#br0" timeOffset="40883.21">11488 5241 644 0,'-14'-10'236'0,"14"10"-180"0,-9 2-20 0,6 4 176 0,6-1-124 0,-3 6 80 16,3 5-100-16,0 2 24 16,5 3-52-16,1-5-32 15,3 5-8-15,-3 0 8 16,0-2-4-16</inkml:trace>
  <inkml:trace contextRef="#ctx0" brushRef="#br0" timeOffset="41552.18">8753 5186 464 0,'6'-11'176'0,"-6"11"-140"0,6-2-8 0,-3 2 164 0,0 2-112 0,-3 1 36 0,3 5-68 0,-6 5 68 0,0 0-64 0,-9 8 88 16,0 3-80-16,-6 3 0 15,3-6-40-15,-6 0-4 16,7-2-8-16,-1-4 4 15,6 1-8-15,0-5-144 16,6 0 76-16,6-6-220 16,6 0 160-16</inkml:trace>
  <inkml:trace contextRef="#ctx0" brushRef="#br0" timeOffset="41716.35">8821 5239 820 0,'9'-6'304'0,"-9"6"-236"0,3 11-20 0,-3-6 196 16,0 3-144-16,-3 6 20 16,3 1-72-16,-3 1-12 15,3 5-24-15,-6-5-16 16,3 0 0-16,-8 0-384 16,2 0 212-16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14:49.714"/>
    </inkml:context>
    <inkml:brush xml:id="br0">
      <inkml:brushProperty name="width" value="0.05292" units="cm"/>
      <inkml:brushProperty name="height" value="0.05292" units="cm"/>
      <inkml:brushProperty name="color" value="#FF0000"/>
    </inkml:brush>
  </inkml:definitions>
  <inkml:trace contextRef="#ctx0" brushRef="#br0">6994 11107 964 0,'-15'-5'360'0,"15"5"-280"0,-9 3-24 16,3-3 136-16,3 2-116 0,0-2 84 0,3 0-92 0,0 0 36 0,6 3-64 0,6-3 52 16,6 3-56-16,32-9 20 15,7 1-36-15,35-6-8 16,3 6-8-16,36-6 12 16,-3 4-8-16,33-1-12 15,-12 2 0-15,0 1 4 16,-21 5 0-16,0-5 0 15,-21 5 0-15,0-3 0 16,-21 3 0-16,-11-3 0 16,-19 3 0-16,-5-5 52 15,-12 5-28-15,-4-5 32 16,-2 5-28-16,-3-5-16 16,-6 2-8-16,-3-2-4 15,-4 5 0-15,-2-6 0 16,-3 6 0-16,-6-2-12 15,3 2 8-15,-6-6-76 16,3 6 44-16,-9-2-524 0,0 2 308 16</inkml:trace>
  <inkml:trace contextRef="#ctx0" brushRef="#br0" timeOffset="868.19">7783 11456 624 0,'20'-2'228'16,"-20"2"-176"-16,12 0-16 0,-9 0 104 0,0 0-84 0,-3 0 60 0,0 0-72 0,-9 0 92 0,3 5-76 0,-14 0 68 16,-1 3-72-16,-12-2 12 15,3 2-36-15,-8-3 40 16,8 3-40-16,0-3 48 15,6 0-48-15,3-2 28 16,6 2-32-16,1-2 28 16,5 0-32-16,-3-1-12 15,3 4-8-15,-3-1-4 16,6 3 0-16,0-3-20 16,3 3 12-16,0 0 20 15,3 0-4-15,6 2 4 16,6 1-4-16,9 2-16 0,6 3 4 0,8 5-16 31,4 3 12-31,-3 5 56 16,-7 0-24-16,-20 0 76 15,-6-2-52-15,-23-3-8 16,-4 0-24-16,-12-3-20 0,6-3 0 0,-6-5 12 16,10-2-4-1,-1-3-240-15,6 0 128 0,0-8-264 16,6 3 212-1,0-9-488-15,10 4 364 0</inkml:trace>
  <inkml:trace contextRef="#ctx0" brushRef="#br0" timeOffset="1452.78">8128 11449 788 0,'0'0'292'0,"0"0"-228"0,-15 13-16 0,0 0 196 0,3 3-144 0,-12 13 136 0,7 3-136 0,-7 13 36 0,6 0-80 0,3 8-8 15,6-3-28-15,3-3-4 16,3-4-8-16,6-9 20 16,3-7-16-16,3-9-12 15,3-2-4-15,6-11 28 16,3-2-12-16,5-14-12 16,1-2-4-16,9-13-24 15,-6 2 16-15,-4-13-12 16,-5 10 12-16,-12-2 24 15,-6 11-4-15,-24 2-20 16,0 5 4-16,-17 3-4 16,2 8 4-16,0 0 16 15,7 6-4-15,2-4-92 16,12 1 52-16,0-3-208 16,6 3 136-16,3-3-472 15,3 0 324-15</inkml:trace>
  <inkml:trace contextRef="#ctx0" brushRef="#br0" timeOffset="2370.75">12503 11030 768 0,'-6'3'284'0,"6"-3"-220"16,-3-3-20-16,1 1 216 0,4 4-152 0,-2-2 140 0,6 6-140 0,6-4 64 0,6 4-100 0,27-4 8 15,2 1-48-15,37-6-4 0,-1 1-16 16,39-4 12-16,-3 4-16 0,36-6-12 31,-12 3 0-31,3-6 12 16,-24 6-4-16,3-6-12 15,-21 6 4-15,0-6 4 16,-20 6 0-16,-16-3 0 16,-14 3 0-16,-10-6 8 15,-8 6-4-15,-9-3 24 16,-3 3-16-16,-7-3-12 16,-2 5-4-16,-6 0 12 0,-3 3-4 15,-3-2-12-15,0 4 4 16,-3 1-84-16,3 0 48 0,-3-1-144 15,0 1 104-15,-3 2-280 16,0 1 200 0</inkml:trace>
  <inkml:trace contextRef="#ctx0" brushRef="#br0" timeOffset="4272.91">13313 11292 676 0,'12'-8'248'0,"-12"8"-192"0,6-5-16 0,-3 3 156 0,0 2-116 0,0-3 44 0,3 0-72 0,-6 1 52 16,3 2-64-16,-3-3 20 15,0 6-40-15,-6-3 44 16,3 2-36-16,-9 1 20 16,0 0-28-16,-12-1 44 15,0 3-36-15,-11 1 28 16,5 2-28-16,-9 0 16 15,9 2-24-15,-2 1 8 16,11-1-16-16,3 1-24 16,6 2 4-16,12 6 4 15,6 2 4-15,24 8 0 16,6 0 0-16,8 3-12 16,-2-3 8-16,-9 0 92 15,-10-2-48-15,-20-4 28 16,-6-1-40-16,-29-4 8 15,-1-2-20-15,-18-8-80 0,7-3 36 16,-10-5-300-16,12 0 184 16,-2-3-392-16,8 1 304 15</inkml:trace>
  <inkml:trace contextRef="#ctx0" brushRef="#br0" timeOffset="4720.26">13518 11332 768 0,'21'-10'284'0,"-21"10"-220"0,12-8-20 0,-9 5 188 0,3 3-136 0,-9 3 68 0,3 5-96 0,-9 13-32 16,3 3-20-16,-12 13 72 0,3 2-44 0,-5 4 32 31,5-6-44-31,-3 5-28 16,9-5-4-16,0 3 0 16,3-3 0-16,0-8 44 15,6-3-24-15,0-7 44 16,6-6-36-16,3-13 12 0,6-3-24 0,9-15-8 15,5 2-4-15,7-10-48 16,0 2 24-16,-3 0-28 16,-4 5 28-16,-11 1 0 15,-3 5 12-15,-18-1 8 32,-3 9 0-32,-21-3 0 0,4 6 0 15,-10-1 0-15,3 3 0 0,3-3-124 16,7 6 68-16</inkml:trace>
  <inkml:trace contextRef="#ctx0" brushRef="#br0" timeOffset="6221.37">15599 11284 852 0,'9'-7'316'0,"-9"7"-248"0,6-6-16 0,-3 4 128 0,3 4-108 0,3-2 60 0,3 0-76 0,6 0 12 0,2 0-40 15,10-2 28-15,0 2-32 16,6-3-4-16,-4 6-12 0,-2-6 4 31,0 3-8-31,-3-3 8 16,-1 3-8-16,-2-5-12 0,-3 5 4 16,-6-5 4-1,-3 10 0-15,-6-5-124 0,-3 0 68 16,-6 0-244-16,0 0 172 15</inkml:trace>
  <inkml:trace contextRef="#ctx0" brushRef="#br0" timeOffset="6503.82">15590 11491 768 0,'6'5'284'0,"-6"-5"-220"0,12-2-20 0,0-1 136 31,0 0-108-31,12-2 88 16,2 0-96-16,19-6 56 15,0 6-68-15,5-6-28 16,-2 6-16-16,-9 0-8 15,-7 2 0-15,-11 0 8 16,-3 3-4-16,-9 0-268 0,0 3 148 16</inkml:trace>
  <inkml:trace contextRef="#ctx0" brushRef="#br0" timeOffset="7224.11">10456 11578 800 0,'-3'-8'296'0,"3"8"-232"0,0 0-16 15,3 0 176-15,2 0-132 0,13 0 60 0,3 0-88 0,12-2 4 0,3 2-36 0,8-6-32 16,-2 4 0-16,9-6 8 16,-1 5-4-16,-2-2-108 15,-4 2 56-15,-11 0-244 16,-9 3 164-16,-9-2-448 15,-6 4 324-15</inkml:trace>
  <inkml:trace contextRef="#ctx0" brushRef="#br0" timeOffset="7439.28">10637 11359 832 0,'-3'-3'308'0,"3"3"-240"0,-3 16-20 0,0 0 220 15,3 2-156-15,0 14 96 16,6 0-120-16,0 5 4 16,3-3-56-16,3 3-24 15,0-2-4-15,3-1-64 16,0-2 32-16,2-8-428 16,1-3 248-16</inkml:trace>
  <inkml:trace contextRef="#ctx0" brushRef="#br0" timeOffset="10892.94">16632 11107 548 0,'3'-10'204'0,"-3"10"-156"0,0-11-16 0,0 8 96 0,6 3-76 0,-3-2 96 0,6-1-88 0,0-2 132 16,3 2-112-16,-3-2 68 15,-1 5-84-15,-2-3 28 16,3 3-56-16,-9-2-12 0,3 4-12 15,-3-2-20-15,0 0 4 0,0 3 20 32,3 5-8-32,-3 2 48 0,3 4-28 0,0 4 40 15,0 1-40 1,0 10 48-16,0 3-44 16,0 10 4-16,3 3-24 15,-3-3 12-15,3-2-16 16,-3-6 24-1,3-2-20-15,-3-8-4 0,3-6-4 0,-3-4 4 16,3-1-4 0,-6-8-168-16,3-2 88 0</inkml:trace>
  <inkml:trace contextRef="#ctx0" brushRef="#br0" timeOffset="11258.62">16938 11113 612 0,'12'-11'228'0,"-12"11"-180"0,6 3-12 0,-3-3 116 0,0 0-92 0,3 0 140 0,0 5-112 0,0 0 84 0,0 6-104 0,0 5 92 31,0 5-96-31,-3 16 24 0,3 0-52 0,-9 10-4 16,3-4-20-16,-3-3-16 16,0-6 0-16,-3-8 28 15,6-4-12-15,-6-7-100 16,6-1 44-16,-3-9-252 15,3-2 160-15,0-9-396 16,6 1 300-16</inkml:trace>
  <inkml:trace contextRef="#ctx0" brushRef="#br0" timeOffset="11995.84">17251 11184 632 0,'-3'-8'236'0,"3"8"-184"0,-9-3-16 15,3 1 176 1,6 2-124-16,-6-3 116 0,3 3-120 0,-3-3 72 31,3 1-92-31,-3-4 64 0,6 4-72 0,0-6 48 16,3 5-60-16,0-5-4 15,6 3-24-15,3-6 8 16,3 6-16 0,3-5-12-16,3 4 0 0,3-2-16 15,-1 6 12 1,4-1-4-16,0 3 4 0,-3 0 32 15,0 5-12-15,-7 1-32 16,1 2 12-16,-6 2-8 16,-3 3 8-16,-6 6 16 15,-3 2-4-15,-6 6 8 16,0 2-8-16,-6 5-12 16,3-5 4-16,-3 0 4 15,4 0 0-15,-4-5-12 16,6 0 8-16,-6-3 20 15,6-2-8-15,-6-3 24 16,6-1-20-16,0-4-4 16,3 0-4-16,0-3 12 15,6-3-8-15,0-5 32 16,3 0-24-16,3 0-4 0,3 0-8 16,3-3-24-1,0 3 12-15,-4-5 20 16,4 2-4-16,-3-2 4 15,3 5-4-15,-3-5-24 16,3 5 8-16,-3-6 4 0,0 6 4 16,-3-2 16-16,3 2-8 15,-4-3-4-15,1 6 0 0,-3-3-4 16,0 0 0 0,-6 0-12-16,3 0 8 0,-3 0-40 15,0 0 24-15,-3 0-240 16,3 0 144-16,-3 2-664 15,3 1 432-15</inkml:trace>
  <inkml:trace contextRef="#ctx0" brushRef="#br0" timeOffset="14128.34">18076 4307 800 0,'11'-10'296'0,"-11"10"-232"0,15-8-16 0,-9 5 160 0,0 6-124 0,-3 7 8 0,3 4-52 0,-6 23 128 0,0 0-92 0,-3 34 108 0,0 3-104 15,3 14 12 1,3-9-56-16,0 0-12 16,3-10-16-16,-3 3 56 15,3-17-36-15,-9-5 24 16,3-7-32-16,-6-9-16 15,0-13-8-15,-3-7-172 16,6-6 96-16,-3-11-276 16,3-2 200-16</inkml:trace>
  <inkml:trace contextRef="#ctx0" brushRef="#br0" timeOffset="14728.39">18049 4892 1112 0,'15'-16'412'0,"-15"16"-320"0,15-18-28 0,-4 10 196 15,1 5-156 1,12-15 100-16,3 4-120 0,9-15 32 16,-1 6-68-16,7-17-24 15,-3 5-16-15,5-7 8 16,1 8-8-16,9-6-12 15,-4 14 0-15,4-1-4 16,-4 9 0-16,-2-1 16 16,-9 6-4-16,-4 0-12 15,-5 2 4-15,-3-2 12 16,-6 5-4-16,-3 0 8 16,0-3-8-16,-7 3-4 15,1 3 4-15,-6 2-236 16,-3 3 128-16,-6 3-228 15,3 2 184-15,-9 6-260 16,0 2 232-16,-11 8-144 16,2-5 184-16,-15 5-40 15,3 1 104-15,-8-1 32 0,8-3 24 0,-3-2 184 32,6-3-96-32,3-2 256 15,10 0-184-15,2 4 160 16,6 4-172-16,3 7 184 15,6 9-180-15,0 10 164 0,3 0-172 0,-3 13-12 16,3-10-72-16,-3 15-12 16,2-13-20-16,4-2 28 15,0-3-24-15,3-16 12 16,0-5-16-16,-3-8 12 16,3-6-16-16,-6-7-100 15,3 0 48-15,-6-11-264 16,3 2 172-16,-6-7-396 15,0 3 296-15</inkml:trace>
  <inkml:trace contextRef="#ctx0" brushRef="#br0" timeOffset="15141.84">19085 4331 704 0,'17'-37'264'0,"-17"37"-208"0,18-32-12 0,-12 19 228 0,0 3-156 15,-3-4 140-15,3 9-148 0,-9-3 56 0,0 8-96 0,-3 13 36 0,0 9-64 0,0 17 96 0,6 6-80 0,3 35 56 0,3-1-68 0,3 22-4 16,0-6-24-16,-3 13 40 16,3-10-28-16,-6 0 12 31,0-19-24-31,-6-7 28 0,0-14-28 0,-3-16-4 16,3-5-8-1,-6-5-4-15,6-13 0 0,-6-3 24 16,6-6-12-16,-3-5-56 15,3-2 20-15,-6-6-148 16,0 3 96-16,-8-2-240 16,-1 2 176-16</inkml:trace>
  <inkml:trace contextRef="#ctx0" brushRef="#br0" timeOffset="15676.6">17519 4331 404 0,'-6'-13'148'0,"6"13"-112"0,9-11-12 0,-6 3 196 0,0 6-124 0,0-9 132 0,0 6-136 15,-3 0 80-15,3 2-104 0,-3 16 20 16,3 6-52-16,0 34 208 16,0 5-136-16,3 40 104 15,0-8-124-15,3 29 16 16,-1-16-64-16,1 8 48 16,0-18-52-16,0-9-8 15,3-23-16-15,-6-8 60 16,3-13-40-16,-6-8-12 0,3-6-12 15,-6-7 8 1,0-6-8-16,-3-5-56 16,3-3 24-16,-3-8-216 15,3 3 128-15,3-2-352 16,6 2 256-16</inkml:trace>
  <inkml:trace contextRef="#ctx0" brushRef="#br0" timeOffset="16150.14">19859 4744 932 0,'-15'5'348'0,"15"-5"-272"0,3-5-20 0,0 2 200 0,3 3-152 0,-1-5 116 0,4 5-128 0,0-11 76 0,3 9-100 0,3-11 20 0,3 5-52 0,9-3-4 0,3 3-20 0,-1-2-16 0,1 4 0 0,-3-2-4 16,-3 6 0-16,-3-1 8 31,-1 3 0-31,-5-3 8 16,0 6-4-16,-6-3-4 15,0 5 4-15,-3 1-104 16,0-4 56-16,-9 1-244 0,3 2 160 0,-6 3-384 16,0 5 288-1</inkml:trace>
  <inkml:trace contextRef="#ctx0" brushRef="#br0" timeOffset="16502.78">20049 4879 872 0,'9'-5'324'0,"-9"5"-252"0,3 0-20 0,-3 0 192 16,6 0-144-16,0-3 72 15,3 3-100-15,0-3-4 16,3 3-44-16,2-5 24 15,4 2-32-15,0-2 20 16,3 5-20-16,0-5-16 16,0 5-4-16,0-3 12 15,-4 3-4-15,1-8-12 16,-3 8 4-16,-3-2-208 16,0 2 116-16,-3-3-428 15,0 3 292-15</inkml:trace>
  <inkml:trace contextRef="#ctx0" brushRef="#br0" timeOffset="17732.82">20856 4522 496 0,'-6'-8'184'0,"6"8"-140"0,6-13-16 0,-3 7 260 0,3 4-164 0,0-6 124 0,2 2-140 0,7-4 44 15,0 5-88-15,6-3 8 0,3 0-40 16,3 2-20 0,2 1-8-16,-2 2-4 0,-3 3 0 0,0 8-12 15,-3 0 8-15,-9 11 4 32,-1 2 0-32,-13 19 0 15,-1-1 0-15,-15 6 112 16,0-2-60-16,-15-4 76 15,6-10-72-15,-2-2 112 16,5-6-96-16,6-8-16 0,12 1-36 16,12-7 36-1,9-7-28-15,9 0-4 0,5 0-16 16,4-5 4-16,3 3-8 0,5-4-12 16,-2 6 4-16,-3-5-24 15,-3 2 16 1,-10-2-232-16,-2 2 132 15,-15-5-364-15,0 3 264 0</inkml:trace>
  <inkml:trace contextRef="#ctx0" brushRef="#br0" timeOffset="18146.47">21281 3850 1040 0,'-6'0'384'0,"6"0"-300"0,0 0-20 0,0 5 192 0,3-2-152 0,0 7 64 0,3 6-100 0,3 8-40 0,6 0-16 0,0 5-4 0,3 3-4 0,-3-6 8 16,-3 0-8-1,-6 6-20-15,-3-5 8 0,-12 4-164 16,0-1 96-16,-9 1-252 15,3-2 184-15,0-5-380 16,3-5 292-16</inkml:trace>
  <inkml:trace contextRef="#ctx0" brushRef="#br0" timeOffset="18398.84">21567 3895 1144 0,'3'26'420'0,"-3"-26"-324"0,-6 45-28 0,3-24 84 15,6-2-96-15,-3 7 4 16,6 1-36-16,-3 4-24 15,3-4-4-15,-3-3 20 16,3-3-8-16,0-13-180 16,0 2 96-16,0-10-360 0,0-2 244 0</inkml:trace>
  <inkml:trace contextRef="#ctx0" brushRef="#br0" timeOffset="19195.8">21686 3895 632 0,'-9'0'236'0,"9"0"-184"0,3 0-16 16,0-6 272-1,0 12-176-15,0-12 132 16,0 6-152-16,3-5 80 16,6 2-112-16,3-4 28 15,0 1-64-15,6-2 20 16,-1 3-36-16,7-3-16 16,0 5-8-16,3 1-16 15,-1 2 8-15,-5 2-4 16,0 4 0-16,-6 4 16 15,-3 4-4-15,-6 7-12 16,-3-3 4-16,-9 9-4 16,3-9 0-16,-12 3 44 15,3-2-24-15,-6-1 8 16,3-2-12-16,-3-3 20 16,3 1-16-16,0-4 12 0,3 1-12 15,4-1 36-15,2-4-24 16,-6 2 56-16,9 0-44 0,-3-3-16 15,6 0-12-15,-3-2 8 16,6 0-8-16,-3-3 16 16,0 2-16-16,0-2-4 15,-1 0 0 1,4 0 4-16,3 0-4 0,0-2 8 16,3 2-8-16,0-3-4 15,3 0 4-15,0-2-16 16,0 5 8-1,0-5 12-15,3 5-4 0,-4-3-4 16,-2 6 4-16,-3-3 12 16,0 0-8-16,0 0-28 15,0 2 8-15,-3-2 12 16,3 3 4-16,-3-3-4 16,0 0 4-16,-3 0 4 15,0 0-4-15,0 0-4 16,0 0 4-16,0-3-24 15,3 3 12-15,-3-2 12 16,0 2 0-16,0-3 24 16,0 6-16-16,3-3-240 15,2 2 120-15,1 1-380 0,0 2 276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15:52.845"/>
    </inkml:context>
    <inkml:brush xml:id="br0">
      <inkml:brushProperty name="width" value="0.05292" units="cm"/>
      <inkml:brushProperty name="height" value="0.05292" units="cm"/>
      <inkml:brushProperty name="color" value="#FF0000"/>
    </inkml:brush>
  </inkml:definitions>
  <inkml:trace contextRef="#ctx0" brushRef="#br0">11078 6863 644 0,'-6'6'236'0,"6"-6"-180"0,12 2-20 0,-12 1 132 16,0 2-100-16,-6 3 104 0,3 0-96 0,-9 0 28 0,3 3-60 0,-6-3 48 15,6 2-56-15,-6-5 64 16,6 3-60-16,-3-5 72 16,3 0-64-16,-3-9 64 15,7 4-64-15,-1-14 52 16,3 3-56-16,-3-17 4 15,6 4-28-15,-3-14-12 16,6 6-4-16,0-8-4 16,3 5 0-16,2-8 8 15,1 5-4-15,0-2-4 16,3 7 4-16,-3-2 12 16,3 8-8-16,-3 0 16 15,3 8-16-15,-3 2-28 0,3 6 8 0,0 2 4 16,0 9 8-16,-1 4-12 15,4 6 8 1,0 8-4-16,0 5 0 0,0 3 8 16,3 0 0-16,-3-3 0 15,0 0 0-15,-3-5 8 16,-1-3-4 0,1-5-4-16,0 0 4 0,-3-10 12 15,3 2-8-15,0-8-12 16,0 0 0-16,0-8 28 15,0 3-12-15,0-11-20 16,3 5 0-16,-4-4 12 16,4 1 0-16,-6-4-12 15,3 5 4-15,-3-6 4 16,3 9 0-16,-3-6-20 16,3 8 12-16,-3-2 20 15,0 4-4-15,0-2-4 16,0 9 0-16,-4-4 4 15,1 6-4-15,-3-3-20 16,3 5 8-16,-6 0 4 0,3 3 4 0,-3-2-12 16,0 4 8-1,0 4-4-15,0 2 0 16,0 8 32-16,0 5-12 16,0 13 4-16,0 3-8 0,0 11 20 15,3-1-16-15,-3 1 32 16,3-6-28-16,0-5 4 15,0-5-12-15,0-5 12 16,0-4-12-16,0-4-4 16,0-3 0-16,-3-6-4 15,0-2 0 1,0-2 8-16,3 2-4 0,-3-8 8 16,0 0-8-16,0 0-4 15,0 0 4 1,3 0-128-16,0 2 68 0,0-2-268 15,0 3 180-15,0-3-444 16,3 0 328-16</inkml:trace>
  <inkml:trace contextRef="#ctx0" brushRef="#br0" timeOffset="297.12">11709 6535 644 0,'0'-5'236'0,"0"5"-180"0,0 0-20 0,-3 3 336 0,3 2-212 0,-6 5 144 0,3 4-176 0,-3 7 196 0,3 3-184 0,0 7 36 31,3-1-104-31,0-4-24 15,3 3-32-15,0-2 16 0,0-1-20 0,0-2-12 16,3-3-4-16,-6-3 4 16,3-2 0-16,-3-2-196 15,0-1 108-15,0-3-300 16,0 4 220 0</inkml:trace>
  <inkml:trace contextRef="#ctx0" brushRef="#br0" timeOffset="10453.51">1782 5360 592 0,'-3'-2'220'0,"3"2"-172"0,0-8-12 0,0 5 208 0,0 3-140 0,0-2 88 0,0 2-108 0,0-3 56 15,0 0-80-15,-6-2 76 0,3 5-80 0,0-3 52 0,3 3-64 0,0-2 48 32,0 2-52-32,0-6 8 15,3 6-32-15,0-8 36 0,3 6-28 0,-6-1 4 31,9-2-16-31,-6-3-16 16,6 8 0-16,-6-11 12 0,6 9-4 16,0-9-4-1,2 6 4-15,7-6 12 0,0 3-8 16,3-2-4 0,0-3 0-16,9-1-16 0,-7 6 8 15,4 3-4-15,-3 5 0 0,3 13 8 16,-6 1 0-16,-1 7-20 15,1 5 12-15,-12 11-12 32,0 3 8-32,-9 13 8 0,-6 0 4 15,-3 2-12-15,0-7 8 0,-6-3 48 16,4-11-24-16,-13-5 36 16,9-2-32-16,-3-6 20 15,6-8-24-15,-6-2 44 16,6-1-36-16,3-4 12 15,6 2-24-15,3-8 0 16,3 2-8-16,6-4-8 16,3-1 4-16,6-5 4 15,3 0-4-15,3-2 8 16,0 2-8-16,-1-3-80 16,-2 3 40-16,-3-3-240 15,-3 4 152-15,0-7-324 16,-3 4 252-16</inkml:trace>
  <inkml:trace contextRef="#ctx0" brushRef="#br0" timeOffset="10810.79">2306 4583 464 0,'3'-6'176'0,"-3"6"-140"0,9 3-8 0,-6 2 240 0,3 8-152 15,2 9 192-15,1 4-176 0,3 11 40 0,0 3-104 0,-3 0-56 16,3-9-12-16,-3-2 4 16,3-2 0-16,-3-9 16 15,0-2-12-15,-6 0-160 16,3-3 80-16,-12-5-456 16,3 3 296-16</inkml:trace>
  <inkml:trace contextRef="#ctx0" brushRef="#br0" timeOffset="11207.3">2508 4583 756 0,'-6'-6'280'0,"6"6"-216"0,6-2-20 0,-6 2 260 15,0 5-176-15,3 6 0 16,3 2-76-16,-6 11-4 16,9 5-28-16,3 2-8 0,0 4-8 0,6-9 4 31,-6-2-4-31,-1-3-4 16,1-2 4-16,-6-6-92 15,3 0 48-15,-9-5-372 16,0 0 228-16</inkml:trace>
  <inkml:trace contextRef="#ctx0" brushRef="#br0" timeOffset="11810.06">2743 4665 880 0,'6'-11'328'0,"-6"11"-256"0,3-11-16 0,0 6 144 15,3-3-120-15,-6-5 72 16,3 8-88-16,3-14 0 16,-3 9-40-16,6-6-12 15,0 5-8-15,0-2-4 16,6 5 0-16,3 0 0 16,-4 0 0-16,1 3-12 15,-3 5 8-15,6 5-24 16,-6 3 16-16,-3 11 4 15,0 4 8-15,-9 14 16 16,0 0-8-16,-6 3 104 16,3-5-64-16,-9-4 32 15,9-4-44-15,0-6 48 16,3-3-48-16,3-7 64 16,3-3-60-16,3-8 0 0,3 0-24 0,6-8-4 15,-3 3-4 1,5-9-8-16,1 7 4 0,3-7 4 15,-3 6-4-15,-6-2-20 16,3 5 8 0,-6-3-112-16,-1 5 68 15,-5 0-128-15,3 3 100 16,-6 0-232-16,3 0 172 0,-6 0-336 16,0 0 264-16</inkml:trace>
  <inkml:trace contextRef="#ctx0" brushRef="#br0" timeOffset="19809.43">18379 7731 1040 0,'12'0'384'0,"-12"0"-300"0,-45 16-20 0,-5-3 112 0,-1 3-108 16,-65 8 44-16,3 0-68 0,-60 2-16 0,13-2-16 0,-40-5 96 0,28-4-60 0,-10-4 140 15,36 0-108-15,18-9 44 16,33 4-76-16,15-6 12 0,26 0-40 16,9-6 52-1,16 1-40-15,8-6 20 16,12 3-32-16,12-10-16 15,6 2-8-15,14-8 4 16,7 6 0-16,21-9-20 16,2 3 12-16,7 3 12 0,-3 5 0 15,-10 3-12-15,-8 5 4 0,-15 6-24 16,-9 4 16-16,-21 14 4 31,-6 3 8-31,-12 7 32 16,3 6-16-16,6-6-12 0,9 1-8 15,21-3 28-15,12-1-12 0,20-4 4 16,7-1-8 0,12-7-8-16,-1 0 4 15,-5-4-68-15,-10 1 36 0,-14-2-224 16,-6 2 136-16,-15-3-284 16,-7 0 228-1</inkml:trace>
  <inkml:trace contextRef="#ctx0" brushRef="#br0" timeOffset="26167.07">17930 6337 944 0,'29'-6'352'0,"-29"6"-276"0,54 0-20 0,-21 0 32 0,2 0-60 0,28 3-12 0,0 5-8 0,11 3-196 0,-6-1 104 0</inkml:trace>
  <inkml:trace contextRef="#ctx0" brushRef="#br0" timeOffset="26350.98">18192 6456 1028 0,'-72'-8'380'0,"72"8"-296"0,-15-5-20 0,12 2 184 16,3 3-148-16,9-5 92 15,3 2-112-15,21-2 16 16,3 2-56-16,14 0-4 16,-2 3-24-16,-1-2-8 15,-5 4 0-15,-9-2 4 16,0 0-4-16,-13 0-380 15,-5 3 204-15</inkml:trace>
  <inkml:trace contextRef="#ctx0" brushRef="#br0" timeOffset="48680.93">11625 15917 696 0,'-15'-34'256'0,"15"34"-196"0,3-34-20 0,0 18 172 0,3 2-124 16,3-9 88-16,3 4-104 0,6-10 76 0,0 3-84 0,6-22 84 16,3 6-88-16,2-25 44 15,4 7-64-15,3-14 24 16,-4 10-36-16,-2-23 60 16,0 10-48-1,0-13 44-15,-3 13-48 0,8-2 0 16,-2 18-24-16,18-13-24 15,2 10 4 1,19-10 12-16,-4 19 0 0,27-1-20 16,-2 17 8-16,14 4 20 15,-9 14-4-15,12 8-20 16,-15 7 4-16,4 20-4 16,-13 10 4-16,-6 23 0 0,-11 3 0 15,-10 32 0 1,-8 6 0-16,-18 31 0 0,-13-8 0 0,-22 32 16 31,-10-11-4-31,-36 22 16 0,0-19-12 0,-35-8-12 16,6-22 0-1,-36-9 20-15,8-25-8 0,-32-13 16 16,12-15-16-16,-17-12 92 16,16-7-52-16,-10-16 76 15,5-11-72-15,26-7 36 16,13 2-52-16,15-32 32 15,23-2-36-15,7-30-20 16,17 6-4-16,9-32-52 16,12 14 24-16,12-19-80 15,6 13 56-15,6 2-212 16,3 22 144-16,0 0-460 16,-1 18 320-16</inkml:trace>
  <inkml:trace contextRef="#ctx0" brushRef="#br0" timeOffset="67894.47">9947 7496 1092 0,'-3'-8'404'0,"3"8"-316"0,0-8-24 0,0 5 176 0,6 3-144 0,5-5 24 0,7 2-72 0,15-5-24 0,6 6-12 0,14-9-12 15,1 6 4-15,20-8 4 16,-2 5-4-16,2-3-4 15,-2 3 4-15,-13 0-60 16,-11 3 32-16,-13 0-192 16,-5 2 120-16,-18 0-540 15,-3 3 352-15</inkml:trace>
  <inkml:trace contextRef="#ctx0" brushRef="#br0" timeOffset="68104.03">10045 7607 1196 0,'9'-8'440'0,"-9"8"-340"0,26-5-32 0,-11 2 176 16,0 3-148-16,6-3 0 31,3 1-64-31,9-9-20 0,2 3-8 0,16-5-16 16,0 5 8-16,8 0-104 15,-2 5 60-15,-7 3-340 16,-8 3 212-16</inkml:trace>
  <inkml:trace contextRef="#ctx0" brushRef="#br0" timeOffset="68295.62">10140 7811 1144 0,'21'-8'420'0,"-21"8"-324"0,30-22-28 0,-15 12 148 31,2 2-132-31,16-11 0 16,6 3-52-16,14 1-28 16,4 4-8-16,-3 3 20 15,-4 5-8-15,-8 3-144 16,-9 3 72-16</inkml:trace>
  <inkml:trace contextRef="#ctx0" brushRef="#br0" timeOffset="68495.67">9976 8020 912 0,'36'-11'340'0,"-36"11"-264"0,66-11-24 0,-34 3 108 16,-2 3-100-16,21-8 8 31,-1 5-40-31,16-5-16 0,-7 5-8 0,4 0-4 15,-13 3 0-15,-8 2-432 16,-6 6 236-16</inkml:trace>
  <inkml:trace contextRef="#ctx0" brushRef="#br0" timeOffset="68676.85">9869 8326 1100 0,'-9'8'408'0,"9"-8"-316"0,18-2-28 0,0-4 204 16,3 1-160-16,20-11 20 15,4 3-80-15,18-11-32 16,-1 6-8-16,21-6-264 0,-5 8 140 0</inkml:trace>
  <inkml:trace contextRef="#ctx0" brushRef="#br0" timeOffset="71007.5">14215 7504 184 0,'-3'-8'68'0,"3"8"-52"0,3 0-4 0,-3 0 40 0,0 0-32 16,0 2 88-16,3 1-60 0,-3 0 92 0,3-1-80 0,0 1 112 0,0 0-96 0,-3 2 148 0,0 0-128 0,-18-2 208 16,0 2-172-16,-29 0 8 15,-1 1-84-15,-24-1 8 16,7 0-36-16,-18-2-8 16,8 0-12-16,1-3 20 15,17 0-16-15,7 0-4 16,14 0-4-16,6 0-4 15,15 0 0-15,9 0-176 16,12 0 96-16,21 2-276 16,9 3 200-16</inkml:trace>
  <inkml:trace contextRef="#ctx0" brushRef="#br0" timeOffset="72564.62">14274 7818 456 0,'-3'0'168'0,"3"0"-128"0,-14 8-16 0,-7-2 236 16,3 2-148-16,-33 2 160 0,1 3-160 0,-28-2 92 0,7 0-116 0,-21-3 16 16,11-1-64-16,-2-1-16 15,17-1-12-15,10-2 8 16,14-1-12-16,9-2-4 16,13 3 0-16,8-6-164 15,12 3 88-15</inkml:trace>
  <inkml:trace contextRef="#ctx0" brushRef="#br0" timeOffset="72772.87">14051 8091 956 0,'-18'-3'352'0,"18"3"-272"0,-59 3-24 0,26 0 104 16,9-1-100-16,-29-2 0 15,-4 3-36-15,-17 0 0 16,11 2-12-16,1-3-120 16,14 4 56-16</inkml:trace>
  <inkml:trace contextRef="#ctx0" brushRef="#br0" timeOffset="76949.45">14054 8485 332 0,'0'-5'120'0,"0"5"-92"0,3-8-8 0,-3 5 112 0,0 6-76 0,-9-3 148 0,3 3-120 0,-18-3 192 0,4 2-156 0,-22-2 72 0,3 3-108 0,-29-3 4 15,2 0-52-15,-11 0-12 16,14 0-16-16,1-3-8 16,14 1 4-1,10-4-32-15,11 1 16 0</inkml:trace>
  <inkml:trace contextRef="#ctx0" brushRef="#br0" timeOffset="77739.08">9911 8464 704 0,'-6'3'264'0,"6"-3"-208"0,15 2-12 0,3-2 328 15,2 0-212-15,19 0 56 0,3 0-128 0,5-2-44 0,1 2-28 0,-3-3-4 16,-7 3-8-16,-5-3 8 15,-3 6-8-15</inkml:trace>
  <inkml:trace contextRef="#ctx0" brushRef="#br0" timeOffset="79701.31">8640 9758 756 0,'-6'-3'280'0,"6"3"-216"0,-6-10-20 0,3 2 232 0,3 5-160 0,-3-8 80 0,6 6-120 0,0-8-4 16,6 5-48-16,9-5-4 15,6 2-12-15,8 1-24 16,1 4 8-16,3 9-4 16,-4 8 4-16,-8 12 8 0,-6 4 0 15,-9 7 8 1,-3 1-4-16,-12 2 128 16,-3-3-68-16,-12-2 60 15,3-3-72-15,-5-8 60 0,5-2-64 16,0-9 72-1,9-2-68-15,3-8-16 0,6 3-24 16,9-6 16-16,6 0-16 16,6-4-20-16,0 4 0 15,-4 0 12-15,1 3 0 16,-6 0-108-16,0 3 56 0,-6 0-316 16,3-1 204-16,-6-2-292 15,3 0 256-15</inkml:trace>
  <inkml:trace contextRef="#ctx0" brushRef="#br0" timeOffset="80703.28">9214 9295 540 0,'-3'-5'200'0,"3"5"-156"0,6 2-12 0,-6-2 124 0,0 0-92 0,0-2 96 0,0 2-92 0,0-3 64 0,0 6-76 0,0-3 100 0,0 0-84 0,0-3 52 16,0 3-72-16,0-3 40 15,0 3-52-15,0-5 32 16,0 5-40-16,-3-3-8 16,3 3-16-16,-6-2-8 15,3 4 4-15,-6-2 12 16,6 3-8-16,-8-3-4 15,5 5 0-15,-12 1 56 16,6 1-32-16,-9-1 16 16,3-1-28-16,-3 0 8 15,3 3-12-15,1-2 0 16,5-1-4-16,0-2-8 16,3 2 4-16,0-3 12 15,6 1-8-15,-3 0-12 16,6 2 0-16,-6 0-4 15,3 1 0-15,-3-1 0 0,6 3 0 16,-6-3 16-16,6 0-4 16,-3-5 8-16,3 3-8 15,-3-3-4 1,6 0 4-16,-6 0-16 0,3 3 8 16,-3-3 12-1,3 0-4-15,-3 0 8 0,6 0-8 0,-6 0-28 16,3 2 12-16,-3 1 32 15,0 0-12-15,-3-3-8 16,6 2-4-16,-3-2 4 16,3 0 0-16,-3 0-20 15,6 0 12-15,-3 0 12 16,0 0 0-16,0 0 16 16,0 0-12-16,0 0-20 15,0 0 4-15,0 0 12 16,3 0 0-16,0 0-4 15,0 0 4-15,0 0-4 16,0 0 0-16,0-2 8 16,0 2-4-16,3-3-12 15,3 3 4-15,0-5 28 16,3 2-12-16,0-2-12 16,3 2-4-16,3-2 4 15,-1 5 0-15,7 2 0 16,3 4 0-16,0 4-12 0,-3 6 8 15,-6 8-4 1,-1 3 0-16,-14 7 60 0,0 0-28 16,-21-2 60-1,1-5-48-15,-19-6-16 0,3-3-12 16,-6-10 16-16,7 0-12 16,-1-16-232-16,9 0 116 15,6-8-328-15,9 6 244 0</inkml:trace>
  <inkml:trace contextRef="#ctx0" brushRef="#br0" timeOffset="81136.42">9423 9276 728 0,'3'-8'268'0,"-3"8"-208"0,3 0-16 0,-6 3 196 0,3 2-140 0,-6 6 92 0,0 5-112 15,-6 8 16-15,6-1-56 0,-6 9 92 0,3 0-76 0,0 5 4 0,6-3-40 0,0-2-4 16,6 0-8-16,0-8 4 0,6-6-8 0,3-7 8 31,3-3-8-31,3-8-4 16,3 0 4-16,-1-11 4 0,4 3-4 15,0-8 8 1,-3 3-8-16,-6-5-4 0,0 4 4 0,-9-4-16 16,-3 10 8-16,-12 0 4 15,-3 8 0-15,-12 0 0 16,3 3 0-1,-6-1-12-15,6 1 8 16,-2-1-156-16,8 1 88 0,-3 0-340 16,3-1 228-1</inkml:trace>
  <inkml:trace contextRef="#ctx0" brushRef="#br0" timeOffset="82515.48">15739 9297 892 0,'3'-13'332'0,"-3"13"-260"16,12-21-20-16,-3 10 72 0,6 6-80 0,11-5 24 0,7 2-36 0,6 0-20 0,-3 5-8 0,-1 8 4 15,-2 6-4-15,-9 10-4 16,-3 3 4-16,-18 8 28 15,-6 2-16-15,-21 3 76 16,0 0-56-16,-12-2 112 16,7-4-88-16,-1-7 56 15,6 0-72-15,3-11 4 16,9 0-28-16,6-5 24 16,6-2-28-16,6-6 12 15,6 2-16-15,6-2-16 16,0 3 0-16,3-3 28 15,3 3-12-15,-1-3-12 16,-2 0-4-16,-3-3-120 16,0 0 68-16,-3-5-224 15,-3 3 156-15</inkml:trace>
  <inkml:trace contextRef="#ctx0" brushRef="#br0" timeOffset="84254.43">16346 8792 236 0,'0'0'88'0,"0"0"-68"0,3-3-4 0,-3 1 104 0,0 4-68 0,0-2 96 0,6 0-88 0,0 0 96 0,0 0-92 0,-6 0 84 0,0 0-84 0,-3 0 48 15,3 3-68-15,-12-3-4 16,0 5-24-16,-12 1 24 0,4 2-24 15,-7-3 76 1,9 3-56-16,-3-3-12 16,6 0-16-16,-3-2 8 15,9 2-8-15,0-5 16 16,4 3-16-16,-1 0-4 0,6 2 0 16,-6 0-16-16,6 1 8 15,-3-1 20-15,3 3-8 16,0-3 4-1,3 3-4-15,0-3-8 16,3 3 4-16,5 0-24 0,4 0 12 16,9 3 12-1,3-1 0-15,-3 9-4 0,0-3 4 16,-13 2 144-16,1 1-80 0,-15-1 104 16,0-2-96-16,-14 0-24 15,-1-3-32-15,-9-5 4 16,3 0-16-16,-3-8-172 15,9 3 92-15,-2-6-292 16,5 3 204-16,-3-3-576 16,12 3 412-16</inkml:trace>
  <inkml:trace contextRef="#ctx0" brushRef="#br0" timeOffset="84706.39">16653 8853 476 0,'15'-13'176'0,"-15"13"-136"0,12-8-12 0,-7 3 276 0,1 5-172 0,-6-3 124 0,3 3-148 0,-9 5 8 0,3 3-68 0,-11 11 96 16,2 2-84-16,-9 8-8 15,6 3-32-15,-3 7 12 16,9-2-20 0,0 3 4-16,3-3-8 0,6-8 20 31,3-2-16-31,3-11 4 15,6-6-8-15,3-13 12 0,0 1-12 0,3-19 16 16,0 2-16 0,-3-7 4-16,2 2-4 15,-5 0-24-15,-3 8 8 0,-9 0-12 16,-3 8 8-16,-12 0-88 16,0 8 52-1,-5 0-204-15,2 6 136 0,-6-1-244 16,6 0 204-16</inkml:trace>
  <inkml:trace contextRef="#ctx0" brushRef="#br0" timeOffset="85940.11">13268 9620 1092 0,'27'0'404'16,"-27"0"-316"-16,36 0-24 0,-18-2 132 0,3 2-120 0,14-3 68 0,1 0-84 0,21-5-24 0,-1 3-24 0,10-5-20 0,-4 4 4 0,-8-4 12 16,-10 4-4-16,-8-2-328 15,-3 6 176-15</inkml:trace>
  <inkml:trace contextRef="#ctx0" brushRef="#br0" timeOffset="86224.04">13652 9345 1112 0,'-3'11'412'0,"3"-11"-320"0,-3 34-28 0,0-7 212 15,6-1-164-15,0 19 60 16,3 3-100-16,3 2-8 16,6-5-40-16,0-3 12 15,0-5-20-15,0-5 0 16,3-6-8-16,-6-2-76 16,-3-5 36-16,-9 2-312 15,0 0 188-15,-15 6-476 16,3-4 352-16</inkml:trace>
  <inkml:trace contextRef="#ctx0" brushRef="#br0" timeOffset="86676.83">18084 9401 852 0,'21'-14'316'0,"-21"14"-248"0,24-8-16 0,-12 6 288 0,3 2-196 0,9-3 144 0,0 1-168 0,8-4 24 0,1 6-84 0,3-5-36 16,-4 2-16-16,-2-2 0 15,0 5-4-15,-3-3-400 16,0 6 220-16</inkml:trace>
  <inkml:trace contextRef="#ctx0" brushRef="#br0" timeOffset="86825.79">18108 9559 1112 0,'-9'16'412'0,"9"-16"-320"0,21 3-28 0,-3-6 152 15,6 1-132-15,15-6-8 0,-1 2-48 0,4-4-4 16,-6 2-12-16,-1-3-184 31,-2 3 96-31,9-5-660 16,-1 8 408-16</inkml:trace>
  <inkml:trace contextRef="#ctx0" brushRef="#br0" timeOffset="87537.89">19415 9218 880 0,'-12'3'328'0,"12"-3"-256"0,-12 5-16 0,6-5 168 0,3 3-132 0,-3-6 148 0,6 3-136 0,-3-5 8 0,6-1-68 0,0-4 0 16,6-1-28-16,9-5 8 15,3 6-12-15,12-1-16 16,2 3 0-16,7 11-16 16,-3 5 12-16,-1 13 4 15,-5 6 4-15,-15 7 0 16,-3 3 0-16,-18 0 0 16,-6-5 0-16,-18 2 24 15,3-2-12-15,-8 0 56 16,-1-6-36-16,3-5 4 15,9-2-24-15,3-3 28 16,10-3-24-16,2-8 64 16,9 0-44-16,5-7-8 15,4 2-16-15,12-5-12 16,6 2 4-16,3-2-16 16,2 2 8-16,-5-2 4 15,-3 5 0-15,-3-3 8 16,-3 6-4-16,-6-3-4 15,-1 2 4-15,-5 1-48 16,3 0 24-16,-3-1-80 16,0 1 56-16,-3-3-140 15,0 0 104-15,-3 0-184 16,0 3 152-16,3-3-276 16,0 0 220-16</inkml:trace>
  <inkml:trace contextRef="#ctx0" brushRef="#br0" timeOffset="89705.24">20097 8665 424 0,'20'-5'156'0,"-20"5"-120"0,18-3-8 0,-12 1 248 0,3 2-156 0,-3-3 152 0,3 3-156 0,-6-3 64 16,0 6-108-16,-9-3 60 0,0 3-76 15,-12-1 32-15,3 3-52 0,-14 1 16 16,2-1-32-16,-12 3-16 16,9 0-8-16,-2 0-4 15,8 2 0 1,3-2 24-16,6 3-8 0,3-3 16 16,6 2-16-1,9 1-12-15,6 0 0 16,9 5 12-16,6-1-4 0,6 7-4 15,-1-1 4-15,-8 3-16 16,0-3 8-16,-15-3 72 16,0-2-36-1,-21-3 24-15,-3 3-36 16,-15-8 16-16,4 3-20 16,-4-9-124-16,6 4 60 0,3-12-264 15,9 4 172-15,4-11-780 16,5-1 508-16</inkml:trace>
  <inkml:trace contextRef="#ctx0" brushRef="#br0" timeOffset="90108.14">20263 8731 1060 0,'-9'11'392'0,"9"-11"-304"0,-3 2-28 0,3 1 148 0,3 0-128 0,3-3 124 0,3 0-116 0,12-6-8 0,3 4-52 0,15-9-16 0,-1 1-8 0,10-9-4 0,0 3 0 0,-7-2 0 15,-5 5 0-15,-9 2 0 16,-6 6 0-16,-12 13-28 16,-4 5 16-16,-16 21 40 15,-1 3-16-15,-18 11 16 16,0-3-16-16,-6-3-16 0,10-2 0 16,-1 0 20-1,6-6-8-15,0-8-64 16,6-4 28-16,-3-9-208 15,9-5 132-15,-2-6-460 16,5-2 316-16</inkml:trace>
  <inkml:trace contextRef="#ctx0" brushRef="#br0" timeOffset="90256.25">20263 8956 956 0,'0'-10'352'0,"0"10"-272"0,9-14-24 0,0 6 224 0,6 6-164 0,21-6 8 16,2 3-76-16,19-3-24 31,0 5-16-31,-1-2-8 0,-8 2 4 0,-7-5-412 16,-8 3 224-16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17:41.030"/>
    </inkml:context>
    <inkml:brush xml:id="br0">
      <inkml:brushProperty name="width" value="0.05292" units="cm"/>
      <inkml:brushProperty name="height" value="0.05292" units="cm"/>
      <inkml:brushProperty name="color" value="#FF0000"/>
    </inkml:brush>
  </inkml:definitions>
  <inkml:trace contextRef="#ctx0" brushRef="#br0">9247 7467 1092 0,'0'-8'404'0,"0"8"-316"16,9-3-24-16,-9 0 160 0,0 6-136 0,-6-3 28 0,6 0-72 0,-3 0 44 0,3 0-52 0,-3 0 28 0,3 0-36 0,-6-3 44 16,0 3-40-16,-9-2 12 15,3-1-28-15,-14-2-8 16,5 2-4-16,-15-5 4 15,6 6-4-15,-8-4 40 16,5 6-20-16,-3 0-24 16,12 3 0-16,-2 5 8 0,5 5-4 15,-3 0 16-15,9 3-12 16,-3 0 48-16,9 3-28 16,0-1 28-16,6-2-28 15,0 0-16-15,3 2-8 0,0 9 20 16,3-1-12-16,-3 14 4 31,3 0-8-31,0 7 36 16,0-2-20-16,0-5-4 0,0-6-12 15,0-5 20-15,3-5-16 0,0-5 12 16,0-3-12-16,-3-3 20 16,0-3-20-16,0-4 12 15,6-4-12-15,3-7-8 16,6 0 0-16,8-8 4 15,1-1-4-15,9-4-12 16,-3 2 4-16,-4 0-60 16,-2 5 36-16,-9 4-92 15,-3 1 64-15,-9 1-148 16,-3 5 116-16,-6 0-200 0,3 3 164 16,-6-3-284-1,0 0 232-15</inkml:trace>
  <inkml:trace contextRef="#ctx0" brushRef="#br0" timeOffset="194.83">8824 7842 860 0,'-17'0'320'0,"17"0"-248"0,3 8-20 0,-1-8 312 0,1 3-208 0,3-6 140 0,3 1-172 15,6-6 48-15,6 0-104 0,12-6-28 0,0 4-24 0,5-3 4 16,1-1-12 0,-3 4-136-16,-7 5 72 15</inkml:trace>
  <inkml:trace contextRef="#ctx0" brushRef="#br0" timeOffset="1167.3">9196 12726 880 0,'-3'-5'328'0,"3"5"-256"0,-20 0-16 0,-4 0 196 0,3 5-148 0,-24 1 152 0,1 2-148 0,-10 0 84 0,9 2-108 0,-5 1 84 0,11-1-92 0,-2 1 36 16,11 2-64-16,0 6 36 16,12 2-48-16,3 8 52 15,6 3-52-15,3 21 20 32,6 2-36-32,0 9-8 0,6-3-8 0,0-6 28 15,0-7-16-15,0-3 12 16,3-8-16-1,0-3 0-15,0-2-4 0,3-6-8 16,0-4 4-16,0-7-4 16,0 1 0-1,2-8-12-15,4-2 8 0,6-9-24 0,0-2 16 16,3-6-48 0,0 0 32-16,-1-2-72 15,1 3 56-15,-6-4-148 16,-3 4 108-16,-9-3-280 15,0 5 204-15,-12-6-436 16,0 4 336-16</inkml:trace>
  <inkml:trace contextRef="#ctx0" brushRef="#br0" timeOffset="1367.48">8679 13163 1132 0,'-24'0'420'0,"24"0"-328"0,-6 8-24 0,3-8 244 16,6 0-184-16,6-3 80 15,3 1-120-15,11-6-8 16,7 2-48-16,9-7-40 16,3 0 4-16,17-6-36 15,-2 4 24-15,5-1-224 16,-8 8 132-16,-7 0-472 31,-5 3 324-31</inkml:trace>
  <inkml:trace contextRef="#ctx0" brushRef="#br0" timeOffset="3064.84">11369 13541 800 0,'24'-5'296'0,"-24"5"-232"0,60-8-16 0,-28 3 204 0,4 2-148 0,39-5 88 0,-1 3-108 0,24-6 4 0,-3 6-52 0,22-8 20 0,-13 5-28 0,6-3-28 0,-12 3 0 0,3-5 16 16,-11 5-8-16,-1 0 4 16,-12 3-4-16,-5 0 4 15,-16 2-8-15,-8 0 32 16,-12 3-20-16,-10-2-4 15,-2 4-8-15,-9-2-40 16,0 3 20-16,-6 0-160 0,-3 5 96 0</inkml:trace>
  <inkml:trace contextRef="#ctx0" brushRef="#br0" timeOffset="3541.48">11131 8578 352 0,'-35'-13'132'15,"35"13"-104"-15,-27-3-8 0</inkml:trace>
  <inkml:trace contextRef="#ctx0" brushRef="#br0" timeOffset="3794.7">10905 8549 612 0,'18'0'228'0,"-18"0"-180"0,71-8-12 0,-20 0 220 16,0 0-148-16,47-5 124 15,0 5-136-15,39-6 108 16,-6 4-116-16,0-3 80 16,-21 2-100-16,0 1 4 15,-15 4-48-15,1 1-20 16,-16 2-8-16,-9 3-208 16,-11 3 116-16,-1 8-844 15,-8 4 524-15</inkml:trace>
  <inkml:trace contextRef="#ctx0" brushRef="#br0" timeOffset="5130.85">15072 12303 736 0,'-6'-16'272'0,"6"16"-208"0,6 0-20 0,-3 0 240 0,3 6-164 0,3 4 108 0,0 6-132 16,-3 10 176-16,3 4-152 0,-9 15 40 0,0-3-96 0,-6 11-20 0,3 0-28 0,-6-3-12 16,6-5 0-16,0-11 4 15,6-5-4-15,0-10-124 16,3-3 64-16,0-16-164 16,3-3 124-16,-3-18-252 15,0 0 196-15,-6-16-300 16,3 5 256-16,-9-5-108 15,3 8 180-15,-9-8-56 16,3 5 108-16,-9-2 336 16,6 7-140-16,0-2 320 15,3 8-252-15,9 0 28 16,9 5-132-16,15-5 44 16,3 8-76-16,18 2 48 15,2 8-60-15,13 14 68 16,-1 7-64-16,-8 14 44 0,-7 3-52 15,-23 10 128 1,-9-3-92-16,-30 11 16 0,-5-3-52 0,-22-2 0 31,3-9-24-31,-26-9-16 0,5-7-4 16,-17-9-136-16,11-6 72 16,-2-14-224-16,17 1 164 0</inkml:trace>
  <inkml:trace contextRef="#ctx0" brushRef="#br0" timeOffset="5889.31">15200 7009 1028 0,'3'-5'380'0,"-3"5"-296"0,6 7-20 16,-3-1 192-16,0 2-152 0,0 8 124 0,0 2-132 0,-3 9 4 0,3 2-60 0,-3 8-28 0,0 0-4 0,0 5-20 0,3-5 8 0,-3-2 20 0,0-6-8 0,0-6-240 0,3-4 124 0,0-8-360 15,6-4 260-15</inkml:trace>
  <inkml:trace contextRef="#ctx0" brushRef="#br0" timeOffset="6173.24">15048 7064 756 0,'-12'-23'280'0,"12"23"-216"0,6-14-20 0,6 6 164 16,3 6-124-16,18-4 52 15,6 4-76-15,29 7 112 16,1 8-96-16,11 16 72 0,-9 6-88 16,-14 20 92-1,-12 1-88-15,-22 10 128 16,-8-8-108-16,-21-5 20 16,-6-10-60-16,-23-6-20 15,-4-8-12-15,-15-8-20 16,10-3 4-16,-7-10-192 15,10-2 108-15,-7-14-332 16,9-3 232-16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17:52.475"/>
    </inkml:context>
    <inkml:brush xml:id="br0">
      <inkml:brushProperty name="width" value="0.05292" units="cm"/>
      <inkml:brushProperty name="height" value="0.05292" units="cm"/>
      <inkml:brushProperty name="color" value="#FF0000"/>
    </inkml:brush>
  </inkml:definitions>
  <inkml:trace contextRef="#ctx0" brushRef="#br0">3535 8451 832 0,'-12'-8'308'0,"12"8"-240"0,-3 0-20 0,-6-3 196 0,18 3-144 0,-9-2 72 0,9 2-100 0,18-8 56 15,9 2-72-15,23-7-12 0,7 3-28 0,35-6-4 16,0 2-4-16,27-4-16 16,-12 5 4-16,9-1 12 15,-18 7-4-15,-6-4-12 16,-14 3 4-16,-4 0 12 16,-14 3-4-16,-4-3 8 15,-11 5-8-15,-7-2 16 16,-5 5-12-16,-6-5-20 15,-15 5 4-15,-7-3-92 16,-5 3 52-16,-21 3-372 16,1 2 232-16</inkml:trace>
  <inkml:trace contextRef="#ctx0" brushRef="#br0" timeOffset="346.16">3562 8692 956 0,'18'-11'352'0,"-18"11"-272"0,62-21-24 0,-29 8 180 15,6 5-140-15,26-11 0 16,4 6-64-16,23-6-4 15,-6 6-16-15,18-3-8 32,-11 6 0-32,8-1-4 0,-12 3 0 0,-6 0 0 15,-14 6 0-15,-7-4 8 16,-8 6-4-16,-6-5-4 16,-10 5 4-16,-5-3-40 15,-6 3 20-15,-12 0-260 16,-3 6 156-16,-15 2-516 15,0 5 356-15</inkml:trace>
  <inkml:trace contextRef="#ctx0" brushRef="#br0" timeOffset="672.32">3520 8935 728 0,'-15'-8'268'0,"15"8"-208"0,21 0-16 0,-6-3 284 16,6 3-188-1,9-5 84-15,5 2-132 0,13-4 16 16,0 4-64-16,17-8 12 31,1 1-36-31,20-6-8 16,-6 5-8-16,18-2 4 15,-11 5-4-15,14-2-20 0,-6 4 8 16,-3 1 20-16,-17 2-4 0,2 1-4 16,-17 2 0-16,2 0-104 15,-8 2 56-15,2 1-52 16,-14 0 56-16,0-1-120 16,-9 4 88-16</inkml:trace>
  <inkml:trace contextRef="#ctx0" brushRef="#br0" timeOffset="1079.53">3642 9218 860 0,'21'0'320'0,"-21"0"-248"0,45-10-20 0,-19 2 268 16,4 5-184-16,21-13 96 0,2 3-136 0,31-8-28 0,-4 5-44 0,18-5-8 0,-5 2-8 15,8-2-16-15,-12 5 4 16,0 0 28 0,-17 6-12-16,-13-1-4 0,-5 3-4 0,-9-3 4 15,-7 6-4 1,-5-3 24-16,-6 6-16 0,-6-4-20 16,-6 6 0-16,-4-5 4 15,-5 5 4-15,-3-3-188 16,0 3 104-16</inkml:trace>
  <inkml:trace contextRef="#ctx0" brushRef="#br0" timeOffset="1930.76">7753 8451 80 0,'0'-3'32'0,"0"3"-24"0,3 0-4 0,-3 0 8 16,0 0-8-16</inkml:trace>
  <inkml:trace contextRef="#ctx0" brushRef="#br0" timeOffset="2508.4">7530 8432 652 0,'3'-2'244'0,"-3"2"-192"0,3-6-12 0,-3 4 200 16,0 4-140-16,0-2 80 16,0 0-104-16,3 0 4 15,-1 0-48-15,4 0 68 16,6 0-56-16,18-5 4 16,6 2-28-16,17-7-12 15,4-1-4-15,8-7 4 16,-2-1-4-16,2-2-4 0,-5 3 4 0,-6-1 48 31,-7 6-28-31,-5 0 0 16,-9 5-16-16,-10 0 20 15,-2 5-16-15,-6 0-4 16,-3 3-4-16,-6-2-4 16,3 4 0-16,-6-2 8 0,0 0-4 0,0-2-4 15,0 2 4-15,0-3-16 16,0 0 8-16,-3 1 12 15,3 2-4-15,-6 0-136 16,3 2 76-16,-3 1-316 16,0 5 208-16,-9 3-472 15,3-1 356 1</inkml:trace>
  <inkml:trace contextRef="#ctx0" brushRef="#br0" timeOffset="3232.27">7527 8718 612 0,'0'-5'228'0,"0"5"-180"0,17-16-12 0,1 5 184 0,3 3-128 0,21-13 52 0,5 5-84 0,10-5 76 0,0 8-76 0,-1-3-28 0,-5 5-20 16,-1 1-12 0,-5 7 0-16,-3 1-12 15,-4 2 8-15,-5 0 28 0,-3 2-12 16,-9 1-64-16,-3 2 24 15,-10-2-208-15,1 2 132 0</inkml:trace>
  <inkml:trace contextRef="#ctx0" brushRef="#br0" timeOffset="3644.21">7512 8951 540 0,'6'-3'200'0,"-6"3"-156"0,-6-10-12 16,9 4 184 0,6 4-124-16,17-9 96 15,4 3-108-15,24-5 32 0,-1 2-64 16,10-5 0-16,-4 6-28 0,-2-3 4 16,-9 2-12-1,-1 1-24 1,-8 2 4-16,-6 2 12 15,-7 4 0-15,-8-1-12 0,-3 3 4 0,0 0-84 32,-6 3 48-32,-6-1-224 0,3 4 148 0,-9 2-344 15,3-1 260-15</inkml:trace>
  <inkml:trace contextRef="#ctx0" brushRef="#br0" timeOffset="3996.88">7530 9165 572 0,'-9'8'208'0,"9"-8"-160"0,-6 5-12 0,9-7 244 0,6 2-160 0,14-8 48 0,4 0-100 0,21-8-16 15,2 3-32-15,7-6-12 0,-3 3-4 0,-7 1-16 16,-8 7 8-1,-9 0 4 1,-7 8 0-16,-8 2-284 0,-6 4 156 16</inkml:trace>
  <inkml:trace contextRef="#ctx0" brushRef="#br0" timeOffset="4201.64">7643 9372 612 0,'77'-30'228'0,"-77"30"-180"0,72-13-12 0,-43 3 116 16,1 4-92-16,9-7 8 15,2 3-40-15,4-4-36 16,-6 6 4-16</inkml:trace>
  <inkml:trace contextRef="#ctx0" brushRef="#br0" timeOffset="4893.39">3413 9657 984 0,'18'-2'368'0,"-18"2"-288"0,68-16-20 0,-17 3 108 0,0-1-104 0,32-17 8 0,6 1-44 0,27-7 0 0,-9 8-16 15,15 0-16-15,-17 8 0 0,-1 3 12 16,-15 4-4-16,-17 4-160 16,-16 7 84-16,-20 3-324 15,-9 3 224-15,-21 2-392 16,-6 3 320-16</inkml:trace>
  <inkml:trace contextRef="#ctx0" brushRef="#br0" timeOffset="5478.77">7125 9506 696 0,'27'-5'256'0,"-27"5"-196"0,83 3-20 16,-41-3 120-16,-1 2-96 0,31-2 36 0,2 3-60 0,15-3-4 0,-8 3-24 0,-10-1 44 15,-11 6-28-15,-19-5 4 16,-8 2-20-16,-21-2 44 16,-9 0-28-16,-42-9 20 15,-5 4-28-15,-25-9 44 16,7 6-36-16,-1-1-16 15,13 4-4-15,11 2-72 16,12 5 36-16</inkml:trace>
  <inkml:trace contextRef="#ctx0" brushRef="#br0" timeOffset="6282.88">8125 9475 704 0,'6'-6'264'0,"-6"6"-208"0,-21 6-12 0,-9-1 124 16,3 3-100-16,-50 0 24 15,0 0-52-15,-81-3 16 16,3 3-28-16,-101 0-8 16,12-3-12-16,-104 6 48 15,32-1-32-15,-71 12 104 16,45-1-72-16,-21 8 4 0,65 0-40 15,-5 0-20 1,59 0-4-16,-3-5 4 16,56-5 0-16,9-6 8 15,51 0-4-15,24-8-4 0,33 1 4 16,14-9 56-16,28 0-32 16,20-5 8-1,15 0-24-15,44-7-8 0,10-1 0 16,50-11 12-16,6 3-8 15,42-10-4-15,-9 8 0 16,38-6-4-16,-14 5 0 0,38 1 0 16,-17 7 0-1,41-4-12-15,-24 9 8 0,39-2 4 16,-29 6 0-16,35-1 8 16,-36 6-4-16,9 0-4 15,-35 5 4-15,8 0-4 16,-26 5 0-16,8-2-12 15,-29 2 8-15,-6 0 12 16,-27 1-4-16,-12-1-12 16,-20 3 4-16,-16 0 4 15,-17 0 0-15,-28 2 8 16,-14 3-4-16,-59 3-56 16,-10 0 28-16,-95-3-192 15,-5-2 120-15,-126-6-28 16,9-2 72-16,-113-3 40 15,39 3 12-15,-36 2 108 16,56 5-60-16,-8 9 24 16,68 2-40-16,-15 3-20 0,63 2-8 0,-6-4-4 31,47-1 0-31,16-3 8 16,40-2-4-16</inkml:trace>
  <inkml:trace contextRef="#ctx0" brushRef="#br0" timeOffset="8683.36">16040 8951 144 0,'3'-5'52'0,"-3"5"-40"0,0 5 0 0,0-5-8 0,0 0-4 15,-3 0-12-15,3 3 8 0,-6-3 12 0,3 0-4 0,-6 0 164 16,3 0-92-16,-3 0 200 15,3 0-156-15,-3 0 92 16,3 0-124-16,-3 0-28 16,3 0-40-16,-3 0 36 15,3 0-28-15,-3 0 4 16,6 0-20-16,-3 0-16 16,6 0 0-16,-3 0 84 15,3 0-48-15,0-3 16 16,3 3-28-16,-3-3 16 15,0 6-24-15,0-3-12 16,0 0-4-16,0 0 12 16,6 3-4-16,3-3 68 0,3 2-40 15,12-2 40-15,3 3-40 0,41-8 8 32,13 2-24-32,50-8 0 0,3 6-8 15,59-3 4-15,-11 5-8 16,56-2-4-1,-18 2 4-15,48 3-4 16,-30 3 0-16,39 0 8 0,-36-1-4 16,33 1-4-16,-39 2 4 0,18 1 4 15,-39 2-4-15,6 0-12 16,-32 2 4-16,-12-2 12 16,-34 3-4-16,-8-3 68 15,-26 2-40-15,-10-2 24 16,-21 0-36-16,-14 0 8 15,-13 0-16-15,-8-3-16 16,-9 0 0-16,-4-2 4 16,-2 0 0-16,-6-1 8 15,0 1-4-15,-9-3-20 16,0 0 8-16,-12 0 32 16,0 0-16-16,-15-3 8 15,3 1-8-15,-15-9-8 16,0 3 4-16,-14-5-16 15,2 2 8-15,-15 3-16 16,10 3 12-16,-7 0 40 16,10 2-20-16,-7 1 0 15,12 2-8-15,-17-3 4 0,8 3-4 16,-24 0-80 0,7 3 40-16,-4-1-152 15,16 6 104-15,8 8-184 0,18 3 156 16,15 10-144-16,9 2 148 15,18 4-40-15,6-3 84 16,15-6 20-16,0-2 28 16,2-8 4-16,-2-6 4 0,0-7 8 15,-4 0 0-15,1-11 8 16,-6 2-4-16,-6-7 8 16,-1 3-8-16,1-6-12 15,-3 2 4-15,3 1 12 16,0 3-4-16,0-1-20 15,-1 3 8-15,-2-2 32 16,-3 2-16-16,-6-6 116 16,0 6-72-16,-6-5 40 15,0 3-52-15,-9-4 4 16,3 4-28-16,-6-3 20 16,3 2-24-16,-6 0-4 15,3 3-4-15,-3 6-24 0,3 2 12 16,-9 10-224-1,3 6 124-15,-6 11-224 16,7 5 184-16,-4-1 40 16,3 1 68-16,3-6 12 0,3-2 16 15,3-5 16-15,6-3 0 16,0-8 252-16,6 0-140 16,6-11 104-16,2 0-128 0,10-13 88 15,0 3-100 1,6-16 28-16,-3 0-64 15,2-11 36 1,-2 9-44-16,-3-7 76 0,0 12-60 16,-9-6 60-16,-1 8-60 15,-8-5 60-15,-3 8-64 16,-9-3 36-16,0 6-48 0,-6-1 0 16,3 9-24-16,-5-1 20 15,2 6-20-15,-6 0-20 16,6 5 0-16,-6 0 4 15,3 2 4-15,-9 1 76 16,6 0-40-16,-20-3 4 16,2 2-24-16,-27-4 8 15,4 2-16-15,-51-8-4 16,-1 2 0-16,-64-12 12 16,8 2-8-16,-56-11-12 15,26 4 0-15,-41-6 4 16,30 7 0-16,-33 4 16 15,32 5-8-15,-26 5-4 16,39 5 0-16,-16 3-32 16,37 3 16-16,-4 2 32 15,36 3-12-15,-21 0-28 16,30 2 12-16,-8-2 28 16,25 0-12-16,-14-5 0 0,21 2-4 15,-6-2-16-15,24 0 8 16,6-6 20-1,20 0-8-15,0-2-4 0,16 0 0 16,-1-6-4-16,10 6 0 0,-7-1-12 16,9 4 8-1,-5-1 12-15,5 3-4 16,0 0-4-16,9 5 4 0,12 1-268 16,9 4 144-16,33-2-384 15,9 3 284-15</inkml:trace>
  <inkml:trace contextRef="#ctx0" brushRef="#br0" timeOffset="9213.7">18239 8832 580 0,'-9'0'216'0,"9"0"-168"0,3 2-12 0,-3-2 232 0,0 0-152 0,0 3 112 0,3 0-132 0,3-1 64 0,3 1-96 0,12 2 40 15,6 3-64-15,32-2 40 0,7-1-44 0,44 3 8 16,0 0-28-16,45 0-36 31,-9 2 12-31,35 1 20 0,-17-1-8 0,21 1 0 16,-19 5 0-16,-14-3-4 15,-27 0 0-15,-12-2 68 16,-24-1-36-16,-5-4 92 16,-19 2-68-16,-5-6-8 15,-13 4-32-15,-8-6-4 16,-9 2-4-16,-9-2-16 15,-6 0 4-15</inkml:trace>
  <inkml:trace contextRef="#ctx0" brushRef="#br0" timeOffset="10698.07">7342 9488 184 0,'-30'5'68'0,"30"-5"-52"0,-18 11-4 0,10-6-16 0,5 0 0 0,-6-2 20 0,3 5-8 0,-6-8 4 0,3 3-4 0,-9-6-8 16,3 3 4-16,-6-3-4 16,3-2 0-16,-5 0 104 0,5-1-56 0,-6-1 112 31,9 4-88-31,-3-5 148 0,9 3-124 0,0-3 112 31,3 2-120-31,3-7 124 0,3 5-124 0,-3-5 64 31,6 2-88-31,-3-4 44 0,3 4-64 16,-3-5 24-16,3 3-40 0,0-3 8 16,3 5-20-16,3-2 20 15,6 3-24-15,21-4 4 16,2 6-8-16,34-2 4 16,-1 2-8-16,48-5-12 15,0 5 4-15,51-3 4 16,-12 3 0-16,29 3 8 15,-17 5-4-15,3 0-12 16,-24 3 4-16,8 2 12 16,-20 5-4-16,9-2-4 15,-24 3 4-15,6-3 12 16,-18 0-8-16,-12-3-20 16,-17 0 4-16,-10-5 4 15,-14 3 4-15,-10-3 0 16,-11 0 0-16,-6-3 8 15,-6 3-4-15,-9-2 8 16,0-1-8-16,-7-2-12 16,1 5 4-16,-3-5 4 0,0 5 0 15,-3-3 8-15,0 6-4 16,0-3-12-16,3 2 4 0,0-2 4 31,0 6 0-31,-3-1-12 0,3 5 8 16,-6 1-4-1,0 2 0-15,-9 3 0 0,0 3 0 16,-15 2 16 0,1 0-4-16,-40 3-4 15,-2-3 4-15,-55 3-48 0,4 0 24 16,-68 5 8-16,11-6 8 0,-50-1 12 16,26-1-4-1,-17-5 24-15,39 0-16 0,-10-6 12 16,33-2-12-16,6-5 12 15,36-3-16-15,6-8 4 16,24 0-4-16,2-8 12 16,22 5-12-16,-1-2-12 15,18 5 0-15,4-2 4 16,14 4 0-16,3-2-88 0,9 6 48 16,6-1-276-1,9 3 176-15,9-3-548 16,3 6 388-16</inkml:trace>
  <inkml:trace contextRef="#ctx0" brushRef="#br0" timeOffset="14035.61">10706 6707 592 0,'-21'-37'220'16,"21"37"-172"-16,-3-34-12 0,3 15 164 0,3 6-116 0,0-6 80 0,0 4-96 0,0-1 68 0,0 8-76 0,0 3-4 15,3 7-36-15,-3 11 4 16,3 6-12-16,-1 42 56 16,4 2-40-16,-3 72-20 15,3 5-8-15,9 75 16 16,6-9-8-16,18 45 76 15,2-23-48-15,-2 34 68 16,-3-35-64-16,-16 38 44 16,-8-40-48-16,-15 16 32 15,0-43-36-15,-18 14 24 16,4-32-28-16,-19 5 0 16,0-29-16-16,-15-2 56 15,4-30-40-15,-22-16 84 16,7-23-60-16,-28-3 44 15,10-16-56-15,-15 3 24 16,11-11-36-16,-8-5-44 16,15-8 8-16,-4-5 44 0,19-8-16 15,-4-9-36-15,19-1 8 16,-1-9 28-16,12 0-12 16,4-5 8-16,8-3-8 15,0-5-16 1,9 0 4-16,0-5-120 0,6 2 68 15,0-7-428-15,3-1 268 16,9-7-856-16,3 4 600 16</inkml:trace>
  <inkml:trace contextRef="#ctx0" brushRef="#br0" timeOffset="16621.8">10274 6564 684 0,'-6'6'252'0,"6"-6"-192"0,-6-6-20 0,3 4 136 0,0 4-104 15,-6-4 60-15,0 2-76 0,-6-3 72 0,6 3-72 0,-2-3 16 0,2 3-40 0,0-2 48 0,3 4-44 0,0-4 44 16,6-1-44-16,6-2 16 15,3 2-32-15,11-5-8 16,7 6-8-16,12-4 28 16,0 4-16-16,2-1-4 15,1 6-8-15,0-1-16 16,-10 6 8-16,-5-2 28 16,-6-1-12-16,-6 0 12 15,0 0-12-15,-6-2 0 16,-3 0-4-16,-6-3-16 0,0 0 4 15,0-3 4 1,6 3 0-16,-3-3-292 0,3 6 160 0,3-6-448 16,2 3 324-16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19:42.545"/>
    </inkml:context>
    <inkml:brush xml:id="br0">
      <inkml:brushProperty name="width" value="0.05292" units="cm"/>
      <inkml:brushProperty name="height" value="0.05292" units="cm"/>
      <inkml:brushProperty name="color" value="#FF0000"/>
    </inkml:brush>
  </inkml:definitions>
  <inkml:trace contextRef="#ctx0" brushRef="#br0">8366 7220 696 0,'12'-2'256'0,"-12"2"-196"0,21-11-20 0,-15 9 156 15,0 4-116-15,-6-2 88 0,0 0-96 0,-12 0 88 0,3 0-96 0,-21 0 60 16,3 8-72-16,-17-5 60 16,5 2-64-16,-9-2 80 0,10-1-72 0,-1-2 36 15,6 0-56-15,6 0 24 16,10 3-32 0,-1-3-16-16,9 5-8 0,-3 11-16 15,6 5 8-15,-3 19 4 16,6 2 0-16,-6 17 32 15,6-4-16-15,-6 11 20 16,6-5-20-16,-6 3 28 16,6-6-28-16,-3-3 40 15,6-7-32-15,-6-8 4 16,6-8-16-16,-3-9 12 16,3-4-16-16,0-6 32 15,6 0-24-15,0-7 12 16,3-4-16-16,3-4-8 15,0-1 0-15,9-2-4 16,0-1 0-16,8-4 8 16,1 5-4-16,3-3-36 15,-3 5 16-15,-6-2-28 16,-1 2 24-16,-2-2-60 16,-3 5 44-16,-3-6-152 15,0 6 108-15,-6-5-248 16,-3 0 184-16</inkml:trace>
  <inkml:trace contextRef="#ctx0" brushRef="#br0" timeOffset="223.34">7872 7758 820 0,'-12'0'304'0,"12"0"-236"16,-6-3-20-16,15-2 300 0,3 2-200 0,9-10 116 0,5 2-152 0,16-10-12 0,0 5-60 0,14-5-16 0,4 5-16 0,-9 0 12 15,-10 8-12-15,-11 0-84 16,-6 3 44-16,-12 2-236 16,-6 3 148-16</inkml:trace>
  <inkml:trace contextRef="#ctx0" brushRef="#br0" timeOffset="1128.28">8045 10345 768 0,'-6'-13'284'0,"6"13"-220"0,-9-8-20 0,6 5 252 0,3 3-172 0,-3 11 48 0,3 8-104 0,-3 20 80 0,6 6-84 0,0 11 24 16,3-3-52-16,3 0-4 16,-1-8-20-16,-5 2 88 15,3-7-52-15,-9-3 12 16,0-3-36-16,-5-2-20 16,2-3-8-16,-3-5 20 15,6-6-8-15,-3-7-188 16,6 0 96-16,0-14-360 15,6 0 248-15</inkml:trace>
  <inkml:trace contextRef="#ctx0" brushRef="#br0" timeOffset="1491.41">7902 10433 1028 0,'20'-22'380'0,"-20"22"-296"0,18-18-20 0,-9 7 112 15,0 6-108 1,6-8 44-16,3 5-68 0,12-5-24 16,2 5-12-1,16 8-20-15,6 5 8 16,2 27 20-16,-2 5-8 0,-7 18-20 15,-8 3 4-15,-12 3 100 16,-6-5-48-16,-21 5 96 16,-6-11-80-16,-24-2 120 15,-3-6-100-15,-26-10-4 16,5-6-48 0,-11-18-24-16,5-3-8 0,4-15-68 15,11-3 40-15,0-6-304 16,13 6 184-16</inkml:trace>
  <inkml:trace contextRef="#ctx0" brushRef="#br0" timeOffset="3714.09">7914 14018 572 0,'3'2'208'0,"-3"-2"-160"0,5 0-12 0,-2 0 296 0,6 0-188 0,3-2 180 0,0 2-188 0,6-6 88 0,0 1-132 0,6-6-4 0,3 6-52 0,-1-5 8 15,-2 2-24-15,0 0-8 16,-3 2-8-16,-6 1-32 15,0 2 16-15,-1-2 24 16,1 5-8-16,-3-2-8 16,3 4 0-16,-3-2-104 15,3 5 60 1,-3-2-288-16,0 5 188 0,0 3-500 16,2-1 364-16</inkml:trace>
  <inkml:trace contextRef="#ctx0" brushRef="#br0" timeOffset="6195.96">11304 8236 1112 0,'24'-13'412'0,"-24"13"-320"0,68-18-28 0,-29 12 100 0,-3 4-104 0,32-6 36 0,3 5-56 0,16 1 48 15,-7 4-52-15,-2-2 56 16,-13 0-56-16,-8 0 28 15,-13 0-36-15,-2 0-28 16,-9 0 0-16,-7-2 8 16,-2 2-4-16,-6-3 24 15,-3 0-16-15,-3-2-4 16,-3 2-4-16</inkml:trace>
  <inkml:trace contextRef="#ctx0" brushRef="#br0" timeOffset="7112.55">11221 11594 560 0,'0'-3'208'0,"0"3"-164"0,14-8-8 0,4 3 340 16,6 5-212-16,21-5 144 0,5 2-180 0,19-5 80 0,-1 3-120 0,25-3 4 0,-7 5-52 0,3-2 8 31,-11 2-28-31,-7 1 44 15,-9 2-36-15,-5 0 4 0,-12 2-20 16,-7-2 0-16,-5 3-4 16,-9-3 4-16,-6 0-8 15,-6-3 8-15,-3 3-8 0,-9-2 16 16,3-1-12 0,-6-2-56-16,0 2 24 0,-6-5-244 15,6 0 148-15</inkml:trace>
  <inkml:trace contextRef="#ctx0" brushRef="#br0" timeOffset="25321.26">11860 14007 476 0,'-5'-3'176'0,"5"3"-136"0,0 3-12 0,0-3 108 0,0 0-80 0,3 0 112 0,2 0-96 0,4 0 112 0,3 0-104 0,0-3 68 16,3 3-88-16,3-5 56 15,0 2-64-15,3-4 24 16,-1 1-44-16,1-4 8 15,0 4-24-15,0-4-8 16,0 4-4-16,0-1-16 16,-1 4 8-16,1-2 12 15,-3 2-4-15,-3-2-4 16,0 5 4-16,-3-3-4 16,-3 3 0-16,-3 0 0 15,0 3 0-15,0-1 0 0,0 1 0 16,-3 2 8-1,0 1-4-15,-3-1-4 0,3 3 4 0,-3 0-4 32,0 2 0-32,-3 1 44 0,0-1-24 0,-3 4 16 15,0 2-20-15,-6-1 44 16,3 4-32-16,-9-1 4 16,6 1-20-16,-9 0 0 15,6-1-4-15,-5 1 48 16,5-4-32-16,-6-4 0 15,6 0-16-15,-3-3 4 16,3-1-8-16,-3-1-12 16,6-1 4-16,-2-2 4 15,5 2 0-15,-3-2 8 16,6-1-4-16,-3-2-12 16,6 0 4-16,0 0 20 15,3 0-8-15,-3 0 24 16,3 3-20-16,-3-3-32 15,6 0 12-15,-3 0 0 16,0 0 8-16,0 0 16 16,0 0-8-16,3 0-20 15,3 0 4-15,3 0 12 16,0 0 0-16,0 0-12 16,2 3 4-16,-2-1 4 0,3 4 0 15,-3-1 0-15,0 0 0 0,0 3-12 16,0 0 8-16,-3 3 12 15,0-1-4-15,-6 3 8 16,3 3-8-16,-3 3-20 16,0 2 8-16,-3 0 20 15,3 0-4-15,-6 0 4 16,3 1-4 0,-6-1-8-16,0-3 4 15,-9 1 40-15,6-1-24 0,-14 1-20 16,5-3 0-16,-12-3 0 15,6 0 0-15,-8-2 0 16,5-1 0-16,-3-2 16 16,6 0-8-16,0-2-4 15,7-1 0-15,-1-5 48 16,6 2-28-16,0-4 8 16,6 2-20-16,0-5 28 15,3 5-24-15,-3-3 20 16,6 3-20-16,-3-3 20 15,6 3-24-15,-3-2 4 16,3-1-8-16,-3-2-24 16,6 5 8-16,-3-6 12 0,0 6 0 15,0-5-232 1,6 0 124-16,3-6-468 16,6 3 320-16</inkml:trace>
  <inkml:trace contextRef="#ctx0" brushRef="#br0" timeOffset="30221.84">20650 3204 768 0,'12'-8'284'0,"-12"8"-220"0,12-8-20 0,-9 3 164 0,0 5-124 0,0-5 108 0,3 5-112 0,-3-6 44 0,3 4-68 0,-3-6 28 16,3 8-48-16,-3-6 60 15,3 6-56-15,-6-5 44 16,3 5-48-16,-3-2 32 16,0 2-36-16,-6-3 24 15,3 6-28-15,-12-3-8 16,0 2-12-16,-15 3-8 15,6-2 4-15,-8 8 4 16,5-9-4-16,-3 4 8 16,6-1-8-16,1 0-12 0,5 3 4 0,-3-5 4 31,9 2 0-31,-3 6 8 0,3-3-4 16,-6 0-4-1,6 2 4-15,-3 3-4 0,4 1 0 16,-4-1-20-1,6 3 12-15,0-6 12 16,3 4 0-16,3-9-4 0,3 3 4 16,3-3 4-16,3 0-4 15,9-2-12-15,3 2 4 0,17-2 12 16,4 2-4 0,15 6-4-16,-4 5 4 15,1 7-4-15,-10 4 0 0,-8-1-12 16,-6 1 8-1,-12-1 48-15,-3 1-24 0,-15-3 8 16,0-1-16-16,-18-4 0 16,3-1-4-1,-21-7-68-15,4 0 32 0,-16-11-208 16,6 0 132-16,4-3-276 16,8-5 216-16,3 3-536 15,9-3 392-15</inkml:trace>
  <inkml:trace contextRef="#ctx0" brushRef="#br0" timeOffset="30808.33">21067 3178 528 0,'9'-6'196'0,"-9"6"-152"0,15-10-12 0,-9 4 116 0,0 6-88 0,0-5 132 0,0 3-108 0,0-4 128 0,0 6-124 0,-6-5 84 0,2 10-104 0,-13 1 36 16,-1 7-60-16,-24 24 12 16,3 5-36-16,-8 14 0 15,5-1-12-15,6-2 4 16,9-8-8-16,9-5-4 15,9-8 4-15,9-11-4 16,6 0 0-16,9-10 60 16,6 2-32-16,3-13-12 0,-4 0-8 15,4-13 0 1,-3-1-4-16,-3-12 16 0,0 7-12 16,-10-7-20-16,1 5 4 15,-12 2-12-15,0 6 8 16,-12 0 0-1,0 7 4-15,-11 1 0 0,2 2 0 16,-6 3-100-16,3 0 60 16,-3-5-236-16,9 5 160 15,1 0-288-15,8 0 232 16</inkml:trace>
  <inkml:trace contextRef="#ctx0" brushRef="#br0" timeOffset="33406.5">19561 3334 664 0,'-3'0'244'0,"3"0"-188"0,3 0-16 0,-3 0 144 0,0 0-108 0,0 0 104 0,0 0-104 0,-3 0 80 0,3 0-88 0,-3-6 12 15,0 12-48-15,-3-6 24 16,0 0-32-16,-3 0 4 16,6 5-16-16,0-5 44 15,3 0-28-15,0-5 12 16,6 5-24-16,0 0 36 15,3-6-28-15,3 4-32 16,6-3 4-16,6-3 44 16,-4 2-20-16,1 1-52 15,3 2 16-15,0 1 20 16,0 2 0-16,-4-3 0 16,-2 6 0-16,3-3-4 15,-3 2 0-15,-3-2 0 16,0 3 0-16,-3 2-20 15,0-5 12-15,-6 6 32 0,3-4-16 16,-4 4 0 0,1-1-4-16,-6-5-16 15,3 2 8-15,0 4-16 0,0-1 12 16,-3-2 32-16,3-1-16 0,0 6-8 16,0-5-4-1,-6 0 12 1,3-1-4-16,-3 4 8 0,0 1-8 15,-3 1-20-15,0 3 8 16,-2-6 20-16,2 8-4 0,-6-5-12 16,6 0 0-16,-6 3 4 15,3 2 0-15,-3-5 8 16,3 5-4-16,-6-5 8 16,6 3-8-16,-3-3-4 15,3 2 4-15,-6-7-4 16,7 8 0-16,-4-9-12 15,3 4 8-15,3-1 20 16,3-3-8-16,6 1-12 16,3 5 0-16,6-5 28 15,3 7-12-15,-1-4 24 16,1 2-24-16,-6 5 56 16,0-5-36-16,-9 2 36 15,0 4-36-15,-15-1 8 16,3 0-24-16,-14-8-8 0,2 3-4 15,-9-3-84 1,3 3 44-16,-3-2-296 0,7 2 188 16</inkml:trace>
  <inkml:trace contextRef="#ctx0" brushRef="#br0" timeOffset="33776.64">20147 3326 644 0,'18'-11'236'0,"-18"11"-180"0,9 0-20 0,-6 0 88 0,0 0-76 0,0 0 164 0,0 0-116 0,-3 0 52 0,0 6-88 15,-6 7 52-15,0-3-60 0,-15 12-4 0,3-1-28 0,-8 5-20 0,5 1-4 0,-3-1-4 0,6-2 0 16,-3-6 8-1,9 1 0-15,-3-6-264 0,6 0 144 16,1-5-348-16,2 0 264 0</inkml:trace>
  <inkml:trace contextRef="#ctx0" brushRef="#br0" timeOffset="34005.94">20016 3366 676 0,'21'-22'248'0,"-21"22"-192"0,6 0-16 0,-6 3 200 16,3 2-140-16,-3 9 48 16,3-1-88-16,-3 5 52 15,0 9-64-15,0-1 20 16,6 1-40-16,3-6-16 16,6 3-8-16,-3-9 20 15,3 4-12 1,-7 0-224-16,1-6 116 0</inkml:trace>
  <inkml:trace contextRef="#ctx0" brushRef="#br0" timeOffset="34367.15">21385 3392 880 0,'3'0'328'0,"-3"0"-256"0,24 3-16 0,-12-3 196 16,3 0-148-16,6-3 12 16,3 3-72-16,2 0-4 15,-2-5-24-15,0-1-24 16,-3 6 0-16,-3-2 20 16,0 2-4-16,-3 0-216 15,-1 0 116-15</inkml:trace>
  <inkml:trace contextRef="#ctx0" brushRef="#br0" timeOffset="34563.91">21424 3548 956 0,'12'0'352'0,"-12"0"-272"0,30 0-24 0,-18-5 224 31,3 10-164-31,-3-10 0 15,-1 5-72-15,1-3-52 16,0 3 4-16,0-3 0 16,0 6 4-16,0-3-132 15,3 0 72-15,0 0-216 16,0 0 156-16</inkml:trace>
  <inkml:trace contextRef="#ctx0" brushRef="#br0" timeOffset="34828.86">22189 3149 1132 0,'0'7'420'0,"0"-7"-328"0,-6 43-24 0,3-14 140 16,3 3-128-16,0 15 44 16,3-7-72-16,0 5-12 15,3-8-24-15,-3-3-4 16,0-4-4-16,-3-7-96 16,3-2 52-16</inkml:trace>
  <inkml:trace contextRef="#ctx0" brushRef="#br0" timeOffset="35677.58">22651 3130 540 0,'8'-11'200'0,"-8"11"-156"0,6-2-12 0,-6 2 160 0,3 0-112 0,-6-5 176 0,3 10-144 0,-9-5 80 0,1 8-112 0,-13 5 60 0,3 5-80 16,-9 17 76-16,6 2-80 0,-3 8 16 16,10 3-40-16,-1-3-12 15,6-6-12-15,0-2 4 16,6-2-8-16,3-4 24 15,3-4-16 1,0-11 48 0,6 0-32-16,-3-6 12 0,3 1-24 15,2-11 0-15,1 0-8 0,3-8 4 16,0 3-8 0,3-9-20-16,0 6 8 0,0-8 20 15,-3 6-4-15,-3-6-4 16,-1 8 0-16,-5-10-4 15,3 4 0-15,-9-2 0 16,3 6 0-16,-6-3-12 16,0 5 8-16,-6-6 12 0,0 4-4 15,-5 2-12 1,5 3 4-16,-6-1-4 16,3 4 0-16,-3-4 16 15,3 6-4-15,-3-5 24 16,6 5-16-16,-3-2-76 15,3 4 36-15,1-2-104 16,2 0 72-16,0 0-216 16,3 0 152-16</inkml:trace>
  <inkml:trace contextRef="#ctx0" brushRef="#br0" timeOffset="37095.64">22898 3418 488 0,'6'-5'180'0,"-6"5"-140"0,11-3-12 0,-2-2 188 0,0 5-124 0,3-10 124 0,0 2-128 0,3-6 44 15,0 1-76-15,0-8 12 16,3 3-40-16,2-6 0 0,-2 8-16 0,0-8 56 31,0 8-40-31,-6 3 8 0,-3 0-24 0,-6-1 20 16,3 9-20-16,-9-8 4 15,0 8-8-15,-6-3 20 16,3 8-16-16,-9-11 4 16,3 11-8-16,-6-3-8 15,3 6 4-15,1-3-4 16,-1 0 0-16,0 0 16 15,6 3-8-15,-3 5 4 16,6-8-4-16,0 2 20 16,3 4-16-16,-3-1 56 15,6-5-36-15,-6 3-16 16,6 2-8-16,-6 0 8 16,6 0-8-16,-6 3-12 15,6 0 0-15,-6 3 4 0,0 2 0 16,-3-8 8-1,3 6-4-15,-2 0-4 16,5-6 4-16,-3 3-4 16,3-3 0-16,0-2 8 15,3 2-4-15,-3-5 76 16,6 0-44-16,0 0-32 0,0 3-4 16,0-3 24-1,3 2-16-15,2 1 0 16,1 2-4-16,3-5-4 15,0 6 0-15,3-6-20 0,0 8 12 0,6-3 12 32,3 3 0-32,8 10-12 0,1 1 4 15,-3 7 4-15,0 3 0 16,-15 3 0-16,-4 0 0 16,-20 0 0-16,1-6 0 0,-19-7 0 15,3 2 0-15,-12-8 24 16,6 0-12-16,-8-7 4 15,11-4-8-15,0-4-8 16,6-4 4-16,4-12 20 16,5 4-12-16,9-7-12 15,6 0-4-15,9-3-48 16,2 6 24-16,4-3-212 16,0 2 128-16,0 1-380 15,0 4 276-15</inkml:trace>
  <inkml:trace contextRef="#ctx0" brushRef="#br0" timeOffset="44117.31">22356 4371 924 0,'9'-11'340'0,"-9"11"-260"16,6-2-28-16,-3 7 160 0,0 3-128 0,-3 10 96 0,3 4-100 0,-6 15 104 0,3 2-104 0,-3 17-32 0,6-1-28 0,-6-2 0 16,3-5-12-16,-6-6 4 15,3-7-4-15,-3-4 4 16,3-9-8-16,-3-4-180 15,3-5 100-15</inkml:trace>
  <inkml:trace contextRef="#ctx0" brushRef="#br0" timeOffset="44384.65">22505 4503 676 0,'6'-18'248'0,"-6"18"-192"0,6-16-16 0,-3 11 232 15,3 5-156-15,-4 0 24 16,4 5-84-16,-3 5 80 16,3 6-80-16,0 19-8 15,0 2-28-15,0 10 56 16,0 4-44-16,0-6-28 16,0-11-8-16,-6-2 28 31,0-6-16-31,-3-5-88 0,0-2 44 0,0-6-316 15,3-2 196-15</inkml:trace>
  <inkml:trace contextRef="#ctx0" brushRef="#br0" timeOffset="45148.98">22796 4614 1132 0,'0'-10'420'0,"0"10"-328"0,-3-13-24 0,0 5 96 16,3 2-104-16,-3-4 108 16,6-4-96-16,0 1 32 15,3 0-60-15,6-5-32 16,3 4-12-1,3 1 24-15,0 5-12 0,0 3-40 16,3-3 16-16,-1 3 0 16,1 5 12-16,0 2 8 15,-3 9-4-15,-3-1-12 16,-3 12 4-16,-9 4-24 16,0 8 16-16,-12 9 32 15,3-4-12-15,-9-2 96 16,3-2-56-16,-3-9 20 15,3-2-36-15,3-5 24 16,3-3-32-16,0-3 40 16,3-3-36-16,0 1 40 15,6-8-40-15,0-3-16 16,3 0-4-16,3-3 16 0,3 3-12 16,0 0-12-1,0-5-4-15,0-1 4 16,3 6 0-16,0-2-12 0,2 2 8 15,-2-8 12 1,0 8-4-16,0-3-4 16,0 3 4-16,-3-3-4 15,3 3 0-15,-3 0 8 0,0 0-4 16,-3-5-12-16,-1 5 4 0,-2-2 12 16,0 4-4-1,-6-2-12-15,0 0 4 0,0 0 4 16,0 0 0-16,0 0-56 15,0 0 32-15,0 0-140 16,0 0 92-16,0 0-276 16,0 0 196-16,3-2-664 15,3 2 456-15</inkml:trace>
  <inkml:trace contextRef="#ctx0" brushRef="#br0" timeOffset="74651.82">11515 8144 528 0,'-15'0'196'0,"15"0"-152"0,-18 3-12 0,10-3 204 0,5 2-136 0,-6-2 136 0,6 0-136 0,-6-2 124 0,6 2-128 15,-3-3 84 1,6 0-104-16,-6-2 36 16,3 5-64-16,0-5 36 0,3 5-48 15,3-6-28 1,6 4-8-16,9-4 36 0,5 4-24 0,22-9 16 16,6 3-16-1,26-2-16-15,0 2 0 0,7-3 4 16,-7 6 0-1,1-3 0-15,-10 3 0 16,1-3-12-16,-10 5 8 0,-8 0 56 16,-10 3-28-16,-5-2 44 15,-6 2-40 1,-3-3-16-16,-7 6-4 0,-2-6 60 16,-3 3-36-16,-3-3 16 15,0 6-32-15,-3-6-8 16,0 3-4-16,0-2-4 15,0-1 0-15,-3 1 0 16,0 2 0-16,-3 2-264 16,0 3 144-16</inkml:trace>
  <inkml:trace contextRef="#ctx0" brushRef="#br0" timeOffset="119324.02">22526 6879 2976 0,'26'3'0'0,"-2"-3"-4"0,-12 0 24 0,3 2-12 15,-3-2-4-15,3 0 0 0,-12 0 4 0,-3 3-4 0,-18 0-20 0,-3 2 8 0,-36 6 4 0,1 5 4 0,-25 7-12 16,13 4 8-16,6 7-24 16,17 1 16-16,15 4-20 15,18 1 16-15,15 5 8 16,9-3 8-16,3 6 0 0,0-6 0 15,-15-2 76 1,0-3-40-16,-27-3 32 0,0-5-40 0,-32-2 0 16,2-6-16-16,-14-8-132 15,11 1 68-15,4-12-176 16,20-2 128 0,18-18-332-16,15-1 244 0</inkml:trace>
  <inkml:trace contextRef="#ctx0" brushRef="#br0" timeOffset="119726.4">23037 6858 1172 0,'0'-11'436'0,"0"11"-340"0,-14 11-24 0,-4 5 248 16,0 2-188-16,-33 25 116 16,1 4-148-16,-19 17 28 15,13-1-80-15,2 11-8 16,12-2-24-16,10-3 24 16,11-8-24-16,9-11-4 15,9-8-8-15,12-15 12 16,9-9-8-16,17-21 4 15,4-2-4-15,12-19-32 16,-4 3 12-16,-8-8 12 16,-6 8 4-16,-24-3-12 15,-9 8 4-15,-27 3 12 16,0 8-4-16,-12 2-36 0,4 8 16 16,2 1-144-16,12 4 88 15,3-2-268-15,9 3 192 16</inkml:trace>
  <inkml:trace contextRef="#ctx0" brushRef="#br0" timeOffset="120062.78">21677 7808 1048 0,'-41'3'388'0,"41"-3"-300"0,-12 7-28 0,12-4 244 0,3 0-180 0,17-6 92 0,10 3-128 0,57-5 56 15,8 0-84-15,65-3 12 16,-2 5-40-16,36 3-32 15,-19 5 0-15,16 1 16 16,-24 4-8-16,-13-2 16 16,-29 0-16-16,-18-3 4 0,-26 1-4 0,-16-4-16 15,-17 3 4-15,-9-2-156 16,-13 0 88 0</inkml:trace>
  <inkml:trace contextRef="#ctx0" brushRef="#br0" timeOffset="130750.2">7946 13967 924 0,'6'-16'340'0,"-6"16"-260"0,3 0-28 0,-6 6 108 0,3 4-100 0,-12 19 132 0,0 6-108 0,-14 20 48 0,2 6-76 0,-6 8 72 16,9-5-72-16,0 4 44 15,9-7-60-15,7-8 60 16,5-8-60-16,8-13 36 15,7-8-44-15,12-16 8 16,3-3-24-16,0-13 0 16,-1-3-8-16,1-4 4 15,-3-1-8-15,6-6-36 0,-1 4 16 16,-2 5-116-16,0 2 72 16,-3 3-140-16,3 3 112 15,-4 2-180-15,-2 1 156 0,-3-1-180 16,-3 0 168-16,-9 1-104 15,-6-1 132-15,-6 0-424 16</inkml:trace>
  <inkml:trace contextRef="#ctx0" brushRef="#br0" timeOffset="130940.1">7908 14367 1016 0,'-33'-21'376'0,"21"15"-292"0,3 1-20 0,9 2 148 15,6 1-128-15,15-3 124 16,6-1-120-16,2 1 0 0,1 0-52 16,3-1-16-16,0 1-12 15,-1-3-192-15,1 3 100 0</inkml:trace>
  <inkml:trace contextRef="#ctx0" brushRef="#br0" timeOffset="-208426.37">957 12547 924 0,'-9'-14'340'0,"9"14"-260"0,0-8-28 0,0 6 204 0,0 4-152 0,0 9 0 0,0 5-60 0,0 21 44 0,9 3-48 0,0 12 28 0,3-1-40 0,-3-4 16 15,3-4-24-15,-3-6-8 16,3-5-8-16,-9-6-4 16,3-5 0-16,-12-5 24 15,6-3-12-15,-3-5-84 16,-6 0 40-16,0-8-288 16,6 0 176-16</inkml:trace>
  <inkml:trace contextRef="#ctx0" brushRef="#br0" timeOffset="-207877.22">889 12679 696 0,'0'-16'256'0,"0"16"-196"0,3-11-20 16,3 6 200 0,-6 2-140-16,3-4 116 15,3 4-124-15,-3-5 76 16,6 3-100-16,0-6 48 0,-1 6-72 15,4-8-12 1,6 5-20-16,3-6-20 0,3 6 4 16,3-2-4-1,-6 2 0-15,2 0 16 0,-2 3-4 0,0 2 8 16,0 6-8 0,-3 2-20-16,0 3 8 15,-9 5 40-15,-4 3-20 0,-8 5-28 16,3 3 8-1,-8 2 20-15,-1 1-8 16,-6-1 44-16,0 1-24 0,0-6 12 16,3-2-20-16,-6-6 36 15,0 0-28-15,6-8-12 16,4 1-8-16,5-6 4 16,3 0-4-16,0-6 8 15,11 4-8-15,1-4-4 16,6 4 4-16,12 4-32 15,0 4 16-15,5 7-4 16,1 3 8-16,-6 2 16 16,-9 1-4-16,-12-1 68 15,-6 1-40-15,-15-3-12 16,-6 0-12-16,-6-3 8 16,-6 0-8-16,1-5 4 15,-1-3-4-15,0-2-172 16,0 2 88-16,6-2-216 15,1 2 164-15,8-2-380 16,3 2 288-16</inkml:trace>
  <inkml:trace contextRef="#ctx0" brushRef="#br0" timeOffset="-207360.04">1544 12766 600 0,'21'-10'224'15,"-21"10"-176"-15,20-6-12 0,-17 4 148 0,3 2-108 0,-3-3 128 0,0 6-116 0,-6-3 28 0,3 5-72 0,-9 0 20 0,0 6-36 0,-11 7 8 0,5 3-20 0,-15 3-8 16,3 0-4-16,3-3 40 15,4-2-24-15,2-3-8 16,6 0-8-16,12-3 4 16,3-3-4-16,9-4 40 15,5 2-20-15,7-8-4 0,0 2-12 16,0-7 12 0,3 0-12-16,-6-6-20 15,-1 6 4-15,-8-8 12 16,0 2 0-16,-3-10-64 0,0 2 32 15,-6-2-24-15,3 5 32 16,-6 3 0-16,0 5 12 16,-6 3 0-16,6 5 0 0,-3 2 60 15,6 4-28-15,-3 2 44 16,6 2-40 0,3 1 40-1,3 2-40-15,-3-2-16 0,3 2-4 0,0-3-8 16,-1 1 0-16,4-3 8 15,-3 0-4-15,0-3-232 16,6 0 124-16</inkml:trace>
  <inkml:trace contextRef="#ctx0" brushRef="#br0" timeOffset="-207104.88">2056 12721 944 0,'-15'3'352'0,"15"-3"-276"0,-30 26-20 0,21-10 260 0,-3 3-184 0,-3 4 108 0,9 4-144 0,-3-3-8 0,1-3-52 16,8 0-24-1,0-2-8-15,2-4 4 0,7 1-4 16,3-5-4-16,3 0 4 15,0-6-200 1,3-3 108-16,0-4-148 0,3-1 132 16</inkml:trace>
  <inkml:trace contextRef="#ctx0" brushRef="#br0" timeOffset="-206724.75">2163 12515 880 0,'-6'-16'328'0,"6"16"-256"0,0-3-16 0,0 9 144 15,6 2-120-15,-6 15 124 16,9 6-116-16,3 16 52 16,9 3-80-16,-4 2-24 15,4-5-24-15,0-2-12 16,-6-6 4-16,0-8 4 16,-3-3-4-16,-3-5 16 15,-9-5-12-15,-9-3-312 31,3-2 168-31,-9-6-320 0,6 3 260 0,-3-8-96 16,3 3 168-16,-3-8 232 16,6-1-56-16,3-4 308 15,6-1-200-15,6-10 208 16,3 5-212-16,9-10 88 16,0 5-144-16,6-9-28 15,2 9-44-15,1-3-20 16,-6 9-4-16,3-1-112 0,-6 5 60 15,-1 3-280 1,1 8 184-16,-3 3-236 16,-9 2 216-16</inkml:trace>
  <inkml:trace contextRef="#ctx0" brushRef="#br0" timeOffset="-206599.68">2437 12853 892 0,'-9'14'332'0,"9"-14"-260"0,12 10-20 16,-3-4 196-16,0-1-148 0,2 0 28 15,1 0-76-15,3 1-24 16,-3-1-16-16,0 0 8 16,6 1-12-16</inkml:trace>
  <inkml:trace contextRef="#ctx0" brushRef="#br0" timeOffset="-206108.36">2633 12655 976 0,'6'-8'360'0,"-6"8"-280"0,9-3-20 15,-6 6 56-15,6 5-76 0,0 11 104 31,3 2-80-31,6 8 76 16,-3 3-80-16,2-1-4 0,4-2-36 0,0-5 60 16,-3-3-48-16,-3-7 60 15,0-1-56 1,-3-10-8 0,-1-3-16-16,-2-16-20 0,0-3 4 15,0-10-24-15,-3 3 16 0,9-1-12 31,-6 9 12-31,3 7 0 0,0 11 4 16,6 5 52-16,-6 3-24 16,8 5 176-16,1 1-108 0,0-6 104 15,6 0-112-15,-6-8 36 16,0-3-68-16,-1-13-16 16,-2 0-20-16,-3-13 0 15,0 5-8-15,-3-5-4 16,-3 5 4-16,3 6-172 15,-3 5 92-15,3 5-332 16,0 5 228-16,5 6-428 16,-2 2 344-16</inkml:trace>
  <inkml:trace contextRef="#ctx0" brushRef="#br0" timeOffset="-204957.16">3630 12584 932 0,'3'-16'348'0,"-3"16"-272"0,-12-14-20 0,3 9 148 0,-2 3-124 0,-19 2 56 0,9 2-80 0,-9 6-16 0,0 3-24 0,10 10 60 16,-1 5-44-16,3 6 40 16,9 0-40-16,0 0-8 15,6-1-16-15,0-4 36 16,6-6-20-1,0-8 64-15,6 0-48 0,0-13-24 16,3 0-16 0,3-15 16-16,3-4-8 0,5-10-20 15,1 2 4-15,3-2-4 32,-3 6 4-32,3 4-20 0,-7 8 16 0,-5 11 12 15,3 6 4-15,0 10-4 16,-3 2 4-16,0 1-4 15,6 2 0 1,-10-5 0-16,4 0 0 0,0-11-152 16,-3 0 84-16,0-10-96 15,3 0 96-15,-3-9-64 16,-3 6 76-16,-6-2-64 16,3 2 64-16,-6-3-92 15,0 6 84-15,0-6-40 16,0 6 60-16,0-3 8 15,6 3 20-15,0-3 4 16,3 3 4-16,2-3 120 16,-2 5-60-16,-3 0 120 15,3 3-96-15,-3 6 48 16,3 2-68-16,-3 5 100 16,0 5-88-16,3-2 108 15,-6 3-100-15,0-3 128 0,0-3-116 16,0-5 100-16,0 0-108 0,-3-13 28 31,0-1-64-31,0-12 20 0,0 2-36 16,0-16 0-16,6 3-16 0,0-5-8 15,3 4 0-15,6 1-24 16,-1 8 12-16,7 0-112 16,0 8 68-16,0 2-216 15,3 6 148-15,0 5-288 16,-4 3 232-16,1 2-228 15,-3 3 236-15,3 0-244 16,0 2 236-16,0-2 44 16,5 0 84-16,-5-5 280 15,3 2-124-15,3-8 260 0,-9 3-212 16,3-7 140 0,-4 1-176-16,-5-2 80 15,0 3-116-15,-12-3 104 16,-6 5-108-16,-9 6-20 15,0 2-40-15,-5 11 4 16,5 3-16-16,-3 10 16 16,9 0-16-16,0 3-4 0,6-3 0 15,6-5-4 1,3-3 0-16,6-11 8 16,6-4-4-16,6-17-4 0,-1 1 4 15,7-20 20-15,6 4-12 16,-3-16-100-16,-1 5 44 0,4-24-112 15,-6 8 88-15,-9-21-40 16,0 10 64-16,-4 1-108 16,-2 12 88-1,0 6 60-15,-3 16 8 16,-12 8 76-16,6 13-44 0,-3 24 264 16,0 11-164-16,6 31 72 15,-6 3-120-15,3 13 8 16,3-3-56-16,3 3-4 15,0-10-24-15,-4-1 12 16,1-10-16-16,-6-10-64 16,0-12 28-16,-9-12-444 15,0-9 256-15</inkml:trace>
  <inkml:trace contextRef="#ctx0" brushRef="#br0" timeOffset="-204174.65">1059 13491 1060 0,'-21'-3'392'0,"21"3"-304"0,-21 22-28 0,3-4 172 0,6 6-140 0,-6 13 132 0,0-3-132 0,3 1 44 15,10-3-80-15,10-3 56 0,1-6-64 0,9-4 52 16,6 0-56 0,-6-6-12-16,9 0-20 0,-9-5 0 15,3 0-8-15,-9-6-12 16,5 1 4-16,1-6 20 31,-3 3-8-31,-3-7-4 0,3 1 0 0,0-7-156 16,0 5 84-16,3-8-208 15,0 6 152-15,2-6-264 16,1 3 216-16,3-6-340 16,0 3 292-16</inkml:trace>
  <inkml:trace contextRef="#ctx0" brushRef="#br0" timeOffset="-203902.5">1445 13533 780 0,'30'-18'288'0,"-30"18"-224"0,24-13-20 15,-15 10 216 1,3 3-152-16,3 5 36 16,-3 3-88-16,0 11 80 0,0 5-76 0,-7 5 68 15,-2 0-72-15,-6 0 92 16,-5 0-84-16,-4-8 32 15,0-2-56 1,-15-11-16-16,9 0-12 0,-6-14 8 16,-3 1-12-1,-2-16 4-15,8 2-4 16,6-7-84-16,0 5 40 16,9 2-180-16,6 6 120 0,6 2-272 15,3 6 204-15</inkml:trace>
  <inkml:trace contextRef="#ctx0" brushRef="#br0" timeOffset="-203332.61">1660 13547 904 0,'9'13'332'0,"-9"-13"-256"16,27 42-24-16,-16-23 204 15,-2-1-152-15,6 3 108 16,3 1-124-16,-9-4 120 16,3 1-120-16,-3-9 20 15,0 1-64-15,-9-9-20 16,0 1-12-16,0-11 16 16,0 3-16-16,-6-14 4 15,3 3-8-15,3-10-8 0,3 2 4 0,3-5-16 31,6 8 8-31,-3-3-16 0,6 3 12 0,2 5 4 16,1 8 4-16,3 8 0 16,-6 8 0-1,0 11-12-15,0 4 8 0,-6 1-4 16,3-3 0-16,-6-2 24 16,2-3-8-16,-8-6 16 15,3-2-16 1,-3-13-12-16,0 0 0 0,0-16 4 15,0 2 0-15,0-10 8 16,6 2-4-16,-6-4-20 16,6 7 8-16,0 3-4 15,3 8 4-15,-9 5 8 16,3 5 0-16,0 8 0 16,3 6 0-16,-6 2 0 15,3 0 0-15,3-2 0 16,-6 2 0-16,0-8 8 15,3-2-4-15,-3-6-72 16,6 1 36-16,0-4-288 16,3 1 180-16,0-3-232 15,0 6 212-15,3-6-324 16,0 5 272-16</inkml:trace>
  <inkml:trace contextRef="#ctx0" brushRef="#br0" timeOffset="-202876.23">2056 13563 572 0,'6'-8'208'0,"-6"8"-160"0,9-16-12 16,-3 8 164-16,-1 3-116 0,4-9 108 0,-6 4-112 0,6-6 124 0,0 5-116 0,0 1 116 16,-3 2-116-16,9 5 8 15,-3 6-56-15,0 5 72 16,6 5-64-16,-6 3 48 16,5 2-56-16,-8 1-12 15,3-3-16-15,-3 0 8 16,-9-1-12-16,0-4-92 15,0 2 48-15,-9-2-252 16,3-1 160-16</inkml:trace>
  <inkml:trace contextRef="#ctx0" brushRef="#br0" timeOffset="-202459.73">2315 13499 704 0,'15'-5'264'0,"-15"5"-208"0,17 8-12 0,-5 2 272 16,3 6-180-16,0 16 124 15,3 5-152-15,-3 5 44 16,3 1-88-16,-6-1-36 16,2-5-16-16,-5-3 100 0,3-5-60 15,-3-5 24 1,-6-5-44-16,-3-9 24 15,0-2-32-15,-3-8-24 16,3-2 0-16,-9-14 8 16,-3 0-4-16,3-26-4 15,1-1 4-15,-4-23-48 16,6 5 24-16,3-2-20 0,6 10 24 0,9 11 0 16,5 15 8-16,13 9-12 31,3 10 12-31,6 13 12 15,-1 11 0-15,-8 13 84 16,0 3-44-16,-18 5 48 16,-9 2-52-16,-15-7-4 0,0-5-20 15,-18-9-124 1,9-2 56-16</inkml:trace>
  <inkml:trace contextRef="#ctx0" brushRef="#br0" timeOffset="-201953.29">2978 13420 800 0,'15'-8'296'0,"-15"8"-232"0,3-8-16 0,-3 5 168 15,3 3-128-15,-9-5 36 0,6 5-76 0,-18 0 24 0,7 5-40 0,-10 3 0 16,3 3-20-16,-3 5 20 16,9-1-20-16,3 7 48 15,0-1-32-15,6 0 12 16,3-3-24-16,0-2 20 15,3-2-24-15,6-7 12 16,0-4-12-16,0-13 0 0,3 2-4 0,0-11 4 31,6 3-8-31,-6-8-28 0,5 6 12 0,-5-1 24 16,0 6-8-16,-3 0 20 16,0 8-16-16,-6 2-28 15,3 8 8 1,-6 6 4-16,0 2 8 15,0 3 60-15,6 2-32 0,0 1-4 16,3-3-12-16,-3-3 0 16,3-2-8-16,0-6-80 15,3-2 40-15</inkml:trace>
  <inkml:trace contextRef="#ctx0" brushRef="#br0" timeOffset="-200565.19">3368 13412 1112 0,'-6'-24'412'0,"6"24"-320"0,-3-50-28 0,0 18 116 0,0 3-112 0,-2-14 52 0,5 6-72 0,0 3-8 0,0 8-24 0,-6 4-20 15,6 9 0-15,-3 11 20 16,3 4-8-16,0 22-20 16,0 5 4-16,-6 13 120 15,12 3-64-15,-6 0 36 16,0-5-48-16,3-3 56 15,3-5-52-15,-1-3 8 16,1-5-28-16,3-3 32 16,-6-3-28-16,0-4-24 0,3-1 0 15,-3-5 16-15,3-3-8 16,-6-7 16 0,0 2-16-16,0-8-160 15,3 0 80-15,-6-8-304 0,3 5 208 16,-6-7-224-16,0 4 228 15,0-1-40-15,3 1 120 16,6 1 60 0,3 3 16-16,6-4 184 0,-3 4-92 15,3-4 60-15,6 7-84 16,9-7-36-16,-1 6-12 0,13-8-100 16,-6 6 48-16,0-9-152 15,-4 6 108-15,-2 0 28 16,-6 5 36-16,-6 8 292 15,0 5-148 1,-12 11 292-16,0 3-236 0,-9 4 144 16,6 1-188-16,-12-3 12 15,6 1-84-15,3-6-40 16,3-3-16-16,0-8 0 16,3 0-4-16,0-10-180 15,3 2 100-15,3-7-300 16,-3-1 212-16,-3-10-216 15,3 0 220-15,0-6-44 16,-3 6 124-16,3 0 160 16,0 5-40-16,-4 0 204 15,1 8-140-15,-6 0 0 16,1 3-64-16</inkml:trace>
  <inkml:trace contextRef="#ctx0" brushRef="#br0" timeOffset="-200241.15">3818 12996 1184 0,'15'-10'440'0,"-15"10"-344"0,15 26-24 0,-9-5 256 0,5 3-192 0,-2 19 124 0,0 2-152 0,3 2-60 0,-3-5-32 0,3-4 36 0,0-9-28 0,6-8 0 15,-6-3-16-15,6-7 4 16,-7-1-8-16,7-10-4 16,3 0 4-16,-6-7-48 15,3-1 24-15,-6-8-12 16,0 5 20-16,-9-5-36 16,-3 3 28-16,-9-3 16 15,-6 6 4-15,-9-1-24 16,3 6 12-16,-6-1-64 15,13 4 40-15,-10-4-212 16,12 6 136-16,0-2-344 16,9 2 256-16</inkml:trace>
  <inkml:trace contextRef="#ctx0" brushRef="#br0" timeOffset="-199975.42">4142 13070 736 0,'12'-18'272'0,"-12"18"-208"0,15-16-20 0,-12 8 204 16,3 5-144-16,3 3 188 15,3 6-168-15,-9 15 148 16,6 5-156-16,-6 14 100 16,3 0-124-16,-6 2-40 15,3-2-32-15,0-6-8 16,0-5-8-16,0-5 8 15,0-5-8-15,0-4-144 16,2-1 76-16,1-4-352 16,-3 4 232-16</inkml:trace>
  <inkml:trace contextRef="#ctx0" brushRef="#br0" timeOffset="-199302.56">4279 12986 1068 0,'-3'-13'396'0,"3"13"-308"0,-6-14-24 0,6 9 328 0,0 5-228 0,3-5 4 0,0 5-104 0,-3-3-44 0,0 6-12 0,0-3-140 15,6 5 72-15,0 3-504 16,0 5 312-16</inkml:trace>
  <inkml:trace contextRef="#ctx0" brushRef="#br0" timeOffset="-199095.61">4473 12954 1256 0,'6'-24'464'0,"-6"24"-360"0,9 0-28 16,-4 5 136-1,-5 3-132-15,9 16 116 16,-6 5-112-16,3 16-44 0,0 0-24 15,3 3 0 1,3-3-8-16,-3-5-84 16,3-9 44-16,-3-4-448 0,0-6 264 0</inkml:trace>
  <inkml:trace contextRef="#ctx0" brushRef="#br0" timeOffset="-198919.72">4675 13182 1756 0,'6'34'648'0,"-6"-34"-500"0,6 34-44 0,-3-18 84 16,3-3-124-16,-3 1-16 15,3-1-32-15,-3-5 4 16,3 0-12-16,0-8-216 16,0 2 116-16</inkml:trace>
  <inkml:trace contextRef="#ctx0" brushRef="#br0" timeOffset="-198785.27">4678 13012 1256 0,'27'-21'464'0,"-27"21"-360"0,15-16-28 0,-9 8-8 16,0 6-52-16,-3-4 4 15,0 4-12-15,-3-1-580 16,0 3 316-16</inkml:trace>
  <inkml:trace contextRef="#ctx0" brushRef="#br0" timeOffset="-198604.35">4848 12843 1476 0,'12'13'544'0,"-12"-13"-420"0,17 32-36 0,-14-16 84 15,6 2-112-15,3 11-16 16,0 3-28-16,3 10 4 15,0-5-12-15,-3 1-304 16,3-7 164-16</inkml:trace>
  <inkml:trace contextRef="#ctx0" brushRef="#br0" timeOffset="-198387">5101 12869 1268 0,'6'22'468'0,"-6"-22"-364"0,-3 31-28 15,0-15 204 1,3 3-168-16,0 15 72 16,0-2-112-16,0 7-32 15,6-1-24-15,0-1-24 16,0-6 4-16,0-4-244 0,2-6 136 0</inkml:trace>
  <inkml:trace contextRef="#ctx0" brushRef="#br0" timeOffset="-197918.29">5157 13100 780 0,'9'2'288'0,"-9"-2"-224"0,9 0-20 0,-6 0 200 0,3 3-144 0,0-3 64 15,6 2-96-15,-3-2 4 16,3 3-40-16,9-6-12 15,-1 1-12-15,4-6-8 16,0 3 4-16,-3-9 28 16,0 4-16-16,-9-6 12 15,0 3-16-15,-7-8 12 16,-2 5-16-16,-6-3-40 16,1 9 20-16,-1 12-8 15,6 9 12-15,5 34 52 16,7 8-24-16,6 18 148 15,0 1-92-15,-3 4 152 16,0-7-128-16,-12 0 36 16,-3-11-76-16,-18-13 8 15,0-5-40-15,-12-24 8 16,3-8-20-16,-5-22-184 16,5-4 92-16,-3-19-580 0,9 2 364 15</inkml:trace>
  <inkml:trace contextRef="#ctx0" brushRef="#br0" timeOffset="-196590.89">5943 13049 540 0,'-9'3'200'0,"9"-3"-156"0,-3-3-12 0,3 1 256 0,0 4-164 0,6-4 196 0,3 2-184 0,9-6 160 0,3 4-168 0,9-6 92 0,-1 2-128 0,13-9 32 16,3 1-76-16,11-12 20 31,1 7-40-31,5-20-8 0,-8 4-12 16,-4-26 4-16,-8 6-8 0,0-22-12 31,-4 8 4-31,1-26 20 0,-6 8-8 16,3-14-4-16,-4 19 0 15,-2-5-24-15,0 15 12 0,0-4 4 16,-4 15 4 0,1 3 0-16,-3 13 0 0,-3 2-12 15,0 17 8-15,-3 2 4 16,-1 11 0-16,-2-3 32 16,-3 5-16-16,-3 1 12 15,6 2-16-15,-9-3-8 16,3 6 0-16,-3-3-4 15,0 3 0-15,0-3 0 16,0 5 0-16,-3-2 0 16,3 2 0-16,-3-2-12 15,0 5 8-15,0-5 4 16,0 5 0-16,-3-6 0 16,3 6 0-16,-3-5 8 15,0 5-4-15,0-3-4 0,0 3 4 16,-3-2-4-1,3 4 0-15,-9-2 0 0,3 6 0 16,-12-1 8 0,3 6-4-16,-15 2-12 0,6 3 4 0,-8 2 4 15,2 3 0 1,-3-2-12-16,9-3 8 16,-3 0 4-16,10-3 0 0,-4-3 16 15,9 1-8 1,-3-6-4-16,9 3 0 0,-3-5 20 15,6 2-12-15,-3-5 24 16,6 0-24-16,-3-5 12 16,6 2-12-16,-3-5 12 15,6 3-16-15,0-3-12 16,6 3 0-16,0-6 4 16,3 3 0-16,3-5 24 15,0 3-12-15,2-6-4 16,1 5-4-16,0-5 4 15,3 6-4-15,0-4 8 16,-4 6-8-16,-2-2-12 16,0 5 4-16,0-3 4 15,-6 5 0-15,-3 0-12 16,3 3 8-16,-3 0 4 16,3 3 0-16,-3 2 0 15,2 6 0-15,1 5-20 16,0 0 12-16,6 7 4 15,3 1 4-15,9 5 16 0,2 0-8 16,1-2-20-16,-3 2 4 0,-12-8 20 16,-6 0-4-1,-30-2-20-15,-3-3 4 16,-24-3 12-16,1-2 0 0,-13-6 16 16,10-3-12-16,-7-7 4 31,6 3-4-31,7-9 4 0,8 3-8 0,3-8-20 15,9 6 8-15,4-4-180 16,5 4 100 0,3 2-304-16,6 3 220 0,0 7-476 15,6 3 364-15</inkml:trace>
  <inkml:trace contextRef="#ctx0" brushRef="#br0" timeOffset="-195485.48">6512 12033 476 0,'-21'0'176'0,"21"0"-136"0,-15-2-12 16,9-1 128-16,3 6-92 0,-3-3 104 0,3 0-92 0,-3-3 72 0,6 3-84 0,-3-5 116 0,3 5-100 0,0-3 48 16,9 6-72-16,-6-3 28 15,6 0-48-15,12 0 8 16,3 0-28-16,14 0 0 15,1 0-8-15,12 0-8 16,-1 2 4-16,4-2-4 16,-4 3 0-16,-8-3 0 15,-9 0 0-15,-6-3 8 16,-4 3-4-16,-8-2-4 16,0 2 4-16,-3-3 4 0,-6 3-4 15,0-3-4-15,0 6 4 16,0-3-128-16,0 5 68 15,3 1-276-15,0 2 184 0,9-3-620 16,-1 3 428-16</inkml:trace>
  <inkml:trace contextRef="#ctx0" brushRef="#br0" timeOffset="-195000.36">6928 11700 704 0,'0'-8'264'0,"0"8"-208"0,3-3-12 0,-6 3 132 0,3 6-104 0,-6 4 156 0,3 3-128 0,-17 9 100 0,2-1-116 0,-21 5 96 16,0 1-100-16,-8-1 56 16,5-5-80-16,0-2-4 15,13-3-32-15,-1-6 40 16,9-2-32-16,0 0-16 15,6 0-4 1,0 0-8-16,6 0 0 0,-2 3 8 16,5-1-4-16,0-2-4 15,6 0 4-15,-6-5-4 16,6-1 0-16,0-2 8 16,6 0-4-16,0-5-4 15,5 0 4-15,1-6-16 16,0 1 8-16,9-6 12 15,0 5-4-15,15-2-212 16,2 2 112-16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8T18:22:13.088"/>
    </inkml:context>
    <inkml:brush xml:id="br0">
      <inkml:brushProperty name="width" value="0.05292" units="cm"/>
      <inkml:brushProperty name="height" value="0.05292" units="cm"/>
      <inkml:brushProperty name="color" value="#FF0000"/>
    </inkml:brush>
  </inkml:definitions>
  <inkml:trace contextRef="#ctx0" brushRef="#br0">14611 3260 572 0,'6'-6'208'0,"-6"6"-160"0,6 3-12 0,-3-3 100 0,0 0-80 0,3-3 164 0,0 3-124 0,0-5 96 0,-1 2-112 0,-5-2 56 15,3 5-80-15,-3-5 48 16,0 5-60-16,0 0 40 16,0 0-48-16,3 0 32 15,3 5-36-15,0 14 44 16,3 4-44-16,0 20 56 16,0 2-52-16,0 8 0 15,3 0-20 1,-6-6-12-16,3-4 0 0,-6-4 12 15,3-4-8-15,-9-4-92 16,3-4 48-16,-3-6-280 16,3-2 176-16,-3-1-344 15,0-5 272-15</inkml:trace>
  <inkml:trace contextRef="#ctx0" brushRef="#br0" timeOffset="1104.93">15078 3228 464 0,'3'-5'176'0,"-3"5"-140"0,-6 0-8 0,3-6-4 0,6 12-20 0,-6-6-4 0,3 0 4 0,-3 0 40 0,6 0-24 0,0 0 104 0,0 5-68 0,0-5 108 0,0 0-92 0,3-5 104 16,0 5-100-1,-3 0 32-15,3-6-64 0,-3 4 56 16,0 2-60-16,-3-6-36 16,3 6-4-16,-3-5 12 15,3 5-4-15,-3-3 4 16,3 3-4-16,-3-2 12 15,0 4-12-15,0-2 4 16,0 0-4-16</inkml:trace>
  <inkml:trace contextRef="#ctx0" brushRef="#br0" timeOffset="1871.67">15227 3223 560 0,'3'-8'208'0,"-3"8"-164"0,15-14-8 0,-12 9 84 0,3 5-72 0,-6 0 96 0,0 0-84 0,-3 3 52 0,3 7-68 0,-9 4 84 15,0 7-72-15,-12 21 88 16,0 6-84-16,-6 10 24 16,7-5-48-16,-1 5 64 15,6-10-52-15,0 2-16 16,9-5-20-16,0-5 60 16,6-9-40-16,0-1 48 0,6-7-44 0,3-7-12 15,3 0-12 1,3-16 16-1,0 0-16-15,6-11 12 0,2 4-12 16,-2-12-8 0,-3 6 0-16,0-14-32 15,0 9 16-15,-6-9-48 0,0 9 32 16,-6-9-20-16,-1 12 28 16,-8-12 0-16,1 9 12 15,-16 4 0-15,3 1 0 16,-15 5 24-16,3 5-8 0,-9 3-20 15,10 3 4-15,-1 0 4 16,6 2 4-16,3-5 8 16,6 3-4-16</inkml:trace>
  <inkml:trace contextRef="#ctx0" brushRef="#br0" timeOffset="2897.39">15563 3606 852 0,'12'-5'316'0,"-12"5"-248"0,21-19-16 0,-9 12 120 0,0-1-104 0,6-11 52 0,0 1-72 0,-1-9 20 16,4 3-40-16,0-5 44 15,0 3-40-15,-3-6 12 16,0 8-28-16,-3-2 0 16,-4 10-8-16,-5-3 36 15,0 6-20-15,-6-5 32 16,0 10-32-16,-9-3 12 15,3 8-20-15,-8-5 0 16,-1 6-8-16,-6-1-8 16,3 6 4-16,-6-3 4 15,6 5-4-15,-2 0 8 0,2 3-8 16,-3 0 16 0,3 3-12-16,0-3 16 0,6 2-16 15,3 4 4-15,3-6-4 16,-3-1-8-16,6 4 4 0,0-8 12 15,3 7-8-15,-3-7-20 16,6 8 4-16,-3-9 12 16,6 9 0-16,0-9-12 15,3 4 4-15,0-1 4 16,0 0 0-16,6-2 16 16,0 2-8-16,6 0-4 15,3-2 0 1,2 8-24-16,1-6 12 0,3 6 4 15,0 2 4-15,2 5 0 16,-2 4 0-16,-3 1 0 16,0 1 0-16,-9 3-20 15,-4-4 12-15,-11 7 12 16,-3-9 0-16,-14 2 8 16,-1-1-8-16,-12-4-4 15,3-2 4-15,-9-5 72 16,7 2-40-16,-10-13-12 15,9 0-16-15,-6-11 44 16,10 3-28-16,-1-5-12 0,6 0-4 16,6-6 8-1,6 6-8-15,9 0-72 16,6 5 32-16,6-5-208 0,6 2 136 0</inkml:trace>
  <inkml:trace contextRef="#ctx0" brushRef="#br0" timeOffset="3454.78">16888 3223 932 0,'18'-19'348'0,"-18"19"-272"0,15-8-20 0,-9 8 208 0,3 0-156 0,-4 0 80 0,1 0-112 0,-3 13 20 0,0 1-56 0,-3 25 40 16,3 6-48-16,-3 14 48 0,3-1-48 0,0-3 20 31,0-4-32-31,3-1 44 0,0-8-36 16,3-2-4-1,0-8-16-15,3-9 28 0,3-7-20 16,0-5 20 0,0-8-20-16,5-14 0 0,1 0-8 15,3-10-24-15,0 5 8 16,-3-5-4-16,0 3 4 0,-10-4 0 15,1 9 0 1,-12-5-44-16,-3 4 24 0,-11 1-20 16,-1 8 28-16,-12-3-8 15,6 5 16-15,-12-2 16 16,4 5 0-16,-4 0-20 16,6 0 8-1,3-5 32-15,9 10-16 0,6-5-228 16,6 0 116-16,15 0-468 15,6 0 320-15</inkml:trace>
  <inkml:trace contextRef="#ctx0" brushRef="#br0" timeOffset="3668.69">17447 3527 1152 0,'24'24'428'0,"-24"-24"-332"0,18 26-28 0,-12-15 236 0,3 2-180 0,-3 6 116 0,3-6-140 0,-3 3 60 0,3-1-92 0,-6-1-28 0,0 2-24 0,-3-3-60 16,0 0 28 0,0-2-272-16,0-3 160 0,-3-3-404 15,3 0 300-15</inkml:trace>
  <inkml:trace contextRef="#ctx0" brushRef="#br0" timeOffset="3806.55">17540 3339 1112 0,'0'-26'412'0,"0"26"-320"0,6-16-28 0,-3 13 116 16,3-2-112-16,0-3-44 15,3 8-20-15</inkml:trace>
  <inkml:trace contextRef="#ctx0" brushRef="#br0" timeOffset="4272.56">17852 3633 964 0,'21'2'360'0,"-21"-2"-280"0,24 3-24 0,-15-6 192 31,3 3-148-31,0-8 80 16,3 3-104-16,-4-11 40 15,4-2-72-15,-3-19-12 16,0 8-20-16,-3-14 24 0,3 9-20 0,-3-1 20 16,0 12-20-16,-9 2 64 15,3 7-48-15,-9 9 60 16,3 10-56-16,-6 9 28 15,0 4-36-15,0 16 16 16,3-2-24-16,0 8 8 16,6-8-16-16,3 2 0 15,3-2-4-15,3-6 4 16,0 1-8-16,3-6-4 31,0-3 4-31,3 1-4 0,0-6 0 0,2-5 8 16,4 3-4-16,0-11 8 15,3 5-8-15,0-5-28 16,-3 3 12-16,-1-6-76 16,-2 0 52-16,0 1-100 15,0-4 76-15,-3-2-208 16,-3 3 148-16</inkml:trace>
  <inkml:trace contextRef="#ctx0" brushRef="#br0" timeOffset="4539.52">18046 3522 944 0,'-15'-6'352'0,"15"6"-276"0,-3-8-20 0,0 8 224 0,6 0-164 0,-3 0 132 0,0 0-144 0,3 0 100 0,3 0-116 0,6 0 16 0,3 0-60 0,8 0 8 16,4 0-32-16,9 0 8 15,0 8-16-15,2-8-8 16,1 6 0-16,-3-6 4 31,-3 2-4-31,-4-2 16 0,-5 0-12 0,-3-2-48 16,-3 2 24-16,-3 0-140 16,-3-6 88-16</inkml:trace>
  <inkml:trace contextRef="#ctx0" brushRef="#br0" timeOffset="6205.72">13703 5038 684 0,'12'-16'252'0,"-12"16"-192"0,3-16-20 0,-3 8 164 0,3 3-120 0,-6-9 140 0,3 4-124 0,-12-6 68 0,3 3-96 0,-12 5 32 0,6 0-60 0,-14 11-24 0,5 7-12 0,-6 11 8 0,6 6-8 0,3 7-28 16,6 1 8-16,4-1 12 16,8-2 4-16,6-1 32 15,2-4-20-15,7-11 40 16,6-3-32-16,0-16 20 15,3-2-24-15,0-16 16 16,3 0-20-16,-1-8-16 16,-2 2-4-16,0 3-16 15,-3 11 12-15,-6 8-24 16,-3 5 20-16,-3 10-4 16,3 9 8-16,-3-3 8 15,3 2 0-15,-1 1 8 16,4-6-4-16,0-5-196 15,3-3 104-15</inkml:trace>
  <inkml:trace contextRef="#ctx0" brushRef="#br0" timeOffset="6470.6">13896 4696 1016 0,'6'-31'376'0,"-6"31"-292"0,6 0-20 0,-3 0 192 16,3 8-152-16,0 15 64 31,0 4-100-31,-3 18 100 0,3 0-92 0,0 10-28 16,0-2-32-16,0 3-16 15,3-3 4-15,-3-11 4 16,3 0-4-16,-3-15-36 16,0-9 16-16,-3-12-144 15,3-4 88-15,-3-18-260 16,0 1 188-16,0-17-632 15,0 3 436-15</inkml:trace>
  <inkml:trace contextRef="#ctx0" brushRef="#br0" timeOffset="6673.98">14075 4654 924 0,'9'-16'340'0,"-9"16"-260"0,9 0-28 0,-3 8 184 15,0 3-140-15,6 20 60 16,6 4-92-16,-1 12 32 15,4-2-56-15,0 6-4 16,0-4-20-16,-3-4-12 0,0-6 0 16,-6-8 12-16,-1-3-8 15,-5-7-136 1,0-6 72-16,-6-5-264 16,0 0 180-16,-6-3-700 15,0 0 464-15</inkml:trace>
  <inkml:trace contextRef="#ctx0" brushRef="#br0" timeOffset="6934.41">14367 5038 780 0,'15'-21'288'0,"-15"21"-224"0,12-27-20 0,-4 14 164 16,1 5-124-16,6-3 72 16,0 6-92-16,6 5-36 15,0 5-16-15,3 9 48 16,-4 4-32-16,-5 9 140 15,0-1-96-15,-12 3 120 16,-3 0-112-16,-12-10 40 16,0 2-72-16,-8-13-8 15,2 0-24-15,-3-14-4 16,6 1-4-16,3-11-184 16,6 3 100-16,3-8-324 15,9 5 224-15,6-3-292 16,6 6 268-16</inkml:trace>
  <inkml:trace contextRef="#ctx0" brushRef="#br0" timeOffset="7305.32">14626 4919 860 0,'6'-6'320'0,"-6"6"-248"15,6 6-20-15,-3-4 148 0,3 9-120 16,2 2 132-16,1 0-120 0,3 11 52 15,3 3-84-15,0 2 96 16,3 0-84-16,-3-3 68 16,3 1-80-16,-6-6-12 15,2-11-32-15,-2-7 16 16,0 0-20-16,-3-14 4 16,0 1-8-1,0-4 4-15,0 6-8 0,-3-2-48 16,3 10 28-16,3 2 4 15,0 6 8-15,6 6 64 16,-1-6-32-16,4-3 52 16,3 3-48-16,-3-11 4 15,3 3-24-15,-3-13 20 16,-4 2-20-16,-2-10-64 16,0 0 24-16,-3-5-216 15,0 4 132-15,0-4-320 16,3 10 244-16</inkml:trace>
  <inkml:trace contextRef="#ctx0" brushRef="#br0" timeOffset="7792.41">15471 4924 436 0,'0'-3'160'0,"0"3"-124"0,0 0-8 0,0 0-28 0,0 0-4 0,0 0 12 0,0 0-4 0,-3 0-124 16,3 6 64-16,-6-1 20 15,3-5 28-15,-6 0 24 16,6 2-8-16,-3-4 192 15,3 2-112-15,-3 0 160 16,6 0-144-16,-3-5 100 16,3 2-120-16,-3-2 96 15,6 5-100-15,-3-6 36 16,3 6-68-16,-3-2 64 16,0 2-64-16,-6 0 88 15,3 2-76-15,-8 4 88 16,2-6-88-16,-3 2-20 15,3 4-24-15,0 1-16 16,6 4 4-16,9 0-4 16,3 2 0-16,15 11-20 15,2 2 12-15,7 9 40 16,0 2-20-16,-9 0 52 16,-4-8-36-16,-11-5-32 15,-6-3 0-15</inkml:trace>
  <inkml:trace contextRef="#ctx0" brushRef="#br0" timeOffset="8505.86">17421 4614 780 0,'6'-2'288'0,"-6"2"-224"0,3-6-20 0,0 4 224 0,3 2-156 0,-3-3 168 0,0 3-164 0,-6-3 76 0,0-2-112 0,-9 0 32 16,3 2-64-16,-21 1 0 15,0 2-28 1,-14 5 40-16,2 5-32 16,3 6-32-16,12 8 0 0,13 13-8 15,8 3 4 1,23 8 32-16,10-1-12 16,15 1 40-16,5-1-28 0,-8-7 56 15,-6-6-44-15,-18-4 28 16,-9-7-36-16,-21-7-60 15,-6-5 16-15,-18-11-184 16,1 0 112-16,-7-5-268 16,9-1 200-16,1-4-380 15,8 2 304-15</inkml:trace>
  <inkml:trace contextRef="#ctx0" brushRef="#br0" timeOffset="8937.45">17817 4601 756 0,'17'-8'280'0,"-17"8"-216"0,18-2-20 0,-15-1 188 15,0 6-136 1,-6-1 148-16,0 6-140 0,-12 16 60 15,1 5-96-15,-10 19 80 16,3 2-88-16,3 5 16 16,6-10-44-16,3 8-4 15,9-13-16-15,0-6 56 16,6-2-40-16,0-11 40 16,3-2-36-16,3-11 36 15,3-3-40 1,6-10-16-16,-1-3-4 0,4-5-36 15,3-1 16-15,-3-1-108 16,0 1 64-16,-6-2-36 16,-4 6 52-16,-8-1-28 15,0 6 36-15,-15-3 12 16,1 8 8-16,-13-8 4 16,3 5 0-16,-12 1 8 15,6 2 0-15,-3-5-160 16,7 10 88-16</inkml:trace>
  <inkml:trace contextRef="#ctx0" brushRef="#br0" timeOffset="9690.36">19344 4800 1040 0,'-6'-14'384'0,"6"14"-300"0,-12 3-20 0,0 2 84 0,3 3-92 0,-12 11 60 0,3-1-72 0,-6 3 104 0,4 3-88 0,-1 3 28 15,9-6-52-15,0 3 20 16,6-3-28-16,0-5 16 16,6 0-24-16,3-8 0 15,6-1-12-15,3-7 12 16,0-2-12-16,0-11-72 16,2-1 32-16,-2-12-92 15,0 2 68-15,-6-2 12 16,3 2 24-16,-6 8-12 15,3 8 20 1,-3 11 4-16,0 7 8 0,3 11 44 16,3-2-24-16,3 2-20 15,0 3 0-15,0-3 16 16,0-2-8-16,-1-6-40 16,1 0 20-16,3-10-228 15,0-3 132-15,3-8-312 16,3-3 232-16</inkml:trace>
  <inkml:trace contextRef="#ctx0" brushRef="#br0" timeOffset="10342.76">19573 4850 820 0,'3'-13'304'0,"-3"13"-236"0,3 15-20 15,-3-4 140-15,0 2-112 0,0 6 120 32,0 5-112-32,0-6 96 0,6 3-100 0,-3-2 80 15,6-1-92-15,-3-7 28 16,2 0-56-16,1-11 4 31,0 0-28-31,6-14 0 0,0 4-8 0,3-4-16 16,0 4 4-16,0-1-24 15,-3 6 16-15,-4 2-4 32,1 6 8-32,-3 5 44 0,0 3-24 0,-3-1 16 15,0 1-16-15,0-1 0 16,0 4-4-1,0-9 4-15,3 3-8 16,0-8-180-16,0 0 100 0,6-11-264 16,0 3 192-16,5-10-212 15,1 4 204-15,3-7-112 16,3 8 152-16,0-11 92 16,-4 11 16-16,-2-3 296 15,0 6-156-15,-6 2 200 16,-3 8-192-16,-9 2 64 15,-3 4-120-15,-15 4 56 16,0 6-80-16,-9 0 56 0,3 0-64 16,-2 8-4-16,8 2-28 15,0 3-20 1,9 0-4-16,6 3 12 0,6 2-4 16,6-7 8-16,3-6-8 0,5-5 24 31,1-3-16-31,6-16 4 0,0 1-8 15,6-22-84-15,-4-2 40 16,7-22-136-16,-3 3 96 16,0-29 8-1,-4 10 44-15,-5-7 0 0,-6 13 12 0,-9 18 156 16,-3 14-76 0,-9 26 44-16,0 5-68 15,-6 29 36-15,3 11-44 0,0 3 0 16,6 2-24-16,3 8 0 15,3-5-4-15,6-5-120 16,3-3 60-16</inkml:trace>
  <inkml:trace contextRef="#ctx0" brushRef="#br0" timeOffset="10809.61">21469 4569 1620 0,'6'29'600'0,"-6"-29"-464"0,3 85-40 0,0-43 80 0,3-2-116 0,3 10-8 0,0-5-32 0,-1 0 12 0,1-5-20 0,-3-11-4 16,0 0-4-16,-6-10-192 16,3-3 104-16,-6-8-368 15,3-3 248-15</inkml:trace>
  <inkml:trace contextRef="#ctx0" brushRef="#br0" timeOffset="11020.77">21701 4540 1424 0,'-9'6'528'0,"9"-6"-412"0,-6 34-32 16,3-8 96-16,6 6-116 0,0 13-28 15,3 3-20-15,3 2-8 16,0-5-4-16,3-5-36 16,0-6 16-16,0-7-224 15,0-4 132-15,-1-7-296 16,1-3 228-16</inkml:trace>
  <inkml:trace contextRef="#ctx0" brushRef="#br0" timeOffset="11622.75">21927 4704 528 0,'-3'-2'196'0,"3"2"-152"0,-3 0-12 15,0 0 168-15,6 0-116 16,-3-3 124 0,0 3-120-16,0-3 148 0,0-2-132 15,0-3 116-15,0 3-128 0,0-6 44 31,0 9-80-31,0-12 28 0,6 4-48 0,3-3 8 16,6 5-28-16,3-6-24 16,0 6 0-16,3-2 32 15,-1 5-16-15,1 2-28 16,0 3 12-16,0 11-24 16,-3 4 16-16,-6 25 8 15,-3 2 8-15,-9 11-12 16,-3 0 8-16,-9-5 100 15,0-8-52-15,-6-3 44 16,3-8-52-16,-3-5 68 16,6-6-56-16,0-5 28 15,6-5-44-15,1-2 36 16,5-4-40-16,5-2 20 16,4 0-28-16,9-2-28 15,3 2 4-15,6-8 0 16,0 2 4-16,8-2-72 15,1 6 40-15,3-1-92 16,-3 3 68-16,-1-5-184 0,-5 10 136 0,-6-5-244 16,-3 0 196-16,-6 3-604 31,-1-1 420-31</inkml:trace>
  <inkml:trace contextRef="#ctx0" brushRef="#br0" timeOffset="57954.25">17870 9017 496 0,'-9'-8'184'0,"9"8"-140"0,-3-5-16 0,0 2 100 0,6 6-76 16,0-3 84-16,6 0-76 0,6 0 56 0,3 0-64 0,9-3 68 15,-1 0-68-15,10-2 36 16,3 0-52-16,11-3 16 16,-2 5-32-16,12-2 16 15,-4 5-20-15,10-5-8 0,-4 2-4 16,25-2 56-1,-7 5-32-15,30-5-4 16,-6-1-12-16,33-4-12 0,-9 7 4 16,33-5-16-1,-15 5 8-15,11-2 84 16,-20 2-48-16,3-2 0 16,-21 5-20-16,6-2 32 0,-17-1-20 15,8-2-4 1,-12 5-12-16,12-8 20 0,-12 2-16 0,15-7-4 15,-12 3-4 1,18-1-32 0,-15 3 16-16,18 8 24 15,-12 5-8-15,12 3-8 0,-17 5 0 16,17-2 64 0,-15 2-32-16,18-2-4 0,-12 2-12 15,18-5-12-15,-12 3 4 0,21-1 4 16,-15-2-4-16,17-3 8 15,-17 3-8-15,0-5-4 16,-15 0 4-16,-6-3-4 16,-14 2 0-16,-1-2-12 15,-12 0 8 1,1 3 12-16,-13 2-4 0,4 1-12 16,-13-1 4-16,4-3 4 15,-10 1 0-15,1 0-12 16,-7 2 8-16,-2 0-92 15,-3 3 48-15,-4-2-180 16,-5-1 128-16</inkml:trace>
  <inkml:trace contextRef="#ctx0" brushRef="#br0" timeOffset="60869.9">11420 10224 664 0,'-21'-8'244'0,"21"8"-188"15,-18 0-16-15,12-3 136 0,3 3-104 0,-6-5 52 0,6 2-76 0,-3-2 64 0,3 5-64 0,-2-6 36 16,5 6-48-16,-3-5 0 16,3 5-24-16,0-5 20 15,3 5-20-15,0-5-4 16,5 2-4-16,10-2 48 15,3 5-28-15,24-8 0 16,5 2-16-16,49-10 4 16,2 3-8-16,39-8 8 15,-6 3-8-15,23-1-28 16,-14 8 12-16,9 1 24 16,-24 5-8-16,-3 2-8 15,-21 3 0-15,-8-3 28 16,-19 6-12-16,-3-3 12 15,-11 3-12-15,-7-1 12 16,-11 1-16-16,-9-3 4 16,-9 3-4-16,-21-3 20 0,-6 0-16 0,-48 2 24 15,-6 3-24-15,-65 6-4 16,3 0-4 0,-62-3 4-16,8 0-4 0,-30-1 16 15,28 1-12-15,-7-2-4 16,36 2 0-1,9-3 12-15,33 0-8 16,18-5-56-16,23 3 24 0,37-8-236 16,20-1 144-16,65-10-436 15,24-2 312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47:24.037"/>
    </inkml:context>
    <inkml:brush xml:id="br0">
      <inkml:brushProperty name="width" value="0.05292" units="cm"/>
      <inkml:brushProperty name="height" value="0.05292" units="cm"/>
      <inkml:brushProperty name="color" value="#FF0000"/>
    </inkml:brush>
  </inkml:definitions>
  <inkml:trace contextRef="#ctx0" brushRef="#br0">2996 9475 540 0,'0'-3'200'0,"0"3"-156"0,0 0-12 0,-3 0 104 16,3 0-80-16,0 0 48 16,-6 3-60-16,3-3 36 15,-3 2-44-15,0-2 8 16,-2 0-28-16,-1 0 36 16,3 3-28-16,0 0 84 15,-3-1-60-15,0-2-12 16,6 3-24-16,-6-3 44 15,0 3-32-15,0-1 24 16,6 1-28-16,-6 0-16 16,0 2-8-16,0-3 4 15,6 4 0-15,-3-1-12 16,6 3 8-16,-3-3 84 16,6 1-48-16,3-1 60 15,-3 0-52-15,6-2 32 16,3-1-40-16,0 1 36 15,3 0-40-15,6-3-16 16,0 0-4-16,17-3 24 16,-2 0-16-16,21-2-12 15,-7 0-8-15,19-6 4 16,2 6 0-16,24-6 8 16,-2 9-4-16,23-6 16 15,-12 3-12-15,12-3-4 16,-12 5 0-16,9-2 4 15,-20 2-4-15,5-5-12 16,-12 5 4-16,-3-2 12 16,-14 5-4-16,-4-2-4 0,-8 2 4 15,-1-3-4-15,-5 3 0 16,-9-3 8 0,-1 1-4-16,1-4-12 0,-6 6 4 15,0-5 20-15,-7 5-8 0,1-3 4 16,-3 3-4-16,-3 0 4 15,-1 3-8-15,-5-3 16 16,-3 5-12-16</inkml:trace>
  <inkml:trace contextRef="#ctx0" brushRef="#br0" timeOffset="915.89">8839 9443 632 0,'-6'-5'236'0,"6"5"-184"0,-6-3-16 0,3 0 148 0,6 6-108 15,-6-6 112-15,0 3-108 0,-3-2 36 32,6 4-68-32,-3-2 80 15,3 0-72-15,6 0 88 16,6 0-84-16,24-2 24 0,6-1-48 15,35-2 20 1,6 0-28-16,45-1-8 0,0 4-12 16,24-4-8-1,-12 4 4-15,3-4 4 16,-24 6-4-16,-3-5 8 0,-18 2-8 16,1-2 8-16,-16 2-8 0,-6 1-4 15,-11 2 4-15,-7-3-16 16,-11 3 8-16,-3-5 12 15,-7 2-4-15,1-2-4 16,-6 2 4 0,0-2 4-16,-7 5-4 15,-5-3-28-15,0 3 12 0,-3-2 32 16,-3 4-12-16,-3-2 8 16,-3 0-8-16,-3 0 4 15,2 3-8-15,-5-3-4 16,0 3 4-16,-3-1 4 15,3 1-4-15,0 0 8 16,0-1-8-16,0 1-12 16,3 0 4-16,-3-6-180 15,0 3 96-15,0-3-436 16,3 1 292-16</inkml:trace>
  <inkml:trace contextRef="#ctx0" brushRef="#br0" timeOffset="3607.18">3211 6535 728 0,'-15'-10'268'0,"15"10"-208"0,-9-3-16 0,-3 0 108 15,12 3-92-15,-9-2 64 16,0 4-72-16,-3-2 40 16,6 3-52-16,-3 0 52 15,6-1-56-15,-6 1 28 16,6 2-36-16,-6-2 28 15,6 0-32-15,-3-1 12 16,6 1-20-16,-2-3 52 0,2 2-36 0,11-4 20 16,7 2-32-1,24-5 36-15,9 2-32 16,23-5-12-16,3 0-8 16,33-3 4-1,-2 3-4-15,29-2-28 16,-12 5 12-16,17-3 24 0,-14 2-8 15,6-2 20-15,-15 6-16 16,3-6-20-16,-11 3 4 0,11-6 40 16,-21 6-20-16,-9-6 24 15,-11 3-20-15,-13-2 8 16,-9 4-12-16,-5-4 28 16,-12 2-24-16,-4 0 20 15,-2 0-20-15,-6 0 8 16,-3 5-12-16,-3-2 0 15,2 5-4-15,-11-5 4 16,3 5-8-16,0-3-4 16,-9 3 4-16,-3-3-4 15,0 6 0-15,-12-3-196 16,6 3 108-16,-9-1-500 16,3 6 324-16</inkml:trace>
  <inkml:trace contextRef="#ctx0" brushRef="#br0" timeOffset="41257.08">4877 3609 1028 0,'-11'5'380'0,"11"-5"-296"0,-3 0-20 0,3 0 236 16,6 0-176-16,2 0 100 15,1 0-132-15,18-5 28 16,9 2-72-16,15-2 12 16,-1 5-40-16,25-11-16 0,2 3-8 0,9-5 12 15,1 5-4-15,-7-2-4 16,-9 2 4-16,-11 2-4 31,-10 6 0-31,-8-2 8 16,-9 4-4-16,-9-2-12 0,-6 3 4 15,-7 0-120 1,-2 2 68-16,-3 0-356 0,-6 3 228 0</inkml:trace>
  <inkml:trace contextRef="#ctx0" brushRef="#br0" timeOffset="41529.36">5378 3551 996 0,'-12'2'368'0,"12"-2"-284"0,-9 35-24 0,6-17 220 16,3 3-164-16,-6 14 124 16,6 2-144-16,0 16 20 15,6-3-68-15,-6-2 8 16,6-3-36-16,0-11 0 15,3-5-12-15,-6-5 20 16,2-5-16-16,-2-4-208 16,3-1 108-16,-3-6-400 15,6-1 276-15</inkml:trace>
  <inkml:trace contextRef="#ctx0" brushRef="#br0" timeOffset="42412.24">5788 3508 944 0,'6'-5'352'0,"-6"5"-276"0,3 21-20 0,-3-5 104 16,3 5-100-16,-6 8 140 15,0 3-112-15,-3 18 40 16,3-2-80-16,-3 16 12 16,6-6-40-16,-9-5 80 15,6-8-56-15,-2-6 40 16,2-12-48-16,0-3 0 16,3-3-24-16,0-13 28 15,3 2-24-15,0-10 32 16,5-2-32-16,4-20-24 15,0 1 4-15,9-24-116 16,0-2 68-16,3-4-76 16,0 6 72-16,2 6-4 15,-2 12 36-15,-3 1 24 16,0 13 0-16,-6 5 0 16,0 10 4-16,-6 20 92 15,-4 1-52-15,-5 22 68 16,3-2-60-16,-3 2 40 0,0-3-52 15,0-8 60 1,0-10-60-16,0-3 20 0,0-2-40 0,0-6 16 16,3-2-20-16,-3-1-24 15,0-4 0-15,0 1 4 16,6-4 4-16,-6 0 0 16,0-1 0-16,3-2-80 15,3 0 44-15,3-2-56 16,0 2 52-16,0-3-76 15,3 0 64-15,0-2-16 16,0 5 40-16,3-5-28 16,3 2 32-16,-1-5 20 15,1 3 4-15,0-14 12 16,3 4-8-16,-3-12-12 16,3 6 4-16,-3-8 20 15,-1-3-8-15,-2-2-20 16,-3 5 4-16,-6 0 32 15,-3 2-16-15,-12 9-44 16,3 4 20-16,-12 6 20 16,3 8 0-16,-8 22 20 15,2-1-16-15,-3 18 76 16,6 4-48-16,3 2 40 16,6-6-44-16,6-4 24 15,6-3-28-15,6-6 16 16,3-7-24-16,6-6-8 0,0 0-8 15,3-8-92-15,3-2 48 16,-1-6-188 0,-2 3 128-16,0-5-288 0,-3 5 216 0,-3-8-464 31,0 5 356-31</inkml:trace>
  <inkml:trace contextRef="#ctx0" brushRef="#br0" timeOffset="43212.48">6503 3786 540 0,'0'0'200'0,"0"0"-156"0,9 16-12 0,-6-3 192 16,3 3-128-16,-3 16 156 16,-1 5-144-16,1-3 40 15,3 3-84-15,-3-5 92 16,3-5-84-16,-3-6 104 16,0-3-100-16,-3-7 92 0,0-1-92 15,-3-10 72-15,3-5-84 0,-3-11 40 16,3 3-64-16,-3-27-12 31,6 3-16-31,0-16 0 0,3 8-8 0,3-2 8 31,3 15-8-31,0 0-48 16,0 6 28-16,3 2-24 16,0 16 24-16,0 0-116 0,-1 8 76 15,1 0-232-15,0 8 160 16</inkml:trace>
  <inkml:trace contextRef="#ctx0" brushRef="#br0" timeOffset="43612.82">6732 4024 788 0,'6'0'292'0,"-6"0"-228"0,18 0-16 0,-6-5 168 15,-1 5-128-15,10-5 96 16,0 2-104-16,0-5 24 16,3 0-60-16,3-8 72 15,-4 3-64-15,1-11 16 16,0 8-36-16,-6-15 4 16,-3 4-20-16,-9 1 20 15,-3 5-24-15,-15 5 48 16,0 8-32-16,-18 13 84 15,6 3-64-15,-2 18 56 0,5 6-60 16,6 3 16 0,6 2-40-16,12-8 16 15,6 0-20-15,6-3 20 0,3-7-24 16,5 2-32-16,1-5 12 16,3-3-96-16,-6 3 56 0,0-8-128 15,-4 0 100 1,1-5-244-16,3-1 176 0,3-4-488 15,0-1 356-15</inkml:trace>
  <inkml:trace contextRef="#ctx0" brushRef="#br0" timeOffset="44446.65">8039 3720 832 0,'-3'-21'308'0,"3"21"-240"0,-6-11-20 0,0 9 292 0,0 2-196 0,-12 0 116 16,0 0-148-16,-12 13-20 15,6 0-56-15,-5 14-36 16,8 10 0-16,3 8 24 16,6-3-12-16,3 0-4 15,9-5-4-15,6 0-4 16,3-10 0-16,6-3 16 16,3-3-8-16,-3-5-12 15,0-3 0-15,-7-8 20 16,4 0-8-16,-3-5 4 15,0-5-4-15,0-16-8 0,0 0 4 16,0-27-104-16,3 1 56 16,0-6-32-16,0 2 40 15,0 9 16 1,0 10 8-16,-4 6 20 0,1 7-4 16,-3 11-36-16,3 8 16 0,-6 16 68 15,3 11-28-15,-3 15 12 31,3-2-24-31,0 7 64 0,3-2-44 16,-3-5 24-16,3-8-36 16,-3-6-16-16,0-2-8 0,0-8 12 15,0 2-4-15,-3-12-248 16,3 2 132-16,-3-11-476 16,0 3 332-16</inkml:trace>
  <inkml:trace contextRef="#ctx0" brushRef="#br0" timeOffset="44781.62">8327 3747 676 0,'0'10'248'15,"0"-10"-192"-15,-3 40-16 0,0-8 164 16,0-3-120-16,-3 13 88 15,6 0-100-15,-6-2 120 0,6-6-108 16,-3-7 108 0,6-6-108-16,-3-8 124 0,0 0-120 0,0-13 72 31,6-5-92-31,0-13 36 0,6 2-64 16,0-32-12-16,3 3-16 15,0-18-20-15,3 10 4 0,0 2-4 16,3 17 0-16,-4-3-20 15,4 16 16-15,0 2 4 16,3 11 8 0,0-2-72-16,-1 10 40 0,-2 5-208 15,-3 3 136-15</inkml:trace>
  <inkml:trace contextRef="#ctx0" brushRef="#br0" timeOffset="45294.71">8658 3998 996 0,'21'-5'368'0,"-21"5"-284"0,32-14-24 15,-11 6 72 1,0 3-84-16,9-8 68 15,2 5-64-15,1-11-4 16,-3 6-28-16,3-13 48 16,-4 7-36-16,-2-15 20 0,0 10-32 15,-9-10-8-15,-3 7-8 16,-18 1 116-16,-6 10-64 16,-21 8 16-16,0 8-48 0,-14 18 100 31,8 12-68-31,0 20 56 0,9 0-68 15,10 6 16 1,11-3-40-16,12-6 36 0,9-7-32 0,5-6 4 16,7-7-16-16,6-9 20 31,3-5-20-31,2-13-4 0,1 0-4 0,-3-7 12 16,-4 1-8-16,-5-4-20 15,-6 2 4-15,-3-3-48 16,0 8 28-16,-6-7-28 15,0 7 32-15,-6 3-60 16,0 0 48-16,-6-5-64 16,0 10 60-16,0-5-44 15,2 3 48-15,1 0-172 16,0-1 112-16</inkml:trace>
  <inkml:trace contextRef="#ctx0" brushRef="#br0" timeOffset="46182.44">10545 3588 924 0,'3'-13'340'0,"-3"13"-260"0,12-11-28 0,-6 8 228 16,0-2-164-16,0 2 140 15,3 6-148-15,-4 5-16 16,4 5-52-16,-3 16 16 16,3-2-32-16,0 26-24 15,0-3 0-15,0 16 24 16,0-5-12-16,-3-8 84 15,0-8-52-15,-3-11 4 16,3-5-28-16,-3-8 4 16,0-2-12-16,-3-14-140 15,0 3 72-15,0-8-332 16,0 0 216-16,0 0-684 16,6 6 480-16</inkml:trace>
  <inkml:trace contextRef="#ctx0" brushRef="#br0" timeOffset="46850.59">10944 3818 632 0,'-6'-3'236'0,"6"3"-184"0,3 0-16 0,-3-5 264 15,3 5-172-15,-3-8 240 16,3 3-212-16,0-8 144 0,3 2-172 0,0-5 72 16,0-5-116-16,-1-3 16 15,4 6-60-15,3-9 12 16,3 6-32-1,3-3-36-15,3 8 8 0,3 0-8 32,2 14 8-32,4 2-56 15,0 13 36-15,3 11-68 0,-3 5 56 16,-4 29-52-16,-2 0 52 0,-12 8 28 16,-3-2 12-16,-18-11 80 15,0-8-44-15,-12-5 100 16,0-11-76-16,-11-11 24 15,2-2-48-15,-6-16 20 16,6 0-28-16,-2-18 28 16,5-1-32-16,-6-29 4 15,9 3-16-15,-2-8-148 16,8 9 72-16,0-1-24 16,9 13 48-16,0 5-168 15,3 4 116-15,3 1-348 16,3 9 248-16</inkml:trace>
  <inkml:trace contextRef="#ctx0" brushRef="#br0" timeOffset="48349.25">12197 3432 912 0,'6'0'340'0,"-6"0"-264"0,9 53-24 0,-6-22 204 16,3-7-152-16,-3 26 160 15,3 1-152-15,-3 20 24 16,3-7-84-16,-1 2 76 16,1-13-72-16,-6-8 44 15,3-6-60-15,-6-12 16 16,3-3-36-16,-3-3 0 16,0-8-12-16,-2-8-120 15,2 3 60-15,-3-5-288 16,3 2 192-1,-6 0-200-15,6-2 200 0,-6-3-40 0,6 3 112 16,-3-6 64 0,3 3 8-16,3-3 264 15,6-2-144-15,3-8 220 16,6 5-192-16,8-24 148 16,4 3-168-16,12-18 24 15,3 4-88-15,2-7-48 16,-2 8-8-16,3-1-4 0,-7 14 0 15,4-3 0 1,-6 14 0-16,-4-6-56 16,-5 11 32-16,-6 2-128 15,-3 6 80-15,-12 0-228 0,0 5 168 16,-12 5-312-16,3 0 252 0,-18 6-296 16,3 5 280-16,-18 0-76 15,7 2 172-15,-13 1 512 16,6 7-212-16,1-7 312 15,8 2-288 1,9 5 96-16,9 1-184 0,12 4 108 16,9 1-132-16,6-5 44 15,6 2-84-15,-1-5-16 16,-2-3-28-16,-3 3-20 16,0-9 0-16,-6 1-32 15,-3 0 20-15,-6-3-224 16,0-2 132-16</inkml:trace>
  <inkml:trace contextRef="#ctx0" brushRef="#br0" timeOffset="48752.98">12849 3736 872 0,'6'-5'324'0,"-6"5"-252"0,3 0-20 0,-3 0 92 15,0 0-88-15,0 0 76 0,3 2-76 0,-3 1 68 16,0 5-72-16,0-3 80 16,0 3-76-16,0-3 44 15,3 3-60-15,-3-8 140 16,0 0-104-16,0 0 56 15,6 0-76-15,-1-5 20 16,1 5-44-16,-3 5-8 16,3-2-16-16,-6 13-16 15,3 5 4-15,-6 11 4 16,3 7 0-16,-3 6-12 16,0-10 8-16,0-3-4 15,3-6 0-15,0-5-72 16,3-5 44-16,-3-8-128 15,0-5 92-15,-3-6-204 16,3 3 156-16</inkml:trace>
  <inkml:trace contextRef="#ctx0" brushRef="#br0" timeOffset="48969.9">12849 3527 1432 0,'18'-19'532'0,"-18"19"-412"0,14 0-36 16,-8 0 220-16,3 3-184 15,-3 2-40-15,0 1-52 0,-6 2-52 16,3-1 12-16,-3 4-208 16,3 2 124-16,-3 3-436 15,3 0 296-15</inkml:trace>
  <inkml:trace contextRef="#ctx0" brushRef="#br0" timeOffset="49420.75">13036 3784 1100 0,'6'13'408'0,"-6"-13"-316"0,12 47-28 0,-6-20 56 16,0-3-80-16,3 7 0 16,0-1-24-16,-3-4 128 15,0-5-76-15,-3-5 32 16,3 3-60-16,-6-14 48 16,0 3-52-16,0-8 12 15,0-6-32-15,0-12-8 16,3 2-4-16,0-29 12 0,6-3-8 15,2-2-4 1,1 3 0-16,6 4-24 16,0 14 12-16,3 3-12 15,3 15 8-15,0 3 8 16,-1 11 4-16,-2 13 60 16,0 8-32-16,-6 13 60 0,0 8-52 15,-6-3 12 1,0 0-32-16,-3-7 20 15,0-4-24-15,-3-12 24 0,0-3-24 0,-6-6-48 16,3 4 20-16,-3-12-244 16,3 3 144-16,-6 1-532 15,3-1 360-15</inkml:trace>
  <inkml:trace contextRef="#ctx0" brushRef="#br0" timeOffset="49968.68">13694 3855 1040 0,'15'-13'384'0,"-15"13"-300"0,12-21-20 0,-9 10 172 16,0 6-140-16,-6-3 96 15,0 0-112-15,-15 5-12 16,3 8-40-16,-18 19-24 16,1 5-8-16,-7 11-4 0,6 2 0 15,3-2 0 1,10-5 0-16,5-6 24 0,9-6-8 0,3-4 16 16,9-1-16-16,3-12 4 31,6-1-4-31,2-8 12 0,4 3-12 15,3-15 16 1,0 1-16-16,6-28 16 16,-4 2-16-16,1-26-40 0,0 5 20 15,-3-15-16 1,0-1 16-16,-4-8 0 0,1 16 4 16,-3 1 0-16,-3 20 0 15,-6 6-20-15,-3 18 16 0,-6 13 56 16,6 17-20-16,-6 23 68 15,0 13-52-15,-6 16 72 16,3 3-64-16,-3 18-16 16,6-2-20-16,-3 2 52 15,3-10-36-15,-3-13-4 16,3-14-12-16,0-7 16 16,3-14-16-16,0-8-92 15,3-2 44-15,-3-9-264 16,6-2 168-16</inkml:trace>
  <inkml:trace contextRef="#ctx0" brushRef="#br0" timeOffset="50416.37">14194 3744 1196 0,'12'-11'440'0,"-12"11"-340"0,15-2-32 0,-9 2 124 15,3 0-120-15,-3-6 44 16,3 6-72-16,-3-2 56 16,0-1-60-16,-6 0 52 15,3 3-52-15,-6 0 32 16,0 0-40-16,-9 0 16 15,3 0-28-15,-6 0 16 16,3 3-20-16,-6 0 8 16,6 5-12-16,0-8-24 15,3 5 4-15,0 3 20 16,6 0-4-16,6 2-20 16,6 1 4-16,3 13-12 15,3-6 8-15,0 11 16 16,3 3 0-16,-3 0 24 15,-3 0-16-15,-9-11 40 16,0 0-28-16,-15-8 4 16,3-2-16-16,-12-6-148 15,0 0 72-15,-9-5-300 16,4 0 204-16</inkml:trace>
  <inkml:trace contextRef="#ctx0" brushRef="#br0" timeOffset="51199.53">15423 3802 892 0,'0'-13'332'0,"0"13"-260"0,9-13-20 0,-3 7 184 16,0 1-140-16,6-3 112 16,6 3-120-16,9-3-12 15,0 3-48-15,5 10 8 16,-2 0-20-16,0 16-44 16,-3 0 16-16,-9 17 12 15,-7 1 0-15,-17-2 12 16,1 0-8-16,-19-8 140 15,0-2-80-15,-12-9 72 16,6-4-80-16,-2-6 4 16,5-8-36-16,3-11 24 15,6 0-32-15,0-23-4 16,9 0-8-16,0-14-84 0,4 3 44 16,-1 5-232-1,3 9 148-15</inkml:trace>
  <inkml:trace contextRef="#ctx0" brushRef="#br0" timeOffset="51630.4">16278 3567 676 0,'24'-32'248'0,"-24"32"-192"0,14-58-16 0,-11 31 224 16,3 6-152-16,-6-11 88 15,0 6-116-15,-9-3 48 16,0 8-76-16,-8-1-20 16,2 9-24-16,-9 0-20 15,3 8 4-15,-9 5 4 16,4 8 0-16,-13 23 88 15,9 6-48-15,-3 24 96 16,10 3-76-16,-1 18 76 16,9 0-76-16,-3 8 20 15,9-3-44-15,-3-13 20 0,6-5-28 16,-3-11 8 0,3-5-20-16,-3-8 0 15,6-5-8-15,-3-14 28 16,6-5-20-16,-6-10-164 15,6-6 80-15,-5-10-284 0,-1-6 200 0</inkml:trace>
  <inkml:trace contextRef="#ctx0" brushRef="#br0" timeOffset="51786.75">15852 3844 1216 0,'24'-10'448'0,"-24"10"-348"0,45-11-28 0,-25 6 156 16,4 5-140-16,3-3-36 15,0-2-32-15,0-3-4 16,-1 3-8-16,-5-3-20 16,0 5 4-16,-3 1-172 15,3-4 100-15</inkml:trace>
  <inkml:trace contextRef="#ctx0" brushRef="#br0" timeOffset="52650.32">17352 3672 1152 0,'12'-8'428'0,"-12"8"-332"0,12 22-28 0,-6-4 40 0,0 9-72 16,-6 26 12-16,3 5-28 0,-3 8-28 15,3-3 0-15,-6 4 12 16,3-15 0-1,-3 1 8-15,3-5-8 16,-6-11 140 0,0-5-80-16,-3-14-16 0,3-4-32 15,-6-14 56-15,6 0-40 16,-6-16 32-16,3 0-36 0,-2-16 8 16,2 6-20-1,-3-27 8-15,3-6-12 0,6-20-8 16,6 8 0-16,12-9-4 15,3 17 0-15,14 5-56 16,7 18 32-16,21 5 4 16,-1 17 8-16,12 7 12 15,-2 14 0-15,-10 10-20 16,-8 8 12-16,-18 6 48 16,-9-3-20-16,-24 10 44 15,-3-2-36-15,-27-3 12 0,0-3-24 16,-15-7 8-1,7-1-12-15,-13-18-112 16,10 0 52-16,-10-13-164 16,9 0 116-16,4-11-648 15,14 8 412-15</inkml:trace>
  <inkml:trace contextRef="#ctx0" brushRef="#br0" timeOffset="53059.25">17998 3784 800 0,'15'0'296'0,"-15"0"-232"0,9-8-16 0,0 2 220 15,3 6-156-15,6-5 104 16,2 0-124-16,4-6 20 15,3 1-68-15,-3-4 20 16,0 6-36-16,-6-5 44 16,-4 3-40-16,-11-4-32 15,0 6-4-15,-23-5-8 16,-1 5 4-16,-21 8 52 16,6 8-24-16,-8 5 8 15,8 3-16-15,3 13-32 16,9 6 8-16,13 10 68 15,8-8-32-15,11 3 36 16,10-6-32-16,12-8 0 16,6-2-16-16,5-11-96 15,1-5 48-15,3-8-156 16,-6-5 108-16,2-11-368 16,-5 3 252-16</inkml:trace>
  <inkml:trace contextRef="#ctx0" brushRef="#br0" timeOffset="53350.67">18415 3802 780 0,'6'-18'288'0,"-6"18"-224"0,6-19-20 0,0 11 232 16,6-2-160-16,5-6 112 16,4 2-132-16,9-4-24 15,3 5-48-15,0 2-24 16,-1 8-4-16,-5 6 20 16,0 8-8-16,-12 7 32 15,0 3-24-15,-18 11 40 16,0-5-32-16,-21 4 84 15,0-2-60 1,-12-5 56-16,4-5-60 0,-4-11-20 16,9-3-16-1,0-10 8-15,9-9-8 16,4-9-4-16,5-1 0 0,6-8-180 16,9 0 96-16,3-2-296 15,5 15 212-15,1 1-556 16,3 7 400-16</inkml:trace>
  <inkml:trace contextRef="#ctx0" brushRef="#br0" timeOffset="53719.6">18751 3680 872 0,'24'0'324'0,"-24"0"-252"0,18 14-20 16,-12 4 244 0,3 1-172-16,-6 28 48 0,3 4-104 15,-6 20 56-15,3-10-72 0,-3 8 0 16,0-9-32-1,0 1-4-15,0-10-8 0,0-6 4 32,0-6-8-32,0-15 40 15,0-3-20-15,-3-15 12 0,3-4-20 0,-3-10 28 16,0-10-28 0,-3-9-24-16,0 1 4 15,0-14 16-15,6 0-4 16,6-31 24-16,3 2-20 15,9-15 4-15,2 9-8 0,13 9-52 16,0 16 28-16,12 16-32 16,-4 10 28-16,4 21 0 15,-3 11 12-15,-13 19-20 16,-2 7 16-16,-15 8 24 16,-6 1-8-16,-18-1 0 15,0-2 0-15,-18-14-76 16,1 1 40-16</inkml:trace>
  <inkml:trace contextRef="#ctx0" brushRef="#br0" timeOffset="54338.38">19233 3339 1120 0,'24'-26'416'0,"-24"26"-324"0,24-6-24 0,-18 12 60 15,0 2-84-15,-6 15-8 16,3 12-24-16,-12 18 0 16,0 0-8-16,-3 10 32 15,6-10-20-15,0 8 4 16,3-6-12-16,6 6 56 15,3-10-36-15,3-9 68 16,6-5-56-16,6-11-52 31,3-7 4-31,5-6 24 0,1-10-8 16,9-6 8-16,0-7-8 0,5-6 20 16,-2-6-16-16,3-9-20 15,-7 2 0-15,-11-8 12 16,-3 5 0-16,-21 0-72 15,-6 0 36-15,-24 11 12 16,-3 8 16-16,-14 10 36 16,2 6-16-16,3 13 76 15,13 8-56-15,11 7 100 16,9 4-76-16,15-3 44 16,8 2-64-16,13 3 16 15,3-11-36-15,9 1 0 16,-4-6-12-16,-2-2 12 15,-6-6-12-15,-3-3-4 0,-7-2 0 16,1-5 4-16,-3 0-4 0,0-6-12 16,-3 0 4-1,0-5-24 1,0 3 16-16,-3-8-76 16,-1 8 52-16,-2-9-196 0,3 9 128 15,-3 0-404 1,0 2 284-16</inkml:trace>
  <inkml:trace contextRef="#ctx0" brushRef="#br0" timeOffset="56486.13">13370 4860 880 0,'3'-5'328'0,"-3"5"-256"0,3 3-16 0,-3-3 264 15,6 2-184-15,-1 6 104 16,4 3-140-16,-6 15 104 16,3 1-120-16,-6 20-24 15,0 6-36-15,-3 16-20 16,3-3 0-16,-3-2 20 16,0-11-12-16,-3-8 24 15,3-11-24-15,0-7-48 16,3-9 20-16,-2-5-236 15,-1-5 140-15</inkml:trace>
  <inkml:trace contextRef="#ctx0" brushRef="#br0" timeOffset="57306.21">13161 5226 1204 0,'0'-6'448'0,"0"6"-348"0,3-2-32 0,-3-1 132 16,6 6-124-16,0-3 16 16,6 0-56-16,6-3 52 15,0 3-48-15,12-3 8 16,-1-2-28-16,10 0-4 16,0 2-8-16,5-10 4 15,1 0-8 1,3-3 8-16,-7 3-8 0,4-9-108 15,-6 6 56-15,-1-7-128 32,-5 4 96-32,0-10-48 0,-6 5 76 0,-10-15 16 15,-2 1 24-15,-9-4 20 16,0 8-4-16,-9 5 8 16,0 10-8-16,-6 19 16 15,3 11-12-15,-6 15-12 16,4 6 0-16,-7 21 84 15,6 0-48-15,-6 18 52 16,6 1-48-16,0-1 44 16,3-15-48-16,0-9 92 15,6-7-72-15,0-8 12 16,3-8-40-16,-3-9 32 16,3-1-32-16,0-9 48 0,3-2-40 15,0-9-16-15,3 1-8 16,0-19 0-16,0 0-4 15,3-21-92 1,0 6 52-16,2-9-16 0,4 11 32 0,-3 0-4 16,3 11 12-1,-3 4 0-15,6 14 4 16,-6 8-20-16,-1 6 16 0,-2 20 24 16,0 6-8-16,-6 10 52 15,3 1-28-15,-3-4 20 16,0-2-28-16,0-8 72 15,0-2-56-15,0-11 12 16,0 0-28-16,-3-6 4 16,3-2-12-16,-3-3-16 15,0 1 0-15,-3-6 12 16,0 0-4-16,0 0 16 16,0 0-12-16,0 0-4 15,0 0 0-15,0-3-16 0,3 3 8 16,-3-3-40-1,3 3 24-15,-3-2-56 16,0 4 44-16,0-4-44 16,0 2 40-16,0-6-184 15,0 6 124-15,0-2-240 16,0 4 188-16,3-4-412 0,3 2 316 16</inkml:trace>
  <inkml:trace contextRef="#ctx0" brushRef="#br0" timeOffset="57624">14111 5284 684 0,'9'-40'252'15,"-9"40"-192"-15,12-32-20 0,-3 19 120 0,2 2-96 0,7-2 60 0,3 5-68 0,6 11 64 16,0 5-68-16,2 18 28 15,1 9-48-15,-6 2 112 16,-6 2-76-16,-12-1 100 16,0-4-96-16,-15 0 112 15,-3-7-104-15,-12-6 48 16,0 3-72-16,-8-19 0 16,2 3-32-16,-9-16-12 15,9 3-8-15,-2-19-172 16,8 5 92-16,3-18-392 15,9 6 260-15,9-20-524 16,9 12 416-16</inkml:trace>
  <inkml:trace contextRef="#ctx0" brushRef="#br0" timeOffset="58758.34">20106 3712 1132 0,'11'-8'420'0,"-11"8"-328"0,12-5-24 0,-6 0 260 16,0 10-192-16,-3-5 116 15,3 0-152-15,0 0 52 16,0 0-88-16,-3 0 8 16,0 0-40-16,0 0-4 15,0 0-16-15,0-5-8 16,3 5 0-16,0-3-16 16,0 3 8-16,-6-3 20 15,3 3-8-15,-3-2-108 16,0 4 52-16,-3-2-112 15,0 3 92-15,-3-3-276 16,0 8 192-16</inkml:trace>
  <inkml:trace contextRef="#ctx0" brushRef="#br0" timeOffset="59108.71">20281 3966 924 0,'-9'16'340'0,"9"-16"-260"0,3 3-28 0,-3-3 300 16,0 8-204-16,-3-6 168 15,3 6-180-15,-6-5 92 16,3 2-132-16,-3-5 40 15,6 0-80-15,-3 0 28 16,6 0-48-16,-3-8 16 16,3 6-32-16,0-4-8 15,0 4-8-15,-3 2-16 16,3 0 8-16,-3-6-92 16,0 12 48-16,-3-6-196 15,3 0 136-15,-9 5-384 16,0 3 276-16</inkml:trace>
  <inkml:trace contextRef="#ctx0" brushRef="#br0" timeOffset="59924.84">14652 5239 664 0,'18'-13'244'0,"-18"13"-188"0,12-19-16 0,-3 14 136 15,0 2-104-15,-3-5 148 16,3 3-124-16,-6-3 84 15,0 3-104-15,-6-3 92 16,0 5-96-16,-12-2 8 16,3 5-48-16,-12 2-4 15,7 4-16-15,-7 4 0 16,9 6-4-16,6 8-32 16,9 2 12-16,9 6 32 15,6 0-12-15,3 0 80 16,-1-1-52-16,-5-4 92 15,0-1-72-15,-15-7 88 16,0-1-84-16,-18-4-36 16,4-1-20-16,-10-5-112 15,3-8 60-15,-3 0-348 16,9-6 216-16</inkml:trace>
  <inkml:trace contextRef="#ctx0" brushRef="#br0" timeOffset="60280.86">14763 5395 860 0,'44'-8'320'0,"-44"8"-248"0,39-5-20 16,-18-3 180-16,0 5-136 0,5-5 68 16,4 5-96-16,3-7 56 15,0-1-68-15,-4-5 32 16,-2-2-52-16,-9-3 88 15,-6-3-72-15,-15 3 20 16,-3 8-40-16,-18 2-56 16,0 11 12-16,-11 18 0 15,2 6 12-15,3 8 0 16,12 2 0 0,6-2 0-16,9-3 0 15,9-2 8-15,6-3-4 0,6-6 24 16,0 1-16-16,3-4-20 15,3-4 0-15,-3-3-128 16,-1-3 76-16,1-5-232 16,3 3 164-16,9-6-516 15,0 1 364-15</inkml:trace>
  <inkml:trace contextRef="#ctx0" brushRef="#br0" timeOffset="61060.54">16022 5141 1236 0,'0'-32'456'0,"0"32"-352"0,12-18-32 0,-9 10 128 16,3 2-124-16,-6 1-12 0,3 2-40 0,-6 6 0 15,3 2-16-15,-3 14-40 31,3 2 20-31,-3 16 12 16,3 3 0-16,3 5 28 16,3-6-16-16,-1-4 32 15,4-3-28-15,0-9 84 16,3-4-56-16,0-6-4 16,0 0-24-16,-3-10 60 15,3 2-44-15,-3-13 24 16,6 3-36-16,-3-8-28 0,0 5 4 15,-1-3 0-15,1 3 4 16,0 6-28 0,0 2 16-16,0 5-4 0,3 6 8 0,0 2 0 15,3 0 0-15,0 0 44 16,2 1-24-16,-2-7 60 16,0-1-40-1,-6-9 12-15,0 3-28 0,-3-10 36 16,0-1-28-16,-3-15-32 15,0-1 4-15,0-21 16 16,3 1-4-16,-3-9-56 16,2 9 24-16,-2 4-120 15,3 14 80-15,-3 0-176 16,3 11 136-16,-3 7-304 16,3 0 232-16</inkml:trace>
  <inkml:trace contextRef="#ctx0" brushRef="#br0" timeOffset="61794.57">16534 4913 1112 0,'3'-8'412'0,"-3"8"-320"0,3 3-28 0,-3 8 28 0,3-3-64 16,0 15 120-16,6 4-80 0,-4 20 88 15,4 4-88-15,0 15 48 16,3-5-72 0,0-3 60-16,0-8-64 0,-3-13 72 15,0-2-64 1,0-17 20-16,0 3-40 0,0-18 36 16,0 2-36-16,-3-10 4 15,3 2-20-15,-1-23-16 16,4 2 0-16,0-24-32 15,0 9 20-15,0-17-4 16,3 14 12-16,-6 5-28 16,3 10 20-16,-3 11-20 15,3 11 20-15,-6 13-16 16,3 13 16-16,-4 16 28 16,4 3-8-16,0 5 0 15,0-5 0-15,0-3-4 16,3-8 0-16,-3-5 16 15,0-8-8-15,0-6 40 16,0 3-24-16,-3-13-128 0,0 3 56 16,0-6-116-1,0 3 96-15,0-10-216 16,0 2 160-16,-1-5-120 16,4 5 144-16,-3-14 8 15,3 9 56-15,0-8 12 0,0 5 16 16,3-10 88-1,0 7-48-15,3 1 96 16,0 4-72-16,3 1 44 0,-1 8-60 16,4 10-12-16,3 8-16 15,0 11 16-15,0 5-16 16,-6 3 92-16,-1-3-56 0,-14-2 128 16,0-3-100-16,-15-1 60 15,4-7-76 1,-13-5 8-16,3-1-36 0,-9-7-4 15,3-3-16 1,-6-8 12-16,7 0-16 0,-1-8-100 16,6 0 48-16,0-15-236 15,9 4 156-15</inkml:trace>
  <inkml:trace contextRef="#ctx0" brushRef="#br0" timeOffset="62789.3">18144 4757 1268 0,'0'6'468'0,"0"-6"-364"0,3 47-28 15,-3-20 80-15,0 2-100 0,-3 16 40 16,3 0-56-16,0 10 20 15,3-2-32-15,0 5 60 16,0-5-48-16,0-8 20 16,0-8-40-1,0-5 8-15,0-8-16 16,0-6-8-16,0-4 0 0,-3-4-92 16,0-2 48-16,-3-5-180 15,3-1 124-15,-3-4-96 16,3 2 108-16,-3-6 12 15,0 1 44 1,3-11 124-16,6 0-52 0,6-15 180 16,3 2-128-16,8-16 44 15,4 5-80 1,6-8 32-16,3 11-52 0,2 0 32 16,-2 11-40-16,-6-1 36 15,0 14-40-15,-10 0-68 16,-2 8 20-16,-9 5-100 15,0 5 68-15,-9 3-204 16,-3 5 140-16,-12 6-348 16,3-4 256-16,-14 4-148 15,-4-1 208-15,0 1 124 16,6-6 24-16,3 0 308 16,7 1-168-16,2 4 172 15,9 1-180-15,6 7 104 0,3 3-132 16,6 0-4-16,5 0-60 15,1-5 8-15,3-3-28 0,-3-5-8 32,-3-2-8-32,3-4-296 15,-3-2 160-15,-7-5-344 0,4-1 272 16</inkml:trace>
  <inkml:trace contextRef="#ctx0" brushRef="#br0" timeOffset="63194.12">18623 4995 1028 0,'12'-5'380'0,"-12"5"-296"0,15 13-20 0,-9 1 76 16,3 1-88-16,0 12 96 16,0 2-88-16,-3 11 76 15,3-3-76-15,-6 0 84 16,3 0-84-16,-3-16 24 15,3 3-48-15,-6-19 56 16,2 3-52-16,-2-19 20 16,3 1-40-16,0-17 0 15,0 4-12-15,3-17-8 16,3 5 4-16,3-2 20 16,3 11-12-16,3-3-64 15,0 13 24-15,3 8-16 16,-1 11 28-16,1 7-8 15,-3 9 12-15,-3 10 60 0,0 3-24 16,-3 5 16-16,0-3-24 0,-3-2 20 31,0-6-24-31,-3-5-4 0,0-2-4 16,-6-11-148-16,2 0 80 0,-4-6-368 16,2 1 240-1</inkml:trace>
  <inkml:trace contextRef="#ctx0" brushRef="#br0" timeOffset="63442.64">19025 5186 880 0,'18'-40'328'0,"-18"40"-256"0,36-42-16 0,-18 26 176 15,-1 3-136-15,4-1 132 16,3 7-136-16,3 4-8 0,-3 8-56 0,-4 8 64 31,-2 6-56-31,-9 10 92 16,0 0-72-16,-12 0 60 15,-3 0-64-15,-12-7 24 16,1-4-44-16,-16-10 0 16,6 0-20-16,-9-11 0 15,9 1-4-15,-2-14-68 16,8 3 32-16,3-11-244 16,9 3 152-16,9-6-356 15,6 6 268-15</inkml:trace>
  <inkml:trace contextRef="#ctx0" brushRef="#br0" timeOffset="63895.24">19302 5022 1204 0,'18'-3'448'0,"-18"3"-348"0,18 3-32 0,-12 5 100 15,2-3-108-15,-2 8 96 16,3 3-88-16,-3 8 64 16,3-3-76-16,-3 6 32 15,3-4-52-15,0-1 52 16,0-1-52-16,-3-8 0 16,3-2-20-16,-3-9 32 15,3-2-24-15,0-10 20 16,3-1-24-16,0-10-16 15,2 5-8-15,4-5-16 16,3 8 12-16,0 5-4 16,-3 8 4-16,3 2-12 0,-4 9 12 15,-2-3-12 1,0 5 8-16,-3-2 60 16,0 2-24-16,-3-13 8 15,3 0-20-15,-6-11 28 16,3 3-24-16,-6-10 4 0,3-1-12 15,-3-7 12-15,0 5-12 16,0-8-144 0,0 5 72-16,3-3-308 0,0 3 208 15</inkml:trace>
  <inkml:trace contextRef="#ctx0" brushRef="#br0" timeOffset="64730.17">20162 4945 572 0,'18'-13'208'0,"-18"13"-160"0,15 0-12 0,-6-5 188 15,3 2-128-15,-3-2 164 16,0 5-148-16,-3-8 112 0,2 8-132 0,-8-3 68 31,0 6-92-31,-3-3 16 16,0 8-48-16,-11-6 40 16,2 4-44-16,-9-1 36 15,6 3-36-15,-3-3 8 0,9 0-24 0,3 3-24 16,6 0 0-1,9 8 20 1,6 0-4-16,9 8-20 16,0 0 4-16,-3 2 56 15,-1 3-24-15,-14-8 88 16,0 1-64-16,-18-7 32 16,0 1-48-16,-14-10-64 0,-1-1 20 0,-9-10-188 15,6 2 112-15,-8-5-376 16,8 0 260-16</inkml:trace>
  <inkml:trace contextRef="#ctx0" brushRef="#br0" timeOffset="65599.02">21186 4625 852 0,'21'-27'316'16,"-21"27"-248"-16,18-15-16 0,-12 12 244 0,3 6-172 0,-3 12-24 31,0-1-64-31,-9 28 88 15,0 8-72-15,-12 14 96 16,3 2-88-16,-3-5 76 0,6 0-76 16,0 0 32-1,6-9-56-15,3-4 32 16,6-8-36-16,9-11 24 16,3-8-28-16,15-16 16 0,2-5-24 15,7-21 0-15,-3 3-12 16,2-11 12-16,-5 2-12 15,-3-2-4-15,-6 2 0 16,-13-2-4-16,-2 6 0 0,-18-4-28 16,0 6 16-16,-23-3-12 15,-4 6 12 1,-18 4 0-16,4 9 4 0,-10 0-12 16,12 15 12-16,1-7-68 15,11 8 44-15,6-9-208 16,12 9 136-16</inkml:trace>
  <inkml:trace contextRef="#ctx0" brushRef="#br0" timeOffset="65964.22">21618 4948 1288 0,'18'2'476'0,"-18"-2"-368"0,8 27-32 0,-2-11 168 0,0 0-148 0,0 10 96 0,3 3-112 0,-3 3 0 16,0 0-48-1,-3-9 4-15,0-1-20 0,0-9-8 16,3-5-4-16,-6-11-148 16,3 0 80-16,-6-12-256 15,3-1 180-15,-6-13-340 16,3 5 268-16,-6-13-116 31,6 2 192-31,-6-15 364 0,6 5-116 16,0-8 260-16,3 11-216 0,0 2 48 15,6 14-124-15,0 5-36 16,3 7-28-16,-3 9-156 16,0 5 76-16,0 13-800 15,3 1 476-15</inkml:trace>
  <inkml:trace contextRef="#ctx0" brushRef="#br0" timeOffset="66329.19">21853 4905 1040 0,'12'6'384'0,"-12"-6"-300"0,9 21-20 16,-3-8 156-1,0 3-132-15,-3 8 116 16,2 2-120-16,-2 6 28 15,3 0-68-15,-3-3 116 0,0-3-88 0,-3-10 20 16,0-3-56 0,0-13 40-1,6 0-44-15,-3-13-8 16,3 0-12-16,3-14 8 0,0 9-12 16,6-19-20-16,3 8 4 15,0-3-40-15,3 8 28 0,-1 8-36 16,-2 11 32-1,0 5-16-15,-3 8 24 16,-3 5 28-16,0 6-8 0,-6 2 28 16,3 3-20-16,-6-3 12 15,0 3-12-15,-3-6-76 16,3-2 32-16,-3-5-288 16,0-1 180-16,3-4-584 15,0-1 404-15</inkml:trace>
  <inkml:trace contextRef="#ctx0" brushRef="#br0" timeOffset="66823.03">22582 4990 964 0,'15'-18'360'0,"-15"18"-280"0,9-14-24 15,-9 9 136 1,0 2-116-16,-12-2 84 15,3 5-92-15,-15 0-36 0,0 5-20 16,-14 3 4 0,2 0-8-16,-3 0 16 0,10 3-16 0,-1-3 40 15,9 2-24 1,3-2 4-16,9 3-16 16,0-3 0-16,9 0-4 0,3-3 100 31,6 3-60-31,3-3-36 15,3 0-12-15,0-2 4 0,0 0 0 16,3-3-4-16,2 2 4 16,1-4-24-16,0 2 12 15,0-8 48-15,0 3-20 16,-3-6-20-16,-1 6 0 0,-2-3-8 16,-3 0 0-1,-3 5-20-15,0 3 16 0,-6 5 12 16,0 6 4-16,-6 10 76 15,0 3-44-15,-3 5 12 16,3 3-28-16,0-3 16 16,3 0-24-16,0-8 12 15,3-2-12-15,0-14-16 16,6 3 0-16,0-13-164 16,0-1 92-16,3-9-224 15,0 1 168-15</inkml:trace>
  <inkml:trace contextRef="#ctx0" brushRef="#br0" timeOffset="67127.25">22805 5017 860 0,'-3'2'320'0,"3"-2"-248"0,-9 24-20 0,6-8 192 16,3 0-144-16,-3 10 168 15,0 1-152-15,0-1 128 16,3-2-140-16,-2-3 44 15,4-5-88-15,-2-11 96 16,6 1-84-16,-3-20 8 16,3 1-48-16,3-13 24 15,0 2-32-15,3-11 20 16,3 9-24-16,0-16-28 31,3 13 4-31,-3-11-88 0,3 13 52 16,-4 9-160-16,4 5 112 0,-3 13-236 15,3 5 184-15,-6 8-532 16,3 3 376-16</inkml:trace>
  <inkml:trace contextRef="#ctx0" brushRef="#br0" timeOffset="67561.97">23121 5032 1224 0,'0'-2'456'0,"0"2"-356"0,0 5-28 16,0-2 128 0,0 5-124-16,0 2 68 15,6 1-84-15,0 2 52 0,0 0-60 0,3-2-4 16,3 2-28 0,2-2-4-16,4-3-8 15,3-3 4-15,0-5-8 0,0-5 16 16,-3-1-12-1,-1-10-20 1,4 3 4-16,-3-11-40 16,0 6 28-16,-9-9-36 0,0 4 32 15,-9 4-44-15,0 1 40 0,-12 12-20 16,3 9 28-16,-3 31-36 16,6 6 36-1,-3 39 172-15,6 6-80 0,0 26 56 16,6-5-80-16,-6-3 44 15,3-18-52-15,-9-19 76 16,3-13-64-16,-11-19 28 16,2-7-48-16,-15-19-20 15,3-3-4-15,-12-10-72 16,7-9 36-16,-7-7-180 16,6 0 112-16</inkml:trace>
  <inkml:trace contextRef="#ctx0" brushRef="#br0" timeOffset="68614.25">12432 6795 696 0,'15'-27'256'0,"-15"27"-196"0,-9-32-20 0,0 16 188 16,6 3-132-16,-12-5 120 15,3 2-124-15,-15 5 120 16,4 6-124-16,-13 10 28 16,6 8-68-16,-9 9-20 15,7 4-16-15,-1 3 60 16,9 3-40-16,6 2 4 0,6 1-20 15,6-4-4 1,6-4-4-16,6-9 56 16,6-2-36-16,0-10-4 15,3-4-12-15,0-10-56 16,3 0 28-16,-3-7-68 16,3-1 48-16,-4-8-152 0,1 3 108 15,-3-8-168 1,3 5 140-16,-3-3 36 0,0 9 44 15,-3-1 84 1,0 9-28-16,0 7 52 0,3 6-48 0,-3 10 80 16,2 3-60-1,-2 8 60-15,0 2-60 16,-3 6-4-16,3-3-28 0,0 0-12 16,0-3-4-16,-3-4 12 15,0-4-8 1,-3-7-64-16,3-1 28 0,-9-10-312 15,3 0 184 1</inkml:trace>
  <inkml:trace contextRef="#ctx0" brushRef="#br0" timeOffset="69009.62">12503 6747 756 0,'12'-21'280'0,"-12"21"-216"0,15-6-20 0,-6 6 172 16,3 6-128-16,3 2 60 15,3 2-84-15,0 6 68 16,0 3-76-16,-4 4 80 16,4 4-80-16,-3-1 68 15,0 1-68-15,-6-6 76 16,3-5-76-16,-6-11-20 16,0 0-20-16,-3-12 12 0,0-1-16 15,3-14 12 1,3 4-12-16,5-11-52 0,1 5 24 0,6-2-68 31,0 7 48-31,3 6 16 0,0 5 16 0,-4 8 20 16,1 8-8-16,-6 2 76 15,-3 6-48 1,-3 0 24-16,-3 3-40 16,-3-1 8-16,0-2-16 0,-6-3-44 15,3 0 20-15,-6-2-308 16,3-3 180-1</inkml:trace>
  <inkml:trace contextRef="#ctx0" brushRef="#br0" timeOffset="69465.08">13161 6884 912 0,'24'-23'340'16,"-24"23"-264"-16,30-22-24 0,-18 12 240 15,0 2-172-15,0-5 92 16,-1 2-124-16,-5-2 4 16,-3 5-56-16,-12 3 64 15,1 2-52-15,-16 8-44 16,0 9-4-16,-6 15-12 16,3 2 4-16,4 12 16 15,5-1-4-15,9 0-4 16,9-5 4-16,6-7 20 15,9-9-12-15,8-11 12 16,7-4-12-16,3-17 0 16,0-2-4-16,2-16-8 15,-2 0 4-15,-3-16-68 16,0 5 36-16,-4-24-128 0,-2 6 84 16,-6-26 8-1,0 7 40-15,-3 0 52 0,-3 16-16 16,-6 11-8-16,3 16-8 15,-6 12 28-15,0 14-12 0,-6 22 48 16,3 7-32 0,-3 29 100-16,3 8-72 0,0 11 64 15,6-3-68 1,0 3-20-16,-1-8-20 0,1 2 16 16,0-4-16-16,-6-6-4 15,3-11-4-15,-6-10-200 16,3-6 108-16</inkml:trace>
  <inkml:trace contextRef="#ctx0" brushRef="#br0" timeOffset="70005.53">14742 6384 1204 0,'9'-2'448'0,"-9"2"-348"0,3 39-32 0,-3-2 132 0,0 6-124 0,-3 18 84 32,3 0-92-32,-6 2-28 15,3-7-24-15,-3-1 4 16,6-7-12-16,-3-6 32 15,3-7-24-15,-3-12-120 16,3-4 56-16,-6-11-284 16,3-6 188-16</inkml:trace>
  <inkml:trace contextRef="#ctx0" brushRef="#br0" timeOffset="71329.27">14411 6747 1268 0,'-3'-3'468'0,"3"3"-364"0,18 0-28 0,-3 0 72 15,6 0-96-15,15 0 32 16,2 6-48-16,13-6-4 16,-3 2-20-16,5-7 12 15,-2 2-16-15,-1-10-56 16,-5 2 24-16,-3-15-68 16,-4 2 52-16,-5-21-16 15,-6 5 32-15,0-10-64 16,-6 8 48-16,-7-3 8 15,-2 11 20-15,-3 4-8 16,-3 9 12 0,-6 5 12-16,0 11 0 15,-6 10-12-15,3 6 4 0,-6 31 100 16,6 9-52-16,-6 12 60 16,4 1-60-16,-1-1 40 15,3-7-48-15,0-3 44 16,3-8-48-16,-3-3 36 15,3-8-36-15,-3-7 16 16,6-6-28-16,-3-8 16 16,0-5-20-16,0-11 8 15,0 1-12-15,0-14 0 16,6 0-4-16,0-13-60 0,2 2 28 16,4-12-76-16,0 2 56 0,3-8-16 15,3 8 36 1,-3 2-4-16,3 9 16 15,-3 15-36-15,0 14 28 16,-4 15-4-16,1 6 16 16,-3 5 0-16,0 3 0 0,-3 2 16 15,3 1-4 1,-3-1 104-16,3-2-60 16,-3-6 96-16,0-2-84 0,0-5 8 15,0-3-44-15,0-6-4 16,3-2-12-16,0-3 12 15,3 1-12-15,-1-4-12 16,1 1 0-16,3-3 12 16,0 3-4-16,3-9-4 15,3 4 4-15,0-11 12 16,-1 2-8-16,1-13 16 16,-3 6-16-16,0-14-4 15,0 5 0-15,-3-7-68 16,-3 5 36-16,-9-3 4 15,0 8 12-15,-15 6-16 16,0 10 16-16,-9 8 4 0,3 8 8 16,-3 5 0-1,9 6 0-15,6 4 96 16,9 4-52-16,9 2 24 0,3 0-36 16,9-5 12-1,0 0-24-15,0-11 36 0,-4 0-32 16,-2-10-12-1,0-1-8-15,-3-7 12 0,-3 3-8 16,-3-6-28-16,-3 5 8 0,-3-2-40 16,0 2 32-1,0-2 8-15,0 2 8 16,0-2 4-16,3 5 0 16,-3-6 0-16,3 6 0 0,0-5 52 15,0 5-28 1,-3-5 8-16,2 5-20 0,-2-3 20 15,0 6-20-15,-3-3-20 16,0 0 0-16,0 0 4 16,6 0 4-16,0-3 24 15,0 3-12-15,-3-2-20 16,0 2 0-16,0-3 4 16,0 3 4-16,3-3 24 15,3 1-12-15,-3-4 12 16,3 6-12-16,-3-5 0 15,3 5-4-15,0-3-24 16,0 3 8-16,-3-5 32 16,3 2-16-16,-6-4-8 15,2 4-4-15,-7-8 12 16,-1 6-4-16,-6-6-20 16,3 4 8-16,-12-4-32 15,3 6 24-15,-15-3-28 0,6 2 24 16,-11 1 20-16,5 2 0 15,-6 1 0-15,9 2 4 16,1-3-4-16,8 6 0 16,3-3-36-16,6 0 20 0,3-3-136 15,6 3 84-15,0-2-276 16,6 4 192 0,-3-2-812-16,6 5 536 0</inkml:trace>
  <inkml:trace contextRef="#ctx0" brushRef="#br0" timeOffset="71782.08">16093 6757 704 0,'18'-7'264'0,"-18"7"-208"0,9-8-12 0,-6 2 204 0,0 6-144 0,-6-5 160 15,3 2-152-15,-9-2 68 16,0 2-108-16,-9-2 16 16,0 5-52-16,-2 0-4 15,2 5-20-15,3 3-8 16,9 6 0-16,6 4 56 16,6 1-32-16,9 7 68 15,3 1-56 1,-1 4 72-16,-2 1-64 15,-12-3 52-15,0-5-56 0,-15-6-4 16,0 1-24-16,-14-8-36 16,-1-1 8-16,-12-7-180 15,6-1 104-15</inkml:trace>
  <inkml:trace contextRef="#ctx0" brushRef="#br0" timeOffset="72140.69">16236 6850 924 0,'39'-8'340'0,"-39"8"-260"0,35-5-28 0,-17 0 152 16,0 5-124-16,3-8 124 15,0 2-116-15,-3-7 36 16,0 5-76-16,-7-10 44 15,-2 4-52-15,-12-4 52 32,-3 5-56-32,-14 5 12 0,2 5-32 15,-12 11-16-15,6 5-4 0,-3 11 72 16,10 3-36 0,5 4 24-16,6 4-36 0,12 2 36 15,6-3-32 1,8-5 12-16,4-2-20 15,0-11-16-15,3-3-4 16,3-11-104-16,-4 1 60 0,4-11-228 16,-3 0 156-16</inkml:trace>
  <inkml:trace contextRef="#ctx0" brushRef="#br0" timeOffset="73706.47">17349 6578 880 0,'3'-35'328'0,"-3"35"-256"0,6-21-16 0,-3 10 196 0,3 6-148 0,-3-5 116 16,0 4-128 0,0 1 48-16,0 2-80 0,-3 6-16 15,0 2-28 1,-3 11-12-16,3 5 0 15,-3 11-16-15,3 2 8 0,3 3 4 16,3 3 0 0,3-3-12-1,0-5 8-15,3 0 84 0,0-3-48 16,3-5 44-16,-1-6-44 0,1-7 44 31,0-1-44-31,-3-10 28 0,0-2-32 0,-3-12 44 16,3 4-40-16,0-14 12 15,0 6-28 1,0-12-16-16,-1 4-4 16,-2-3-16-16,3 8 12 15,-3 7-4-15,3 9 4 0,0 10-20 16,0 6 16-16,0 5-12 16,3 0 12-16,3 2 0 15,-1 1 4-15,4-3 44 16,3-3-24-16,-3-2 52 15,0-4-36-15,-3-4 28 0,-3 2-28 16,-1-5-8 0,-2 3-12-16,-3-6 4 15,3 3-8-15,-3-5-12 0,0 2 4 16,0-4 28 0,3-1-12-16,-3-8 12 15,3 2-12-15,-3-20-68 16,0 0 28-16,-3-19-92 15,-1 2 64-15,-5-1-192 0,3 12 140 16,-3 3-228-16,0 10 192 0,-3 4-176 16,3 9 184-16,0 1-80 31,3 8 124-31,0-6-132 0,0 6 124 16,0-3-56-16,6 5 92 0,0-5 80 31,0 3-4-31,0-5 264 0,0 4-152 0,0-4 220 15,3 4-196 1,-3-2 144-16,3 6-164 0,-3-1 108 16,0 3-136-16,-1 8-72 15,4 5-20-15,-3 22-40 16,3 7 20 0,-3 22 4-16,3-1 8 0,-3 3 16 15,3-5-8-15,-6-11 112 16,3-10-68-16,-6-8 52 15,3-6-64-15,-3-7-12 16,0-6-16-16,0-5 32 16,3 0-20-16,-3-11 12 15,0 3-20-15,0-2-8 16,-1-1-4-16,1-2 4 0,3-1-4 16,0-4 24-1,0 4-16-15,0-9-4 16,0 4-4-16,-3-13 4 15,3 3-4-15,-3-16 8 16,3 5-8-16,0-7-12 16,0 7 4-16,-3 5-16 0,3 9 12 15,0 13-24-15,3 7 20 16,-3 19-32-16,3 6 28 16,0 5 16-16,3 5 0 0,-1-3-16 15,1-5 8 1,-3-2 40-16,3-6-20 15,-3-3 36-15,0-2-32 0,-3-5 20 16,0-3-20-16,-6-6 36 16,3 1-28-16,-3-3-12 15,0 0-8 1,0 0-84-16,0 0 44 0,0-3-152 16,0 3 104-1,0-2-404-15,3-1 276 16</inkml:trace>
  <inkml:trace contextRef="#ctx0" brushRef="#br0" timeOffset="73995.17">18543 6755 820 0,'15'-16'304'0,"-15"16"-236"0,18-27-20 0,-9 12 248 0,2 4-172 0,4-7 56 0,3-4-108 0,3 6 28 15,0 9-60-15,0 12-28 16,0 8-12-16,-4 8-28 15,1 6 16 1,-9 2 68-16,0-3-32 0,-9-2 64 16,0 0-52-16,-12-8 80 15,3 0-64 1,-12-11 0 0,1 0-32-16,-7-10-4 0,3 2-8 0,-6-7-52 15,6-1 28 1,1-7-112-1,5 2 72-15,3-19-152 0,6 6 120 0</inkml:trace>
  <inkml:trace contextRef="#ctx0" brushRef="#br0" timeOffset="74909.64">19981 6723 892 0,'17'-16'332'0,"-17"16"-260"0,21-10-20 0,-15 2 316 16,0 2-212-16,-9-7 80 15,3 5-140-15,-18 0-4 0,0 3-56 16,-17 8-24 0,5 7-4-16,-15 6-8 0,7 5 0 15,-4-2 0 1,9 2 0-16,6 3-12 15,13 0 8-15,11 2-60 0,6 0 36 16,8-2 12 0,7-3 12-16,6-7 4 15,3-1 0-15,3-13 0 0,2 0 0 16,1-16 52-16,0 3-28 16,0-16 0-1,-4 0-16-15,-2-27-68 0,0 0 32 16,-9-20 4-16,0 10 12 0,-9-8 4 15,0 15 0 1,-12 4-12-16,3 12 12 16,-6 12 40-16,0 12-20 0,-6 17-28 15,6 9 8 1,-6 20 44-16,6 7-16 0,3 27 24 16,3 0-24-16,6 8 28 15,3-6-32-15,3-4 4 16,0-15-12-1,0-4 56-15,-1-8-36 0,-2-8-12 16,0-3-8-16,-3-5 0 16,0-3-4-16,-3-5-292 15,0 0 156-15</inkml:trace>
  <inkml:trace contextRef="#ctx0" brushRef="#br0" timeOffset="75246.42">20427 6551 1172 0,'24'-18'436'16,"-24"18"-340"-16,36 5-24 0,-19 8 12 0,4 6-60 16,9 7 32-16,0 3-28 0,0 8 44 15,-4-5-40-15,-8 0 28 16,-3-6-32-16,-15-2 96 15,0 0-68-15,-18-8 48 16,3-3-64-16,-17-10-12 16,2-1-16-16,-15-10 16 31,6 3-16-31,-5-8 12 0,11 2-12 0,0-13 28 16,10 6-24-16,5-19 20 15,9 5-20-15,3-8-80 16,9 3 36-16,9 6-248 15,6 9 156-15,8 7-408 0,1 7 296 16</inkml:trace>
  <inkml:trace contextRef="#ctx0" brushRef="#br0" timeOffset="75721.08">20859 6564 788 0,'-3'-10'292'0,"3"10"-228"0,0 0-16 0,0 5 228 16,3 6-160-16,-3 10 24 15,3 3-84-15,0 7 16 16,0-2-40-16,0 3 16 16,2-3-28-16,-2-2 140 15,3-6-88 1,-3-5 48-16,0 0-72 0,-3-11 12 16,0 0-40-16,0-10 16 15,0 0-20-15,0-9 8 16,6 1-12-16,3-13 12 15,3-1-16-15,9-18-84 16,6 6 44-16,3-4-8 16,-1 12 24-16,4 17-16 15,-3 12 20-15,0 20-12 16,-4 11 12-16,-8 8 52 16,0 0-20-16,-9-2-8 15,0-3-8-15,-9-6 12 16,3-2-8-16</inkml:trace>
  <inkml:trace contextRef="#ctx0" brushRef="#br0" timeOffset="75956.64">21394 6342 1204 0,'18'3'448'0,"-18"-3"-348"0,6 24-32 0,-9-9 160 15,0 4-140-15,-12 7 28 16,1 3-72-16,-13 6-8 16,6-3-24-16</inkml:trace>
  <inkml:trace contextRef="#ctx0" brushRef="#br0" timeOffset="76452.57">21594 6863 1100 0,'30'0'408'0,"-30"0"-316"16,26-2-28-16,-14-1 100 0,0 0-104 0,0-7 108 15,3 2-96-15,-3-11-12 16,3 6-36-16,0-13 20 16,0 4-28-16,2-23 4 31,4 3-12-31,-3-21 20 0,-3 7-16 15,-3 3 32-15,0 11-28 16,-9 7 20 0,-3 12-20-16,-12 12-8 0,0 8-4 15,-12 27 4-15,6 11-4 0,-3 23 16 16,7 0-12 0,2 8 24-16,9-2-20 15,6-1 40-15,9-7-28 16,5-6 40-16,4-8-36 0,0-10-16 15,3-5-4-15,0-12 8 16,0-4-8-16,-7-11 4 16,1 0-4-16,-3-8-40 15,-3 0 16-15,-3-8-116 16,3 6 72-16,-3-6-272 0,3 5 184 16,-6-5-488-1,0 6 356-15</inkml:trace>
  <inkml:trace contextRef="#ctx0" brushRef="#br0" timeOffset="76671.05">21710 6747 1224 0,'-9'-11'456'0,"9"11"-356"15,3-8-28-15,-3 6 208 0,6 2-168 0,3-6 104 0,3 4-124 0,6-4-16 0,-1 4-48 0,10-6-16 16,0 5-8-16,9-2-16 15,-1 5 8-15,4-3 4 16,-3 3 0-16,3-2-72 16,-7 4 40-16,-2-4-268 15,-3 2 164-15,-3-3-484 16,-3 6 344-16</inkml:trace>
  <inkml:trace contextRef="#ctx0" brushRef="#br0" timeOffset="76872.66">22386 6826 1380 0,'20'3'512'0,"-20"-3"-396"0,12 10-36 0,-6-7 284 0,3 2-216 16,-3-2-24-1,0 0-80-15,-3-3-16 0,0 2-16 0</inkml:trace>
  <inkml:trace contextRef="#ctx0" brushRef="#br0" timeOffset="106916.15">11235 7858 612 0,'-6'5'228'0,"6"-5"-180"0,-8 3-12 0,5 0 184 0,3 2-128 16,-3-2 124-1,3-1-128-15,-3-2 44 16,3 3-76-16,3 0 36 16,3 2-52-16,2 0 68 15,7 3-60-15,9-3 36 16,0 3-48-16,12 0 52 16,-1 3-52-16,16-6 44 15,3 3-44-15,29-8 24 16,-3 3-32-16,33-9 16 15,-5 4-24-15,37-9 0 16,-5 3-12-16,48-10-8 0,-16 5 4 16,55-6 4-1,-25 6-4-15,45-3 8 16,-30 5-8-16,42 1 8 0,-29 7-8 0,40-2 8 16,-28 5-8-1,43-3 8-15,-32 3-8 16,57-5-4-16,-39 2 4 15,62-5-16-15,-32 3 8 0,50-8 28 16,-47 7-12-16,56-4-4 16,-45 5-4-16,48-6 20 15,-47 6-12-15,62-3-4 16,-54 2-4-16,57 1-4 16,-53 3 0-16,41-4 8 15,-54 4-4-15,52-1-4 16,-49 3 4-16,24-3-16 15,-50 6 8-15,9-6 12 16,-48 3-4-16,-9-2 8 16,-48-1-8-16,-5 0-4 15,-34 3 4-15,-11-2-4 16,-30 2 0-16,-14-6 32 16,-19 1-16-16,-9-3 32 0,-11 3-32 15,-10-3 20 1,-11 3-20-16,-9-3-16 15,-9 5-4-15,-9-2 20 16,-4 5-8-16,-5-5-4 16,0 5 0-16,-9-3-60 0,3 6 32 15,-9-3-200-15,4 5 124 16</inkml:trace>
  <inkml:trace contextRef="#ctx0" brushRef="#br0" timeOffset="115631.35">13015 9284 808 0,'-12'-24'300'0,"12"24"-232"0,-5-29-20 0,2 11 212 15,3 5-152-15,-3-22 140 16,6 6-140-16,3-16 64 15,5 8-100-15,7-21 24 16,6 2-56 0,18-10 28-16,2 8-36 0,22 0-20 15,-1 10-4 1,40 6-44-16,-4 10 20 0,51 16 16 16,-10 11 0-16,37 42-24 15,-21 13 12 1,-12 40-12-16,-27 0 12 15,-45 29 0-15,-26-8 4 0,-51 22 16 16,-15-14-4-16,-39-3 96 16,1-18-56-16,-36-13 96 15,5-19-80-15,-32-13 24 16,12-14-48-16,-21-15 20 16,21-11-28-16,-9-23 16 15,23-6-24-15,-8-42-28 16,21-3 4-16,8-40-148 15,19 6 80-15,20-16-180 0,18 16 144 16</inkml:trace>
  <inkml:trace contextRef="#ctx0" brushRef="#br0" timeOffset="116365.23">13703 8938 964 0,'9'-11'360'0,"-9"11"-280"0,9-5-24 0,-6 2 164 16,3 6-132-16,-9-1 36 15,3 6-76-15,-9 11 52 16,0-1-60-16,-12 17 80 16,0 4-68-16,-3 12 44 15,10-1-56-15,2-2 76 16,9-6-64-16,6-8 60 15,9-7-60 1,5-9 4-16,4-2-32 16,3-8-4-16,3-3-12 15,0-7 4-15,-4-1-8 0,1-7-116 16,-3-1 60-16,-3-8-252 16,3 6 168-16,-9-8-272 15,-3 5 232-15,-6-8-436 16,-3 6 348-16,-6-9-196 31,0 6 268-31,3 3 784 16,3 7-312-16,0-2 196 15,6 5-284-15,-3 24 136 16,3 10-192-16,0 17 20 16,0-1-92-16,-1 3-24 15,1-3-24-15,0-2-12 0,0-3 0 16,-3-5-172-1,0-6 92-15</inkml:trace>
  <inkml:trace contextRef="#ctx0" brushRef="#br0" timeOffset="117814.51">15885 9430 1092 0,'-18'-13'404'0,"18"13"-316"0,-24-16-24 0,12 5 196 15,3 3-156-15,-6-13 72 0,6 0-104 16,-2-16 48-16,5 2-68 0,0-18 24 31,6 6-44-31,9-11 44 16,2 10-44-16,22-16 4 16,3 6-24-16,21-8-32 15,-1 13 8-15,36 0 4 0,4 11 8 16,43 8-20-1,-2 12 12-15,30 33 4 16,-15 13 4-16,12 34-28 16,-24 6 16-16,-18 33 4 0,-30 4 8 15,-33 5-28-15,-23-11 16 16,-36 3 24-16,-9-16-8 0,-41 0 8 16,-7-8-4-16,-38-16 36 15,5-10-20-15,-38-22 4 16,15-7-16-16,-38-27 28 15,17-8-24-15,-12-26 12 16,27-3-16-16,0-13 12 16,23 2-16-16,16-13-172 15,20 11 92-15,22-13-52 16,20 10 72-16,24-3-392 16,15 14 244-16</inkml:trace>
  <inkml:trace contextRef="#ctx0" brushRef="#br0" timeOffset="118774.1">16522 9107 632 0,'-6'-11'236'0,"6"11"-184"0,0-8-16 0,0 1 192 0,0 4-132 0,0-5 176 15,3 3-160-15,-3-6 116 16,3 3-136-1,0-5 44-15,3 5-80 0,3-3-32 16,3 3-16 0,2-2-8-16,1 5 0 15,0-1-12-15,3 6 8 0,-3 6-4 16,3 4 0 0,-6 14 8-16,-3 5 0 0,-9 13 0 31,0 1 0-31,-12 7 0 0,0-5 0 15,-9-3 76-15,6-7-40 16,-3-6 32-16,3-3-40 0,0-7 36 16,7-3-36-16,-1-3 40 15,3-3-40 1,3-2 28-16,6-2-28 0,3-6 8 16,6 0-20-16,5-3 20 15,7 0-24-15,9-2-4 16,0 0-4-16,5-3 4 15,-2 5-4-15,3-2-12 16,-6 5 4-16,-4-5-4 16,-2 5 0-16,-6-3 16 15,-3 3-4-15,-3-3-4 16,-3 6 4-16,-4-3-4 16,1 0 0-16,-3 0 0 0,3 0 0 15,-6 0 0-15,0 0 0 16,0 0-44-16,0 0 24 0,0 0-124 15,0 0 80 1,-3 0-292 0,0 0 200-16,0 0-388 0,0 5 308 15</inkml:trace>
  <inkml:trace contextRef="#ctx0" brushRef="#br0" timeOffset="119630.4">18787 9432 820 0,'-12'-29'304'0,"12"29"-236"0,-9-26-20 0,6 5 248 15,3 0-172-15,0-19 124 0,3 3-140 16,3-11 8-1,6 6-68-15,12-8 16 16,3 7-36-16,29-7-8 16,4 10-12-16,32-5-8 15,0 14 4-15,33 15-24 16,-9 13 12-16,27 24-4 16,-12 14 4-16,-6 36 0 15,-24 6 0-15,-26 26 0 0,-25-8 0 16,-38 11 8-1,-15-11 0-15,-38-2 52 16,-7-16-28-16,-35-17 96 0,2-15-68 0,-29-13 56 16,9-8-64-16,-27-16 16 31,18-5-40-31,-6-25 52 0,23-1-40 16,1-36 12-16,24 4-28 15,-1-27-24-15,16 2 0 16,8-20-112-16,15 13 68 15,12-6-260-15,15 19 172 16,18 8-524-16,6 15 368 0</inkml:trace>
  <inkml:trace contextRef="#ctx0" brushRef="#br0" timeOffset="120080.56">19391 9192 684 0,'6'-11'252'0,"-6"11"-192"0,3-16-20 0,-3 6 296 0,0 4-192 0,0-4 216 15,3 2-208-15,0 2 124 16,3 4-160-16,0 15 20 16,0 8-84-16,9 16-4 15,3 6-28-15,3 4-4 16,2 1-8-16,-2 2-24 16,0-5 8-16,-12 0-320 15,-3-5 176-15</inkml:trace>
  <inkml:trace contextRef="#ctx0" brushRef="#br0" timeOffset="133291.81">11375 9417 892 0,'12'-3'332'0,"-12"3"-260"0,21 0-20 0,-12 0 152 0,3 0-124 0,6 0 144 16,0 0-128-16,2-3 48 31,4 1-84-31,0-6 44 16,6 0-60-16,0-8 60 15,-1 3-64-15,1-16-16 0,0 5-16 16,0-19 8-1,-1 6-8-15,-5-10 16 32,0 4-16-32,-9 1-12 0,-3 10 0 0,-12 1-4 15,-3 9 0-15,-12-1 16 16,3 7-4-16,-15 2-20 0,6 7 8 16,-11-1 4-1,5 2 4-15,-9 6-12 0,9 6 8 16,-8-4-4-1,8 4 0-15,-6-4 16 0,12 3-4 16,0-2-20-16,10 2 8 0,-1 1 20 16,6 2-4-1,3 0-12-15,3 2 0 0,3 1 12 16,6-1-4-16,6 4 8 16,5-1-8-1,10 11-12-15,3 2 4 0,17 16-48 16,1 1 24-1,9 10-12-15,-7-3 24 16,-8 5 0-16,-6-2 8 0,-16 3 16 16,-8-6-4-16,-18 3 68 15,-3-11-40-15,-23-5 92 16,-1-7-68-16,-21-9 36 16,7-5-56-16,-7-16-12 15,9-3-12-15,-2-21 24 0,11 0-20 16,-3-21-12-1,15 6-8-15,9-20-112 16,12 12 64-16,15-14-164 16,9 8 120-16,12-5-252 15,0 10 196-15,-1 9-512 16,1 12 372-16</inkml:trace>
  <inkml:trace contextRef="#ctx0" brushRef="#br0" timeOffset="133758.1">10905 9446 1276 0,'-12'-29'472'0,"12"29"-364"0,3-48-32 0,3 8 152 16,6 6-140-16,9-32 72 16,3 5-96-16,14-29-28 15,1 8-20-15,23-19-32 16,4 17 8-16,26 7 4 16,1 21 4-16,32 17-28 15,-6 17 16-15,29 41-4 16,-14 15 8-16,0 56-36 15,-21 6 24-15,-32 46-72 16,-25-9 52-16,-56 26-36 0,-18-19 44 0,-47-3 88 16,0-26-28-16,-40-15 204 15,10-22-132-15,-33-19 64 32,15-12-96-32,-6-27-4 0,18-8-40 15,5-24 32-15,25-6-32 16,3-36-112-16,17-3 48 15,3-31-204-15,16 7 136 0,2-23-296 16,12 7 228-16</inkml:trace>
  <inkml:trace contextRef="#ctx0" brushRef="#br0" timeOffset="191217.44">24252 5051 1068 0,'3'-8'396'16,"-3"8"-308"-16,3-5-24 0,-6 2 196 16,3 6-156-16,-6-3 44 15,3 5-84-15,-9-2 4 16,0 5-40-16,-6-3 72 16,3 3-56-16,-5-8 40 15,5 2-48-15,3-10 44 0,6 1-48 0,9-9 4 31,9 2-24-31,9-1-24 0,8 4 4 0,4 11 4 32,-3 8 4-32,-6 21 16 15,-1 8-8-15,-11 19 32 0,-3-6-24 16,-15 3-4-16,0-6-8 16,-26 6-164-16,-1-2 88 0,-24-4-500 15,1-2 320-15</inkml:trace>
  <inkml:trace contextRef="#ctx0" brushRef="#br0" timeOffset="197137.84">20734 9424 820 0,'6'-2'304'0,"-6"2"-236"15,0-8-20-15,0 5 240 0,0 3-168 0,-3-2 128 16,3-1-144-16,-3-2 40 16,3 5-84-16,-6-6 8 15,3 6-36-15,-3-5-4 16,6 5-16-16,0-5-8 16,3 2 0-16,0-2 4 15,0 5-4-15,6-3-20 16,0 3 8-16,-1 3 4 31,1 2 4-31,-6 3 44 0,0 5-24 0,-9 3 148 16,3 0-92-16,-6-3 72 15,4 1-84-15,-7-7-28 16,3-1-20-16,0-9-24 16,3 0 4-16,0-4 4 15,6-1 0-15,-3-3-64 16,6 3 36-16,-3-3-128 15,6 6 84-15,0-3-184 16,0 3 144-16</inkml:trace>
  <inkml:trace contextRef="#ctx0" brushRef="#br0" timeOffset="199253.24">21903 9612 912 0,'-23'-8'340'0,"23"8"-264"0,-27-21-24 0,12 5 248 16,6 0-176-16,-12-18 136 15,6 5-152-15,-3-13 64 16,7 5-100-16,5-35 8 15,6 6-48-15,20-29-12 16,10 7-12-16,15-20 20 16,2 10-16-16,22 3-12 15,2 18-4-15,25 19-16 16,-4 21 12-16,33 29-12 16,-9 18 8-16,9 43 0 15,-18 8 4-15,-15 50-12 16,-20 3 12-16,-33 34 12 15,-16-10 0-15,-35-3 8 16,-5-24-8-16,-37-13 76 16,-3-21-44-16,-20-17 120 15,6-15-88-15,-28-18 20 16,10-11-52-16,-12-16-12 16,18-3-16-16,2-21 12 0,22-2-12 15,2-40-72-15,18 0 32 0,7-35-112 16,14 6 84-1,9-8-228-15,9 18 160 16,9 6-452 0,3 20 324-16</inkml:trace>
  <inkml:trace contextRef="#ctx0" brushRef="#br0" timeOffset="199584.86">22219 8811 1300 0,'-9'0'480'0,"9"0"-372"0,-3 13-32 0,3-3 180 0,6 4-156 16,3 7 116-16,6 3-124 0,0 13-12 15,0 5-52-15,-4 3 0 16,1 0-16-16,-12-5-8 16,0-9 0-1,-6-7-400 1,0-8 216-16</inkml:trace>
  <inkml:trace contextRef="#ctx0" brushRef="#br0" timeOffset="199822.44">22588 8916 1464 0,'-21'14'544'0,"21"-14"-424"0,-56 63-32 0,17-26 232 15,3 3-192-15,-26 13-8 16,2 0-72-16,-2-6-28 16,14-4-12-16,3-6-8 15,16-8 4-15,2-5-312 16,12-3 168-16,9-3-572 16,6 1 400-16</inkml:trace>
  <inkml:trace contextRef="#ctx0" brushRef="#br0" timeOffset="200304.71">22311 9475 1224 0,'12'-24'456'0,"-12"24"-356"0,12-24-28 0,-3 11 140 16,0 5-132-16,3-8 64 15,0 5-84-15,0-2-16 16,2 5-28-16,-2 0-12 15,0 6 0-15,0 2-16 16,0 5 8-16,-9 8-24 16,0 6 16-16,-12 13 40 15,0 2-16-15,-9 6 112 16,3 2-68-16,1-10 64 16,2-3-68-16,6-8 24 15,9-5-44-15,9-8 0 16,2-3-20-16,7-8 20 15,0-2-20-15,0-5 4 16,0-1-8-16,0-2-8 16,-3 5 4-16,-4-3-216 15,-2 6 116-15,-3 0-288 16,-3 5 216-16,-6-3-552 16,3 6 400-16</inkml:trace>
  <inkml:trace contextRef="#ctx0" brushRef="#br0" timeOffset="207276.74">17153 10888 404 0,'3'-19'148'0,"-3"19"-112"0,-6-5-12 0,0 2-12 0,6 6-12 0,-6-3-232 16,3 5 128-16</inkml:trace>
  <inkml:trace contextRef="#ctx0" brushRef="#br0" timeOffset="207711.01">17162 10901 456 0,'3'-5'168'0,"-3"5"-128"0,6-6-16 0,-6 4 24 16,3 4-32-16,-3-2-24 31,6 0 4-31,-3-2 36 0,3 2-20 0,-6-3 0 16,0 6-8-16,0-3-24 16,0 0 12-1,0 0-68-15,0 0 44 16</inkml:trace>
  <inkml:trace contextRef="#ctx0" brushRef="#br0" timeOffset="208493.51">11997 11327 924 0,'-9'-11'340'0,"9"11"-260"0,18-16-28 0,-6 3 220 0,3 5-160 0,12-18 124 16,3 2-140-16,23-13-32 16,1 2-40-16,26-4-20 15,-2 10 0-15,20 23-24 16,-9 12 12-16,-3 23-32 15,-8 5 24-15,-31 14 84 16,-11-1-36-16,-27 14 160 16,-12-5-112-16,-30-1 80 15,1-4-92-15,-28-12 0 16,10-7-44-16,-16-13 32 16,9-9-32-16,-5-15 12 0,11-3-20 15,4-21-80-15,11 0 36 16,24-14-292-16,12 6 180 15,45-2-584-15,14 7 404 0</inkml:trace>
  <inkml:trace contextRef="#ctx0" brushRef="#br0" timeOffset="208863.21">14141 10933 1340 0,'14'-22'496'0,"-14"22"-384"0,18-5-36 0,-3 2 24 15,3 6-72-15,15 0 24 16,5 2-32-16,22 11-16 16,2 2-8-16,10 20-16 15,-4 4 12-15,-8 11 76 16,-9-3-40-16,-19 11 108 15,-8-6-80-15,-21 12 92 16,-6-9-88-16,-30-5 96 16,1-8-92-16,-31-8 32 15,4-8-56-15,-13-13 48 16,10-6-52-16,-1-18 20 16,12-5-36-16,4-27-16 0,14 1-8 15,6-25-148 1,12 9 84-16,15-19-200 0,9 7 148 15,21-1-388-15,9 15 280 16</inkml:trace>
  <inkml:trace contextRef="#ctx0" brushRef="#br0" timeOffset="209257.27">16933 10821 840 0,'17'-10'312'0,"-17"10"-244"0,9 0-16 0,-6 5 268 0,0 3-184 0,3 19 264 15,3 7-228-15,3 24 36 16,0 0-124 0,6 11-4-16,0-3-48 15,3 8 12-15,-1-5-24 0,1-5-8 16,-3-9-8-1,-3-10 12-15,-3-8-8 16,-3-10-188-16,3-6 96 0</inkml:trace>
  <inkml:trace contextRef="#ctx0" brushRef="#br0" timeOffset="209629.84">19150 10824 1340 0,'12'-10'496'0,"-12"10"-384"0,3 15-36 16,0 7 192-16,3 4-164 15,0 27 36-15,0 5-84 0,3 16 36 16,0-5-52-16,0 10-4 16,2-2-20-16,-2-5 16 15,3-12-20 1,-3-12 12-16,0-8-12 15,-3-14-88-15,0-5 44 0,-3-18-352 16,3-6 212-16</inkml:trace>
  <inkml:trace contextRef="#ctx0" brushRef="#br0" timeOffset="210128.62">20365 11253 1040 0,'-3'-13'384'0,"3"13"-300"0,11-6-20 16,-2 4 120-16,0 2-112 0,3-3 120 16,3 3-108-16,3-3 64 15,3 6-88 1,-3-3 92-16,2 3-88 0,-2-1 52 15,0 4-72 1,-6-4 40-16,0 3-48 0,-3 1 0 16,0 2-24-16,-6-8 36 15,0 2-24-15,-3 1 40 16,0 0-36-16,-3-3 28 16,3 0-28-16,-6-3 16 15,3 3-24 1,-6-5-28-16,3-3 4 0,-6 0-132 15,6 3 76-15,-3-3-304 16,3 5 204-16</inkml:trace>
  <inkml:trace contextRef="#ctx0" brushRef="#br0" timeOffset="-211631.11">24079 8538 944 0,'3'-13'352'0,"-3"13"-276"0,9-5-20 0,-6 5 208 15,3 2-156-15,0 4-8 16,3 1-64-16,-3 17 56 16,3 3-56-16,-3 20 24 15,0 6-40-15,0 5-16 16,0-5-8-16,-3-8 20 16,0-8-8-16,-3-5 24 15,0-8-20-15,-3-5-180 16,0-6 92-16,0-8-456 15,6-2 296-15</inkml:trace>
  <inkml:trace contextRef="#ctx0" brushRef="#br0" timeOffset="-211338.76">24627 8954 1080 0,'0'15'400'0,"0"-15"-312"0,-51 22-24 0,10-9 292 16,5 0-208-16,-30 3 100 15,7 2-148-15,-15-2-12 16,8 0-52-16,-2 0-24 15,14 3-8-15,6-4-24 16,16 1 12-16,5-2-200 16,9-1 116-1,6-3-384-15,9 1 264 16</inkml:trace>
  <inkml:trace contextRef="#ctx0" brushRef="#br0" timeOffset="-210912.15">24252 9234 904 0,'-12'-16'332'0,"12"16"-256"0,-6-5-24 16,0 7 220-16,3 4-160 0,-9 10 104 15,3 2-124 1,-3 6 28-16,3 2-72 0,6 1 36 16,6-1-48-16,6-2 44 15,6-3-48-15,3-5 12 16,0 0-28-16,9-11 20 16,0 1-24-16,2-12-108 15,-2 1 48 1,-3-11-120-16,0 3 92 0,-6-3-24 15,-4 5 60-15,-11 9 24 16,0 4 12-16,-9 9 48 16,4 2-24-16,-4 8 8 15,3 1-16-15,3 4 0 16,3 3-4-16,5 3-52 16,4-6 28-16,3-4-316 15,0-7 184-15</inkml:trace>
  <inkml:trace contextRef="#ctx0" brushRef="#br0" timeOffset="-210528.03">23877 9567 780 0,'-63'-45'288'0,"63"45"-224"0,-59-50-20 0,29 16 276 31,9 5-184-31,-14-35 104 0,5 3-140 0,0-29 76 15,9 11-100 1,9-27 4-16,12 8-48 16,18-5-12-16,9 18-12 15,29 3-24-15,7 19 8 16,35 20-40 0,3 22 28-16,39 40 8 0,-3 13 8 15,15 60-40-15,-18 11 24 16,-9 51-12-16,-24-3 20 15,-38 10-8-15,-22-18 8 0,-41-19 68 16,-15-21-28-16,-35-28 104 16,-4-23-76-16,-26-15 28 15,5-13-48-15,-26-32 12 16,12-8-28-16,-15-31 0 16,12-1-12-16,-4-31-252 15,19 5 132-15,-3-27-816 16,14 14 512-16</inkml:trace>
  <inkml:trace contextRef="#ctx0" brushRef="#br0" timeOffset="-209885.97">24058 10620 880 0,'6'-34'328'0,"-6"34"-256"0,12-13-16 0,-6 13 320 31,0 5-216-31,0 14 156 0,0 4-184 0,-3 17 76 16,3 5-120-16,3 19 16 31,0-1-64-31,3 8-24 0,3-7-8 0,0-8 8 16,2-9-8-16,-5-7-56 15,3-8 24-15,-6-9-272 16,3-4 164-16,-6-6-612 15,0-2 412-15</inkml:trace>
  <inkml:trace contextRef="#ctx0" brushRef="#br0" timeOffset="-206560.35">22508 10623 1120 0,'3'-18'416'0,"-3"18"-324"0,3-6-24 0,-6 6 236 16,3 3-180-16,-3 7 64 15,0 4-112-15,-6 15 60 16,6 5-76-16,0 24-4 16,6 3-36-16,0 16 24 15,6-6-28-15,-3-2 20 16,3-11-20-16,-6-2 20 15,2-11-24-15,-5-5 4 16,3-3-8-16,-6-11 20 16,3-5-16-16,-2-7-64 0,-1-1 24 15,0-8-208-15,3-2 132 16,3-3-408 0,2 2 288-16</inkml:trace>
  <inkml:trace contextRef="#ctx0" brushRef="#br0" timeOffset="-186912.68">2213 6104 728 0,'-14'-29'268'0,"14"29"-208"0,-6-16-16 0,-3 5 132 16,9 6-104-16,-6-8 132 16,6 5-120-16,-3-5 120 15,3 2-120-15,0-2 84 16,3 5-100-16,3 0 20 16,-6 3-52-16,3 5 4 15,3 2-24-15,-6 14 36 16,3 0-28-16,0 21 12 15,3 8-20 1,-4 8 0-16,4 0-8 0,3 16 36 16,-3-6-20-16,9 19-24 15,-3-5 0-15,-3 10 16 16,0-5-8-16,3 16 32 16,-3-10-24-16,-3 9 12 15,0-9-16-15,-3 20-8 16,3-7 0-16,-15 18 28 15,0-13-16-15,-3 23-12 16,0-10-8-16,3 30 20 16,0-17-8-16,3 16-20 15,3-18 4-15,3 28-4 16,3-20 4-16,3 31 24 16,3-18-8-16,0 26 4 15,3-26-4-15,-9 24-24 16,6-22 8-16,-6 27 4 15,3-21 4-15,-12 31 8 16,3-18-4-16,-6 30-4 0,6-23 4 16,-3 25-16-1,6-29 8-15,-6 15 4 0,3-20 0 0,-3 17 16 16,-3-22-8 0,-3 28-12-16,-3-27 0 15,-6 30-4-15,7-21 0 16,-13 15 24-16,9-26-8 0,-3 8-12 15,6-21 0-15,-6 13-16 32,4-18 12-32,5 12 32 0,3-23-16 15,3-2 0-15,6-20-4 0,0 17 12 16,0-3-8-16,0-3 24 0,6-5-20 16,-6-18 24-16,-6-6-24 15,0 3 40-15,6 0-28 0,-9-5-12 16,9-14-8-16,-12-10 12 15,12-6-8-15,-9-4-12 16,9-1 0-16,-9-5 28 16,-3 0-12-16,-3-8 56 15,3 2-36-15,1-7 4 16,-7-3-24-16,3-3-8 16,0 1 0-16,3-4-4 15,0 1 0-15,3 0 16 16,0 5-8-16,6-3-12 0,-3 3 0 15,3-5 28-15,-3 8-12 32,0-8-32-32,6-3 12 0,-6-5-24 15,3-3 16-15,3-3-60 0,-5-5 40 16,5-5-160-16,0-2 112 16,0-6-448-16,5 0 296 15,4-19-892 1</inkml:trace>
  <inkml:trace contextRef="#ctx0" brushRef="#br0" timeOffset="-185628.73">3687 17105 984 0,'6'-8'368'15,"-3"8"-288"-15,3-2-20 0,0-1 168 0,0 3-136 0,3 0 132 16,-6-3-132-16,2 1 80 16,1 4-104-16,0-2 64 15,3 0-76-15,-3 0 24 16,0 0-48-16,-6 0-20 16,0 0-4-16,3 0 8 15,3 0-8-15,-6-2-72 16,0 4 32-16,0 4-288 15,0 2 180-15,0 2-516 0</inkml:trace>
  <inkml:trace contextRef="#ctx0" brushRef="#br0" timeOffset="-185223.53">3794 17513 1352 0,'9'-8'500'0,"3"5"-392"0,-12-2-28 0,3 2 224 0,3 1-184 16,0-1-4-16,0 0-72 15,3 1-52-15,-9-1 4 16,6 3-88-16,-6 0 52 0,3 8-576 16,-3 3 340-16</inkml:trace>
  <inkml:trace contextRef="#ctx0" brushRef="#br0" timeOffset="-179873.95">3773 16817 1144 0,'30'0'420'0,"-30"0"-324"0,0-3-28 0,0 1 280 15,6 2-204-15,0-6 144 16,3 4-168-16,-9-4-28 16,3 4-60-16,0-6-12 15,0 5-12-15,0 1-96 16,0 2 52-16,-12 5-324 15,3 3 200-15,-3 13-592 16,0 5 424-16</inkml:trace>
  <inkml:trace contextRef="#ctx0" brushRef="#br0" timeOffset="-179739.78">3755 17108 1184 0,'18'5'440'0,"-18"-2"-344"0,9-6-24 0,-6 1 224 15,6-1-176 1,-9-2-32-16,0-1-56 15,3 1-20-15,-3 0-4 16,-3 2-324-16,3 3 172 0</inkml:trace>
  <inkml:trace contextRef="#ctx0" brushRef="#br0" timeOffset="-178911.55">3321 17722 1308 0,'12'8'484'0,"-6"0"-376"0,-6 15-28 0,9-7 88 0,-7 6-108 0,4 1 44 16,0 4-60-16,0-1-16 16,-3 1-16-1,0-3 0-15,0-1-8 0,0-4 8 0,-3-6-8 16,9-5-284-16,-9-3 152 16,9-5-388-16,-6 0 292 15,9-2-504 1</inkml:trace>
  <inkml:trace contextRef="#ctx0" brushRef="#br0" timeOffset="-178640.18">3839 17590 840 0,'6'-6'312'0,"-6"12"-244"0,0 7-16 0,0 3 236 0,3 7-168 15,0 12 216-15,3 5-192 16,2-3 24-16,-5-3-100 16,3-2 28-16,-6-3-56 0,0-3-20 15,0-2-12-15,0-5 8 16,0-6-8-16,0 0-72 16,0-2 32-16,0-3-276 15,0 0 168-15,0-1-476 16,3-1 344-16</inkml:trace>
  <inkml:trace contextRef="#ctx0" brushRef="#br0" timeOffset="-178366.1">4327 17650 1016 0,'12'-21'376'0,"0"16"-292"0,-3-6-20 0,-4 6 200 0,1 13-156 16,3 5 80-1,-3 14-112-15,-3 10 84 16,-6 2-96-16,-3-2 40 0,0 3-60 16,3 0-16-16,-3-1-16 0,4-1 0 15,-1-4-8-15,3-5-72 16,0-5 36-16,3-8-288 15,5-6 180 1,-2-4-452-16,6-4 332 16</inkml:trace>
  <inkml:trace contextRef="#ctx0" brushRef="#br0" timeOffset="-178105.99">4916 17627 1100 0,'-6'2'408'0,"6"9"-316"0,3 13-28 15,-3-6 276-15,0 14-200 0,3 2 108 16,0 1-144-16,0 4-40 16,-3 4-40-16,6-1-12 0,-6 0-4 15,0-5-8-15,0-5 4 16,0-5-224-16,0-6 120 15,-6-8-544-15,3 6 360 16,-3-4-496 0</inkml:trace>
  <inkml:trace contextRef="#ctx0" brushRef="#br0" timeOffset="-177254.52">9482 16904 1164 0,'9'-10'428'0,"-6"4"-332"0,0 1-24 0,0 2 232 0,0 1-180 0,-3 2 36 0,0 0-92 16,6 0-36-1,-6 0-20-15,3 5-20 0,0-2 4 16,0 2-128-16,3 3 72 15,0 3-524-15,0-1 324 16</inkml:trace>
  <inkml:trace contextRef="#ctx0" brushRef="#br0" timeOffset="-177080.64">9577 17047 1184 0,'9'3'440'0,"-9"-3"-344"0,6 0-24 0,-6 0 268 16,0 0-200-1,0 0 12-15,0 0-92 16,0 0-40-16,0 0-12 16,0 5-228-16,-3 3 120 0,0 5-772 15,0 6 484 1,0 2-176-16</inkml:trace>
  <inkml:trace contextRef="#ctx0" brushRef="#br0" timeOffset="-167384.82">8958 17547 392 0,'-9'0'148'0,"6"0"-116"0,-3 0-8 0,6 0 152 0,-3 0-100 16,1-2 52-16,2-1-80 15,2-2 88-15,4-6-76 16,3-2 44-16,3-3-64 0,3 3-20 16,9-1-12-16,3 4-8 15,3 2 0-15,2 3 0 16,1 5 0-16,-6 8-20 15,0 7 12-15,-7 9 4 16,-5 8 4-16,-6 0 104 16,-6 0-56-16,-6 2 24 15,-9-10-40-15,-8-6 120 16,-10-7-84-16,-6-6 68 16,0-8-80-16,1-4-4 0,5-7-32 15,3-7-12-15,6-3-4 16,9 1-156-16,9 4 84 15,15 3-376-15,12 6 244 16</inkml:trace>
  <inkml:trace contextRef="#ctx0" brushRef="#br0" timeOffset="-167015.83">9488 17505 416 0,'-3'-5'152'0,"3"2"-116"0,3-2-12 0,0 2 232 0,6-2-144 15,3-3 36-15,3 2-92 16,6 1-8-16,3 3-28 15,-1 2 32-15,1 7-28 0,-3 9-4 16,-6 8-12-16,-6 5 108 16,-9 0-64-16,-3 0 84 15,-6-2-76-15,-6-9 84 0,-9-2-84 16,-6-8 24 0,-5-2-48-16,-1-9-12 15,3-5-16-15,6-3-8 0,7-5 4 16,11-2-332-1,6-3 180-15</inkml:trace>
  <inkml:trace contextRef="#ctx0" brushRef="#br0" timeOffset="-166664.78">9866 17510 488 0,'12'-13'180'0,"0"10"-140"0,9-2-12 0,-6 2 188 0,9 3-124 16,5 6 0-16,4 4-60 15,0 9 4-15,-3 5-20 16,-7 5 96-16,-8 0-60 0,-6 2 84 15,-9-4-80-15,-9-9 96 0,-12-2-88 16,-11-8 52 0,-10-5-72-16,-3-8 16 15,4-3-40-15,8-8 0 16,6-3-12-16,6-2-40 16,12-3 16-16,6-2-348 15,15 5 204-15</inkml:trace>
  <inkml:trace contextRef="#ctx0" brushRef="#br0" timeOffset="-166334.96">10307 17500 800 0,'3'-14'296'0,"3"9"-232"0,3-6-16 16,0 9 116-16,5-1-100 16,7 3 44-16,3 8-64 15,3 8 64-15,-3 5-60 16,-7 6 44-16,-5 2-52 0,-12-5 156 16,-9-1-108-16,-8-7 100 15,-10-5-108-15,-9-6-8 16,6-8-44-16,4-5 0 15,5-2-16-15,3-9 0 16,9 1-4-16,9-3-184 16,12-3 100-16,15 3-404 15,8 5 268-15,7 5-716 16</inkml:trace>
  <inkml:trace contextRef="#ctx0" brushRef="#br0" timeOffset="-144601.58">14554 15050 632 0,'-3'5'236'0,"3"-5"-184"0,0 0-16 0,0 0 220 16,0 0-148-16,0 0 176 15,0 0-160-15,0-3 92 16,0 3-124-16,0-5 24 16,0 2-72-16,0-5 56 15,0 0-60-15,0-5 44 16,3 5-48-16,0-13 0 16,6 5-24-16,3-13 36 15,6 5-24-15,3-8-4 31,0 9-12-31,5-4-8 0,1 9 4 0,6-3-24 16,3 7 12-16,8 4 4 16,-2 7 4-16,3 16 0 15,-4 6 0-15,-11 26-12 16,-6 5 8-16,-30 19-16 16,-9 0 12-16,-30 26 20 15,4-5-4-15,-19 5 4 16,10-13-4-16,-16-10 20 0,10-14-16 15,-10 3 24 1,15-11-24-16,1-2 24 16,14-9-24-16,3-4 24 15,10-6-24-15,2-5 40 16,9-6-28-16,3-7 56 16,6-1-44-16,3-7 20 0,6-3-36 0,9-8-8 31,6 0-8-31,14-8 12 0,7 3-8 15,9-6 16-15,-1 6-16 16,1-3-12-16,-4 3 0 16,4 0 4-16,-6 2 0 15,5 1 0-15,-2 4 0 0,-3-2 0 16,-4 3 0-16,-8 0 0 16,0 2 0-16,-12-2 0 15,-4 5 0 1,-5-5 8-16,-3 5-4 0,-6-3-56 15,0 3 28-15,-3-5-156 16,0 2 100-16,0-8-300 16,6 3 212-16</inkml:trace>
  <inkml:trace contextRef="#ctx0" brushRef="#br0" timeOffset="-143734.33">15480 14142 624 0,'6'5'228'0,"-6"-5"-176"0,3 0-16 0,-3 0 204 15,0 0-140-15,0 3-16 16,0 2-52-16,-3 3-16 16,3 5-8-16,-3 1 116 15,3 1-68-15,-3 4 68 16,6 2-72-16,-3 6 48 0,0-1-56 16,-3 6 40-1,3-3-48-15,-3 5 0 16,0-2-24-16,-3 0 56 15,0-3-40-15,-6-3-12 16,6-2-8-16,-6-5-8 16,3-1 0-16,0-5 16 15,4-2-8-15,-1-3 76 16,6-3-48-16,0-10 56 16,6 2-52-16,-1-13 24 0,4 3-36 15,6-18-8-15,3-1-12 0,3-13 4 16,3 8-8-1,0-3-4-15,-1 8 4 0,1 1-16 16,0 9 8-16,-3 1-16 16,0 8 12-16,0 0 12 15,-1 7 0-15,1 1-4 16,0 5 4-16,-3 3-16 16,0 2 8-16,-3 3-4 15,0 5 0-15,-7 3 16 16,-2 3-4-16,-9 7-12 15,3 1 4-15,-5 4 4 16,-1 1 0-16,-6 0 52 16,6 0-28-16,-6-3 0 15,6-5-16-15,-3-3 72 16,6-3-44-16,-3-5-12 16,6-2-16-16,-3-3 8 15,3-3-8-15,-3-5 4 16,6 0-4-16,0 0-8 15,0 0 4-15,0-2-4 16,0 2 0-16,-3-3-188 0,3 3 104 0</inkml:trace>
  <inkml:trace contextRef="#ctx0" brushRef="#br0" timeOffset="-141575.53">16718 15224 1028 0,'-30'-16'380'0,"30"16"-296"0,-20-8-20 16,11 3 172-1,6 5-140-15,-6-5 96 16,3 5-112-16,0-3 24 16,6 3-60-16,0-3 28 15,3 1-40-15,0-1 0 16,6 3-20-16,-3 3-44 15,3 2 20-15,-3 3 0 16,3 3 12-16,-12 2 104 16,3 0-56-16,-9 0 112 15,3 1-88-15,-6-7 32 0,3 1-60 0,-3-8 28 16,6-2-40-16,0-6-8 16,3 0-16-1,0-3 12-15,6 3-12 0,-3-2-20 16,6 4 4-1,0-1 12-15,0 4 0 0,-3-2-144 16,0 5 76-16,0 0-300 16,0 5 204-16,3 0-492 15,6 3 368-15</inkml:trace>
  <inkml:trace contextRef="#ctx0" brushRef="#br0" timeOffset="-139512.92">17581 14965 528 0,'-6'-5'196'0,"6"5"-152"0,-2 0-12 16,-1 0 176-16,6 0-120 0,-3 0 140 16,0 0-128-16,2 0 96 15,1 0-112-15,-3 2 36 16,3 3-72-16,-3 9-24 16,3 2-16-16,-6 10-8 15,3 3 0-15,-6 8-12 16,6 0 8-16,-2 11 108 15,4-3-56-15,-4 2 8 16,2 1-36 0,-3-6 40-16,3-7-32 0,-3-1-4 15,0-5-16-15,-3-2 48 16,0-6-32-16,-3-3 8 16,6-2-20-16,-6-2 0 15,6-4-4-15,-3-5 64 16,6 1-40-16,-6-6 40 15,6 0-40-15,0-8 8 16,3 0-24-16,0-11 0 16,6 3-8-16,0-18 4 15,6 0-8-15,5-19-4 16,4 8 4-16,6-5-24 0,0 5 12 16,0 0 4-1,-1 8 4-15,1-3 0 16,-3 8 0-16,0-5 0 15,-3 11 0-15,-1-4-20 16,-2 12 12-16,0-3 20 16,-3 8-4-16,0-1-20 0,0 9 4 15,-4-3 4-15,4 5 4 16,-3 3 0-16,0 3 0 0,-3 5 0 16,0 5 0-16,-6 8-12 15,-3 3 8-15,-6 5 4 16,0 3 0-1,-3 0 0-15,0 0 0 16,-3 5 0-16,6-3 0 16,-6 6 16-16,6-1-8 0,-3 4-12 15,3-6 0 1,-3-5 12-16,6-3-4 0,-6-6-4 16,6-4 4-16,-6-3 64 15,6 0-36-15,-3-6 4 16,6 1-20-16,-6-6 16 15,3 3-20-15,-3-5 12 16,3 2-12-16,-3-5 0 16,6 0-4-16,-3 0 28 15,0 0-20-15,0-3-4 16,3 3-8-16,-3-2-4 16,6 2 0-16,0-3 8 15,0 0-4-15,0-2-108 16,0 5 56-16,0-5-304 15,0 2 192-15</inkml:trace>
  <inkml:trace contextRef="#ctx0" brushRef="#br0" timeOffset="-138161.62">20010 14457 892 0,'12'-24'332'0,"-12"24"-260"0,9-24-20 0,-6 16 228 16,3 3-164-16,-6 2 80 15,3 6-120-15,-12 23-4 16,3 6-48-16,-9 24-12 16,3 2-8-16,-3 27-4 15,4-1 0-15,2 6 164 16,9-10-88-16,3-9-4 16,3-10-44-16,3-8 40 15,2-11-36-15,4-5 4 16,3-8-24-16,3-8 0 15,0-5-4-15,6-10 28 16,-1-1-20-16,4-10-32 0,0-3 8 16,9-8 8-16,-4 0 4 15,4-10 8 1,0 4-8-16,-4-9-4 16,-5 1 4-16,-12-9-16 0,-3 7 8 0,-21-8-24 15,-6 6 16-15,-21 0-4 31,4 7 8-31,-16 1 0 0,6 7 0 16,-11 1 0-16,8 7 0 0,-9 3-12 16,13 5 12-1,-1 1 12-15,9 2 0 0,6-3-160 16,10 6 84-16,8-1-288 16,9 4 200-16,8 2-672 15,4 2 464-15</inkml:trace>
  <inkml:trace contextRef="#ctx0" brushRef="#br0" timeOffset="-137895.78">20659 14793 1516 0,'0'16'560'0,"0"-16"-432"0,0 58-40 15,0-26 60-15,3-1-100 0,0 12 8 0,3-1-36 0,0-2-4 16,0-6-8-16,-3-5 4 16,0-5-8-16,0-5 8 15,0-3-8-15,-3-6-292 16,3 1 156-16,-3-9-556 0,0 1 388 15</inkml:trace>
  <inkml:trace contextRef="#ctx0" brushRef="#br0" timeOffset="-137660.18">20716 14547 1352 0,'-6'-43'500'0,"6"43"-392"0,0-39-28 0,0 23 188 16,3 5-164-16,0-7 20 16,0 2-76-16,0 0-40 15,3 8-8-15,3 0 0 16,-3 3 0-16,2 5-344 16,1 3 188-16,3 7-800 15,0 3 532-15</inkml:trace>
  <inkml:trace contextRef="#ctx0" brushRef="#br0" timeOffset="-137208.65">20996 14878 820 0,'23'-19'304'0,"-23"19"-236"0,18-29-20 0,-9 13 116 16,0 5-100-16,3-10 36 15,0 5-60-15,0-7 72 16,3-1-60-16,-6-3 80 16,0 9-76-16,-6-1 52 15,2 6-64-15,-5 8 40 16,0 5-48-16,-5 10 52 16,-1 4-52-16,-3 12 28 15,3 6-36-15,0 23-8 16,3 1-12-16,0 10 64 15,6-2-40-15,3-4-4 16,3-7-16-16,0 0 0 16,2-8-8-16,1 0 76 15,0-8-44-15,3-8-4 16,3-5-20-16,6-11-12 16,0-5 4-16,8-13-16 15,1 0 8-15,3-11 4 16,-3 0 0-16,-1-3-64 15,-5 4 36-15,-6-4-224 16,-3 6 136-16,-12-3-300 16,0 8 236-16,-15-3-464 15,-3 4 364-15</inkml:trace>
  <inkml:trace contextRef="#ctx0" brushRef="#br0" timeOffset="-136997.96">21016 14962 1424 0,'6'-8'528'0,"-6"8"-412"0,15-5-32 0,-6 0 200 0,3 5-172 0,6-8 28 0,0 2-88 0,9-7-24 16,-1 5-16-16,10-2-20 16,0 4 4-16,5-2 4 15,-2 6 0-15,3 4-308 16,-6 4 168-16,-1 2-352 15,-5 0 280-15,0 0-452 16,0 0 376-16</inkml:trace>
  <inkml:trace contextRef="#ctx0" brushRef="#br0" timeOffset="-136560.47">21903 14872 964 0,'15'-5'360'0,"-15"5"-280"0,6-5-24 0,-6 2 216 32,3 3-160-32,-3-3 116 0,3 1-136 0,-9-4 40 15,0 6-76 1,-12-5-24-16,1 5-20 0,-19 0 24 31,9 3-20-31,-9-1-4 0,10 6-8 16,-4 3-16-16,6 0 8 0,3 4 64 15,9 1-32-15,9 5-12 16,6 1-8 0,21 7 8-1,6 0-8-15,11 3 60 0,1-1-40 0,-6-2 68 16,0-2-56-16,-16-6 8 15,-5 0-28-15,-15-8 16 16,-6 1-24-16,-23-6-40 16,-7-3 16-16,-12-2-164 15,4-1 96-15,-10 1-308 16,9-1 216-16,-8-2-432 16,8 0 340-16</inkml:trace>
  <inkml:trace contextRef="#ctx0" brushRef="#br0" timeOffset="-116928.2">16263 17500 880 0,'3'-19'328'0,"3"16"-256"0,6 1-16 0,0 2 144 0,2 0-120 0,10-3 88 0,3 0-96 16,3-2 96-1,3-5-96-15,2-1 60 0,4-2-76 16,-3-6 24-16,-1 1-48 16,1 2-28-16,0 5-4 15,0 6 16-15,2 10-8 0,1 8 104 16,0 11-64-16,-1 11 96 16,-2 2-84-16,-3-3 60 15,0-5-68-15,-4-10-12 16,-5-14-24-16,3-16 16 15,0-12-20-15,5-9-12 16,4-5-4-16,3-5-128 16,3-11 72-16,2 0-188 15,-5 8 140-15,0 13-312 16,-10 13 236-16,-5 14-300 16,0 10 276-16</inkml:trace>
  <inkml:trace contextRef="#ctx0" brushRef="#br0" timeOffset="-115933.8">16343 17933 404 0,'-9'8'148'0,"6"-8"-112"0,0 3-12 0,3-3 4 0,0 0-20 32,0 0 120-32,0 0-72 0,3-3 136 15,0 1-108-15,0-1 48 16,3 0-76-16,0-2 64 0,0 0-68 16,-3 0 36-16,0-3-52 15,-3 0 16-15,3 0-32 16,-3 2 28-16,3 1-32 0,0 0 32 15,-3 2-32-15,3 1 56 16,-3 2-40-16,6 0-8 16,0 2-12-16,3 1 44 15,0 0-32-15,3-1 16 16,3-2-24-16,5-5 8 16,4-3-12-1,3-3 12-15,6-2-16 0,-1-3-4 16,4 3 0-16,3-3-4 15,0 8 0-15,-1 6-12 16,1 10 8-16,0 5 108 16,2 5-56-16,-5 3 112 15,0 3-88-15,-1-3 32 16,1-7-60-16,0-12 28 0,6-10-40 16,8-8-8-1,4 1-16-15,-4-4 12 0,1-7-12 16,-3-6-116-16,-10 0 56 15,-11 6-76-15,-6 5 72 16,-9 7-164-16,-3 6 124 16,-12 8-228-16,-6 6 180 15,-3 4-572 1,0 9 400-16,0-1-88 0</inkml:trace>
  <inkml:trace contextRef="#ctx0" brushRef="#br0" timeOffset="-111496.86">18281 17552 1008 0,'6'-7'372'0,"-9"-1"-288"0,0-11-24 0,3 8 300 15,0-4-208-15,6-4 108 16,0-2-156-16,3-6 48 0,3-4-88 16,6-12 8-16,5-23-40 0,7-10-12 15,9 4-12-15,20 11-24 16,13 11 8 0,5 21-12-16,-5 18 8 15,-1 27 8-15,0 50 4 16,-17 16-12-16,-30 8 8 0,-27 24 12 15,-15-3-4-15,-15-18-12 16,-23-17 4-16,-13-15 64 16,-5-10-32-16,8-17 120 15,7-13-80-15,2-13 28 16,1-13-56-16,5-14 4 16,4-23-28-16,8-29-44 15,3-9 16-15,9 9-184 16,12 2 108-16,15 0-244 15,12 6 188-15,9 10-556 16,9 16 388-16</inkml:trace>
  <inkml:trace contextRef="#ctx0" brushRef="#br0" timeOffset="-111189.02">20091 16529 1464 0,'-33'-27'544'0,"-6"38"-424"0,-38 36-32 0,32 9 328 0,-11 29-244 16,-10 23 4-16,1 30-112 15,26-9-16-15,36-10-32 16,24-5-60-16,15-8 20 0,23-16-68 16,21-16 52-16,1-11-160 15,-10-12 116 1,-11-12-380-16,-7-4 260 0,-5 2-892 16</inkml:trace>
  <inkml:trace contextRef="#ctx0" brushRef="#br0" timeOffset="-110589.45">20498 16936 1256 0,'-3'-13'464'0,"6"7"-360"0,0-1-28 0,0 1 196 0,3-2-164 15,3-2 96-15,6-6-116 16,3-3-16-16,6-2-44 15,3 3-24-15,5 4-8 0,7 6-16 16,21 8 12-16,2 14 12 16,-2 15 0-16,-13 5-12 15,-14 16 4-15,-24 22 12 16,-30 13-4-16,-24-6 16 16,-5-10-12-16,-1-14 104 15,-5-12-64-15,2-9 104 16,4-5-88-16,5-8 24 0,9-5-52 15,12-5 20 1,9-3-28-16,12-3-28 16,15 0 0-16,12-2 16 0,9 0-8 15,0-1 4-15,2-2-4 16,7-2-16 0,6-1 4-16,5-2-16 0,-5-1 12 15,-6 4-76-15,-7-1 48 16,-2 0-76-16,-6-2 68 15,-6 2-148-15,-3-2 108 16,-4 3-216-16,1-4 168 16,-6 1-412-16,-3-3 304 15,-6 0-612 1</inkml:trace>
  <inkml:trace contextRef="#ctx0" brushRef="#br0" timeOffset="-109893.89">21046 16439 860 0,'0'-8'320'0,"0"8"-248"0,12-6-20 0,-12 4 156 16,0 4-124-16,0-2 88 15,6 6-100-15,-3 2 16 16,3 2-52-16,-6 6 4 15,0 0-24-15,-3 2 80 16,3 1-52-16,-3-1 56 16,6-2-56-16,-6-2-12 15,0-4-20-15,-3-7 76 16,3-3-44-16,3-8-32 16,3 0-8-16,0-8 4 15,3 5-4-15,3-10 8 16,0 3-8-16,-3-3 8 15,3 5-8-15,6 3 8 16,2 7-8-16,10 9-4 16,3 5 4-16,0 13 108 15,-3 3-60-15,-7 10 52 16,1 1-64-16,-12 2 52 16,0 0-56-16,-9-6 0 0,0-4-20 15,-6-6-12-15,3-5 0 16,-6-6-288-1,0-2 156-15</inkml:trace>
  <inkml:trace contextRef="#ctx0" brushRef="#br0" timeOffset="-109628.1">21674 16407 1392 0,'-6'-16'516'0,"6"16"-400"0,3 18-36 16,-3-2 196-16,3 6-168 0,-9 33 96 0,3 3-116 0,-6 16-16 31,3 0-44-31,0 3 20 0,0-5-32 16,4-6 4-16,-1-5-12 15,0-8 4-15,3-14-8 16,-3-7-152-16,0-6 80 0,0-2-412 15,0-5 268-15,0-1-956 16</inkml:trace>
  <inkml:trace contextRef="#ctx0" brushRef="#br0" timeOffset="-109307.72">21582 17404 1528 0,'6'-8'564'0,"-6"8"-436"0,9-2-40 0,-3 2 88 0,3 2-116 16,3 1 36 0,0 0-56-16,-1 2 28 0,1 3-36 15,0 2 52-15,0 1-48 0,-3 2 72 16,-6 3-60-1,-3 0 28-15,-3-3-44 16,-3-2 36-16,0-6-40 0,0-2-4 16,0-3-16-16,0-3-16 15,0-2 4-15,0-3-180 16,3 0 96-16,0 3-452 16,3 2 296-16</inkml:trace>
  <inkml:trace contextRef="#ctx0" brushRef="#br0" timeOffset="-108977.05">22022 16473 1496 0,'3'-5'552'0,"3"10"-428"0,9 8-36 0,3 3 228 16,27 34-192-16,29 40 116 15,4 19-140-15,-7 23-16 16,-11-2-56-16,-10-17 0 0,-14-7-16 0,-15-8 12 16,-15-10-16-16,-9-17 16 15,-9-10-16 1,-9-11-12-16,-12-10 0 15,-14-11-68-15,-4-5 40 16,-3-3-364-16,7-3 216 16,2 1-864-16,-5 2 580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53:44.786"/>
    </inkml:context>
    <inkml:brush xml:id="br0">
      <inkml:brushProperty name="width" value="0.05292" units="cm"/>
      <inkml:brushProperty name="height" value="0.05292" units="cm"/>
      <inkml:brushProperty name="color" value="#FF0000"/>
    </inkml:brush>
  </inkml:definitions>
  <inkml:trace contextRef="#ctx0" brushRef="#br0">14313 9065 508 0,'-6'-8'188'0,"6"8"-148"0,6-11-8 0,-3 6 124 16,3 2-92-16,0-2 88 16,3 2-88-16,0-2 28 15,0 5-52-15,6-3 28 16,6 6-36-16,11-6 52 15,4 3-48-15,12-5 56 16,-1 2-56-16,13-5 0 16,-7 6-20-16,25-9 8 15,-1 3-16-15,21-5-4 16,-2 5 0-16,20-2 20 16,-6 4-12-16,15-2 68 15,-15 6-48-15,15-1-20 16,-12 6-12-16,6-3 8 0,-18 0-4 0,15-3 8 31,-8 3-8-31,5-3 8 0,-12 1-8 16,21-4 8-1,-9 6-8-15,15-5-12 0,-15 5 4 16,15-3-4-16,-15 3 0 16,12-2 104-16,-12 4-52 15,12-2-28-15,-14 6-12 0,14-4 4 16,-18 1-4-1,12-3 8-15,-12 3-8 0,12-3-12 16,-15 2 4-16,9 1-4 16,-9 0 0-16,-5-1 8 15,-19 6 0-15,0-2 8 16,-8-1-4-16,5 0-4 16,-8 0 4-16,-1 1-4 15,-5-1 0-15,-4-2-12 16,-8 2 8-16,-1-5 28 15,-8 3-12-15,6-3-12 16,-7 0-4-16,4 0 4 16,-6 0 0-16,-1 0 60 15,-5 2-32-15,0-2 16 16,-3 3-28-16,-1-3-8 16,-2 2-4-16,-3-2 4 15,-3 0-4-15,3 0-4 16,-3 0 4-16,2 0-24 15,1 0 12-15,3 0 4 16,0 0 4-16,6 0 8 16,-4 6-4-16,7-4 8 0,0 1-8 15,-1 0 8-15,1-1-8 16,-3-2-20-16,-6 3 8 0,-1-3 12 16,-2 0 0-16,0 0-12 15,-3 0 4-15,3 0-4 16,-3 0 0-16,5 0 16 15,1 3-4 1,6-1-12-16,0 4 4 0,2-1 20 16,1 0-8-16,0 0-4 15,-6 1 0 1,-4-1-4-16,-5 0 0 0,-3-2-20 16,-3 0 12-16,-3-3 4 15,0 0 4-15,-3-3-80 16,0 3 44-16,-6-3-172 15,3 1 116-15,-6-1-360 16,0 3 248-16</inkml:trace>
  <inkml:trace contextRef="#ctx0" brushRef="#br0" timeOffset="4249.81">17001 12549 280 0,'-15'-5'104'0,"15"5"-84"0,3-5 0 0,-6 2 92 0,3 3-64 0,-3-3 120 15,0 3-92-15,-3-2 92 16,3 2-92-16,-6-3 80 16,6 0-88-16,-3 1 56 15,3 2-72-15,-3-3 68 16,6 3-68-16,-3-3 16 15,6 6-36-15,-3-3 32 16,0 0-36-16,3 0 40 16,3 0-40-16,3 0 12 15,3 0-24-15,6 0 36 16,0 0-28-16,30 0 20 16,2 0-24-16,31 0-8 15,-1 5-8-15,36 1-4 16,-6-1 0-16,27 0 0 0,-9 3 0 15,21-3 8 1,-18 3-4-16,24-5 24 0,-18 2-16 16,8-7-20-16,-26 2 0 0,3-3-4 15,-17 0 4-15,-4 1 16 16,-18 2-4-16,-8-3-4 16,-16 6 4-16,-5-6 4 15,-13 3-4-15,-2-5 8 16,-3 5-8-16,3-3-12 15,-4 6 4-15,4-3 4 16,-3 0 0-16,-1 0-12 16,-2 0 8-16,-9 0 20 15,-3 0-8-15,-3 0-4 16,-4 0 0-16,-5 0-16 16,-3 0 8-16,-6-3 12 15,3 3-4-15,-3 0-12 0,6-2 4 16,-6-1 4-1,3 3 0-15,0-3-124 16,6 3 68-16</inkml:trace>
  <inkml:trace contextRef="#ctx0" brushRef="#br0" timeOffset="44679.34">10869 2537 976 0,'15'0'360'0,"-15"0"-280"0,39 0-20 0,-18 6 152 16,3-6-128-16,14 2 52 15,1 4-76-15,35-6 16 16,4 5-44-16,44-10 44 16,-3 5-44-16,53-14-8 15,-14 6-12-15,59-5 44 16,-17 8-32-16,62-6 16 15,-24 9-24-15,69-4-16 16,-37 6-4-16,61 6 12 16,-19-1-4-16,81 3 76 0,-18 5-44 0,-23-5-4 15,2 3-20 1,-9-3-20-16,-29-8 4 0,-40 0 100 31,-14 5-52-31,9-10 36 16,-39 5-48-16,-2-8 24 15,-43 8-28-15,1-6-28 16,-34 1 0-16,-5 2 16 0,-30 3-8 16,-12 0-4-16,-20 3 0 15,-1 2-4-15,-12 1 0 16,-2 2-160-16,-10-3 88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54:53.143"/>
    </inkml:context>
    <inkml:brush xml:id="br0">
      <inkml:brushProperty name="width" value="0.05292" units="cm"/>
      <inkml:brushProperty name="height" value="0.05292" units="cm"/>
      <inkml:brushProperty name="color" value="#FF0000"/>
    </inkml:brush>
  </inkml:definitions>
  <inkml:trace contextRef="#ctx0" brushRef="#br0">2386 5641 268 0,'-6'-19'100'0,"6"19"-76"0,0-15-8 0,0 7 8 15,6 2-16-15,-3-7 120 16,3 5-72-16,-3-2 92 15,6 2-84-15,-9 0 56 16,0 2-68-16,0 1 40 16,0 2-52-16,0-2 32 15,0 5-40-15,0-5-20 16,3 2-4-16,-3-2 24 16,6 2-16-16,0-2 12 15,3 5-16-15,6-8 44 16,-3 8-28-16,5-5 4 15,7 5-20-15,27-6 0 16,8 1-4-16,31-8-8 16,-7 8 4-16,36-6 12 15,-3 3-8-15,36-2 76 16,-9 2-48-16,26 2-12 16,-8-2-16-16,12 3 88 15,-27 0-52-15,23 2-28 0,-23 3-12 0,9-2-4 31,-21 2 0-31,6-3 16 16,-24 3-8-16,0 0-4 16,-18 0 0-16,6-5-4 0,-11 10 0 0,-7-5-12 15,-12 0 8 1,-8 3 28-16,-16-1-12 16,-2-2 56-16,-15 3-36 15,-3-6 36-15,-7 3-36 16,-5-2-8-16,0 4-16 15,-9-2-24-15,3 0 8 16,-3-2 32 0,0 2-16-16,3-3 8 0,-6 6-8 0,0-3-24 15,0 2 8-15,-9 1 12 16,0 2 0-16,-9-5 24 16,-3 5-16-16,-30-2 12 15,4 2-12 1,-61-2-8-16,7 0 0 0,-75-3 4 15,10 2-4-15,-90 1-20 16,18 0 8-16,-63 2 12 16,39 5 0-16,-30 6-12 15,45 5 4-15,-27 3 20 0,48 0-8 16,-18 3-4 0,44 2 0-16,10-13-16 15,41 2 8-15,3-5 12 16,27 1-4-16,12-7-300 0,20 1 160 0</inkml:trace>
  <inkml:trace contextRef="#ctx0" brushRef="#br0" timeOffset="19784.36">2196 8062 312 0,'-3'0'112'0,"3"0"-84"0,-6 3-12 0,3-1 136 15,3 1-88-15,0-3 116 16,0 0-104-16,-6 0 76 16,6 0-88-16,-3-3 100 15,3 3-92-15,-3-2 24 16,6 2-56-16,-3-3-16 16,9 6-12-16,-6-3 32 15,9 0-20-15,2 0 56 16,-2 0-44-16,6-3 36 15,3 3-40-15,3-5-20 16,3 5-4-16,8-3 8 16,10 3-8-16,6-5 32 0,-7 2-24 15,19-8 4 1,-4 3-12-16,13-5-8 16,-4 5 4-16,13-5-16 15,-13 2 8-15,15-4 4 16,-11 1 0-16,11-1 60 15,-5 4-32-15,2-5-12 16,-9 3-8-16,13-3-8 16,-4 3 0-16,9-3 24 0,-11 5-12 15,8-5-12-15,-12 6-4 0,7-3-4 16,-10 2 0 0,7-2 68-16,-10 5-32 0,7-3 8 15,-7 3-24 1,3-2 20-16,-5 4-20 0,2 1-12 15,-5 2-4-15,5-2 12 16,-2 3-4-16,8-6-12 16,-14 5 4-16,8-2-4 15,-8 5 0-15,8-3 24 16,-8 6-8-16,5-6-20 16,-5 3 4-16,8-3 92 15,-8 3-44 1,8-2-28-16,-5 4-8 0,-1-4-12 15,-2 2 0-15,5-6 24 16,-5 6-8-16,5 0-20 16,-2 3 4-16,2-3 12 15,-5 3 0-15,5-3-4 0,-5 0 4 0,5 0-4 16,-8 0 0 0,2 0-20-16,-5 2 12 0,0 1 48 15,-10 0-20 1,1-1-28-16,-3 1 4 0,-1-3-8 31,-2 0 4-31,0 0-12 0,-7 3 12 16,4-1 20-16,-3 1-4 0,0 0 68 15,-1-1-44-15,-5 1-12 16,0-1-12-16,-6-2-20 16,-3 0 8-16,-4 0 40 15,-2 0-24-15,-6 0-36 16,-3 0 12-16,-3 0-164 15,0 0 96-15,-3 0-220 16,3 6 168-16,0-1-404 16,6 6 300-16</inkml:trace>
  <inkml:trace contextRef="#ctx0" brushRef="#br0" timeOffset="21536.73">10447 7911 924 0,'-6'-3'340'0,"6"3"-260"0,0 0-28 0,0 0 72 0,0 0-80 0,0 3 52 16,3 0-56-16,-3-1 40 16,3 1-44-16,0 0 0 15,0-1-24-15,3 4 28 16,-1-1-24-16,7 0 64 15,3 0-44 1,12-2 56-16,3 2-56 0,17-7 56 16,4 2-56-16,23-6 12 15,-2 1-32-15,29-3 36 16,-3 3-28-16,33-3-24 16,-6 3 0-16,42-6 16 15,-9 6-8-15,29-8-4 16,-17 5 0-16,20-3-16 15,-20 3 8-15,12-2 12 0,-25 4-4 16,10-2 8 0,-27 6-8-16,3-6-12 15,-21 5 4-15,6-2 12 0,-21 2-4 0,6 1-20 32,-18 2 8-32,10-3 20 15,-16 6-4-15,3-3-12 16,-14 2 0-16,-1 1 4 0,-9-1 0 15,1 1 8-15,-10 0-4 0,4-1-20 16,-7 1 8 0,1 0 20-16,-9 2-4 0,-1-2-4 15,-5 2 0-15,0-2 4 16,-7-1-4-16,-2-2 40 16,-6 3-20-1,-3-3-4-15,0 0-12 0,-4 0-16 16,-2 0 4-16,0 0-4 15,-3 0 0-15,-3 0 8 16,0 2 0-16,-3-2 0 16,0 0 0-16,-3 0 24 15,0 0-12-15,-1 0-12 16,4 3-4-16,-3-3 4 16,3 3 0-16,0-3 0 15,0 2 0-15,0-2 0 16,3 0 0-16,-3-2 8 15,0 2-4-15,0-3-12 16,-3 6 4-16,0-3-4 16,0 0 0-16,-3 0 16 15,0 2-4-15,3 1-12 16,2 0 4-16,-2-1 20 16,3 1-8-16,-3 0-12 15,3 2 0-15,-3-2 12 16,0-1-4-16,-3-2 8 15,0 0-8-15,-3 0 16 0,0 0-12 0,0 0-12 32,0 0 0-32,0 0 4 0,0 0 0 0,0 0 8 15,0 0-4 1,0 0-4-16,0 0 4 0,0 0 4 16,0 0-4-16,0 0-4 15,0 0 4-15,3 0-16 16,0 0 8-1,0 0 12-15,0 0-4 0,0 0-4 16,3 0 4-16,0 0-16 16,0 0 8-16,-3 0 4 15,3 0 0-15,-3 0 8 16,0 0-4-16,0 0-12 16,0 0 4-16,3 0 12 15,0 0-4-15,-6 0-12 16,3 3 4-16,-3-3 12 15,0 0-4-15,0 0-12 16,0 0 4-16,0 0 28 16,0 0-12-16,0 0-20 15,0 0 0-15,0 3-12 16,3-1 8-16,0 1-20 16,-1-1 20-16,1 4-84 15,3 2 56-15,0-3-160 16,0 3 112-16,-3 0-332 15,0 2 236-15,-3-2-612 0,3 0 448 16</inkml:trace>
  <inkml:trace contextRef="#ctx0" brushRef="#br0" timeOffset="23067.64">16275 8004 592 0,'-12'-3'220'0,"12"3"-172"0,-18 5-12 0,12-5 268 15,3 3-172-15,-3-6 152 16,6 3-168-16,-3-2 72 15,3 2-108-15,-3-3 16 16,6 3-56-16,-3-3 56 31,0 6-56-31,3-3 20 0,3 0-40 0,3-3 16 16,6 3-20-16,9-2 0 16,5-1-8-16,16-2 28 31,0 2-20-31,17-5 12 0,1 3-16 0,17-8-8 15,-3 5 0-15,19-5-4 16,-10 5 0 0,21-6 0-16,-6 4 0 0,16-1 0 15,-10 6 0-15,12-3 0 16,-12 3 0-16,12-3 8 16,-15 5-4-16,12-2-12 15,-12 2 4-15,9-2 20 16,-11 5-8-16,11-5 16 15,-12-1-16-15,15-2-4 16,-18 3 0-16,9-3-4 16,-14 3 0-16,8 0 0 0,-15 5 0 15,4-3 0 1,-13 6 0-16,6-3-20 16,-8 5 12-16,5 0 12 15,-8 0 0-15,5 1 8 16,-6 2-8-16,4-3-12 15,-7 0 4-15,-2-2 12 16,-7 2-4-16,-2-2-4 16,-10-1 4-16,-2 1-16 0,-3 0 8 15,-4-1 4 1,-5 1 0-16,0-3 16 0,-3 3-8 16,-1-6-12-16,-2 3 0 0,0-3 4 15,-3 1 0 1,-3-1-12-16,0 3 8 0,-4 0 4 15,1 3 0-15,-3-1 8 16,0 1-4-16,-3 0-12 16,3-1 4-16,-6 1 4 15,3 0 0-15,-3-3 8 16,2 2-4-16,-2-2-12 16,0 0 4-16,-3-2 12 15,0 2-4-15,-6-3-12 16,3 6 4-16,0-3 12 15,0 0-4-15,-3 0-12 16,0 0 4-16,0 0 12 16,0 0-4-16,3 0-12 15,0 2 4-15,-3-2 12 16,0 0-4-16,0 0-12 16,0 0 4-16,0 0 4 15,0 0 0-15,0 0 0 16,0 0 0-16,0 0-12 0,0 0 8 15,0 3 12 1,6 2-4-16,-3 0-4 0,3 1 4 16,0-4-40-16,0 4 20 15,-3-4-72 1,3 4 48-16,-6-4-168 0,3 1 116 16</inkml:trace>
  <inkml:trace contextRef="#ctx0" brushRef="#br0" timeOffset="36898.03">2184 10451 288 0,'0'0'108'16,"0"0"-84"-16,0-3-4 0,-6 1 144 0,6 4-92 15,-3-2 112 1,3 0-104-16,-3 0 28 16,3 0-64-16,-6 0 56 0,12 0-60 15,-6 3 8 1,0 0-28-16,0-3-12 16,0 0-4-16,0 2 64 15,0 1-36-15,0-3-4 0,0 0-16 16,0 0 8-16,0 0-12 0,0 3 84 31,0-1-48-31,0-2 4 0,3 3-28 0,-3-3 68 16,9 3-52-16,-6-1-12 15,6 1-16-15,0 0 0 16,2-1-4-16,7-2-4 16,-6 3 4-16,6-1-16 15,3 4 8 1,-9-1 12-16,6 3-4 0,-9 0-12 15,5 2 4-15,-2 1 12 16,3 0-4-16,0-1-4 16,0 3 4-16,0-5-4 15,3 3 0-15,3-8-12 16,-1 2 8-16,10-2 20 16,0-1-8-16,9-2 4 15,2 0-4-15,4 0 4 16,3 3-8-16,2-3-4 15,-2 0 4-15,14-3-4 16,-2 3 0-16,14-5 8 16,-2 2-4-16,14-2 16 0,-3 5-12 15,19-5-20 1,-13 2 4-16,24-2 12 0,-18 2 0 0,24-2-12 16,-9 2 4-1,24-2 12 1,-6 2-4-16,36 1-4 0,-3 2 4 0,11 0-4 15,1 2 0-15,-3 1 0 16,8 0 0 0,-11-1 16-16,18-2-8 0,-10 3-12 0,10-3 0 15,-1-3 4-15,7 1 0 16,5-1 0-16,-14 0 0 16,-10 1-20-16,13-4 12 15,-21 4 12-15,2-1 0 16,-2 3 8-16,-12 0-8 15,-9 0-4-15,6-3 4 16,-15 3-4-16,-12 0 0 0,-6-2 8 16,-3-1-4-16,-12 0-4 15,-15 1 4 1,-14-1-4-16,-10 0 0 16,-5-2 60-16,-1 0-32 0,1 0-20 15,-1 2-8-15,-2-2 0 16,-3-1 0-16,-7 4 8 15,-5-1-4-15,-6 0 16 16,-6 1-12-16,-10-3 60 31,4 2-40-31,-6-5 40 0,3 5-36 16,-9-5-28 0,3 6-4-16,-3-6 8 15,0 5-4-15,-3-5-4 0,3 6 4 0,-3-6-4 16,2 5 0-1,-2-5 0-15,3 5 0 0,0-7-72 16,3 4 40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56:07.469"/>
    </inkml:context>
    <inkml:brush xml:id="br0">
      <inkml:brushProperty name="width" value="0.05292" units="cm"/>
      <inkml:brushProperty name="height" value="0.05292" units="cm"/>
      <inkml:brushProperty name="color" value="#FF0000"/>
    </inkml:brush>
  </inkml:definitions>
  <inkml:trace contextRef="#ctx0" brushRef="#br0">3636 6980 560 0,'6'0'208'0,"-6"0"-164"0,9-6-8 0,-9 1 112 15,3 5-88-15,6-5 88 16,0 2-84-16,-6-2 4 16,3 5-44-16,-3-5 32 15,6 5-32-15,-9-3 4 16,6 3-16-16,0-3 56 15,3 6-40-15,3-3 16 16,5 3-28-16,4-3 36 16,-3 0-28-16,9 0 4 15,3 0-16-15,5 0 20 16,-5 0-20-16,3 0 40 16,0 2-28-16,2 1-12 15,-2 2-8-15,6 0-4 16,-6 1 0-16,5-4 0 0,-2 4 0 15,3-6 8-15,-1 2-4 16,1-2-12-16,0 0 4 16,2-2 4-16,1 2 0 0,-3-3 0 15,2 3 0-15,4 3 0 16,-6 2 0-16,5 0 8 16,4 1-4-16,0-4-4 15,-4 4 4-15,7-6-16 16,-3 0 8-16,5-3 92 15,-2 0-48-15,5-2-28 16,-5 5-8-16,8-5 4 16,-5 2-4-16,11-2 8 15,-2 2-8-15,8 0-12 16,-8 3 4-16,8-2-4 16,-11 2 0-16,5-3 68 15,-5 0-32-15,8-2 8 16,-5 3-24-16,5-6 12 15,-8 5-16-15,11-5 32 16,-2 3-24-16,14-3-24 16,-8 5 4-16,14-5 0 15,-15 6 4-15,16-4 0 16,-13 4 0-16,6-4 24 0,-8 6-12 16,2-2-32-16,-8 4 12 15,17-4 8-15,3-1 4 0,-11 0 60 16,-4 3-36-16,9-2-12 15,-5 2-8-15,14-3-8 16,-6 3 0-16,13-3 8 16,-7 6-4-16,21-3-4 15,-3 0 4-15,-24 0-4 16,1 5 0-16,-7-2 0 16,-12 0 0-1,10-3 8-15,-10 2-4 0,7-4-12 16,-7 2 4-16,4-3-4 15,-10 3 0-15,13-5 24 16,-7 5-8-16,9-3-12 16,-5 6 0-16,5-3 12 15,-8 2-4-15,8-2-4 16,0 3 4-16,22-3-4 16,-10 3 0-16,-21-1-12 15,-2 1 8-15,8-3 4 16,-5 3 0-16,11-3 8 15,-8 2-4-15,5-2 68 16,-9 3-40-16,13 0-28 16,-7-1-8-16,7 4 8 15,-7-1 0-15,6 0 16 0,-8 0-12 0,14-5-12 32,-8 3 0-32,5-3-4 15,-9 0 0-15,7-3 16 16,-10 3-4-16,12-2-4 15,-5 2 4-15,5 0-16 0,-11 5 8 16,2 0 12 0,-5 3-4-16,11-2-12 0,-9 1 4 15,4-1 12-15,-7 2-4 0,-2 0-4 16,-7 0 4-16,10-3-16 16,-7 0 8-16,13-2 20 15,-4 2-8-15,3-2-20 16,-8 2 4-16,8-2-4 15,-8-1 4-15,11 1 32 16,-5 0-12-16,5-1-4 16,-3 1-4-16,10 0-4 15,-10 2 0-15,13-2-12 16,-10 2 8-16,6-3 4 16,-11 1 0-16,5 0 60 15,-8-1-32-15,8 1-12 16,-6 2-8-16,1-2-8 15,-7 2 0-15,4-2-12 16,-7 0 8-16,16-3 12 16,-10 0-4-16,7 0-4 15,-10 0 4-15,4 0-16 16,-10 0 8-16,12 0 12 16,-5 0-4-16,8 0-4 15,-5 0 4-15,2 0-16 0,-8 0 8 16,5-3 12-16,-5 3-4 0,5-5 8 15,-5 2-8 1,-1-2-4-16,-2 2 4 0,-7-2-16 16,-8 2 8-16,3-2 4 15,-4 2 0-15,7-2-12 16,-4 5 8 0,10-5 12-16,-3 5-4 0,5-6-4 15,-5 6 4-15,2-5 20 16,-2 2-12-16,11-5 12 15,-2 6-12-15,5-6 12 16,-5 5-16-16,-1-2-4 16,-8 5 0-16,5-5-16 15,-2 5 8-15,14-3-4 16,-8 3 0-16,5-3 8 16,-8 3 0-16,2-5 24 15,-5 2-12-15,5-5-4 16,-2 6-4-16,6-6 4 15,-4 5-4-15,1-2-4 16,-7 2 4-16,4-2-4 16,-7 5 0-16,13-5 0 15,-4 5 0-15,7-3 0 16,-7 6 0-16,4-3 8 0,-10 0-4 0,4-3-12 31,-10 0 4-31,13-5 12 16,-4 3-4-16,7-3-12 15,-10 6 4-15,4-6 4 16,-9 5 0-16,5-5 0 16,-5 3 0-16,8-3 0 0,-2 5 0 0,2-5 0 15,-5 6 0-15,-1-4 8 16,-5 4-4-16,3-4-4 16,-4 4 4-1,13-6-4-15,2 5 0 0,1-2 0 16,-4 2 0-16,-2 1 0 15,-6 4 0-15,2-4 8 16,-5 2-4-16,11-3-20 16,1 6 8-16,5-3 12 15,-2 0 0-15,5-3-4 16,-8 3 4-16,14-3 4 16,-2 1-4-16,5-1-20 15,-6 3 8-15,1-3 12 16,-10 6 0-16,10-6-12 15,-7 1 4-15,13-4 20 16,-4 6-8-16,4-2 4 16,-7 2-4-16,6-3-24 0,-5 0 8 15,11 1 4 1,-8 2 4-16,5 0 8 0,-6 2-4 16,13-2-4-1,-10 3 4-15,12 0-16 16,-11 2 8-16,-1-5 4 0,-8 3 0 15,8-6 16 1,-6 3-8-16,10-3-4 0,-10 6 0 16,4-3-16-16,-7 5 8 0,12-2 12 15,-8 0-4 1,11-1-12 0,-5 4 4-16,5-1 4 0,-3 0 0 15,7-2 0-15,-10 2 0 0,3-2 16 16,-11 2-8-1,-1-2-12-15,-8-1 0 0,2-2-16 16,-8 0 12-16,6 0 12 16,-4 3 0-16,1-3-4 15,-10 5 4-15,-2 1-16 16,-9 1 8-16,-1-1-4 16,-5 2 0-16,-6-3 16 15,0 3-4-15,-3-3-12 16,-4 1 4-16,-2-4 4 15,-3 3 0-15,-6-2 0 16,3 0 0-16,-3-3-12 16,0 2 8-16,-6-4-32 15,3 2 20-15,-3-3-188 16,6 0 112-16</inkml:trace>
  <inkml:trace contextRef="#ctx0" brushRef="#br0" timeOffset="21231.33">4476 9290 624 0,'-12'2'228'0,"12"-2"-176"0,-9 3-16 0,6-3 132 31,-3 2-100-31,-3-2 96 16,3 3-96-16,-3 0 56 16,9-1-72-16,-9-2 32 15,6 3-48-15,0-3 52 0,3 0-52 16,0 0 28 0,6 0-36-16,3-3 52 15,0 3-44-15,6-5 20 0,3 2-36 0,6-2 8 16,2 3-16-1,7-6 44 1,-3 2-28-16,3-4 48 0,-4 4-44 16,7-2 4-16,-6 3-24 15,6-5 0-15,-1 2-4 16,16-3-16-16,-9 6 4 16,17-6 4-16,-8 6 0 0,5-3-12 15,-2 3 8-15,8-6 100 16,-8 6-52-16,14-6-8 15,-2 6-24-15,2-3-20 16,-8 5 4-16,5-5 20 16,-8 3-8-16,11-3-28 15,-5 3 8-15,8-3 24 16,-2 3-8-16,-7-3 0 16,-2 5 0-16,-1-5 4 15,1 3-4-15,11-3-12 16,-5 5 4-1,5-2 4-15,-8 2 0 0,5 1 0 16,-5 2 0-16,14-3-12 16,-3 0 8-16,4 1-4 15,-7 2 0-15,7-3 16 16,-7 0-4-16,18-2 8 16,-11 3-8-16,2-4-12 0,-8 4 4 0,2-4 4 15,-8 4 0 1,11-4 0-16,-9 4 0 15,4-1 0 1,-10 3 0-16,-2-3 0 0,-13 6 0 16,-2-3 8-16,-6 0-4 15,2 0-12-15,-5 0 4 16,6 0 12-16,-3 3-4 0,2-1-12 16,-2 1 4-16,0 0 20 15,-7 2-8-15,1 0-12 16,-3 1 0-16,-6-4-4 15,0 3 0 1,-4-2 16-16,1 0-4 0,0-3-4 16,-3 2 4-16,0-2-16 15,3 0 8-15,-1-2 12 16,1 2-4-16,0-3-4 16,0 6 4-16,0-3-4 15,-3 0 0-15,-4 0-12 16,1 2 8-16,-3-2 12 15,-3 0-4-15,-3 0-12 16,3 0 4-16,-3 0 12 16,3 0-4-16,0 0 8 15,0 0-8-15,3 0-12 16,3 3 4-16,0-3 12 0,2 3-4 16,-2-1-20-16,-3 1 8 15,-3-3 20 1,0 0-4-16,-3 0-12 15,0 3 0-15,-3-3-4 0,0 0 0 16,0 0 16-16,0 0-4 16,-3 0-4-16,0 0 4 15,0 0-4-15,0 0 0 16,0 0 16-16,0 0-8 0,0 0-12 16,0 0 0-16,-3 0-4 15,3 0 0-15,-3 0 0 16,3 0 0-16,-3 0-56 15,0 0 36-15,-3 0-164 16,6 2 108-16,-6 1-300 16,6 0 216-16,-6 2-672 15,0 0 472-15</inkml:trace>
  <inkml:trace contextRef="#ctx0" brushRef="#br0" timeOffset="28186.47">9545 9218 572 0,'-9'-10'208'0,"9"10"-160"0,-12-6-12 0,3 6 68 15,6 3-64-15,-12-3 80 16,6 3-68-16,-3-3 72 16,3 0-72-16,0 0 104 15,3 0-84-15,-2-3 40 16,5 0-64-16,-3-2 64 16,6 0-64-16,-6-3 28 15,3 2-44-15,-6-2 24 16,3 6-28-16,-3-6 8 15,6 5-20-15,-3-2 0 16,3 2-8-16,0-2 12 16,3 5-12-16,6-3 48 15,6 3-28-15,24-5 12 16,5 0-24-16,37-6 8 16,-1 6-12-16,33-6-24 0,-3 6 4 0,30-3 12 31,-9 3 0-31,21 0-4 15,-12 2 4-15,9 0-24 0,-18 6 12 16,0-6 20-16,-18 3-4 16,0-2 4-16,-15 2-4 15,-2-3-24-15,-16 3 8 16,-3-3 4-16,-8 3 4 16,-4-2 16-16,-11-1-8 0,3-2 32 15,-10 2-24 1,1-2-4-16,-6 5-8 0,-1-3 20 15,-5 6-12-15,0-3 4 16,-4 0-8-16,-5 0 12 16,0 0-12-16,-6 0 4 15,0 0-4-15,-3 0 4 16,0 0-8-16,-9 0 16 16,-1 0-12-16,-2 0-12 15,0 0 0-15,-3 0 12 16,0 0-4-16,3 0-196 15,0 2 104-15,-3-2-332 16,3 6 232-16</inkml:trace>
  <inkml:trace contextRef="#ctx0" brushRef="#br0" timeOffset="29537.2">12745 9152 664 0,'-18'-5'244'0,"18"5"-188"16,-18 0-16-16,9 0 92 0,0 0-80 16,-3 0 128-1,3 2-100-15,-3-2 68 16,6 3-88-16,0-3 84 16,3 0-84-16,-3 0 60 15,6 0-68-15,-6-3 24 0,6 3-44 16,-3-5 16-1,6 5-28-15,-3-3-28 16,3 3 4-16,0-2 8 16,6 2 0-16,6-3-4 0,3 3 4 15,12-3 40-15,-3 3-24 16,5-2 16-16,1 2-20 0,6-3-8 16,-1 3-4-16,13-5-4 15,0 0 0 1,14-3 8-16,-2 5-4 0,17-2-12 15,-3 2 4 1,22-2-4-16,-10 5 0 0,18-6 24 16,-12 6-8-16,15-5-20 15,-5 5 4-15,8-2 20 16,-15 2-4-16,18 0-4 16,-15 2 0-16,12 1-24 15,-11 2 12-15,11 0 12 16,-15 1 0-16,9 2-4 15,-12 0 4-15,12-1-16 0,-17 1 8 16,8-2 40-16,-12 2-24 16,4-3-20-1,-13 0 4-15,6-5 16 16,-11 3-4-16,5 0-40 16,-11-1 20-16,2 1 20 15,-8 2-4-15,-1 0 8 16,-8 1-4-16,2-4-16 15,-8 4 4-15,3-4 12 16,-10 1-4-16,-2-3-4 0,-6 3 4 0,-3-3-4 16,-4 2 0-1,-2-2 16-15,0 3-8 16,-6-3 4-16,0 0-4 0,-3-3-16 16,0 3 4-16,-3-2-76 15,0 2 44-15,-1-3-260 16,4 6 164-1</inkml:trace>
  <inkml:trace contextRef="#ctx0" brushRef="#br0" timeOffset="51471.66">14391 10382 520 0,'-15'-2'192'0,"15"2"-152"0,-18 0-8 0,9 0 96 15,6 0-76-15,-9 0 104 16,6 0-92-16,-3 0 60 15,3 0-72-15,-3 0 60 16,3 0-64-16,-3 0 44 16,6 0-52-16,-3 0 8 15,6 2-32-15,-3 1 8 16,3 2-12 0,0 0 20-16,6 1-20 0,0-6 84 15,3 2-52-15,12-2 56 16,6 0-56-16,26-5 4 15,4 0-28-15,20-3 32 16,-5 3-28-16,20-6 32 16,-6 6-32-16,19-6 20 15,-13 3-24 1,24-2-28-16,-12 4 4 0,12-2 16 16,-12 3-4-16,18-3-12 15,-11 6 0-15,14-4 28 16,-12 6-12-16,18-2-12 15,-12 4-4-15,6-2-4 16,-15 3 0-16,9-3 16 16,-15 0-4-16,3 0-12 15,-17 3 4-15,5-3 72 0,-15 2-36 16,18 1-20-16,-11-1-12 0,5-2 16 16,-6 3-8-1,16-3-4 1,-10 0 0-16,9 0-16 0,-12 5 8 15,4-5 4-15,-10 3 0 16,12 0 16-16,-11 2-8 16,5 0-12-16,-12 1 0 0,16-4 12 15,-7 4-4 1,12 1-4-16,-12 1 4 16,7 0-4-16,-13 0 0 15,15 3 8-15,-8-1-4 0,2 1-4 16,-12 0 4-1,7-3-4-15,-7-1 0 16,12-1 0-16,-5-1 0 0,-1 0 0 16,-9 1 0-16,10-4 8 15,-10 1-4-15,13 0-4 16,-10-1 4-16,-3 1-4 16,-8 0 0-16,8-1-12 0,-5 3 8 15,14 1 12 1,-9 2-4-16,7-3-12 15,-13 0 4-15,16-2 4 16,-10 2 0-16,12-2 16 16,-11 2-8-16,-1-2-12 15,-8 2 0-15,11 0-4 16,-9 3 0-16,13-2 16 0,-7 2-4 16,-2-3-4-16,-10 3 4 0,1-3-4 15,-10 0 0-15,10 1 0 16,-4-1 0-16,7-2 0 15,-10 2 0 1,-2-2 0 0,-3 2 0-16,-7-3 0 0,-5 1 0 15,3-3 8-15,-7 3-4 16,7-3-4-16,-3 2 4 0,2-4-4 16,-2 2 0-1,0-6-100-15,-4 4 56 0,-2-3-60 16,-3 2 60-16,-3 0-40 15,-3 3 48-15,-1 0-140 16,1 6 100-16,3-1-168 16,3 3 136-16,5 0-264 15,1 0 208-15</inkml:trace>
  <inkml:trace contextRef="#ctx0" brushRef="#br0" timeOffset="56206.89">4324 12629 984 0,'-15'-6'368'0,"15"6"-288"0,0-5-20 0,-3 2 256 16,3 1-184-16,0-6 64 15,3 2-120-15,3-1 28 16,3 1-64-16,18-4 32 16,2 2-40-16,34-3 0 0,2 3-20 0,37-2-16 15,2 2 0-15,21-3 12 31,-12 3-4-31,24 3 8 0,-15 2-8 0,9-2-12 16,-18 5 4-16,3-3 12 16,-15 3-4-1,-11 0-4-15,-13 6 4 16,-18-1-4-16,-14 3 0 0,-18-3 16 16,-9 3-8-16,-45-3 4 15,-3 3-4-15,-62-5 4 16,0 2-8-1,-60-7-20-15,12 2 8 0,-54-3 12 16,25 0 0-16,-16 3-4 16,33 3 4-16,16 0-4 15,40 2 0-15,25-3 8 16,26 4-4-16,33-6 76 16,18 2-44-16,54-2 4 15,11 0-24-15,60 0-12 16,-3 3 0-16,42-3-4 15,-15 3 0-15,5-1-36 16,-20 1 20-16,-9 0-152 16,-21 2 92-16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57:15.004"/>
    </inkml:context>
    <inkml:brush xml:id="br0">
      <inkml:brushProperty name="width" value="0.05292" units="cm"/>
      <inkml:brushProperty name="height" value="0.05292" units="cm"/>
      <inkml:brushProperty name="color" value="#FF0000"/>
    </inkml:brush>
  </inkml:definitions>
  <inkml:trace contextRef="#ctx0" brushRef="#br0">3157 6752 268 0,'-12'0'100'0,"12"0"-76"0,-15-5-8 0,9 2 88 15,6 3-60-15,-9-5 24 16,0 5-36-16,-2-3 56 15,2 3-48-15,-3-2 168 16,3 4-116-16,-9-2 116 16,6 0-120-16,0 0 116 15,3 0-120-15,-3 0 92 16,6 0-100-16,-3 0 4 16,6 0-48-16,-3-2-20 15,3 2-8-15,0-3 48 16,3 6-28-16,-8-3-28 15,8 0 0-15,-6 0 16 0,6 0-4 16,-6 0 4-16,6 0-4 0,-6-3 48 31,6 3-32-31,-3-3-12 16,3 3-4-16,-9-2 24 16,9 2-16-16,0-3 20 15,0 3-20-15,-6-3 20 16,12 6-24-16,-6-3 4 0,0 0-8 15,0-3 36-15,9 3-20 0,12-5 12 16,8 2-20-16,22-2-8 16,5 3-4-16,19-4-4 31,-10 4 0-31,25-4 0 0,-7 6 0 16,15-2 8-16,-8 4-4 0,-7-4-4 15,-12 2 4-15,1-3-4 16,-13 6 0-16,-8-3 0 15,-9 0 0 1,-16 0 0-16,-5 0 0 0,-18 0 8 16,-6 0-4-16,-27 0 8 15,1 5-8-15,-49-2-4 16,7 2 4-16,-33-2-4 16,11 2 0-16,-29 0 8 15,21 0-4-15,-18 1-12 16,27-1 4-16,0-2 4 15,20 2 0-15,1-2 0 16,14-1 0-16,6-2 8 16,19 0-4-16,2 0-4 0,18 0 4 15,12-2 4 1,12 2-4-16,21-6-12 0,8 1 4 0,37-3-4 16,-4 3 0-16,15-3 16 31,-8 5-4-31,-7-2-4 0,-8 2 4 0,-7-2-16 15,-8 5 8 1,-9-5-4-16,-13 5 0 16,-8-3 24-16,-6 6-8 0,-9-3-12 15,-6 0 0-15,-12 0 12 16,6 0-4-16,-6 0-124 16,3 0 64-16,-3 0-288 15,6 0 196-15</inkml:trace>
  <inkml:trace contextRef="#ctx0" brushRef="#br0" timeOffset="9311.18">2964 12121 340 0,'-6'-6'128'0,"6"6"-100"0,-15-2-8 0,6-1 96 0,9 6-68 0,-12-6 120 16,6 3-92-16,-6-5 40 15,6 5-68-15,-6-3 56 16,9 6-64-16,-9-3 72 16,12 0-64-16,-9 0 80 15,9 0-72-15,0 0 52 16,0 0-64-16,3 0 84 16,9 0-72-16,12 0 52 15,3 0-64-15,38 0 40 16,-2 0-48-16,35 0 32 15,0 0-36-15,27 2-20 16,-3 4-4-16,30 2 0 0,-9 0-4 16,24-6 8-1,-16 1-8-15,25-6 8 16,-18 3-8-16,26-5-4 0,-14 2 4 0,30-2-4 16,-25 5 0-1,25-3-12-15,-25 3 8 0,16-2 20 31,-28 4-8-31,-2-2-12 0,-30 6 0 0,0-6 4 16,-24 2 0-16,0 1-12 16,-14 0 8-16,-7-1 12 15,-18 1-4-15,-8-3-4 16,-12 2 4-16,-7-2-16 16,-2 0 8-16,-6 0 4 15,-7 0 0 1,-2 0 0-16,-3 0 0 0,-9 0 0 15,0 0 0-15,-6 0-12 16,0 0 8-16,-6-2-60 16,3 2 36-16,-6-3-164 15,3 6 108-15</inkml:trace>
  <inkml:trace contextRef="#ctx0" brushRef="#br0" timeOffset="11421.88">6532 13449 736 0,'-8'-3'272'0,"8"3"-208"0,5 0-20 0,-2 0 184 16,6 3-132-16,12-6 156 15,3 3-144-15,39-5 68 16,8 2-104-16,57-5 24 15,6 0-56-15,47-2-40 16,-8 2-4-16,30-3 0 16,-25 6 4-16,10-3 0 15,-28 5 0-15,16 1 0 16,-30 2 0-16,-3-3 8 16,-24 3-4-16,-6-3 8 15,-18 6-8-15,-6-3-4 16,-14 0 4-16,-13-3 4 15,-11 3-4-15,-9-2 52 16,-10 2-32-16,-2-3 16 16,-3 0-24-16,-3-2-16 15,-3 5-4-15,2-5 12 16,-2 5-4-16,6-3-12 16,0 3 4-16,0-2 20 0,-1 2-8 0,-2-3-4 31,0 3 0-31,-3-3-76 0,-3 6 40 15,3-6-252 1,2 3 160-16,1-2-444 0,3 2 320 16</inkml:trace>
  <inkml:trace contextRef="#ctx0" brushRef="#br0" timeOffset="13022.76">14605 13351 104 0,'0'0'36'0,"0"0"-28"0,3-5 0 0,-3 2 4 15,0 6-8-15,-3-3-4 16,0 0 4-16,-6 0-16 16,3 0 8-16,-6 0 4 15,6 0 0-15,-3 0 0 0,6 2 0 16,-3-2 176-1,3 0-96-15,0-2 188 16,3 2-152-16,-3-3 136 16,6 6-144-16,-6-3 24 15,0 0-80-15,-6 0 68 16,4 2-68-16,-4-2 8 16,6 0-36-16,-3 0 4 15,3 3-16-15,-3-3 56 0,6 3-40 16,-6-3-4-16,6 0-12 0,-3 0 60 15,6 0-40 1,-6 0-12 0,3 2-12-16,-3-2 68 15,3 3-40-15,-3-3 12 16,3 2-28-16,-3-2-28 0,3 0 0 16,-3 0 20-16,6 0-4 0,0 0 40 15,0 3-24-15,0-3-4 16,3 0-12-16,3 0 36 15,0 0-20-15,-3 0-24 16,0 0 0-16,-4 0 68 16,1 0-36-16,-3 0 4 15,0 0-20-15,0 0-12 16,6 0 0-16,0 0-24 16,3 3 12-16,-3-3 12 15,3 2 0-15,0-2-12 16,0 0 4-16,-3 0 72 15,3 0-36-15,-3 0-4 16,0 0-16-16,0 0-20 16,0 0 4-16,0 0 12 15,3 0-4-15,0 0-12 16,-1 3 4-16,4 0-4 16,3-1 0-16,6-2 32 15,0 3-12-15,12-3 4 16,2 0-8-16,22 0-8 15,0 0 4-15,14 0 64 0,-3 0-36 16,25 0-4 0,-7 0-16-16,18 0-28 0,-9 5 8 15,27-2 20-15,-5 2-4 16,19-2-4-16,-13 2 0 0,13-5 4 16,-14 3-4-1,15-3-12-15,-15 0 4 0,9-3 12 16,-17 3-4-16,11-2-12 15,-15-1 4-15,12 0 12 16,-18 3-4-16,6-2-4 16,-12 2 4-16,6-3-16 15,-11 3 8 1,-4-3 4-16,-12 6 0 0,-5-3 8 16,-10 0-4-16,4 0-12 15,-10 3 4-15,10-1 4 16,-10 1 0-16,4 0 0 15,-9 2 0-15,2-3 0 16,-8 4 0-16,2-4 16 16,-2 1-8-16,6-3-12 15,-7 3 0-15,1-1 4 16,-6 1 0-16,-4-3 24 16,-2 3-12-16,-3-3 4 15,-3 2-8-15,-4-2 4 16,-2 0-8-16,-3 0-4 15,0 0 4-15,-3 0-4 0,0 0 0 16,-6 0-12 0,0 0 8-16,-6-2 12 0,3 2-4 15,-6-3 8-15,0 6-8 16,0-3-12-16,0 0 4 0,-3 0-4 16,0 0 0-16,-3 0-108 15,3 0 64-15,0-3-172 16,3 3 124-16,6-3-392 15,3 3 276-15</inkml:trace>
  <inkml:trace contextRef="#ctx0" brushRef="#br0" timeOffset="15522.11">16501 13422 780 0,'6'-8'288'0,"-6"8"-224"0,0 3-20 0,0 2 144 16,3 6-112-16,-3 13 172 0,3 5-140 0,0 16 8 16,0 2-68-16,0 1-24 15,0-3-12-15,-3-3 60 16,3-7-40-16,-3-3-4 16,0-3-16-16,0-6-12 15,0-1 4-15,-3-7-4 16,3-1 0-1,-3-6 104 1,3 0-56-16,-3-11-12 0,3 0-20 0,-3-7-24 16,0 2 4-16,-3-11 12 15,6 3-4-15,-6-18-12 16,3 0 4-16,-6-22 12 16,6 3-4-16,-3-8-4 15,3 11 4-15,3 2-4 16,6 11 0-16,6 0-12 15,6 8 8-15,18 8-40 16,5 8 24-16,25 15 32 16,2 9-4-16,4 26-16 15,-7 8 0-15,-20 19 4 16,-10-1 4-16,-23-5 68 16,-6-5-36-16,-32-11 48 15,-4-7-44-15,-27-9-20 16,4-7-8-16,-7-11-36 15,10-3 16-15,2-18-304 16,12-3 176-16</inkml:trace>
  <inkml:trace contextRef="#ctx0" brushRef="#br0" timeOffset="16693.34">17424 13727 632 0,'23'-6'236'0,"-23"6"-184"0,6-13-16 16,-6 5 248-16,0 3-164 0,-8-8 20 0,-1 2-84 0,-21-2-28 15,0 5-16-15,-24 3 8 16,1 7-12-16,-4 9 48 15,10 2-28-15,5 6 56 16,15 2-48-16,6 0 88 16,10 0-68-16,8-5 52 15,8 0-64-15,22-6 24 16,6-2-40-16,18-5-16 16,-1-3-8-16,1-11 20 15,-1 1-12-15,-8-14-100 16,-6 3 44-16,-12-6-32 15,-4 9 40-15,-11 5 16 16,-3 10 8-16,-9 14-16 16,0 7 16-16,0 6 4 15,3 2 8-15,0-2 60 0,6 0-32 16,0-6 40 0,6-2-36-16,9-10-8 15,6-1-16-15,12-10 12 0,-1-1-12 0,7-15-4 31,0 3 0-31,-4-30-180 0,-5 0 96 16,-3-18-12-16,-7 8 56 16,-5-3 24-16,-6 19 8 0,-6 7-16 15,-3 17 12-15,-12 10 76 16,0 8-40-16,-9 24 184 16,3 5-116-16,0 24 20 15,4 2-72-15,5 4 68 16,9-4-60-16,2-5 16 15,4-5-36-15,0-5-20 16,0-5-8-16,0-12 4 16,0-1-4-16,-6-12-36 15,3 1 16-15,-9-9-292 16,3-2 168-16,-15-8-268 16,3 0 232-16,-15-7-44 0,3-1 132 15,-5-5 40 1,5 2 32-16,0-5 244 0,6 6-124 15,9-6 176 1,6 5-156-16,12-4 48 16,9 7-100-16,9-3-24 15,2 6-28-15,7 0 4 0,0 7-16 16,2 4-100-16,1 2 48 16,3 5-220-16,-7 3 148 15,1 0-168-15,-3 2 164 16,-3-2-12-16,-4 3 80 0,-5-6 32 15,0 3 16-15,-6-8 108 16,0 0-56-16,-6-8 164 16,-1 3-116-1,-8-8 32-15,-3 2-76 0,-8-5-12 16,2 6-24 0,-12-3 8-16,0 2-16 0,-18 6 32 15,6 5-24-15,-8 5 76 16,8 3-56-1,3 5-4-15,9 0-20 0,9 1 0 16,12-1-8-16,15 0 8 16,6 3-8-16,9-3-4 15,-1 3 4-15,1-5-4 16,-3 2 0-16,-3-3 0 16,-3 4 0-16,-4-4 112 15,-2 3-60-15,-3-5 140 16,0 3-112-16,-6-6 8 15,3 1-52-15,-3-6-16 16,3 2-12-16,-6-4 4 16,0-1-8-16,-3-2-312 0,0 2 172 15</inkml:trace>
  <inkml:trace contextRef="#ctx0" brushRef="#br0" timeOffset="70283.55">15316 3424 572 0,'-6'2'208'0,"6"-2"-160"0,0 3-12 0,-3-3 156 0,3 3-112 0,-3-3 144 16,3 5-128-16,-3-5 84 0,6 0-104 0,-3 3 4 31,3 7-48-31,0 6-12 16,3 8-12-16,0 21-8 15,0 0 4-15,0 21-4 16,3-5 0-16,-6 5 24 15,3-10-12-15,-9-9 136 16,0-10-80-16,-3-8 56 0,0-5-68 16,-6-11 72-1,6-5-72-15,-9-10 24 0,3-4-44 16,-5-28-12-16,5-3-16 16,-3-29-16-16,6 8 4 15,3-27-4-15,3 13 0 0,12-7 32 16,3 10-12-16,29 3-12 15,7 19-4-15,24 9-16 16,-4 23 12-16,15 23-12 16,-2 10 8-1,-7 11 24-15,-11 8-4 0,-25 3 92 16,-14-3-52-16,-33 3-4 16,-6-11-28-16,-23 8 16 15,2-11-20-15,-18-5-4 16,10-5-4-16,-16-8 12 15,13-8-8-15,-4-13-204 16,15 0 104-16</inkml:trace>
  <inkml:trace contextRef="#ctx0" brushRef="#br0" timeOffset="71023.7">16325 3516 956 0,'3'-8'352'0,"-3"8"-272"0,3 3-24 0,-3-3 260 16,0 0-184-16,-3 0 124 16,3 5-148-16,-3-5 80 15,0 0-108-15,-3 0 64 16,3 0-84-16,-3 0 4 15,3 0-40-15,-2-8 12 16,5 8-20-16,-3-5 0 16,3 0-8-16,0 0-8 15,3 2 4-15,0-2 4 16,-1 2-4-16,1-2-12 16,0 5 4-16,-3 0-68 15,0 0 40-15,-3 0-224 16,3 5 140-16,-3 3-316 15,6 0 240-15</inkml:trace>
  <inkml:trace contextRef="#ctx0" brushRef="#br0" timeOffset="71430.69">16284 3762 924 0,'0'8'340'0,"0"-8"-260"0,-3 0-28 0,0 0 264 16,6 0-184 0,-3 0 96-16,6 0-132 0,0-8-12 15,0 6-48-15,2-6-8 16,4 3-16-16,3-3-16 15,0 8 0-15,-3 5 20 16,3 3-8-16,-9 2 76 16,0 1-48-16,-9 0 136 15,3 2-96-15,-6-8 36 16,0 3-68-16,-6-8-16 16,6 0-16-16,-6-8-12 15,3 3 4-15,-3-3-16 16,3 5 8-16,-2 1-244 15,2 2 136-15,-3 5-316 16,6 3 240-16,0 5-796 16,3-2 544-16</inkml:trace>
  <inkml:trace contextRef="#ctx0" brushRef="#br0" timeOffset="73362.98">15781 4358 748 0,'0'-19'276'0,"0"19"-216"0,-15-21-16 0,3 10 200 0,0 9-144 0,-18-4 80 15,0 6-104-15,-23 14 116 16,2 10-108-16,-8 5 136 16,11 2-124-16,6 9 84 15,13-3-104-15,14 5 48 31,9-2-72-31,15-3 32 0,6-2-48 16,8-9 52 0,1-5-52-16,3-5 28 15,-3-3-36-15,0-5-16 0,-1 3-8 16,1-11 12-16,0 5-8 16,6-8-12-16,0 1 0 0,5-11 12 15,1 2-4-15,0-5-20 16,-1 3 8-1,-8 0 20-15,-3 7-4 0,-9-4 4 16,-3 7-4-16,-6-5-8 16,0 6 4-16,-6-1-24 15,0 3 12-15,-3-8-156 16,0 3 92-16,0-6-280 16,3 3 200-16,0-5-428 15,6 5 328-15</inkml:trace>
  <inkml:trace contextRef="#ctx0" brushRef="#br0" timeOffset="73731.2">16334 4405 904 0,'15'-2'332'0,"-15"2"-256"0,9 0-24 0,-6 0 272 15,3 2-188-15,0 1 104 16,0 5-140-16,-3-5 76 16,0 2-100-16,-6 0 100 15,0 3-100-15,-6-3 48 16,3 1-68-16,-9-4 0 16,6 4-32-16,-6-6 24 15,6 0-32-15,3-6 4 16,3 1-12-16,6-8 4 15,6 5-8-15,3 0-4 16,3-3 4-16,-3 3-24 16,0 3 12-16,-6 2 12 15,-3 3 0-15,-3 3-100 16,0 2 52-16,-3 3-252 16,3 3 160-16</inkml:trace>
  <inkml:trace contextRef="#ctx0" brushRef="#br0" timeOffset="74003.55">16415 4604 924 0,'6'8'340'0,"-6"-8"-260"0,3 8-28 0,-3-3 372 16,0-2-244-16,0 2 172 15,0 3-204 1,-3-3 60-16,3 0-120 15,-3-5 4 1,3 3-56-16,-3-6 20 0,3 3-28 0,-6 0 16 16,3-5-24-1,-6 2-8-15,6 3-8 0,-3-2-4 16,3 4 0-16,0-2-20 16,3 0 12-16,-3 0-4 15,6 0 4-15,0 0-212 16,6 0 120-16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1T16:59:09.628"/>
    </inkml:context>
    <inkml:brush xml:id="br0">
      <inkml:brushProperty name="width" value="0.05292" units="cm"/>
      <inkml:brushProperty name="height" value="0.05292" units="cm"/>
      <inkml:brushProperty name="color" value="#FF0000"/>
    </inkml:brush>
  </inkml:definitions>
  <inkml:trace contextRef="#ctx0" brushRef="#br0">10095 8236 788 0,'-35'-7'292'0,"35"7"-228"0,-33 2-16 0,24-2 316 0,6 3-208 0,6-3 132 15,3 0-168-15,15-3 48 32,6 1-100-32,17-4 16 15,4 1-48-15,26-3 20 16,4 5-28-16,11 1-28 15,-9 2 0-15,16 0 0 16,-10 5 0-16,6 3 8 0,-11 3-4 0,-10-1-4 16,-14 3 4-16,-13-2-4 15,-11 2 0-15,-18-5-44 16,-9 3 24-16,-42-9-12 16,-9 1 20-1,-47-11 8-15,0 0 4 0,-39-10 24 31,12 2-12-31,-12-3 56 0,18 3-36 16,17 3 36-16,28 5-36 16,23 0 36-16,22 6-40 0,23-4-16 31,14 6-4-31,28 0-20 0,9 6 8 16,29 2-104-16,0 2 60 15,25 1-368-15,-10 2 232 16</inkml:trace>
  <inkml:trace contextRef="#ctx0" brushRef="#br0" timeOffset="1815.86">11399 7395 548 0,'39'64'204'0,"-39"-64"-156"0,18 76-16 0,-15-25 168 15,3-1-116-15,-12 32 160 16,0 3-140-16,-21 26-44 16,0-8-36-16,-26 11-24 15,2-16 4-15,-18-1-24 16,7-12 12-16,-27-13 144 15,11-14-72-15,-20-21 168 16,12-11-132-16,-30-23 60 16,14-8-96-16,-17-17 80 15,18-1-84-15,-12-20 8 16,18 4-44-16,-3-30 12 16,23 3-20-16,10-19 20 15,20 8-24-15,9-26-4 16,13 10-4-16,8-15 20 15,9 13-12-15,15-14 24 16,8 17-24-16,16-6-12 0,3 21-4 16,12 3 4-16,-4 18 0 15,10 1-12 1,-4 10 8-16,16 0 12 0,-4 10-4 16,16 6-20-16,-7 8 8 0,16 8-84 15,-10 8 52-15,12 5-28 16,-5 5 40-16,-4 3 24 15,-9 5 4 1,-11 0-16-16,-10 3 8 0,-8-3 12 16,-9 3 0-1,-3-2-12-15,-7 1 4 0,-5 9 28 16,0 3-12 0,-3 23 48-16,-3 0-32 0,-3 14 40 15,0-6-40-15,-3 0 4 16,3-8-20-16,-3 1 12 15,3-6-16-15,-3 5-12 16,2-5 0-16,-2 5 4 16,0-2 0-16,-6-3 8 15,3-5-4-15,-6-3 16 16,3-3-12-16,-6-5 4 16,0-2-4-16,-5-4 20 15,5-1-16-15,-3-7 4 16,6 1-8-16,-6-8 4 15,6-3-8-15,-3-5 16 16,3 3-12-16,0-6-48 16,3 1 24-16,0-1-316 0,3 3 184 15,0 3-648 1,6 5 440-16</inkml:trace>
  <inkml:trace contextRef="#ctx0" brushRef="#br0" timeOffset="3410.37">8437 8178 924 0,'12'-5'340'0,"-12"5"-260"0,0-3-28 0,-3 3 168 15,0 3-132 1,-9-3 60-1,4 3-84-15,-22-1 32 0,0 4-56 0,-38 2 40 16,-1-1-44-16,-41-1 0 16,3 2-24-16,-30-6 44 31,18 4-28-31,-39-4 28 0,18 1-28 16,-27-3 28-1,28 3-32-15,-10-3-12 0,27 2-8 0,-9 1 4 16,24 2-4-16,-9 0-12 15,20 3 4 1,-2 3 20-16,24 0-8 0,-7-1-12 16,19 3 0-16,-4-2 12 15,16 0-4-15,5-4-12 16,15 1 4-16,9-5 56 16,12 2-28-16,18-5 32 15,9 0-28-15,24-8 36 16,3 0-36-16,35-7 4 15,0-1-20-15,24-5 12 16,-8 5-16-16,26-6-4 16,-12 9 0-16,21-5 4 15,-15 5-4-15,21-3-12 16,-18 5 4-16,21 0 4 16,-15 6 0-16,6-3 0 15,-18 6 0-15,-6-1-12 16,-21 3 8-16,1-3 4 0,-13 1 0 15,-2-1 16 1,-10 3-8-16,-2-3-12 16,-16 6 0-16,-5-3 20 15,-6 3-8-15,-9-3-12 0,-4 0 0 0,-8 0 12 32,0 2-4-32,-18-2 16 0,0 3-12 0,-41-3-4 15,-7 3 0-15,-44-3-4 16,3 0 0-1,-42 2-12-15,12 4 8 16,-48-1 4-16,21 3 0 0,-38-3 8 16,26 3-4-1,-24-3-4-15,34 3 4 16,-4 3 4-16,30-1-4 0,-3 6 8 16,27 0-8-16,-6 0-4 15,23 3 4-15,4-1-16 16,23 1 8-16,7-1-4 15,11-2 0-15,9-3 8 16,16 3 0-16,-1-8 0 16,9 0 0-16,12-8 24 15,6 0-12-15,26-8 4 16,13 0-8-16,21-10 28 16,-1 2-20-16,30-8-4 15,0 5-8-15,19-4 4 16,-10 7-4-16,21-3-4 0,-15 9 4 15,15-4-16 1,-18 9 8-16,15 0 12 16,-21 2-4-16,-3 0 8 15,-14 3-8-15,-10-2-12 0,-14 2 4 16,-7-3-4 0,-11 1 0-16,-10-4 24 0,-5 4-8 15,-9-4-4 1,-3 4 0-16,-12-4 4 0,-3 4-4 15,-12-6-144-15,-3 5 76 16,-15-2-324-16,0 2 216 0</inkml:trace>
  <inkml:trace contextRef="#ctx0" brushRef="#br0" timeOffset="4458.26">6381 8067 852 0,'44'-21'316'0,"-44"21"-248"0,42-13-16 0,-24 5 280 31,0 5-192-31,0-5 108 16,2 3-144-16,-5-3 12 16,0 3-68-16,-3-1 24 0,-3 4-40 15,-3-4 16-15,0 6-28 0,-3-2 0 16,0 2-12-16,0-3 56 16,0 6-36-1,-3-3 40 1,0 0-36-16,-6 2-20 0,3 4-4 0,-18 4 8 31,0 4-8-31,-32 4 24 0,2 1-20 16,-20 4 24-16,5 4-24 15,-8 5 12-15,11-1-12 0,-11 1 12 16,11-3-16 0,-5-2 4-16,17-1-4 0,1-5-8 15,14 1 4-15,6-9 20 16,6 0-12-16,6-5-4 15,7 2-4-15,2 1-4 16,3-3 0-16,0-3 0 16,3 1 0-16,3-4 16 15,6 4-8 1,9-4 16-16,5 1-16 0,31 2 16 16,-6 0-16-16,26 3 4 15,0 0-4-15,31 3-16 16,-7-1 4-16,9 1 12 15,-15 0-4-15,1-3-12 0,-16-1 4 0,-2-1 20 16,-16-1-8 0,-11-2-20-16,-10-1 4 0,-11 1 20 15,-6 0-4 1,-15-1-12 0,0 1 0-16,-12 0 28 0,3-1-12 15,-9 1-20-15,6 0 0 0,-8-3 12 16,5 2 0-16,-6-4-4 15,3 2 4-15,0-3-4 16,3 0 0-16,0-5 8 16,6 3-4-16,-3-11-12 15,6 0 4-15,-6-15 20 16,3-1-8-16,-5-24-4 16,5 6 0-16,-6-8-24 15,3 10 12-15,-3 3 12 16,3 13 0-16,-3 3-12 15,3 8 4-15,-3 3-4 16,6 7 0-16,-3-2 0 16,6 7 0-16,-3 1 0 15,6 5 0-15,-3 3 0 16,6 5 0-16,-3 5 16 16,0 3-4-16,3 10-20 15,3 6 8-15,3 10 4 16,0 1 4-16,3 2 0 15,0-3 0-15,0-5 8 16,0-5-4-16,-3-3-12 16,0-5 4-16,-6-8-104 15,3-3 60-15,-6-3-316 0,3 1 204 16</inkml:trace>
  <inkml:trace contextRef="#ctx0" brushRef="#br0" timeOffset="11040.49">4898 8406 456 0,'-12'-3'168'0,"12"3"-128"0,-3 5-16 0,0-7 176 0,3 2-116 16,-3-5 184-1,3-1-148-15,0-4 60 16,6 4-104-16,0-10 56 15,6 6-76-15,3-6 24 0,0 5-48 0,3-4 8 32,3 1-24-32,3 1-24 0,-1 5 0 0,1 0 4 15,0 6 4-15,-3 4-20 16,0 4 12 0,-6 7 12-16,-4 5 0 0,-5 9-4 15,0-1 4-15,-12 3-4 16,0-2 0-16,-8-3 8 15,-1-3-4-15,-9-3 68 16,6 1-40-16,-6-3 16 16,6 0-32-16,-2-6 20 15,8 1-24-15,-3-6-12 16,6 3-4-16,-3-5 12 16,9 2-4-16,-9-2-4 15,9-1 4-15,-3-2 12 16,0 0-8-16,-3 0 32 15,6 0-24 1,0-2 40-16,3 2-32 0,3-6 32 16,3 1-32-16,6-6 4 15,0 6-16 1,6-6-8-16,3 4 0 0,2-7 20 16,4 6-12-16,-3-5-20 15,3 3 0-15,-6-9 4 16,-6 3 4-16,2-8 8 15,1 6-4-15,0-6-4 16,-3 3 4-16,3-3-16 16,-6 8 8-16,6-5 4 15,3 8 0-15,-7-6 0 16,4 9 0-16,0-4 52 16,-3 4-28-16,0-1 0 15,-3 3-16-15,-3-2 4 0,0 4-8 0,-3-4 8 16,0 5-8-1,-3-1-4-15,2 4 4 16,-5-4 4-16,3 6-4 16,-6-2-20-16,3 2 8 0,-8 2 20 15,2 4-4-15,-15 7-12 16,0 5 0-16,-9 11 56 16,3 1-28-1,1 7 24-15,5 0-28 0,0 2 16 16,9-7-20-16,3-3 20 15,9-2-24-15,6-6 68 16,9-3-48-16,3-7 4 16,9-3-20-16,11-5-12 15,1-3 0-15,3-3 20 16,-1 0-12-16,-8-2-4 16,-3 5-4-16,-9-5-4 15,-4 5 0-15,1-3 8 16,-9 6-4-16,0-3-12 15,-3 0 4-15,-6 0 12 16,0 0-4-16,0 0-12 16,6 0 4-16,-6-3 20 0,0 3-8 15,0-3-4-15,0 3 0 0,0-2-24 16,0 4 12-16,0-4 4 16,0 2 4-16,-6-3 0 15,6 3 0-15,-3-3-132 31,0 3 72-31,0-2-304 16,3 4 204-16,-3 4-720 0,3 2 492 16</inkml:trace>
  <inkml:trace contextRef="#ctx0" brushRef="#br0" timeOffset="17077.97">5214 3635 912 0,'-3'-10'340'0,"3"10"-264"0,3-11-24 0,-3 11 248 16,3 0-176-16,-6 6 108 16,3 7-136-16,0 18 88 15,3 9-104-15,0 13 36 16,3 0-68-16,-3 0 36 16,3-3-48-16,-3-10-12 15,3 0-12-15,-6-9 0 16,0 1-8-16,-3-3 16 15,0-2-12-15,-3-4 4 16,3-7-4-16,0-2-296 16,3-4 156-16,3-7-368 15,3-1 280-15</inkml:trace>
  <inkml:trace contextRef="#ctx0" brushRef="#br0" timeOffset="17401.91">5708 3641 924 0,'6'-16'340'0,"-6"16"-260"0,0-5-28 0,0 7 220 15,0 3-160-15,0 17 132 16,0 1-140-16,0 25 76 16,6 5-104-16,3 5 48 15,-6-5-72-15,3-3-40 16,0-5-8-16,-6-5 12 16,3-3-8-16,-3-3-4 15,0-7 0-15,0-6 12 16,0-5-8-16,3-5-312 15,3-1 168-15,2-10-548 16,7 0 384-16</inkml:trace>
  <inkml:trace contextRef="#ctx0" brushRef="#br0" timeOffset="17780.54">6291 3762 976 0,'3'-29'360'0,"-3"29"-280"0,21-26-20 0,-6 18 176 16,3 0-140-16,12 5-20 15,-1 3-48-15,4 19-32 16,0 5 0-16,-3 21 4 15,-1 0 0 1,-11 2 164-16,-3-2-88 0,-15-2 128 16,-3-6-116-16,-18-14 96 15,4 1-104-15,-25-11 0 16,0-2-44-16,-14-16-16 16,8 2-12-16,-3-13-8 15,13 3 4-15,2-16-40 16,12 2 20-16,6-10-216 0,9 6 132 15,9-4-288 1,6 11 220-16</inkml:trace>
  <inkml:trace contextRef="#ctx0" brushRef="#br0" timeOffset="18129.62">6881 3686 996 0,'29'-19'368'0,"-29"19"-284"0,27-13-24 0,-12 8 144 16,3 5-124-1,9 5 88-15,0 3-96 0,14 24 32 16,4 5-60-16,0 16 116 16,-4-3-88-16,-11-3 108 15,-3-7-104-15,-18-3 48 16,-3-8-68-16,-27-5 80 15,0-8-76-15,-21-5-12 16,4-6-28-16,-10-10 4 16,6-3-16-1,-8-11-20-15,11-5 4 0,-9-10 12 16,16 2 0-16,-1-5-124 16,12 8 64-16,9-8-136 15,9 16 108-15,9-6-356 16,6 14 248-16</inkml:trace>
  <inkml:trace contextRef="#ctx0" brushRef="#br0" timeOffset="19465.45">10584 8916 1204 0,'8'0'448'0,"-2"6"-348"0,-6 12-32 16,0 1 240-16,0-1-184 0,-3 17 56 16,3 4-108-16,-3 6-24 31,0-2-32-31,-2-4-20 0,5-4 0 0,-6-6 12 31,6-3-4-31,-6-4-4 16,6-7 4-16,-3-4-192 0,3 0 104 0,0-6-292 15,6 0 212 1,0-7-468-16,5-1 352 16</inkml:trace>
  <inkml:trace contextRef="#ctx0" brushRef="#br0" timeOffset="19829.09">10857 9033 1040 0,'27'-24'384'15,"-27"24"-300"-15,42-21-20 0,-21 13 128 16,2 5-116-16,4 6 24 16,0 2-60-16,-6 16 36 15,0 3-44-15,-9 16 56 0,-3 0-52 0,-9-1 100 32,0-2-80-32,-12-8 80 15,0-2-76-15,-15-9 20 16,3-4-44-16,-12-12-12 15,7-2-16-15,-1-13-24 16,6 2 8-16,3-12-252 16,9-1 144-16,6-8-324 15,9 8 248-15,9 0-516 0,3 9 400 16</inkml:trace>
  <inkml:trace contextRef="#ctx0" brushRef="#br0" timeOffset="20076.58">11402 8882 1060 0,'6'3'392'0,"-6"-3"-304"0,-9 29-28 0,0-3 304 16,3 9-212-16,-9 15 176 15,3 3-188-15,-2 2-12 16,5-4-80-16,0-9-32 15,3-8-8-15,0-7-8 16,6-3 0-16,0-8-88 16,6-3 48-16,0-5-284 15,0 0 180-15,0-8-484 16,3 2 352-16</inkml:trace>
  <inkml:trace contextRef="#ctx0" brushRef="#br0" timeOffset="20397.53">11569 9022 684 0,'30'-31'252'0,"-30"31"-192"0,26-24-20 16,-8 16 188-16,3 5-132 0,12 3 112 16,2 5-120-16,1 19 84 15,0 5-96-15,-9 14 124 16,-6 2-112-16,-18 0 136 15,-3-6-128-15,-18-4 84 16,0-9-104-16,-15-7 48 16,3-3-72-16,-5-14 4 15,5 1-32-15,-3-16-32 16,9-1 4 0,0-15 8-16,7 3 0 0,-1-6-144 15,9 8 76 1,-3 0-332-16,0 9 216 0,3-1-488 15,3 8 376-15</inkml:trace>
  <inkml:trace contextRef="#ctx0" brushRef="#br0" timeOffset="23805.92">5321 8808 1248 0,'3'-11'460'0,"-3"11"-356"0,9 0-32 0,-3 6 120 0,0 2-120 0,3 10 132 16,3 3-120-16,-3 8 64 15,-1 3-84-15,-2 11 36 16,0-4-60-16,-6 9-4 16,3-6-20-16,-6 0-12 15,3-4 0-15,-3-7 4 16,3-4-4-16,0-6-100 15,3-3 52-15,0-7-252 16,6-3 160-16,0-8-484 16,3 0 348-16</inkml:trace>
  <inkml:trace contextRef="#ctx0" brushRef="#br0" timeOffset="24067.29">5794 8768 1256 0,'-6'11'464'0,"6"-11"-360"0,-3 26-28 15,0-10 232-15,3 3-184 0,-3 7 100 32,3 3-132-32,0 8-16 15,6 0-48-15,0 0 0 0,0 0-16 0,3-2-16 16,3-3 0-16,0-6 12 15,-3-5-4 1,0-2-136 0,0-1 76-16,0-10-280 15,6-2 188-15</inkml:trace>
  <inkml:trace contextRef="#ctx0" brushRef="#br0" timeOffset="24340.26">6199 8758 1008 0,'-3'-6'372'0,"3"6"-288"0,-6 19-24 0,0-3 256 16,6 2-184-16,-6 11 228 16,0 3-204-16,-3 8 52 15,6 2-120-15,-3 3-72 16,3 0-12-16,0-2 8 15,6-4-4-15,-3-7 4 16,3-6-4-16,0-7-120 16,3-6 60-16,3-10-252 15,0-1 168-15,3-12-508 16,3-1 360-16</inkml:trace>
  <inkml:trace contextRef="#ctx0" brushRef="#br0" timeOffset="24536.26">6526 8729 1300 0,'12'8'480'0,"-12"-8"-372"0,6 23-32 0,-3-4 312 16,3-1-228-16,-3 14 56 16,3 0-128-16,-3 10-8 15,3 1-48-15,0 7-20 16,0-5-8-16,0 0 12 15,3-8-8-15,-3-5-144 16,3-9 72-16</inkml:trace>
  <inkml:trace contextRef="#ctx0" brushRef="#br0" timeOffset="29354.09">4645 12737 1268 0,'3'-8'468'0,"-3"8"-364"0,9-24-28 0,0 8 180 16,0 6-156-16,6-14 28 15,3 6-76-15,15-6-4 16,5 8-32-16,19 8-36 16,-1 11 12-16,1 28-8 15,-6 9 8-15,-19 18 0 16,-8 3 0-16,-27 5 112 16,-9-5-56-16,-27 0 112 15,-2-3-88-15,-13-13 76 16,10-8-84-16,-13-21-24 15,12-5-24-15,-11-25-4 16,8-2-8-16,4-15 8 16,11 2-8-16,18-11-72 15,15 6 36-15,18-4-260 0,9 9 160 16,17 3-380 0,10 7 288-16</inkml:trace>
  <inkml:trace contextRef="#ctx0" brushRef="#br0" timeOffset="29655.86">5532 12883 644 0,'36'-8'236'0,"-36"8"-180"0,36-8-20 0,-18 8 212 16,-1 5-144-16,7 3 12 16,0 5-72-16,-3 6 156 15,0 2-112-15,-18 8 192 16,3 3-160-1,-15 2 188-15,-3-2-176 0,-15-6 76 16,0-5-120-16,-26-10 20 16,2-6-64-16,-14-10 12 15,8-3-36-15,3-10-16 16,13 2-8-16,8-5 12 16,12 2-4-16,3-2-80 15,12 8 40-15,9-9-152 16,9 12 104-16,15-3-360 15,3 5 252-15,12-6-544 16,-1 7 416-16</inkml:trace>
  <inkml:trace contextRef="#ctx0" brushRef="#br0" timeOffset="29919.93">6330 12594 1684 0,'9'29'624'0,"-9"-29"-488"0,3 85-36 0,0-43 68 16,0-5-112-16,0 14 4 16,3-4-36-16,-6 6-8 15,6 0-8-15,-3-3-16 16,3-7 4-16,0-9-4 15,3-5 0-15,0-10-248 16,2-3 140-16,-5-14-456 16,3-2 320-16</inkml:trace>
  <inkml:trace contextRef="#ctx0" brushRef="#br0" timeOffset="30164.43">6878 12525 1144 0,'24'-34'420'0,"-24"34"-324"0,11 0-28 0,-5 8 172 15,0 3-144-15,0 26 220 0,0 8-184 0,0 23 28 32,3-2-96-32,0 11-40 15,-3-8-16-15,0 8 8 16,0-8-8-16,-3-3-4 15,3-8 0-15,0-11-92 0,3-9 48 16,0-7-592 0,3-4 348-16</inkml:trace>
  <inkml:trace contextRef="#ctx0" brushRef="#br0" timeOffset="30944.57">5169 13057 652 0,'0'-5'244'0,"0"5"-192"0,-3-11-12 0,3 3 232 16,3 6-156-16,3-9 168 16,3 3-168-16,3-8 84 15,3 3-116-15,3-8 60 16,6 5-84-16,-4-8 56 15,10 6-64-15,3-9-28 16,6 3-16-16,-1 1-8 16,4 7 0-16,-3 3 0 15,-1 7 0-15,-2 4-20 16,-6 2 12-16,0 5 12 16,-10 5 0-16,1 1-12 15,0 2 4-15,-3-2-4 16,-3 2 0-16,-3-5 8 15,-3 3 0-15,-6-3-292 16,3 0 160-16,-3 2-588 0,0 1 400 16</inkml:trace>
  <inkml:trace contextRef="#ctx0" brushRef="#br0" timeOffset="36475.58">8393 12348 696 0,'3'-8'256'0,"-3"8"-196"0,6-2-20 0,-3-1 200 15,0 6-140-15,-3-1 212 16,0 3-176-16,-3 6 136 15,0 5-156-15,-6 10 176 16,3 6-164-16,-15 24 16 16,0 2-88-16,-18 13 4 0,4-5-40 15,-10-7 88 1,9-9-60 0,4-8 32-1,8-10-48-15,15-8-8 0,12-6-16 0,24-7-24 16,5-6 8-16,28-15 12 15,5-1 0-15,43-31-28 16,2-3 12-16,42-24-12 0,-7 5 12 16,4 1 16-16,-21 13 0 15,-3 5-12-15,-21 10 4 16,-8 4 40-16,-19 7-24 0,-11 3 8 16,-16 5-12-16,-5 3 12 15,-7 5-12-15,-5 0-20 16,-3 2 4-1,0 1 32-15,-3 2-16 0,-1-2 0 16,-2 5-4-16,-3-5-32 16,0 5 16-16,-6-3-56 15,-3 3 36-15,-6-5-168 16,-3 2 108 0,-9-5-424-16,3 3 288 0</inkml:trace>
  <inkml:trace contextRef="#ctx0" brushRef="#br0" timeOffset="37575.55">5101 9647 1132 0,'3'-6'420'0,"-3"6"-328"0,35 6-24 16,-8-6 156 0,0 2-136-16,38-4 36 0,4-1-76 0,38-5 0 15,-3 3-32-15,27-3 20 32,-12 5-24-32,30-2-20 0,-15 5 0 15,3 0 20-15,-18 5-4 0,3 1 40 16,-21-1-24-16,-2-5 4 15,-19 2-16-15,-12-4 0 16,-11 2-4-16,-9-3-8 16,-10 1 4-16,-2-4-40 15,-9 1 20-15,-15-6-276 16,-6 6 160-16</inkml:trace>
  <inkml:trace contextRef="#ctx0" brushRef="#br0" timeOffset="37842.87">5461 9787 1268 0,'-36'3'468'16,"36"-3"-364"-16,-12 2-28 0,12-2 212 16,6 0-172-16,3 0 96 0,3 0-124 0,15-2 28 15,6 2-68-15,23-6-24 31,-2 1-16-31,38-3 0 16,3 3-4-16,45-6-4 0,-6 6 4 16,33-6-68-16,-15 6 36 0,20-8-120 15,-17 5 84 1,18-8-256 0,-19 3 180-16</inkml:trace>
  <inkml:trace contextRef="#ctx0" brushRef="#br0" timeOffset="59572.93">23046 8356 976 0,'6'-14'360'0,"-6"14"-280"0,3 11-20 0,0-3 256 16,0 8-184-16,0 8 140 15,3 5-156-15,-3 16 52 16,3 0-100-16,0 13-8 15,0-5-40-15,0-3 4 16,0-5-12-16,0-11-16 16,0-5 0-16,-3-7-120 15,3-6 68-15,0-11-384 16,0 0 244-16</inkml:trace>
  <inkml:trace contextRef="#ctx0" brushRef="#br0" timeOffset="59850.53">23460 8488 1060 0,'30'-24'392'0,"-30"24"-304"0,59 0-28 0,-29 5 84 16,-3 3-92 0,3 11 52-16,-3 5-64 15,-10 13 120-15,-5 2-88 0,-21 1 124 16,0-3-112-16,-23-5 64 15,-1-6-84-15,-15-7 16 16,7-6-44-16,-4-13-4 16,12-3-20-16,-2-15 12 15,11-3-16-15,3-14-72 16,12 6 32-16,12-3-356 16,9 6 212-16</inkml:trace>
  <inkml:trace contextRef="#ctx0" brushRef="#br0" timeOffset="60082.68">23939 8382 1112 0,'15'-19'412'0,"-15"19"-320"0,15-2-28 16,-9 4 248-1,0 9-184-15,0 5 152 16,3 5-164-16,-3 14 12 0,3 4-80 15,-3 14-12 1,3 0-20-16,-3 0-12 16,0-5 0-16,-6-6-4 15,3-8 0-15,-6-7-276 16,3-6 152-16,-3-8-584 0,0 0 396 0</inkml:trace>
  <inkml:trace contextRef="#ctx0" brushRef="#br0" timeOffset="60923.77">24404 8475 1196 0,'0'-11'440'0,"0"11"-340"0,24-8-32 0,-10 3 64 0,1 5-88 0,12-3 44 31,0 6-52-31,0 2-28 15,-4 6-8-15,-5 10 0 0,0 3 0 16,-18 13 104-16,0 0-56 16,-18 0 112-1,0-3-88-15,-14-7 96 16,2-6-96-16,-6-13 24 0,6-6-56 16,1-12 20-16,8-3-32 15,0-17-28 1,9 4 0-16,-3-14-8 0,9 9 0 15,0-9-132-15,3 5 72 0,-3-2-268 16,3 11 188-16,-5 0-356 16,-1 10 284-16</inkml:trace>
  <inkml:trace contextRef="#ctx0" brushRef="#br0" timeOffset="62697.04">17578 8639 904 0,'12'-14'332'0,"-12"14"-256"0,3 3-24 16,0 10 272 0,0 6-188-16,0 21 168 15,0 2-176-15,0 11-36 16,3 0-56-16,0 5-8 15,3 0-16-15,-3-2 0 16,3-9-4-16,-3-7 4 16,3-8-8-16,3-11-144 15,3-8 76-15,-1-13-332 16,1-5 216-16</inkml:trace>
  <inkml:trace contextRef="#ctx0" brushRef="#br0" timeOffset="62955.54">18037 8689 1340 0,'0'-8'496'0,"0"8"-384"0,9 8-36 0,-6 0 140 16,0 5-136-16,3 14 80 15,3 4-92-15,3 6-44 16,-1 0-20-16,-2 3 12 15,3 0-8-15,-6 7-4 16,3-4 0-16,-6-1-4 16,0-2 0-16,-3-9-116 15,3-4 64-15,0-9-324 16,0-4 212-16</inkml:trace>
  <inkml:trace contextRef="#ctx0" brushRef="#br0" timeOffset="63225.37">18501 8575 1060 0,'3'-24'392'0,"-3"24"-304"0,6-5-28 0,-3 10 236 16,0 6-176-16,0 18 160 16,0 3-160-16,0 15 96 15,0 4-124-15,3-1-32 16,0-2-36-16,3-1 8 15,0-2-20 1,0 3-20-16,0-6 0 16,-6-5 12-1,3-8 0-15,-6-8-92 0,3-2 52 0,-1-11-288 16,4-5 180-16,3-17-336 16,0-2 276-16</inkml:trace>
  <inkml:trace contextRef="#ctx0" brushRef="#br0" timeOffset="63476.35">18912 8528 1248 0,'3'2'460'0,"-3"-2"-356"0,9 50-32 0,-6-15 332 16,3 2-236-16,0 16 100 15,3-3-160-15,3 3 8 16,-1-8-68-16,4 0-20 0,3-3-16 0,-3-2 0 31,0-6-8-31,-6-7-4 16,3-6 4-16,-6-8-76 15,0-2 40-15,-9-9-312 16,0 1 188-16,-9-3-512 16,3 3 372-16</inkml:trace>
  <inkml:trace contextRef="#ctx0" brushRef="#br0" timeOffset="66447.75">17650 12684 1340 0,'-6'-37'496'0,"6"37"-384"0,33-45-36 0,-7 27 52 15,7 7-88-15,21-2-8 16,-1 7-20-16,19 20-28 16,-1 10 8-16,-5 23 20 15,-13 3-4-15,-26 6 16 16,-9-6-16-16,-33-5 164 16,-6-8-96-16,-23-8 84 15,2-5-92-15,-27-16-20 31,7-5-28-31,-15-19 4 0,14-3-16 0,4-31 4 16,17-3-4-16,15-16-76 16,12 11 36-16,24 5-224 15,12 14 140-15,24 9-248 16,2 15 208-16</inkml:trace>
  <inkml:trace contextRef="#ctx0" brushRef="#br0" timeOffset="66726.82">18885 12631 984 0,'51'-10'368'0,"-51"10"-288"0,68 13-20 0,-41 3 144 15,-3 5-124-15,-3 16 132 16,-3 0-120-16,-18 5 112 16,-3 1-116-16,-27-4 148 15,0-4-132-15,-18-6 56 16,4-5-96-16,-13-14 44 15,7-4-64-15,-13-14-12 16,12 0-20-16,7-21 8 31,14-1-12-31,18-28-100 0,12 3 48 0,18-6-252 16,6 11 160-16,15 13-484 16,2 13 348-1</inkml:trace>
  <inkml:trace contextRef="#ctx0" brushRef="#br0" timeOffset="66991.45">19722 12457 1308 0,'9'8'484'0,"-9"-8"-376"0,-3 42-28 15,0 0 296 1,0 3-220-16,-3 27 20 0,0-4-112 0,0 9-32 31,3-8-20-31,0 2-12 16,3-4 4-16,-3-15 12 15,6-7-8-15,-3-15-204 16,6-9 104-16,3-19-368 0,3-4 256 16</inkml:trace>
  <inkml:trace contextRef="#ctx0" brushRef="#br0" timeOffset="67177.63">20311 12467 1352 0,'6'21'500'0,"-6"-21"-392"0,0 82-28 0,3-31 268 16,3-1-208-16,3 19 12 16,0-3-92-16,0 8-40 15,3-5-12-15,-4 2 0 16,1-10-4-16,-6-8-4 15,3-11 4-15,-9-10-304 16,3-6 164-16,-9-10-616 16,0-5 420-16</inkml:trace>
  <inkml:trace contextRef="#ctx0" brushRef="#br0" timeOffset="68763.16">17965 3638 1204 0,'-3'-42'448'0,"3"42"-348"0,3-6-32 0,-3 12 108 16,3 4-112-16,0 25 160 16,0 10-128-16,0 26 52 15,3-5-88-15,0 14 0 16,3-9-36-16,-3 6-12 16,3-11-8-16,-6-5-4 15,3-14 0-15,0-12-308 16,3-9 168-16,6-26-440 15,3-8 328-15</inkml:trace>
  <inkml:trace contextRef="#ctx0" brushRef="#br0" timeOffset="68945.39">18573 3662 1560 0,'26'63'576'0,"-26"-63"-448"0,18 130-36 0,-15-72 72 16,0-13-108-16,0 27-12 15,0-6-28-15,0 3-16 16,3-11 4-16,0-13-68 16,3-8 36-1,-3-16-332-15,3-8 200 0</inkml:trace>
  <inkml:trace contextRef="#ctx0" brushRef="#br0" timeOffset="69166.22">18989 3717 1092 0,'78'-13'404'0,"-78"13"-316"0,95 66-24 0,-56-26 144 16,-4-6-128-16,4 22 100 15,-6-8-104-15,-12 7 100 16,-6-2-100-16,-18 3 84 16,-3-6-92-16,-21-18 20 15,0-6-52-15,-27-26-12 16,7 0-16-16,-16-26-60 15,13 2 28-15,2-11-216 16,15 1 128-16,21-8-564 16,12 7 376-16</inkml:trace>
  <inkml:trace contextRef="#ctx0" brushRef="#br0" timeOffset="69525.39">19722 3805 1068 0,'50'-19'396'0,"-50"19"-308"0,54-2-24 0,-19 15 160 16,1 5-136-16,18 17 36 16,-4 4-76-16,-5 17 184 15,-6-3-132-15,-15 5 100 16,-7-2-116-16,-17-6 68 16,-6-5-88-16,-29-19 48 15,-1-12-68-15,-24-20 4 16,4-7-28-1,-7-21-4-15,16 2-8 0,-1-16-68 16,15 3 32-16,13-26-244 16,11 5 152-16,24-11-672 15,11 13 440-15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16T16:31:40.380"/>
    </inkml:context>
    <inkml:brush xml:id="br0">
      <inkml:brushProperty name="width" value="0.05292" units="cm"/>
      <inkml:brushProperty name="height" value="0.05292" units="cm"/>
      <inkml:brushProperty name="color" value="#FF0000"/>
    </inkml:brush>
  </inkml:definitions>
  <inkml:trace contextRef="#ctx0" brushRef="#br0">14176 9657 860 0,'-44'-29'320'0,"32"19"-248"0,3 2-20 0,6 2-28 16,3 1-24-16,6 0 24 0,6 0-12 15,11-3 128-15,13 0-76 16,9 2 60-16,8 1-72 0,10 0 16 16,14 2-40-16,13 0-16 15,8 3-8 1,9 3-4-16,18 8 0 0,6 2 0 15,9 3 0-15,9 2-12 16,14 1 8-16,13-1 48 16,20-4-24-16,13-1 16 15,11 0-20-15,18-2 28 16,-3 2-28-16,12-5 56 16,9 2-40-16,6 1 12 15,12-3-28-15,-9-3-8 0,12 3-4 16,-6-8-4-1,3-3 0-15,2 1-20 0,-5-9 12 16,3 6 20-16,-21-3-4 16,-6 0-4-1,-21 0 0-15,-11 3-4 16,-22 2 0-16,-23-2-12 16,-12-3 8-16,-18 0 4 15,-21-3 0-15,-15 1 8 0,-12-1-4 16,-3 3-4-16,-11 3 4 15,-10 2-24-15,-8 3 12 16,-7 3 20-16,-11 0-4 16,-6 2 76-16,-9 0-48 15,-4-2-4-15,-8 2-20 16,-3 1 8-16,-3-1-12 0,-3 0 4 16,-3-2-4-16,0 2-16 15,-3-5 4-15,0 0 48 16,-3 0-24-16,0 0-20 15,0-3 0-15,0 1 16 16,0-4-8-16,0 4-12 16,3-3 0-16,-6 2-16 15,6-2 12-15,-3-1-172 16,-3 1 100-16,-6 2-452 16,-9 3 296-16</inkml:trace>
  <inkml:trace contextRef="#ctx0" brushRef="#br0" timeOffset="4750.07">5122 6276 1760 0,'-15'0'0'0,"-9"0"-4"0,3 3 32 0,3 2-16 16,-21 3 68 0,4 5-48-16,-19 6 60 0,7 2-56 15,-13 10 28-15,9 4-36 0,-11 18-28 16,11 0 0-16,-11 13 0 15,17 0 0-15,0 24 60 16,13-3-32-16,-1 30 60 16,12-9-52-16,0 30-8 15,6-11-16-15,-2 37 24 16,2-16-20-16,-9 42 4 16,3-18-12-16,-9 37 4 15,6-21-8-15,-11 37-12 16,2-24 4-16,-12 35 84 15,10-30-48-15,-10 32 0 16,15-26-20-16,-5 23 8 16,11-26-12-16,-6 22 24 15,9-33-20-15,-3 19-4 16,6-32-4-16,1 6 12 16,5-30-8-16,0 8-20 15,-3-26 4-15,3 8 4 16,9-21 4-16,-12 2 24 15,9-21-12-15,6-5-20 16,0-19 0-16,9 3 20 0,3-18-4 0,9-1-12 16,-3-10 0-16,14-5-16 15,1-11 12 1,15-11 12-16,2-5 0 0,13-8-4 16,-1-5 4-16,7-5-16 15,-4-3 8-15,4-3 12 16,-10 0-4-16,1 1-12 15,-7 1 4-15,-5-1 4 16,-6 2 0-16,-4-3 0 16,-11 3 0-16,3-3 8 15,-9 0-4-15,-6-2 16 16,0 2-12-16,-6-5-4 16,-4 0 0-16,-5-2 12 15,0 2-8-15,0-8-12 16,-5 3 0-16,-4-9 4 15,3 1 0-15,-6-8 0 16,6 2 0-16,-3-4 0 16,6 1 0-16,-6-1 8 15,6 7-4-15,3-3-12 16,3 9 4-16,6-1-40 16,6 8 24-16,9 6 8 15,2 5 8 1,13 13-16-16,0 3 12 0,-1 5 12 15,-8 3 0-15,-9-3 8 16,0 0-8-16,-21-3 8 16,-6-2-8-16,-9 0-12 15,-3 3 4-15,-6-6-280 16,4 0 156-16,-4-3-448 16,3 1 320-16</inkml:trace>
  <inkml:trace contextRef="#ctx0" brushRef="#br0" timeOffset="6436.01">5470 14393 1008 0,'0'-5'372'0,"0"5"-288"0,0-3-24 0,0 3 176 16,0-2-140-16,0-4 140 15,-3-1-136-15,-3-4 60 0,0-2-92 16,-9-6 68-1,0-5-76-15,-3-10 12 0,0-11-40 16,4-11-4-16,-7-7-16 16,6 5-8-16,6 2 0 15,0 3 4-15,0-5-4 16,0-3-12-16,3 3 4 16,-3 10-16-1,6 3 12-15,0 3-4 16,0 8 4-16,3 2 8 0,0 11 0 15,3 0 0-15,0 5 0 16,3 0-12-16,0 0 8 0,3 3 4 16,3 2 0-16,0 1 0 15,0-1 0-15,3 3 8 16,3 0-4-16,2 0-12 16,10 3 4-16,0 2 4 15,6 1 0-15,-1 2-20 16,10 0 12-16,6-3 12 0,14-2 0 15,15-1 8 1,10 1-8-16,2 2-4 0,18-5 4 16,12 1-4-16,6 4 0 0,24-2 0 31,12 5 0-31,14-3 0 0,22 0 0 16,5-2 0-1,15 2 0-15,13-7 8 0,11 4-4 16,26-7-12-16,25 0 4 15,6 2 20-15,44 1-8 16,3-1-20-16,10 3 4 16,-55 3 40-1,7 5-20 1,59 8-36-16,-12-3 12 0,-33 6 0 16,-5 2 12-16,-12-5 16 15,-22 8-8-15,-5-3-20 0,-24 0 4 0,-18-2 12 16,-26 2 0-1,-22-5-4-15,-11 0 4 16,-25 0-4-16,-20 0 0 16,-32-3 8-1,-1 1-4-15,-3 1-12 0,-15 1 4 16,-23 0 20 0,-4 6-8-16,-14 1-4 15,-6 7 0-15,-12 9-32 0,-7 17 16 16,-5 15 4-16,-6 4 8 15,0-4 0-15,-3 3 0 16,-3 8 8-16,-3 6-4 0,0-4-12 16,0-9 4-16,0-9 12 15,-3-11-4-15,0-7 16 16,0-8-12-16,-2-6 4 0,-4-2-4 16,0-3-8-16,-6-2 4 15,-6-1 4-15,-12 1-4 16,-11-1 24-1,-16 4-16-15,-2-7-20 0,-25 1 0 16,-26 0 12-16,-15-5 0 16,-41-3 8-16,-19-6-8 15,-35-2-4-15,-30-2 4 16,-15-4-4-16,-38 1 0 16,-13 0-12-16,-14 0 8 15,5-1 12-15,-14 6-4 0,6 6 24 16,8-4-16-16,19 6 4 15,-10 3-8 1,25-3 4-16,5 5-8 0,3-3 16 16,27-2-12-16,-6 3 4 0,33-3-4 15,-6 2 4 1,30-4-8-16,5-1-12 16,7 3 4-16,29-5 20 15,-2 2-8-15,14 3 4 16,12 0-4-16,15 0-16 0,3 0 4 15,6 2 4 1,18 1 0-16,15-3 16 16,14-6-8-16,10-2-20 15,8 0 4-15,10 0 12 16,8-5 0-16,9 3-4 0,3-1 4 16,6 0-16-1,4 1 8-15,5 2 4 0,3-3 0 16,3 0-12-16,3-5 8 15,3-2 12-15,6-9-4 16,3-5 8-16,3-10-8 16,0-6-12-16,-1-5 4 0,-5 3-4 15,-9 0 0 1,-5-1 24-16,-7 1-8 16,-3 0-64-16,-3 7 28 15,0 6-156-15,0 8 104 16,3 5-276-16,1 8 204 15,-4 3-428-15,-6 5 328 16</inkml:trace>
  <inkml:trace contextRef="#ctx0" brushRef="#br0" timeOffset="12306.5">13810 13795 924 0,'3'-8'340'0,"-3"8"-260"15,6-2-28-15,-6-1 168 0,3 1-132 0,-3-4 60 16,3 6-84-16,-3-2 48 16,0 2-60-16,0-3 16 15,0 6-40-15,0-1-16 16,0 6-8-16,0 3 100 16,0 5-56-16,0 7 0 15,0 4-32-15,3 13 40 16,3-1-28-16,-3 6 56 15,0-2-48-15,3-4 56 16,0-4-56-16,-6-6 0 16,3 0-20-16,-3-8 40 15,0-5-28-15,-3-3 28 0,3-2-28 16,-3-6 0 0,3 3-16-16,-3-5-8 15,3-1 0-15,-9-4 4 16,6 2-4-16,-3-3-248 15,3 0 132-15</inkml:trace>
  <inkml:trace contextRef="#ctx0" brushRef="#br0" timeOffset="16023.78">7628 3651 652 0,'0'-5'244'0,"0"5"-192"0,-6-5-12 0,3-1 136 15,6 6-104-15,-6-2 112 16,3-4-104-16,-6 1 88 15,6 3-92-15,-3-4 48 16,6 6-72-16,-3-8 40 16,0 8-52-16,0-5-4 15,6 0-20-15,-3-3-4 16,6 8-4-16,3-11-16 0,3 9 4 16,5-6 12-16,4 5-4 15,6 0-4 1,3-2 4-16,-1 0-32 0,1 5 16 15,0-3 32 1,0 6-12-16,-1-3-8 16,1 2-4-16,-6 1 12 15,0 2-4-15,-9 3-28 16,-3 0 12-16,-15 3 24 0,-3 2-8 16,-15 0 0-16,0 6 0 0,-9-3 40 15,3 2-24-15,-6 1-28 16,10-6 4-16,-1 0 0 15,6 6 4-15,6 7-20 16,6 1 12-16,3 4-12 16,6 1 8-16,-3-3 68 15,0 0-28-15,-6-2 40 16,0-3-36-16,-12-1 16 16,3-7-28-16,-15 0-80 15,1-3 32-15</inkml:trace>
  <inkml:trace contextRef="#ctx0" brushRef="#br0" timeOffset="16652.79">7949 4019 964 0,'15'-8'360'0,"-15"8"-280"0,-3-8-24 0,0 6 208 0,0 4-156 16,-12 1 88-16,3 2-112 15,-29 3 40-15,-1 5-72 0,-32 14 32 16,2 4-48 0,-41 20 32-16,9-1-36 15,-27 8-28 1,15-2-4-16,-9-1 0 15,24-4 0-15,-1 9 24 0,28-4-12 16,15 10-20-16,20-5 0 16,12 3 64-16,15-9-28 0,12 9 32 15,6-9-32-15,6 9 8 16,6-9-20-16,-6-5 0 16,3-5-8-16,-12-7 48 15,0-9-32-15,-12-3 0 16,3-10-16-16,-9-3 12 15,6-2-12-15,-6-6-12 16,3-2 0-16,-3-9 28 16,3 4-12-16,0-17-4 15,3 6-4-15,-2-8-4 16,2 5 0-16,-3 0-20 16,6 6 12-16,-3 10-24 15,6 5 20-15,-3 13 4 16,6 6 8-16,0 3-20 15,6 2 12-15,0-5 56 16,6 2-24-16,-3-13 60 16,3 3-48-16,-3-8 20 15,2-3-36-15,-2-7 8 16,0-4-16-16,0-15 12 16,3 3-16-16,6-17-204 15,0 6 104-15,6-8-308 16,2 8 228-16</inkml:trace>
  <inkml:trace contextRef="#ctx0" brushRef="#br0" timeOffset="20827.64">8920 13875 736 0,'-12'0'272'0,"12"0"-208"0,0-6-20 15,0 4 248 1,0 4-168-16,0-4 100 0,0 2-132 0,-3-5 116 15,3 2-120-15,0-5 92 16,6 5-104-16,0-7 56 31,3 2-76-31,5-8-20 0,4 5-24 0,12-5-12 16,3 3 4-16,9 0-4 31,-4 5 0-31,1 5-12 0,-3 6 8 0,-7 5-16 16,-2 5 12-16,-9 8 12 15,3 1 0-15,-12 7-4 16,0 2 4-16,-12 6 4 16,-3 0-4-16,-12 3-4 15,-3-5 4-15,-12-4 12 16,7-2-8-16,-13-2 60 16,6-6-40-16,-3 0-4 15,13-5-12-15,2-3 32 16,9-2-20-16,9-3 32 15,9-3-32-15,15-5 12 16,2 0-20-16,13-3 8 16,0 3-12-16,3-2-8 15,-1-1 0-15,4-2-4 16,-9 2 0-16,-1-2 0 0,-5 2 0 16,-3-2 0-16,-3 2 0 15,-6 1 8 1,-3 2-4-16,-6-3-4 0,3 6 4 0,-9-3-268 31,3 2 144-31,-6-2-420 16,0 6 304-16</inkml:trace>
  <inkml:trace contextRef="#ctx0" brushRef="#br0" timeOffset="23091.34">6214 14616 696 0,'-3'-3'256'0,"3"6"-196"0,-3-3-20 0,0 0 172 16,3 0-124-16,-6 2 80 16,6 1-100-16,-3-3 36 15,3 0-64-15,-3 0 60 16,3 0-60-16,3 0 44 15,6 0-48-15,9-3 8 16,3 3-28-16,17-5 8 16,4 2-12-16,9-2 12 15,-4 2-16-15,1-2 16 16,-3 5-16-16,-1-5-12 16,-2 5 0-16,-3-6 4 0,-7 6 0 0,-2-5 0 31,-6 5 0-31,-3-2 8 15,-3 4-4-15,-6-2-12 16,-1 0 4-16,-5-2-128 16,3 2 72-16,-6-6-340 0,3 4 224 15</inkml:trace>
  <inkml:trace contextRef="#ctx0" brushRef="#br0" timeOffset="23614.76">7452 14539 580 0,'-21'3'216'0,"21"-3"-168"0,6 0-12 0,-6 0 100 16,0 0-80-16,0 2 84 16,0 1-80-16,0-1 92 15,3 1-88-15,3-3 76 16,3 3-80-16,6-1 48 15,3 1-64-15,15-6 24 16,5 3-40-16,16-2 0 0,-3-1-16 16,2-2 36-16,-2 5-24 15,-7-3 20 1,-5 3-24-16,-6-2 0 0,-3 2-12 0,-4-3 20 16,1 0-16-16,-6-2-4 15,0 5-4-15,-3-5 4 16,0 5-4-1,-4-6-12-15,1 6 4 16,-3-2 4-16,0 4 0 0,0-2 16 16,0 0-8-16,-6 0-128 15,3 3 68-15,-9 0-324 16,3-1 208-16</inkml:trace>
  <inkml:trace contextRef="#ctx0" brushRef="#br0" timeOffset="24297.21">8851 14563 852 0,'-6'-3'316'0,"6"3"-248"0,3 3-16 0,3-3 156 16,3 0-124-16,6-3 96 16,3 3-100-16,15-5 24 15,5 2-60-15,16-2 12 16,-4 2-36-16,7 1-8 16,-3 2-8-16,2 0-4 15,-2 2 0-15,-1-2 0 16,-5 0 0-16,-3 0 24 15,-4 0-12-15,-8-2 24 16,-3 2-24-16,-9-3 12 16,-4 0-12-16,-5-2 12 0,-3 5-16 15,-9-3-12-15,3 3 0 0,-6-2 4 32,0 4 0-32,-3-2-100 15,0 6 56-15,-3-4-244 16,6 1 160-16,3-3-792 0,3 3 512 15</inkml:trace>
  <inkml:trace contextRef="#ctx0" brushRef="#br0" timeOffset="24961.17">10694 14475 1060 0,'6'3'392'0,"-6"-3"-304"0,23-5-28 0,4-1 120 15,3 4-112-15,21-6 60 16,-1 0-72-16,10-3 56 16,-7 6-64-16,4-3-16 15,-4 5-20-15,4-2 44 16,-6 3-32-16,-4-1 0 16,-8 3-16-16,-6 0-8 15,-4 3 4-15,-8-3 4 0,-3 2-4 16,-6 1-12-16,-3-1 4 15,-6-2-24 1,0 3 16-16,0-3-196 16,3 5 112-16</inkml:trace>
  <inkml:trace contextRef="#ctx0" brushRef="#br0" timeOffset="25416.42">12352 14401 892 0,'20'-2'332'0,"-20"2"-260"0,27 0-20 0,-12 0 228 16,0 0-164-16,9-3 96 15,0 3-124-15,14-3 12 16,1 1-60-16,9-4 48 15,-4 6-52-15,-2-2 0 16,-3 4-20-16,-10-2-20 0,-5 3 0 0,-6-3 20 31,-3 3-8-31,-6-3-12 16,-3 2 0-16,-3-2 12 0,0 0-4 16,-3 3-80-16,0 0 40 0,0-1-224 15,0 4 144 1</inkml:trace>
  <inkml:trace contextRef="#ctx0" brushRef="#br0" timeOffset="25902.52">13242 14470 840 0,'9'8'312'0,"-9"-8"-244"0,11 3-16 0,1-3 180 15,0 0-136-15,6-3 112 16,0 3-120-16,9-5 48 15,0-1-76-15,14-2 0 16,4 6-36-16,14-6 48 16,-2 5-40-16,2-5 20 15,-8 6-32-15,0-4 8 16,-10 4-16-16,1-6 28 16,-3 5-24-16,-7-5 4 15,-2 6-12-15,-3-6-8 0,-3 5 4 16,-3-2 12-1,-3 5-8-15,-7-6-4 0,1 6 0 0,-3-2-4 32,0 4 0-32,-3-2-12 0,3 3 8 0,0 0-4 15,0 2 0-15,0 0-408 16,0 1 228-16</inkml:trace>
  <inkml:trace contextRef="#ctx0" brushRef="#br0" timeOffset="55385.46">9988 3543 476 0,'-6'0'176'0,"0"0"-136"0,-6 18-12 0,3-4 48 0,-2 7-48 16,-4 3 40-16,0 5-36 16,0 8-8-16,3-6-16 15,6 4-8-15,6-1 4 0,9-5 100 16,6-10-56-16,6-3 44 15,6-6-56-15,5-2 8 16,1-16-28-16,-3 3 0 16,0-6-8-16,-7-2-16 15,-5 0 4-15,-6 0-32 16,-6-3 20-16,-3 3-64 16,-3-1 44-16,0 4 16 15,-3 2 16-15,3-3 12 16,-6 9-4-16,3 2 32 15,-3 8-20-15,3 10 64 0,0 1-44 16,3 10 28-16,0 8-36 16,0 2 0-16,3-4-16 0,0-3-8 15,0-1 0-15,-6-12 4 16,0-1-4-16,-3-2-380 16,-6-3 204-1</inkml:trace>
  <inkml:trace contextRef="#ctx0" brushRef="#br0" timeOffset="56270.37">9848 4239 728 0,'3'-6'268'0,"-3"1"-208"0,3 5-16 0,-3 0-16 0,0 0-24 0,0 0-4 16,-3 0 4-16,-3 0 72 15,-12 0-40-15,-8 0 68 0,-13 0-64 16,-12 0 72-16,-14 5-64 16,-9 1-8-16,-7 2-24 15,4 5 52-15,-1 0-40 16,1 6 8-16,0-1-24 15,5 16 0-15,7-7-4 16,-1 5-8-16,7-6 4 16,2 1 28-16,6 2-16 15,1 2-4-15,2 12-8 16,10-4-16 0,2 6 8-16,-3 11 12 15,9 0-4-15,1-1-12 16,5-7 4-16,0-1 4 0,3-4 0 15,3-1 16-15,0 0-8 0,1-2 32 16,-1 2-24-16,0-5 20 16,0 3-20-16,3-5-16 15,0-4-4-15,0-2 12 16,0-5-4-16,4-3 16 16,-4 1-12-16,0-4-12 15,0-2 0-15,0-3 12 16,3-2-4-16,0-1 8 15,3-7-8-15,0 0 68 16,3-3-40-16,0 0-12 0,0-3-12 16,1 0 24-1,2-7-16-15,0 2 12 0,0 0-16 16,3-3 0-16,0 3-4 16,0 3-24-1,0-3 8-15,3 0 12 0,3-2 0 16,2 2 40-16,4 0-20 15,3 2 76-15,6-2-56 16,0 8 4-16,3 3-28 16,0 5 16-16,-1 0-24 15,4 0-12-15,0 0-4 0,6 0-76 16,2-3 44 0,4-2-540-16,6-14 316 0,-4-21-656 31</inkml:trace>
  <inkml:trace contextRef="#ctx0" brushRef="#br0" timeOffset="68595.48">11950 3672 632 0,'-6'-13'236'0,"6"13"-184"0,0-5-16 0,3 2 28 0,-3 3-44 15,3-2 8-15,0-1-16 16,0 3 12-16,0-5-16 15,-6 2 120-15,-6 3-72 0,-3 3 32 16,-9 2-52-16,-9 8 20 16,-8 0-28-16,-7 3-16 15,-9 8-8-15,-11 0 12 16,-7 5-8-16,-8 3 32 16,0 7-24-16,2 6 32 15,-11 3-32-15,0 2 12 16,-4-2-16-16,7 5-8 15,6 5 0-15,-1 0 12 16,-2 11-8-16,0 5-20 16,2-2 4-16,4-4 12 15,6 1 0-15,-4-5-4 16,1-1 4-16,2-2 4 16,4-13-4-16,5-3-4 15,4-8 4-15,5 2 4 0,4-10-4 16,5 1-12-16,3-4 4 15,4 1 12 1,5-9-4-16,0 1 8 0,3-4-8 16,4-1-4-16,2-4 4 15,3-2 64-15,-3-3-36 16,3-5 16-16,-3-2-32 16,4-1 108-16,-1 3-72 15,-3 0 104-15,0 0-92 16,3 3 32-16,-3 7-56 15,4 4-32-15,5-1-8 16,3 3-20-16,6 2 12 0,12-2-268 16,15 5 148-1,20-7-816-15</inkml:trace>
  <inkml:trace contextRef="#ctx0" brushRef="#br0" timeOffset="70996.28">10703 13896 748 0,'-12'-8'276'0,"9"8"-216"0,-3 3-16 0,6-3-20 0,0 0-24 0,0-3 16 0,3 0-8 0,0 1 104 0,6-4-64 15,0 1-28-15,2 0-16 0,4 0-4 16,6-3 0-16,6 0 8 16,9 0-4-16,2 0-4 0,7 0 4 15,0 0-16 1,2 3 8-16,-2-1 12 16,-3 4-4-16,-4 2-4 0,-2 2 4 15,-3-2-4 1,-3 0 0-16,-7 3-12 15,-2 0 8-15,-3-1 20 16,-3 4-8-16,-3-4 40 0,-3 3-24 16,-3 1 40-16,-3-1-36 15,-3 3 12-15,-6 3-24 16,-3-1-8-16,-6 6-4 16,-3 3 4-16,-6 2-4 15,3 3 60-15,-5 2-36 16,2 0-36-16,-3-2 0 15,6-3 8-15,0-5 4 16,7-2-4-16,8-4 4 0,3 1-4 16,9 2 0-16,5 5-20 15,4 9 12 1,0 2 4-16,3 0 4 0,0 0 0 16,-6-2 0-16,-6-3 120 15,-9-3-64-15,-9-5 148 16,-6-6-120-16,-9-5-20 15,-8-5-40-15,-10-2-20 16,0-6 0-16,1 0-296 16,8-3 160-16,6 3-412 15,9 6 304-15,15-1-352 16</inkml:trace>
  <inkml:trace contextRef="#ctx0" brushRef="#br0" timeOffset="73084.95">12640 13703 808 0,'-12'-16'300'0,"4"13"-232"0,-4 1-20 0,6 2-36 16,0 2-16-16,-6 4 72 0,-3 1-36 0,3 4 112 0,0 2-84 0,-6 6 12 0,0 2-48 0,3 3-12 0,1 0-8 0,-1 5 12 0,3 0-8 0,3 0 24 16,0 0-20-16,3-3 4 15,6-2-8-15,0-5 4 0,0-1-8 16,0-2 40-1,3-3-20-15,0-2-4 16,3 0-12-16,3-6 4 16,6-2-8-16,0-3 8 15,2-6-8-15,1 1-4 16,-3-3 4-16,0 0 4 16,0 0-4-16,-6 0-48 31,3 3 28-31,0-6-120 0,0 1 76 0,0-1-204 15,-1 1 148-15,-2-4-244 16,3 1 204-16,-3 3-268 16</inkml:trace>
  <inkml:trace contextRef="#ctx0" brushRef="#br0" timeOffset="73298.7">12643 13862 580 0,'-12'-6'216'0,"9"6"-168"0,-3-5-12 0,4 5 56 0,2-3-56 15,0 1 84-15,-3-1-68 16,3 3 80-16,-3 3-76 16,3 5 80-16,0 7-80 0,8 17 124 15,4 18-104-15,3 6-8 0,0 2-44 16,0-2 36 0,-3-3-32-16,3-8-4 15,-3 0-16-15,0-8 4 0,0-6-8 16,2-7-496-1,4-3 268-15</inkml:trace>
  <inkml:trace contextRef="#ctx0" brushRef="#br0" timeOffset="77673.97">5556 3829 444 0,'21'-24'164'15,"-15"16"-124"-15,-3 0-16 0,-3 5 124 0,0 1-88 0,-3 2 124 0,-3 0-104 0,0-6 32 0,0 4-68 16,3-4-16-16,6 1-16 0,9-3 0 16,12-5-8-16,9-6-12 15,11 1 4-15,7-1 12 16,11 6-4-16,19 10-4 16,2 11 4-16,-15 19-16 15,-11 23 8-15,-18 16 12 16,-18 11-4-16,-16-6 8 0,-7-4-8 15,-13-9 104-15,-3-5-60 16,-3-14 156-16,3-7-112 16,0-11 76-16,6-2-96 0,3-11 0 15,0-3-48 1,6 3-12-16,3-3-8 16,0 1-156-16,6-1 84 15,0 3-236-15,0-6 172 16,3 1-328-16,6 0 260 15</inkml:trace>
  <inkml:trace contextRef="#ctx0" brushRef="#br0" timeOffset="78602.77">6151 4207 964 0,'-44'-24'360'0,"23"19"-280"0,3-3-24 0,9 5 16 0,3 1-52 0,3 2-36 0,6-3 8 0,9 3-8 0,12 0 8 0,9-8 0 0,11 3 0 0,16-9 16 0,20 7-4 15,10-4 24-15,14 3-16 16,12-3-12 0,21 3-4-16,9 1 12 15,35 1-4-15,-11-2 24 0,14 3-16 16,1 5-32-16,-4 0 12 16,1 5 8-16,-15 6 4 15,-7 2-28-15,1 11 12 16,-12 0 4-16,3 5 8 0,0 0 16 15,-15 0-8 1,-9 5 40-16,2 3-24 0,-13 8 12 16,-10 3-20-16,-15-3 20 15,-9 3-24 1,-2 2-4-16,-1 8-4 16,-5 3-4-16,-4 3 0 15,-6-4 0-15,-8-9 0 16,-6-6 16-16,-4-8-8 0,-5-3 4 15,-3-10-4-15,-7 0 116 16,-5 0-68-16,0-9 4 16,-9 4-36-16,-3-3 20 15,-6-3-28-15,-1-5-12 16,-2 0-8-16,0-3 4 0,3 0 0 16,0-2 8-1,0 2-4-15,0-2-4 16,0 0 4-16,-3 5 4 15,0-6-4-15,-3 4-20 0,-3-6 8 16,0 0 20-16,0 0-4 16,0 0 60-16,0 0-40 15,0 0-12-15,6 0-8 16,-3 0-8-16,0-6 0 16,3-2 8-16,-3 0-4 15,0-2-12 1,0 2 4-16,0 3 12 0,-3 2-4 15,0 3 24-15,0 13-16 16,0 3 32-16,0 11-28 16,9 2-32-16,3 0 8 15,-1 0 8-15,-2-5 4 16,0-6 16-16,-6-5-12 0,-3-7 120 16,-9-9-72-16,-6-8 76 31,-2 1-76-31,-16-9-12 0,-9 3-28 15,1 3-12-15,5 0 0 16,6 5-120-16,9 3 64 16,9 5-524-16,6 10 316 15,15 4-760-15</inkml:trace>
  <inkml:trace contextRef="#ctx0" brushRef="#br0" timeOffset="83057.55">7681 13912 352 0,'12'-11'132'0,"-3"9"-104"0,3-1-8 0,0 0-8 0,3 1-12 0,0-1 176 0,3 0-96 0,-6 1 36 16,-1-1-68-16,1 0 76 0,-3 1-68 0,-6 2 68 0,-3 0-68 16,-6 0 32-16,-9 0-52 15,-8 2 8-15,-13 4-28 0,-3-1 8 16,1 3-12-16,2 0 44 16,3-3-28-16,-3 0 20 15,4-2-28-15,2 0-8 16,6-3-8-16,6 2 4 15,6 1-4-15,0 0-12 16,6 2 4-16,3 0 4 16,0 6 0-16,-3-1 0 15,6 4 0-15,-5 4 0 16,-4 3 0-16,0 3-12 16,3-3 8-16,-3 0 12 15,0-2-4-15,3-3 16 16,0-3-12-16,6-5-4 0,9-3 0 15,6 3-4 1,15 0 0-16,5 5-12 16,4 6 8-16,-3-3 64 15,2 5-32 1,4 3 24-16,-6 2-32 0,-15 3 140 16,-9-2-88-16,-12-6 136 15,-12-5-120-15,-6-3-4 0,-6-2-56 16,-9-6-16-16,-8-5-8 15,-4-5-456-15,-6-3 248 16</inkml:trace>
  <inkml:trace contextRef="#ctx0" brushRef="#br0" timeOffset="85350.58">6654 13801 632 0,'-3'-19'236'0,"9"19"-184"0,-6 0-16 0,0 0 140 0,-3 0-104 0,0 5 44 0,-2 6-72 0,-7 5 48 0,-6 5-56 0,0 11 72 0,0 15-60 16,-3 9 64-16,3 5-64 0,3-3-24 16,4-8-16-16,5-2 36 15,0-8-24-15,6-6 0 16,6-2-12-16,-3-6 20 16,3-2-16-16,2-3-4 15,7-5-4-15,0-3-4 16,3-5 0-16,0-2 0 15,3-6 0-15,3-6-12 16,-1-2 8-16,1-5-4 16,0 0 0-16,-3-3 0 15,-6-3 0-15,-6-2 24 0,-9 0-8 16,-9-8 68 0,-9 0-44-16,-9 0 40 15,-9 0-40-15,-5 2 0 0,-7 1-20 16,6 7-8-1,4 3 0-15,5 6 4 0,9-1-4 16,6 3-108-16,6 3 56 16,3 2-360-16,7 9 228 15,2 7-664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11FE79F-442E-4AAC-B6E0-459A0E811082}" type="datetimeFigureOut">
              <a:rPr lang="en-US"/>
              <a:pPr>
                <a:defRPr/>
              </a:pPr>
              <a:t>2/22/2026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2E04E29-103B-4DBD-9B4C-073EEB9CEFBF}" type="slidenum">
              <a:rPr lang="en-US"/>
              <a:pPr>
                <a:defRPr/>
              </a:pPr>
              <a:t>‹#›</a:t>
            </a:fld>
            <a:endParaRPr lang="en-US"/>
          </a:p>
        </p:txBody>
      </p:sp>
    </p:spTree>
    <p:extLst>
      <p:ext uri="{BB962C8B-B14F-4D97-AF65-F5344CB8AC3E}">
        <p14:creationId xmlns:p14="http://schemas.microsoft.com/office/powerpoint/2010/main" val="81752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371C1C-C794-4AB7-BB8C-562F153CCC07}" type="slidenum">
              <a:rPr lang="en-AU" altLang="en-US" smtClean="0">
                <a:latin typeface="Arial" charset="0"/>
              </a:rPr>
              <a:pPr eaLnBrk="1" hangingPunct="1">
                <a:spcBef>
                  <a:spcPct val="0"/>
                </a:spcBef>
              </a:pPr>
              <a:t>1</a:t>
            </a:fld>
            <a:endParaRPr lang="en-AU"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1ABF0-D329-4405-8D17-30C7EA0807B5}" type="slidenum">
              <a:rPr lang="en-US" altLang="en-US" smtClean="0">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403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C451C1-96C3-4C5F-B878-EDAC94139606}" type="slidenum">
              <a:rPr lang="en-US" altLang="en-US" smtClean="0">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1097731"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44322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3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14313"/>
            <a:ext cx="1997075"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14313"/>
            <a:ext cx="5843588"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47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14313"/>
            <a:ext cx="799306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22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2817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10"/>
          </p:nvPr>
        </p:nvSpPr>
        <p:spPr/>
        <p:txBody>
          <a:bodyPr/>
          <a:lstStyle>
            <a:lvl1pPr>
              <a:defRPr/>
            </a:lvl1pPr>
          </a:lstStyle>
          <a:p>
            <a:pPr>
              <a:defRPr/>
            </a:pPr>
            <a:fld id="{FD392A8A-15C1-41D6-B749-9B00E7BCDBD2}" type="slidenum">
              <a:rPr lang="ar-SA" altLang="en-US"/>
              <a:pPr>
                <a:defRPr/>
              </a:pPr>
              <a:t>‹#›</a:t>
            </a:fld>
            <a:endParaRPr lang="en-US" altLang="en-US"/>
          </a:p>
        </p:txBody>
      </p:sp>
    </p:spTree>
    <p:extLst>
      <p:ext uri="{BB962C8B-B14F-4D97-AF65-F5344CB8AC3E}">
        <p14:creationId xmlns:p14="http://schemas.microsoft.com/office/powerpoint/2010/main" val="20609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p:txBody>
          <a:bodyPr/>
          <a:lstStyle>
            <a:lvl1pPr>
              <a:defRPr/>
            </a:lvl1pPr>
          </a:lstStyle>
          <a:p>
            <a:pPr>
              <a:defRPr/>
            </a:pPr>
            <a:fld id="{D6776F98-D831-4C08-BC13-0D1805FD9A5A}" type="slidenum">
              <a:rPr lang="ar-SA" altLang="en-US"/>
              <a:pPr>
                <a:defRPr/>
              </a:pPr>
              <a:t>‹#›</a:t>
            </a:fld>
            <a:endParaRPr lang="en-US" altLang="en-US"/>
          </a:p>
        </p:txBody>
      </p:sp>
    </p:spTree>
    <p:extLst>
      <p:ext uri="{BB962C8B-B14F-4D97-AF65-F5344CB8AC3E}">
        <p14:creationId xmlns:p14="http://schemas.microsoft.com/office/powerpoint/2010/main" val="269786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p:txBody>
          <a:bodyPr/>
          <a:lstStyle>
            <a:lvl1pPr>
              <a:defRPr/>
            </a:lvl1pPr>
          </a:lstStyle>
          <a:p>
            <a:pPr>
              <a:defRPr/>
            </a:pPr>
            <a:fld id="{DF8F5B49-2E5A-4385-81BC-D490EB04CCEE}" type="slidenum">
              <a:rPr lang="ar-SA" altLang="en-US"/>
              <a:pPr>
                <a:defRPr/>
              </a:pPr>
              <a:t>‹#›</a:t>
            </a:fld>
            <a:endParaRPr lang="en-US" altLang="en-US"/>
          </a:p>
        </p:txBody>
      </p:sp>
    </p:spTree>
    <p:extLst>
      <p:ext uri="{BB962C8B-B14F-4D97-AF65-F5344CB8AC3E}">
        <p14:creationId xmlns:p14="http://schemas.microsoft.com/office/powerpoint/2010/main" val="183407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51A100E2-29D0-4249-86EF-D45A0D56633D}" type="slidenum">
              <a:rPr lang="ar-SA" altLang="en-US"/>
              <a:pPr>
                <a:defRPr/>
              </a:pPr>
              <a:t>‹#›</a:t>
            </a:fld>
            <a:endParaRPr lang="en-US" altLang="en-US"/>
          </a:p>
        </p:txBody>
      </p:sp>
    </p:spTree>
    <p:extLst>
      <p:ext uri="{BB962C8B-B14F-4D97-AF65-F5344CB8AC3E}">
        <p14:creationId xmlns:p14="http://schemas.microsoft.com/office/powerpoint/2010/main" val="401942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90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AA6C9246-D722-4027-9B79-A83658CA55C6}" type="slidenum">
              <a:rPr lang="ar-SA" altLang="en-US"/>
              <a:pPr>
                <a:defRPr/>
              </a:pPr>
              <a:t>‹#›</a:t>
            </a:fld>
            <a:endParaRPr lang="en-US" altLang="en-US"/>
          </a:p>
        </p:txBody>
      </p:sp>
    </p:spTree>
    <p:extLst>
      <p:ext uri="{BB962C8B-B14F-4D97-AF65-F5344CB8AC3E}">
        <p14:creationId xmlns:p14="http://schemas.microsoft.com/office/powerpoint/2010/main" val="209231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699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371600"/>
            <a:ext cx="7659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30480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lvl1pPr>
          </a:lstStyle>
          <a:p>
            <a:pPr>
              <a:defRPr/>
            </a:pPr>
            <a:fld id="{BA18AE2C-B89D-4449-A6A8-7940AAE9350A}"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1" r:id="rId3"/>
    <p:sldLayoutId id="2147483952" r:id="rId4"/>
    <p:sldLayoutId id="2147483953" r:id="rId5"/>
    <p:sldLayoutId id="2147483954" r:id="rId6"/>
    <p:sldLayoutId id="2147483958" r:id="rId7"/>
    <p:sldLayoutId id="2147483955" r:id="rId8"/>
    <p:sldLayoutId id="2147483959" r:id="rId9"/>
    <p:sldLayoutId id="2147483960" r:id="rId10"/>
    <p:sldLayoutId id="2147483961" r:id="rId11"/>
    <p:sldLayoutId id="2147483962" r:id="rId12"/>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ahoma" pitchFamily="34" charset="0"/>
          <a:cs typeface="Arial" charset="0"/>
        </a:defRPr>
      </a:lvl2pPr>
      <a:lvl3pPr algn="l" rtl="0" eaLnBrk="0" fontAlgn="base" hangingPunct="0">
        <a:spcBef>
          <a:spcPct val="0"/>
        </a:spcBef>
        <a:spcAft>
          <a:spcPct val="0"/>
        </a:spcAft>
        <a:defRPr sz="3200">
          <a:solidFill>
            <a:schemeClr val="tx1"/>
          </a:solidFill>
          <a:latin typeface="Tahoma" pitchFamily="34" charset="0"/>
          <a:cs typeface="Arial" charset="0"/>
        </a:defRPr>
      </a:lvl3pPr>
      <a:lvl4pPr algn="l" rtl="0" eaLnBrk="0" fontAlgn="base" hangingPunct="0">
        <a:spcBef>
          <a:spcPct val="0"/>
        </a:spcBef>
        <a:spcAft>
          <a:spcPct val="0"/>
        </a:spcAft>
        <a:defRPr sz="3200">
          <a:solidFill>
            <a:schemeClr val="tx1"/>
          </a:solidFill>
          <a:latin typeface="Tahoma" pitchFamily="34" charset="0"/>
          <a:cs typeface="Arial" charset="0"/>
        </a:defRPr>
      </a:lvl4pPr>
      <a:lvl5pPr algn="l" rtl="0" eaLnBrk="0" fontAlgn="base" hangingPunct="0">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customXml" Target="../ink/ink9.xml"/></Relationships>
</file>

<file path=ppt/slides/_rels/slide3.xml.rels><?xml version="1.0" encoding="UTF-8" standalone="yes"?>
<Relationships xmlns="http://schemas.openxmlformats.org/package/2006/relationships"><Relationship Id="rId3" Type="http://schemas.openxmlformats.org/officeDocument/2006/relationships/hyperlink" Target="mk:@MSITStore:E:\sultan\courses_kfupm%20home\public_html\crypto_books\Stallings%20-%20Cryptography%20and%20Network%20Security.chm::/0131873164/app03.html#gloss01_008" TargetMode="External"/><Relationship Id="rId2" Type="http://schemas.openxmlformats.org/officeDocument/2006/relationships/hyperlink" Target="mk:@MSITStore:E:\sultan\courses_kfupm%20home\public_html\crypto_books\Stallings%20-%20Cryptography%20and%20Network%20Security.chm::/0131873164/app03.html#gloss01_074"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customXml" Target="../ink/ink10.xml"/></Relationships>
</file>

<file path=ppt/slides/_rels/slide3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customXml" Target="../ink/ink12.xml"/><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customXml" Target="../ink/ink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customXml" Target="../ink/ink1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customXml" Target="../ink/ink1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customXml" Target="../ink/ink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customXml" Target="../ink/ink1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customXml" Target="../ink/ink18.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customXml" Target="../ink/ink19.xml"/></Relationships>
</file>

<file path=ppt/slides/_rels/slide45.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customXml" Target="../ink/ink2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customXml" Target="../ink/ink22.xml"/><Relationship Id="rId4" Type="http://schemas.openxmlformats.org/officeDocument/2006/relationships/image" Target="../media/image51.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customXml" Target="../ink/ink23.xml"/><Relationship Id="rId4" Type="http://schemas.openxmlformats.org/officeDocument/2006/relationships/image" Target="../media/image51.wmf"/></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customXml" Target="../ink/ink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customXml" Target="../ink/ink25.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customXml" Target="../ink/ink26.xml"/></Relationships>
</file>

<file path=ppt/slides/_rels/slide5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2"/>
          <p:cNvSpPr>
            <a:spLocks noGrp="1"/>
          </p:cNvSpPr>
          <p:nvPr>
            <p:ph type="ctrTitle"/>
          </p:nvPr>
        </p:nvSpPr>
        <p:spPr>
          <a:xfrm>
            <a:off x="2195513" y="2276475"/>
            <a:ext cx="6096000" cy="776288"/>
          </a:xfrm>
        </p:spPr>
        <p:txBody>
          <a:bodyPr/>
          <a:lstStyle/>
          <a:p>
            <a:pPr algn="ctr" eaLnBrk="1" hangingPunct="1"/>
            <a:r>
              <a:rPr lang="en-US" altLang="en-US"/>
              <a:t>Block Ciphers &amp; DES</a:t>
            </a:r>
          </a:p>
        </p:txBody>
      </p:sp>
      <p:sp>
        <p:nvSpPr>
          <p:cNvPr id="9219" name="Subtitle 13"/>
          <p:cNvSpPr>
            <a:spLocks noGrp="1"/>
          </p:cNvSpPr>
          <p:nvPr>
            <p:ph type="subTitle" idx="1"/>
          </p:nvPr>
        </p:nvSpPr>
        <p:spPr>
          <a:xfrm>
            <a:off x="1763713" y="5084763"/>
            <a:ext cx="7075487" cy="1008062"/>
          </a:xfrm>
        </p:spPr>
        <p:txBody>
          <a:bodyPr/>
          <a:lstStyle/>
          <a:p>
            <a:pPr algn="l" eaLnBrk="1" hangingPunct="1"/>
            <a:r>
              <a:rPr lang="en-US" altLang="en-US" sz="1800" dirty="0"/>
              <a:t>This lecture is based on:</a:t>
            </a:r>
          </a:p>
          <a:p>
            <a:pPr algn="l" eaLnBrk="1" hangingPunct="1"/>
            <a:r>
              <a:rPr lang="en-US" altLang="en-US" sz="1800" dirty="0"/>
              <a:t>Stallings, Cryptography and Network Security: Chapter 4</a:t>
            </a:r>
          </a:p>
          <a:p>
            <a:pPr algn="l" eaLnBrk="1" hangingPunct="1"/>
            <a:r>
              <a:rPr lang="en-US" altLang="en-US" sz="1800" dirty="0" err="1"/>
              <a:t>Forouzan</a:t>
            </a:r>
            <a:r>
              <a:rPr lang="en-US" altLang="en-US" sz="1800" dirty="0"/>
              <a:t>, Cryptography and Network Security: Chapters 5 and 6</a:t>
            </a:r>
          </a:p>
          <a:p>
            <a:pPr algn="l" eaLnBrk="1" hangingPunct="1"/>
            <a:endParaRPr lang="en-US" altLang="en-US" sz="1800" dirty="0"/>
          </a:p>
        </p:txBody>
      </p:sp>
      <p:sp>
        <p:nvSpPr>
          <p:cNvPr id="5" name="Subtitle 13"/>
          <p:cNvSpPr txBox="1">
            <a:spLocks/>
          </p:cNvSpPr>
          <p:nvPr/>
        </p:nvSpPr>
        <p:spPr bwMode="auto">
          <a:xfrm>
            <a:off x="1908175" y="3860800"/>
            <a:ext cx="662463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1" fontAlgn="base" hangingPunct="1">
              <a:spcBef>
                <a:spcPct val="20000"/>
              </a:spcBef>
              <a:spcAft>
                <a:spcPct val="0"/>
              </a:spcAft>
              <a:buClr>
                <a:srgbClr val="009900"/>
              </a:buClr>
              <a:buSzPct val="60000"/>
              <a:buFont typeface="Wingdings" panose="05000000000000000000" pitchFamily="2" charset="2"/>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a:defRPr/>
            </a:pPr>
            <a:r>
              <a:rPr lang="en-US" altLang="en-US" sz="1800" b="1" i="1" dirty="0">
                <a:latin typeface="Times New Roman" panose="02020603050405020304" pitchFamily="18" charset="0"/>
                <a:cs typeface="Times New Roman" panose="02020603050405020304" pitchFamily="18" charset="0"/>
              </a:rPr>
              <a:t>Cryptography</a:t>
            </a:r>
            <a:endParaRPr lang="en-US" altLang="en-US" sz="1800" dirty="0"/>
          </a:p>
          <a:p>
            <a:pPr>
              <a:defRPr/>
            </a:pPr>
            <a:endParaRPr lang="en-US" sz="1400" kern="0" dirty="0"/>
          </a:p>
          <a:p>
            <a:pPr>
              <a:defRPr/>
            </a:pPr>
            <a:r>
              <a:rPr lang="en-US" sz="1400" kern="0" dirty="0"/>
              <a:t>Prepared by: </a:t>
            </a:r>
          </a:p>
          <a:p>
            <a:pPr>
              <a:defRPr/>
            </a:pPr>
            <a:r>
              <a:rPr lang="en-US" sz="1800" i="1" kern="0" dirty="0">
                <a:latin typeface="Times New Roman" panose="02020603050405020304" pitchFamily="18" charset="0"/>
                <a:cs typeface="Times New Roman" panose="02020603050405020304" pitchFamily="18" charset="0"/>
              </a:rPr>
              <a:t>Sultan Almuhammadi</a:t>
            </a:r>
          </a:p>
        </p:txBody>
      </p:sp>
      <p:sp>
        <p:nvSpPr>
          <p:cNvPr id="9221" name="Text Box 7"/>
          <p:cNvSpPr txBox="1">
            <a:spLocks noChangeArrowheads="1"/>
          </p:cNvSpPr>
          <p:nvPr/>
        </p:nvSpPr>
        <p:spPr bwMode="auto">
          <a:xfrm>
            <a:off x="1219200" y="152400"/>
            <a:ext cx="792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b="1">
                <a:latin typeface="Times New Roman" pitchFamily="18" charset="0"/>
                <a:cs typeface="Times New Roman" pitchFamily="18" charset="0"/>
              </a:rPr>
              <a:t>King Fahd University of Petroleum &amp; Minerals</a:t>
            </a:r>
          </a:p>
          <a:p>
            <a:pPr algn="ctr" eaLnBrk="1" hangingPunct="1">
              <a:spcBef>
                <a:spcPct val="0"/>
              </a:spcBef>
              <a:buClrTx/>
              <a:buSzTx/>
              <a:buFontTx/>
              <a:buNone/>
            </a:pPr>
            <a:r>
              <a:rPr lang="en-US" altLang="en-US" b="1" i="1">
                <a:latin typeface="Times New Roman" pitchFamily="18" charset="0"/>
                <a:cs typeface="Times New Roman" pitchFamily="18" charset="0"/>
              </a:rPr>
              <a:t>College of Computer Sciences &amp; Engineering</a:t>
            </a:r>
          </a:p>
          <a:p>
            <a:pPr algn="ctr" eaLnBrk="1" hangingPunct="1">
              <a:spcBef>
                <a:spcPct val="0"/>
              </a:spcBef>
              <a:buClrTx/>
              <a:buSzTx/>
              <a:buFontTx/>
              <a:buNone/>
            </a:pPr>
            <a:endParaRPr lang="en-US" altLang="en-US" b="1" i="1">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762000" y="1219200"/>
            <a:ext cx="7696200" cy="5410200"/>
          </a:xfrm>
        </p:spPr>
        <p:txBody>
          <a:bodyPr/>
          <a:lstStyle/>
          <a:p>
            <a:pPr algn="just" eaLnBrk="1" hangingPunct="1"/>
            <a:r>
              <a:rPr lang="en-US" altLang="en-US"/>
              <a:t>Feistel designed a very intelligent and interesting cipher that has been used for decades (sine 1970s).</a:t>
            </a:r>
          </a:p>
          <a:p>
            <a:pPr algn="just" eaLnBrk="1" hangingPunct="1"/>
            <a:r>
              <a:rPr lang="en-US" altLang="en-US"/>
              <a:t>Part of the data is used to encrypted the other part.</a:t>
            </a:r>
          </a:p>
          <a:p>
            <a:pPr algn="just" eaLnBrk="1" hangingPunct="1"/>
            <a:r>
              <a:rPr lang="en-US" altLang="en-US"/>
              <a:t>A Feistel cipher can have three types of components:</a:t>
            </a:r>
          </a:p>
          <a:p>
            <a:pPr lvl="1" algn="just" eaLnBrk="1" hangingPunct="1"/>
            <a:r>
              <a:rPr lang="en-US" altLang="en-US">
                <a:solidFill>
                  <a:schemeClr val="hlink"/>
                </a:solidFill>
              </a:rPr>
              <a:t>self-invertible, invertible, noninvertible</a:t>
            </a:r>
          </a:p>
          <a:p>
            <a:pPr algn="just" eaLnBrk="1" hangingPunct="1"/>
            <a:r>
              <a:rPr lang="en-US" altLang="en-US"/>
              <a:t>Non-Feistel cipher uses only invertible components.</a:t>
            </a:r>
          </a:p>
          <a:p>
            <a:pPr algn="just" eaLnBrk="1" hangingPunct="1"/>
            <a:r>
              <a:rPr lang="en-US" altLang="en-US"/>
              <a:t>Examples of Feistel cipher:</a:t>
            </a:r>
          </a:p>
          <a:p>
            <a:pPr lvl="1" algn="just" eaLnBrk="1" hangingPunct="1"/>
            <a:r>
              <a:rPr lang="en-US" altLang="en-US"/>
              <a:t>DES (1977)</a:t>
            </a:r>
          </a:p>
          <a:p>
            <a:pPr lvl="1" algn="just" eaLnBrk="1" hangingPunct="1"/>
            <a:r>
              <a:rPr lang="en-US" altLang="en-US"/>
              <a:t>Bluefish (1993)</a:t>
            </a:r>
          </a:p>
          <a:p>
            <a:pPr lvl="1" algn="just" eaLnBrk="1" hangingPunct="1"/>
            <a:r>
              <a:rPr lang="en-US" altLang="en-US"/>
              <a:t>GOST (1994)</a:t>
            </a:r>
          </a:p>
          <a:p>
            <a:pPr lvl="1" algn="just" eaLnBrk="1" hangingPunct="1"/>
            <a:r>
              <a:rPr lang="en-US" altLang="en-US"/>
              <a:t>Twofish (1998)</a:t>
            </a:r>
          </a:p>
          <a:p>
            <a:pPr lvl="1" algn="just" eaLnBrk="1" hangingPunct="1"/>
            <a:endParaRPr lang="en-US" altLang="en-US"/>
          </a:p>
        </p:txBody>
      </p:sp>
      <p:sp>
        <p:nvSpPr>
          <p:cNvPr id="18435" name="Rectangle 2"/>
          <p:cNvSpPr>
            <a:spLocks noGrp="1" noChangeArrowheads="1"/>
          </p:cNvSpPr>
          <p:nvPr>
            <p:ph type="title"/>
          </p:nvPr>
        </p:nvSpPr>
        <p:spPr/>
        <p:txBody>
          <a:bodyPr/>
          <a:lstStyle/>
          <a:p>
            <a:pPr eaLnBrk="1" hangingPunct="1"/>
            <a:r>
              <a:rPr lang="en-US" altLang="en-US"/>
              <a:t>Feistel Cipher</a:t>
            </a:r>
          </a:p>
        </p:txBody>
      </p:sp>
      <p:sp>
        <p:nvSpPr>
          <p:cNvPr id="1843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19EBDF8-B086-4C1A-AB4C-077455052C43}" type="slidenum">
              <a:rPr lang="ar-SA" altLang="en-US" sz="1200">
                <a:latin typeface="Arial" charset="0"/>
              </a:rPr>
              <a:pPr eaLnBrk="1" hangingPunct="1">
                <a:spcBef>
                  <a:spcPct val="0"/>
                </a:spcBef>
                <a:buClrTx/>
                <a:buSzTx/>
                <a:buFontTx/>
                <a:buNone/>
              </a:pPr>
              <a:t>10</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0275175-48E6-7557-32E5-14556814263B}"/>
                  </a:ext>
                </a:extLst>
              </p14:cNvPr>
              <p14:cNvContentPartPr/>
              <p14:nvPr/>
            </p14:nvContentPartPr>
            <p14:xfrm>
              <a:off x="1308960" y="2448000"/>
              <a:ext cx="6964560" cy="2098800"/>
            </p14:xfrm>
          </p:contentPart>
        </mc:Choice>
        <mc:Fallback xmlns="">
          <p:pic>
            <p:nvPicPr>
              <p:cNvPr id="2" name="Ink 1">
                <a:extLst>
                  <a:ext uri="{FF2B5EF4-FFF2-40B4-BE49-F238E27FC236}">
                    <a16:creationId xmlns:a16="http://schemas.microsoft.com/office/drawing/2014/main" id="{F0275175-48E6-7557-32E5-14556814263B}"/>
                  </a:ext>
                </a:extLst>
              </p:cNvPr>
              <p:cNvPicPr/>
              <p:nvPr/>
            </p:nvPicPr>
            <p:blipFill>
              <a:blip r:embed="rId3"/>
              <a:stretch>
                <a:fillRect/>
              </a:stretch>
            </p:blipFill>
            <p:spPr>
              <a:xfrm>
                <a:off x="1299600" y="2438640"/>
                <a:ext cx="6983280" cy="21175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Confusion and Diffusion</a:t>
            </a:r>
          </a:p>
        </p:txBody>
      </p:sp>
      <p:sp>
        <p:nvSpPr>
          <p:cNvPr id="19459" name="Rectangle 16"/>
          <p:cNvSpPr>
            <a:spLocks noChangeArrowheads="1"/>
          </p:cNvSpPr>
          <p:nvPr/>
        </p:nvSpPr>
        <p:spPr bwMode="auto">
          <a:xfrm>
            <a:off x="447675" y="38862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Diffusion hides the relationship between the ciphertext and the plaintext.</a:t>
            </a:r>
          </a:p>
        </p:txBody>
      </p:sp>
      <p:sp>
        <p:nvSpPr>
          <p:cNvPr id="9" name="Line 20"/>
          <p:cNvSpPr>
            <a:spLocks noChangeShapeType="1"/>
          </p:cNvSpPr>
          <p:nvPr/>
        </p:nvSpPr>
        <p:spPr bwMode="auto">
          <a:xfrm>
            <a:off x="447675" y="3810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0" name="Line 21"/>
          <p:cNvSpPr>
            <a:spLocks noChangeShapeType="1"/>
          </p:cNvSpPr>
          <p:nvPr/>
        </p:nvSpPr>
        <p:spPr bwMode="auto">
          <a:xfrm>
            <a:off x="447675" y="4953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462" name="Rectangle 16"/>
          <p:cNvSpPr>
            <a:spLocks noChangeArrowheads="1"/>
          </p:cNvSpPr>
          <p:nvPr/>
        </p:nvSpPr>
        <p:spPr bwMode="auto">
          <a:xfrm>
            <a:off x="409575" y="19050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Confusion hides the relationship between the ciphertext and the key.</a:t>
            </a:r>
          </a:p>
        </p:txBody>
      </p:sp>
      <p:sp>
        <p:nvSpPr>
          <p:cNvPr id="13" name="Line 20"/>
          <p:cNvSpPr>
            <a:spLocks noChangeShapeType="1"/>
          </p:cNvSpPr>
          <p:nvPr/>
        </p:nvSpPr>
        <p:spPr bwMode="auto">
          <a:xfrm>
            <a:off x="409575" y="1828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4" name="Line 21"/>
          <p:cNvSpPr>
            <a:spLocks noChangeShapeType="1"/>
          </p:cNvSpPr>
          <p:nvPr/>
        </p:nvSpPr>
        <p:spPr bwMode="auto">
          <a:xfrm>
            <a:off x="409575"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46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4E64F804-FBA2-4C4B-A037-54004B6BC4C8}" type="slidenum">
              <a:rPr lang="ar-SA" altLang="en-US" sz="1200">
                <a:latin typeface="Arial" charset="0"/>
              </a:rPr>
              <a:pPr eaLnBrk="1" hangingPunct="1">
                <a:spcBef>
                  <a:spcPct val="0"/>
                </a:spcBef>
                <a:buClrTx/>
                <a:buSzTx/>
                <a:buFontTx/>
                <a:buNone/>
              </a:pPr>
              <a:t>11</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ACF1577-2F32-FB4C-FBC6-3C7504421BEB}"/>
                  </a:ext>
                </a:extLst>
              </p14:cNvPr>
              <p14:cNvContentPartPr/>
              <p14:nvPr/>
            </p14:nvContentPartPr>
            <p14:xfrm>
              <a:off x="997200" y="1192680"/>
              <a:ext cx="5783760" cy="3822480"/>
            </p14:xfrm>
          </p:contentPart>
        </mc:Choice>
        <mc:Fallback xmlns="">
          <p:pic>
            <p:nvPicPr>
              <p:cNvPr id="2" name="Ink 1">
                <a:extLst>
                  <a:ext uri="{FF2B5EF4-FFF2-40B4-BE49-F238E27FC236}">
                    <a16:creationId xmlns:a16="http://schemas.microsoft.com/office/drawing/2014/main" id="{AACF1577-2F32-FB4C-FBC6-3C7504421BEB}"/>
                  </a:ext>
                </a:extLst>
              </p:cNvPr>
              <p:cNvPicPr/>
              <p:nvPr/>
            </p:nvPicPr>
            <p:blipFill>
              <a:blip r:embed="rId3"/>
              <a:stretch>
                <a:fillRect/>
              </a:stretch>
            </p:blipFill>
            <p:spPr>
              <a:xfrm>
                <a:off x="987840" y="1183320"/>
                <a:ext cx="5802480" cy="384120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Feistel Cipher (First design)</a:t>
            </a:r>
          </a:p>
        </p:txBody>
      </p:sp>
      <p:pic>
        <p:nvPicPr>
          <p:cNvPr id="204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600200"/>
            <a:ext cx="7231063"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AA9CA60C-2E13-46DE-821A-21FF632FB12D}" type="slidenum">
              <a:rPr lang="ar-SA" altLang="en-US" sz="1200">
                <a:latin typeface="Arial" charset="0"/>
              </a:rPr>
              <a:pPr eaLnBrk="1" hangingPunct="1">
                <a:spcBef>
                  <a:spcPct val="0"/>
                </a:spcBef>
                <a:buClrTx/>
                <a:buSzTx/>
                <a:buFontTx/>
                <a:buNone/>
              </a:pPr>
              <a:t>12</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D90982F-3646-E7D7-B3C9-4041EB311156}"/>
                  </a:ext>
                </a:extLst>
              </p14:cNvPr>
              <p14:cNvContentPartPr/>
              <p14:nvPr/>
            </p14:nvContentPartPr>
            <p14:xfrm>
              <a:off x="1643400" y="1292400"/>
              <a:ext cx="7211880" cy="3490560"/>
            </p14:xfrm>
          </p:contentPart>
        </mc:Choice>
        <mc:Fallback xmlns="">
          <p:pic>
            <p:nvPicPr>
              <p:cNvPr id="2" name="Ink 1">
                <a:extLst>
                  <a:ext uri="{FF2B5EF4-FFF2-40B4-BE49-F238E27FC236}">
                    <a16:creationId xmlns:a16="http://schemas.microsoft.com/office/drawing/2014/main" id="{BD90982F-3646-E7D7-B3C9-4041EB311156}"/>
                  </a:ext>
                </a:extLst>
              </p:cNvPr>
              <p:cNvPicPr/>
              <p:nvPr/>
            </p:nvPicPr>
            <p:blipFill>
              <a:blip r:embed="rId4"/>
              <a:stretch>
                <a:fillRect/>
              </a:stretch>
            </p:blipFill>
            <p:spPr>
              <a:xfrm>
                <a:off x="1634040" y="1283040"/>
                <a:ext cx="7230600" cy="350928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Feistel Cipher (Improved design)</a:t>
            </a:r>
          </a:p>
        </p:txBody>
      </p:sp>
      <p:pic>
        <p:nvPicPr>
          <p:cNvPr id="21507"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1263" y="1371600"/>
            <a:ext cx="6761162" cy="2819400"/>
          </a:xfrm>
          <a:noFill/>
        </p:spPr>
      </p:pic>
      <p:sp>
        <p:nvSpPr>
          <p:cNvPr id="2150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93CF5935-94AC-4A8E-9D13-72E5ECD94B65}" type="slidenum">
              <a:rPr lang="ar-SA" altLang="en-US" sz="1200">
                <a:latin typeface="Arial" charset="0"/>
              </a:rPr>
              <a:pPr eaLnBrk="1" hangingPunct="1">
                <a:spcBef>
                  <a:spcPct val="0"/>
                </a:spcBef>
                <a:buClrTx/>
                <a:buSzTx/>
                <a:buFontTx/>
                <a:buNone/>
              </a:pPr>
              <a:t>13</a:t>
            </a:fld>
            <a:endParaRPr lang="en-US" altLang="en-US" sz="120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47800" y="214313"/>
            <a:ext cx="7307263" cy="776287"/>
          </a:xfrm>
        </p:spPr>
        <p:txBody>
          <a:bodyPr/>
          <a:lstStyle/>
          <a:p>
            <a:pPr eaLnBrk="1" hangingPunct="1"/>
            <a:r>
              <a:rPr lang="en-US" altLang="en-US"/>
              <a:t>Feistel Cipher </a:t>
            </a:r>
            <a:br>
              <a:rPr lang="en-US" altLang="en-US"/>
            </a:br>
            <a:r>
              <a:rPr lang="en-US" altLang="en-US"/>
              <a:t>(Final design of two rounds)</a:t>
            </a:r>
          </a:p>
        </p:txBody>
      </p:sp>
      <p:pic>
        <p:nvPicPr>
          <p:cNvPr id="225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143000"/>
            <a:ext cx="5667375" cy="565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0000D8B-DB54-494B-A085-5E688F0B2342}" type="slidenum">
              <a:rPr lang="ar-SA" altLang="en-US" sz="1200">
                <a:latin typeface="Arial" charset="0"/>
              </a:rPr>
              <a:pPr eaLnBrk="1" hangingPunct="1">
                <a:spcBef>
                  <a:spcPct val="0"/>
                </a:spcBef>
                <a:buClrTx/>
                <a:buSzTx/>
                <a:buFontTx/>
                <a:buNone/>
              </a:pPr>
              <a:t>14</a:t>
            </a:fld>
            <a:endParaRPr lang="en-US" altLang="en-US" sz="120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eaLnBrk="1" hangingPunct="1"/>
            <a:r>
              <a:rPr lang="en-US" altLang="en-US"/>
              <a:t>Widely used encryption scheme. </a:t>
            </a:r>
          </a:p>
          <a:p>
            <a:pPr eaLnBrk="1" hangingPunct="1"/>
            <a:r>
              <a:rPr lang="en-US" altLang="en-US"/>
              <a:t>Adopted by National Bureau of Standards in 1977. </a:t>
            </a:r>
          </a:p>
          <a:p>
            <a:pPr eaLnBrk="1" hangingPunct="1"/>
            <a:r>
              <a:rPr lang="en-US" altLang="en-US"/>
              <a:t>The algorithm itself is called Data Encryption Algorithm (DEA).</a:t>
            </a:r>
          </a:p>
          <a:p>
            <a:pPr eaLnBrk="1" hangingPunct="1"/>
            <a:r>
              <a:rPr lang="en-US" altLang="en-US"/>
              <a:t>Data are encrypted in 64-bit blocks using a 56-bit key. </a:t>
            </a:r>
          </a:p>
          <a:p>
            <a:pPr eaLnBrk="1" hangingPunct="1">
              <a:buFont typeface="Wingdings" pitchFamily="2" charset="2"/>
              <a:buNone/>
            </a:pPr>
            <a:endParaRPr lang="en-US" altLang="en-US"/>
          </a:p>
          <a:p>
            <a:pPr eaLnBrk="1" hangingPunct="1"/>
            <a:endParaRPr lang="en-US" altLang="en-US"/>
          </a:p>
        </p:txBody>
      </p:sp>
      <p:sp>
        <p:nvSpPr>
          <p:cNvPr id="23555" name="Rectangle 2"/>
          <p:cNvSpPr>
            <a:spLocks noGrp="1" noChangeArrowheads="1"/>
          </p:cNvSpPr>
          <p:nvPr>
            <p:ph type="title"/>
          </p:nvPr>
        </p:nvSpPr>
        <p:spPr/>
        <p:txBody>
          <a:bodyPr/>
          <a:lstStyle/>
          <a:p>
            <a:pPr eaLnBrk="1" hangingPunct="1"/>
            <a:r>
              <a:rPr lang="en-US" altLang="en-US"/>
              <a:t>Data Encryption Standard (DES)</a:t>
            </a:r>
          </a:p>
        </p:txBody>
      </p:sp>
      <p:sp>
        <p:nvSpPr>
          <p:cNvPr id="2355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39052568-AFA8-4091-AB47-AB953300EB5D}" type="slidenum">
              <a:rPr lang="ar-SA" altLang="en-US" sz="1200">
                <a:latin typeface="Arial" charset="0"/>
              </a:rPr>
              <a:pPr eaLnBrk="1" hangingPunct="1">
                <a:spcBef>
                  <a:spcPct val="0"/>
                </a:spcBef>
                <a:buClrTx/>
                <a:buSzTx/>
                <a:buFontTx/>
                <a:buNone/>
              </a:pPr>
              <a:t>15</a:t>
            </a:fld>
            <a:endParaRPr lang="en-US" altLang="en-US" sz="120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049338"/>
            <a:ext cx="7086600" cy="5659437"/>
          </a:xfrm>
        </p:spPr>
      </p:pic>
      <p:sp>
        <p:nvSpPr>
          <p:cNvPr id="24579" name="Rectangle 2"/>
          <p:cNvSpPr>
            <a:spLocks noGrp="1" noChangeArrowheads="1"/>
          </p:cNvSpPr>
          <p:nvPr>
            <p:ph type="title"/>
          </p:nvPr>
        </p:nvSpPr>
        <p:spPr>
          <a:xfrm>
            <a:off x="1295400" y="122238"/>
            <a:ext cx="6705600" cy="792162"/>
          </a:xfrm>
        </p:spPr>
        <p:txBody>
          <a:bodyPr/>
          <a:lstStyle/>
          <a:p>
            <a:pPr eaLnBrk="1" hangingPunct="1"/>
            <a:r>
              <a:rPr lang="en-US" altLang="en-US"/>
              <a:t>DES Encryption </a:t>
            </a:r>
          </a:p>
        </p:txBody>
      </p:sp>
      <p:sp>
        <p:nvSpPr>
          <p:cNvPr id="24580"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21939C6-B81E-4EF5-B83B-5B0374EF6A15}" type="slidenum">
              <a:rPr lang="ar-SA" altLang="en-US" sz="1200">
                <a:latin typeface="Arial" charset="0"/>
              </a:rPr>
              <a:pPr eaLnBrk="1" hangingPunct="1">
                <a:spcBef>
                  <a:spcPct val="0"/>
                </a:spcBef>
                <a:buClrTx/>
                <a:buSzTx/>
                <a:buFontTx/>
                <a:buNone/>
              </a:pPr>
              <a:t>16</a:t>
            </a:fld>
            <a:endParaRPr lang="en-US" altLang="en-US" sz="120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95400"/>
            <a:ext cx="7467600" cy="5140325"/>
          </a:xfrm>
          <a:ln>
            <a:solidFill>
              <a:schemeClr val="hlink"/>
            </a:solidFill>
            <a:miter lim="800000"/>
            <a:headEnd/>
            <a:tailEnd/>
          </a:ln>
        </p:spPr>
      </p:pic>
      <p:sp>
        <p:nvSpPr>
          <p:cNvPr id="25603" name="Rectangle 2"/>
          <p:cNvSpPr>
            <a:spLocks noGrp="1" noChangeArrowheads="1"/>
          </p:cNvSpPr>
          <p:nvPr>
            <p:ph type="title"/>
          </p:nvPr>
        </p:nvSpPr>
        <p:spPr>
          <a:xfrm>
            <a:off x="1447800" y="122238"/>
            <a:ext cx="6553200" cy="715962"/>
          </a:xfrm>
        </p:spPr>
        <p:txBody>
          <a:bodyPr/>
          <a:lstStyle/>
          <a:p>
            <a:pPr eaLnBrk="1" hangingPunct="1"/>
            <a:r>
              <a:rPr lang="en-US" altLang="en-US"/>
              <a:t>DES: Initial Permutation (IP) </a:t>
            </a:r>
          </a:p>
        </p:txBody>
      </p:sp>
      <p:sp>
        <p:nvSpPr>
          <p:cNvPr id="2560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ED7EA125-A19B-4163-BE4C-A7A691C98C98}" type="slidenum">
              <a:rPr lang="ar-SA" altLang="en-US" sz="1200">
                <a:latin typeface="Arial" charset="0"/>
              </a:rPr>
              <a:pPr eaLnBrk="1" hangingPunct="1">
                <a:spcBef>
                  <a:spcPct val="0"/>
                </a:spcBef>
                <a:buClrTx/>
                <a:buSzTx/>
                <a:buFontTx/>
                <a:buNone/>
              </a:pPr>
              <a:t>17</a:t>
            </a:fld>
            <a:endParaRPr lang="en-US" altLang="en-US" sz="120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95400"/>
            <a:ext cx="7467600" cy="4987925"/>
          </a:xfrm>
          <a:ln>
            <a:solidFill>
              <a:srgbClr val="FF3300"/>
            </a:solidFill>
            <a:miter lim="800000"/>
            <a:headEnd/>
            <a:tailEnd/>
          </a:ln>
        </p:spPr>
      </p:pic>
      <p:sp>
        <p:nvSpPr>
          <p:cNvPr id="26627" name="Rectangle 4"/>
          <p:cNvSpPr>
            <a:spLocks noGrp="1" noChangeArrowheads="1"/>
          </p:cNvSpPr>
          <p:nvPr>
            <p:ph type="title"/>
          </p:nvPr>
        </p:nvSpPr>
        <p:spPr>
          <a:xfrm>
            <a:off x="1371600" y="122238"/>
            <a:ext cx="6629400" cy="715962"/>
          </a:xfrm>
          <a:noFill/>
        </p:spPr>
        <p:txBody>
          <a:bodyPr/>
          <a:lstStyle/>
          <a:p>
            <a:pPr eaLnBrk="1" hangingPunct="1"/>
            <a:r>
              <a:rPr lang="en-US" altLang="en-US" sz="3500"/>
              <a:t>DES: Inverse Initial Permutation </a:t>
            </a:r>
          </a:p>
        </p:txBody>
      </p:sp>
      <p:sp>
        <p:nvSpPr>
          <p:cNvPr id="2662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08AC2BA-9E55-4BA8-BE0B-19A182EBA161}" type="slidenum">
              <a:rPr lang="ar-SA" altLang="en-US" sz="1200">
                <a:latin typeface="Arial" charset="0"/>
              </a:rPr>
              <a:pPr eaLnBrk="1" hangingPunct="1">
                <a:spcBef>
                  <a:spcPct val="0"/>
                </a:spcBef>
                <a:buClrTx/>
                <a:buSzTx/>
                <a:buFontTx/>
                <a:buNone/>
              </a:pPr>
              <a:t>18</a:t>
            </a:fld>
            <a:endParaRPr lang="en-US" altLang="en-US" sz="120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6675" y="1371600"/>
            <a:ext cx="6510338" cy="4760913"/>
          </a:xfrm>
        </p:spPr>
      </p:pic>
      <p:sp>
        <p:nvSpPr>
          <p:cNvPr id="27651" name="Rectangle 2"/>
          <p:cNvSpPr>
            <a:spLocks noGrp="1" noChangeArrowheads="1"/>
          </p:cNvSpPr>
          <p:nvPr>
            <p:ph type="title"/>
          </p:nvPr>
        </p:nvSpPr>
        <p:spPr/>
        <p:txBody>
          <a:bodyPr/>
          <a:lstStyle/>
          <a:p>
            <a:pPr eaLnBrk="1" hangingPunct="1"/>
            <a:r>
              <a:rPr lang="en-US" altLang="en-US"/>
              <a:t>Single Round of DES Algorithm </a:t>
            </a:r>
          </a:p>
        </p:txBody>
      </p:sp>
      <p:sp>
        <p:nvSpPr>
          <p:cNvPr id="2765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6340EE37-8D2A-4593-B302-122E23D943BC}" type="slidenum">
              <a:rPr lang="ar-SA" altLang="en-US" sz="1200">
                <a:latin typeface="Arial" charset="0"/>
              </a:rPr>
              <a:pPr eaLnBrk="1" hangingPunct="1">
                <a:spcBef>
                  <a:spcPct val="0"/>
                </a:spcBef>
                <a:buClrTx/>
                <a:buSzTx/>
                <a:buFontTx/>
                <a:buNone/>
              </a:pPr>
              <a:t>19</a:t>
            </a:fld>
            <a:endParaRPr lang="en-US" altLang="en-US" sz="120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r>
              <a:rPr lang="en-US" altLang="en-US" dirty="0"/>
              <a:t>Stream cipher vs. Block cipher</a:t>
            </a:r>
          </a:p>
          <a:p>
            <a:pPr eaLnBrk="1" hangingPunct="1"/>
            <a:r>
              <a:rPr lang="en-US" altLang="en-US" dirty="0"/>
              <a:t>Motivation</a:t>
            </a:r>
          </a:p>
          <a:p>
            <a:pPr eaLnBrk="1" hangingPunct="1"/>
            <a:r>
              <a:rPr lang="en-US" altLang="en-US" dirty="0"/>
              <a:t>Reversible vs. Irreversible mapping</a:t>
            </a:r>
          </a:p>
          <a:p>
            <a:pPr eaLnBrk="1" hangingPunct="1"/>
            <a:r>
              <a:rPr lang="en-US" altLang="en-US" dirty="0"/>
              <a:t>Ideal Block Cipher</a:t>
            </a:r>
          </a:p>
          <a:p>
            <a:pPr eaLnBrk="1" hangingPunct="1"/>
            <a:r>
              <a:rPr lang="en-US" altLang="en-US" dirty="0"/>
              <a:t>DES</a:t>
            </a:r>
          </a:p>
        </p:txBody>
      </p:sp>
      <p:sp>
        <p:nvSpPr>
          <p:cNvPr id="10243" name="Rectangle 2"/>
          <p:cNvSpPr>
            <a:spLocks noGrp="1" noChangeArrowheads="1"/>
          </p:cNvSpPr>
          <p:nvPr>
            <p:ph type="title"/>
          </p:nvPr>
        </p:nvSpPr>
        <p:spPr/>
        <p:txBody>
          <a:bodyPr/>
          <a:lstStyle/>
          <a:p>
            <a:pPr eaLnBrk="1" hangingPunct="1"/>
            <a:r>
              <a:rPr lang="en-US" altLang="en-US"/>
              <a:t>Outline</a:t>
            </a:r>
          </a:p>
        </p:txBody>
      </p:sp>
      <p:sp>
        <p:nvSpPr>
          <p:cNvPr id="1024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EBC7BE9-5F04-4FAE-96BC-8C25E564CCC4}" type="slidenum">
              <a:rPr lang="ar-SA" altLang="en-US" sz="1200">
                <a:latin typeface="Arial" charset="0"/>
              </a:rPr>
              <a:pPr eaLnBrk="1" hangingPunct="1">
                <a:spcBef>
                  <a:spcPct val="0"/>
                </a:spcBef>
                <a:buClrTx/>
                <a:buSzTx/>
                <a:buFontTx/>
                <a:buNone/>
              </a:pPr>
              <a:t>2</a:t>
            </a:fld>
            <a:endParaRPr lang="en-US" altLang="en-US" sz="120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7863" y="1371600"/>
            <a:ext cx="7170737" cy="4953000"/>
          </a:xfrm>
        </p:spPr>
      </p:pic>
      <p:sp>
        <p:nvSpPr>
          <p:cNvPr id="28675" name="Rectangle 2"/>
          <p:cNvSpPr>
            <a:spLocks noGrp="1" noChangeArrowheads="1"/>
          </p:cNvSpPr>
          <p:nvPr>
            <p:ph type="title"/>
          </p:nvPr>
        </p:nvSpPr>
        <p:spPr>
          <a:xfrm>
            <a:off x="1371600" y="122238"/>
            <a:ext cx="6934200" cy="715962"/>
          </a:xfrm>
        </p:spPr>
        <p:txBody>
          <a:bodyPr/>
          <a:lstStyle/>
          <a:p>
            <a:pPr eaLnBrk="1" hangingPunct="1"/>
            <a:r>
              <a:rPr lang="en-US" altLang="en-US" sz="3500"/>
              <a:t>DES: Expansion Permutation (E) </a:t>
            </a:r>
          </a:p>
        </p:txBody>
      </p:sp>
      <p:sp>
        <p:nvSpPr>
          <p:cNvPr id="2867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921B438-294F-4E78-A7E0-3BBEA01ECBC4}" type="slidenum">
              <a:rPr lang="ar-SA" altLang="en-US" sz="1200">
                <a:latin typeface="Arial" charset="0"/>
              </a:rPr>
              <a:pPr eaLnBrk="1" hangingPunct="1">
                <a:spcBef>
                  <a:spcPct val="0"/>
                </a:spcBef>
                <a:buClrTx/>
                <a:buSzTx/>
                <a:buFontTx/>
                <a:buNone/>
              </a:pPr>
              <a:t>20</a:t>
            </a:fld>
            <a:endParaRPr lang="en-US" altLang="en-US" sz="120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 y="1371600"/>
            <a:ext cx="8229600" cy="3124200"/>
          </a:xfrm>
        </p:spPr>
      </p:pic>
      <p:sp>
        <p:nvSpPr>
          <p:cNvPr id="29699" name="Rectangle 2"/>
          <p:cNvSpPr>
            <a:spLocks noGrp="1" noChangeArrowheads="1"/>
          </p:cNvSpPr>
          <p:nvPr>
            <p:ph type="title"/>
          </p:nvPr>
        </p:nvSpPr>
        <p:spPr>
          <a:xfrm>
            <a:off x="1447800" y="122238"/>
            <a:ext cx="6553200" cy="715962"/>
          </a:xfrm>
        </p:spPr>
        <p:txBody>
          <a:bodyPr/>
          <a:lstStyle/>
          <a:p>
            <a:pPr eaLnBrk="1" hangingPunct="1"/>
            <a:r>
              <a:rPr lang="en-US" altLang="en-US"/>
              <a:t>DES: S-Boxes </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764088"/>
            <a:ext cx="81534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46C876C7-6DBE-411D-8B57-F0AD2208A5A1}" type="slidenum">
              <a:rPr lang="ar-SA" altLang="en-US" sz="1200">
                <a:latin typeface="Arial" charset="0"/>
              </a:rPr>
              <a:pPr eaLnBrk="1" hangingPunct="1">
                <a:spcBef>
                  <a:spcPct val="0"/>
                </a:spcBef>
                <a:buClrTx/>
                <a:buSzTx/>
                <a:buFontTx/>
                <a:buNone/>
              </a:pPr>
              <a:t>21</a:t>
            </a:fld>
            <a:endParaRPr lang="en-US" altLang="en-US" sz="120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98563"/>
            <a:ext cx="7086600" cy="5659437"/>
          </a:xfrm>
        </p:spPr>
      </p:pic>
      <p:sp>
        <p:nvSpPr>
          <p:cNvPr id="30723" name="Rectangle 2"/>
          <p:cNvSpPr>
            <a:spLocks noGrp="1" noChangeArrowheads="1"/>
          </p:cNvSpPr>
          <p:nvPr>
            <p:ph type="title"/>
          </p:nvPr>
        </p:nvSpPr>
        <p:spPr>
          <a:xfrm>
            <a:off x="1524000" y="122238"/>
            <a:ext cx="6477000" cy="792162"/>
          </a:xfrm>
        </p:spPr>
        <p:txBody>
          <a:bodyPr/>
          <a:lstStyle/>
          <a:p>
            <a:pPr eaLnBrk="1" hangingPunct="1"/>
            <a:r>
              <a:rPr lang="en-US" altLang="en-US"/>
              <a:t>DES Encryption </a:t>
            </a:r>
          </a:p>
        </p:txBody>
      </p:sp>
      <p:sp>
        <p:nvSpPr>
          <p:cNvPr id="3072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3E843C35-2CFD-41C4-9962-7D20E9299DC1}" type="slidenum">
              <a:rPr lang="ar-SA" altLang="en-US" sz="1200">
                <a:latin typeface="Arial" charset="0"/>
              </a:rPr>
              <a:pPr eaLnBrk="1" hangingPunct="1">
                <a:spcBef>
                  <a:spcPct val="0"/>
                </a:spcBef>
                <a:buClrTx/>
                <a:buSzTx/>
                <a:buFontTx/>
                <a:buNone/>
              </a:pPr>
              <a:t>22</a:t>
            </a:fld>
            <a:endParaRPr lang="en-US" altLang="en-US" sz="120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19"/>
          <p:cNvSpPr txBox="1">
            <a:spLocks noChangeArrowheads="1"/>
          </p:cNvSpPr>
          <p:nvPr/>
        </p:nvSpPr>
        <p:spPr bwMode="auto">
          <a:xfrm>
            <a:off x="1676400" y="152400"/>
            <a:ext cx="5562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Permutation Box (P-box) </a:t>
            </a:r>
          </a:p>
        </p:txBody>
      </p:sp>
      <p:sp>
        <p:nvSpPr>
          <p:cNvPr id="31749"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1438AE0-91E9-43F0-B402-3FB7E0CF5A0C}" type="slidenum">
              <a:rPr lang="ar-SA" altLang="en-US" sz="1200">
                <a:latin typeface="Arial" charset="0"/>
              </a:rPr>
              <a:pPr eaLnBrk="1" hangingPunct="1">
                <a:spcBef>
                  <a:spcPct val="0"/>
                </a:spcBef>
                <a:buClrTx/>
                <a:buSzTx/>
                <a:buFontTx/>
                <a:buNone/>
              </a:pPr>
              <a:t>23</a:t>
            </a:fld>
            <a:endParaRPr lang="en-US" altLang="en-US" sz="1200">
              <a:latin typeface="Arial" charset="0"/>
            </a:endParaRPr>
          </a:p>
        </p:txBody>
      </p:sp>
      <p:sp>
        <p:nvSpPr>
          <p:cNvPr id="6" name="Rectangle 3"/>
          <p:cNvSpPr txBox="1">
            <a:spLocks noChangeArrowheads="1"/>
          </p:cNvSpPr>
          <p:nvPr/>
        </p:nvSpPr>
        <p:spPr>
          <a:xfrm>
            <a:off x="381000" y="1143001"/>
            <a:ext cx="8305800" cy="3581399"/>
          </a:xfrm>
          <a:prstGeom prst="rect">
            <a:avLst/>
          </a:prstGeom>
        </p:spPr>
        <p:txBody>
          <a:bodyPr/>
          <a:lst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eaLnBrk="1" hangingPunct="1"/>
            <a:r>
              <a:rPr lang="en-US" altLang="en-US" dirty="0">
                <a:latin typeface="Times New Roman" pitchFamily="18" charset="0"/>
              </a:rPr>
              <a:t>An (</a:t>
            </a:r>
            <a:r>
              <a:rPr lang="en-US" altLang="en-US" i="1" dirty="0">
                <a:latin typeface="Times New Roman" pitchFamily="18" charset="0"/>
              </a:rPr>
              <a:t>n</a:t>
            </a:r>
            <a:r>
              <a:rPr lang="en-US" altLang="en-US" dirty="0">
                <a:latin typeface="Times New Roman" pitchFamily="18" charset="0"/>
              </a:rPr>
              <a:t> </a:t>
            </a:r>
            <a:r>
              <a:rPr lang="en-US" altLang="en-US" dirty="0">
                <a:latin typeface="Arial" panose="020B0604020202020204" pitchFamily="34" charset="0"/>
                <a:cs typeface="Arial" panose="020B0604020202020204" pitchFamily="34" charset="0"/>
              </a:rPr>
              <a:t>x</a:t>
            </a:r>
            <a:r>
              <a:rPr lang="en-US" altLang="en-US" dirty="0">
                <a:latin typeface="Times New Roman" pitchFamily="18" charset="0"/>
              </a:rPr>
              <a:t> </a:t>
            </a:r>
            <a:r>
              <a:rPr lang="en-US" altLang="en-US" i="1" dirty="0">
                <a:latin typeface="Times New Roman" pitchFamily="18" charset="0"/>
              </a:rPr>
              <a:t>m</a:t>
            </a:r>
            <a:r>
              <a:rPr lang="en-US" altLang="en-US" dirty="0">
                <a:latin typeface="Times New Roman" pitchFamily="18" charset="0"/>
              </a:rPr>
              <a:t>) P-box has </a:t>
            </a:r>
            <a:r>
              <a:rPr lang="en-US" altLang="en-US" i="1" dirty="0">
                <a:latin typeface="Times New Roman" pitchFamily="18" charset="0"/>
              </a:rPr>
              <a:t>n</a:t>
            </a:r>
            <a:r>
              <a:rPr lang="en-US" altLang="en-US" dirty="0">
                <a:latin typeface="Times New Roman" pitchFamily="18" charset="0"/>
              </a:rPr>
              <a:t> input bits and </a:t>
            </a:r>
            <a:r>
              <a:rPr lang="en-US" altLang="en-US" i="1" dirty="0">
                <a:latin typeface="Times New Roman" pitchFamily="18" charset="0"/>
              </a:rPr>
              <a:t>m</a:t>
            </a:r>
            <a:r>
              <a:rPr lang="en-US" altLang="en-US" dirty="0">
                <a:latin typeface="Times New Roman" pitchFamily="18" charset="0"/>
              </a:rPr>
              <a:t> output bits.</a:t>
            </a:r>
          </a:p>
          <a:p>
            <a:pPr eaLnBrk="1" hangingPunct="1"/>
            <a:r>
              <a:rPr lang="en-US" altLang="en-US" dirty="0">
                <a:latin typeface="Times New Roman" pitchFamily="18" charset="0"/>
              </a:rPr>
              <a:t>Three types of P-boxes</a:t>
            </a:r>
          </a:p>
          <a:p>
            <a:pPr lvl="1" eaLnBrk="1" hangingPunct="1"/>
            <a:r>
              <a:rPr lang="en-US" altLang="en-US" dirty="0">
                <a:latin typeface="Times New Roman" pitchFamily="18" charset="0"/>
              </a:rPr>
              <a:t>Straight P-box:   n = m</a:t>
            </a:r>
          </a:p>
          <a:p>
            <a:pPr lvl="1" eaLnBrk="1" hangingPunct="1"/>
            <a:r>
              <a:rPr lang="en-US" altLang="en-US" dirty="0">
                <a:latin typeface="Times New Roman" pitchFamily="18" charset="0"/>
              </a:rPr>
              <a:t>Compression P-box:   </a:t>
            </a:r>
            <a:r>
              <a:rPr lang="en-US" altLang="en-US" i="1" dirty="0">
                <a:latin typeface="Times New Roman" pitchFamily="18" charset="0"/>
              </a:rPr>
              <a:t>n</a:t>
            </a:r>
            <a:r>
              <a:rPr lang="en-US" altLang="en-US" dirty="0">
                <a:latin typeface="Times New Roman" pitchFamily="18" charset="0"/>
              </a:rPr>
              <a:t> &gt; </a:t>
            </a:r>
            <a:r>
              <a:rPr lang="en-US" altLang="en-US" i="1" dirty="0">
                <a:latin typeface="Times New Roman" pitchFamily="18" charset="0"/>
              </a:rPr>
              <a:t>m</a:t>
            </a:r>
          </a:p>
          <a:p>
            <a:pPr lvl="1" eaLnBrk="1" hangingPunct="1"/>
            <a:r>
              <a:rPr lang="en-US" altLang="en-US" dirty="0">
                <a:latin typeface="Times New Roman" pitchFamily="18" charset="0"/>
              </a:rPr>
              <a:t>Expansion P-box:    </a:t>
            </a:r>
            <a:r>
              <a:rPr lang="en-US" altLang="en-US" i="1" dirty="0">
                <a:latin typeface="Times New Roman" pitchFamily="18" charset="0"/>
              </a:rPr>
              <a:t>n</a:t>
            </a:r>
            <a:r>
              <a:rPr lang="en-US" altLang="en-US" dirty="0">
                <a:latin typeface="Times New Roman" pitchFamily="18" charset="0"/>
              </a:rPr>
              <a:t> &lt; </a:t>
            </a:r>
            <a:r>
              <a:rPr lang="en-US" altLang="en-US" i="1" dirty="0">
                <a:latin typeface="Times New Roman" pitchFamily="18" charset="0"/>
              </a:rPr>
              <a:t>m</a:t>
            </a:r>
          </a:p>
          <a:p>
            <a:pPr eaLnBrk="1" hangingPunct="1"/>
            <a:endParaRPr lang="en-US" altLang="en-US" dirty="0">
              <a:latin typeface="Times New Roman" pitchFamily="18" charset="0"/>
            </a:endParaRPr>
          </a:p>
          <a:p>
            <a:pPr eaLnBrk="1" hangingPunct="1"/>
            <a:r>
              <a:rPr lang="en-US" altLang="en-US" dirty="0">
                <a:latin typeface="Times New Roman" pitchFamily="18" charset="0"/>
              </a:rPr>
              <a:t>Notation:</a:t>
            </a:r>
          </a:p>
          <a:p>
            <a:pPr marL="457200" lvl="1" indent="0" eaLnBrk="1" hangingPunct="1">
              <a:buNone/>
            </a:pPr>
            <a:endParaRPr lang="en-US" altLang="en-US" kern="0" dirty="0"/>
          </a:p>
          <a:p>
            <a:pPr marL="457200" lvl="1" indent="0" eaLnBrk="1" hangingPunct="1">
              <a:buNone/>
            </a:pPr>
            <a:r>
              <a:rPr lang="en-US" altLang="en-US" kern="0" dirty="0"/>
              <a:t>							</a:t>
            </a:r>
            <a:endParaRPr lang="en-US" altLang="en-US" dirty="0">
              <a:latin typeface="Times New Roman" pitchFamily="18" charset="0"/>
            </a:endParaRPr>
          </a:p>
        </p:txBody>
      </p:sp>
      <p:pic>
        <p:nvPicPr>
          <p:cNvPr id="1027" name="Picture 3" descr="I:\SultanData\Desktop\P-box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477" y="3135080"/>
            <a:ext cx="7117639" cy="36590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68828B-B969-4004-85D5-48B5F35DA009}"/>
              </a:ext>
            </a:extLst>
          </p:cNvPr>
          <p:cNvSpPr txBox="1"/>
          <p:nvPr/>
        </p:nvSpPr>
        <p:spPr>
          <a:xfrm>
            <a:off x="6722423" y="3259723"/>
            <a:ext cx="838200" cy="338554"/>
          </a:xfrm>
          <a:prstGeom prst="rect">
            <a:avLst/>
          </a:prstGeom>
          <a:noFill/>
        </p:spPr>
        <p:txBody>
          <a:bodyPr wrap="square" rtlCol="0">
            <a:spAutoFit/>
          </a:bodyPr>
          <a:lstStyle/>
          <a:p>
            <a:r>
              <a:rPr lang="en-US" sz="1600" dirty="0"/>
              <a:t>Table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509963"/>
            <a:ext cx="72771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13"/>
          <p:cNvSpPr txBox="1">
            <a:spLocks noChangeArrowheads="1"/>
          </p:cNvSpPr>
          <p:nvPr/>
        </p:nvSpPr>
        <p:spPr bwMode="auto">
          <a:xfrm>
            <a:off x="1392238" y="2590800"/>
            <a:ext cx="43481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The possible mappings of a 3 × 3 P-box</a:t>
            </a:r>
          </a:p>
        </p:txBody>
      </p:sp>
      <p:sp>
        <p:nvSpPr>
          <p:cNvPr id="3277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5E955A43-CEC2-410E-A4A7-7851E14058FA}" type="slidenum">
              <a:rPr lang="ar-SA" altLang="en-US" sz="1200">
                <a:latin typeface="Arial" charset="0"/>
              </a:rPr>
              <a:pPr eaLnBrk="1" hangingPunct="1">
                <a:spcBef>
                  <a:spcPct val="0"/>
                </a:spcBef>
                <a:buClrTx/>
                <a:buSzTx/>
                <a:buFontTx/>
                <a:buNone/>
              </a:pPr>
              <a:t>24</a:t>
            </a:fld>
            <a:endParaRPr lang="en-US" altLang="en-US" sz="1200">
              <a:latin typeface="Arial" charset="0"/>
            </a:endParaRPr>
          </a:p>
        </p:txBody>
      </p:sp>
      <p:sp>
        <p:nvSpPr>
          <p:cNvPr id="2" name="Rectangle 1"/>
          <p:cNvSpPr/>
          <p:nvPr/>
        </p:nvSpPr>
        <p:spPr>
          <a:xfrm>
            <a:off x="1425220" y="228600"/>
            <a:ext cx="4061180" cy="707886"/>
          </a:xfrm>
          <a:prstGeom prst="rect">
            <a:avLst/>
          </a:prstGeom>
        </p:spPr>
        <p:txBody>
          <a:bodyPr wrap="square">
            <a:spAutoFit/>
          </a:bodyPr>
          <a:lstStyle/>
          <a:p>
            <a:r>
              <a:rPr lang="en-US" altLang="en-US" sz="4000" dirty="0">
                <a:latin typeface="Times New Roman" pitchFamily="18" charset="0"/>
              </a:rPr>
              <a:t>Straight</a:t>
            </a:r>
            <a:r>
              <a:rPr lang="en-US" altLang="en-US" sz="2800" dirty="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3"/>
          <p:cNvSpPr txBox="1">
            <a:spLocks noChangeArrowheads="1"/>
          </p:cNvSpPr>
          <p:nvPr/>
        </p:nvSpPr>
        <p:spPr bwMode="auto">
          <a:xfrm>
            <a:off x="914400" y="2286000"/>
            <a:ext cx="5661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Example of a permutation table for a straight P-box</a:t>
            </a:r>
          </a:p>
        </p:txBody>
      </p:sp>
      <p:pic>
        <p:nvPicPr>
          <p:cNvPr id="337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767013"/>
            <a:ext cx="8683625"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F43FE4B-EBB6-4266-84B0-28BBD0E50791}" type="slidenum">
              <a:rPr lang="ar-SA" altLang="en-US" sz="1200">
                <a:latin typeface="Arial" charset="0"/>
              </a:rPr>
              <a:pPr eaLnBrk="1" hangingPunct="1">
                <a:spcBef>
                  <a:spcPct val="0"/>
                </a:spcBef>
                <a:buClrTx/>
                <a:buSzTx/>
                <a:buFontTx/>
                <a:buNone/>
              </a:pPr>
              <a:t>25</a:t>
            </a:fld>
            <a:endParaRPr lang="en-US" altLang="en-US" sz="1200">
              <a:latin typeface="Arial" charset="0"/>
            </a:endParaRPr>
          </a:p>
        </p:txBody>
      </p:sp>
      <p:sp>
        <p:nvSpPr>
          <p:cNvPr id="5" name="Rectangle 4"/>
          <p:cNvSpPr/>
          <p:nvPr/>
        </p:nvSpPr>
        <p:spPr>
          <a:xfrm>
            <a:off x="1425220" y="228600"/>
            <a:ext cx="4061180" cy="707886"/>
          </a:xfrm>
          <a:prstGeom prst="rect">
            <a:avLst/>
          </a:prstGeom>
        </p:spPr>
        <p:txBody>
          <a:bodyPr wrap="square">
            <a:spAutoFit/>
          </a:bodyPr>
          <a:lstStyle/>
          <a:p>
            <a:r>
              <a:rPr lang="en-US" altLang="en-US" sz="4000" dirty="0">
                <a:latin typeface="Times New Roman" pitchFamily="18" charset="0"/>
              </a:rPr>
              <a:t>Straight</a:t>
            </a:r>
            <a:r>
              <a:rPr lang="en-US" altLang="en-US" sz="2800" dirty="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ChangeArrowheads="1"/>
          </p:cNvSpPr>
          <p:nvPr/>
        </p:nvSpPr>
        <p:spPr bwMode="auto">
          <a:xfrm>
            <a:off x="228600" y="1447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 compression P-box is an (n </a:t>
            </a:r>
            <a:r>
              <a:rPr lang="en-US" altLang="en-US" sz="2800" dirty="0">
                <a:latin typeface="Arial" panose="020B0604020202020204" pitchFamily="34" charset="0"/>
                <a:cs typeface="Arial" panose="020B0604020202020204" pitchFamily="34" charset="0"/>
              </a:rPr>
              <a:t>x</a:t>
            </a:r>
            <a:r>
              <a:rPr lang="en-US" altLang="en-US" sz="2800" b="1" i="1" dirty="0">
                <a:latin typeface="Times New Roman" pitchFamily="18" charset="0"/>
              </a:rPr>
              <a:t> m) P-box with n inputs and m outputs where n &gt; m. </a:t>
            </a:r>
          </a:p>
        </p:txBody>
      </p:sp>
      <p:sp>
        <p:nvSpPr>
          <p:cNvPr id="35843" name="Text Box 13"/>
          <p:cNvSpPr txBox="1">
            <a:spLocks noChangeArrowheads="1"/>
          </p:cNvSpPr>
          <p:nvPr/>
        </p:nvSpPr>
        <p:spPr bwMode="auto">
          <a:xfrm>
            <a:off x="1776413" y="3048000"/>
            <a:ext cx="4381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Example of a 32 × 24 permutation table</a:t>
            </a:r>
          </a:p>
        </p:txBody>
      </p:sp>
      <p:pic>
        <p:nvPicPr>
          <p:cNvPr id="3584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629025"/>
            <a:ext cx="8410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1188E3F-BD40-4A47-BC22-0D17C779AD29}" type="slidenum">
              <a:rPr lang="ar-SA" altLang="en-US" sz="1200">
                <a:latin typeface="Arial" charset="0"/>
              </a:rPr>
              <a:pPr eaLnBrk="1" hangingPunct="1">
                <a:spcBef>
                  <a:spcPct val="0"/>
                </a:spcBef>
                <a:buClrTx/>
                <a:buSzTx/>
                <a:buFontTx/>
                <a:buNone/>
              </a:pPr>
              <a:t>26</a:t>
            </a:fld>
            <a:endParaRPr lang="en-US" altLang="en-US" sz="1200">
              <a:latin typeface="Arial" charset="0"/>
            </a:endParaRPr>
          </a:p>
        </p:txBody>
      </p:sp>
      <p:sp>
        <p:nvSpPr>
          <p:cNvPr id="7" name="Rectangle 6"/>
          <p:cNvSpPr/>
          <p:nvPr/>
        </p:nvSpPr>
        <p:spPr>
          <a:xfrm>
            <a:off x="1425219" y="228600"/>
            <a:ext cx="4732693" cy="707886"/>
          </a:xfrm>
          <a:prstGeom prst="rect">
            <a:avLst/>
          </a:prstGeom>
        </p:spPr>
        <p:txBody>
          <a:bodyPr wrap="square">
            <a:spAutoFit/>
          </a:bodyPr>
          <a:lstStyle/>
          <a:p>
            <a:r>
              <a:rPr lang="en-US" altLang="en-US" sz="4000" dirty="0">
                <a:latin typeface="Times New Roman" pitchFamily="18" charset="0"/>
              </a:rPr>
              <a:t>Compression</a:t>
            </a:r>
            <a:r>
              <a:rPr lang="en-US" altLang="en-US" sz="2800" dirty="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ChangeArrowheads="1"/>
          </p:cNvSpPr>
          <p:nvPr/>
        </p:nvSpPr>
        <p:spPr bwMode="auto">
          <a:xfrm>
            <a:off x="238125" y="1447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An expansion P-box is an (n </a:t>
            </a:r>
            <a:r>
              <a:rPr lang="en-US" altLang="en-US" sz="2800" dirty="0">
                <a:latin typeface="Arial" panose="020B0604020202020204" pitchFamily="34" charset="0"/>
                <a:cs typeface="Arial" panose="020B0604020202020204" pitchFamily="34" charset="0"/>
              </a:rPr>
              <a:t>x</a:t>
            </a:r>
            <a:r>
              <a:rPr lang="en-US" altLang="en-US" sz="2800" b="1" i="1" dirty="0">
                <a:latin typeface="Times New Roman" pitchFamily="18" charset="0"/>
              </a:rPr>
              <a:t> m) P-box with n inputs and m outputs where n &lt; m. </a:t>
            </a:r>
          </a:p>
        </p:txBody>
      </p:sp>
      <p:sp>
        <p:nvSpPr>
          <p:cNvPr id="37891" name="Text Box 12"/>
          <p:cNvSpPr txBox="1">
            <a:spLocks noChangeArrowheads="1"/>
          </p:cNvSpPr>
          <p:nvPr/>
        </p:nvSpPr>
        <p:spPr bwMode="auto">
          <a:xfrm>
            <a:off x="1471613" y="3200400"/>
            <a:ext cx="4381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Example of a 12 × 16 permutation table</a:t>
            </a:r>
          </a:p>
        </p:txBody>
      </p:sp>
      <p:pic>
        <p:nvPicPr>
          <p:cNvPr id="3789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63950"/>
            <a:ext cx="826293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15B2217E-7304-48F0-B33A-44C8CCE7B034}" type="slidenum">
              <a:rPr lang="ar-SA" altLang="en-US" sz="1200">
                <a:latin typeface="Arial" charset="0"/>
              </a:rPr>
              <a:pPr eaLnBrk="1" hangingPunct="1">
                <a:spcBef>
                  <a:spcPct val="0"/>
                </a:spcBef>
                <a:buClrTx/>
                <a:buSzTx/>
                <a:buFontTx/>
                <a:buNone/>
              </a:pPr>
              <a:t>27</a:t>
            </a:fld>
            <a:endParaRPr lang="en-US" altLang="en-US" sz="1200">
              <a:latin typeface="Arial" charset="0"/>
            </a:endParaRPr>
          </a:p>
        </p:txBody>
      </p:sp>
      <p:sp>
        <p:nvSpPr>
          <p:cNvPr id="6" name="Rectangle 5"/>
          <p:cNvSpPr/>
          <p:nvPr/>
        </p:nvSpPr>
        <p:spPr>
          <a:xfrm>
            <a:off x="1425219" y="228600"/>
            <a:ext cx="4732693" cy="707886"/>
          </a:xfrm>
          <a:prstGeom prst="rect">
            <a:avLst/>
          </a:prstGeom>
        </p:spPr>
        <p:txBody>
          <a:bodyPr wrap="square">
            <a:spAutoFit/>
          </a:bodyPr>
          <a:lstStyle/>
          <a:p>
            <a:r>
              <a:rPr lang="en-US" altLang="en-US" sz="4000" dirty="0">
                <a:latin typeface="Times New Roman" pitchFamily="18" charset="0"/>
              </a:rPr>
              <a:t>Expansion</a:t>
            </a:r>
            <a:r>
              <a:rPr lang="en-US" altLang="en-US" sz="2800" dirty="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ChangeArrowheads="1"/>
          </p:cNvSpPr>
          <p:nvPr/>
        </p:nvSpPr>
        <p:spPr bwMode="auto">
          <a:xfrm>
            <a:off x="457200" y="25146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A straight P-box is invertible, but compression and expansion P-boxes are not.</a:t>
            </a:r>
          </a:p>
        </p:txBody>
      </p:sp>
      <p:grpSp>
        <p:nvGrpSpPr>
          <p:cNvPr id="38915" name="Group 15"/>
          <p:cNvGrpSpPr>
            <a:grpSpLocks/>
          </p:cNvGrpSpPr>
          <p:nvPr/>
        </p:nvGrpSpPr>
        <p:grpSpPr bwMode="auto">
          <a:xfrm>
            <a:off x="457200" y="1828800"/>
            <a:ext cx="1143000" cy="566738"/>
            <a:chOff x="1200" y="1248"/>
            <a:chExt cx="720" cy="357"/>
          </a:xfrm>
        </p:grpSpPr>
        <p:pic>
          <p:nvPicPr>
            <p:cNvPr id="3891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0" name="Text Box 17"/>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b="1" i="1">
                  <a:solidFill>
                    <a:schemeClr val="hlink"/>
                  </a:solidFill>
                  <a:latin typeface="Times New Roman" pitchFamily="18" charset="0"/>
                </a:rPr>
                <a:t>Note</a:t>
              </a:r>
            </a:p>
          </p:txBody>
        </p:sp>
      </p:grpSp>
      <p:sp>
        <p:nvSpPr>
          <p:cNvPr id="954386" name="Line 18"/>
          <p:cNvSpPr>
            <a:spLocks noChangeShapeType="1"/>
          </p:cNvSpPr>
          <p:nvPr/>
        </p:nvSpPr>
        <p:spPr bwMode="auto">
          <a:xfrm>
            <a:off x="457200" y="2438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54387" name="Line 19"/>
          <p:cNvSpPr>
            <a:spLocks noChangeShapeType="1"/>
          </p:cNvSpPr>
          <p:nvPr/>
        </p:nvSpPr>
        <p:spPr bwMode="auto">
          <a:xfrm>
            <a:off x="457200" y="3581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3891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C28890B-983F-4280-AFBA-141ED6865DFA}" type="slidenum">
              <a:rPr lang="ar-SA" altLang="en-US" sz="1200">
                <a:latin typeface="Arial" charset="0"/>
              </a:rPr>
              <a:pPr eaLnBrk="1" hangingPunct="1">
                <a:spcBef>
                  <a:spcPct val="0"/>
                </a:spcBef>
                <a:buClrTx/>
                <a:buSzTx/>
                <a:buFontTx/>
                <a:buNone/>
              </a:pPr>
              <a:t>28</a:t>
            </a:fld>
            <a:endParaRPr lang="en-US" altLang="en-US" sz="120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 y="1981200"/>
            <a:ext cx="8821737" cy="24368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ext Box 15"/>
          <p:cNvSpPr txBox="1">
            <a:spLocks noChangeArrowheads="1"/>
          </p:cNvSpPr>
          <p:nvPr/>
        </p:nvSpPr>
        <p:spPr bwMode="auto">
          <a:xfrm>
            <a:off x="1371600" y="228600"/>
            <a:ext cx="53912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Inverting a permutation table</a:t>
            </a:r>
          </a:p>
        </p:txBody>
      </p:sp>
      <p:sp>
        <p:nvSpPr>
          <p:cNvPr id="39940"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59CFFAC-2ED3-4661-AF29-34ED568C6A40}" type="slidenum">
              <a:rPr lang="ar-SA" altLang="en-US" sz="1200">
                <a:latin typeface="Arial" charset="0"/>
              </a:rPr>
              <a:pPr eaLnBrk="1" hangingPunct="1">
                <a:spcBef>
                  <a:spcPct val="0"/>
                </a:spcBef>
                <a:buClrTx/>
                <a:buSzTx/>
                <a:buFontTx/>
                <a:buNone/>
              </a:pPr>
              <a:t>29</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D31AF93-1780-EF94-369F-ABF60D3A847E}"/>
                  </a:ext>
                </a:extLst>
              </p14:cNvPr>
              <p14:cNvContentPartPr/>
              <p14:nvPr/>
            </p14:nvContentPartPr>
            <p14:xfrm>
              <a:off x="1358280" y="1275480"/>
              <a:ext cx="6593760" cy="4008240"/>
            </p14:xfrm>
          </p:contentPart>
        </mc:Choice>
        <mc:Fallback xmlns="">
          <p:pic>
            <p:nvPicPr>
              <p:cNvPr id="2" name="Ink 1">
                <a:extLst>
                  <a:ext uri="{FF2B5EF4-FFF2-40B4-BE49-F238E27FC236}">
                    <a16:creationId xmlns:a16="http://schemas.microsoft.com/office/drawing/2014/main" id="{BD31AF93-1780-EF94-369F-ABF60D3A847E}"/>
                  </a:ext>
                </a:extLst>
              </p:cNvPr>
              <p:cNvPicPr/>
              <p:nvPr/>
            </p:nvPicPr>
            <p:blipFill>
              <a:blip r:embed="rId5"/>
              <a:stretch>
                <a:fillRect/>
              </a:stretch>
            </p:blipFill>
            <p:spPr>
              <a:xfrm>
                <a:off x="1348920" y="1266120"/>
                <a:ext cx="6612480" cy="402696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r>
              <a:rPr lang="en-US" altLang="en-US" b="1">
                <a:hlinkClick r:id="rId2" action="ppaction://hlinkfile"/>
              </a:rPr>
              <a:t>stream cipher</a:t>
            </a:r>
            <a:r>
              <a:rPr lang="en-US" altLang="en-US" b="1"/>
              <a:t>:</a:t>
            </a:r>
            <a:r>
              <a:rPr lang="en-US" altLang="en-US"/>
              <a:t> encrypts data stream one bit or one byte at a time. E.g.:</a:t>
            </a:r>
          </a:p>
          <a:p>
            <a:pPr lvl="1" eaLnBrk="1" hangingPunct="1"/>
            <a:r>
              <a:rPr lang="en-US" altLang="en-US"/>
              <a:t>Caesar shift cipher (one letter at time)</a:t>
            </a:r>
          </a:p>
          <a:p>
            <a:pPr lvl="1" eaLnBrk="1" hangingPunct="1"/>
            <a:r>
              <a:rPr lang="en-US" altLang="en-US"/>
              <a:t>XOR-scheme (one bit at a time)</a:t>
            </a:r>
          </a:p>
          <a:p>
            <a:pPr eaLnBrk="1" hangingPunct="1"/>
            <a:r>
              <a:rPr lang="en-US" altLang="en-US" b="1">
                <a:hlinkClick r:id="rId3" action="ppaction://hlinkfile"/>
              </a:rPr>
              <a:t>block cipher</a:t>
            </a:r>
            <a:r>
              <a:rPr lang="en-US" altLang="en-US" b="1"/>
              <a:t>:</a:t>
            </a:r>
            <a:r>
              <a:rPr lang="en-US" altLang="en-US"/>
              <a:t> a block of plaintext is treated as a whole and used to produce a ciphertext block of equal length. </a:t>
            </a:r>
          </a:p>
          <a:p>
            <a:pPr lvl="1" eaLnBrk="1" hangingPunct="1"/>
            <a:r>
              <a:rPr lang="en-US" altLang="en-US"/>
              <a:t>Block size (typically): 64 or 128 bits </a:t>
            </a:r>
          </a:p>
          <a:p>
            <a:pPr lvl="1" eaLnBrk="1" hangingPunct="1"/>
            <a:r>
              <a:rPr lang="en-US" altLang="en-US"/>
              <a:t>e.g. Feistel cipher and DES</a:t>
            </a:r>
          </a:p>
        </p:txBody>
      </p:sp>
      <p:sp>
        <p:nvSpPr>
          <p:cNvPr id="11267" name="Rectangle 2"/>
          <p:cNvSpPr>
            <a:spLocks noGrp="1" noChangeArrowheads="1"/>
          </p:cNvSpPr>
          <p:nvPr>
            <p:ph type="title"/>
          </p:nvPr>
        </p:nvSpPr>
        <p:spPr/>
        <p:txBody>
          <a:bodyPr/>
          <a:lstStyle/>
          <a:p>
            <a:pPr eaLnBrk="1" hangingPunct="1"/>
            <a:r>
              <a:rPr lang="en-US" altLang="en-US"/>
              <a:t>Stream Cipher &amp; Block Cipher</a:t>
            </a:r>
          </a:p>
        </p:txBody>
      </p:sp>
      <p:sp>
        <p:nvSpPr>
          <p:cNvPr id="1126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ED744B5-B9C8-437C-896B-75E035B57019}" type="slidenum">
              <a:rPr lang="ar-SA" altLang="en-US" sz="1200">
                <a:latin typeface="Arial" charset="0"/>
              </a:rPr>
              <a:pPr eaLnBrk="1" hangingPunct="1">
                <a:spcBef>
                  <a:spcPct val="0"/>
                </a:spcBef>
                <a:buClrTx/>
                <a:buSzTx/>
                <a:buFontTx/>
                <a:buNone/>
              </a:pPr>
              <a:t>3</a:t>
            </a:fld>
            <a:endParaRPr lang="en-US" altLang="en-US" sz="120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838200" y="1066800"/>
            <a:ext cx="60404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Compression and expansion P-boxes are non-invertible</a:t>
            </a:r>
          </a:p>
        </p:txBody>
      </p:sp>
      <p:pic>
        <p:nvPicPr>
          <p:cNvPr id="409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25" y="1673225"/>
            <a:ext cx="606107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FE907A4F-1CC6-4B3E-9E97-22957B5DCFEB}" type="slidenum">
              <a:rPr lang="ar-SA" altLang="en-US" sz="1200">
                <a:latin typeface="Arial" charset="0"/>
              </a:rPr>
              <a:pPr eaLnBrk="1" hangingPunct="1">
                <a:spcBef>
                  <a:spcPct val="0"/>
                </a:spcBef>
                <a:buClrTx/>
                <a:buSzTx/>
                <a:buFontTx/>
                <a:buNone/>
              </a:pPr>
              <a:t>30</a:t>
            </a:fld>
            <a:endParaRPr lang="en-US" altLang="en-US" sz="120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ChangeArrowheads="1"/>
          </p:cNvSpPr>
          <p:nvPr/>
        </p:nvSpPr>
        <p:spPr bwMode="auto">
          <a:xfrm>
            <a:off x="228600" y="11430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solidFill>
                  <a:schemeClr val="folHlink"/>
                </a:solidFill>
                <a:latin typeface="Times New Roman" pitchFamily="18" charset="0"/>
              </a:rPr>
              <a:t>S-Box</a:t>
            </a:r>
          </a:p>
          <a:p>
            <a:pPr algn="just" eaLnBrk="1" hangingPunct="1">
              <a:spcBef>
                <a:spcPct val="0"/>
              </a:spcBef>
              <a:buClrTx/>
              <a:buSzTx/>
              <a:buFontTx/>
              <a:buNone/>
            </a:pPr>
            <a:r>
              <a:rPr lang="en-US" altLang="en-US" sz="2800" b="1" i="1" dirty="0">
                <a:latin typeface="Times New Roman" pitchFamily="18" charset="0"/>
              </a:rPr>
              <a:t>An S-box (substitution box) can be thought of as a miniature substitution cipher. </a:t>
            </a:r>
          </a:p>
        </p:txBody>
      </p:sp>
      <p:sp>
        <p:nvSpPr>
          <p:cNvPr id="41987" name="Rectangle 12"/>
          <p:cNvSpPr>
            <a:spLocks noChangeArrowheads="1"/>
          </p:cNvSpPr>
          <p:nvPr/>
        </p:nvSpPr>
        <p:spPr bwMode="auto">
          <a:xfrm>
            <a:off x="609600" y="35814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An S-box is an </a:t>
            </a:r>
            <a:r>
              <a:rPr lang="en-US" altLang="en-US" sz="2800" b="1" i="1">
                <a:latin typeface="Times New Roman" pitchFamily="18" charset="0"/>
              </a:rPr>
              <a:t>m</a:t>
            </a:r>
            <a:r>
              <a:rPr lang="en-US" altLang="en-US" sz="2800" b="1">
                <a:latin typeface="Times New Roman" pitchFamily="18" charset="0"/>
              </a:rPr>
              <a:t> × </a:t>
            </a:r>
            <a:r>
              <a:rPr lang="en-US" altLang="en-US" sz="2800" b="1" i="1">
                <a:latin typeface="Times New Roman" pitchFamily="18" charset="0"/>
              </a:rPr>
              <a:t>n</a:t>
            </a:r>
            <a:r>
              <a:rPr lang="en-US" altLang="en-US" sz="2800" b="1">
                <a:latin typeface="Times New Roman" pitchFamily="18" charset="0"/>
              </a:rPr>
              <a:t> substitution unit, where </a:t>
            </a:r>
            <a:r>
              <a:rPr lang="en-US" altLang="en-US" sz="2800" b="1" i="1">
                <a:latin typeface="Times New Roman" pitchFamily="18" charset="0"/>
              </a:rPr>
              <a:t>m</a:t>
            </a:r>
            <a:r>
              <a:rPr lang="en-US" altLang="en-US" sz="2800" b="1">
                <a:latin typeface="Times New Roman" pitchFamily="18" charset="0"/>
              </a:rPr>
              <a:t> and </a:t>
            </a:r>
            <a:r>
              <a:rPr lang="en-US" altLang="en-US" sz="2800" b="1" i="1">
                <a:latin typeface="Times New Roman" pitchFamily="18" charset="0"/>
              </a:rPr>
              <a:t>n</a:t>
            </a:r>
            <a:r>
              <a:rPr lang="en-US" altLang="en-US" sz="2800" b="1">
                <a:latin typeface="Times New Roman" pitchFamily="18" charset="0"/>
              </a:rPr>
              <a:t> are not necessarily the same.</a:t>
            </a:r>
          </a:p>
        </p:txBody>
      </p:sp>
      <p:grpSp>
        <p:nvGrpSpPr>
          <p:cNvPr id="41988" name="Group 13"/>
          <p:cNvGrpSpPr>
            <a:grpSpLocks/>
          </p:cNvGrpSpPr>
          <p:nvPr/>
        </p:nvGrpSpPr>
        <p:grpSpPr bwMode="auto">
          <a:xfrm>
            <a:off x="609600" y="2895600"/>
            <a:ext cx="1143000" cy="566738"/>
            <a:chOff x="1200" y="1248"/>
            <a:chExt cx="720" cy="357"/>
          </a:xfrm>
        </p:grpSpPr>
        <p:pic>
          <p:nvPicPr>
            <p:cNvPr id="4199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3" name="Text Box 15"/>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b="1" i="1">
                  <a:solidFill>
                    <a:schemeClr val="hlink"/>
                  </a:solidFill>
                  <a:latin typeface="Times New Roman" pitchFamily="18" charset="0"/>
                </a:rPr>
                <a:t>Note</a:t>
              </a:r>
            </a:p>
          </p:txBody>
        </p:sp>
      </p:grpSp>
      <p:sp>
        <p:nvSpPr>
          <p:cNvPr id="1003536" name="Line 16"/>
          <p:cNvSpPr>
            <a:spLocks noChangeShapeType="1"/>
          </p:cNvSpPr>
          <p:nvPr/>
        </p:nvSpPr>
        <p:spPr bwMode="auto">
          <a:xfrm>
            <a:off x="6096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003537" name="Line 17"/>
          <p:cNvSpPr>
            <a:spLocks noChangeShapeType="1"/>
          </p:cNvSpPr>
          <p:nvPr/>
        </p:nvSpPr>
        <p:spPr bwMode="auto">
          <a:xfrm>
            <a:off x="609600" y="4648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991"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6EC6895C-69ED-4DD2-8F23-83758D3F5B20}" type="slidenum">
              <a:rPr lang="ar-SA" altLang="en-US" sz="1200">
                <a:latin typeface="Arial" charset="0"/>
              </a:rPr>
              <a:pPr eaLnBrk="1" hangingPunct="1">
                <a:spcBef>
                  <a:spcPct val="0"/>
                </a:spcBef>
                <a:buClrTx/>
                <a:buSzTx/>
                <a:buFontTx/>
                <a:buNone/>
              </a:pPr>
              <a:t>31</a:t>
            </a:fld>
            <a:endParaRPr lang="en-US" altLang="en-US" sz="1200">
              <a:latin typeface="Arial" charset="0"/>
            </a:endParaRPr>
          </a:p>
        </p:txBody>
      </p:sp>
      <p:sp>
        <p:nvSpPr>
          <p:cNvPr id="10"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Substitution Box (S-box)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33CCD68-3B60-CAD1-9BA3-9442B24C78B4}"/>
                  </a:ext>
                </a:extLst>
              </p14:cNvPr>
              <p14:cNvContentPartPr/>
              <p14:nvPr/>
            </p14:nvContentPartPr>
            <p14:xfrm>
              <a:off x="2955960" y="4038480"/>
              <a:ext cx="1021680" cy="57600"/>
            </p14:xfrm>
          </p:contentPart>
        </mc:Choice>
        <mc:Fallback xmlns="">
          <p:pic>
            <p:nvPicPr>
              <p:cNvPr id="2" name="Ink 1">
                <a:extLst>
                  <a:ext uri="{FF2B5EF4-FFF2-40B4-BE49-F238E27FC236}">
                    <a16:creationId xmlns:a16="http://schemas.microsoft.com/office/drawing/2014/main" id="{633CCD68-3B60-CAD1-9BA3-9442B24C78B4}"/>
                  </a:ext>
                </a:extLst>
              </p:cNvPr>
              <p:cNvPicPr/>
              <p:nvPr/>
            </p:nvPicPr>
            <p:blipFill>
              <a:blip r:embed="rId5"/>
              <a:stretch>
                <a:fillRect/>
              </a:stretch>
            </p:blipFill>
            <p:spPr>
              <a:xfrm>
                <a:off x="2946600" y="4029120"/>
                <a:ext cx="1040400" cy="7632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1438AE0-91E9-43F0-B402-3FB7E0CF5A0C}" type="slidenum">
              <a:rPr lang="ar-SA" altLang="en-US" sz="1200">
                <a:latin typeface="Arial" charset="0"/>
              </a:rPr>
              <a:pPr eaLnBrk="1" hangingPunct="1">
                <a:spcBef>
                  <a:spcPct val="0"/>
                </a:spcBef>
                <a:buClrTx/>
                <a:buSzTx/>
                <a:buFontTx/>
                <a:buNone/>
              </a:pPr>
              <a:t>32</a:t>
            </a:fld>
            <a:endParaRPr lang="en-US" altLang="en-US" sz="1200">
              <a:latin typeface="Arial" charset="0"/>
            </a:endParaRPr>
          </a:p>
        </p:txBody>
      </p:sp>
      <p:sp>
        <p:nvSpPr>
          <p:cNvPr id="6" name="Rectangle 3"/>
          <p:cNvSpPr txBox="1">
            <a:spLocks noChangeArrowheads="1"/>
          </p:cNvSpPr>
          <p:nvPr/>
        </p:nvSpPr>
        <p:spPr>
          <a:xfrm>
            <a:off x="381000" y="1143001"/>
            <a:ext cx="8305800" cy="3886200"/>
          </a:xfrm>
          <a:prstGeom prst="rect">
            <a:avLst/>
          </a:prstGeom>
        </p:spPr>
        <p:txBody>
          <a:bodyPr/>
          <a:lst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eaLnBrk="1" hangingPunct="1"/>
            <a:r>
              <a:rPr lang="en-US" altLang="en-US" dirty="0">
                <a:latin typeface="Times New Roman" pitchFamily="18" charset="0"/>
              </a:rPr>
              <a:t>Three types of S-boxes</a:t>
            </a:r>
          </a:p>
          <a:p>
            <a:pPr lvl="1" eaLnBrk="1" hangingPunct="1"/>
            <a:r>
              <a:rPr lang="en-US" altLang="en-US" dirty="0">
                <a:latin typeface="Times New Roman" pitchFamily="18" charset="0"/>
              </a:rPr>
              <a:t>Straight S-box:   n = m</a:t>
            </a:r>
          </a:p>
          <a:p>
            <a:pPr lvl="1" eaLnBrk="1" hangingPunct="1"/>
            <a:r>
              <a:rPr lang="en-US" altLang="en-US" dirty="0">
                <a:latin typeface="Times New Roman" pitchFamily="18" charset="0"/>
              </a:rPr>
              <a:t>Compression S-box:   </a:t>
            </a:r>
            <a:r>
              <a:rPr lang="en-US" altLang="en-US" i="1" dirty="0">
                <a:latin typeface="Times New Roman" pitchFamily="18" charset="0"/>
              </a:rPr>
              <a:t>n</a:t>
            </a:r>
            <a:r>
              <a:rPr lang="en-US" altLang="en-US" dirty="0">
                <a:latin typeface="Times New Roman" pitchFamily="18" charset="0"/>
              </a:rPr>
              <a:t> &gt; </a:t>
            </a:r>
            <a:r>
              <a:rPr lang="en-US" altLang="en-US" i="1" dirty="0">
                <a:latin typeface="Times New Roman" pitchFamily="18" charset="0"/>
              </a:rPr>
              <a:t>m</a:t>
            </a:r>
          </a:p>
          <a:p>
            <a:pPr lvl="1" eaLnBrk="1" hangingPunct="1"/>
            <a:r>
              <a:rPr lang="en-US" altLang="en-US" dirty="0">
                <a:latin typeface="Times New Roman" pitchFamily="18" charset="0"/>
              </a:rPr>
              <a:t>Expansion S-box:    </a:t>
            </a:r>
            <a:r>
              <a:rPr lang="en-US" altLang="en-US" i="1" dirty="0">
                <a:latin typeface="Times New Roman" pitchFamily="18" charset="0"/>
              </a:rPr>
              <a:t>n</a:t>
            </a:r>
            <a:r>
              <a:rPr lang="en-US" altLang="en-US" dirty="0">
                <a:latin typeface="Times New Roman" pitchFamily="18" charset="0"/>
              </a:rPr>
              <a:t> &lt; </a:t>
            </a:r>
            <a:r>
              <a:rPr lang="en-US" altLang="en-US" i="1" dirty="0">
                <a:latin typeface="Times New Roman" pitchFamily="18" charset="0"/>
              </a:rPr>
              <a:t>m</a:t>
            </a:r>
          </a:p>
          <a:p>
            <a:pPr lvl="1" eaLnBrk="1" hangingPunct="1"/>
            <a:endParaRPr lang="en-US" altLang="en-US" dirty="0">
              <a:latin typeface="Times New Roman" pitchFamily="18" charset="0"/>
            </a:endParaRPr>
          </a:p>
          <a:p>
            <a:pPr lvl="1" eaLnBrk="1" hangingPunct="1"/>
            <a:endParaRPr lang="en-US" altLang="en-US" dirty="0">
              <a:latin typeface="Times New Roman" pitchFamily="18" charset="0"/>
            </a:endParaRPr>
          </a:p>
          <a:p>
            <a:pPr lvl="1" eaLnBrk="1" hangingPunct="1"/>
            <a:endParaRPr lang="en-US" altLang="en-US" kern="0" dirty="0"/>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Substitution Box (S-box)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E3F5F52-EF2A-45B4-F3AF-7CCC801DA09A}"/>
                  </a:ext>
                </a:extLst>
              </p14:cNvPr>
              <p14:cNvContentPartPr/>
              <p14:nvPr/>
            </p14:nvContentPartPr>
            <p14:xfrm>
              <a:off x="2872440" y="1893600"/>
              <a:ext cx="1198440" cy="842400"/>
            </p14:xfrm>
          </p:contentPart>
        </mc:Choice>
        <mc:Fallback xmlns="">
          <p:pic>
            <p:nvPicPr>
              <p:cNvPr id="2" name="Ink 1">
                <a:extLst>
                  <a:ext uri="{FF2B5EF4-FFF2-40B4-BE49-F238E27FC236}">
                    <a16:creationId xmlns:a16="http://schemas.microsoft.com/office/drawing/2014/main" id="{3E3F5F52-EF2A-45B4-F3AF-7CCC801DA09A}"/>
                  </a:ext>
                </a:extLst>
              </p:cNvPr>
              <p:cNvPicPr/>
              <p:nvPr/>
            </p:nvPicPr>
            <p:blipFill>
              <a:blip r:embed="rId4"/>
              <a:stretch>
                <a:fillRect/>
              </a:stretch>
            </p:blipFill>
            <p:spPr>
              <a:xfrm>
                <a:off x="2863080" y="1884240"/>
                <a:ext cx="1217160" cy="861120"/>
              </a:xfrm>
              <a:prstGeom prst="rect">
                <a:avLst/>
              </a:prstGeom>
            </p:spPr>
          </p:pic>
        </mc:Fallback>
      </mc:AlternateContent>
    </p:spTree>
    <p:extLst>
      <p:ext uri="{BB962C8B-B14F-4D97-AF65-F5344CB8AC3E}">
        <p14:creationId xmlns:p14="http://schemas.microsoft.com/office/powerpoint/2010/main" val="3410171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9" name="Rectangle 11"/>
          <p:cNvSpPr>
            <a:spLocks noChangeArrowheads="1"/>
          </p:cNvSpPr>
          <p:nvPr/>
        </p:nvSpPr>
        <p:spPr bwMode="auto">
          <a:xfrm>
            <a:off x="228600" y="1143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In an S-box with three inputs and two outputs, we have</a:t>
            </a:r>
          </a:p>
        </p:txBody>
      </p:sp>
      <p:pic>
        <p:nvPicPr>
          <p:cNvPr id="430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1839913"/>
            <a:ext cx="5411787"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5583" name="Rectangle 15"/>
          <p:cNvSpPr>
            <a:spLocks noChangeArrowheads="1"/>
          </p:cNvSpPr>
          <p:nvPr/>
        </p:nvSpPr>
        <p:spPr bwMode="auto">
          <a:xfrm>
            <a:off x="304800" y="292735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The S-box is linear because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1,1</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1,2</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1,3</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2,1</a:t>
            </a:r>
            <a:r>
              <a:rPr lang="en-US" altLang="en-US">
                <a:effectLst>
                  <a:outerShdw blurRad="38100" dist="38100" dir="2700000" algn="tl">
                    <a:srgbClr val="C0C0C0"/>
                  </a:outerShdw>
                </a:effectLst>
              </a:rPr>
              <a:t> = 1 and </a:t>
            </a:r>
            <a:br>
              <a:rPr lang="en-US" altLang="en-US">
                <a:effectLst>
                  <a:outerShdw blurRad="38100" dist="38100" dir="2700000" algn="tl">
                    <a:srgbClr val="C0C0C0"/>
                  </a:outerShdw>
                </a:effectLst>
              </a:rPr>
            </a:b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2,2</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2,3</a:t>
            </a:r>
            <a:r>
              <a:rPr lang="en-US" altLang="en-US">
                <a:effectLst>
                  <a:outerShdw blurRad="38100" dist="38100" dir="2700000" algn="tl">
                    <a:srgbClr val="C0C0C0"/>
                  </a:outerShdw>
                </a:effectLst>
              </a:rPr>
              <a:t> = 0. The relationship can be represented by matrices, as shown below:</a:t>
            </a:r>
          </a:p>
        </p:txBody>
      </p:sp>
      <p:pic>
        <p:nvPicPr>
          <p:cNvPr id="430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38" y="4476750"/>
            <a:ext cx="5173662"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32FB46A-C820-4652-8478-C70D17CA83A4}" type="slidenum">
              <a:rPr lang="ar-SA" altLang="en-US" sz="1200">
                <a:latin typeface="Arial" charset="0"/>
              </a:rPr>
              <a:pPr eaLnBrk="1" hangingPunct="1">
                <a:spcBef>
                  <a:spcPct val="0"/>
                </a:spcBef>
                <a:buClrTx/>
                <a:buSzTx/>
                <a:buFontTx/>
                <a:buNone/>
              </a:pPr>
              <a:t>33</a:t>
            </a:fld>
            <a:endParaRPr lang="en-US" altLang="en-US" sz="1200">
              <a:latin typeface="Arial" charset="0"/>
            </a:endParaRPr>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Substitution Box (S-box) </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A8895E0-09D0-EED5-81E4-D5861E731404}"/>
                  </a:ext>
                </a:extLst>
              </p14:cNvPr>
              <p14:cNvContentPartPr/>
              <p14:nvPr/>
            </p14:nvContentPartPr>
            <p14:xfrm>
              <a:off x="1537200" y="1091520"/>
              <a:ext cx="6624720" cy="4961160"/>
            </p14:xfrm>
          </p:contentPart>
        </mc:Choice>
        <mc:Fallback xmlns="">
          <p:pic>
            <p:nvPicPr>
              <p:cNvPr id="2" name="Ink 1">
                <a:extLst>
                  <a:ext uri="{FF2B5EF4-FFF2-40B4-BE49-F238E27FC236}">
                    <a16:creationId xmlns:a16="http://schemas.microsoft.com/office/drawing/2014/main" id="{0A8895E0-09D0-EED5-81E4-D5861E731404}"/>
                  </a:ext>
                </a:extLst>
              </p:cNvPr>
              <p:cNvPicPr/>
              <p:nvPr/>
            </p:nvPicPr>
            <p:blipFill>
              <a:blip r:embed="rId6"/>
              <a:stretch>
                <a:fillRect/>
              </a:stretch>
            </p:blipFill>
            <p:spPr>
              <a:xfrm>
                <a:off x="1527840" y="1082160"/>
                <a:ext cx="6643440" cy="497988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27" name="Rectangle 11"/>
          <p:cNvSpPr>
            <a:spLocks noChangeArrowheads="1"/>
          </p:cNvSpPr>
          <p:nvPr/>
        </p:nvSpPr>
        <p:spPr bwMode="auto">
          <a:xfrm>
            <a:off x="228600" y="1143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In an S-box with three inputs and two outputs, we have</a:t>
            </a:r>
          </a:p>
        </p:txBody>
      </p:sp>
      <p:sp>
        <p:nvSpPr>
          <p:cNvPr id="1007629" name="Rectangle 13"/>
          <p:cNvSpPr>
            <a:spLocks noChangeArrowheads="1"/>
          </p:cNvSpPr>
          <p:nvPr/>
        </p:nvSpPr>
        <p:spPr bwMode="auto">
          <a:xfrm>
            <a:off x="304800" y="384175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where multiplication and addition is in GF(2). The S-box is nonlinear because there is no linear relationship between the inputs and the outputs.</a:t>
            </a:r>
          </a:p>
        </p:txBody>
      </p:sp>
      <p:pic>
        <p:nvPicPr>
          <p:cNvPr id="440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2538413"/>
            <a:ext cx="7623175"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ED4041AA-FA45-4E64-B4D6-78B24D92C3E1}" type="slidenum">
              <a:rPr lang="ar-SA" altLang="en-US" sz="1200">
                <a:latin typeface="Arial" charset="0"/>
              </a:rPr>
              <a:pPr eaLnBrk="1" hangingPunct="1">
                <a:spcBef>
                  <a:spcPct val="0"/>
                </a:spcBef>
                <a:buClrTx/>
                <a:buSzTx/>
                <a:buFontTx/>
                <a:buNone/>
              </a:pPr>
              <a:t>34</a:t>
            </a:fld>
            <a:endParaRPr lang="en-US" altLang="en-US" sz="1200">
              <a:latin typeface="Arial" charset="0"/>
            </a:endParaRPr>
          </a:p>
        </p:txBody>
      </p:sp>
      <p:sp>
        <p:nvSpPr>
          <p:cNvPr id="6"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Substitution Box (S-box)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75" name="Rectangle 11"/>
          <p:cNvSpPr>
            <a:spLocks noChangeArrowheads="1"/>
          </p:cNvSpPr>
          <p:nvPr/>
        </p:nvSpPr>
        <p:spPr bwMode="auto">
          <a:xfrm>
            <a:off x="228600" y="1020763"/>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dirty="0">
                <a:effectLst>
                  <a:outerShdw blurRad="38100" dist="38100" dir="2700000" algn="tl">
                    <a:srgbClr val="C0C0C0"/>
                  </a:outerShdw>
                </a:effectLst>
              </a:rPr>
              <a:t>The following table defines the input/output relationship for an S-box of size 3 × 2. The leftmost bit of the input defines the row; the two rightmost bits of the input define the column. The two output bits are values on the cross section of the selected row and column.</a:t>
            </a:r>
          </a:p>
        </p:txBody>
      </p:sp>
      <p:sp>
        <p:nvSpPr>
          <p:cNvPr id="1009676" name="Rectangle 12"/>
          <p:cNvSpPr>
            <a:spLocks noChangeArrowheads="1"/>
          </p:cNvSpPr>
          <p:nvPr/>
        </p:nvSpPr>
        <p:spPr bwMode="auto">
          <a:xfrm>
            <a:off x="304800" y="5730875"/>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dirty="0">
                <a:effectLst>
                  <a:outerShdw blurRad="38100" dist="38100" dir="2700000" algn="tl">
                    <a:srgbClr val="C0C0C0"/>
                  </a:outerShdw>
                </a:effectLst>
              </a:rPr>
              <a:t>Based on the table, an input of 010 yields the output 01. An input of 101 yields the output of 00.</a:t>
            </a:r>
          </a:p>
        </p:txBody>
      </p:sp>
      <p:pic>
        <p:nvPicPr>
          <p:cNvPr id="4506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3132138"/>
            <a:ext cx="6024562" cy="250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EA975D5-4AB6-4330-B73B-B2C4FB3DCC0E}" type="slidenum">
              <a:rPr lang="ar-SA" altLang="en-US" sz="1200">
                <a:latin typeface="Arial" charset="0"/>
              </a:rPr>
              <a:pPr eaLnBrk="1" hangingPunct="1">
                <a:spcBef>
                  <a:spcPct val="0"/>
                </a:spcBef>
                <a:buClrTx/>
                <a:buSzTx/>
                <a:buFontTx/>
                <a:buNone/>
              </a:pPr>
              <a:t>35</a:t>
            </a:fld>
            <a:endParaRPr lang="en-US" altLang="en-US" sz="1200">
              <a:latin typeface="Arial" charset="0"/>
            </a:endParaRPr>
          </a:p>
        </p:txBody>
      </p:sp>
      <p:sp>
        <p:nvSpPr>
          <p:cNvPr id="6"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Substitution Box (S-box)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A830237-840D-1009-5EF2-55590A350F3E}"/>
                  </a:ext>
                </a:extLst>
              </p14:cNvPr>
              <p14:cNvContentPartPr/>
              <p14:nvPr/>
            </p14:nvContentPartPr>
            <p14:xfrm>
              <a:off x="92880" y="1454400"/>
              <a:ext cx="8511840" cy="4733280"/>
            </p14:xfrm>
          </p:contentPart>
        </mc:Choice>
        <mc:Fallback xmlns="">
          <p:pic>
            <p:nvPicPr>
              <p:cNvPr id="2" name="Ink 1">
                <a:extLst>
                  <a:ext uri="{FF2B5EF4-FFF2-40B4-BE49-F238E27FC236}">
                    <a16:creationId xmlns:a16="http://schemas.microsoft.com/office/drawing/2014/main" id="{9A830237-840D-1009-5EF2-55590A350F3E}"/>
                  </a:ext>
                </a:extLst>
              </p:cNvPr>
              <p:cNvPicPr/>
              <p:nvPr/>
            </p:nvPicPr>
            <p:blipFill>
              <a:blip r:embed="rId5"/>
              <a:stretch>
                <a:fillRect/>
              </a:stretch>
            </p:blipFill>
            <p:spPr>
              <a:xfrm>
                <a:off x="83520" y="1445040"/>
                <a:ext cx="8530560" cy="4752000"/>
              </a:xfrm>
              <a:prstGeom prst="rect">
                <a:avLst/>
              </a:prstGeom>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ChangeArrowheads="1"/>
          </p:cNvSpPr>
          <p:nvPr/>
        </p:nvSpPr>
        <p:spPr bwMode="auto">
          <a:xfrm>
            <a:off x="228600" y="11430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a:latin typeface="Times New Roman" pitchFamily="18" charset="0"/>
              </a:rPr>
              <a:t>An S-box may or may not be invertible. In an invertible </a:t>
            </a:r>
            <a:br>
              <a:rPr lang="en-US" altLang="en-US" sz="2800" b="1" i="1">
                <a:latin typeface="Times New Roman" pitchFamily="18" charset="0"/>
              </a:rPr>
            </a:br>
            <a:r>
              <a:rPr lang="en-US" altLang="en-US" sz="2800" b="1" i="1">
                <a:latin typeface="Times New Roman" pitchFamily="18" charset="0"/>
              </a:rPr>
              <a:t>S-box, the number of input bits should be the same as the number of output bits.</a:t>
            </a:r>
          </a:p>
        </p:txBody>
      </p:sp>
      <p:sp>
        <p:nvSpPr>
          <p:cNvPr id="46083"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E9F10399-D37F-4FEE-A9C2-936617A7ECB1}" type="slidenum">
              <a:rPr lang="ar-SA" altLang="en-US" sz="1200">
                <a:latin typeface="Arial" charset="0"/>
              </a:rPr>
              <a:pPr eaLnBrk="1" hangingPunct="1">
                <a:spcBef>
                  <a:spcPct val="0"/>
                </a:spcBef>
                <a:buClrTx/>
                <a:buSzTx/>
                <a:buFontTx/>
                <a:buNone/>
              </a:pPr>
              <a:t>36</a:t>
            </a:fld>
            <a:endParaRPr lang="en-US" altLang="en-US" sz="1200">
              <a:latin typeface="Arial" charset="0"/>
            </a:endParaRPr>
          </a:p>
        </p:txBody>
      </p:sp>
      <p:sp>
        <p:nvSpPr>
          <p:cNvPr id="4"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Inverse of S-box</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4"/>
          <p:cNvSpPr txBox="1">
            <a:spLocks noChangeArrowheads="1"/>
          </p:cNvSpPr>
          <p:nvPr/>
        </p:nvSpPr>
        <p:spPr bwMode="auto">
          <a:xfrm>
            <a:off x="838200" y="1828800"/>
            <a:ext cx="2460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dirty="0">
                <a:latin typeface="Times New Roman" pitchFamily="18" charset="0"/>
              </a:rPr>
              <a:t>Example: S-box table</a:t>
            </a:r>
          </a:p>
        </p:txBody>
      </p:sp>
      <p:pic>
        <p:nvPicPr>
          <p:cNvPr id="4710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2895600"/>
            <a:ext cx="6873875"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4AD5DBDD-C8D2-4D22-8C3A-5DD4B0A88BA3}" type="slidenum">
              <a:rPr lang="ar-SA" altLang="en-US" sz="1200">
                <a:latin typeface="Arial" charset="0"/>
              </a:rPr>
              <a:pPr eaLnBrk="1" hangingPunct="1">
                <a:spcBef>
                  <a:spcPct val="0"/>
                </a:spcBef>
                <a:buClrTx/>
                <a:buSzTx/>
                <a:buFontTx/>
                <a:buNone/>
              </a:pPr>
              <a:t>37</a:t>
            </a:fld>
            <a:endParaRPr lang="en-US" altLang="en-US" sz="1200">
              <a:latin typeface="Arial" charset="0"/>
            </a:endParaRPr>
          </a:p>
        </p:txBody>
      </p:sp>
      <p:sp>
        <p:nvSpPr>
          <p:cNvPr id="5"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Inverse of S-box</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1EF7D44-81C9-1DC5-7A25-FFA58A09B0F6}"/>
                  </a:ext>
                </a:extLst>
              </p14:cNvPr>
              <p14:cNvContentPartPr/>
              <p14:nvPr/>
            </p14:nvContentPartPr>
            <p14:xfrm>
              <a:off x="1438560" y="2136600"/>
              <a:ext cx="5248080" cy="2535840"/>
            </p14:xfrm>
          </p:contentPart>
        </mc:Choice>
        <mc:Fallback xmlns="">
          <p:pic>
            <p:nvPicPr>
              <p:cNvPr id="2" name="Ink 1">
                <a:extLst>
                  <a:ext uri="{FF2B5EF4-FFF2-40B4-BE49-F238E27FC236}">
                    <a16:creationId xmlns:a16="http://schemas.microsoft.com/office/drawing/2014/main" id="{51EF7D44-81C9-1DC5-7A25-FFA58A09B0F6}"/>
                  </a:ext>
                </a:extLst>
              </p:cNvPr>
              <p:cNvPicPr/>
              <p:nvPr/>
            </p:nvPicPr>
            <p:blipFill>
              <a:blip r:embed="rId5"/>
              <a:stretch>
                <a:fillRect/>
              </a:stretch>
            </p:blipFill>
            <p:spPr>
              <a:xfrm>
                <a:off x="1429200" y="2127240"/>
                <a:ext cx="5266800" cy="255456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
          <p:cNvSpPr txBox="1">
            <a:spLocks noChangeArrowheads="1"/>
          </p:cNvSpPr>
          <p:nvPr/>
        </p:nvSpPr>
        <p:spPr bwMode="auto">
          <a:xfrm>
            <a:off x="304800" y="1201738"/>
            <a:ext cx="189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b="1">
                <a:solidFill>
                  <a:schemeClr val="folHlink"/>
                </a:solidFill>
                <a:latin typeface="Times New Roman" pitchFamily="18" charset="0"/>
              </a:rPr>
              <a:t>Exclusive-Or</a:t>
            </a:r>
            <a:endParaRPr lang="en-US" altLang="en-US" sz="2000" b="1" i="1">
              <a:latin typeface="Times New Roman" pitchFamily="18" charset="0"/>
            </a:endParaRPr>
          </a:p>
        </p:txBody>
      </p:sp>
      <p:sp>
        <p:nvSpPr>
          <p:cNvPr id="48131" name="Rectangle 11"/>
          <p:cNvSpPr>
            <a:spLocks noChangeArrowheads="1"/>
          </p:cNvSpPr>
          <p:nvPr/>
        </p:nvSpPr>
        <p:spPr bwMode="auto">
          <a:xfrm>
            <a:off x="290513" y="1900238"/>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An important component in most block ciphers is the exclusive-or operation. </a:t>
            </a:r>
          </a:p>
        </p:txBody>
      </p:sp>
      <p:sp>
        <p:nvSpPr>
          <p:cNvPr id="48132" name="Text Box 15"/>
          <p:cNvSpPr txBox="1">
            <a:spLocks noChangeArrowheads="1"/>
          </p:cNvSpPr>
          <p:nvPr/>
        </p:nvSpPr>
        <p:spPr bwMode="auto">
          <a:xfrm>
            <a:off x="1236663" y="3276600"/>
            <a:ext cx="4505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Invertibility of the exclusive-or operation</a:t>
            </a:r>
          </a:p>
        </p:txBody>
      </p:sp>
      <p:pic>
        <p:nvPicPr>
          <p:cNvPr id="4813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4046538"/>
            <a:ext cx="6700837"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65F7D28-4FBC-42B5-A4D9-A7D6C670CCE1}" type="slidenum">
              <a:rPr lang="ar-SA" altLang="en-US" sz="1200">
                <a:latin typeface="Arial" charset="0"/>
              </a:rPr>
              <a:pPr eaLnBrk="1" hangingPunct="1">
                <a:spcBef>
                  <a:spcPct val="0"/>
                </a:spcBef>
                <a:buClrTx/>
                <a:buSzTx/>
                <a:buFontTx/>
                <a:buNone/>
              </a:pPr>
              <a:t>38</a:t>
            </a:fld>
            <a:endParaRPr lang="en-US" altLang="en-US" sz="1200">
              <a:latin typeface="Arial" charset="0"/>
            </a:endParaRPr>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Exclusive-Or  (XOR)</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14D34CF-50FC-CAC4-6E1A-E2C335488D38}"/>
                  </a:ext>
                </a:extLst>
              </p14:cNvPr>
              <p14:cNvContentPartPr/>
              <p14:nvPr/>
            </p14:nvContentPartPr>
            <p14:xfrm>
              <a:off x="3016080" y="4275720"/>
              <a:ext cx="3216240" cy="2116800"/>
            </p14:xfrm>
          </p:contentPart>
        </mc:Choice>
        <mc:Fallback xmlns="">
          <p:pic>
            <p:nvPicPr>
              <p:cNvPr id="2" name="Ink 1">
                <a:extLst>
                  <a:ext uri="{FF2B5EF4-FFF2-40B4-BE49-F238E27FC236}">
                    <a16:creationId xmlns:a16="http://schemas.microsoft.com/office/drawing/2014/main" id="{514D34CF-50FC-CAC4-6E1A-E2C335488D38}"/>
                  </a:ext>
                </a:extLst>
              </p:cNvPr>
              <p:cNvPicPr/>
              <p:nvPr/>
            </p:nvPicPr>
            <p:blipFill>
              <a:blip r:embed="rId5"/>
              <a:stretch>
                <a:fillRect/>
              </a:stretch>
            </p:blipFill>
            <p:spPr>
              <a:xfrm>
                <a:off x="3006720" y="4266360"/>
                <a:ext cx="3234960" cy="2135520"/>
              </a:xfrm>
              <a:prstGeom prst="rect">
                <a:avLst/>
              </a:prstGeom>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
          <p:cNvSpPr txBox="1">
            <a:spLocks noChangeArrowheads="1"/>
          </p:cNvSpPr>
          <p:nvPr/>
        </p:nvSpPr>
        <p:spPr bwMode="auto">
          <a:xfrm>
            <a:off x="152400" y="1066800"/>
            <a:ext cx="437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b="1">
                <a:solidFill>
                  <a:schemeClr val="folHlink"/>
                </a:solidFill>
                <a:latin typeface="Times New Roman" pitchFamily="18" charset="0"/>
              </a:rPr>
              <a:t>Circular Shift</a:t>
            </a:r>
            <a:endParaRPr lang="en-US" altLang="en-US" sz="2000" b="1" i="1">
              <a:latin typeface="Times New Roman" pitchFamily="18" charset="0"/>
            </a:endParaRPr>
          </a:p>
        </p:txBody>
      </p:sp>
      <p:sp>
        <p:nvSpPr>
          <p:cNvPr id="50179" name="Rectangle 11"/>
          <p:cNvSpPr>
            <a:spLocks noChangeArrowheads="1"/>
          </p:cNvSpPr>
          <p:nvPr/>
        </p:nvSpPr>
        <p:spPr bwMode="auto">
          <a:xfrm>
            <a:off x="228600" y="1474788"/>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Another component found in some modern block ciphers is the circular shift operation. </a:t>
            </a:r>
          </a:p>
        </p:txBody>
      </p:sp>
      <p:sp>
        <p:nvSpPr>
          <p:cNvPr id="50180" name="Text Box 12"/>
          <p:cNvSpPr txBox="1">
            <a:spLocks noChangeArrowheads="1"/>
          </p:cNvSpPr>
          <p:nvPr/>
        </p:nvSpPr>
        <p:spPr bwMode="auto">
          <a:xfrm>
            <a:off x="1181100" y="2971800"/>
            <a:ext cx="53530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Circular shifting an 8-bit word to the left or right</a:t>
            </a:r>
          </a:p>
        </p:txBody>
      </p:sp>
      <p:pic>
        <p:nvPicPr>
          <p:cNvPr id="501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3840163"/>
            <a:ext cx="619760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3C6B2B9-1813-404F-BCBD-907F003B6BDB}" type="slidenum">
              <a:rPr lang="ar-SA" altLang="en-US" sz="1200">
                <a:latin typeface="Arial" charset="0"/>
              </a:rPr>
              <a:pPr eaLnBrk="1" hangingPunct="1">
                <a:spcBef>
                  <a:spcPct val="0"/>
                </a:spcBef>
                <a:buClrTx/>
                <a:buSzTx/>
                <a:buFontTx/>
                <a:buNone/>
              </a:pPr>
              <a:t>39</a:t>
            </a:fld>
            <a:endParaRPr lang="en-US" altLang="en-US" sz="1200">
              <a:latin typeface="Arial" charset="0"/>
            </a:endParaRPr>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Circular Shift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91E69DB-4487-E617-FBB0-9A512A741769}"/>
                  </a:ext>
                </a:extLst>
              </p14:cNvPr>
              <p14:cNvContentPartPr/>
              <p14:nvPr/>
            </p14:nvContentPartPr>
            <p14:xfrm>
              <a:off x="1134360" y="4491000"/>
              <a:ext cx="2565720" cy="1634760"/>
            </p14:xfrm>
          </p:contentPart>
        </mc:Choice>
        <mc:Fallback xmlns="">
          <p:pic>
            <p:nvPicPr>
              <p:cNvPr id="2" name="Ink 1">
                <a:extLst>
                  <a:ext uri="{FF2B5EF4-FFF2-40B4-BE49-F238E27FC236}">
                    <a16:creationId xmlns:a16="http://schemas.microsoft.com/office/drawing/2014/main" id="{991E69DB-4487-E617-FBB0-9A512A741769}"/>
                  </a:ext>
                </a:extLst>
              </p:cNvPr>
              <p:cNvPicPr/>
              <p:nvPr/>
            </p:nvPicPr>
            <p:blipFill>
              <a:blip r:embed="rId5"/>
              <a:stretch>
                <a:fillRect/>
              </a:stretch>
            </p:blipFill>
            <p:spPr>
              <a:xfrm>
                <a:off x="1125000" y="4481640"/>
                <a:ext cx="2584440" cy="165348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eaLnBrk="1" hangingPunct="1"/>
            <a:r>
              <a:rPr lang="en-US" altLang="en-US"/>
              <a:t>A block cipher operates on a block of n bits.</a:t>
            </a:r>
          </a:p>
          <a:p>
            <a:pPr eaLnBrk="1" hangingPunct="1"/>
            <a:r>
              <a:rPr lang="en-US" altLang="en-US"/>
              <a:t>It produces a ciphertext block of n bits. </a:t>
            </a:r>
          </a:p>
          <a:p>
            <a:pPr eaLnBrk="1" hangingPunct="1"/>
            <a:r>
              <a:rPr lang="en-US" altLang="en-US"/>
              <a:t>There are 2</a:t>
            </a:r>
            <a:r>
              <a:rPr lang="en-US" altLang="en-US" baseline="30000"/>
              <a:t>n</a:t>
            </a:r>
            <a:r>
              <a:rPr lang="en-US" altLang="en-US"/>
              <a:t> possible different plaintext/ciphertext blocks.</a:t>
            </a:r>
          </a:p>
          <a:p>
            <a:pPr eaLnBrk="1" hangingPunct="1"/>
            <a:r>
              <a:rPr lang="en-US" altLang="en-US"/>
              <a:t>The encryption must be reversible. i.e.</a:t>
            </a:r>
          </a:p>
          <a:p>
            <a:pPr lvl="1" eaLnBrk="1" hangingPunct="1"/>
            <a:r>
              <a:rPr lang="en-US" altLang="en-US"/>
              <a:t>decryption to be possible.</a:t>
            </a:r>
          </a:p>
          <a:p>
            <a:pPr lvl="1" eaLnBrk="1" hangingPunct="1"/>
            <a:r>
              <a:rPr lang="en-US" altLang="en-US"/>
              <a:t>each plaintext must produce a unique ciphertext block. (one-to-one correspondence)</a:t>
            </a:r>
          </a:p>
        </p:txBody>
      </p:sp>
      <p:sp>
        <p:nvSpPr>
          <p:cNvPr id="12291" name="Rectangle 2"/>
          <p:cNvSpPr>
            <a:spLocks noGrp="1" noChangeArrowheads="1"/>
          </p:cNvSpPr>
          <p:nvPr>
            <p:ph type="title"/>
          </p:nvPr>
        </p:nvSpPr>
        <p:spPr/>
        <p:txBody>
          <a:bodyPr/>
          <a:lstStyle/>
          <a:p>
            <a:pPr eaLnBrk="1" hangingPunct="1"/>
            <a:r>
              <a:rPr lang="en-US" altLang="en-US"/>
              <a:t>Motivation</a:t>
            </a:r>
          </a:p>
        </p:txBody>
      </p:sp>
      <p:sp>
        <p:nvSpPr>
          <p:cNvPr id="1229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1A9AEFE-698C-4515-B64E-90AFCC6500B7}" type="slidenum">
              <a:rPr lang="ar-SA" altLang="en-US" sz="1200">
                <a:latin typeface="Arial" charset="0"/>
              </a:rPr>
              <a:pPr eaLnBrk="1" hangingPunct="1">
                <a:spcBef>
                  <a:spcPct val="0"/>
                </a:spcBef>
                <a:buClrTx/>
                <a:buSzTx/>
                <a:buFontTx/>
                <a:buNone/>
              </a:pPr>
              <a:t>4</a:t>
            </a:fld>
            <a:endParaRPr lang="en-US" altLang="en-US" sz="1200">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0"/>
          <p:cNvSpPr txBox="1">
            <a:spLocks noChangeArrowheads="1"/>
          </p:cNvSpPr>
          <p:nvPr/>
        </p:nvSpPr>
        <p:spPr bwMode="auto">
          <a:xfrm>
            <a:off x="241300" y="1370013"/>
            <a:ext cx="437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b="1">
                <a:solidFill>
                  <a:schemeClr val="folHlink"/>
                </a:solidFill>
                <a:latin typeface="Times New Roman" pitchFamily="18" charset="0"/>
              </a:rPr>
              <a:t>Swap</a:t>
            </a:r>
            <a:endParaRPr lang="en-US" altLang="en-US" sz="2000" b="1" i="1">
              <a:latin typeface="Times New Roman" pitchFamily="18" charset="0"/>
            </a:endParaRPr>
          </a:p>
        </p:txBody>
      </p:sp>
      <p:sp>
        <p:nvSpPr>
          <p:cNvPr id="51203" name="Rectangle 11"/>
          <p:cNvSpPr>
            <a:spLocks noChangeArrowheads="1"/>
          </p:cNvSpPr>
          <p:nvPr/>
        </p:nvSpPr>
        <p:spPr bwMode="auto">
          <a:xfrm>
            <a:off x="234950" y="1855788"/>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The swap operation is a special case of the circular shift operation where k = n/2. </a:t>
            </a:r>
          </a:p>
        </p:txBody>
      </p:sp>
      <p:sp>
        <p:nvSpPr>
          <p:cNvPr id="51204" name="Text Box 12"/>
          <p:cNvSpPr txBox="1">
            <a:spLocks noChangeArrowheads="1"/>
          </p:cNvSpPr>
          <p:nvPr/>
        </p:nvSpPr>
        <p:spPr bwMode="auto">
          <a:xfrm>
            <a:off x="1858963" y="2867025"/>
            <a:ext cx="3636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Swap operation on an 8-bit word</a:t>
            </a:r>
          </a:p>
        </p:txBody>
      </p:sp>
      <p:pic>
        <p:nvPicPr>
          <p:cNvPr id="512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57613"/>
            <a:ext cx="84836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999FA72F-2E93-4086-B419-6E0B256C1FBF}" type="slidenum">
              <a:rPr lang="ar-SA" altLang="en-US" sz="1200">
                <a:latin typeface="Arial" charset="0"/>
              </a:rPr>
              <a:pPr eaLnBrk="1" hangingPunct="1">
                <a:spcBef>
                  <a:spcPct val="0"/>
                </a:spcBef>
                <a:buClrTx/>
                <a:buSzTx/>
                <a:buFontTx/>
                <a:buNone/>
              </a:pPr>
              <a:t>40</a:t>
            </a:fld>
            <a:endParaRPr lang="en-US" altLang="en-US" sz="1200">
              <a:latin typeface="Arial" charset="0"/>
            </a:endParaRPr>
          </a:p>
        </p:txBody>
      </p:sp>
      <p:sp>
        <p:nvSpPr>
          <p:cNvPr id="8"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Swap</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F097F9D-6F2E-4A07-B256-14C5649588F8}"/>
                  </a:ext>
                </a:extLst>
              </p14:cNvPr>
              <p14:cNvContentPartPr/>
              <p14:nvPr/>
            </p14:nvContentPartPr>
            <p14:xfrm>
              <a:off x="2689200" y="3974760"/>
              <a:ext cx="43200" cy="392760"/>
            </p14:xfrm>
          </p:contentPart>
        </mc:Choice>
        <mc:Fallback xmlns="">
          <p:pic>
            <p:nvPicPr>
              <p:cNvPr id="2" name="Ink 1">
                <a:extLst>
                  <a:ext uri="{FF2B5EF4-FFF2-40B4-BE49-F238E27FC236}">
                    <a16:creationId xmlns:a16="http://schemas.microsoft.com/office/drawing/2014/main" id="{3F097F9D-6F2E-4A07-B256-14C5649588F8}"/>
                  </a:ext>
                </a:extLst>
              </p:cNvPr>
              <p:cNvPicPr/>
              <p:nvPr/>
            </p:nvPicPr>
            <p:blipFill>
              <a:blip r:embed="rId5"/>
              <a:stretch>
                <a:fillRect/>
              </a:stretch>
            </p:blipFill>
            <p:spPr>
              <a:xfrm>
                <a:off x="2679840" y="3965400"/>
                <a:ext cx="61920" cy="41148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ChangeArrowheads="1"/>
          </p:cNvSpPr>
          <p:nvPr/>
        </p:nvSpPr>
        <p:spPr bwMode="auto">
          <a:xfrm>
            <a:off x="228600" y="11430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Two other operations found in some block ciphers are split and combine. </a:t>
            </a:r>
          </a:p>
        </p:txBody>
      </p:sp>
      <p:sp>
        <p:nvSpPr>
          <p:cNvPr id="52227" name="Text Box 12"/>
          <p:cNvSpPr txBox="1">
            <a:spLocks noChangeArrowheads="1"/>
          </p:cNvSpPr>
          <p:nvPr/>
        </p:nvSpPr>
        <p:spPr bwMode="auto">
          <a:xfrm>
            <a:off x="1143000" y="3200400"/>
            <a:ext cx="5072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Split and combine operations on an 8-bit word</a:t>
            </a:r>
          </a:p>
        </p:txBody>
      </p:sp>
      <p:pic>
        <p:nvPicPr>
          <p:cNvPr id="5222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4271963"/>
            <a:ext cx="7989887"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ABF5688-28C7-436F-85BD-7F873F2092F0}" type="slidenum">
              <a:rPr lang="ar-SA" altLang="en-US" sz="1200">
                <a:latin typeface="Arial" charset="0"/>
              </a:rPr>
              <a:pPr eaLnBrk="1" hangingPunct="1">
                <a:spcBef>
                  <a:spcPct val="0"/>
                </a:spcBef>
                <a:buClrTx/>
                <a:buSzTx/>
                <a:buFontTx/>
                <a:buNone/>
              </a:pPr>
              <a:t>41</a:t>
            </a:fld>
            <a:endParaRPr lang="en-US" altLang="en-US" sz="1200">
              <a:latin typeface="Arial" charset="0"/>
            </a:endParaRPr>
          </a:p>
        </p:txBody>
      </p:sp>
      <p:sp>
        <p:nvSpPr>
          <p:cNvPr id="6"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Split and Combine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9"/>
          <p:cNvSpPr>
            <a:spLocks noChangeArrowheads="1"/>
          </p:cNvSpPr>
          <p:nvPr/>
        </p:nvSpPr>
        <p:spPr bwMode="auto">
          <a:xfrm>
            <a:off x="228600" y="1123950"/>
            <a:ext cx="86868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dirty="0">
                <a:solidFill>
                  <a:schemeClr val="folHlink"/>
                </a:solidFill>
                <a:latin typeface="Times New Roman" pitchFamily="18" charset="0"/>
              </a:rPr>
              <a:t>Rounds</a:t>
            </a:r>
          </a:p>
          <a:p>
            <a:pPr algn="just" eaLnBrk="1" hangingPunct="1">
              <a:spcBef>
                <a:spcPct val="0"/>
              </a:spcBef>
              <a:buClrTx/>
              <a:buSzTx/>
              <a:buFontTx/>
              <a:buNone/>
            </a:pPr>
            <a:r>
              <a:rPr lang="en-US" altLang="en-US" sz="2800" b="1" i="1" dirty="0">
                <a:latin typeface="Times New Roman" pitchFamily="18" charset="0"/>
              </a:rPr>
              <a:t>Diffusion</a:t>
            </a:r>
            <a:r>
              <a:rPr lang="en-US" altLang="en-US" sz="2800" b="1" dirty="0">
                <a:latin typeface="Times New Roman" pitchFamily="18" charset="0"/>
              </a:rPr>
              <a:t> and </a:t>
            </a:r>
            <a:r>
              <a:rPr lang="en-US" altLang="en-US" sz="2800" b="1" i="1" dirty="0">
                <a:latin typeface="Times New Roman" pitchFamily="18" charset="0"/>
              </a:rPr>
              <a:t>confusion</a:t>
            </a:r>
            <a:r>
              <a:rPr lang="en-US" altLang="en-US" sz="2800" b="1" dirty="0">
                <a:latin typeface="Times New Roman" pitchFamily="18" charset="0"/>
              </a:rPr>
              <a:t> can be achieved using iterated product ciphers where each iteration is a combination of S-boxes, P-boxes, and other components. </a:t>
            </a:r>
          </a:p>
        </p:txBody>
      </p:sp>
      <p:sp>
        <p:nvSpPr>
          <p:cNvPr id="5427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555F67F2-89A5-4D3A-B230-BA79F08532B4}" type="slidenum">
              <a:rPr lang="ar-SA" altLang="en-US" sz="1200">
                <a:latin typeface="Arial" charset="0"/>
              </a:rPr>
              <a:pPr eaLnBrk="1" hangingPunct="1">
                <a:spcBef>
                  <a:spcPct val="0"/>
                </a:spcBef>
                <a:buClrTx/>
                <a:buSzTx/>
                <a:buFontTx/>
                <a:buNone/>
              </a:pPr>
              <a:t>42</a:t>
            </a:fld>
            <a:endParaRPr lang="en-US" altLang="en-US" sz="1200">
              <a:latin typeface="Arial" charset="0"/>
            </a:endParaRPr>
          </a:p>
        </p:txBody>
      </p:sp>
      <p:sp>
        <p:nvSpPr>
          <p:cNvPr id="4"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Rounds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746250" y="228600"/>
            <a:ext cx="55483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a:latin typeface="Times New Roman" pitchFamily="18" charset="0"/>
              </a:rPr>
              <a:t>A product cipher made of two rounds</a:t>
            </a:r>
          </a:p>
        </p:txBody>
      </p:sp>
      <p:pic>
        <p:nvPicPr>
          <p:cNvPr id="5529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228725"/>
            <a:ext cx="49180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1B902C8-AFA0-482F-BC14-70DE12CE138E}" type="slidenum">
              <a:rPr lang="ar-SA" altLang="en-US" sz="1200">
                <a:latin typeface="Arial" charset="0"/>
              </a:rPr>
              <a:pPr eaLnBrk="1" hangingPunct="1">
                <a:spcBef>
                  <a:spcPct val="0"/>
                </a:spcBef>
                <a:buClrTx/>
                <a:buSzTx/>
                <a:buFontTx/>
                <a:buNone/>
              </a:pPr>
              <a:t>43</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7B41342-244A-0108-FC49-D8408D18A278}"/>
                  </a:ext>
                </a:extLst>
              </p14:cNvPr>
              <p14:cNvContentPartPr/>
              <p14:nvPr/>
            </p14:nvContentPartPr>
            <p14:xfrm>
              <a:off x="5251320" y="1352520"/>
              <a:ext cx="376560" cy="1589040"/>
            </p14:xfrm>
          </p:contentPart>
        </mc:Choice>
        <mc:Fallback xmlns="">
          <p:pic>
            <p:nvPicPr>
              <p:cNvPr id="2" name="Ink 1">
                <a:extLst>
                  <a:ext uri="{FF2B5EF4-FFF2-40B4-BE49-F238E27FC236}">
                    <a16:creationId xmlns:a16="http://schemas.microsoft.com/office/drawing/2014/main" id="{C7B41342-244A-0108-FC49-D8408D18A278}"/>
                  </a:ext>
                </a:extLst>
              </p:cNvPr>
              <p:cNvPicPr/>
              <p:nvPr/>
            </p:nvPicPr>
            <p:blipFill>
              <a:blip r:embed="rId5"/>
              <a:stretch>
                <a:fillRect/>
              </a:stretch>
            </p:blipFill>
            <p:spPr>
              <a:xfrm>
                <a:off x="5241960" y="1343160"/>
                <a:ext cx="395280" cy="1607760"/>
              </a:xfrm>
              <a:prstGeom prst="rect">
                <a:avLst/>
              </a:prstGeom>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447800" y="304800"/>
            <a:ext cx="6157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a:latin typeface="Times New Roman" pitchFamily="18" charset="0"/>
              </a:rPr>
              <a:t>Diffusion and confusion in a block cipher</a:t>
            </a:r>
          </a:p>
        </p:txBody>
      </p:sp>
      <p:pic>
        <p:nvPicPr>
          <p:cNvPr id="563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387475"/>
            <a:ext cx="4214812"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941CAAED-7CC1-4F09-AB9B-399EDFF60578}" type="slidenum">
              <a:rPr lang="ar-SA" altLang="en-US" sz="1200">
                <a:latin typeface="Arial" charset="0"/>
              </a:rPr>
              <a:pPr eaLnBrk="1" hangingPunct="1">
                <a:spcBef>
                  <a:spcPct val="0"/>
                </a:spcBef>
                <a:buClrTx/>
                <a:buSzTx/>
                <a:buFontTx/>
                <a:buNone/>
              </a:pPr>
              <a:t>44</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D741FE1-8C3B-23B9-F17E-A2F9D86235BE}"/>
                  </a:ext>
                </a:extLst>
              </p14:cNvPr>
              <p14:cNvContentPartPr/>
              <p14:nvPr/>
            </p14:nvContentPartPr>
            <p14:xfrm>
              <a:off x="5280120" y="1110600"/>
              <a:ext cx="3584880" cy="2459880"/>
            </p14:xfrm>
          </p:contentPart>
        </mc:Choice>
        <mc:Fallback xmlns="">
          <p:pic>
            <p:nvPicPr>
              <p:cNvPr id="2" name="Ink 1">
                <a:extLst>
                  <a:ext uri="{FF2B5EF4-FFF2-40B4-BE49-F238E27FC236}">
                    <a16:creationId xmlns:a16="http://schemas.microsoft.com/office/drawing/2014/main" id="{1D741FE1-8C3B-23B9-F17E-A2F9D86235BE}"/>
                  </a:ext>
                </a:extLst>
              </p:cNvPr>
              <p:cNvPicPr/>
              <p:nvPr/>
            </p:nvPicPr>
            <p:blipFill>
              <a:blip r:embed="rId5"/>
              <a:stretch>
                <a:fillRect/>
              </a:stretch>
            </p:blipFill>
            <p:spPr>
              <a:xfrm>
                <a:off x="5270760" y="1101240"/>
                <a:ext cx="3603600" cy="2478600"/>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1"/>
          <p:cNvSpPr>
            <a:spLocks noGrp="1"/>
          </p:cNvSpPr>
          <p:nvPr>
            <p:ph type="sldNum" sz="quarter" idx="4294967295"/>
          </p:nvPr>
        </p:nvSpPr>
        <p:spPr>
          <a:xfrm>
            <a:off x="0" y="6584156"/>
            <a:ext cx="19050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6AB348A-D603-4E6B-A380-C7596A116E6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US" alt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33891" name="Text Box 3"/>
          <p:cNvSpPr txBox="1">
            <a:spLocks noChangeArrowheads="1"/>
          </p:cNvSpPr>
          <p:nvPr/>
        </p:nvSpPr>
        <p:spPr bwMode="auto">
          <a:xfrm>
            <a:off x="1616075" y="228600"/>
            <a:ext cx="2475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pitchFamily="18" charset="0"/>
                <a:ea typeface="+mn-ea"/>
                <a:cs typeface="Arial" charset="0"/>
              </a:rPr>
              <a:t>Multiple DES</a:t>
            </a:r>
          </a:p>
        </p:txBody>
      </p:sp>
      <p:sp>
        <p:nvSpPr>
          <p:cNvPr id="93389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933894" name="Rectangle 6"/>
          <p:cNvSpPr>
            <a:spLocks noChangeArrowheads="1"/>
          </p:cNvSpPr>
          <p:nvPr/>
        </p:nvSpPr>
        <p:spPr bwMode="auto">
          <a:xfrm>
            <a:off x="380999" y="5322532"/>
            <a:ext cx="73800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Pct val="117000"/>
              <a:buFont typeface="Wingdings" pitchFamily="2" charset="2"/>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rPr>
              <a:t>6.4.1</a:t>
            </a:r>
            <a:r>
              <a:rPr kumimoji="0" lang="en-US" altLang="en-US" sz="2400" b="0" i="0" u="none" strike="noStrike" kern="1200" cap="none" spc="0" normalizeH="0" baseline="0" noProof="0" dirty="0">
                <a:ln>
                  <a:noFill/>
                </a:ln>
                <a:solidFill>
                  <a:srgbClr val="0033CC"/>
                </a:solidFill>
                <a:effectLst/>
                <a:uLnTx/>
                <a:uFillTx/>
                <a:latin typeface="Times New Roman" pitchFamily="18" charset="0"/>
                <a:ea typeface="+mn-ea"/>
                <a:cs typeface="Arial" charset="0"/>
              </a:rPr>
              <a:t>	Double DES</a:t>
            </a:r>
            <a:br>
              <a:rPr kumimoji="0" lang="fr-FR" altLang="en-US" sz="2400" b="0" i="0" u="none" strike="noStrike" kern="1200" cap="none" spc="0" normalizeH="0" baseline="0" noProof="0" dirty="0">
                <a:ln>
                  <a:noFill/>
                </a:ln>
                <a:solidFill>
                  <a:srgbClr val="0033CC"/>
                </a:solidFill>
                <a:effectLst/>
                <a:uLnTx/>
                <a:uFillTx/>
                <a:latin typeface="Times New Roman" pitchFamily="18" charset="0"/>
                <a:ea typeface="+mn-ea"/>
                <a:cs typeface="Arial" charset="0"/>
              </a:rPr>
            </a:br>
            <a:r>
              <a:rPr kumimoji="0" lang="fr-FR"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rPr>
              <a:t>6.4.4 </a:t>
            </a:r>
            <a:r>
              <a:rPr kumimoji="0" lang="fr-FR" altLang="en-US" sz="2400" b="0" i="0" u="none" strike="noStrike" kern="1200" cap="none" spc="0" normalizeH="0" baseline="0" noProof="0" dirty="0">
                <a:ln>
                  <a:noFill/>
                </a:ln>
                <a:solidFill>
                  <a:srgbClr val="0033CC"/>
                </a:solidFill>
                <a:effectLst/>
                <a:uLnTx/>
                <a:uFillTx/>
                <a:latin typeface="Times New Roman" pitchFamily="18" charset="0"/>
                <a:ea typeface="+mn-ea"/>
                <a:cs typeface="Arial" charset="0"/>
              </a:rPr>
              <a:t>   Triple DES</a:t>
            </a:r>
            <a:endParaRPr kumimoji="0" lang="en-US" altLang="en-US" sz="2400" b="0" i="0" u="none" strike="noStrike" kern="1200" cap="none" spc="0" normalizeH="0" baseline="0" noProof="0" dirty="0">
              <a:ln>
                <a:noFill/>
              </a:ln>
              <a:solidFill>
                <a:srgbClr val="0033CC"/>
              </a:solidFill>
              <a:effectLst/>
              <a:uLnTx/>
              <a:uFillTx/>
              <a:latin typeface="Times New Roman" pitchFamily="18" charset="0"/>
              <a:ea typeface="+mn-ea"/>
              <a:cs typeface="Arial" charset="0"/>
            </a:endParaRPr>
          </a:p>
        </p:txBody>
      </p:sp>
      <p:sp>
        <p:nvSpPr>
          <p:cNvPr id="933895" name="Text Box 7"/>
          <p:cNvSpPr txBox="1">
            <a:spLocks noChangeArrowheads="1"/>
          </p:cNvSpPr>
          <p:nvPr/>
        </p:nvSpPr>
        <p:spPr bwMode="auto">
          <a:xfrm>
            <a:off x="169460" y="4848911"/>
            <a:ext cx="486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sng"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itchFamily="18" charset="0"/>
                <a:ea typeface="+mn-ea"/>
                <a:cs typeface="Arial" charset="0"/>
              </a:rPr>
              <a:t>Topics discussed in this section:</a:t>
            </a:r>
          </a:p>
        </p:txBody>
      </p:sp>
      <p:sp>
        <p:nvSpPr>
          <p:cNvPr id="3" name="Rectangle 2"/>
          <p:cNvSpPr/>
          <p:nvPr/>
        </p:nvSpPr>
        <p:spPr>
          <a:xfrm>
            <a:off x="336231" y="1524000"/>
            <a:ext cx="7943636" cy="2160591"/>
          </a:xfrm>
          <a:prstGeom prst="rect">
            <a:avLst/>
          </a:prstGeom>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9900"/>
              </a:buClr>
              <a:buSzPct val="60000"/>
              <a:buFont typeface="Wingdings" pitchFamily="2" charset="2"/>
              <a:buChar char="n"/>
              <a:tabLst/>
              <a:defRPr/>
            </a:pPr>
            <a:r>
              <a:rPr kumimoji="0" lang="en-US" altLang="en-US" sz="2400" b="0" i="0" u="none" strike="noStrike" kern="0" cap="none" spc="0" normalizeH="0" baseline="0" noProof="0" dirty="0">
                <a:ln>
                  <a:noFill/>
                </a:ln>
                <a:solidFill>
                  <a:srgbClr val="000000"/>
                </a:solidFill>
                <a:effectLst/>
                <a:uLnTx/>
                <a:uFillTx/>
                <a:latin typeface="Tahoma"/>
                <a:ea typeface="+mn-ea"/>
                <a:cs typeface="Arial"/>
              </a:rPr>
              <a:t>The major criticism of DES regards its key length.</a:t>
            </a:r>
          </a:p>
          <a:p>
            <a:pPr marL="342900" marR="0" lvl="0" indent="-342900" algn="l" defTabSz="914400" rtl="0" eaLnBrk="1" fontAlgn="base" latinLnBrk="0" hangingPunct="1">
              <a:lnSpc>
                <a:spcPct val="100000"/>
              </a:lnSpc>
              <a:spcBef>
                <a:spcPct val="20000"/>
              </a:spcBef>
              <a:spcAft>
                <a:spcPct val="0"/>
              </a:spcAft>
              <a:buClr>
                <a:srgbClr val="009900"/>
              </a:buClr>
              <a:buSzPct val="60000"/>
              <a:buFont typeface="Wingdings" pitchFamily="2" charset="2"/>
              <a:buChar char="n"/>
              <a:tabLst/>
              <a:defRPr/>
            </a:pPr>
            <a:r>
              <a:rPr kumimoji="0" lang="en-US" altLang="en-US" sz="2400" b="0" i="0" u="none" strike="noStrike" kern="0" cap="none" spc="0" normalizeH="0" baseline="0" noProof="0" dirty="0">
                <a:ln>
                  <a:noFill/>
                </a:ln>
                <a:solidFill>
                  <a:srgbClr val="000000"/>
                </a:solidFill>
                <a:effectLst/>
                <a:uLnTx/>
                <a:uFillTx/>
                <a:latin typeface="Tahoma"/>
                <a:ea typeface="+mn-ea"/>
                <a:cs typeface="Arial"/>
              </a:rPr>
              <a:t>Fortunately DES is not a group. </a:t>
            </a:r>
          </a:p>
          <a:p>
            <a:pPr marL="800100" marR="0" lvl="1" indent="-342900" algn="l" defTabSz="914400" rtl="0" eaLnBrk="1" fontAlgn="base" latinLnBrk="0" hangingPunct="1">
              <a:lnSpc>
                <a:spcPct val="100000"/>
              </a:lnSpc>
              <a:spcBef>
                <a:spcPct val="20000"/>
              </a:spcBef>
              <a:spcAft>
                <a:spcPct val="0"/>
              </a:spcAft>
              <a:buClr>
                <a:srgbClr val="009900"/>
              </a:buClr>
              <a:buSzPct val="60000"/>
              <a:buFont typeface="Wingdings" pitchFamily="2" charset="2"/>
              <a:buChar char="n"/>
              <a:tabLst/>
              <a:defRPr/>
            </a:pPr>
            <a:r>
              <a:rPr kumimoji="0" lang="en-US" altLang="en-US" sz="2400" b="0" i="0" u="none" strike="noStrike" kern="0" cap="none" spc="0" normalizeH="0" baseline="0" noProof="0" dirty="0">
                <a:ln>
                  <a:noFill/>
                </a:ln>
                <a:solidFill>
                  <a:srgbClr val="000000"/>
                </a:solidFill>
                <a:effectLst/>
                <a:uLnTx/>
                <a:uFillTx/>
                <a:latin typeface="Tahoma"/>
                <a:ea typeface="+mn-ea"/>
                <a:cs typeface="Arial"/>
              </a:rPr>
              <a:t>This means that we can use double or triple DES to increase the key size.</a:t>
            </a:r>
          </a:p>
          <a:p>
            <a:pPr marL="342900" marR="0" lvl="0" indent="-342900" algn="l" defTabSz="914400" rtl="0" eaLnBrk="1" fontAlgn="base" latinLnBrk="0" hangingPunct="1">
              <a:lnSpc>
                <a:spcPct val="100000"/>
              </a:lnSpc>
              <a:spcBef>
                <a:spcPct val="20000"/>
              </a:spcBef>
              <a:spcAft>
                <a:spcPct val="0"/>
              </a:spcAft>
              <a:buClr>
                <a:srgbClr val="009900"/>
              </a:buClr>
              <a:buSzPct val="60000"/>
              <a:buFont typeface="Wingdings" pitchFamily="2" charset="2"/>
              <a:buChar char="n"/>
              <a:tabLst/>
              <a:defRPr/>
            </a:pPr>
            <a:endParaRPr kumimoji="0" lang="en-US" altLang="en-US" sz="2400" b="0" i="0" u="none" strike="noStrike" kern="0" cap="none" spc="0" normalizeH="0" baseline="0" noProof="0" dirty="0">
              <a:ln>
                <a:noFill/>
              </a:ln>
              <a:solidFill>
                <a:srgbClr val="000000"/>
              </a:solidFill>
              <a:effectLst/>
              <a:uLnTx/>
              <a:uFillTx/>
              <a:latin typeface="Tahoma"/>
              <a:ea typeface="+mn-ea"/>
              <a:cs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F27734B-3A96-5141-2072-4B9AFBDD0D4F}"/>
                  </a:ext>
                </a:extLst>
              </p14:cNvPr>
              <p14:cNvContentPartPr/>
              <p14:nvPr/>
            </p14:nvContentPartPr>
            <p14:xfrm>
              <a:off x="1578960" y="1147680"/>
              <a:ext cx="6918480" cy="3654360"/>
            </p14:xfrm>
          </p:contentPart>
        </mc:Choice>
        <mc:Fallback xmlns="">
          <p:pic>
            <p:nvPicPr>
              <p:cNvPr id="2" name="Ink 1">
                <a:extLst>
                  <a:ext uri="{FF2B5EF4-FFF2-40B4-BE49-F238E27FC236}">
                    <a16:creationId xmlns:a16="http://schemas.microsoft.com/office/drawing/2014/main" id="{4F27734B-3A96-5141-2072-4B9AFBDD0D4F}"/>
                  </a:ext>
                </a:extLst>
              </p:cNvPr>
              <p:cNvPicPr/>
              <p:nvPr/>
            </p:nvPicPr>
            <p:blipFill>
              <a:blip r:embed="rId4"/>
              <a:stretch>
                <a:fillRect/>
              </a:stretch>
            </p:blipFill>
            <p:spPr>
              <a:xfrm>
                <a:off x="1569600" y="1138320"/>
                <a:ext cx="6937200" cy="3673080"/>
              </a:xfrm>
              <a:prstGeom prst="rect">
                <a:avLst/>
              </a:prstGeom>
            </p:spPr>
          </p:pic>
        </mc:Fallback>
      </mc:AlternateContent>
    </p:spTree>
    <p:extLst>
      <p:ext uri="{BB962C8B-B14F-4D97-AF65-F5344CB8AC3E}">
        <p14:creationId xmlns:p14="http://schemas.microsoft.com/office/powerpoint/2010/main" val="1054413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1"/>
          <p:cNvSpPr>
            <a:spLocks noGrp="1"/>
          </p:cNvSpPr>
          <p:nvPr>
            <p:ph type="sldNum" sz="quarter" idx="4294967295"/>
          </p:nvPr>
        </p:nvSpPr>
        <p:spPr>
          <a:xfrm>
            <a:off x="0" y="6584156"/>
            <a:ext cx="19050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DFFCC00-C686-4FF4-AD46-BC2935C64F0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16163" name="Text Box 3"/>
          <p:cNvSpPr txBox="1">
            <a:spLocks noChangeArrowheads="1"/>
          </p:cNvSpPr>
          <p:nvPr/>
        </p:nvSpPr>
        <p:spPr bwMode="auto">
          <a:xfrm>
            <a:off x="1375068" y="297485"/>
            <a:ext cx="1895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pitchFamily="18" charset="0"/>
                <a:ea typeface="+mn-ea"/>
                <a:cs typeface="Arial" charset="0"/>
              </a:rPr>
              <a:t>Continued</a:t>
            </a:r>
          </a:p>
        </p:txBody>
      </p:sp>
      <p:sp>
        <p:nvSpPr>
          <p:cNvPr id="111616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116165" name="Rectangle 5"/>
          <p:cNvSpPr>
            <a:spLocks noChangeArrowheads="1"/>
          </p:cNvSpPr>
          <p:nvPr/>
        </p:nvSpPr>
        <p:spPr bwMode="auto">
          <a:xfrm>
            <a:off x="228600" y="132279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Arial" charset="0"/>
              </a:rPr>
              <a:t>A substitution that maps every possible input to every possible output is a group.</a:t>
            </a:r>
          </a:p>
        </p:txBody>
      </p:sp>
      <p:pic>
        <p:nvPicPr>
          <p:cNvPr id="11161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2924175"/>
            <a:ext cx="6691312"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169" name="Text Box 9"/>
          <p:cNvSpPr txBox="1">
            <a:spLocks noChangeArrowheads="1"/>
          </p:cNvSpPr>
          <p:nvPr/>
        </p:nvSpPr>
        <p:spPr bwMode="auto">
          <a:xfrm>
            <a:off x="1630363" y="2286000"/>
            <a:ext cx="438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Arial" charset="0"/>
              </a:rPr>
              <a:t>Figure 6.13  </a:t>
            </a:r>
            <a:r>
              <a:rPr kumimoji="0" lang="en-US" altLang="en-US" sz="2000" b="0" i="1" u="none" strike="noStrike" kern="1200" cap="none" spc="0" normalizeH="0" baseline="0" noProof="0" dirty="0">
                <a:ln>
                  <a:noFill/>
                </a:ln>
                <a:solidFill>
                  <a:srgbClr val="000000"/>
                </a:solidFill>
                <a:effectLst/>
                <a:uLnTx/>
                <a:uFillTx/>
                <a:latin typeface="Times New Roman" pitchFamily="18" charset="0"/>
                <a:ea typeface="+mn-ea"/>
                <a:cs typeface="Arial" charset="0"/>
              </a:rPr>
              <a:t>Composition of mapping</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969265B-C64D-B81C-047E-DD015FA49BE7}"/>
                  </a:ext>
                </a:extLst>
              </p14:cNvPr>
              <p14:cNvContentPartPr/>
              <p14:nvPr/>
            </p14:nvContentPartPr>
            <p14:xfrm>
              <a:off x="1676520" y="1862280"/>
              <a:ext cx="6402960" cy="2937600"/>
            </p14:xfrm>
          </p:contentPart>
        </mc:Choice>
        <mc:Fallback xmlns="">
          <p:pic>
            <p:nvPicPr>
              <p:cNvPr id="2" name="Ink 1">
                <a:extLst>
                  <a:ext uri="{FF2B5EF4-FFF2-40B4-BE49-F238E27FC236}">
                    <a16:creationId xmlns:a16="http://schemas.microsoft.com/office/drawing/2014/main" id="{9969265B-C64D-B81C-047E-DD015FA49BE7}"/>
                  </a:ext>
                </a:extLst>
              </p:cNvPr>
              <p:cNvPicPr/>
              <p:nvPr/>
            </p:nvPicPr>
            <p:blipFill>
              <a:blip r:embed="rId5"/>
              <a:stretch>
                <a:fillRect/>
              </a:stretch>
            </p:blipFill>
            <p:spPr>
              <a:xfrm>
                <a:off x="1667160" y="1852920"/>
                <a:ext cx="6421680" cy="2956320"/>
              </a:xfrm>
              <a:prstGeom prst="rect">
                <a:avLst/>
              </a:prstGeom>
            </p:spPr>
          </p:pic>
        </mc:Fallback>
      </mc:AlternateContent>
    </p:spTree>
    <p:extLst>
      <p:ext uri="{BB962C8B-B14F-4D97-AF65-F5344CB8AC3E}">
        <p14:creationId xmlns:p14="http://schemas.microsoft.com/office/powerpoint/2010/main" val="2859402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4294967295"/>
          </p:nvPr>
        </p:nvSpPr>
        <p:spPr>
          <a:xfrm>
            <a:off x="0" y="6553200"/>
            <a:ext cx="19050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53A4154-2849-4E42-8FEA-18DBF9BB5F3C}"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58825" name="Rectangle 9"/>
          <p:cNvSpPr>
            <a:spLocks noChangeArrowheads="1"/>
          </p:cNvSpPr>
          <p:nvPr/>
        </p:nvSpPr>
        <p:spPr bwMode="auto">
          <a:xfrm>
            <a:off x="266131" y="1414568"/>
            <a:ext cx="86868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u="none" strike="noStrike" kern="1200" cap="none" spc="0" normalizeH="0" baseline="0" noProof="0" dirty="0">
                <a:ln>
                  <a:noFill/>
                </a:ln>
                <a:solidFill>
                  <a:srgbClr val="000000"/>
                </a:solidFill>
                <a:effectLst/>
                <a:uLnTx/>
                <a:uFillTx/>
                <a:latin typeface="Times New Roman" pitchFamily="18" charset="0"/>
                <a:ea typeface="+mn-ea"/>
                <a:cs typeface="Arial" charset="0"/>
              </a:rPr>
              <a:t>Double DES (2DES)</a:t>
            </a:r>
            <a:r>
              <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 </a:t>
            </a:r>
          </a:p>
        </p:txBody>
      </p:sp>
      <p:sp>
        <p:nvSpPr>
          <p:cNvPr id="1058826" name="Text Box 10"/>
          <p:cNvSpPr txBox="1">
            <a:spLocks noChangeArrowheads="1"/>
          </p:cNvSpPr>
          <p:nvPr/>
        </p:nvSpPr>
        <p:spPr bwMode="auto">
          <a:xfrm>
            <a:off x="1371600" y="264698"/>
            <a:ext cx="22701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Double DES</a:t>
            </a:r>
          </a:p>
        </p:txBody>
      </p:sp>
      <p:sp>
        <p:nvSpPr>
          <p:cNvPr id="1058827" name="Rectangle 11"/>
          <p:cNvSpPr>
            <a:spLocks noChangeArrowheads="1"/>
          </p:cNvSpPr>
          <p:nvPr/>
        </p:nvSpPr>
        <p:spPr bwMode="auto">
          <a:xfrm>
            <a:off x="228600" y="3906940"/>
            <a:ext cx="86868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lvl="0" algn="just" defTabSz="914400" rtl="0" eaLnBrk="1" fontAlgn="base" latinLnBrk="0" hangingPunct="1">
              <a:lnSpc>
                <a:spcPct val="100000"/>
              </a:lnSpc>
              <a:spcBef>
                <a:spcPct val="0"/>
              </a:spcBef>
              <a:spcAft>
                <a:spcPct val="0"/>
              </a:spcAft>
              <a:buClrTx/>
              <a:buSzTx/>
              <a:tabLst/>
              <a:defRPr/>
            </a:pPr>
            <a:endPar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aphicFrame>
        <p:nvGraphicFramePr>
          <p:cNvPr id="2" name="Object 1">
            <a:extLst>
              <a:ext uri="{FF2B5EF4-FFF2-40B4-BE49-F238E27FC236}">
                <a16:creationId xmlns:a16="http://schemas.microsoft.com/office/drawing/2014/main" id="{384B35D5-25BA-4D74-90BC-6458475FB1CE}"/>
              </a:ext>
            </a:extLst>
          </p:cNvPr>
          <p:cNvGraphicFramePr>
            <a:graphicFrameLocks noChangeAspect="1"/>
          </p:cNvGraphicFramePr>
          <p:nvPr>
            <p:extLst>
              <p:ext uri="{D42A27DB-BD31-4B8C-83A1-F6EECF244321}">
                <p14:modId xmlns:p14="http://schemas.microsoft.com/office/powerpoint/2010/main" val="314776649"/>
              </p:ext>
            </p:extLst>
          </p:nvPr>
        </p:nvGraphicFramePr>
        <p:xfrm>
          <a:off x="1381432" y="2134419"/>
          <a:ext cx="5524500" cy="1803400"/>
        </p:xfrm>
        <a:graphic>
          <a:graphicData uri="http://schemas.openxmlformats.org/presentationml/2006/ole">
            <mc:AlternateContent xmlns:mc="http://schemas.openxmlformats.org/markup-compatibility/2006">
              <mc:Choice xmlns:v="urn:schemas-microsoft-com:vml" Requires="v">
                <p:oleObj name="Bitmap Image" r:id="rId3" imgW="5524560" imgH="1803240" progId="Paint.Picture">
                  <p:embed/>
                </p:oleObj>
              </mc:Choice>
              <mc:Fallback>
                <p:oleObj name="Bitmap Image" r:id="rId3" imgW="5524560" imgH="1803240" progId="Paint.Picture">
                  <p:embed/>
                  <p:pic>
                    <p:nvPicPr>
                      <p:cNvPr id="2" name="Object 1">
                        <a:extLst>
                          <a:ext uri="{FF2B5EF4-FFF2-40B4-BE49-F238E27FC236}">
                            <a16:creationId xmlns:a16="http://schemas.microsoft.com/office/drawing/2014/main" id="{384B35D5-25BA-4D74-90BC-6458475FB1CE}"/>
                          </a:ext>
                        </a:extLst>
                      </p:cNvPr>
                      <p:cNvPicPr/>
                      <p:nvPr/>
                    </p:nvPicPr>
                    <p:blipFill>
                      <a:blip r:embed="rId4"/>
                      <a:stretch>
                        <a:fillRect/>
                      </a:stretch>
                    </p:blipFill>
                    <p:spPr>
                      <a:xfrm>
                        <a:off x="1381432" y="2134419"/>
                        <a:ext cx="5524500" cy="18034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45637AB-9F76-A663-F4A4-AD5055EF5BCD}"/>
                  </a:ext>
                </a:extLst>
              </p14:cNvPr>
              <p14:cNvContentPartPr/>
              <p14:nvPr/>
            </p14:nvContentPartPr>
            <p14:xfrm>
              <a:off x="2504880" y="1383120"/>
              <a:ext cx="5477040" cy="2914920"/>
            </p14:xfrm>
          </p:contentPart>
        </mc:Choice>
        <mc:Fallback xmlns="">
          <p:pic>
            <p:nvPicPr>
              <p:cNvPr id="3" name="Ink 2">
                <a:extLst>
                  <a:ext uri="{FF2B5EF4-FFF2-40B4-BE49-F238E27FC236}">
                    <a16:creationId xmlns:a16="http://schemas.microsoft.com/office/drawing/2014/main" id="{F45637AB-9F76-A663-F4A4-AD5055EF5BCD}"/>
                  </a:ext>
                </a:extLst>
              </p:cNvPr>
              <p:cNvPicPr/>
              <p:nvPr/>
            </p:nvPicPr>
            <p:blipFill>
              <a:blip r:embed="rId6"/>
              <a:stretch>
                <a:fillRect/>
              </a:stretch>
            </p:blipFill>
            <p:spPr>
              <a:xfrm>
                <a:off x="2495520" y="1373760"/>
                <a:ext cx="5495760" cy="2933640"/>
              </a:xfrm>
              <a:prstGeom prst="rect">
                <a:avLst/>
              </a:prstGeom>
            </p:spPr>
          </p:pic>
        </mc:Fallback>
      </mc:AlternateContent>
    </p:spTree>
    <p:extLst>
      <p:ext uri="{BB962C8B-B14F-4D97-AF65-F5344CB8AC3E}">
        <p14:creationId xmlns:p14="http://schemas.microsoft.com/office/powerpoint/2010/main" val="3700130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4294967295"/>
          </p:nvPr>
        </p:nvSpPr>
        <p:spPr>
          <a:xfrm>
            <a:off x="0" y="6553200"/>
            <a:ext cx="19050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53A4154-2849-4E42-8FEA-18DBF9BB5F3C}"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58826" name="Text Box 10"/>
          <p:cNvSpPr txBox="1">
            <a:spLocks noChangeArrowheads="1"/>
          </p:cNvSpPr>
          <p:nvPr/>
        </p:nvSpPr>
        <p:spPr bwMode="auto">
          <a:xfrm>
            <a:off x="1371600" y="264698"/>
            <a:ext cx="71593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Meet-in-the-middle attack for double DES</a:t>
            </a:r>
          </a:p>
        </p:txBody>
      </p:sp>
      <p:sp>
        <p:nvSpPr>
          <p:cNvPr id="1058827" name="Rectangle 11"/>
          <p:cNvSpPr>
            <a:spLocks noChangeArrowheads="1"/>
          </p:cNvSpPr>
          <p:nvPr/>
        </p:nvSpPr>
        <p:spPr bwMode="auto">
          <a:xfrm>
            <a:off x="228600" y="3906940"/>
            <a:ext cx="86868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marR="0" lvl="0"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3333CC"/>
                </a:solidFill>
                <a:effectLst/>
                <a:uLnTx/>
                <a:uFillTx/>
                <a:latin typeface="Times New Roman" pitchFamily="18" charset="0"/>
                <a:ea typeface="+mn-ea"/>
                <a:cs typeface="Arial" charset="0"/>
              </a:rPr>
              <a:t>Meet-in-the-Middle Attack</a:t>
            </a:r>
          </a:p>
          <a:p>
            <a:pPr marL="457200" marR="0" lvl="0"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Using a known-plaintext attack called </a:t>
            </a:r>
            <a:r>
              <a:rPr kumimoji="0" lang="en-US"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meet-in-the-middle attack</a:t>
            </a:r>
            <a:r>
              <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 shows that double DES improves this vulnerability slightly (to 2</a:t>
            </a:r>
            <a:r>
              <a:rPr kumimoji="0" lang="en-US" altLang="en-US" sz="2800" b="0" i="1" u="none" strike="noStrike" kern="1200" cap="none" spc="0" normalizeH="0" baseline="30000" noProof="0" dirty="0">
                <a:ln>
                  <a:noFill/>
                </a:ln>
                <a:solidFill>
                  <a:srgbClr val="000000"/>
                </a:solidFill>
                <a:effectLst/>
                <a:uLnTx/>
                <a:uFillTx/>
                <a:latin typeface="Times New Roman" pitchFamily="18" charset="0"/>
                <a:ea typeface="+mn-ea"/>
                <a:cs typeface="Arial" charset="0"/>
              </a:rPr>
              <a:t>57</a:t>
            </a:r>
            <a:r>
              <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 tests), but not tremendously (to 2</a:t>
            </a:r>
            <a:r>
              <a:rPr kumimoji="0" lang="en-US" altLang="en-US" sz="2800" b="0" i="1" u="none" strike="noStrike" kern="1200" cap="none" spc="0" normalizeH="0" baseline="30000" noProof="0" dirty="0">
                <a:ln>
                  <a:noFill/>
                </a:ln>
                <a:solidFill>
                  <a:srgbClr val="000000"/>
                </a:solidFill>
                <a:effectLst/>
                <a:uLnTx/>
                <a:uFillTx/>
                <a:latin typeface="Times New Roman" pitchFamily="18" charset="0"/>
                <a:ea typeface="+mn-ea"/>
                <a:cs typeface="Arial" charset="0"/>
              </a:rPr>
              <a:t>112</a:t>
            </a:r>
            <a:r>
              <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 </a:t>
            </a:r>
          </a:p>
        </p:txBody>
      </p:sp>
      <p:graphicFrame>
        <p:nvGraphicFramePr>
          <p:cNvPr id="2" name="Object 1">
            <a:extLst>
              <a:ext uri="{FF2B5EF4-FFF2-40B4-BE49-F238E27FC236}">
                <a16:creationId xmlns:a16="http://schemas.microsoft.com/office/drawing/2014/main" id="{384B35D5-25BA-4D74-90BC-6458475FB1CE}"/>
              </a:ext>
            </a:extLst>
          </p:cNvPr>
          <p:cNvGraphicFramePr>
            <a:graphicFrameLocks noChangeAspect="1"/>
          </p:cNvGraphicFramePr>
          <p:nvPr>
            <p:extLst>
              <p:ext uri="{D42A27DB-BD31-4B8C-83A1-F6EECF244321}">
                <p14:modId xmlns:p14="http://schemas.microsoft.com/office/powerpoint/2010/main" val="2188567958"/>
              </p:ext>
            </p:extLst>
          </p:nvPr>
        </p:nvGraphicFramePr>
        <p:xfrm>
          <a:off x="1809750" y="1476506"/>
          <a:ext cx="5524500" cy="1803400"/>
        </p:xfrm>
        <a:graphic>
          <a:graphicData uri="http://schemas.openxmlformats.org/presentationml/2006/ole">
            <mc:AlternateContent xmlns:mc="http://schemas.openxmlformats.org/markup-compatibility/2006">
              <mc:Choice xmlns:v="urn:schemas-microsoft-com:vml" Requires="v">
                <p:oleObj name="Bitmap Image" r:id="rId3" imgW="5524560" imgH="1803240" progId="Paint.Picture">
                  <p:embed/>
                </p:oleObj>
              </mc:Choice>
              <mc:Fallback>
                <p:oleObj name="Bitmap Image" r:id="rId3" imgW="5524560" imgH="1803240" progId="Paint.Picture">
                  <p:embed/>
                  <p:pic>
                    <p:nvPicPr>
                      <p:cNvPr id="2" name="Object 1">
                        <a:extLst>
                          <a:ext uri="{FF2B5EF4-FFF2-40B4-BE49-F238E27FC236}">
                            <a16:creationId xmlns:a16="http://schemas.microsoft.com/office/drawing/2014/main" id="{384B35D5-25BA-4D74-90BC-6458475FB1CE}"/>
                          </a:ext>
                        </a:extLst>
                      </p:cNvPr>
                      <p:cNvPicPr/>
                      <p:nvPr/>
                    </p:nvPicPr>
                    <p:blipFill>
                      <a:blip r:embed="rId4"/>
                      <a:stretch>
                        <a:fillRect/>
                      </a:stretch>
                    </p:blipFill>
                    <p:spPr>
                      <a:xfrm>
                        <a:off x="1809750" y="1476506"/>
                        <a:ext cx="5524500" cy="18034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D84533D-AE8C-9D76-8EC9-2C53E162A3C3}"/>
                  </a:ext>
                </a:extLst>
              </p14:cNvPr>
              <p14:cNvContentPartPr/>
              <p14:nvPr/>
            </p14:nvContentPartPr>
            <p14:xfrm>
              <a:off x="636120" y="1625040"/>
              <a:ext cx="6802560" cy="4178880"/>
            </p14:xfrm>
          </p:contentPart>
        </mc:Choice>
        <mc:Fallback xmlns="">
          <p:pic>
            <p:nvPicPr>
              <p:cNvPr id="3" name="Ink 2">
                <a:extLst>
                  <a:ext uri="{FF2B5EF4-FFF2-40B4-BE49-F238E27FC236}">
                    <a16:creationId xmlns:a16="http://schemas.microsoft.com/office/drawing/2014/main" id="{BD84533D-AE8C-9D76-8EC9-2C53E162A3C3}"/>
                  </a:ext>
                </a:extLst>
              </p:cNvPr>
              <p:cNvPicPr/>
              <p:nvPr/>
            </p:nvPicPr>
            <p:blipFill>
              <a:blip r:embed="rId6"/>
              <a:stretch>
                <a:fillRect/>
              </a:stretch>
            </p:blipFill>
            <p:spPr>
              <a:xfrm>
                <a:off x="626760" y="1615680"/>
                <a:ext cx="6821280" cy="4197600"/>
              </a:xfrm>
              <a:prstGeom prst="rect">
                <a:avLst/>
              </a:prstGeom>
            </p:spPr>
          </p:pic>
        </mc:Fallback>
      </mc:AlternateContent>
    </p:spTree>
    <p:extLst>
      <p:ext uri="{BB962C8B-B14F-4D97-AF65-F5344CB8AC3E}">
        <p14:creationId xmlns:p14="http://schemas.microsoft.com/office/powerpoint/2010/main" val="35886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4294967295"/>
          </p:nvPr>
        </p:nvSpPr>
        <p:spPr>
          <a:xfrm>
            <a:off x="0" y="6553200"/>
            <a:ext cx="19050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0440562-1735-408D-A3D0-F26FC050D8AD}"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1243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393825"/>
            <a:ext cx="655478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4364" name="Text Box 12"/>
          <p:cNvSpPr txBox="1">
            <a:spLocks noChangeArrowheads="1"/>
          </p:cNvSpPr>
          <p:nvPr/>
        </p:nvSpPr>
        <p:spPr bwMode="auto">
          <a:xfrm>
            <a:off x="1524000" y="268227"/>
            <a:ext cx="71593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Meet-in-the-middle attack for double DES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BD6362B-C4D0-6CEC-415C-3ED57E874ADE}"/>
                  </a:ext>
                </a:extLst>
              </p14:cNvPr>
              <p14:cNvContentPartPr/>
              <p14:nvPr/>
            </p14:nvContentPartPr>
            <p14:xfrm>
              <a:off x="3112560" y="2521440"/>
              <a:ext cx="2492640" cy="2353680"/>
            </p14:xfrm>
          </p:contentPart>
        </mc:Choice>
        <mc:Fallback xmlns="">
          <p:pic>
            <p:nvPicPr>
              <p:cNvPr id="2" name="Ink 1">
                <a:extLst>
                  <a:ext uri="{FF2B5EF4-FFF2-40B4-BE49-F238E27FC236}">
                    <a16:creationId xmlns:a16="http://schemas.microsoft.com/office/drawing/2014/main" id="{3BD6362B-C4D0-6CEC-415C-3ED57E874ADE}"/>
                  </a:ext>
                </a:extLst>
              </p:cNvPr>
              <p:cNvPicPr/>
              <p:nvPr/>
            </p:nvPicPr>
            <p:blipFill>
              <a:blip r:embed="rId5"/>
              <a:stretch>
                <a:fillRect/>
              </a:stretch>
            </p:blipFill>
            <p:spPr>
              <a:xfrm>
                <a:off x="3103200" y="2512080"/>
                <a:ext cx="2511360" cy="2372400"/>
              </a:xfrm>
              <a:prstGeom prst="rect">
                <a:avLst/>
              </a:prstGeom>
            </p:spPr>
          </p:pic>
        </mc:Fallback>
      </mc:AlternateContent>
    </p:spTree>
    <p:extLst>
      <p:ext uri="{BB962C8B-B14F-4D97-AF65-F5344CB8AC3E}">
        <p14:creationId xmlns:p14="http://schemas.microsoft.com/office/powerpoint/2010/main" val="216501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Reversible vs. Irreversible</a:t>
            </a:r>
          </a:p>
        </p:txBody>
      </p:sp>
      <p:sp>
        <p:nvSpPr>
          <p:cNvPr id="13315" name="Rectangle 4"/>
          <p:cNvSpPr>
            <a:spLocks noGrp="1" noChangeArrowheads="1"/>
          </p:cNvSpPr>
          <p:nvPr>
            <p:ph sz="half" idx="1"/>
          </p:nvPr>
        </p:nvSpPr>
        <p:spPr>
          <a:xfrm>
            <a:off x="457200" y="2286000"/>
            <a:ext cx="4038600" cy="3844925"/>
          </a:xfrm>
        </p:spPr>
        <p:txBody>
          <a:bodyPr/>
          <a:lstStyle/>
          <a:p>
            <a:pPr eaLnBrk="1" hangingPunct="1">
              <a:buFont typeface="Wingdings" pitchFamily="2" charset="2"/>
              <a:buNone/>
            </a:pPr>
            <a:r>
              <a:rPr lang="en-US" altLang="en-US" sz="3200" u="sng"/>
              <a:t>Reversible Mapping</a:t>
            </a:r>
            <a:endParaRPr lang="en-US" altLang="en-US" sz="3200" b="1" u="sng">
              <a:solidFill>
                <a:srgbClr val="000000"/>
              </a:solidFill>
            </a:endParaRPr>
          </a:p>
          <a:p>
            <a:pPr eaLnBrk="1" hangingPunct="1">
              <a:buFont typeface="Wingdings" pitchFamily="2" charset="2"/>
              <a:buNone/>
            </a:pPr>
            <a:r>
              <a:rPr lang="en-US" altLang="en-US" sz="2600" b="1">
                <a:solidFill>
                  <a:srgbClr val="000000"/>
                </a:solidFill>
              </a:rPr>
              <a:t>Plaintext	Ciphertext</a:t>
            </a:r>
          </a:p>
          <a:p>
            <a:pPr eaLnBrk="1" hangingPunct="1">
              <a:buFont typeface="Wingdings" pitchFamily="2" charset="2"/>
              <a:buNone/>
            </a:pPr>
            <a:r>
              <a:rPr lang="en-US" altLang="en-US" sz="3200">
                <a:solidFill>
                  <a:srgbClr val="000000"/>
                </a:solidFill>
              </a:rPr>
              <a:t>	00		    11</a:t>
            </a:r>
          </a:p>
          <a:p>
            <a:pPr eaLnBrk="1" hangingPunct="1">
              <a:buFont typeface="Wingdings" pitchFamily="2" charset="2"/>
              <a:buNone/>
            </a:pPr>
            <a:r>
              <a:rPr lang="en-US" altLang="en-US" sz="3200">
                <a:solidFill>
                  <a:srgbClr val="000000"/>
                </a:solidFill>
              </a:rPr>
              <a:t>	01		    10</a:t>
            </a:r>
          </a:p>
          <a:p>
            <a:pPr eaLnBrk="1" hangingPunct="1">
              <a:buFont typeface="Wingdings" pitchFamily="2" charset="2"/>
              <a:buNone/>
            </a:pPr>
            <a:r>
              <a:rPr lang="en-US" altLang="en-US" sz="3200">
                <a:solidFill>
                  <a:srgbClr val="000000"/>
                </a:solidFill>
              </a:rPr>
              <a:t>	10		    00</a:t>
            </a:r>
          </a:p>
          <a:p>
            <a:pPr eaLnBrk="1" hangingPunct="1">
              <a:buFont typeface="Wingdings" pitchFamily="2" charset="2"/>
              <a:buNone/>
            </a:pPr>
            <a:r>
              <a:rPr lang="en-US" altLang="en-US" sz="3200">
                <a:solidFill>
                  <a:srgbClr val="000000"/>
                </a:solidFill>
              </a:rPr>
              <a:t>	11		    01</a:t>
            </a:r>
          </a:p>
        </p:txBody>
      </p:sp>
      <p:sp>
        <p:nvSpPr>
          <p:cNvPr id="176133" name="Rectangle 5"/>
          <p:cNvSpPr>
            <a:spLocks noGrp="1" noChangeArrowheads="1"/>
          </p:cNvSpPr>
          <p:nvPr>
            <p:ph sz="half" idx="2"/>
          </p:nvPr>
        </p:nvSpPr>
        <p:spPr>
          <a:xfrm>
            <a:off x="4648200" y="2362200"/>
            <a:ext cx="4038600" cy="3768725"/>
          </a:xfrm>
        </p:spPr>
        <p:txBody>
          <a:bodyPr/>
          <a:lstStyle/>
          <a:p>
            <a:pPr eaLnBrk="1" hangingPunct="1">
              <a:buFont typeface="Wingdings" pitchFamily="2" charset="2"/>
              <a:buNone/>
            </a:pPr>
            <a:r>
              <a:rPr lang="en-US" altLang="en-US" sz="3200" u="sng"/>
              <a:t>Irreversible Mapping</a:t>
            </a:r>
            <a:endParaRPr lang="en-US" altLang="en-US" sz="3200" b="1" u="sng">
              <a:solidFill>
                <a:srgbClr val="000000"/>
              </a:solidFill>
            </a:endParaRPr>
          </a:p>
          <a:p>
            <a:pPr eaLnBrk="1" hangingPunct="1">
              <a:buFont typeface="Wingdings" pitchFamily="2" charset="2"/>
              <a:buNone/>
            </a:pPr>
            <a:r>
              <a:rPr lang="en-US" altLang="en-US" sz="2600" b="1">
                <a:solidFill>
                  <a:srgbClr val="000000"/>
                </a:solidFill>
              </a:rPr>
              <a:t>Plaintext	Ciphertext</a:t>
            </a:r>
          </a:p>
          <a:p>
            <a:pPr eaLnBrk="1" hangingPunct="1">
              <a:buFont typeface="Wingdings" pitchFamily="2" charset="2"/>
              <a:buNone/>
            </a:pPr>
            <a:r>
              <a:rPr lang="en-US" altLang="en-US" sz="3200">
                <a:solidFill>
                  <a:srgbClr val="000000"/>
                </a:solidFill>
              </a:rPr>
              <a:t>	00		    11</a:t>
            </a:r>
          </a:p>
          <a:p>
            <a:pPr eaLnBrk="1" hangingPunct="1">
              <a:buFont typeface="Wingdings" pitchFamily="2" charset="2"/>
              <a:buNone/>
            </a:pPr>
            <a:r>
              <a:rPr lang="en-US" altLang="en-US" sz="3200">
                <a:solidFill>
                  <a:srgbClr val="000000"/>
                </a:solidFill>
              </a:rPr>
              <a:t>	01		    10</a:t>
            </a:r>
          </a:p>
          <a:p>
            <a:pPr eaLnBrk="1" hangingPunct="1">
              <a:buFont typeface="Wingdings" pitchFamily="2" charset="2"/>
              <a:buNone/>
            </a:pPr>
            <a:r>
              <a:rPr lang="en-US" altLang="en-US" sz="3200">
                <a:solidFill>
                  <a:srgbClr val="000000"/>
                </a:solidFill>
              </a:rPr>
              <a:t>	10		   </a:t>
            </a:r>
            <a:r>
              <a:rPr lang="en-US" altLang="en-US" sz="3200">
                <a:solidFill>
                  <a:schemeClr val="hlink"/>
                </a:solidFill>
              </a:rPr>
              <a:t> 01</a:t>
            </a:r>
          </a:p>
          <a:p>
            <a:pPr eaLnBrk="1" hangingPunct="1">
              <a:buFont typeface="Wingdings" pitchFamily="2" charset="2"/>
              <a:buNone/>
            </a:pPr>
            <a:r>
              <a:rPr lang="en-US" altLang="en-US" sz="3200">
                <a:solidFill>
                  <a:srgbClr val="000000"/>
                </a:solidFill>
              </a:rPr>
              <a:t>	11		    </a:t>
            </a:r>
            <a:r>
              <a:rPr lang="en-US" altLang="en-US" sz="3200">
                <a:solidFill>
                  <a:schemeClr val="hlink"/>
                </a:solidFill>
              </a:rPr>
              <a:t>01</a:t>
            </a:r>
          </a:p>
        </p:txBody>
      </p:sp>
      <p:sp>
        <p:nvSpPr>
          <p:cNvPr id="13317"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7C513154-C81D-4F95-872A-6F3CC0250207}" type="slidenum">
              <a:rPr lang="ar-SA" altLang="en-US" sz="1200">
                <a:latin typeface="Arial" charset="0"/>
              </a:rPr>
              <a:pPr eaLnBrk="1" hangingPunct="1">
                <a:spcBef>
                  <a:spcPct val="0"/>
                </a:spcBef>
                <a:buClrTx/>
                <a:buSzTx/>
                <a:buFontTx/>
                <a:buNone/>
              </a:pPr>
              <a:t>5</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EB27387-70EB-47FA-330B-8AEAC4577403}"/>
                  </a:ext>
                </a:extLst>
              </p14:cNvPr>
              <p14:cNvContentPartPr/>
              <p14:nvPr/>
            </p14:nvContentPartPr>
            <p14:xfrm>
              <a:off x="1643400" y="3530880"/>
              <a:ext cx="5657040" cy="2881800"/>
            </p14:xfrm>
          </p:contentPart>
        </mc:Choice>
        <mc:Fallback xmlns="">
          <p:pic>
            <p:nvPicPr>
              <p:cNvPr id="2" name="Ink 1">
                <a:extLst>
                  <a:ext uri="{FF2B5EF4-FFF2-40B4-BE49-F238E27FC236}">
                    <a16:creationId xmlns:a16="http://schemas.microsoft.com/office/drawing/2014/main" id="{0EB27387-70EB-47FA-330B-8AEAC4577403}"/>
                  </a:ext>
                </a:extLst>
              </p:cNvPr>
              <p:cNvPicPr/>
              <p:nvPr/>
            </p:nvPicPr>
            <p:blipFill>
              <a:blip r:embed="rId3"/>
              <a:stretch>
                <a:fillRect/>
              </a:stretch>
            </p:blipFill>
            <p:spPr>
              <a:xfrm>
                <a:off x="1634040" y="3521520"/>
                <a:ext cx="5675760" cy="2900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6133">
                                            <p:txEl>
                                              <p:pRg st="0" end="0"/>
                                            </p:txEl>
                                          </p:spTgt>
                                        </p:tgtEl>
                                        <p:attrNameLst>
                                          <p:attrName>style.visibility</p:attrName>
                                        </p:attrNameLst>
                                      </p:cBhvr>
                                      <p:to>
                                        <p:strVal val="visible"/>
                                      </p:to>
                                    </p:set>
                                    <p:animEffect transition="in" filter="box(in)">
                                      <p:cBhvr>
                                        <p:cTn id="7" dur="500"/>
                                        <p:tgtEl>
                                          <p:spTgt spid="17613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6133">
                                            <p:txEl>
                                              <p:pRg st="1" end="1"/>
                                            </p:txEl>
                                          </p:spTgt>
                                        </p:tgtEl>
                                        <p:attrNameLst>
                                          <p:attrName>style.visibility</p:attrName>
                                        </p:attrNameLst>
                                      </p:cBhvr>
                                      <p:to>
                                        <p:strVal val="visible"/>
                                      </p:to>
                                    </p:set>
                                    <p:animEffect transition="in" filter="box(in)">
                                      <p:cBhvr>
                                        <p:cTn id="10" dur="500"/>
                                        <p:tgtEl>
                                          <p:spTgt spid="17613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6133">
                                            <p:txEl>
                                              <p:pRg st="2" end="2"/>
                                            </p:txEl>
                                          </p:spTgt>
                                        </p:tgtEl>
                                        <p:attrNameLst>
                                          <p:attrName>style.visibility</p:attrName>
                                        </p:attrNameLst>
                                      </p:cBhvr>
                                      <p:to>
                                        <p:strVal val="visible"/>
                                      </p:to>
                                    </p:set>
                                    <p:animEffect transition="in" filter="box(in)">
                                      <p:cBhvr>
                                        <p:cTn id="13" dur="500"/>
                                        <p:tgtEl>
                                          <p:spTgt spid="17613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6133">
                                            <p:txEl>
                                              <p:pRg st="3" end="3"/>
                                            </p:txEl>
                                          </p:spTgt>
                                        </p:tgtEl>
                                        <p:attrNameLst>
                                          <p:attrName>style.visibility</p:attrName>
                                        </p:attrNameLst>
                                      </p:cBhvr>
                                      <p:to>
                                        <p:strVal val="visible"/>
                                      </p:to>
                                    </p:set>
                                    <p:animEffect transition="in" filter="box(in)">
                                      <p:cBhvr>
                                        <p:cTn id="16" dur="500"/>
                                        <p:tgtEl>
                                          <p:spTgt spid="17613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76133">
                                            <p:txEl>
                                              <p:pRg st="4" end="4"/>
                                            </p:txEl>
                                          </p:spTgt>
                                        </p:tgtEl>
                                        <p:attrNameLst>
                                          <p:attrName>style.visibility</p:attrName>
                                        </p:attrNameLst>
                                      </p:cBhvr>
                                      <p:to>
                                        <p:strVal val="visible"/>
                                      </p:to>
                                    </p:set>
                                    <p:animEffect transition="in" filter="box(in)">
                                      <p:cBhvr>
                                        <p:cTn id="19" dur="500"/>
                                        <p:tgtEl>
                                          <p:spTgt spid="176133">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6133">
                                            <p:txEl>
                                              <p:pRg st="5" end="5"/>
                                            </p:txEl>
                                          </p:spTgt>
                                        </p:tgtEl>
                                        <p:attrNameLst>
                                          <p:attrName>style.visibility</p:attrName>
                                        </p:attrNameLst>
                                      </p:cBhvr>
                                      <p:to>
                                        <p:strVal val="visible"/>
                                      </p:to>
                                    </p:set>
                                    <p:animEffect transition="in" filter="box(in)">
                                      <p:cBhvr>
                                        <p:cTn id="22" dur="500"/>
                                        <p:tgtEl>
                                          <p:spTgt spid="1761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4294967295"/>
          </p:nvPr>
        </p:nvSpPr>
        <p:spPr>
          <a:xfrm>
            <a:off x="0" y="6553200"/>
            <a:ext cx="19050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BCDCF7B-89B7-40F0-9F59-9200F3CDCCA3}"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0670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052638"/>
            <a:ext cx="6856413"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7023" name="Text Box 15"/>
          <p:cNvSpPr txBox="1">
            <a:spLocks noChangeArrowheads="1"/>
          </p:cNvSpPr>
          <p:nvPr/>
        </p:nvSpPr>
        <p:spPr bwMode="auto">
          <a:xfrm>
            <a:off x="1600200" y="1447800"/>
            <a:ext cx="5614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3333CC"/>
                </a:solidFill>
                <a:effectLst/>
                <a:uLnTx/>
                <a:uFillTx/>
                <a:latin typeface="Times New Roman" pitchFamily="18" charset="0"/>
                <a:ea typeface="+mn-ea"/>
                <a:cs typeface="Arial" charset="0"/>
              </a:rPr>
              <a:t>Figure 6.15  </a:t>
            </a:r>
            <a:r>
              <a:rPr kumimoji="0" lang="en-US" altLang="en-US" sz="2000" b="0" i="1" u="none" strike="noStrike" kern="1200" cap="none" spc="0" normalizeH="0" baseline="0" noProof="0">
                <a:ln>
                  <a:noFill/>
                </a:ln>
                <a:solidFill>
                  <a:srgbClr val="000000"/>
                </a:solidFill>
                <a:effectLst/>
                <a:uLnTx/>
                <a:uFillTx/>
                <a:latin typeface="Times New Roman" pitchFamily="18" charset="0"/>
                <a:ea typeface="+mn-ea"/>
                <a:cs typeface="Arial" charset="0"/>
              </a:rPr>
              <a:t>Tables for meet-in-the-middle attack</a:t>
            </a:r>
          </a:p>
        </p:txBody>
      </p:sp>
      <p:sp>
        <p:nvSpPr>
          <p:cNvPr id="14" name="Text Box 12"/>
          <p:cNvSpPr txBox="1">
            <a:spLocks noChangeArrowheads="1"/>
          </p:cNvSpPr>
          <p:nvPr/>
        </p:nvSpPr>
        <p:spPr bwMode="auto">
          <a:xfrm>
            <a:off x="1524000" y="268227"/>
            <a:ext cx="71593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Meet-in-the-middle attack for double DES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33D8819-0928-B88E-7F7B-42B5E229E094}"/>
                  </a:ext>
                </a:extLst>
              </p14:cNvPr>
              <p14:cNvContentPartPr/>
              <p14:nvPr/>
            </p14:nvContentPartPr>
            <p14:xfrm>
              <a:off x="1228680" y="2347920"/>
              <a:ext cx="6229440" cy="1621440"/>
            </p14:xfrm>
          </p:contentPart>
        </mc:Choice>
        <mc:Fallback xmlns="">
          <p:pic>
            <p:nvPicPr>
              <p:cNvPr id="2" name="Ink 1">
                <a:extLst>
                  <a:ext uri="{FF2B5EF4-FFF2-40B4-BE49-F238E27FC236}">
                    <a16:creationId xmlns:a16="http://schemas.microsoft.com/office/drawing/2014/main" id="{633D8819-0928-B88E-7F7B-42B5E229E094}"/>
                  </a:ext>
                </a:extLst>
              </p:cNvPr>
              <p:cNvPicPr/>
              <p:nvPr/>
            </p:nvPicPr>
            <p:blipFill>
              <a:blip r:embed="rId5"/>
              <a:stretch>
                <a:fillRect/>
              </a:stretch>
            </p:blipFill>
            <p:spPr>
              <a:xfrm>
                <a:off x="1219320" y="2338560"/>
                <a:ext cx="6248160" cy="1640160"/>
              </a:xfrm>
              <a:prstGeom prst="rect">
                <a:avLst/>
              </a:prstGeom>
            </p:spPr>
          </p:pic>
        </mc:Fallback>
      </mc:AlternateContent>
    </p:spTree>
    <p:extLst>
      <p:ext uri="{BB962C8B-B14F-4D97-AF65-F5344CB8AC3E}">
        <p14:creationId xmlns:p14="http://schemas.microsoft.com/office/powerpoint/2010/main" val="3476854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4294967295"/>
          </p:nvPr>
        </p:nvSpPr>
        <p:spPr>
          <a:xfrm>
            <a:off x="0" y="6553200"/>
            <a:ext cx="19050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06B167A-1EE7-4E8E-A5E7-C7C7A4B2D4F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0793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60" y="1447800"/>
            <a:ext cx="7075488"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9309" name="Text Box 13"/>
          <p:cNvSpPr txBox="1">
            <a:spLocks noChangeArrowheads="1"/>
          </p:cNvSpPr>
          <p:nvPr/>
        </p:nvSpPr>
        <p:spPr bwMode="auto">
          <a:xfrm>
            <a:off x="2971800" y="1012755"/>
            <a:ext cx="28526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99">
                    <a:lumMod val="75000"/>
                  </a:srgbClr>
                </a:solidFill>
                <a:effectLst/>
                <a:uLnTx/>
                <a:uFillTx/>
                <a:latin typeface="Times New Roman" pitchFamily="18" charset="0"/>
                <a:ea typeface="+mn-ea"/>
                <a:cs typeface="Arial" charset="0"/>
              </a:rPr>
              <a:t>Triple DES with two keys</a:t>
            </a:r>
          </a:p>
        </p:txBody>
      </p:sp>
      <p:sp>
        <p:nvSpPr>
          <p:cNvPr id="13" name="Text Box 12"/>
          <p:cNvSpPr txBox="1">
            <a:spLocks noChangeArrowheads="1"/>
          </p:cNvSpPr>
          <p:nvPr/>
        </p:nvSpPr>
        <p:spPr bwMode="auto">
          <a:xfrm>
            <a:off x="1511490" y="268227"/>
            <a:ext cx="20489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Triple DES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155D097-AEA3-5127-E7AF-C00D58023E90}"/>
                  </a:ext>
                </a:extLst>
              </p14:cNvPr>
              <p14:cNvContentPartPr/>
              <p14:nvPr/>
            </p14:nvContentPartPr>
            <p14:xfrm>
              <a:off x="320040" y="1120320"/>
              <a:ext cx="8157960" cy="4147200"/>
            </p14:xfrm>
          </p:contentPart>
        </mc:Choice>
        <mc:Fallback xmlns="">
          <p:pic>
            <p:nvPicPr>
              <p:cNvPr id="2" name="Ink 1">
                <a:extLst>
                  <a:ext uri="{FF2B5EF4-FFF2-40B4-BE49-F238E27FC236}">
                    <a16:creationId xmlns:a16="http://schemas.microsoft.com/office/drawing/2014/main" id="{F155D097-AEA3-5127-E7AF-C00D58023E90}"/>
                  </a:ext>
                </a:extLst>
              </p:cNvPr>
              <p:cNvPicPr/>
              <p:nvPr/>
            </p:nvPicPr>
            <p:blipFill>
              <a:blip r:embed="rId5"/>
              <a:stretch>
                <a:fillRect/>
              </a:stretch>
            </p:blipFill>
            <p:spPr>
              <a:xfrm>
                <a:off x="310680" y="1110960"/>
                <a:ext cx="8176680" cy="4165920"/>
              </a:xfrm>
              <a:prstGeom prst="rect">
                <a:avLst/>
              </a:prstGeom>
            </p:spPr>
          </p:pic>
        </mc:Fallback>
      </mc:AlternateContent>
    </p:spTree>
    <p:extLst>
      <p:ext uri="{BB962C8B-B14F-4D97-AF65-F5344CB8AC3E}">
        <p14:creationId xmlns:p14="http://schemas.microsoft.com/office/powerpoint/2010/main" val="1924244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4294967295"/>
          </p:nvPr>
        </p:nvSpPr>
        <p:spPr>
          <a:xfrm>
            <a:off x="0" y="6477000"/>
            <a:ext cx="1905000" cy="381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96BE456-5407-4BBB-ACAE-C840FDA7C48D}"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81354" name="Rectangle 10"/>
          <p:cNvSpPr>
            <a:spLocks noChangeArrowheads="1"/>
          </p:cNvSpPr>
          <p:nvPr/>
        </p:nvSpPr>
        <p:spPr bwMode="auto">
          <a:xfrm>
            <a:off x="152400" y="1447800"/>
            <a:ext cx="86868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Arial" charset="0"/>
              </a:rPr>
              <a:t>Triple DES with Three Keys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The possibility of known-plaintext attacks on triple DES with two keys has enticed some applications to use triple DES with three keys. Triple DES with three keys is used by many applications such as PGP (See Chapter 16).</a:t>
            </a:r>
          </a:p>
        </p:txBody>
      </p:sp>
      <p:sp>
        <p:nvSpPr>
          <p:cNvPr id="4" name="Text Box 12">
            <a:extLst>
              <a:ext uri="{FF2B5EF4-FFF2-40B4-BE49-F238E27FC236}">
                <a16:creationId xmlns:a16="http://schemas.microsoft.com/office/drawing/2014/main" id="{48666A01-3E8D-4138-87CA-7744AB101FDF}"/>
              </a:ext>
            </a:extLst>
          </p:cNvPr>
          <p:cNvSpPr txBox="1">
            <a:spLocks noChangeArrowheads="1"/>
          </p:cNvSpPr>
          <p:nvPr/>
        </p:nvSpPr>
        <p:spPr bwMode="auto">
          <a:xfrm>
            <a:off x="1511490" y="268227"/>
            <a:ext cx="20489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Triple DES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00334E7-005B-1776-553B-E7ACD259E727}"/>
                  </a:ext>
                </a:extLst>
              </p14:cNvPr>
              <p14:cNvContentPartPr/>
              <p14:nvPr/>
            </p14:nvContentPartPr>
            <p14:xfrm>
              <a:off x="4083480" y="1150560"/>
              <a:ext cx="4602600" cy="2530440"/>
            </p14:xfrm>
          </p:contentPart>
        </mc:Choice>
        <mc:Fallback xmlns="">
          <p:pic>
            <p:nvPicPr>
              <p:cNvPr id="2" name="Ink 1">
                <a:extLst>
                  <a:ext uri="{FF2B5EF4-FFF2-40B4-BE49-F238E27FC236}">
                    <a16:creationId xmlns:a16="http://schemas.microsoft.com/office/drawing/2014/main" id="{400334E7-005B-1776-553B-E7ACD259E727}"/>
                  </a:ext>
                </a:extLst>
              </p:cNvPr>
              <p:cNvPicPr/>
              <p:nvPr/>
            </p:nvPicPr>
            <p:blipFill>
              <a:blip r:embed="rId4"/>
              <a:stretch>
                <a:fillRect/>
              </a:stretch>
            </p:blipFill>
            <p:spPr>
              <a:xfrm>
                <a:off x="4074120" y="1141200"/>
                <a:ext cx="4621320" cy="2549160"/>
              </a:xfrm>
              <a:prstGeom prst="rect">
                <a:avLst/>
              </a:prstGeom>
            </p:spPr>
          </p:pic>
        </mc:Fallback>
      </mc:AlternateContent>
    </p:spTree>
    <p:extLst>
      <p:ext uri="{BB962C8B-B14F-4D97-AF65-F5344CB8AC3E}">
        <p14:creationId xmlns:p14="http://schemas.microsoft.com/office/powerpoint/2010/main" val="151035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19238"/>
            <a:ext cx="8153400" cy="5053012"/>
          </a:xfrm>
          <a:noFill/>
          <a:extLst>
            <a:ext uri="{91240B29-F687-4F45-9708-019B960494DF}">
              <a14:hiddenLine xmlns:a14="http://schemas.microsoft.com/office/drawing/2010/main" w="9525">
                <a:solidFill>
                  <a:schemeClr val="accent2"/>
                </a:solidFill>
                <a:miter lim="800000"/>
                <a:headEnd/>
                <a:tailEnd/>
              </a14:hiddenLine>
            </a:ext>
          </a:extLst>
        </p:spPr>
      </p:pic>
      <p:sp>
        <p:nvSpPr>
          <p:cNvPr id="14339" name="Rectangle 2"/>
          <p:cNvSpPr>
            <a:spLocks noGrp="1" noChangeArrowheads="1"/>
          </p:cNvSpPr>
          <p:nvPr>
            <p:ph type="title"/>
          </p:nvPr>
        </p:nvSpPr>
        <p:spPr>
          <a:xfrm>
            <a:off x="1517650" y="0"/>
            <a:ext cx="7307263" cy="990600"/>
          </a:xfrm>
        </p:spPr>
        <p:txBody>
          <a:bodyPr/>
          <a:lstStyle/>
          <a:p>
            <a:pPr eaLnBrk="1" hangingPunct="1"/>
            <a:r>
              <a:rPr lang="en-US" altLang="en-US"/>
              <a:t>Ideal Block Cipher</a:t>
            </a:r>
            <a:br>
              <a:rPr lang="en-US" altLang="en-US"/>
            </a:br>
            <a:r>
              <a:rPr lang="en-US" altLang="en-US"/>
              <a:t>(a general substitution cipher)</a:t>
            </a:r>
          </a:p>
        </p:txBody>
      </p:sp>
      <p:sp>
        <p:nvSpPr>
          <p:cNvPr id="180229" name="Line 5"/>
          <p:cNvSpPr>
            <a:spLocks noChangeShapeType="1"/>
          </p:cNvSpPr>
          <p:nvPr/>
        </p:nvSpPr>
        <p:spPr bwMode="auto">
          <a:xfrm flipH="1">
            <a:off x="1600200" y="3062288"/>
            <a:ext cx="914400" cy="189071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0" name="Text Box 6"/>
          <p:cNvSpPr txBox="1">
            <a:spLocks noChangeArrowheads="1"/>
          </p:cNvSpPr>
          <p:nvPr/>
        </p:nvSpPr>
        <p:spPr bwMode="auto">
          <a:xfrm>
            <a:off x="1524000" y="1371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50000"/>
              </a:spcBef>
              <a:buClrTx/>
              <a:buSzTx/>
              <a:buFontTx/>
              <a:buNone/>
            </a:pPr>
            <a:r>
              <a:rPr lang="en-US" altLang="en-US">
                <a:solidFill>
                  <a:srgbClr val="FF3300"/>
                </a:solidFill>
                <a:latin typeface="Arial" charset="0"/>
              </a:rPr>
              <a:t> 0		  0		  1		   1</a:t>
            </a:r>
          </a:p>
        </p:txBody>
      </p:sp>
      <p:sp>
        <p:nvSpPr>
          <p:cNvPr id="180232" name="Text Box 8"/>
          <p:cNvSpPr txBox="1">
            <a:spLocks noChangeArrowheads="1"/>
          </p:cNvSpPr>
          <p:nvPr/>
        </p:nvSpPr>
        <p:spPr bwMode="auto">
          <a:xfrm>
            <a:off x="1524000" y="62484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50000"/>
              </a:spcBef>
              <a:buClrTx/>
              <a:buSzTx/>
              <a:buFontTx/>
              <a:buNone/>
            </a:pPr>
            <a:r>
              <a:rPr lang="en-US" altLang="en-US">
                <a:solidFill>
                  <a:srgbClr val="FF3300"/>
                </a:solidFill>
                <a:latin typeface="Arial" charset="0"/>
              </a:rPr>
              <a:t> 0		  0		  0		   1</a:t>
            </a:r>
          </a:p>
        </p:txBody>
      </p:sp>
      <p:sp>
        <p:nvSpPr>
          <p:cNvPr id="14343"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B7AF137-B2A2-4346-9AD1-920DF2BDA44E}" type="slidenum">
              <a:rPr lang="ar-SA" altLang="en-US" sz="1200">
                <a:latin typeface="Arial" charset="0"/>
              </a:rPr>
              <a:pPr eaLnBrk="1" hangingPunct="1">
                <a:spcBef>
                  <a:spcPct val="0"/>
                </a:spcBef>
                <a:buClrTx/>
                <a:buSzTx/>
                <a:buFontTx/>
                <a:buNone/>
              </a:pPr>
              <a:t>6</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197E3E3-9162-F253-EE4E-6B5C75398369}"/>
                  </a:ext>
                </a:extLst>
              </p14:cNvPr>
              <p14:cNvContentPartPr/>
              <p14:nvPr/>
            </p14:nvContentPartPr>
            <p14:xfrm>
              <a:off x="1133280" y="2657520"/>
              <a:ext cx="7321320" cy="3210120"/>
            </p14:xfrm>
          </p:contentPart>
        </mc:Choice>
        <mc:Fallback xmlns="">
          <p:pic>
            <p:nvPicPr>
              <p:cNvPr id="2" name="Ink 1">
                <a:extLst>
                  <a:ext uri="{FF2B5EF4-FFF2-40B4-BE49-F238E27FC236}">
                    <a16:creationId xmlns:a16="http://schemas.microsoft.com/office/drawing/2014/main" id="{1197E3E3-9162-F253-EE4E-6B5C75398369}"/>
                  </a:ext>
                </a:extLst>
              </p:cNvPr>
              <p:cNvPicPr/>
              <p:nvPr/>
            </p:nvPicPr>
            <p:blipFill>
              <a:blip r:embed="rId4"/>
              <a:stretch>
                <a:fillRect/>
              </a:stretch>
            </p:blipFill>
            <p:spPr>
              <a:xfrm>
                <a:off x="1123920" y="2648160"/>
                <a:ext cx="7340040" cy="3228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blinds(horizontal)">
                                      <p:cBhvr>
                                        <p:cTn id="7" dur="500"/>
                                        <p:tgtEl>
                                          <p:spTgt spid="180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0230"/>
                                        </p:tgtEl>
                                        <p:attrNameLst>
                                          <p:attrName>style.visibility</p:attrName>
                                        </p:attrNameLst>
                                      </p:cBhvr>
                                      <p:to>
                                        <p:strVal val="visible"/>
                                      </p:to>
                                    </p:set>
                                    <p:animEffect transition="in" filter="blinds(horizontal)">
                                      <p:cBhvr>
                                        <p:cTn id="12" dur="500"/>
                                        <p:tgtEl>
                                          <p:spTgt spid="180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0232"/>
                                        </p:tgtEl>
                                        <p:attrNameLst>
                                          <p:attrName>style.visibility</p:attrName>
                                        </p:attrNameLst>
                                      </p:cBhvr>
                                      <p:to>
                                        <p:strVal val="visible"/>
                                      </p:to>
                                    </p:set>
                                    <p:animEffect transition="in" filter="blinds(horizontal)">
                                      <p:cBhvr>
                                        <p:cTn id="17" dur="5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P spid="180230" grpId="0"/>
      <p:bldP spid="1802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6400"/>
            <a:ext cx="2057400" cy="4411663"/>
          </a:xfrm>
        </p:spPr>
      </p:pic>
      <p:sp>
        <p:nvSpPr>
          <p:cNvPr id="15363" name="Rectangle 2"/>
          <p:cNvSpPr>
            <a:spLocks noGrp="1" noChangeArrowheads="1"/>
          </p:cNvSpPr>
          <p:nvPr>
            <p:ph type="title"/>
          </p:nvPr>
        </p:nvSpPr>
        <p:spPr>
          <a:xfrm>
            <a:off x="1447800" y="214313"/>
            <a:ext cx="7307263" cy="776287"/>
          </a:xfrm>
        </p:spPr>
        <p:txBody>
          <a:bodyPr/>
          <a:lstStyle/>
          <a:p>
            <a:pPr eaLnBrk="1" hangingPunct="1"/>
            <a:r>
              <a:rPr lang="en-US" altLang="en-US"/>
              <a:t>Encryption/Decryption Table for Substitution Cipher </a:t>
            </a:r>
          </a:p>
        </p:txBody>
      </p:sp>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1981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2511B39-D6AC-45A5-A27B-D33749FEC137}" type="slidenum">
              <a:rPr lang="ar-SA" altLang="en-US" sz="1200">
                <a:latin typeface="Arial" charset="0"/>
              </a:rPr>
              <a:pPr eaLnBrk="1" hangingPunct="1">
                <a:spcBef>
                  <a:spcPct val="0"/>
                </a:spcBef>
                <a:buClrTx/>
                <a:buSzTx/>
                <a:buFontTx/>
                <a:buNone/>
              </a:pPr>
              <a:t>7</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D4C243D-85C5-1A0E-B063-7C303FECC15F}"/>
                  </a:ext>
                </a:extLst>
              </p14:cNvPr>
              <p14:cNvContentPartPr/>
              <p14:nvPr/>
            </p14:nvContentPartPr>
            <p14:xfrm>
              <a:off x="656640" y="1176480"/>
              <a:ext cx="8283240" cy="5344560"/>
            </p14:xfrm>
          </p:contentPart>
        </mc:Choice>
        <mc:Fallback xmlns="">
          <p:pic>
            <p:nvPicPr>
              <p:cNvPr id="2" name="Ink 1">
                <a:extLst>
                  <a:ext uri="{FF2B5EF4-FFF2-40B4-BE49-F238E27FC236}">
                    <a16:creationId xmlns:a16="http://schemas.microsoft.com/office/drawing/2014/main" id="{1D4C243D-85C5-1A0E-B063-7C303FECC15F}"/>
                  </a:ext>
                </a:extLst>
              </p:cNvPr>
              <p:cNvPicPr/>
              <p:nvPr/>
            </p:nvPicPr>
            <p:blipFill>
              <a:blip r:embed="rId5"/>
              <a:stretch>
                <a:fillRect/>
              </a:stretch>
            </p:blipFill>
            <p:spPr>
              <a:xfrm>
                <a:off x="647280" y="1167120"/>
                <a:ext cx="8301960" cy="536328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762000" y="1371600"/>
            <a:ext cx="7696200" cy="4760913"/>
          </a:xfrm>
        </p:spPr>
        <p:txBody>
          <a:bodyPr/>
          <a:lstStyle/>
          <a:p>
            <a:pPr eaLnBrk="1" hangingPunct="1">
              <a:lnSpc>
                <a:spcPct val="90000"/>
              </a:lnSpc>
            </a:pPr>
            <a:r>
              <a:rPr lang="en-US" altLang="en-US" dirty="0"/>
              <a:t>If a small block size, such as n = 4, is used, then the system is equivalent to a classical substitution cipher </a:t>
            </a:r>
            <a:r>
              <a:rPr lang="en-US" altLang="en-US" dirty="0">
                <a:sym typeface="Wingdings" pitchFamily="2" charset="2"/>
              </a:rPr>
              <a:t> Easy attack (statistical analysis of the plaintext)</a:t>
            </a:r>
          </a:p>
          <a:p>
            <a:pPr eaLnBrk="1" hangingPunct="1">
              <a:lnSpc>
                <a:spcPct val="90000"/>
              </a:lnSpc>
            </a:pPr>
            <a:endParaRPr lang="en-US" altLang="en-US" dirty="0">
              <a:sym typeface="Wingdings" pitchFamily="2" charset="2"/>
            </a:endParaRPr>
          </a:p>
          <a:p>
            <a:pPr eaLnBrk="1" hangingPunct="1">
              <a:lnSpc>
                <a:spcPct val="90000"/>
              </a:lnSpc>
            </a:pPr>
            <a:r>
              <a:rPr lang="en-US" altLang="en-US" dirty="0">
                <a:sym typeface="Wingdings" pitchFamily="2" charset="2"/>
              </a:rPr>
              <a:t>If large block size is used  not practical (for implementation and performance)</a:t>
            </a:r>
          </a:p>
          <a:p>
            <a:pPr lvl="1" eaLnBrk="1" hangingPunct="1">
              <a:lnSpc>
                <a:spcPct val="90000"/>
              </a:lnSpc>
            </a:pPr>
            <a:r>
              <a:rPr lang="en-US" altLang="en-US" dirty="0">
                <a:sym typeface="Wingdings" pitchFamily="2" charset="2"/>
              </a:rPr>
              <a:t>Huge encryption/decryption tables</a:t>
            </a:r>
          </a:p>
          <a:p>
            <a:pPr lvl="1" eaLnBrk="1" hangingPunct="1">
              <a:lnSpc>
                <a:spcPct val="90000"/>
              </a:lnSpc>
            </a:pPr>
            <a:r>
              <a:rPr lang="en-US" altLang="en-US" dirty="0">
                <a:sym typeface="Wingdings" pitchFamily="2" charset="2"/>
              </a:rPr>
              <a:t> Huge key: </a:t>
            </a:r>
          </a:p>
          <a:p>
            <a:pPr lvl="1" eaLnBrk="1" hangingPunct="1">
              <a:lnSpc>
                <a:spcPct val="90000"/>
              </a:lnSpc>
            </a:pPr>
            <a:r>
              <a:rPr lang="en-US" altLang="en-US" dirty="0">
                <a:sym typeface="Wingdings" pitchFamily="2" charset="2"/>
              </a:rPr>
              <a:t>for n = 4, key size = 4 bits x 16 rows = 64 bits </a:t>
            </a:r>
          </a:p>
          <a:p>
            <a:pPr lvl="1" eaLnBrk="1" hangingPunct="1">
              <a:lnSpc>
                <a:spcPct val="90000"/>
              </a:lnSpc>
            </a:pPr>
            <a:r>
              <a:rPr lang="en-US" altLang="en-US" dirty="0">
                <a:sym typeface="Wingdings" pitchFamily="2" charset="2"/>
              </a:rPr>
              <a:t>for n = 64, key size = 64 x 2</a:t>
            </a:r>
            <a:r>
              <a:rPr lang="en-US" altLang="en-US" baseline="30000" dirty="0">
                <a:sym typeface="Wingdings" pitchFamily="2" charset="2"/>
              </a:rPr>
              <a:t>64</a:t>
            </a:r>
            <a:r>
              <a:rPr lang="en-US" altLang="en-US" dirty="0">
                <a:sym typeface="Wingdings" pitchFamily="2" charset="2"/>
              </a:rPr>
              <a:t> = 2</a:t>
            </a:r>
            <a:r>
              <a:rPr lang="en-US" altLang="en-US" baseline="30000" dirty="0">
                <a:sym typeface="Wingdings" pitchFamily="2" charset="2"/>
              </a:rPr>
              <a:t>70</a:t>
            </a:r>
            <a:r>
              <a:rPr lang="en-US" altLang="en-US" dirty="0">
                <a:sym typeface="Wingdings" pitchFamily="2" charset="2"/>
              </a:rPr>
              <a:t> = 10</a:t>
            </a:r>
            <a:r>
              <a:rPr lang="en-US" altLang="en-US" baseline="30000" dirty="0">
                <a:sym typeface="Wingdings" pitchFamily="2" charset="2"/>
              </a:rPr>
              <a:t>21</a:t>
            </a:r>
            <a:r>
              <a:rPr lang="en-US" altLang="en-US" dirty="0">
                <a:sym typeface="Wingdings" pitchFamily="2" charset="2"/>
              </a:rPr>
              <a:t> bits</a:t>
            </a:r>
          </a:p>
        </p:txBody>
      </p:sp>
      <p:sp>
        <p:nvSpPr>
          <p:cNvPr id="16387" name="Rectangle 2"/>
          <p:cNvSpPr>
            <a:spLocks noGrp="1" noChangeArrowheads="1"/>
          </p:cNvSpPr>
          <p:nvPr>
            <p:ph type="title"/>
          </p:nvPr>
        </p:nvSpPr>
        <p:spPr/>
        <p:txBody>
          <a:bodyPr/>
          <a:lstStyle/>
          <a:p>
            <a:pPr eaLnBrk="1" hangingPunct="1"/>
            <a:r>
              <a:rPr lang="en-US" altLang="en-US"/>
              <a:t>Problems with Ideal Cipher</a:t>
            </a:r>
          </a:p>
        </p:txBody>
      </p:sp>
      <p:sp>
        <p:nvSpPr>
          <p:cNvPr id="1638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09E9E227-03DD-4DFB-A9D7-D0CCAD75F79B}" type="slidenum">
              <a:rPr lang="ar-SA" altLang="en-US" sz="1200">
                <a:latin typeface="Arial" charset="0"/>
              </a:rPr>
              <a:pPr eaLnBrk="1" hangingPunct="1">
                <a:spcBef>
                  <a:spcPct val="0"/>
                </a:spcBef>
                <a:buClrTx/>
                <a:buSzTx/>
                <a:buFontTx/>
                <a:buNone/>
              </a:pPr>
              <a:t>8</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69FC519-721E-0E3E-D61D-63E4716E401E}"/>
                  </a:ext>
                </a:extLst>
              </p14:cNvPr>
              <p14:cNvContentPartPr/>
              <p14:nvPr/>
            </p14:nvContentPartPr>
            <p14:xfrm>
              <a:off x="3912840" y="897120"/>
              <a:ext cx="3510000" cy="3628440"/>
            </p14:xfrm>
          </p:contentPart>
        </mc:Choice>
        <mc:Fallback xmlns="">
          <p:pic>
            <p:nvPicPr>
              <p:cNvPr id="2" name="Ink 1">
                <a:extLst>
                  <a:ext uri="{FF2B5EF4-FFF2-40B4-BE49-F238E27FC236}">
                    <a16:creationId xmlns:a16="http://schemas.microsoft.com/office/drawing/2014/main" id="{A69FC519-721E-0E3E-D61D-63E4716E401E}"/>
                  </a:ext>
                </a:extLst>
              </p:cNvPr>
              <p:cNvPicPr/>
              <p:nvPr/>
            </p:nvPicPr>
            <p:blipFill>
              <a:blip r:embed="rId3"/>
              <a:stretch>
                <a:fillRect/>
              </a:stretch>
            </p:blipFill>
            <p:spPr>
              <a:xfrm>
                <a:off x="3903480" y="887760"/>
                <a:ext cx="3528720" cy="364716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228600" y="1474788"/>
            <a:ext cx="8686800" cy="2246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 typeface="Arial" charset="0"/>
              <a:buChar char="•"/>
            </a:pPr>
            <a:r>
              <a:rPr lang="en-US" altLang="en-US" sz="2800" dirty="0">
                <a:latin typeface="Times New Roman" pitchFamily="18" charset="0"/>
              </a:rPr>
              <a:t>Shannon introduced the concept of a product cipher. </a:t>
            </a:r>
          </a:p>
          <a:p>
            <a:pPr algn="just" eaLnBrk="1" hangingPunct="1">
              <a:spcBef>
                <a:spcPct val="0"/>
              </a:spcBef>
              <a:buClrTx/>
              <a:buSzTx/>
              <a:buFont typeface="Arial" charset="0"/>
              <a:buChar char="•"/>
            </a:pPr>
            <a:r>
              <a:rPr lang="en-US" altLang="en-US" sz="2800" dirty="0">
                <a:latin typeface="Times New Roman" pitchFamily="18" charset="0"/>
              </a:rPr>
              <a:t>Product cipher: is a complex cipher that combines simple ciphers, like: substitution, permutation, and other components.</a:t>
            </a:r>
          </a:p>
          <a:p>
            <a:pPr algn="just" eaLnBrk="1" hangingPunct="1">
              <a:spcBef>
                <a:spcPct val="0"/>
              </a:spcBef>
              <a:buClrTx/>
              <a:buSzTx/>
              <a:buFont typeface="Arial" charset="0"/>
              <a:buChar char="•"/>
            </a:pPr>
            <a:r>
              <a:rPr lang="en-US" altLang="en-US" sz="2800" dirty="0" err="1">
                <a:latin typeface="Times New Roman" pitchFamily="18" charset="0"/>
              </a:rPr>
              <a:t>Feistel</a:t>
            </a:r>
            <a:r>
              <a:rPr lang="en-US" altLang="en-US" sz="2800" dirty="0">
                <a:latin typeface="Times New Roman" pitchFamily="18" charset="0"/>
              </a:rPr>
              <a:t> cipher is an example of product cipher. </a:t>
            </a:r>
          </a:p>
        </p:txBody>
      </p:sp>
      <p:sp>
        <p:nvSpPr>
          <p:cNvPr id="17411" name="Text Box 10"/>
          <p:cNvSpPr txBox="1">
            <a:spLocks noChangeArrowheads="1"/>
          </p:cNvSpPr>
          <p:nvPr/>
        </p:nvSpPr>
        <p:spPr bwMode="auto">
          <a:xfrm>
            <a:off x="1489075" y="228600"/>
            <a:ext cx="30829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Product Ciphers</a:t>
            </a:r>
          </a:p>
        </p:txBody>
      </p:sp>
      <p:sp>
        <p:nvSpPr>
          <p:cNvPr id="1741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124EF5B6-F6A4-4694-AB2B-B01B924DD51B}" type="slidenum">
              <a:rPr lang="ar-SA" altLang="en-US" sz="1200">
                <a:latin typeface="Arial" charset="0"/>
              </a:rPr>
              <a:pPr eaLnBrk="1" hangingPunct="1">
                <a:spcBef>
                  <a:spcPct val="0"/>
                </a:spcBef>
                <a:buClrTx/>
                <a:buSzTx/>
                <a:buFontTx/>
                <a:buNone/>
              </a:pPr>
              <a:t>9</a:t>
            </a:fld>
            <a:endParaRPr lang="en-US" altLang="en-US" sz="1200">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81061B1-9AA0-C2F1-18AA-8EC730F206A1}"/>
                  </a:ext>
                </a:extLst>
              </p14:cNvPr>
              <p14:cNvContentPartPr/>
              <p14:nvPr/>
            </p14:nvContentPartPr>
            <p14:xfrm>
              <a:off x="669240" y="1940400"/>
              <a:ext cx="6740640" cy="1876680"/>
            </p14:xfrm>
          </p:contentPart>
        </mc:Choice>
        <mc:Fallback xmlns="">
          <p:pic>
            <p:nvPicPr>
              <p:cNvPr id="2" name="Ink 1">
                <a:extLst>
                  <a:ext uri="{FF2B5EF4-FFF2-40B4-BE49-F238E27FC236}">
                    <a16:creationId xmlns:a16="http://schemas.microsoft.com/office/drawing/2014/main" id="{781061B1-9AA0-C2F1-18AA-8EC730F206A1}"/>
                  </a:ext>
                </a:extLst>
              </p:cNvPr>
              <p:cNvPicPr/>
              <p:nvPr/>
            </p:nvPicPr>
            <p:blipFill>
              <a:blip r:embed="rId4"/>
              <a:stretch>
                <a:fillRect/>
              </a:stretch>
            </p:blipFill>
            <p:spPr>
              <a:xfrm>
                <a:off x="659880" y="1931040"/>
                <a:ext cx="6759360" cy="1895400"/>
              </a:xfrm>
              <a:prstGeom prst="rect">
                <a:avLst/>
              </a:prstGeom>
            </p:spPr>
          </p:pic>
        </mc:Fallback>
      </mc:AlternateContent>
    </p:spTree>
  </p:cSld>
  <p:clrMapOvr>
    <a:masterClrMapping/>
  </p:clrMapOvr>
</p:sld>
</file>

<file path=ppt/theme/theme1.xml><?xml version="1.0" encoding="utf-8"?>
<a:theme xmlns:a="http://schemas.openxmlformats.org/drawingml/2006/main" name="Theme2">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13414</TotalTime>
  <Words>1482</Words>
  <Application>Microsoft Office PowerPoint</Application>
  <PresentationFormat>On-screen Show (4:3)</PresentationFormat>
  <Paragraphs>233</Paragraphs>
  <Slides>52</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Arial</vt:lpstr>
      <vt:lpstr>Calibri</vt:lpstr>
      <vt:lpstr>Tahoma</vt:lpstr>
      <vt:lpstr>Times</vt:lpstr>
      <vt:lpstr>Times New Roman</vt:lpstr>
      <vt:lpstr>Wingdings</vt:lpstr>
      <vt:lpstr>Theme2</vt:lpstr>
      <vt:lpstr>Bitmap Image</vt:lpstr>
      <vt:lpstr>Block Ciphers &amp; DES</vt:lpstr>
      <vt:lpstr>Outline</vt:lpstr>
      <vt:lpstr>Stream Cipher &amp; Block Cipher</vt:lpstr>
      <vt:lpstr>Motivation</vt:lpstr>
      <vt:lpstr>Reversible vs. Irreversible</vt:lpstr>
      <vt:lpstr>Ideal Block Cipher (a general substitution cipher)</vt:lpstr>
      <vt:lpstr>Encryption/Decryption Table for Substitution Cipher </vt:lpstr>
      <vt:lpstr>Problems with Ideal Cipher</vt:lpstr>
      <vt:lpstr>PowerPoint Presentation</vt:lpstr>
      <vt:lpstr>Feistel Cipher</vt:lpstr>
      <vt:lpstr>Confusion and Diffusion</vt:lpstr>
      <vt:lpstr>Feistel Cipher (First design)</vt:lpstr>
      <vt:lpstr>Feistel Cipher (Improved design)</vt:lpstr>
      <vt:lpstr>Feistel Cipher  (Final design of two rounds)</vt:lpstr>
      <vt:lpstr>Data Encryption Standard (DES)</vt:lpstr>
      <vt:lpstr>DES Encryption </vt:lpstr>
      <vt:lpstr>DES: Initial Permutation (IP) </vt:lpstr>
      <vt:lpstr>DES: Inverse Initial Permutation </vt:lpstr>
      <vt:lpstr>Single Round of DES Algorithm </vt:lpstr>
      <vt:lpstr>DES: Expansion Permutation (E) </vt:lpstr>
      <vt:lpstr>DES: S-Boxes </vt:lpstr>
      <vt:lpstr>DES Encryption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440: Cryptography and Blockchain Applications</dc:title>
  <dc:subject>Stallings- Ch 4</dc:subject>
  <dc:creator>Dr. Sultan Almuhammadi</dc:creator>
  <cp:lastModifiedBy>Dr. Sultan KFUPM</cp:lastModifiedBy>
  <cp:revision>42</cp:revision>
  <dcterms:created xsi:type="dcterms:W3CDTF">2008-04-22T04:01:29Z</dcterms:created>
  <dcterms:modified xsi:type="dcterms:W3CDTF">2026-03-01T09:27:55Z</dcterms:modified>
</cp:coreProperties>
</file>