
<file path=[Content_Types].xml><?xml version="1.0" encoding="utf-8"?>
<Types xmlns="http://schemas.openxmlformats.org/package/2006/content-types">
  <Default Extension="gif" ContentType="image/gif"/>
  <Default Extension="jpeg" ContentType="image/jpeg"/>
  <Default Extension="pdf" ContentType="application/pd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notesSlides/notesSlide14.xml" ContentType="application/vnd.openxmlformats-officedocument.presentationml.notesSlide+xml"/>
  <Override PartName="/ppt/ink/ink2.xml" ContentType="application/inkml+xml"/>
  <Override PartName="/ppt/notesSlides/notesSlide15.xml" ContentType="application/vnd.openxmlformats-officedocument.presentationml.notesSlide+xml"/>
  <Override PartName="/ppt/ink/ink3.xml" ContentType="application/inkml+xml"/>
  <Override PartName="/ppt/notesSlides/notesSlide16.xml" ContentType="application/vnd.openxmlformats-officedocument.presentationml.notesSlide+xml"/>
  <Override PartName="/ppt/ink/ink4.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5.xml" ContentType="application/inkml+xml"/>
  <Override PartName="/ppt/notesSlides/notesSlide19.xml" ContentType="application/vnd.openxmlformats-officedocument.presentationml.notesSlide+xml"/>
  <Override PartName="/ppt/ink/ink6.xml" ContentType="application/inkml+xml"/>
  <Override PartName="/ppt/notesSlides/notesSlide20.xml" ContentType="application/vnd.openxmlformats-officedocument.presentationml.notesSlide+xml"/>
  <Override PartName="/ppt/ink/ink7.xml" ContentType="application/inkml+xml"/>
  <Override PartName="/ppt/notesSlides/notesSlide21.xml" ContentType="application/vnd.openxmlformats-officedocument.presentationml.notesSlide+xml"/>
  <Override PartName="/ppt/ink/ink8.xml" ContentType="application/inkml+xml"/>
  <Override PartName="/ppt/notesSlides/notesSlide22.xml" ContentType="application/vnd.openxmlformats-officedocument.presentationml.notesSlide+xml"/>
  <Override PartName="/ppt/ink/ink9.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0.xml" ContentType="application/inkml+xml"/>
  <Override PartName="/ppt/notesSlides/notesSlide25.xml" ContentType="application/vnd.openxmlformats-officedocument.presentationml.notesSlide+xml"/>
  <Override PartName="/ppt/ink/ink11.xml" ContentType="application/inkml+xml"/>
  <Override PartName="/ppt/notesSlides/notesSlide26.xml" ContentType="application/vnd.openxmlformats-officedocument.presentationml.notesSlide+xml"/>
  <Override PartName="/ppt/ink/ink12.xml" ContentType="application/inkml+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3.xml" ContentType="application/inkml+xml"/>
  <Override PartName="/ppt/notesSlides/notesSlide28.xml" ContentType="application/vnd.openxmlformats-officedocument.presentationml.notesSlide+xml"/>
  <Override PartName="/ppt/ink/ink14.xml" ContentType="application/inkml+xml"/>
  <Override PartName="/ppt/notesSlides/notesSlide29.xml" ContentType="application/vnd.openxmlformats-officedocument.presentationml.notesSlide+xml"/>
  <Override PartName="/ppt/ink/ink15.xml" ContentType="application/inkml+xml"/>
  <Override PartName="/ppt/notesSlides/notesSlide30.xml" ContentType="application/vnd.openxmlformats-officedocument.presentationml.notesSlide+xml"/>
  <Override PartName="/ppt/ink/ink16.xml" ContentType="application/inkml+xml"/>
  <Override PartName="/ppt/notesSlides/notesSlide31.xml" ContentType="application/vnd.openxmlformats-officedocument.presentationml.notesSlide+xml"/>
  <Override PartName="/ppt/ink/ink17.xml" ContentType="application/inkml+xml"/>
  <Override PartName="/ppt/notesSlides/notesSlide32.xml" ContentType="application/vnd.openxmlformats-officedocument.presentationml.notesSlide+xml"/>
  <Override PartName="/ppt/ink/ink18.xml" ContentType="application/inkml+xml"/>
  <Override PartName="/ppt/notesSlides/notesSlide33.xml" ContentType="application/vnd.openxmlformats-officedocument.presentationml.notesSlide+xml"/>
  <Override PartName="/ppt/ink/ink19.xml" ContentType="application/inkml+xml"/>
  <Override PartName="/ppt/notesSlides/notesSlide34.xml" ContentType="application/vnd.openxmlformats-officedocument.presentationml.notesSlide+xml"/>
  <Override PartName="/ppt/ink/ink20.xml" ContentType="application/inkml+xml"/>
  <Override PartName="/ppt/notesSlides/notesSlide35.xml" ContentType="application/vnd.openxmlformats-officedocument.presentationml.notesSlide+xml"/>
  <Override PartName="/ppt/ink/ink21.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ink/ink22.xml" ContentType="application/inkml+xml"/>
  <Override PartName="/ppt/notesSlides/notesSlide39.xml" ContentType="application/vnd.openxmlformats-officedocument.presentationml.notesSlide+xml"/>
  <Override PartName="/ppt/ink/ink23.xml" ContentType="application/inkml+xml"/>
  <Override PartName="/ppt/notesSlides/notesSlide40.xml" ContentType="application/vnd.openxmlformats-officedocument.presentationml.notesSlide+xml"/>
  <Override PartName="/ppt/ink/ink24.xml" ContentType="application/inkml+xml"/>
  <Override PartName="/ppt/ink/ink25.xml" ContentType="application/inkml+xml"/>
  <Override PartName="/ppt/notesSlides/notesSlide41.xml" ContentType="application/vnd.openxmlformats-officedocument.presentationml.notesSlide+xml"/>
  <Override PartName="/ppt/ink/ink26.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ink/ink27.xml" ContentType="application/inkml+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ink/ink28.xml" ContentType="application/inkml+xml"/>
  <Override PartName="/ppt/ink/ink29.xml" ContentType="application/inkml+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 id="2147483739" r:id="rId2"/>
  </p:sldMasterIdLst>
  <p:notesMasterIdLst>
    <p:notesMasterId r:id="rId62"/>
  </p:notesMasterIdLst>
  <p:sldIdLst>
    <p:sldId id="328" r:id="rId3"/>
    <p:sldId id="275" r:id="rId4"/>
    <p:sldId id="893" r:id="rId5"/>
    <p:sldId id="892" r:id="rId6"/>
    <p:sldId id="276" r:id="rId7"/>
    <p:sldId id="277" r:id="rId8"/>
    <p:sldId id="320" r:id="rId9"/>
    <p:sldId id="332" r:id="rId10"/>
    <p:sldId id="279" r:id="rId11"/>
    <p:sldId id="313" r:id="rId12"/>
    <p:sldId id="329" r:id="rId13"/>
    <p:sldId id="330" r:id="rId14"/>
    <p:sldId id="331" r:id="rId15"/>
    <p:sldId id="333" r:id="rId16"/>
    <p:sldId id="334" r:id="rId17"/>
    <p:sldId id="335" r:id="rId18"/>
    <p:sldId id="280" r:id="rId19"/>
    <p:sldId id="283" r:id="rId20"/>
    <p:sldId id="336" r:id="rId21"/>
    <p:sldId id="284" r:id="rId22"/>
    <p:sldId id="285" r:id="rId23"/>
    <p:sldId id="286" r:id="rId24"/>
    <p:sldId id="287" r:id="rId25"/>
    <p:sldId id="338" r:id="rId26"/>
    <p:sldId id="322" r:id="rId27"/>
    <p:sldId id="290" r:id="rId28"/>
    <p:sldId id="828" r:id="rId29"/>
    <p:sldId id="297" r:id="rId30"/>
    <p:sldId id="323" r:id="rId31"/>
    <p:sldId id="298" r:id="rId32"/>
    <p:sldId id="857" r:id="rId33"/>
    <p:sldId id="859" r:id="rId34"/>
    <p:sldId id="862" r:id="rId35"/>
    <p:sldId id="864" r:id="rId36"/>
    <p:sldId id="854" r:id="rId37"/>
    <p:sldId id="325" r:id="rId38"/>
    <p:sldId id="293" r:id="rId39"/>
    <p:sldId id="294" r:id="rId40"/>
    <p:sldId id="855" r:id="rId41"/>
    <p:sldId id="866" r:id="rId42"/>
    <p:sldId id="868" r:id="rId43"/>
    <p:sldId id="869" r:id="rId44"/>
    <p:sldId id="870" r:id="rId45"/>
    <p:sldId id="324" r:id="rId46"/>
    <p:sldId id="872" r:id="rId47"/>
    <p:sldId id="337" r:id="rId48"/>
    <p:sldId id="873" r:id="rId49"/>
    <p:sldId id="315" r:id="rId50"/>
    <p:sldId id="894" r:id="rId51"/>
    <p:sldId id="304" r:id="rId52"/>
    <p:sldId id="326" r:id="rId53"/>
    <p:sldId id="874" r:id="rId54"/>
    <p:sldId id="306" r:id="rId55"/>
    <p:sldId id="876" r:id="rId56"/>
    <p:sldId id="879" r:id="rId57"/>
    <p:sldId id="881" r:id="rId58"/>
    <p:sldId id="891" r:id="rId59"/>
    <p:sldId id="327" r:id="rId60"/>
    <p:sldId id="319" r:id="rId61"/>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 charset="0"/>
        <a:ea typeface="+mn-ea"/>
        <a:cs typeface="+mn-cs"/>
      </a:defRPr>
    </a:lvl1pPr>
    <a:lvl2pPr marL="457200" algn="l" rtl="0" fontAlgn="base">
      <a:spcBef>
        <a:spcPct val="0"/>
      </a:spcBef>
      <a:spcAft>
        <a:spcPct val="0"/>
      </a:spcAft>
      <a:defRPr kern="1200">
        <a:solidFill>
          <a:schemeClr val="tx1"/>
        </a:solidFill>
        <a:latin typeface="Arial" pitchFamily="-1" charset="0"/>
        <a:ea typeface="+mn-ea"/>
        <a:cs typeface="+mn-cs"/>
      </a:defRPr>
    </a:lvl2pPr>
    <a:lvl3pPr marL="914400" algn="l" rtl="0" fontAlgn="base">
      <a:spcBef>
        <a:spcPct val="0"/>
      </a:spcBef>
      <a:spcAft>
        <a:spcPct val="0"/>
      </a:spcAft>
      <a:defRPr kern="1200">
        <a:solidFill>
          <a:schemeClr val="tx1"/>
        </a:solidFill>
        <a:latin typeface="Arial" pitchFamily="-1" charset="0"/>
        <a:ea typeface="+mn-ea"/>
        <a:cs typeface="+mn-cs"/>
      </a:defRPr>
    </a:lvl3pPr>
    <a:lvl4pPr marL="1371600" algn="l" rtl="0" fontAlgn="base">
      <a:spcBef>
        <a:spcPct val="0"/>
      </a:spcBef>
      <a:spcAft>
        <a:spcPct val="0"/>
      </a:spcAft>
      <a:defRPr kern="1200">
        <a:solidFill>
          <a:schemeClr val="tx1"/>
        </a:solidFill>
        <a:latin typeface="Arial" pitchFamily="-1" charset="0"/>
        <a:ea typeface="+mn-ea"/>
        <a:cs typeface="+mn-cs"/>
      </a:defRPr>
    </a:lvl4pPr>
    <a:lvl5pPr marL="1828800" algn="l" rtl="0" fontAlgn="base">
      <a:spcBef>
        <a:spcPct val="0"/>
      </a:spcBef>
      <a:spcAft>
        <a:spcPct val="0"/>
      </a:spcAft>
      <a:defRPr kern="1200">
        <a:solidFill>
          <a:schemeClr val="tx1"/>
        </a:solidFill>
        <a:latin typeface="Arial" pitchFamily="-1" charset="0"/>
        <a:ea typeface="+mn-ea"/>
        <a:cs typeface="+mn-cs"/>
      </a:defRPr>
    </a:lvl5pPr>
    <a:lvl6pPr marL="2286000" algn="l" defTabSz="457200" rtl="0" eaLnBrk="1" latinLnBrk="0" hangingPunct="1">
      <a:defRPr kern="1200">
        <a:solidFill>
          <a:schemeClr val="tx1"/>
        </a:solidFill>
        <a:latin typeface="Arial" pitchFamily="-1" charset="0"/>
        <a:ea typeface="+mn-ea"/>
        <a:cs typeface="+mn-cs"/>
      </a:defRPr>
    </a:lvl6pPr>
    <a:lvl7pPr marL="2743200" algn="l" defTabSz="457200" rtl="0" eaLnBrk="1" latinLnBrk="0" hangingPunct="1">
      <a:defRPr kern="1200">
        <a:solidFill>
          <a:schemeClr val="tx1"/>
        </a:solidFill>
        <a:latin typeface="Arial" pitchFamily="-1" charset="0"/>
        <a:ea typeface="+mn-ea"/>
        <a:cs typeface="+mn-cs"/>
      </a:defRPr>
    </a:lvl7pPr>
    <a:lvl8pPr marL="3200400" algn="l" defTabSz="457200" rtl="0" eaLnBrk="1" latinLnBrk="0" hangingPunct="1">
      <a:defRPr kern="1200">
        <a:solidFill>
          <a:schemeClr val="tx1"/>
        </a:solidFill>
        <a:latin typeface="Arial" pitchFamily="-1" charset="0"/>
        <a:ea typeface="+mn-ea"/>
        <a:cs typeface="+mn-cs"/>
      </a:defRPr>
    </a:lvl8pPr>
    <a:lvl9pPr marL="3657600" algn="l" defTabSz="457200" rtl="0" eaLnBrk="1" latinLnBrk="0" hangingPunct="1">
      <a:defRPr kern="1200">
        <a:solidFill>
          <a:schemeClr val="tx1"/>
        </a:solidFill>
        <a:latin typeface="Arial"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6" autoAdjust="0"/>
    <p:restoredTop sz="74221" autoAdjust="0"/>
  </p:normalViewPr>
  <p:slideViewPr>
    <p:cSldViewPr>
      <p:cViewPr varScale="1">
        <p:scale>
          <a:sx n="71" d="100"/>
          <a:sy n="71" d="100"/>
        </p:scale>
        <p:origin x="441"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28"/>
    </p:cViewPr>
  </p:sorterViewPr>
  <p:notesViewPr>
    <p:cSldViewPr>
      <p:cViewPr>
        <p:scale>
          <a:sx n="100" d="100"/>
          <a:sy n="100" d="100"/>
        </p:scale>
        <p:origin x="-1592" y="-9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C179B3-BE5D-4142-AB77-6AE34AE14ACE}"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E76956AC-EFF8-F348-9C47-5CB7BF58FA25}">
      <dgm:prSet phldrT="[Text]"/>
      <dgm:spPr>
        <a:ln>
          <a:solidFill>
            <a:schemeClr val="tx1"/>
          </a:solidFill>
        </a:ln>
      </dgm:spPr>
      <dgm:t>
        <a:bodyPr/>
        <a:lstStyle/>
        <a:p>
          <a:r>
            <a:rPr lang="en-US" dirty="0"/>
            <a:t>The type of operations used for transforming plaintext to </a:t>
          </a:r>
          <a:r>
            <a:rPr lang="en-US" dirty="0" err="1"/>
            <a:t>ciphertext</a:t>
          </a:r>
          <a:endParaRPr lang="en-US" dirty="0"/>
        </a:p>
      </dgm:t>
    </dgm:pt>
    <dgm:pt modelId="{669DA478-D211-0C40-A153-9C8AC383781C}" type="parTrans" cxnId="{DD77597B-8B15-EE4D-926F-9BFF9AE9AB4E}">
      <dgm:prSet/>
      <dgm:spPr/>
      <dgm:t>
        <a:bodyPr/>
        <a:lstStyle/>
        <a:p>
          <a:endParaRPr lang="en-US"/>
        </a:p>
      </dgm:t>
    </dgm:pt>
    <dgm:pt modelId="{67C397A1-D85A-704D-9E69-98D69194DB91}" type="sibTrans" cxnId="{DD77597B-8B15-EE4D-926F-9BFF9AE9AB4E}">
      <dgm:prSet/>
      <dgm:spPr/>
      <dgm:t>
        <a:bodyPr/>
        <a:lstStyle/>
        <a:p>
          <a:endParaRPr lang="en-US"/>
        </a:p>
      </dgm:t>
    </dgm:pt>
    <dgm:pt modelId="{15158232-5636-F54B-9E82-24A86B2CC40D}">
      <dgm:prSet/>
      <dgm:spPr>
        <a:ln>
          <a:solidFill>
            <a:schemeClr val="tx1"/>
          </a:solidFill>
        </a:ln>
      </dgm:spPr>
      <dgm:t>
        <a:bodyPr/>
        <a:lstStyle/>
        <a:p>
          <a:r>
            <a:rPr lang="en-US"/>
            <a:t>Substitution</a:t>
          </a:r>
          <a:endParaRPr lang="en-US" dirty="0"/>
        </a:p>
      </dgm:t>
    </dgm:pt>
    <dgm:pt modelId="{3788416C-4673-584E-B357-8CD978EB8C97}" type="parTrans" cxnId="{ED5294EA-EC3D-6146-AC11-0E2332656079}">
      <dgm:prSet/>
      <dgm:spPr/>
      <dgm:t>
        <a:bodyPr/>
        <a:lstStyle/>
        <a:p>
          <a:endParaRPr lang="en-US"/>
        </a:p>
      </dgm:t>
    </dgm:pt>
    <dgm:pt modelId="{8A0198D0-2666-FD46-A986-88F01249EE75}" type="sibTrans" cxnId="{ED5294EA-EC3D-6146-AC11-0E2332656079}">
      <dgm:prSet/>
      <dgm:spPr/>
      <dgm:t>
        <a:bodyPr/>
        <a:lstStyle/>
        <a:p>
          <a:endParaRPr lang="en-US"/>
        </a:p>
      </dgm:t>
    </dgm:pt>
    <dgm:pt modelId="{43FD649A-6D70-C048-ACE3-D29EFF662F0D}">
      <dgm:prSet/>
      <dgm:spPr>
        <a:ln>
          <a:solidFill>
            <a:schemeClr val="tx1"/>
          </a:solidFill>
        </a:ln>
      </dgm:spPr>
      <dgm:t>
        <a:bodyPr/>
        <a:lstStyle/>
        <a:p>
          <a:r>
            <a:rPr lang="en-US"/>
            <a:t>Transposition </a:t>
          </a:r>
          <a:endParaRPr lang="en-US" dirty="0"/>
        </a:p>
      </dgm:t>
    </dgm:pt>
    <dgm:pt modelId="{2D44BCB4-9992-9B42-A2BC-C9F4625246F0}" type="parTrans" cxnId="{123BCA35-B99A-5B4A-9EC9-335C8D6DC519}">
      <dgm:prSet/>
      <dgm:spPr/>
      <dgm:t>
        <a:bodyPr/>
        <a:lstStyle/>
        <a:p>
          <a:endParaRPr lang="en-US"/>
        </a:p>
      </dgm:t>
    </dgm:pt>
    <dgm:pt modelId="{DD30BE0D-E940-FB4E-ACA7-CBBF67E63FB3}" type="sibTrans" cxnId="{123BCA35-B99A-5B4A-9EC9-335C8D6DC519}">
      <dgm:prSet/>
      <dgm:spPr/>
      <dgm:t>
        <a:bodyPr/>
        <a:lstStyle/>
        <a:p>
          <a:endParaRPr lang="en-US"/>
        </a:p>
      </dgm:t>
    </dgm:pt>
    <dgm:pt modelId="{7BD094F8-913A-BC4A-99AC-95E50E755F0C}">
      <dgm:prSet/>
      <dgm:spPr>
        <a:ln>
          <a:solidFill>
            <a:schemeClr val="tx1"/>
          </a:solidFill>
        </a:ln>
      </dgm:spPr>
      <dgm:t>
        <a:bodyPr/>
        <a:lstStyle/>
        <a:p>
          <a:r>
            <a:rPr lang="en-US"/>
            <a:t>The number of keys used</a:t>
          </a:r>
          <a:endParaRPr lang="en-US" dirty="0"/>
        </a:p>
      </dgm:t>
    </dgm:pt>
    <dgm:pt modelId="{F0A0612E-8F80-6442-BABA-B23CB08CC762}" type="parTrans" cxnId="{B1F46906-4C46-694E-B064-9116B6C22A74}">
      <dgm:prSet/>
      <dgm:spPr/>
      <dgm:t>
        <a:bodyPr/>
        <a:lstStyle/>
        <a:p>
          <a:endParaRPr lang="en-US"/>
        </a:p>
      </dgm:t>
    </dgm:pt>
    <dgm:pt modelId="{D417236E-5D90-DD40-848F-C43CD5017C1F}" type="sibTrans" cxnId="{B1F46906-4C46-694E-B064-9116B6C22A74}">
      <dgm:prSet/>
      <dgm:spPr/>
      <dgm:t>
        <a:bodyPr/>
        <a:lstStyle/>
        <a:p>
          <a:endParaRPr lang="en-US"/>
        </a:p>
      </dgm:t>
    </dgm:pt>
    <dgm:pt modelId="{0E078EEE-F30B-DC40-9FDD-A59097886534}">
      <dgm:prSet/>
      <dgm:spPr>
        <a:ln>
          <a:solidFill>
            <a:schemeClr val="tx1"/>
          </a:solidFill>
        </a:ln>
      </dgm:spPr>
      <dgm:t>
        <a:bodyPr/>
        <a:lstStyle/>
        <a:p>
          <a:r>
            <a:rPr lang="en-US" dirty="0"/>
            <a:t>Symmetric, single-key, secret-key, conventional encryption</a:t>
          </a:r>
        </a:p>
      </dgm:t>
    </dgm:pt>
    <dgm:pt modelId="{EFE14EBC-FAFB-F447-9439-EDE1E62DE4CE}" type="parTrans" cxnId="{377051F4-319C-3E4D-BC2D-027E6CB425F8}">
      <dgm:prSet/>
      <dgm:spPr/>
      <dgm:t>
        <a:bodyPr/>
        <a:lstStyle/>
        <a:p>
          <a:endParaRPr lang="en-US"/>
        </a:p>
      </dgm:t>
    </dgm:pt>
    <dgm:pt modelId="{8B24B370-EF27-244A-9203-9B0EC86677C4}" type="sibTrans" cxnId="{377051F4-319C-3E4D-BC2D-027E6CB425F8}">
      <dgm:prSet/>
      <dgm:spPr/>
      <dgm:t>
        <a:bodyPr/>
        <a:lstStyle/>
        <a:p>
          <a:endParaRPr lang="en-US"/>
        </a:p>
      </dgm:t>
    </dgm:pt>
    <dgm:pt modelId="{86D473AD-F3F3-4048-8BC0-1AC6573A74E3}">
      <dgm:prSet/>
      <dgm:spPr>
        <a:ln>
          <a:solidFill>
            <a:schemeClr val="tx1"/>
          </a:solidFill>
        </a:ln>
      </dgm:spPr>
      <dgm:t>
        <a:bodyPr/>
        <a:lstStyle/>
        <a:p>
          <a:r>
            <a:rPr lang="en-US"/>
            <a:t>Asymmetric, two-key, or public-key encryption</a:t>
          </a:r>
          <a:endParaRPr lang="en-US" dirty="0"/>
        </a:p>
      </dgm:t>
    </dgm:pt>
    <dgm:pt modelId="{4DC18731-9099-B240-8DB8-04D8310D534A}" type="parTrans" cxnId="{55BCBCE4-F17E-D343-9020-8C15928D7F34}">
      <dgm:prSet/>
      <dgm:spPr/>
      <dgm:t>
        <a:bodyPr/>
        <a:lstStyle/>
        <a:p>
          <a:endParaRPr lang="en-US"/>
        </a:p>
      </dgm:t>
    </dgm:pt>
    <dgm:pt modelId="{FCEF4638-D522-6C4B-B4A6-8BE99DBEB8C7}" type="sibTrans" cxnId="{55BCBCE4-F17E-D343-9020-8C15928D7F34}">
      <dgm:prSet/>
      <dgm:spPr/>
      <dgm:t>
        <a:bodyPr/>
        <a:lstStyle/>
        <a:p>
          <a:endParaRPr lang="en-US"/>
        </a:p>
      </dgm:t>
    </dgm:pt>
    <dgm:pt modelId="{76045574-DA6B-F846-A68B-8E8FE2F3C975}">
      <dgm:prSet/>
      <dgm:spPr>
        <a:ln>
          <a:solidFill>
            <a:schemeClr val="tx1"/>
          </a:solidFill>
        </a:ln>
      </dgm:spPr>
      <dgm:t>
        <a:bodyPr/>
        <a:lstStyle/>
        <a:p>
          <a:r>
            <a:rPr lang="en-US"/>
            <a:t>The way in which the plaintext is processed</a:t>
          </a:r>
          <a:endParaRPr lang="en-US" dirty="0"/>
        </a:p>
      </dgm:t>
    </dgm:pt>
    <dgm:pt modelId="{D4136C0C-14FC-BE46-9FA0-B445DD03F538}" type="parTrans" cxnId="{DF5B02D5-B78E-324D-9616-205421D5EF40}">
      <dgm:prSet/>
      <dgm:spPr/>
      <dgm:t>
        <a:bodyPr/>
        <a:lstStyle/>
        <a:p>
          <a:endParaRPr lang="en-US"/>
        </a:p>
      </dgm:t>
    </dgm:pt>
    <dgm:pt modelId="{76C84DE2-21E7-5B42-B416-6374F0DB8833}" type="sibTrans" cxnId="{DF5B02D5-B78E-324D-9616-205421D5EF40}">
      <dgm:prSet/>
      <dgm:spPr/>
      <dgm:t>
        <a:bodyPr/>
        <a:lstStyle/>
        <a:p>
          <a:endParaRPr lang="en-US"/>
        </a:p>
      </dgm:t>
    </dgm:pt>
    <dgm:pt modelId="{F84D387D-20EE-E842-B722-C788E0C2879D}">
      <dgm:prSet/>
      <dgm:spPr>
        <a:ln>
          <a:solidFill>
            <a:schemeClr val="tx1"/>
          </a:solidFill>
        </a:ln>
      </dgm:spPr>
      <dgm:t>
        <a:bodyPr/>
        <a:lstStyle/>
        <a:p>
          <a:r>
            <a:rPr lang="en-US"/>
            <a:t>Block cipher</a:t>
          </a:r>
          <a:endParaRPr lang="en-US" dirty="0"/>
        </a:p>
      </dgm:t>
    </dgm:pt>
    <dgm:pt modelId="{EE900814-5820-BF4F-B343-E51425805490}" type="parTrans" cxnId="{64F51EF7-CB9E-1043-9060-2B1D28AFE2D5}">
      <dgm:prSet/>
      <dgm:spPr/>
      <dgm:t>
        <a:bodyPr/>
        <a:lstStyle/>
        <a:p>
          <a:endParaRPr lang="en-US"/>
        </a:p>
      </dgm:t>
    </dgm:pt>
    <dgm:pt modelId="{55C19B54-24E2-3F48-B6C2-976AF1C1360B}" type="sibTrans" cxnId="{64F51EF7-CB9E-1043-9060-2B1D28AFE2D5}">
      <dgm:prSet/>
      <dgm:spPr/>
      <dgm:t>
        <a:bodyPr/>
        <a:lstStyle/>
        <a:p>
          <a:endParaRPr lang="en-US"/>
        </a:p>
      </dgm:t>
    </dgm:pt>
    <dgm:pt modelId="{C63E959D-F32D-F34A-8F2D-B4FE2E53D9D9}">
      <dgm:prSet/>
      <dgm:spPr>
        <a:ln>
          <a:solidFill>
            <a:schemeClr val="tx1"/>
          </a:solidFill>
        </a:ln>
      </dgm:spPr>
      <dgm:t>
        <a:bodyPr/>
        <a:lstStyle/>
        <a:p>
          <a:r>
            <a:rPr lang="en-US" dirty="0"/>
            <a:t>Stream cipher</a:t>
          </a:r>
          <a:endParaRPr lang="en-AU" dirty="0"/>
        </a:p>
      </dgm:t>
    </dgm:pt>
    <dgm:pt modelId="{7C4B06E2-6F39-D14F-85D8-E507440C2E80}" type="parTrans" cxnId="{3BE02B31-27DB-F742-BD95-B714395E8FA1}">
      <dgm:prSet/>
      <dgm:spPr/>
      <dgm:t>
        <a:bodyPr/>
        <a:lstStyle/>
        <a:p>
          <a:endParaRPr lang="en-US"/>
        </a:p>
      </dgm:t>
    </dgm:pt>
    <dgm:pt modelId="{5EF57938-B8A6-C14C-AC53-243ED6C850A4}" type="sibTrans" cxnId="{3BE02B31-27DB-F742-BD95-B714395E8FA1}">
      <dgm:prSet/>
      <dgm:spPr/>
      <dgm:t>
        <a:bodyPr/>
        <a:lstStyle/>
        <a:p>
          <a:endParaRPr lang="en-US"/>
        </a:p>
      </dgm:t>
    </dgm:pt>
    <dgm:pt modelId="{91786F4A-90C9-994C-887B-4C7C898CCA39}" type="pres">
      <dgm:prSet presAssocID="{FDC179B3-BE5D-4142-AB77-6AE34AE14ACE}" presName="theList" presStyleCnt="0">
        <dgm:presLayoutVars>
          <dgm:dir/>
          <dgm:animLvl val="lvl"/>
          <dgm:resizeHandles val="exact"/>
        </dgm:presLayoutVars>
      </dgm:prSet>
      <dgm:spPr/>
    </dgm:pt>
    <dgm:pt modelId="{F41CB66E-4310-E347-BE1C-B1D44E032FEA}" type="pres">
      <dgm:prSet presAssocID="{E76956AC-EFF8-F348-9C47-5CB7BF58FA25}" presName="compNode" presStyleCnt="0"/>
      <dgm:spPr/>
    </dgm:pt>
    <dgm:pt modelId="{569AA357-20E8-8B4F-9641-8B0A0558D5C1}" type="pres">
      <dgm:prSet presAssocID="{E76956AC-EFF8-F348-9C47-5CB7BF58FA25}" presName="aNode" presStyleLbl="bgShp" presStyleIdx="0" presStyleCnt="3"/>
      <dgm:spPr/>
    </dgm:pt>
    <dgm:pt modelId="{9336B19B-5432-1E46-B703-26FB4A34E5C1}" type="pres">
      <dgm:prSet presAssocID="{E76956AC-EFF8-F348-9C47-5CB7BF58FA25}" presName="textNode" presStyleLbl="bgShp" presStyleIdx="0" presStyleCnt="3"/>
      <dgm:spPr/>
    </dgm:pt>
    <dgm:pt modelId="{13FFE0CD-1A33-9544-A75C-82FB4BA0C768}" type="pres">
      <dgm:prSet presAssocID="{E76956AC-EFF8-F348-9C47-5CB7BF58FA25}" presName="compChildNode" presStyleCnt="0"/>
      <dgm:spPr/>
    </dgm:pt>
    <dgm:pt modelId="{2203F66D-AD2C-264C-A99F-E71C4D3D7119}" type="pres">
      <dgm:prSet presAssocID="{E76956AC-EFF8-F348-9C47-5CB7BF58FA25}" presName="theInnerList" presStyleCnt="0"/>
      <dgm:spPr/>
    </dgm:pt>
    <dgm:pt modelId="{2BD908FB-9339-6045-9B70-D6C87F242750}" type="pres">
      <dgm:prSet presAssocID="{15158232-5636-F54B-9E82-24A86B2CC40D}" presName="childNode" presStyleLbl="node1" presStyleIdx="0" presStyleCnt="6">
        <dgm:presLayoutVars>
          <dgm:bulletEnabled val="1"/>
        </dgm:presLayoutVars>
      </dgm:prSet>
      <dgm:spPr/>
    </dgm:pt>
    <dgm:pt modelId="{690F47CB-9155-8F44-A97D-CAF9600886CB}" type="pres">
      <dgm:prSet presAssocID="{15158232-5636-F54B-9E82-24A86B2CC40D}" presName="aSpace2" presStyleCnt="0"/>
      <dgm:spPr/>
    </dgm:pt>
    <dgm:pt modelId="{1A983032-6FEA-1C4A-BE9F-4D806E17953C}" type="pres">
      <dgm:prSet presAssocID="{43FD649A-6D70-C048-ACE3-D29EFF662F0D}" presName="childNode" presStyleLbl="node1" presStyleIdx="1" presStyleCnt="6">
        <dgm:presLayoutVars>
          <dgm:bulletEnabled val="1"/>
        </dgm:presLayoutVars>
      </dgm:prSet>
      <dgm:spPr/>
    </dgm:pt>
    <dgm:pt modelId="{81DB49DF-7201-8544-8E21-E7071BB1B560}" type="pres">
      <dgm:prSet presAssocID="{E76956AC-EFF8-F348-9C47-5CB7BF58FA25}" presName="aSpace" presStyleCnt="0"/>
      <dgm:spPr/>
    </dgm:pt>
    <dgm:pt modelId="{98B6BD06-275B-FF4D-A3B0-C080D955E6CA}" type="pres">
      <dgm:prSet presAssocID="{7BD094F8-913A-BC4A-99AC-95E50E755F0C}" presName="compNode" presStyleCnt="0"/>
      <dgm:spPr/>
    </dgm:pt>
    <dgm:pt modelId="{8E35AEC5-6E5C-E94B-AC07-8F1C48704551}" type="pres">
      <dgm:prSet presAssocID="{7BD094F8-913A-BC4A-99AC-95E50E755F0C}" presName="aNode" presStyleLbl="bgShp" presStyleIdx="1" presStyleCnt="3"/>
      <dgm:spPr/>
    </dgm:pt>
    <dgm:pt modelId="{36A619AB-C091-7846-8D68-3476FF3695D9}" type="pres">
      <dgm:prSet presAssocID="{7BD094F8-913A-BC4A-99AC-95E50E755F0C}" presName="textNode" presStyleLbl="bgShp" presStyleIdx="1" presStyleCnt="3"/>
      <dgm:spPr/>
    </dgm:pt>
    <dgm:pt modelId="{304ABE30-1D09-8540-9C23-7985353E11E6}" type="pres">
      <dgm:prSet presAssocID="{7BD094F8-913A-BC4A-99AC-95E50E755F0C}" presName="compChildNode" presStyleCnt="0"/>
      <dgm:spPr/>
    </dgm:pt>
    <dgm:pt modelId="{0D8436CE-C706-044A-91A3-E9538CB5159C}" type="pres">
      <dgm:prSet presAssocID="{7BD094F8-913A-BC4A-99AC-95E50E755F0C}" presName="theInnerList" presStyleCnt="0"/>
      <dgm:spPr/>
    </dgm:pt>
    <dgm:pt modelId="{59F3607F-34BF-1445-8027-313F772320E6}" type="pres">
      <dgm:prSet presAssocID="{0E078EEE-F30B-DC40-9FDD-A59097886534}" presName="childNode" presStyleLbl="node1" presStyleIdx="2" presStyleCnt="6">
        <dgm:presLayoutVars>
          <dgm:bulletEnabled val="1"/>
        </dgm:presLayoutVars>
      </dgm:prSet>
      <dgm:spPr/>
    </dgm:pt>
    <dgm:pt modelId="{E5C9B3F6-326A-B04E-8A37-3DF462E50EAF}" type="pres">
      <dgm:prSet presAssocID="{0E078EEE-F30B-DC40-9FDD-A59097886534}" presName="aSpace2" presStyleCnt="0"/>
      <dgm:spPr/>
    </dgm:pt>
    <dgm:pt modelId="{AA328B5D-FEE6-4441-93D3-9724F5555524}" type="pres">
      <dgm:prSet presAssocID="{86D473AD-F3F3-4048-8BC0-1AC6573A74E3}" presName="childNode" presStyleLbl="node1" presStyleIdx="3" presStyleCnt="6">
        <dgm:presLayoutVars>
          <dgm:bulletEnabled val="1"/>
        </dgm:presLayoutVars>
      </dgm:prSet>
      <dgm:spPr/>
    </dgm:pt>
    <dgm:pt modelId="{D3DFA2FC-EA7F-FB47-AF27-1E4088069174}" type="pres">
      <dgm:prSet presAssocID="{7BD094F8-913A-BC4A-99AC-95E50E755F0C}" presName="aSpace" presStyleCnt="0"/>
      <dgm:spPr/>
    </dgm:pt>
    <dgm:pt modelId="{A5666ACB-AF86-314E-B1E8-5694D40CF557}" type="pres">
      <dgm:prSet presAssocID="{76045574-DA6B-F846-A68B-8E8FE2F3C975}" presName="compNode" presStyleCnt="0"/>
      <dgm:spPr/>
    </dgm:pt>
    <dgm:pt modelId="{240978C4-FA23-8641-B69E-A16881CE1E3A}" type="pres">
      <dgm:prSet presAssocID="{76045574-DA6B-F846-A68B-8E8FE2F3C975}" presName="aNode" presStyleLbl="bgShp" presStyleIdx="2" presStyleCnt="3"/>
      <dgm:spPr/>
    </dgm:pt>
    <dgm:pt modelId="{9504718C-E298-3746-85F8-A9FA9DD7EE5C}" type="pres">
      <dgm:prSet presAssocID="{76045574-DA6B-F846-A68B-8E8FE2F3C975}" presName="textNode" presStyleLbl="bgShp" presStyleIdx="2" presStyleCnt="3"/>
      <dgm:spPr/>
    </dgm:pt>
    <dgm:pt modelId="{C548C3E8-A1AB-8F47-8D19-93FC2B114AE5}" type="pres">
      <dgm:prSet presAssocID="{76045574-DA6B-F846-A68B-8E8FE2F3C975}" presName="compChildNode" presStyleCnt="0"/>
      <dgm:spPr/>
    </dgm:pt>
    <dgm:pt modelId="{1526371A-E736-2041-BBD9-3BA1ED6BAA6F}" type="pres">
      <dgm:prSet presAssocID="{76045574-DA6B-F846-A68B-8E8FE2F3C975}" presName="theInnerList" presStyleCnt="0"/>
      <dgm:spPr/>
    </dgm:pt>
    <dgm:pt modelId="{7B864D13-D033-6D46-85D8-4A1CC9B5D5AA}" type="pres">
      <dgm:prSet presAssocID="{F84D387D-20EE-E842-B722-C788E0C2879D}" presName="childNode" presStyleLbl="node1" presStyleIdx="4" presStyleCnt="6">
        <dgm:presLayoutVars>
          <dgm:bulletEnabled val="1"/>
        </dgm:presLayoutVars>
      </dgm:prSet>
      <dgm:spPr/>
    </dgm:pt>
    <dgm:pt modelId="{1FB884F6-273A-C744-A9E4-8C4201A04567}" type="pres">
      <dgm:prSet presAssocID="{F84D387D-20EE-E842-B722-C788E0C2879D}" presName="aSpace2" presStyleCnt="0"/>
      <dgm:spPr/>
    </dgm:pt>
    <dgm:pt modelId="{5D658181-6169-AE4F-AB98-9FC0BCA0966D}" type="pres">
      <dgm:prSet presAssocID="{C63E959D-F32D-F34A-8F2D-B4FE2E53D9D9}" presName="childNode" presStyleLbl="node1" presStyleIdx="5" presStyleCnt="6">
        <dgm:presLayoutVars>
          <dgm:bulletEnabled val="1"/>
        </dgm:presLayoutVars>
      </dgm:prSet>
      <dgm:spPr/>
    </dgm:pt>
  </dgm:ptLst>
  <dgm:cxnLst>
    <dgm:cxn modelId="{B1F46906-4C46-694E-B064-9116B6C22A74}" srcId="{FDC179B3-BE5D-4142-AB77-6AE34AE14ACE}" destId="{7BD094F8-913A-BC4A-99AC-95E50E755F0C}" srcOrd="1" destOrd="0" parTransId="{F0A0612E-8F80-6442-BABA-B23CB08CC762}" sibTransId="{D417236E-5D90-DD40-848F-C43CD5017C1F}"/>
    <dgm:cxn modelId="{52672F0A-140C-DA4E-8CA1-810F3EA363DD}" type="presOf" srcId="{E76956AC-EFF8-F348-9C47-5CB7BF58FA25}" destId="{569AA357-20E8-8B4F-9641-8B0A0558D5C1}" srcOrd="0" destOrd="0" presId="urn:microsoft.com/office/officeart/2005/8/layout/lProcess2"/>
    <dgm:cxn modelId="{570D2D0B-EE18-7E4B-99A5-F039E507DED5}" type="presOf" srcId="{F84D387D-20EE-E842-B722-C788E0C2879D}" destId="{7B864D13-D033-6D46-85D8-4A1CC9B5D5AA}" srcOrd="0" destOrd="0" presId="urn:microsoft.com/office/officeart/2005/8/layout/lProcess2"/>
    <dgm:cxn modelId="{433FB50F-C840-7649-82E6-24DAD74DD564}" type="presOf" srcId="{43FD649A-6D70-C048-ACE3-D29EFF662F0D}" destId="{1A983032-6FEA-1C4A-BE9F-4D806E17953C}" srcOrd="0" destOrd="0" presId="urn:microsoft.com/office/officeart/2005/8/layout/lProcess2"/>
    <dgm:cxn modelId="{60F2041D-095A-9644-997C-79CF5251895F}" type="presOf" srcId="{FDC179B3-BE5D-4142-AB77-6AE34AE14ACE}" destId="{91786F4A-90C9-994C-887B-4C7C898CCA39}" srcOrd="0" destOrd="0" presId="urn:microsoft.com/office/officeart/2005/8/layout/lProcess2"/>
    <dgm:cxn modelId="{DDF74426-F5A9-C64D-878D-D19BE93AB5D3}" type="presOf" srcId="{15158232-5636-F54B-9E82-24A86B2CC40D}" destId="{2BD908FB-9339-6045-9B70-D6C87F242750}" srcOrd="0" destOrd="0" presId="urn:microsoft.com/office/officeart/2005/8/layout/lProcess2"/>
    <dgm:cxn modelId="{3BE02B31-27DB-F742-BD95-B714395E8FA1}" srcId="{76045574-DA6B-F846-A68B-8E8FE2F3C975}" destId="{C63E959D-F32D-F34A-8F2D-B4FE2E53D9D9}" srcOrd="1" destOrd="0" parTransId="{7C4B06E2-6F39-D14F-85D8-E507440C2E80}" sibTransId="{5EF57938-B8A6-C14C-AC53-243ED6C850A4}"/>
    <dgm:cxn modelId="{123BCA35-B99A-5B4A-9EC9-335C8D6DC519}" srcId="{E76956AC-EFF8-F348-9C47-5CB7BF58FA25}" destId="{43FD649A-6D70-C048-ACE3-D29EFF662F0D}" srcOrd="1" destOrd="0" parTransId="{2D44BCB4-9992-9B42-A2BC-C9F4625246F0}" sibTransId="{DD30BE0D-E940-FB4E-ACA7-CBBF67E63FB3}"/>
    <dgm:cxn modelId="{64215637-22C7-C84D-BE07-0EC24000D470}" type="presOf" srcId="{7BD094F8-913A-BC4A-99AC-95E50E755F0C}" destId="{8E35AEC5-6E5C-E94B-AC07-8F1C48704551}" srcOrd="0" destOrd="0" presId="urn:microsoft.com/office/officeart/2005/8/layout/lProcess2"/>
    <dgm:cxn modelId="{A3EED23B-BB20-DF49-90C9-66999160B986}" type="presOf" srcId="{7BD094F8-913A-BC4A-99AC-95E50E755F0C}" destId="{36A619AB-C091-7846-8D68-3476FF3695D9}" srcOrd="1" destOrd="0" presId="urn:microsoft.com/office/officeart/2005/8/layout/lProcess2"/>
    <dgm:cxn modelId="{45CF426B-B114-1641-A5D5-F260BC10CB08}" type="presOf" srcId="{76045574-DA6B-F846-A68B-8E8FE2F3C975}" destId="{9504718C-E298-3746-85F8-A9FA9DD7EE5C}" srcOrd="1" destOrd="0" presId="urn:microsoft.com/office/officeart/2005/8/layout/lProcess2"/>
    <dgm:cxn modelId="{F100E478-68F2-364A-8736-53E9D629C766}" type="presOf" srcId="{0E078EEE-F30B-DC40-9FDD-A59097886534}" destId="{59F3607F-34BF-1445-8027-313F772320E6}" srcOrd="0" destOrd="0" presId="urn:microsoft.com/office/officeart/2005/8/layout/lProcess2"/>
    <dgm:cxn modelId="{DD77597B-8B15-EE4D-926F-9BFF9AE9AB4E}" srcId="{FDC179B3-BE5D-4142-AB77-6AE34AE14ACE}" destId="{E76956AC-EFF8-F348-9C47-5CB7BF58FA25}" srcOrd="0" destOrd="0" parTransId="{669DA478-D211-0C40-A153-9C8AC383781C}" sibTransId="{67C397A1-D85A-704D-9E69-98D69194DB91}"/>
    <dgm:cxn modelId="{BB822887-04B1-5546-BADE-ECE2A19CEE9E}" type="presOf" srcId="{86D473AD-F3F3-4048-8BC0-1AC6573A74E3}" destId="{AA328B5D-FEE6-4441-93D3-9724F5555524}" srcOrd="0" destOrd="0" presId="urn:microsoft.com/office/officeart/2005/8/layout/lProcess2"/>
    <dgm:cxn modelId="{A4C332A9-CCDA-D04A-976B-832B167F7786}" type="presOf" srcId="{C63E959D-F32D-F34A-8F2D-B4FE2E53D9D9}" destId="{5D658181-6169-AE4F-AB98-9FC0BCA0966D}" srcOrd="0" destOrd="0" presId="urn:microsoft.com/office/officeart/2005/8/layout/lProcess2"/>
    <dgm:cxn modelId="{2BB34CAC-DC83-D946-8BEF-E76F678B02E2}" type="presOf" srcId="{76045574-DA6B-F846-A68B-8E8FE2F3C975}" destId="{240978C4-FA23-8641-B69E-A16881CE1E3A}" srcOrd="0" destOrd="0" presId="urn:microsoft.com/office/officeart/2005/8/layout/lProcess2"/>
    <dgm:cxn modelId="{DF5B02D5-B78E-324D-9616-205421D5EF40}" srcId="{FDC179B3-BE5D-4142-AB77-6AE34AE14ACE}" destId="{76045574-DA6B-F846-A68B-8E8FE2F3C975}" srcOrd="2" destOrd="0" parTransId="{D4136C0C-14FC-BE46-9FA0-B445DD03F538}" sibTransId="{76C84DE2-21E7-5B42-B416-6374F0DB8833}"/>
    <dgm:cxn modelId="{55BCBCE4-F17E-D343-9020-8C15928D7F34}" srcId="{7BD094F8-913A-BC4A-99AC-95E50E755F0C}" destId="{86D473AD-F3F3-4048-8BC0-1AC6573A74E3}" srcOrd="1" destOrd="0" parTransId="{4DC18731-9099-B240-8DB8-04D8310D534A}" sibTransId="{FCEF4638-D522-6C4B-B4A6-8BE99DBEB8C7}"/>
    <dgm:cxn modelId="{ED5294EA-EC3D-6146-AC11-0E2332656079}" srcId="{E76956AC-EFF8-F348-9C47-5CB7BF58FA25}" destId="{15158232-5636-F54B-9E82-24A86B2CC40D}" srcOrd="0" destOrd="0" parTransId="{3788416C-4673-584E-B357-8CD978EB8C97}" sibTransId="{8A0198D0-2666-FD46-A986-88F01249EE75}"/>
    <dgm:cxn modelId="{651EC8F2-E649-B34A-B16F-933D801EBDE9}" type="presOf" srcId="{E76956AC-EFF8-F348-9C47-5CB7BF58FA25}" destId="{9336B19B-5432-1E46-B703-26FB4A34E5C1}" srcOrd="1" destOrd="0" presId="urn:microsoft.com/office/officeart/2005/8/layout/lProcess2"/>
    <dgm:cxn modelId="{377051F4-319C-3E4D-BC2D-027E6CB425F8}" srcId="{7BD094F8-913A-BC4A-99AC-95E50E755F0C}" destId="{0E078EEE-F30B-DC40-9FDD-A59097886534}" srcOrd="0" destOrd="0" parTransId="{EFE14EBC-FAFB-F447-9439-EDE1E62DE4CE}" sibTransId="{8B24B370-EF27-244A-9203-9B0EC86677C4}"/>
    <dgm:cxn modelId="{64F51EF7-CB9E-1043-9060-2B1D28AFE2D5}" srcId="{76045574-DA6B-F846-A68B-8E8FE2F3C975}" destId="{F84D387D-20EE-E842-B722-C788E0C2879D}" srcOrd="0" destOrd="0" parTransId="{EE900814-5820-BF4F-B343-E51425805490}" sibTransId="{55C19B54-24E2-3F48-B6C2-976AF1C1360B}"/>
    <dgm:cxn modelId="{9D25C875-4B90-0F41-80D5-AE7C1727E356}" type="presParOf" srcId="{91786F4A-90C9-994C-887B-4C7C898CCA39}" destId="{F41CB66E-4310-E347-BE1C-B1D44E032FEA}" srcOrd="0" destOrd="0" presId="urn:microsoft.com/office/officeart/2005/8/layout/lProcess2"/>
    <dgm:cxn modelId="{AEDECE43-0C77-6B45-8B00-FA5B05BEB4C9}" type="presParOf" srcId="{F41CB66E-4310-E347-BE1C-B1D44E032FEA}" destId="{569AA357-20E8-8B4F-9641-8B0A0558D5C1}" srcOrd="0" destOrd="0" presId="urn:microsoft.com/office/officeart/2005/8/layout/lProcess2"/>
    <dgm:cxn modelId="{DAA27D1B-FDDC-604B-9809-2A00BEF7BAE0}" type="presParOf" srcId="{F41CB66E-4310-E347-BE1C-B1D44E032FEA}" destId="{9336B19B-5432-1E46-B703-26FB4A34E5C1}" srcOrd="1" destOrd="0" presId="urn:microsoft.com/office/officeart/2005/8/layout/lProcess2"/>
    <dgm:cxn modelId="{379AA00E-980F-0A4C-9956-B018B6856A0D}" type="presParOf" srcId="{F41CB66E-4310-E347-BE1C-B1D44E032FEA}" destId="{13FFE0CD-1A33-9544-A75C-82FB4BA0C768}" srcOrd="2" destOrd="0" presId="urn:microsoft.com/office/officeart/2005/8/layout/lProcess2"/>
    <dgm:cxn modelId="{D9B8ACFE-1105-5149-A648-785BE2ED8ED6}" type="presParOf" srcId="{13FFE0CD-1A33-9544-A75C-82FB4BA0C768}" destId="{2203F66D-AD2C-264C-A99F-E71C4D3D7119}" srcOrd="0" destOrd="0" presId="urn:microsoft.com/office/officeart/2005/8/layout/lProcess2"/>
    <dgm:cxn modelId="{448D55EB-4F50-034F-A4F7-C46BDE05DC06}" type="presParOf" srcId="{2203F66D-AD2C-264C-A99F-E71C4D3D7119}" destId="{2BD908FB-9339-6045-9B70-D6C87F242750}" srcOrd="0" destOrd="0" presId="urn:microsoft.com/office/officeart/2005/8/layout/lProcess2"/>
    <dgm:cxn modelId="{3D369A34-FC7C-AC4F-9A50-E53DA9A54F0D}" type="presParOf" srcId="{2203F66D-AD2C-264C-A99F-E71C4D3D7119}" destId="{690F47CB-9155-8F44-A97D-CAF9600886CB}" srcOrd="1" destOrd="0" presId="urn:microsoft.com/office/officeart/2005/8/layout/lProcess2"/>
    <dgm:cxn modelId="{6F1D441F-F533-F743-8551-2FBA4A2A6534}" type="presParOf" srcId="{2203F66D-AD2C-264C-A99F-E71C4D3D7119}" destId="{1A983032-6FEA-1C4A-BE9F-4D806E17953C}" srcOrd="2" destOrd="0" presId="urn:microsoft.com/office/officeart/2005/8/layout/lProcess2"/>
    <dgm:cxn modelId="{DF32D6B9-5D29-534C-B867-50165F9A884D}" type="presParOf" srcId="{91786F4A-90C9-994C-887B-4C7C898CCA39}" destId="{81DB49DF-7201-8544-8E21-E7071BB1B560}" srcOrd="1" destOrd="0" presId="urn:microsoft.com/office/officeart/2005/8/layout/lProcess2"/>
    <dgm:cxn modelId="{93AEA990-89E3-D04A-825A-C7A72E00873C}" type="presParOf" srcId="{91786F4A-90C9-994C-887B-4C7C898CCA39}" destId="{98B6BD06-275B-FF4D-A3B0-C080D955E6CA}" srcOrd="2" destOrd="0" presId="urn:microsoft.com/office/officeart/2005/8/layout/lProcess2"/>
    <dgm:cxn modelId="{D11D0294-B597-1341-BD9F-42437993669F}" type="presParOf" srcId="{98B6BD06-275B-FF4D-A3B0-C080D955E6CA}" destId="{8E35AEC5-6E5C-E94B-AC07-8F1C48704551}" srcOrd="0" destOrd="0" presId="urn:microsoft.com/office/officeart/2005/8/layout/lProcess2"/>
    <dgm:cxn modelId="{BF7A2136-98B7-F446-9C68-2215227A53A0}" type="presParOf" srcId="{98B6BD06-275B-FF4D-A3B0-C080D955E6CA}" destId="{36A619AB-C091-7846-8D68-3476FF3695D9}" srcOrd="1" destOrd="0" presId="urn:microsoft.com/office/officeart/2005/8/layout/lProcess2"/>
    <dgm:cxn modelId="{4539F087-7281-D84D-88DC-C9C760DAFF70}" type="presParOf" srcId="{98B6BD06-275B-FF4D-A3B0-C080D955E6CA}" destId="{304ABE30-1D09-8540-9C23-7985353E11E6}" srcOrd="2" destOrd="0" presId="urn:microsoft.com/office/officeart/2005/8/layout/lProcess2"/>
    <dgm:cxn modelId="{12CF154C-E066-8D45-8F6F-53F1F14B721F}" type="presParOf" srcId="{304ABE30-1D09-8540-9C23-7985353E11E6}" destId="{0D8436CE-C706-044A-91A3-E9538CB5159C}" srcOrd="0" destOrd="0" presId="urn:microsoft.com/office/officeart/2005/8/layout/lProcess2"/>
    <dgm:cxn modelId="{46D2F037-F70E-6541-9070-8F9FC239161B}" type="presParOf" srcId="{0D8436CE-C706-044A-91A3-E9538CB5159C}" destId="{59F3607F-34BF-1445-8027-313F772320E6}" srcOrd="0" destOrd="0" presId="urn:microsoft.com/office/officeart/2005/8/layout/lProcess2"/>
    <dgm:cxn modelId="{D34D03B1-BF4B-AC42-ABC9-864B498A199A}" type="presParOf" srcId="{0D8436CE-C706-044A-91A3-E9538CB5159C}" destId="{E5C9B3F6-326A-B04E-8A37-3DF462E50EAF}" srcOrd="1" destOrd="0" presId="urn:microsoft.com/office/officeart/2005/8/layout/lProcess2"/>
    <dgm:cxn modelId="{0C247831-7531-104E-ACDF-A68004EBD548}" type="presParOf" srcId="{0D8436CE-C706-044A-91A3-E9538CB5159C}" destId="{AA328B5D-FEE6-4441-93D3-9724F5555524}" srcOrd="2" destOrd="0" presId="urn:microsoft.com/office/officeart/2005/8/layout/lProcess2"/>
    <dgm:cxn modelId="{330501C6-B3FB-784E-B748-2F8578038996}" type="presParOf" srcId="{91786F4A-90C9-994C-887B-4C7C898CCA39}" destId="{D3DFA2FC-EA7F-FB47-AF27-1E4088069174}" srcOrd="3" destOrd="0" presId="urn:microsoft.com/office/officeart/2005/8/layout/lProcess2"/>
    <dgm:cxn modelId="{8C1A1BB5-8988-9148-849C-DC4C3523C056}" type="presParOf" srcId="{91786F4A-90C9-994C-887B-4C7C898CCA39}" destId="{A5666ACB-AF86-314E-B1E8-5694D40CF557}" srcOrd="4" destOrd="0" presId="urn:microsoft.com/office/officeart/2005/8/layout/lProcess2"/>
    <dgm:cxn modelId="{F6DB5DFF-3D54-034C-8BD3-01BBD8CC9505}" type="presParOf" srcId="{A5666ACB-AF86-314E-B1E8-5694D40CF557}" destId="{240978C4-FA23-8641-B69E-A16881CE1E3A}" srcOrd="0" destOrd="0" presId="urn:microsoft.com/office/officeart/2005/8/layout/lProcess2"/>
    <dgm:cxn modelId="{DEDC9CB1-3596-3948-9A3D-A4F3CD9148AD}" type="presParOf" srcId="{A5666ACB-AF86-314E-B1E8-5694D40CF557}" destId="{9504718C-E298-3746-85F8-A9FA9DD7EE5C}" srcOrd="1" destOrd="0" presId="urn:microsoft.com/office/officeart/2005/8/layout/lProcess2"/>
    <dgm:cxn modelId="{37BB5C72-9312-6443-B316-1F2B0BE63A7A}" type="presParOf" srcId="{A5666ACB-AF86-314E-B1E8-5694D40CF557}" destId="{C548C3E8-A1AB-8F47-8D19-93FC2B114AE5}" srcOrd="2" destOrd="0" presId="urn:microsoft.com/office/officeart/2005/8/layout/lProcess2"/>
    <dgm:cxn modelId="{FD209F2B-6C7F-2B43-B7D3-53C21C9BD49D}" type="presParOf" srcId="{C548C3E8-A1AB-8F47-8D19-93FC2B114AE5}" destId="{1526371A-E736-2041-BBD9-3BA1ED6BAA6F}" srcOrd="0" destOrd="0" presId="urn:microsoft.com/office/officeart/2005/8/layout/lProcess2"/>
    <dgm:cxn modelId="{9C57971D-2AB5-E942-95EC-3C9BD2BFBF22}" type="presParOf" srcId="{1526371A-E736-2041-BBD9-3BA1ED6BAA6F}" destId="{7B864D13-D033-6D46-85D8-4A1CC9B5D5AA}" srcOrd="0" destOrd="0" presId="urn:microsoft.com/office/officeart/2005/8/layout/lProcess2"/>
    <dgm:cxn modelId="{957942C5-A65F-4642-926A-62D065B1F145}" type="presParOf" srcId="{1526371A-E736-2041-BBD9-3BA1ED6BAA6F}" destId="{1FB884F6-273A-C744-A9E4-8C4201A04567}" srcOrd="1" destOrd="0" presId="urn:microsoft.com/office/officeart/2005/8/layout/lProcess2"/>
    <dgm:cxn modelId="{E3C2BDF5-AD14-7247-94FC-CAA43F901CAB}" type="presParOf" srcId="{1526371A-E736-2041-BBD9-3BA1ED6BAA6F}" destId="{5D658181-6169-AE4F-AB98-9FC0BCA0966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BE248D-E13C-564F-8E5B-EF027F1710E4}" type="doc">
      <dgm:prSet loTypeId="urn:microsoft.com/office/officeart/2005/8/layout/arrow1" loCatId="relationship" qsTypeId="urn:microsoft.com/office/officeart/2005/8/quickstyle/simple4" qsCatId="simple" csTypeId="urn:microsoft.com/office/officeart/2005/8/colors/accent1_2" csCatId="accent1" phldr="1"/>
      <dgm:spPr/>
      <dgm:t>
        <a:bodyPr/>
        <a:lstStyle/>
        <a:p>
          <a:endParaRPr lang="en-US"/>
        </a:p>
      </dgm:t>
    </dgm:pt>
    <dgm:pt modelId="{02E679F1-E7F3-C443-9A8B-469A373F867B}">
      <dgm:prSet/>
      <dgm:spPr>
        <a:ln w="15875">
          <a:solidFill>
            <a:schemeClr val="accent1">
              <a:lumMod val="50000"/>
            </a:schemeClr>
          </a:solidFill>
        </a:ln>
      </dgm:spPr>
      <dgm:t>
        <a:bodyPr/>
        <a:lstStyle/>
        <a:p>
          <a:pPr rtl="0"/>
          <a:r>
            <a:rPr lang="en-US" sz="1700" b="1" i="0" dirty="0"/>
            <a:t>Cryptanalysis</a:t>
          </a:r>
        </a:p>
      </dgm:t>
    </dgm:pt>
    <dgm:pt modelId="{5A6D8D90-3BF2-784E-B643-2264E0442808}" type="parTrans" cxnId="{914E6C7D-8429-9B47-B726-8658685FAB93}">
      <dgm:prSet/>
      <dgm:spPr/>
      <dgm:t>
        <a:bodyPr/>
        <a:lstStyle/>
        <a:p>
          <a:endParaRPr lang="en-US"/>
        </a:p>
      </dgm:t>
    </dgm:pt>
    <dgm:pt modelId="{FA93D9EC-5E81-F048-8664-159A5EA0A4D1}" type="sibTrans" cxnId="{914E6C7D-8429-9B47-B726-8658685FAB93}">
      <dgm:prSet/>
      <dgm:spPr/>
      <dgm:t>
        <a:bodyPr/>
        <a:lstStyle/>
        <a:p>
          <a:endParaRPr lang="en-US"/>
        </a:p>
      </dgm:t>
    </dgm:pt>
    <dgm:pt modelId="{B00A256E-93E8-684D-9769-D67BEA125840}">
      <dgm:prSet custT="1"/>
      <dgm:spPr>
        <a:ln w="15875">
          <a:solidFill>
            <a:schemeClr val="accent1">
              <a:lumMod val="50000"/>
            </a:schemeClr>
          </a:solidFill>
        </a:ln>
      </dgm:spPr>
      <dgm:t>
        <a:bodyPr/>
        <a:lstStyle/>
        <a:p>
          <a:pPr rtl="0"/>
          <a:r>
            <a:rPr lang="en-US" sz="1600" b="1" i="0" dirty="0"/>
            <a:t>Attack relies on the nature of the algorithm plus some knowledge of the general characteristics of the plaintext</a:t>
          </a:r>
        </a:p>
      </dgm:t>
    </dgm:pt>
    <dgm:pt modelId="{003B6F70-6F81-FC45-BE07-ACA5CDF2B375}" type="parTrans" cxnId="{13ACF170-B697-0040-9E4D-4618419F2640}">
      <dgm:prSet/>
      <dgm:spPr/>
      <dgm:t>
        <a:bodyPr/>
        <a:lstStyle/>
        <a:p>
          <a:endParaRPr lang="en-US"/>
        </a:p>
      </dgm:t>
    </dgm:pt>
    <dgm:pt modelId="{7A972C39-E340-EA42-8A7C-70717FA76D33}" type="sibTrans" cxnId="{13ACF170-B697-0040-9E4D-4618419F2640}">
      <dgm:prSet/>
      <dgm:spPr/>
      <dgm:t>
        <a:bodyPr/>
        <a:lstStyle/>
        <a:p>
          <a:endParaRPr lang="en-US"/>
        </a:p>
      </dgm:t>
    </dgm:pt>
    <dgm:pt modelId="{BF249172-BC22-1742-B29E-3863D0A9A808}">
      <dgm:prSet custT="1"/>
      <dgm:spPr>
        <a:ln w="15875">
          <a:solidFill>
            <a:schemeClr val="accent1">
              <a:lumMod val="50000"/>
            </a:schemeClr>
          </a:solidFill>
        </a:ln>
      </dgm:spPr>
      <dgm:t>
        <a:bodyPr/>
        <a:lstStyle/>
        <a:p>
          <a:pPr rtl="0"/>
          <a:r>
            <a:rPr lang="en-US" sz="1600" b="1" i="0" dirty="0"/>
            <a:t>Attack exploits the characteristics of the algorithm to attempt to deduce a specific plaintext or to deduce the key being used</a:t>
          </a:r>
        </a:p>
      </dgm:t>
    </dgm:pt>
    <dgm:pt modelId="{A1E3825D-B09C-234F-8DE7-6F83BB4B34B1}" type="parTrans" cxnId="{CD6C3934-A0F9-7E44-880E-4793DD849876}">
      <dgm:prSet/>
      <dgm:spPr/>
      <dgm:t>
        <a:bodyPr/>
        <a:lstStyle/>
        <a:p>
          <a:endParaRPr lang="en-US"/>
        </a:p>
      </dgm:t>
    </dgm:pt>
    <dgm:pt modelId="{78760BCF-4D44-1641-980D-34A6AD00E00C}" type="sibTrans" cxnId="{CD6C3934-A0F9-7E44-880E-4793DD849876}">
      <dgm:prSet/>
      <dgm:spPr/>
      <dgm:t>
        <a:bodyPr/>
        <a:lstStyle/>
        <a:p>
          <a:endParaRPr lang="en-US"/>
        </a:p>
      </dgm:t>
    </dgm:pt>
    <dgm:pt modelId="{3536EE49-9360-6748-BE7C-2CDECA014E48}">
      <dgm:prSet/>
      <dgm:spPr>
        <a:ln w="15875">
          <a:solidFill>
            <a:schemeClr val="accent1">
              <a:lumMod val="50000"/>
            </a:schemeClr>
          </a:solidFill>
        </a:ln>
      </dgm:spPr>
      <dgm:t>
        <a:bodyPr/>
        <a:lstStyle/>
        <a:p>
          <a:pPr rtl="0"/>
          <a:r>
            <a:rPr lang="en-US" sz="1700" b="1" i="0" dirty="0"/>
            <a:t>Brute-force attack</a:t>
          </a:r>
        </a:p>
      </dgm:t>
    </dgm:pt>
    <dgm:pt modelId="{AE48D6C5-8EDB-F54D-B495-A0CEABF578F7}" type="parTrans" cxnId="{E838774B-52E6-0C40-B3CA-1F45A2E00C26}">
      <dgm:prSet/>
      <dgm:spPr/>
      <dgm:t>
        <a:bodyPr/>
        <a:lstStyle/>
        <a:p>
          <a:endParaRPr lang="en-US"/>
        </a:p>
      </dgm:t>
    </dgm:pt>
    <dgm:pt modelId="{E3C1063E-9DDB-F54F-98F0-FDDCDB67C2EC}" type="sibTrans" cxnId="{E838774B-52E6-0C40-B3CA-1F45A2E00C26}">
      <dgm:prSet/>
      <dgm:spPr/>
      <dgm:t>
        <a:bodyPr/>
        <a:lstStyle/>
        <a:p>
          <a:endParaRPr lang="en-US"/>
        </a:p>
      </dgm:t>
    </dgm:pt>
    <dgm:pt modelId="{0F5F0910-B88B-8145-BA77-E1F400CA1E78}">
      <dgm:prSet custT="1"/>
      <dgm:spPr>
        <a:ln w="15875">
          <a:solidFill>
            <a:schemeClr val="accent1">
              <a:lumMod val="50000"/>
            </a:schemeClr>
          </a:solidFill>
        </a:ln>
      </dgm:spPr>
      <dgm:t>
        <a:bodyPr/>
        <a:lstStyle/>
        <a:p>
          <a:pPr rtl="0"/>
          <a:r>
            <a:rPr lang="en-US" sz="1600" b="1" i="0" dirty="0"/>
            <a:t>Attacker tries every possible key on a piece of </a:t>
          </a:r>
          <a:r>
            <a:rPr lang="en-US" sz="1600" b="1" i="0" dirty="0" err="1"/>
            <a:t>ciphertext</a:t>
          </a:r>
          <a:r>
            <a:rPr lang="en-US" sz="1600" b="1" i="0" dirty="0"/>
            <a:t> until an intelligible translation into plaintext is obtained</a:t>
          </a:r>
        </a:p>
      </dgm:t>
    </dgm:pt>
    <dgm:pt modelId="{E87EA3A6-6ED1-CF49-B9F3-404185717F9F}" type="parTrans" cxnId="{EDA6E6D6-E6B1-9742-8B81-6B42DD4DF174}">
      <dgm:prSet/>
      <dgm:spPr/>
      <dgm:t>
        <a:bodyPr/>
        <a:lstStyle/>
        <a:p>
          <a:endParaRPr lang="en-US"/>
        </a:p>
      </dgm:t>
    </dgm:pt>
    <dgm:pt modelId="{4BBDF529-9380-6F48-AA57-6A609DBDBD9A}" type="sibTrans" cxnId="{EDA6E6D6-E6B1-9742-8B81-6B42DD4DF174}">
      <dgm:prSet/>
      <dgm:spPr/>
      <dgm:t>
        <a:bodyPr/>
        <a:lstStyle/>
        <a:p>
          <a:endParaRPr lang="en-US"/>
        </a:p>
      </dgm:t>
    </dgm:pt>
    <dgm:pt modelId="{D551D4F6-BF7E-0442-8C7C-EF75EF5264AE}">
      <dgm:prSet custT="1"/>
      <dgm:spPr>
        <a:ln w="15875">
          <a:solidFill>
            <a:schemeClr val="accent1">
              <a:lumMod val="50000"/>
            </a:schemeClr>
          </a:solidFill>
        </a:ln>
      </dgm:spPr>
      <dgm:t>
        <a:bodyPr/>
        <a:lstStyle/>
        <a:p>
          <a:pPr rtl="0"/>
          <a:r>
            <a:rPr lang="en-US" sz="1600" b="1" i="0" dirty="0"/>
            <a:t>On average, half of all possible keys must be tried to achieve success</a:t>
          </a:r>
        </a:p>
      </dgm:t>
    </dgm:pt>
    <dgm:pt modelId="{9B291BF1-36D4-6E44-AEFB-C4EDCBC409DD}" type="parTrans" cxnId="{A45CEA81-FFBC-2647-B707-28C8E97C2425}">
      <dgm:prSet/>
      <dgm:spPr/>
      <dgm:t>
        <a:bodyPr/>
        <a:lstStyle/>
        <a:p>
          <a:endParaRPr lang="en-US"/>
        </a:p>
      </dgm:t>
    </dgm:pt>
    <dgm:pt modelId="{CBC09AA7-D182-4040-9CF8-B62CC792ACE7}" type="sibTrans" cxnId="{A45CEA81-FFBC-2647-B707-28C8E97C2425}">
      <dgm:prSet/>
      <dgm:spPr/>
      <dgm:t>
        <a:bodyPr/>
        <a:lstStyle/>
        <a:p>
          <a:endParaRPr lang="en-US"/>
        </a:p>
      </dgm:t>
    </dgm:pt>
    <dgm:pt modelId="{A7EB878A-CC20-314A-B808-AE5DD6F43793}" type="pres">
      <dgm:prSet presAssocID="{56BE248D-E13C-564F-8E5B-EF027F1710E4}" presName="cycle" presStyleCnt="0">
        <dgm:presLayoutVars>
          <dgm:dir/>
          <dgm:resizeHandles val="exact"/>
        </dgm:presLayoutVars>
      </dgm:prSet>
      <dgm:spPr/>
    </dgm:pt>
    <dgm:pt modelId="{4515F03F-816E-5E49-BB0C-C8627B372198}" type="pres">
      <dgm:prSet presAssocID="{02E679F1-E7F3-C443-9A8B-469A373F867B}" presName="arrow" presStyleLbl="node1" presStyleIdx="0" presStyleCnt="2" custScaleX="107765" custScaleY="109804">
        <dgm:presLayoutVars>
          <dgm:bulletEnabled val="1"/>
        </dgm:presLayoutVars>
      </dgm:prSet>
      <dgm:spPr/>
    </dgm:pt>
    <dgm:pt modelId="{A9D6B2B8-046A-AA47-AB10-DE4700B51C2F}" type="pres">
      <dgm:prSet presAssocID="{3536EE49-9360-6748-BE7C-2CDECA014E48}" presName="arrow" presStyleLbl="node1" presStyleIdx="1" presStyleCnt="2" custScaleX="107765" custScaleY="104784">
        <dgm:presLayoutVars>
          <dgm:bulletEnabled val="1"/>
        </dgm:presLayoutVars>
      </dgm:prSet>
      <dgm:spPr/>
    </dgm:pt>
  </dgm:ptLst>
  <dgm:cxnLst>
    <dgm:cxn modelId="{CD6C3934-A0F9-7E44-880E-4793DD849876}" srcId="{02E679F1-E7F3-C443-9A8B-469A373F867B}" destId="{BF249172-BC22-1742-B29E-3863D0A9A808}" srcOrd="1" destOrd="0" parTransId="{A1E3825D-B09C-234F-8DE7-6F83BB4B34B1}" sibTransId="{78760BCF-4D44-1641-980D-34A6AD00E00C}"/>
    <dgm:cxn modelId="{F99F9766-2242-164C-BB44-C6961417F1DC}" type="presOf" srcId="{0F5F0910-B88B-8145-BA77-E1F400CA1E78}" destId="{A9D6B2B8-046A-AA47-AB10-DE4700B51C2F}" srcOrd="0" destOrd="1" presId="urn:microsoft.com/office/officeart/2005/8/layout/arrow1"/>
    <dgm:cxn modelId="{E838774B-52E6-0C40-B3CA-1F45A2E00C26}" srcId="{56BE248D-E13C-564F-8E5B-EF027F1710E4}" destId="{3536EE49-9360-6748-BE7C-2CDECA014E48}" srcOrd="1" destOrd="0" parTransId="{AE48D6C5-8EDB-F54D-B495-A0CEABF578F7}" sibTransId="{E3C1063E-9DDB-F54F-98F0-FDDCDB67C2EC}"/>
    <dgm:cxn modelId="{13ACF170-B697-0040-9E4D-4618419F2640}" srcId="{02E679F1-E7F3-C443-9A8B-469A373F867B}" destId="{B00A256E-93E8-684D-9769-D67BEA125840}" srcOrd="0" destOrd="0" parTransId="{003B6F70-6F81-FC45-BE07-ACA5CDF2B375}" sibTransId="{7A972C39-E340-EA42-8A7C-70717FA76D33}"/>
    <dgm:cxn modelId="{3E541F5A-5B07-F245-8732-BA053F8D399D}" type="presOf" srcId="{56BE248D-E13C-564F-8E5B-EF027F1710E4}" destId="{A7EB878A-CC20-314A-B808-AE5DD6F43793}" srcOrd="0" destOrd="0" presId="urn:microsoft.com/office/officeart/2005/8/layout/arrow1"/>
    <dgm:cxn modelId="{914E6C7D-8429-9B47-B726-8658685FAB93}" srcId="{56BE248D-E13C-564F-8E5B-EF027F1710E4}" destId="{02E679F1-E7F3-C443-9A8B-469A373F867B}" srcOrd="0" destOrd="0" parTransId="{5A6D8D90-3BF2-784E-B643-2264E0442808}" sibTransId="{FA93D9EC-5E81-F048-8664-159A5EA0A4D1}"/>
    <dgm:cxn modelId="{A45CEA81-FFBC-2647-B707-28C8E97C2425}" srcId="{3536EE49-9360-6748-BE7C-2CDECA014E48}" destId="{D551D4F6-BF7E-0442-8C7C-EF75EF5264AE}" srcOrd="1" destOrd="0" parTransId="{9B291BF1-36D4-6E44-AEFB-C4EDCBC409DD}" sibTransId="{CBC09AA7-D182-4040-9CF8-B62CC792ACE7}"/>
    <dgm:cxn modelId="{4676F88D-813F-E744-803B-EB8EB4C4C764}" type="presOf" srcId="{3536EE49-9360-6748-BE7C-2CDECA014E48}" destId="{A9D6B2B8-046A-AA47-AB10-DE4700B51C2F}" srcOrd="0" destOrd="0" presId="urn:microsoft.com/office/officeart/2005/8/layout/arrow1"/>
    <dgm:cxn modelId="{4A04C1A0-8370-4246-8CF4-32645BB2EFA4}" type="presOf" srcId="{B00A256E-93E8-684D-9769-D67BEA125840}" destId="{4515F03F-816E-5E49-BB0C-C8627B372198}" srcOrd="0" destOrd="1" presId="urn:microsoft.com/office/officeart/2005/8/layout/arrow1"/>
    <dgm:cxn modelId="{3F50E8A6-1346-2143-AF14-9106E4C829DC}" type="presOf" srcId="{D551D4F6-BF7E-0442-8C7C-EF75EF5264AE}" destId="{A9D6B2B8-046A-AA47-AB10-DE4700B51C2F}" srcOrd="0" destOrd="2" presId="urn:microsoft.com/office/officeart/2005/8/layout/arrow1"/>
    <dgm:cxn modelId="{34B0F9BD-9A2A-AA4C-A8FB-FE54C81BDB79}" type="presOf" srcId="{BF249172-BC22-1742-B29E-3863D0A9A808}" destId="{4515F03F-816E-5E49-BB0C-C8627B372198}" srcOrd="0" destOrd="2" presId="urn:microsoft.com/office/officeart/2005/8/layout/arrow1"/>
    <dgm:cxn modelId="{249FE6C3-A088-D545-84F4-AD743892AF1E}" type="presOf" srcId="{02E679F1-E7F3-C443-9A8B-469A373F867B}" destId="{4515F03F-816E-5E49-BB0C-C8627B372198}" srcOrd="0" destOrd="0" presId="urn:microsoft.com/office/officeart/2005/8/layout/arrow1"/>
    <dgm:cxn modelId="{EDA6E6D6-E6B1-9742-8B81-6B42DD4DF174}" srcId="{3536EE49-9360-6748-BE7C-2CDECA014E48}" destId="{0F5F0910-B88B-8145-BA77-E1F400CA1E78}" srcOrd="0" destOrd="0" parTransId="{E87EA3A6-6ED1-CF49-B9F3-404185717F9F}" sibTransId="{4BBDF529-9380-6F48-AA57-6A609DBDBD9A}"/>
    <dgm:cxn modelId="{8D69E0E0-825B-E74B-8C2E-D4E68C253D95}" type="presParOf" srcId="{A7EB878A-CC20-314A-B808-AE5DD6F43793}" destId="{4515F03F-816E-5E49-BB0C-C8627B372198}" srcOrd="0" destOrd="0" presId="urn:microsoft.com/office/officeart/2005/8/layout/arrow1"/>
    <dgm:cxn modelId="{94A3E1B9-3B60-C14B-A918-3032DD32BBF6}" type="presParOf" srcId="{A7EB878A-CC20-314A-B808-AE5DD6F43793}" destId="{A9D6B2B8-046A-AA47-AB10-DE4700B51C2F}"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ADB1E1-21AF-BD41-862F-87B22EA1461A}"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14A4020B-3ABA-894D-B05F-E2D168D99B45}">
      <dgm:prSet phldrT="[Text]"/>
      <dgm:spPr/>
      <dgm:t>
        <a:bodyPr/>
        <a:lstStyle/>
        <a:p>
          <a:r>
            <a:rPr lang="en-US" dirty="0">
              <a:cs typeface="ＭＳ Ｐゴシック" pitchFamily="-1" charset="-128"/>
            </a:rPr>
            <a:t>All these techniques have the following features in common:</a:t>
          </a:r>
          <a:endParaRPr lang="en-US" dirty="0"/>
        </a:p>
      </dgm:t>
    </dgm:pt>
    <dgm:pt modelId="{72D98EF3-054F-AA4C-9F92-E1B6296852AB}" type="parTrans" cxnId="{16D7CA81-A1C4-CF42-B813-0D9E2C18C42E}">
      <dgm:prSet/>
      <dgm:spPr/>
      <dgm:t>
        <a:bodyPr/>
        <a:lstStyle/>
        <a:p>
          <a:endParaRPr lang="en-US"/>
        </a:p>
      </dgm:t>
    </dgm:pt>
    <dgm:pt modelId="{B808F235-BFD4-8547-9C21-E998291798FE}" type="sibTrans" cxnId="{16D7CA81-A1C4-CF42-B813-0D9E2C18C42E}">
      <dgm:prSet/>
      <dgm:spPr/>
      <dgm:t>
        <a:bodyPr/>
        <a:lstStyle/>
        <a:p>
          <a:endParaRPr lang="en-US"/>
        </a:p>
      </dgm:t>
    </dgm:pt>
    <dgm:pt modelId="{FE7A4EC5-4567-8C42-B718-7ED04ECD54C7}">
      <dgm:prSet/>
      <dgm:spPr>
        <a:solidFill>
          <a:schemeClr val="bg1"/>
        </a:solidFill>
        <a:ln>
          <a:solidFill>
            <a:schemeClr val="tx1"/>
          </a:solidFill>
        </a:ln>
      </dgm:spPr>
      <dgm:t>
        <a:bodyPr/>
        <a:lstStyle/>
        <a:p>
          <a:r>
            <a:rPr lang="en-US"/>
            <a:t>A set of related monoalphabetic substitution rules is used</a:t>
          </a:r>
          <a:endParaRPr lang="en-US" dirty="0"/>
        </a:p>
      </dgm:t>
    </dgm:pt>
    <dgm:pt modelId="{4D3140F5-873A-734D-8B40-41FDC26D9BB5}" type="parTrans" cxnId="{89B1527F-76CE-6B41-A03A-7A3DE9B082EE}">
      <dgm:prSet/>
      <dgm:spPr/>
      <dgm:t>
        <a:bodyPr/>
        <a:lstStyle/>
        <a:p>
          <a:endParaRPr lang="en-US"/>
        </a:p>
      </dgm:t>
    </dgm:pt>
    <dgm:pt modelId="{32FFFA91-BAE1-C84A-A254-76C953803ED0}" type="sibTrans" cxnId="{89B1527F-76CE-6B41-A03A-7A3DE9B082EE}">
      <dgm:prSet/>
      <dgm:spPr/>
      <dgm:t>
        <a:bodyPr/>
        <a:lstStyle/>
        <a:p>
          <a:endParaRPr lang="en-US"/>
        </a:p>
      </dgm:t>
    </dgm:pt>
    <dgm:pt modelId="{5CCDF724-9A0C-934F-B275-71E17055B932}">
      <dgm:prSet/>
      <dgm:spPr>
        <a:solidFill>
          <a:schemeClr val="bg1"/>
        </a:solidFill>
        <a:ln>
          <a:solidFill>
            <a:schemeClr val="tx1"/>
          </a:solidFill>
        </a:ln>
      </dgm:spPr>
      <dgm:t>
        <a:bodyPr/>
        <a:lstStyle/>
        <a:p>
          <a:r>
            <a:rPr lang="en-US"/>
            <a:t>A key determines which particular rule is chosen for a given transformation</a:t>
          </a:r>
          <a:endParaRPr lang="en-US" dirty="0"/>
        </a:p>
      </dgm:t>
    </dgm:pt>
    <dgm:pt modelId="{E1B21F45-166E-3E4C-B296-B3584211C9B1}" type="parTrans" cxnId="{3516E6DE-3A34-5B4D-AC9C-406570063A34}">
      <dgm:prSet/>
      <dgm:spPr/>
      <dgm:t>
        <a:bodyPr/>
        <a:lstStyle/>
        <a:p>
          <a:endParaRPr lang="en-US"/>
        </a:p>
      </dgm:t>
    </dgm:pt>
    <dgm:pt modelId="{649810E6-8772-454E-B715-543DBFCD0D02}" type="sibTrans" cxnId="{3516E6DE-3A34-5B4D-AC9C-406570063A34}">
      <dgm:prSet/>
      <dgm:spPr/>
      <dgm:t>
        <a:bodyPr/>
        <a:lstStyle/>
        <a:p>
          <a:endParaRPr lang="en-US"/>
        </a:p>
      </dgm:t>
    </dgm:pt>
    <dgm:pt modelId="{517E10FE-928C-8040-9468-4108DDA7FF84}" type="pres">
      <dgm:prSet presAssocID="{0FADB1E1-21AF-BD41-862F-87B22EA1461A}" presName="Name0" presStyleCnt="0">
        <dgm:presLayoutVars>
          <dgm:dir/>
          <dgm:animLvl val="lvl"/>
          <dgm:resizeHandles val="exact"/>
        </dgm:presLayoutVars>
      </dgm:prSet>
      <dgm:spPr/>
    </dgm:pt>
    <dgm:pt modelId="{0C8BD19E-F806-EC47-89F5-669CFF52BB98}" type="pres">
      <dgm:prSet presAssocID="{14A4020B-3ABA-894D-B05F-E2D168D99B45}" presName="composite" presStyleCnt="0"/>
      <dgm:spPr/>
    </dgm:pt>
    <dgm:pt modelId="{0A214FEC-2D56-5E4E-AB09-C40FA84A2430}" type="pres">
      <dgm:prSet presAssocID="{14A4020B-3ABA-894D-B05F-E2D168D99B45}" presName="parTx" presStyleLbl="alignNode1" presStyleIdx="0" presStyleCnt="1" custLinFactNeighborX="1181" custLinFactNeighborY="-34856">
        <dgm:presLayoutVars>
          <dgm:chMax val="0"/>
          <dgm:chPref val="0"/>
          <dgm:bulletEnabled val="1"/>
        </dgm:presLayoutVars>
      </dgm:prSet>
      <dgm:spPr/>
    </dgm:pt>
    <dgm:pt modelId="{730AF66A-8B24-E04B-9DF8-6351AD37AE7A}" type="pres">
      <dgm:prSet presAssocID="{14A4020B-3ABA-894D-B05F-E2D168D99B45}" presName="desTx" presStyleLbl="alignAccFollowNode1" presStyleIdx="0" presStyleCnt="1">
        <dgm:presLayoutVars>
          <dgm:bulletEnabled val="1"/>
        </dgm:presLayoutVars>
      </dgm:prSet>
      <dgm:spPr/>
    </dgm:pt>
  </dgm:ptLst>
  <dgm:cxnLst>
    <dgm:cxn modelId="{FD49213C-F653-FC4F-8E29-7FD5D2E834AC}" type="presOf" srcId="{5CCDF724-9A0C-934F-B275-71E17055B932}" destId="{730AF66A-8B24-E04B-9DF8-6351AD37AE7A}" srcOrd="0" destOrd="1" presId="urn:microsoft.com/office/officeart/2005/8/layout/hList1"/>
    <dgm:cxn modelId="{BF0BE55E-0A11-674C-8A21-C5C85AF07AFF}" type="presOf" srcId="{14A4020B-3ABA-894D-B05F-E2D168D99B45}" destId="{0A214FEC-2D56-5E4E-AB09-C40FA84A2430}" srcOrd="0" destOrd="0" presId="urn:microsoft.com/office/officeart/2005/8/layout/hList1"/>
    <dgm:cxn modelId="{CC257470-3CA4-9042-8564-91745A1B0BB3}" type="presOf" srcId="{0FADB1E1-21AF-BD41-862F-87B22EA1461A}" destId="{517E10FE-928C-8040-9468-4108DDA7FF84}" srcOrd="0" destOrd="0" presId="urn:microsoft.com/office/officeart/2005/8/layout/hList1"/>
    <dgm:cxn modelId="{89B1527F-76CE-6B41-A03A-7A3DE9B082EE}" srcId="{14A4020B-3ABA-894D-B05F-E2D168D99B45}" destId="{FE7A4EC5-4567-8C42-B718-7ED04ECD54C7}" srcOrd="0" destOrd="0" parTransId="{4D3140F5-873A-734D-8B40-41FDC26D9BB5}" sibTransId="{32FFFA91-BAE1-C84A-A254-76C953803ED0}"/>
    <dgm:cxn modelId="{16D7CA81-A1C4-CF42-B813-0D9E2C18C42E}" srcId="{0FADB1E1-21AF-BD41-862F-87B22EA1461A}" destId="{14A4020B-3ABA-894D-B05F-E2D168D99B45}" srcOrd="0" destOrd="0" parTransId="{72D98EF3-054F-AA4C-9F92-E1B6296852AB}" sibTransId="{B808F235-BFD4-8547-9C21-E998291798FE}"/>
    <dgm:cxn modelId="{B0EC8F8F-D51C-3D40-8DC7-18EAD5DE78F9}" type="presOf" srcId="{FE7A4EC5-4567-8C42-B718-7ED04ECD54C7}" destId="{730AF66A-8B24-E04B-9DF8-6351AD37AE7A}" srcOrd="0" destOrd="0" presId="urn:microsoft.com/office/officeart/2005/8/layout/hList1"/>
    <dgm:cxn modelId="{3516E6DE-3A34-5B4D-AC9C-406570063A34}" srcId="{14A4020B-3ABA-894D-B05F-E2D168D99B45}" destId="{5CCDF724-9A0C-934F-B275-71E17055B932}" srcOrd="1" destOrd="0" parTransId="{E1B21F45-166E-3E4C-B296-B3584211C9B1}" sibTransId="{649810E6-8772-454E-B715-543DBFCD0D02}"/>
    <dgm:cxn modelId="{5263CC8B-273A-814C-A6AD-5BEBC134FFD7}" type="presParOf" srcId="{517E10FE-928C-8040-9468-4108DDA7FF84}" destId="{0C8BD19E-F806-EC47-89F5-669CFF52BB98}" srcOrd="0" destOrd="0" presId="urn:microsoft.com/office/officeart/2005/8/layout/hList1"/>
    <dgm:cxn modelId="{073A6829-3576-4C41-B457-A377EA515C47}" type="presParOf" srcId="{0C8BD19E-F806-EC47-89F5-669CFF52BB98}" destId="{0A214FEC-2D56-5E4E-AB09-C40FA84A2430}" srcOrd="0" destOrd="0" presId="urn:microsoft.com/office/officeart/2005/8/layout/hList1"/>
    <dgm:cxn modelId="{CCF1B8E8-C5FB-A049-9F71-56EDE2A7F6C0}" type="presParOf" srcId="{0C8BD19E-F806-EC47-89F5-669CFF52BB98}" destId="{730AF66A-8B24-E04B-9DF8-6351AD37AE7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AA357-20E8-8B4F-9641-8B0A0558D5C1}">
      <dsp:nvSpPr>
        <dsp:cNvPr id="0" name=""/>
        <dsp:cNvSpPr/>
      </dsp:nvSpPr>
      <dsp:spPr>
        <a:xfrm>
          <a:off x="762" y="0"/>
          <a:ext cx="1983134" cy="4114800"/>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The type of operations used for transforming plaintext to </a:t>
          </a:r>
          <a:r>
            <a:rPr lang="en-US" sz="1600" kern="1200" dirty="0" err="1"/>
            <a:t>ciphertext</a:t>
          </a:r>
          <a:endParaRPr lang="en-US" sz="1600" kern="1200" dirty="0"/>
        </a:p>
      </dsp:txBody>
      <dsp:txXfrm>
        <a:off x="762" y="0"/>
        <a:ext cx="1983134" cy="1234440"/>
      </dsp:txXfrm>
    </dsp:sp>
    <dsp:sp modelId="{2BD908FB-9339-6045-9B70-D6C87F242750}">
      <dsp:nvSpPr>
        <dsp:cNvPr id="0" name=""/>
        <dsp:cNvSpPr/>
      </dsp:nvSpPr>
      <dsp:spPr>
        <a:xfrm>
          <a:off x="199076" y="1235645"/>
          <a:ext cx="1586507" cy="12406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t>Substitution</a:t>
          </a:r>
          <a:endParaRPr lang="en-US" sz="1600" kern="1200" dirty="0"/>
        </a:p>
      </dsp:txBody>
      <dsp:txXfrm>
        <a:off x="235414" y="1271983"/>
        <a:ext cx="1513831" cy="1167992"/>
      </dsp:txXfrm>
    </dsp:sp>
    <dsp:sp modelId="{1A983032-6FEA-1C4A-BE9F-4D806E17953C}">
      <dsp:nvSpPr>
        <dsp:cNvPr id="0" name=""/>
        <dsp:cNvSpPr/>
      </dsp:nvSpPr>
      <dsp:spPr>
        <a:xfrm>
          <a:off x="199076" y="2667186"/>
          <a:ext cx="1586507" cy="12406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t>Transposition </a:t>
          </a:r>
          <a:endParaRPr lang="en-US" sz="1600" kern="1200" dirty="0"/>
        </a:p>
      </dsp:txBody>
      <dsp:txXfrm>
        <a:off x="235414" y="2703524"/>
        <a:ext cx="1513831" cy="1167992"/>
      </dsp:txXfrm>
    </dsp:sp>
    <dsp:sp modelId="{8E35AEC5-6E5C-E94B-AC07-8F1C48704551}">
      <dsp:nvSpPr>
        <dsp:cNvPr id="0" name=""/>
        <dsp:cNvSpPr/>
      </dsp:nvSpPr>
      <dsp:spPr>
        <a:xfrm>
          <a:off x="2132632" y="0"/>
          <a:ext cx="1983134" cy="4114800"/>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number of keys used</a:t>
          </a:r>
          <a:endParaRPr lang="en-US" sz="1600" kern="1200" dirty="0"/>
        </a:p>
      </dsp:txBody>
      <dsp:txXfrm>
        <a:off x="2132632" y="0"/>
        <a:ext cx="1983134" cy="1234440"/>
      </dsp:txXfrm>
    </dsp:sp>
    <dsp:sp modelId="{59F3607F-34BF-1445-8027-313F772320E6}">
      <dsp:nvSpPr>
        <dsp:cNvPr id="0" name=""/>
        <dsp:cNvSpPr/>
      </dsp:nvSpPr>
      <dsp:spPr>
        <a:xfrm>
          <a:off x="2330946" y="1235645"/>
          <a:ext cx="1586507" cy="12406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Symmetric, single-key, secret-key, conventional encryption</a:t>
          </a:r>
        </a:p>
      </dsp:txBody>
      <dsp:txXfrm>
        <a:off x="2367284" y="1271983"/>
        <a:ext cx="1513831" cy="1167992"/>
      </dsp:txXfrm>
    </dsp:sp>
    <dsp:sp modelId="{AA328B5D-FEE6-4441-93D3-9724F5555524}">
      <dsp:nvSpPr>
        <dsp:cNvPr id="0" name=""/>
        <dsp:cNvSpPr/>
      </dsp:nvSpPr>
      <dsp:spPr>
        <a:xfrm>
          <a:off x="2330946" y="2667186"/>
          <a:ext cx="1586507" cy="12406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t>Asymmetric, two-key, or public-key encryption</a:t>
          </a:r>
          <a:endParaRPr lang="en-US" sz="1600" kern="1200" dirty="0"/>
        </a:p>
      </dsp:txBody>
      <dsp:txXfrm>
        <a:off x="2367284" y="2703524"/>
        <a:ext cx="1513831" cy="1167992"/>
      </dsp:txXfrm>
    </dsp:sp>
    <dsp:sp modelId="{240978C4-FA23-8641-B69E-A16881CE1E3A}">
      <dsp:nvSpPr>
        <dsp:cNvPr id="0" name=""/>
        <dsp:cNvSpPr/>
      </dsp:nvSpPr>
      <dsp:spPr>
        <a:xfrm>
          <a:off x="4264502" y="0"/>
          <a:ext cx="1983134" cy="4114800"/>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way in which the plaintext is processed</a:t>
          </a:r>
          <a:endParaRPr lang="en-US" sz="1600" kern="1200" dirty="0"/>
        </a:p>
      </dsp:txBody>
      <dsp:txXfrm>
        <a:off x="4264502" y="0"/>
        <a:ext cx="1983134" cy="1234440"/>
      </dsp:txXfrm>
    </dsp:sp>
    <dsp:sp modelId="{7B864D13-D033-6D46-85D8-4A1CC9B5D5AA}">
      <dsp:nvSpPr>
        <dsp:cNvPr id="0" name=""/>
        <dsp:cNvSpPr/>
      </dsp:nvSpPr>
      <dsp:spPr>
        <a:xfrm>
          <a:off x="4462815" y="1235645"/>
          <a:ext cx="1586507" cy="12406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t>Block cipher</a:t>
          </a:r>
          <a:endParaRPr lang="en-US" sz="1600" kern="1200" dirty="0"/>
        </a:p>
      </dsp:txBody>
      <dsp:txXfrm>
        <a:off x="4499153" y="1271983"/>
        <a:ext cx="1513831" cy="1167992"/>
      </dsp:txXfrm>
    </dsp:sp>
    <dsp:sp modelId="{5D658181-6169-AE4F-AB98-9FC0BCA0966D}">
      <dsp:nvSpPr>
        <dsp:cNvPr id="0" name=""/>
        <dsp:cNvSpPr/>
      </dsp:nvSpPr>
      <dsp:spPr>
        <a:xfrm>
          <a:off x="4462815" y="2667186"/>
          <a:ext cx="1586507" cy="12406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Stream cipher</a:t>
          </a:r>
          <a:endParaRPr lang="en-AU" sz="1600" kern="1200" dirty="0"/>
        </a:p>
      </dsp:txBody>
      <dsp:txXfrm>
        <a:off x="4499153" y="2703524"/>
        <a:ext cx="1513831" cy="1167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5F03F-816E-5E49-BB0C-C8627B372198}">
      <dsp:nvSpPr>
        <dsp:cNvPr id="0" name=""/>
        <dsp:cNvSpPr/>
      </dsp:nvSpPr>
      <dsp:spPr>
        <a:xfrm rot="16200000">
          <a:off x="-161607" y="948077"/>
          <a:ext cx="4495781" cy="4580845"/>
        </a:xfrm>
        <a:prstGeom prst="upArrow">
          <a:avLst>
            <a:gd name="adj1" fmla="val 50000"/>
            <a:gd name="adj2" fmla="val 35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w="15875">
          <a:solidFill>
            <a:schemeClr val="accent1">
              <a:lumMod val="50000"/>
            </a:schemeClr>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55650" rtl="0">
            <a:lnSpc>
              <a:spcPct val="90000"/>
            </a:lnSpc>
            <a:spcBef>
              <a:spcPct val="0"/>
            </a:spcBef>
            <a:spcAft>
              <a:spcPct val="35000"/>
            </a:spcAft>
            <a:buNone/>
          </a:pPr>
          <a:r>
            <a:rPr lang="en-US" sz="1700" b="1" i="0" kern="1200" dirty="0"/>
            <a:t>Cryptanalysis</a:t>
          </a:r>
        </a:p>
        <a:p>
          <a:pPr marL="171450" lvl="1" indent="-171450" algn="l" defTabSz="711200" rtl="0">
            <a:lnSpc>
              <a:spcPct val="90000"/>
            </a:lnSpc>
            <a:spcBef>
              <a:spcPct val="0"/>
            </a:spcBef>
            <a:spcAft>
              <a:spcPct val="15000"/>
            </a:spcAft>
            <a:buChar char="•"/>
          </a:pPr>
          <a:r>
            <a:rPr lang="en-US" sz="1600" b="1" i="0" kern="1200" dirty="0"/>
            <a:t>Attack relies on the nature of the algorithm plus some knowledge of the general characteristics of the plaintext</a:t>
          </a:r>
        </a:p>
        <a:p>
          <a:pPr marL="171450" lvl="1" indent="-171450" algn="l" defTabSz="711200" rtl="0">
            <a:lnSpc>
              <a:spcPct val="90000"/>
            </a:lnSpc>
            <a:spcBef>
              <a:spcPct val="0"/>
            </a:spcBef>
            <a:spcAft>
              <a:spcPct val="15000"/>
            </a:spcAft>
            <a:buChar char="•"/>
          </a:pPr>
          <a:r>
            <a:rPr lang="en-US" sz="1600" b="1" i="0" kern="1200" dirty="0"/>
            <a:t>Attack exploits the characteristics of the algorithm to attempt to deduce a specific plaintext or to deduce the key being used</a:t>
          </a:r>
        </a:p>
      </dsp:txBody>
      <dsp:txXfrm rot="5400000">
        <a:off x="582623" y="2114554"/>
        <a:ext cx="3794083" cy="2247891"/>
      </dsp:txXfrm>
    </dsp:sp>
    <dsp:sp modelId="{A9D6B2B8-046A-AA47-AB10-DE4700B51C2F}">
      <dsp:nvSpPr>
        <dsp:cNvPr id="0" name=""/>
        <dsp:cNvSpPr/>
      </dsp:nvSpPr>
      <dsp:spPr>
        <a:xfrm rot="5400000">
          <a:off x="4428825" y="1052790"/>
          <a:ext cx="4495781" cy="4371419"/>
        </a:xfrm>
        <a:prstGeom prst="upArrow">
          <a:avLst>
            <a:gd name="adj1" fmla="val 50000"/>
            <a:gd name="adj2" fmla="val 35000"/>
          </a:avLst>
        </a:prstGeom>
        <a:blipFill rotWithShape="1">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w="15875">
          <a:solidFill>
            <a:schemeClr val="accent1">
              <a:lumMod val="50000"/>
            </a:schemeClr>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55650" rtl="0">
            <a:lnSpc>
              <a:spcPct val="90000"/>
            </a:lnSpc>
            <a:spcBef>
              <a:spcPct val="0"/>
            </a:spcBef>
            <a:spcAft>
              <a:spcPct val="35000"/>
            </a:spcAft>
            <a:buNone/>
          </a:pPr>
          <a:r>
            <a:rPr lang="en-US" sz="1700" b="1" i="0" kern="1200" dirty="0"/>
            <a:t>Brute-force attack</a:t>
          </a:r>
        </a:p>
        <a:p>
          <a:pPr marL="171450" lvl="1" indent="-171450" algn="l" defTabSz="711200" rtl="0">
            <a:lnSpc>
              <a:spcPct val="90000"/>
            </a:lnSpc>
            <a:spcBef>
              <a:spcPct val="0"/>
            </a:spcBef>
            <a:spcAft>
              <a:spcPct val="15000"/>
            </a:spcAft>
            <a:buChar char="•"/>
          </a:pPr>
          <a:r>
            <a:rPr lang="en-US" sz="1600" b="1" i="0" kern="1200" dirty="0"/>
            <a:t>Attacker tries every possible key on a piece of </a:t>
          </a:r>
          <a:r>
            <a:rPr lang="en-US" sz="1600" b="1" i="0" kern="1200" dirty="0" err="1"/>
            <a:t>ciphertext</a:t>
          </a:r>
          <a:r>
            <a:rPr lang="en-US" sz="1600" b="1" i="0" kern="1200" dirty="0"/>
            <a:t> until an intelligible translation into plaintext is obtained</a:t>
          </a:r>
        </a:p>
        <a:p>
          <a:pPr marL="171450" lvl="1" indent="-171450" algn="l" defTabSz="711200" rtl="0">
            <a:lnSpc>
              <a:spcPct val="90000"/>
            </a:lnSpc>
            <a:spcBef>
              <a:spcPct val="0"/>
            </a:spcBef>
            <a:spcAft>
              <a:spcPct val="15000"/>
            </a:spcAft>
            <a:buChar char="•"/>
          </a:pPr>
          <a:r>
            <a:rPr lang="en-US" sz="1600" b="1" i="0" kern="1200" dirty="0"/>
            <a:t>On average, half of all possible keys must be tried to achieve success</a:t>
          </a:r>
        </a:p>
      </dsp:txBody>
      <dsp:txXfrm rot="-5400000">
        <a:off x="4491006" y="2114554"/>
        <a:ext cx="3606421" cy="22478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14FEC-2D56-5E4E-AB09-C40FA84A2430}">
      <dsp:nvSpPr>
        <dsp:cNvPr id="0" name=""/>
        <dsp:cNvSpPr/>
      </dsp:nvSpPr>
      <dsp:spPr>
        <a:xfrm>
          <a:off x="0" y="0"/>
          <a:ext cx="6096000" cy="8289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cs typeface="ＭＳ Ｐゴシック" pitchFamily="-1" charset="-128"/>
            </a:rPr>
            <a:t>All these techniques have the following features in common:</a:t>
          </a:r>
          <a:endParaRPr lang="en-US" sz="2300" kern="1200" dirty="0"/>
        </a:p>
      </dsp:txBody>
      <dsp:txXfrm>
        <a:off x="0" y="0"/>
        <a:ext cx="6096000" cy="828900"/>
      </dsp:txXfrm>
    </dsp:sp>
    <dsp:sp modelId="{730AF66A-8B24-E04B-9DF8-6351AD37AE7A}">
      <dsp:nvSpPr>
        <dsp:cNvPr id="0" name=""/>
        <dsp:cNvSpPr/>
      </dsp:nvSpPr>
      <dsp:spPr>
        <a:xfrm>
          <a:off x="0" y="901795"/>
          <a:ext cx="6096000" cy="1641509"/>
        </a:xfrm>
        <a:prstGeom prst="rect">
          <a:avLst/>
        </a:prstGeom>
        <a:solidFill>
          <a:schemeClr val="bg1"/>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A set of related monoalphabetic substitution rules is used</a:t>
          </a:r>
          <a:endParaRPr lang="en-US" sz="2300" kern="1200" dirty="0"/>
        </a:p>
        <a:p>
          <a:pPr marL="228600" lvl="1" indent="-228600" algn="l" defTabSz="1022350">
            <a:lnSpc>
              <a:spcPct val="90000"/>
            </a:lnSpc>
            <a:spcBef>
              <a:spcPct val="0"/>
            </a:spcBef>
            <a:spcAft>
              <a:spcPct val="15000"/>
            </a:spcAft>
            <a:buChar char="•"/>
          </a:pPr>
          <a:r>
            <a:rPr lang="en-US" sz="2300" kern="1200"/>
            <a:t>A key determines which particular rule is chosen for a given transformation</a:t>
          </a:r>
          <a:endParaRPr lang="en-US" sz="2300" kern="1200" dirty="0"/>
        </a:p>
      </dsp:txBody>
      <dsp:txXfrm>
        <a:off x="0" y="901795"/>
        <a:ext cx="6096000" cy="164150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28T16:22:22.465"/>
    </inkml:context>
    <inkml:brush xml:id="br0">
      <inkml:brushProperty name="width" value="0.05292" units="cm"/>
      <inkml:brushProperty name="height" value="0.05292" units="cm"/>
      <inkml:brushProperty name="color" value="#FF0000"/>
    </inkml:brush>
  </inkml:definitions>
  <inkml:trace contextRef="#ctx0" brushRef="#br0">22901 12192 572 0,'6'-13'208'0,"-6"13"-160"0,5-13-12 0,-2 7 120 0,3 4-92 0,-3-1 104 16,0 3-92-16,-3 3-8 15,3 5-40-15,-3 13-16 16,0 5-8-16,-3 14 4 16,3 0-4-16,0 2-4 15,6-5 4-15,-3 3 12 16,0-9-8-16,-3-2 4 15,3-5-4-15,-6-5 116 16,3-1-68-16,-6-4-20 16,3-1-24-16,-3-5 4 15,3 0-8-15,-6-8 92 16,6 0-52-16,-5-14-4 16,2 4-28-16,-3-14-20 15,3 0 0-15,-3-18 20 16,6 2-8-16,0-18-20 15,6 10 4-15,0-10-4 16,6 11 4-16,3-1 24 16,0 14-8-16,2-1-12 15,4 11 0-15,9 0 4 16,3 11 0-16,17 3-12 0,1 7 8 0,3 8 4 16,-4 6 0-16,-11 7-20 15,-6 6 12-15,-18 5 4 16,-6 0 4-16,-30 3 32 15,-3-3-16-15,-21-5 12 16,4-3-16-16,-13-13-8 16,7-2 0-16,2-17 4 15,9 0-4-15,7-10-248 16,11 5 132-16</inkml:trace>
  <inkml:trace contextRef="#ctx0" brushRef="#br0" timeOffset="264.27">23133 12388 696 0,'-3'42'256'0,"3"-42"-196"0,-6 35-20 15,3-20 128 1,6 4-100-16,-3 2-20 0,6 3-28 0,0-6-140 16,6 1 64-16</inkml:trace>
  <inkml:trace contextRef="#ctx0" brushRef="#br0" timeOffset="17408.06">18311 5678 612 0,'9'-5'228'0,"-9"5"-180"0,6-6-12 0,-3 4 204 15,0 2-140-15,-3-6 124 16,3 4-128-16,-6-9 84 15,3 3-104-15,-15-5 12 16,3 5-52-16,-24 3 40 16,3 5-44-16,-14 8 20 15,5 5-32-15,0 8-28 16,10 3 4-16,5 5 16 16,9-2-4-16,3 2 84 15,9-3-48-15,3 1 4 16,9-1-28-16,9-5 4 15,3 0-12-15,9-7 20 16,-1-4-20-16,1-7 40 16,-3-3-28-16,-3-5 4 15,0-1-16-15,-6-4-24 16,-1 4 4-16,-2-2-100 16,-3 3 56-16,-6 0-284 15,0 5 188-15,-3-3-464 16,0 3 344-16</inkml:trace>
  <inkml:trace contextRef="#ctx0" brushRef="#br0" timeOffset="17648.8">18391 5858 1048 0,'6'3'388'0,"-6"-3"-300"0,3 26-28 0,0-5 312 15,0 0-216-15,-3 14 72 16,3-1-136-16,-3 3-40 16,0 3-32-16,0-11-16 15,0-3 0-15,-3-4-4 16,3-4 0-16,-6-5-336 16,3-2 184-16,-3-1-748 15,0 4 500-15</inkml:trace>
  <inkml:trace contextRef="#ctx0" brushRef="#br0" timeOffset="25934.86">20308 5591 612 0,'-3'-6'228'0,"3"6"-180"0,-3 6-12 0,0-4 192 16,6 9-132-16,-3 10 8 15,3 6-64-15,0 10 164 16,3 2-112-16,0 14-40 16,3-3-32-16,-3 9 92 15,0-6-60-15,0-8 60 16,0-8-68-16,-3-6 48 16,0-7-52-16,-6-11 68 15,3-7-60-15,-6-9 0 16,0 0-28-16,-6-10-20 15,3-3-4-15,-3-10 20 16,6 5-8-16,-3-8-4 16,3 2 0-16,3-10-16 15,3 11 8-15,0-22-4 16,6 8 0-16,0-18 16 16,3 8-4-16,3-16-20 15,3 15 8-15,6 4 4 16,2 10 4-16,13 5-12 15,0 13 8-15,8 11-16 16,-2 11 12-16,-3 16 32 16,-3 10-16-16,-13 3-44 15,-5 5 20-15,-15 0 28 16,-3 0-4-16,-24-6 52 16,1-2-32-16,-25-10-4 15,6-3-16-15,-8-13-24 0,8-3 8 0,3-19-288 16,13-5 164-1,5-8-696 1,9 3 464-16</inkml:trace>
  <inkml:trace contextRef="#ctx0" brushRef="#br0" timeOffset="26515.55">20713 5853 1164 0,'0'-6'428'0,"0"6"-332"0,0 8-24 0,0 3 152 0,0 7-136 0,-3 14 160 15,3 5-144-15,-3 5-16 16,0 1-56-16,0-1-4 16,3-13-16-16,0-2 0 15,3-3-4-15,0-6-68 0,0-10 32 16,0-3-464-16,3 1 272 16</inkml:trace>
  <inkml:trace contextRef="#ctx0" brushRef="#br0" timeOffset="31248.6">19043 5736 716 0,'-3'-5'264'0,"3"5"-204"0,-12 3-16 0,3-1 196 16,3 1-140-16,-9 2 124 15,3 0-128-15,-5 1 76 16,5 2-104-16,0-3 72 15,3 0-80-15,3-2 20 16,6 0-44-16,24-6-4 16,5 3-20-16,31-3-8 15,2 1 0-15,25-1-16 16,-1 3 8-16,15 0 12 16,-8 3-4-16,-7-3-4 15,-12 0 4-15,-11 0-4 0,-16 0 0 0,-5 0 8 16,-9 0-4-16,-3-3-4 15,-7 3 4-15,-5-3-4 16,0 1 0-16,-3-4 8 16,-3 4-4-16,-3-4-4 15,-3 4 4-15,-6-4-16 16,3 4 8-16,-6-6 4 16,3 5 0-16,-6-5 0 15,3 3 0-15,-6-3 0 16,3 3 0-16,-6-3 16 15,6 5-8-15,-6-5-20 16,3 6 4-16,-6-4 32 16,6 4-16-16,-5-1 8 15,2 3-8-15,0 0-8 16,3 3 4-16,0-1 12 16,6 4-8-16,6 2-20 15,3-3 4-15,12 5 4 16,6 4 4-16,2-1 8 15,4 3-4-15,-6-3-4 16,-3 3 4-16,-12-6 4 16,0 4-4-16,-18-9-116 15,-3 3 60-15,-24-3-412 16,3 3 260-16,-26-3-476 16,5 3 384-16</inkml:trace>
  <inkml:trace contextRef="#ctx0" brushRef="#br0" timeOffset="31730.43">19097 5670 704 0,'11'-3'264'0,"-11"3"-208"0,21-2-12 0,-12-1 176 16,0 6-128-16,0-6 96 0,0 3-108 0,-3-3 88 15,3 3-96-15,-12 0 24 32,0 3-56-32,-15 0 72 15,3 5-60-15,-18 0 36 16,7 2-52-16,-7 1 60 0,6-3-56 0,6 0-8 31,6 0-20-31,6-3 0 0,6 3-8 16,18 0-12-16,6 2 4 0,12 4 28 15,3 1-12 1,-1 1-64-16,-2 3 24 0,-6-1-164 16,-6 1 108-1,-6-3-380 1,-1-3 260-16</inkml:trace>
  <inkml:trace contextRef="#ctx0" brushRef="#br0" timeOffset="34453.58">18391 6509 872 0,'-15'-8'324'0,"15"8"-252"0,-21 5-20 0,-2 3 200 16,2 3-148-16,-27 10 108 16,3 3-124-16,-2 5 16 15,8 0-64-15,9 5 28 16,15-5-36 0,12-2 44-16,9-1-44 0,15-7 4 15,6-6-24-15,3-8 20 16,0-2-20-16,-7-6-4 15,1 3-4 1,-9-2-164-16,0 4 88 0</inkml:trace>
  <inkml:trace contextRef="#ctx0" brushRef="#br0" timeOffset="34898.83">18513 6781 780 0,'-9'-8'288'0,"9"8"-224"0,-9-5-20 0,6 0 232 15,6 5-160-15,0-6 8 16,3 1-76-16,6-3-24 16,6 6-16-16,6-1-16 15,3 3 4-15,-1 5-4 16,1 3 0-16,-9 11 8 0,0 2 0 16,-18 8 60-16,-3 0-32 0,-15 3 200 15,0 0-128 1,-6-9 116-16,3-1-124 15,4-9 40-15,5 0-76 0,6-8-16 16,9-2-24-16,6-6-20 16,3 3 0-16,5-2 4 15,4-1 0-15,0 0-188 16,0 3 104-16,-3-2-360 16,-3 4 248-16,-6-2-644 15,0 0 472-15</inkml:trace>
  <inkml:trace contextRef="#ctx0" brushRef="#br0" timeOffset="35538.64">19022 6736 840 0,'-21'-2'312'0,"21"2"-244"0,-12 0-16 0,9 0 200 15,3 0-148 1,6 0 56-16,3 0-96 0,21 0 4 15,9 2-36-15,17-2-20 16,1 0-8-16,23 0-16 16,-2 0 8-16,5 0 12 15,-6 0-4-15,-8 0-4 16,-7 0 4-16,-14-2 20 16,-12 2-12-16,-10-6 12 15,-2 6-12-15,-6-2 0 16,-3 2-4-16,-6-3 12 15,-3 0-12-15,-6-2-4 16,0 2 0-16,-6-2 4 16,3 5-4-16,-6-5-20 15,3 2 8-15,-3-2-4 16,3 2 4-16,-3-2 8 16,3 2 0-16,-3-2 8 15,6 2-4-15,-3-2 60 16,3 3-36-16,3-6-4 15,3 5-12-15,6 0-20 16,3 3 4-16,6 0-24 16,0 6 16-16,3 2 4 15,0-6 8-15,-6 6 0 16,-4 0 0-16,-11 3 16 16,-3-1-8-16,-8 1 16 15,-1-1-16-15,-12-2-240 0,3 3 124 0</inkml:trace>
  <inkml:trace contextRef="#ctx0" brushRef="#br0" timeOffset="35964.68">19269 6654 548 0,'6'-2'204'0,"-6"2"-156"0,6 2-16 15,-9 1 228 1,0 0-148-16,-9-1 140 0,3 6-144 0,-15 0 128 31,1 3-136-31,-13-3 100 16,6 2-116-16,-6-2 64 0,10 0-88 0,-1-3-12 31,12 1-32-31,6-1-12 16,9 0 0-16,9 3-16 15,6 3 8-15,3 2 20 0,0 0-8 0,-4-2-72 16,1 2 32-16,-3-2-260 16,3 2 160-16</inkml:trace>
  <inkml:trace contextRef="#ctx0" brushRef="#br0" timeOffset="36555.94">20421 6612 676 0,'-6'-3'248'0,"6"3"-192"0,-6 3-16 15,3 2 120-15,3 3-96 0,0 13 116 16,3 3-104-16,0 16-28 15,6 0-32-15,0 10 92 16,0-3-60-16,-3-7 132 16,3-5-104-16,-9-12 132 15,3-4-120-15,-9-14-24 16,3-5-40-16,-6-24-12 16,0-2-4-16,-3-22 12 15,3 3-12 1,0-16 4-16,6 8-4 0,9-13-24 15,9 11 8-15,15 7-32 16,6 14 24-16,11 18-12 16,-2 13 16-16,11 19-8 15,-2 8 8-15,3 2 8 16,-13 3 4-16,-20-5 32 16,-6 3-16-16,-30-9 20 15,-3 1-20-15,-24-11 8 16,1 0-12-16,-16-11-148 15,6-2 72-15</inkml:trace>
  <inkml:trace contextRef="#ctx0" brushRef="#br0" timeOffset="37119.48">20805 6808 996 0,'0'-8'368'0,"0"8"-284"0,-3-8-24 0,0 3 204 0,3 2-156 0,-6-2 52 31,3 2-92-31,-3-5 20 16,6 5-52-16,-3-5-12 16,6 3-12-16,3-3 0 15,3 6-8-15,6-4-20 16,3 6 8-16,6 0 4 16,2 3 4-16,1 5-20 15,0 2 12-15,-9 12-4 16,-3 1 4-16,-18 7 16 15,0-1-4-15,-21 0 96 16,3-3-56-16,-9-5 44 16,10-5-52-16,5-5 76 15,6-3-60-15,15-8-16 16,9 2-24-16,14-7-12 16,4 2 4-16,3-4-16 15,0 1 8-15,-4-2-32 0,-5 6 20 16,-3-4-284-16,0 6 164 0,-3 0-692 15,-4 6 464-15</inkml:trace>
  <inkml:trace contextRef="#ctx0" brushRef="#br0" timeOffset="58625.61">2142 5043 508 0,'-30'-19'188'0,"30"19"-148"0,-21-13-8 16,7 5 96-16,8 3-76 0,-9-3 76 15,6-3-72-15,-3 1 68 16,9 2-72-16,-6 0-36 15,6 3-12-15,3 2-12 16,0-2 0-16,6 2 8 16,9 3 0-16,9-3 76 15,5 6-40-15,31-3 40 16,2 0-44-16,37-5 8 16,2 5-24-16,42-13 0 15,-3 7-8-15,59-7 4 16,-8 5-8-16,62-10 84 15,-21 7-44-15,51-2 4 16,-30 5-28-16,47 3-20 0,-32 2-4 16,33 3 12-16,-48 0-4 0,21 3-12 31,-42 7 4-31,18-7 12 16,-45 2-4-16,9 0 96 15,-41 1-56-15,15-4-20 16,-28 4-12-16,-2-4 56 15,-33 1-36-15,0 0-20 16,-24-1-12-16,1 1 16 16,-16 2-8-16,-12 3 4 15,-14-3-4-15,-16-2 12 16,-11 0-12-16,-6-3-12 16,-6 0 0-16,-3 0 4 0,0 0 0 15,-7 0 8-15,-2 0-4 16,-6 0 8-16,0 0-8 0,-3-3-4 15,0 3 4 1,-6-3-32-16,3 3 16 0,-6-10-100 16,3 10 60-16,-2-3-180 15,2 3 132-15,-6-5-412 16,6 5 284-16</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28T16:45:05.194"/>
    </inkml:context>
    <inkml:brush xml:id="br0">
      <inkml:brushProperty name="width" value="0.05292" units="cm"/>
      <inkml:brushProperty name="height" value="0.05292" units="cm"/>
      <inkml:brushProperty name="color" value="#FF0000"/>
    </inkml:brush>
  </inkml:definitions>
  <inkml:trace contextRef="#ctx0" brushRef="#br0">6771 15817 624 0,'0'-8'228'0,"0"8"-176"0,0 3-16 0,0-3-16 0,-3 2-20 16,3-2 76-16,-3 3-40 0,3-3 100 0,0 0-76 0,3-3-12 0,3 1-28 0,5-4-24 15,4 1 0-15,6 0 12 16,0-1-4-16,0 4-12 16,0-1 4-16,0-2 20 15,-4 2-8-15,1 0-12 16,0 1 0-16,-6-1 12 16,0 1-4-16,-3-1-4 15,-3 0 4-15,3 1 28 16,0-1-16-16,0 0-4 0,2 1-8 15,1-1-4-15,3 0 0 16,0 1 0-16,-3 2 0 16,0 0 24-16,-6 0-12 15,0 0 48-15,-9 2-32 16,-3 1 20-16,-6 2-28 0,-3 1 8 16,-3-4-16-16,-3 1 12 15,-2 0-16 1,-1-1-4-16,-6 1 0 15,-3-1 12-15,7 1-8 16,2 0 16-16,3-1-16 0,3 1 32 16,3 0-24-1,6-3 32-15,6 2-32 0,9-2 32 16,12 0-32-16,6-2 20 16,3-1-20-1,5 0-8-15,-2 1-4 0,0 2 4 16,-6 0-4-16,0-3-4 15,-7 3 4-15,-2 0-16 16,-6 3 8 0,-3 2 20-16,-6 3-8 0,0 3-424 0,-3 2 224 31</inkml:trace>
  <inkml:trace contextRef="#ctx0" brushRef="#br0" timeOffset="9802.15">16700 15843 624 0,'-3'-2'228'0,"3"-1"-176"0,-3 3-16 0,3 0 104 0,0 0-84 0,0 0 76 0,0 0-76 0,-3 0 56 0,0 0-60 0,0-3 4 0,1 3-32 0,-1 0-4 15,0 0-12-15,0-2-8 16,3-1 4-16,6-2 4 15,8-3-4-15,10-3-4 16,12-2 4 0,6 2-24-16,2 1 12 0,-2 2 12 15,-3 0 0 1,-7 0-12-16,-2 0 4 0,-3 0 12 0,-6 3-4 16,-3 0-20-16,-3 2 8 31,-7 0 40-31,-2 3-20 0,-6 6 44 15,-3-1-32 1,-6 5 4-16,-2 1-16 0,-4 2 44 16,-9-2-28-16,-6-1 20 15,-12 1-28-15,-2 0 8 16,-4-3-16-16,7-3 0 16,-1 0-4-16,9 0-16 15,3 1 4-15,9-6 12 16,7 0-4-16,5 0 8 15,6-3-8-15,12 0 16 0,11-2-12 16,13 0-4-16,9 0 0 16,3-1-4-16,-4 4 0 15,-5-1 8-15,-9 3-4 16,-3 3-4-16,-7 2 4 16,-2 3-244-16,-6-3 132 0,-3 0-820 31</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28T16:45:33.039"/>
    </inkml:context>
    <inkml:brush xml:id="br0">
      <inkml:brushProperty name="width" value="0.05292" units="cm"/>
      <inkml:brushProperty name="height" value="0.05292" units="cm"/>
      <inkml:brushProperty name="color" value="#FF0000"/>
    </inkml:brush>
  </inkml:definitions>
  <inkml:trace contextRef="#ctx0" brushRef="#br0">15590 13396 1776 0,'-6'0'0'0,"3"0"-4"0,0 3 156 0,3-1-84 0,-3-2 88 0,6 0-92 0,0 0 84 0,0 3-88 0,0-3 104 0,6 0-92 0,12-3 8 15,3 1-48-15,38-9 4 16,10 0-20-16,65-10-8 16,2 3-4-16,76-14-4 15,-13 5 0-15,75-18 0 16,-12 0 0-16,53-13 0 16,1 8 0-16,-30 5 8 15,-7 11-4-15,-43 5 52 16,-16 5-32-16,6 0 16 15,-33 8-24-15,10 0 0 16,-31 8-8-16,7 0-8 16,-30 3 4-16,9-3 12 15,-28 3-8-15,1-1-4 16,-23 4 0-16</inkml:trace>
  <inkml:trace contextRef="#ctx0" brushRef="#br0" timeOffset="143.53">21037 12660 16 0,'-21'-23'0'0</inkml:trace>
  <inkml:trace contextRef="#ctx0" brushRef="#br0" timeOffset="2713.96">18275 17431 1028 0,'-3'-19'380'0,"6"17"-296"0,3-6-20 0,0 5-20 0,3 0-36 0,3-2 60 0,3 0-40 0,-1-3 60 0,4 0-52 15,3 0 64-15,3 0-60 0,3 3 8 16,11-3-28-16,7 3-4 16,12-1-8-16,2-2 4 0,4 0-8 15,5 0 52-15,16-2-32 16,14-3 0-16,6-3-16 15,-3-3 36-15,18-5-20 16,6-5 84-16,-3-2-60 16,18-4 56-16,9 1-60 15,-6 2-12-15,21-2-20 0,-4 7 0 16,4 1-8-16,18 5-12 16,-4-1 4-16,19 1 12 15,-10 0-4-15,13 0-4 16,-7 0 4-16,-17 2-4 15,8-2 0-15,-23 2 0 16,-15 1 0 0,0-1 0-16,-6 1 0 0,-18 5 8 0,-9 2-4 15,0-2-12 1,3 0 4-16,-9 2 12 16,-15-2-4-16,-2 0-4 15,-1-3 4-15,3 2 84 16,-3 1-48-16,-14 3 8 15,-10-1-28-15,-5 3 16 16,-7 3-24-16,-2 0-12 0,3 2-4 0,-1 0 12 16,1 1-4-16,-7 2 24 15,-2 0-16 1,-6-3-20-16,-1 0 0 0,-8 3 20 16,-3-2-4-16,-3 2 4 31,-6-3-4-31,-3 0 12 15,-1 3-12-15,1 0-4 16,0 0 0-16,-3 0-16 0,3 0 8 16,0 3 12-16,0-3-4 15,0 0 8-15,0 0-8 16,-4 0-28-16,1 0 12 16,-3 0-152-16,-3 0 88 15,-6 0-328-15,-3 0 224 16,-3 0-1016-1</inkml:trace>
  <inkml:trace contextRef="#ctx0" brushRef="#br0" timeOffset="5661.74">21552 9708 2848 0,'9'-8'0'0,"15"-6"-4"0,-9 4 16 0,0-1-8 0,14-18 8 0,1 3-8 0,3-14-20 0,0 3 8 0,-12-5 20 0,-7 10-4 0,-23 3 76 16,-5 8-48-16,-22 7 76 15,0 12-64-15,-20 23 8 16,5 8-32-16,-12 24-20 16,10 5-8-16,8 6 28 15,18-4-12-15,22 7-4 16,10-9-4-16,19-3 4 0,6-7-4 0,12-16-48 15,-1-11 28-15,13-21-96 16,0-8 64-16,2-13-224 16,-2 0 152-16,-1-11-316 15,-8 5 244-15</inkml:trace>
  <inkml:trace contextRef="#ctx0" brushRef="#br0" timeOffset="6184.12">22383 9406 1172 0,'38'-24'436'0,"-38"24"-340"0,9-3-24 0,-12 1 224 16,3 4-176-16,-12 1 84 15,3 5-120-15,-26 13 12 32,2 3-56-32,-18 18 12 15,10 3-32-15,-1 6-28 16,12-6 4-16,6 0 8 15,13-3 0-15,8-5-4 16,6-5 4-16,14-11-60 16,4-3 32-16,12-12-8 15,0-1 20-15,-1-18 8 16,1 0 4-16,0-30-28 16,0-2 16-16,2-32-76 15,-2 6 52-15,-3-32 12 16,-3 13 20-16,-6-13 12 15,-1 15-4-15,-8 9 112 0,-3 18-64 16,-6 6 76-16,0 18-72 0,-9 5 76 16,3 13-76-16,-6 14-8 15,0 8-32-15,-3 28 60 16,7 14-44-16,-4 29 68 16,6 1-60-16,-3 25 0 15,6-5-24-15,0 3 32 16,6-13-24-16,0-11-32 15,5-16 4 1,-2-13 28-16,3-10-16 0,0-12-16 16,0-7 0-16,3-10-56 15,0-4 32-15,0-10-196 0,0-2 128 0,-3-11-276 32,2 2 212-32</inkml:trace>
  <inkml:trace contextRef="#ctx0" brushRef="#br0" timeOffset="11582.81">21061 10861 2432 0,'18'-5'0'0,"6"-6"-4"0,-12 3 32 0,2 3-16 0,7-8 24 0,3 0-24 0,3-6 40 0,0 3-28 0,-3-2 4 0,-1 2-16 0,-8-3 12 15,0 6-16-15,-15-5 60 16,-3-1-40-16,-18 3 24 16,3 8-32-16,-14 3 16 15,2 8-20-15,-9 4 0 16,6 7-8-16,-2 7-8 16,5 0 4-16,9 6 4 15,9-1-4-15,9 11-4 16,9-3 4-16,6 3 20 15,6-2-12-15,3-3-12 0,0-6-4 16,0-7-4-16,2-4 0 0,1-9-160 16,0-4 92-16,0-10-236 15,0-2 180-15,-4-14-188 16,-2 3 184-16,0-8-152 16,-3 5 168-1,3-2 4 1,0 4 72-16,3-4 32 0,-1 5 8 0,4-3-8 15,-3 5 8-15,-3-2 12 32,0 8-4-32,-3 2 192 15,-3 9-108-15,-6 7 72 16,-1 6-96-16,-5 12 184 0,0 7-136 16,-3 7 132-16,1-3-140 0,-7-5 132 15,3-2-136-15,-3-14 108 31,6-3-120-31,0-20 0 0,3-6-52 16,3-16-8-16,3 0-16 16,3-15-16-16,5 4 0 0,1-7 4 15,3 5 0-15,-3 6 0 16,0 9 0-16,-3 9-124 16,3 11 68-16,-3 7-268 15,3 6 180-15,2 10-436 16,1 5 324-16</inkml:trace>
  <inkml:trace contextRef="#ctx0" brushRef="#br0" timeOffset="12371.65">21213 11621 932 0,'0'-3'348'0,"0"3"-272"0,15 26-20 0,-6-5 304 0,3 6-208 0,-1 10 28 0,4 3-108 0,-6-3 12 0,0 0-48 0,-3-8 0 16,3-5-24-1,-3-6-8 1,0-2 0-16,0-11-400 15,0-2 216-15</inkml:trace>
  <inkml:trace contextRef="#ctx0" brushRef="#br0" timeOffset="12570.31">21332 11486 1704 0,'9'-8'632'0,"-9"8"-492"0,15-11-40 0,-6 6 140 16,0 2-152-16,0-5 36 0,2 6-76 0,-5-6 0 16,3 2-32-16,-9 1-8 15,3 2-4-15,-9 1-4 16,3 2 0-16,-6 0-212 31,0 5 116-31</inkml:trace>
  <inkml:trace contextRef="#ctx0" brushRef="#br0" timeOffset="12974.15">21659 11523 976 0,'-3'-6'360'0,"3"6"-280"0,0 0-20 0,0 0 212 16,0 0-160-16,-3 0 116 16,3 0-136-16,-6 0 48 31,3 3-80-31,-5 0 8 16,2 2-36-16,-9 0-4 0,6 0-16 0,-3 1 0 31,3 2-4-31,0 0 4 0,6 2-8 0,6 6 8 15,3 0-8-15,12 10 16 16,6 1-12-16,8 10 68 31,1-3-44-31,-9-2 76 16,-6-3-60-16,-21-5 0 16,-6-5-28-16,-21-4 4 0,3-1-12 15,-14-9-132 1,5-2 68-16,-9-11-388 15,7 0 244-15</inkml:trace>
  <inkml:trace contextRef="#ctx0" brushRef="#br0" timeOffset="16209.15">18358 17412 312 0,'-9'-2'112'0,"12"2"-84"0</inkml:trace>
  <inkml:trace contextRef="#ctx0" brushRef="#br0" timeOffset="20559.91">13209 17423 1092 0,'-30'-24'404'0,"18"16"-316"0,-3-10-24 0,9 7 144 0,-6-15-128 16,-2-14 100-16,-4-18-104 16,-3-3-24-16,0 3-32 15,3 7 20-15,0 6-24 0,0 6 20 0,-2 2-20 31,2 2 8-31,3 9-12 16,3 2 12-16,0 3-16 16,3 2 4-16,3 3-4 15,0 0-8-15,6-2 4 0,3 2 4 16,6 0-4-16,3 0-4 16,3 3 4-16,0 0-4 15,6 2 0-15,5 1-12 16,13-4 8-1,15 1 12-15,8-3-4 0,4 3-12 16,11-5 4-16,24-1 4 16,9 6 0-1,4 2 0-15,22 1 0 0,7 7 0 16,0 0 0-16,21 1 16 16,-6 4-8-16,-7 1-12 15,10 5 0-15,-18 3-16 0,-9-1 12 16,9 6 4-1,-6 3 4-15,-15 2 16 0,-6 3-8 16,3 2-12-16,-3 3 0 0,-15 0-4 16,-17-2 0-1,-13 2 16 1,-11-5-4-16,-13-1-12 16,-5-1 4-16,-6-1 4 15,-16-3 0-15,-5 3 0 16,-6 1 0-16,-6 1 16 0,-6 4-8 0,0 5-12 15,-3 7 0 1,0 1-4-16,0 0 0 0,0-3 24 16,1-3-8-16,-1 0-12 15,-6-4 0-15,-9-1 12 32,-6-3-4-32,-18 1-4 0,-29 4 4 15,-15 1-4-15,-13 0 0 16,-37-3 16-16,-10-5-8 15,-36-6-4-15,-5-2 0 16,-31-3-4-16,13 1 0 0,-9-4 68 16,20 1-36-1,19-1 4-15,-1 1-20 16,27-8-4-16,24-6-4 0,15-8 48 0,6-2-32 16,12-5 0-1,12-6-16-15,17-3 4 16,9 1-8-16,16-1 8 15,8 1-8-15,6 2-4 16,9-2 4-16,7 2-4 16,2-5 0-16,6-3-204 0,3-2 112 15,9-6-528-15,11-8 348 0,10 3-664 32</inkml:trace>
  <inkml:trace contextRef="#ctx0" brushRef="#br0" timeOffset="20943.53">13974 16663 1288 0,'0'-34'476'0,"9"26"-368"0,-3 5-32 0,0 11-24 0,-6 14-44 0,-6 20 76 0,-12 13-48 0,-9 6 24 0,-9 16-40 16,-2 10 0-16,-1 1-12 0,3-12 4 15,4-12-8-15,2-14-4 16,6-7 4-16,6-12-4 16,3-7 0-16,3-8-284 15,3-8 156-15</inkml:trace>
  <inkml:trace contextRef="#ctx0" brushRef="#br0" timeOffset="21134.39">13765 16859 1432 0,'30'-2'532'0,"-6"12"-412"0,18 11-36 0,-18-7 32 15,11 4-80-15,4 11 4 16,3 11-24-16,2 10-4 15,-2 0-4-15,-6-5-8 0,-4-2 4 16,-8-9-444-16,-6-5 240 16,-6-5-792-16</inkml:trace>
  <inkml:trace contextRef="#ctx0" brushRef="#br0" timeOffset="21572.5">14468 16851 1268 0,'0'14'468'0,"9"1"-364"0,9 9-28 0,-6-8 72 0,3 8-96 0,2 5-4 0,1 5-28 0,0 6-16 0,3-5 0 16,-3-4-4-16,0-7 0 16,0-5-108-16,-1-14 60 15,-2-10-436-15,12-14 264 16</inkml:trace>
  <inkml:trace contextRef="#ctx0" brushRef="#br0" timeOffset="21777.78">15057 16722 1380 0,'-3'2'512'0,"-18"14"-396"0,-26 24-36 16,11-11-32-16,-11 13-44 15,-10 14 120-15,-20 26-68 16,-10 8-4-16,7-11-32 15,14-13 20-15,16-5-24 0,14-8-4 0,9-8-8 16,12-8-252-16,9-8 136 16,12-10-684-16,9-9 440 15,6-4-212 1</inkml:trace>
  <inkml:trace contextRef="#ctx0" brushRef="#br0" timeOffset="22439.7">15221 17007 924 0,'-21'-10'340'0,"15"5"-260"16,-3 2-28-16,6 0 204 0,0 3-152 0,6-2 116 0,0-1-128 0,6 0 12 0,6-2-60 0,9-6 16 0,12 1-32 15,11-1 0-15,7 1-16 16,2-1-16 0,-5 1 0-16,-6 2 4 0,-4 2 0 0,-8 6 0 15,-9 6 0-15,-9 4-20 16,-9 6 12-1,-12 13 48-15,-12 24-20 0,-18 19 52 16,-8-6-40 0,-1-8 92-16,6-11-72 15,6-7 72-15,10-8-68 16,5-8 4-16,9-6-36 0,9-5 4 16,12-5-16-16,9-8 0 15,11-2-4 1,4-4 4-16,3-1-8 0,-4-4-4 15,1-2 4-15,-3 0-4 16,0-1 0 0,-4 4 16-16,1-1-8 0,-3 3-20 15,3 3 4-15,0 0-112 0,-1 2 68 16,1 3-236 0,-3 3 164-16,-6-1-464 15,-6 1 328-15</inkml:trace>
  <inkml:trace contextRef="#ctx0" brushRef="#br0" timeOffset="23915.44">15965 17695 924 0,'0'-13'340'0,"-6"13"-260"0,-3 3-28 0,0-3 88 0,-9 2-88 0,-14 4 76 0,-13 4-72 0,-6 6 84 0,1 8-80 0,-4 2 76 16,1 6-76-16,2 5 108 16,6 8-92-16,13 8 24 0,14 0-60 15,12-5 56-15,15-6-56 32,15-8-24-17,2-7-16-15,7-11 36 0,3 0-24 16,-3-8-8-1,5 5-8 1,4-11-60-16,-6-2 36 0,-9 0-92 16,-10 0 64-16,-11-5-228 15,-12 0 160-15,-6 0-280 0,-8-3 228 16,-10-6-664-16</inkml:trace>
  <inkml:trace contextRef="#ctx0" brushRef="#br0" timeOffset="24096.16">15444 17986 1320 0,'-15'-15'488'0,"15"7"-380"0,6 0-28 16,0 5 104-16,9-2-116 16,6-1 104-16,6 1-96 0,6 0-16 15,2-3-36-15,4 0-16 16,0 0-4-16,-1 0 4 0,1 0-4 16,-3 3-344-16,-9 2 184 15,-10 1-888 1</inkml:trace>
  <inkml:trace contextRef="#ctx0" brushRef="#br0" timeOffset="25259.8">13265 17886 1048 0,'-6'-5'388'0,"3"5"-300"0,1 2-28 0,2-2-28 0,0 0-32 0,5 3 96 15,1-3-52-15,0 0 16 0,6 0-36 31,-3 0 100-31,3 0-68 0,-3 0 56 0,3 0-68 16,-3-3-12-16,6 1-20 16,6-1 0-16,5-2-8 15,13-3 8-15,15 0-8 16,5 2-20-16,4 1 8 16,-7 3 12-16,-8 2 0 15,-3-3-20-15,-7 0 8 16,-8 1 12-16,0-1 0 0,-9 0 76 15,-7 3-44-15,-2 0-12 16,-3 0-16-16,-3 0 0 16,0 0-4-16,-3 0 8 15,-3 0-8-15,3-2-12 16,-3 2 4-16,0 0 4 16,0 0 0-16,0 0 8 15,0 0-4-15,0 0-4 16,0 0 4-16,0 0 4 15,0-3-4-15,0 3-12 0,0-3 4 16,3 1 4-16,-3 2 0 16,0 0 0-16,0 0 0 15,3-3 0 1,-3 3 0-16,3-3-20 16,-3 3 12-16,0-2 20 15,0 2-4-15,0 0-4 16,0 0 0-16,0 0 4 0,0 0-4 15,0 0-28-15,0 0 12 16,0 0-232-16,0 0 132 16,0 0-332-16,-6 5 252 15</inkml:trace>
  <inkml:trace contextRef="#ctx0" brushRef="#br0" timeOffset="25826.79">13640 17857 872 0,'18'-21'324'0,"-6"15"-252"0,3 1-20 0,-9 2 172 0,0 1-132 0,3 2 168 0,-3 8-152 0,0 10 124 0,3 24-132 16,3 19-20-16,3 8-48 16,-1-5-40-16,1-6 4 0,0-3 16 15,-3-4-4-15,0-9-4 16,-3-5 0-16,-3-10-164 16,-3-12 88-16,-6-9-656 15,0-9 400-15</inkml:trace>
  <inkml:trace contextRef="#ctx0" brushRef="#br0" timeOffset="27441.58">14554 17899 944 0,'6'-24'352'0,"-6"19"-276"0,0 2-20 0,0 3 260 0,0 0-184 0,0 8 64 0,-3 11-120 0,0 15 36 0,-3 11-68 0,0 5 24 0,0-2-40 16,0-3 0-16,1-5-16 15,-1-3 12 1,0-8-16-16,3-3-4 0,3-5 0 16,0-2-4-16,3-6 0 15,0-5-220-15,0-3 120 0,-3-5-508 32,8-2 340-32,1-6-468 0</inkml:trace>
  <inkml:trace contextRef="#ctx0" brushRef="#br0" timeOffset="27663.83">14751 17886 1196 0,'6'-21'440'0,"0"15"-340"0,3 4-32 0,-3 2 80 0,-1 5-96 16,-2 8 32-1,0 14-48-15,0 12 12 0,-3 12-28 16,0-4-8-16,0 1-8 0,0-6-16 0,0-5 8 15,0-2 28-15,0-9-12 16,0-2-428-16,-3-6 228 16,0-4-728-1</inkml:trace>
  <inkml:trace contextRef="#ctx0" brushRef="#br0" timeOffset="27815.33">14575 18172 1516 0,'-30'-22'560'0,"18"12"-432"16,1 2-40-16,11 3 32 0,3-1-84 31,5 1 12-31,7-3-28 16,9 3-12-16,9 0-4 15,3 2-104-15,5 0 56 0,7-2-508 16,14-11 304-16,-2-2-656 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28T16:47:55.085"/>
    </inkml:context>
    <inkml:brush xml:id="br0">
      <inkml:brushProperty name="width" value="0.05292" units="cm"/>
      <inkml:brushProperty name="height" value="0.05292" units="cm"/>
      <inkml:brushProperty name="color" value="#FF0000"/>
    </inkml:brush>
  </inkml:definitions>
  <inkml:trace contextRef="#ctx0" brushRef="#br0">5651 15076 540 0,'-9'-3'200'0,"9"3"-156"0,-3-2-12 0,0 2 124 0,6 2-92 0,-6-2 44 0,1 0-64 0,-4 0 36 15,6 3-44-15,0-3 96 16,0 3-76-16,-6-3 72 15,3 2-72-15,0-2 48 16,3 3-60-16,-3-3 40 0,6 0-48 0,-3 0-12 16,6 0-12-16,3 0 52 15,2 0-36-15,4-3 16 16,0 3-28-16,18-2 28 16,3 4-28-1,17-4-4-15,7-1-8 16,5-2 12-1,-2 5-8-15,2-6 4 0,-2 4-4 0,2-6 64 16,-5 3-40-16,-4-3-12 16,-8 5-12-16,-6-2 24 15,-10 5-16 1,-8-6 12-16,-3 6-16 16,-9-2 12-16,-3 2-16 0,-9 0-4 15,0 2 0-15,-18 1 12 16,-3 2-8-16,-23 1 4 15,5-1-4-15,-27 0-8 16,13 0 4-16,-25 1 4 16,13-1-4-16,-18 0-4 15,11 1 4-15,-2-4-4 16,11 4 0-16,1-4 0 16,14 1 0-16,-3-3 0 15,13 2 0-15,-1 1 0 16,12 0 0-16,0-1-12 15,13 4 8-15,2-4 4 16,9 4 0-16,12-4 24 16,8 1-12-16,16 0 12 15,3-1-12-15,29-4-8 0,4 2 0 16,23-6-112-16,-3 4 60 16</inkml:trace>
  <inkml:trace contextRef="#ctx0" brushRef="#br0" timeOffset="1663.66">5812 16883 580 0,'-39'-3'216'0,"28"1"-168"0,-7 2-12 0,9 0 128 0,3 0-96 0,-9 0 148 0,3-3-120 0,-3 3 84 0,0-3-104 0,3 3 20 0,3 0-56 16,0-2 28-16,3-1-36 16,6 1 60-16,6-1-52 0,9 0 44 15,12-2-48-15,18 0-12 16,26-1-12-16,10 1-28 16,-4 2 8-1,12 1 20-15,15-1-4 0,1 6-12 0,-16-3 0 16,-6 2 4-16,-2 1 0 15,-4 0 0 1,-12-3 0-16,-11 2 8 0,-15-2-4 16,-15 3 96-16,-15 0-56 15,-21-1 0 1,-24 6-28-16,-15 0-4 0,-29-3-4 16,-30 1 64-16,-6-1-40 15,-12-2 4-15,-12 2-20 16,21 0-12-1,18 1 0-15,17 2 64 16,22-3-36-16,11 0-4 0,15-2-16 0,13-3 0 16,11 0-8-16,6 2-20 31,15-2 8-31,11 0-56 0,28-2 32 0,29 2-496 16,22 2 292-16,11 6-820 15</inkml:trace>
  <inkml:trace contextRef="#ctx0" brushRef="#br0" timeOffset="2348.67">7137 16907 880 0,'-21'-3'328'0,"12"3"-256"0,-6-2-16 15,9 2 232-15,0 0-168 0,3 0 92 0,0 0-124 0,0 0 20 0,0 0-64 0,3 0 12 0,6 2-36 0,6-2 72 31,6 0-56-31,15 0-12 0,11 0-16 0,10 0-8 16,-1 0 0-16,1 0 8 16,-3-2-4-16,-1-1-12 15,-2 0 4-15,0 3 28 16,-4-2-12-16,-8 2-4 16,-12 0-4-16,-9 0 56 15,-15 0-32-15,-18 2 8 16,-15 1-24-16,-6-3 56 15,-14 0-40-15,-13 3 52 16,-11-1-48 0,5 4 4-16,7-4-24 15,14 3-8-15,10-2 0 0,11 0 4 0,6-1-4 16,12-2 8-16,0 0-8 16,6 0 8-16,6 0-8 15,12 0 8-15,15-2-8 16,21 2-12-1,17 0 4-15,4 2 12 16,5 1-4-16,6-3-4 0,10 0 4 0,-7 3-4 31,-12-1 0-31,-14-2 8 16,-9 3-4-16,-10-3-12 0,-14 0 4 0,-3 0 12 31,-9 0-4-31,-3 0-12 16,-3 0 4-16,-6 0 20 15,0-3-8-15,0 3-72 16,-3 0 32-16,3 0-260 16,0 6 160-16,15 4-840 0,29 3 540 15</inkml:trace>
  <inkml:trace contextRef="#ctx0" brushRef="#br0" timeOffset="8617.54">2871 5244 1068 0,'30'-16'396'0,"-30"16"-308"0,33-16-24 0,-21 8 204 0,6 3-160 0,-10-6 108 0,7 9-128 0,-6-9-4 15,3 6-48-15,-6 2-16 16,-6 3-12-16,-12 3 48 0,3 2-32 31,-20 6-20-31,-1-3-4 0,-33 2 0 16,13 4 0-16,-22-4 16 15,16 1-8-15,2-3 48 16,6 0-28-16,7-3-16 16,11 0-4-16,6-2 0 15,3 2-4-15,4-2 8 16,8-1-8-16,-3 4 8 16,6-4-8-16,-3 4 24 15,6-1-16-15,-6 11 4 16,6 2-8-16,-18 38 28 0,3 7-20 15,-15 30-24-15,7-3 4 0,-4 21 52 16,6-8-24-16,3 11 52 16,9-11-44-16,-5 11 36 31,-1-13-36-31,-3 2 8 0,9-13-24 0,-9-3 28 16,9-5-28-16,-6 0 20 15,6-10-20-15,-2-4 8 16,8-12-12-16,-3-9 0 15,0-7-4-15,3-5 28 16,3-6-20-16,0-3-4 16,3-5-8-16,-6-2-16 31,6-1 8-31,0-2 28 0,6-3-12 0,-3-2-12 16,9 0-4-16,17-3 4 15,7-1 0 1,27-7 0-1,-4 3 0-15,22-8-12 0,2 2 8 0,6-7 4 16,-5 2 0-16,-4-3-100 0,-15 6 56 16,-5-3-96-16,-12 5 80 0</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28T16:48:37.266"/>
    </inkml:context>
    <inkml:brush xml:id="br0">
      <inkml:brushProperty name="width" value="0.05292" units="cm"/>
      <inkml:brushProperty name="height" value="0.05292" units="cm"/>
      <inkml:brushProperty name="color" value="#FF0000"/>
    </inkml:brush>
  </inkml:definitions>
  <inkml:trace contextRef="#ctx0" brushRef="#br0">4791 10173 612 0,'-3'-8'228'0,"3"8"-180"0,-3-5-12 0,0 2 104 0,3 3-84 0,-3-5 60 16,3 2-72-16,-3-2 48 0,3 2-52 0,-6-2 8 15,6 3-32-15,-3-4 20 16,6 4-24-16,3-4 84 16,0 4-52-16,9-6-12 15,6 5-20-15,18-2-12 16,2 0 4-16,22-3 12 16,-4 2-8-16,22-4 16 15,-10 4-16-15,18-7-4 0,-8 5 0 0,11-5 12 16,-12 2-8-16,22-2 84 15,-7 3-48 1,12-1-20-16,-15 3-16 0,4 3 0 16,-16 2-4-1,0 1-12-15,-8 2 4 0,-4 0 20 16,-8 2-8-16,-7-2-12 16,-5 0 0-16,-3-2 48 15,-4 2-24-15,1-3 8 16,-3 0-16-16,2-2 0 15,1 5-4-15,3 0-8 16,-7 3 4-16,1-3 12 16,-6 2-8-16,2 1-12 15,-2 0 0-15,6-3 4 16,-6 2 0-16,5-2 16 16,1 3-8-1,6-1-12-15,-4 1 0 0,7 0 12 16,-6-1-4-16,5 1-12 15,-5 0 4-15,3-1 4 0,-4 1 0 0,7-3 120 16,-6 3-64-16,8-3-28 16,-2 2-24-1,-1 1-4 1,-2 0 0-16,0-1 0 0,-4 1 0 16,7-3 0-16,-3 2 0 0,8-2 0 15,-5 0 0 1,8 0 0-1,-2 0 0-15,0 0 0 16,-7 0 0-16,4 0 0 16,-7 0 0-16,7 0 8 15,-6 3-4-15,8 0-4 0,-2-1 4 16,5 1-16-16,-5 0 8 0,3-1 12 16,-4 1-4-16,4 0 8 15,-4-1-8-15,10-2 16 16,-4 0-12-16,7 0 4 15,-6 6-4 1,2-4 4-16,-8 4-8 16,5-4-4-16,-2 1 4 0,5-3-4 15,-5 2 0-15,5-2-12 16,-2 3 8-16,0 0 4 16,-7-1 0-1,7 1 8-15,-7 2-4 0,10-2-20 16,-7 2 8-16,7 1 12 15,-6-1 0-15,-1 3-4 16,-8-3 4-16,2 0 4 0,-2 1-4 16,6-4-4-16,-7 1 4 15,13-3 56 1,-4 3-32-16,7-1 16 0,-9 1-28 0,-1 0-16 16,-2 2-4-1,2 0 12-15,-5 0-4 0,9-2-4 16,-4 0 4-16,10-3-4 15,-7 0 0-15,4-3-12 16,-4 3 8-16,1-3 12 16,-6 3-4-16,8-2-4 15,-2-1 4 1,8-2-4-16,-5 5 0 0,-4-5 0 16,-5 5 0-1,0-6 8-15,-7 6-4 0,7-5-4 16,-3 2 4-1,5-5 4-15,1 3-4 0,5-8 68 16,-2 5-40 0,0-3-28-16,-4 6-8 0,7-6 28 31,-7 4-16-31,16-7-8 0,-7 6-4 0,10-2-4 16,-10 4 0-16,4-1 16 15,-7 1-4-15,10-2-12 16,-4 6 4-16,10-4 12 15,-7 4-4-15,7-4 8 16,-13 6-8-16,7-5-4 16,-7 0 4-16,16-3-4 15,-4 3 0-15,7-3 44 16,-10 5-24-16,3-2 0 16,-5 2-12-16,14-2-8 15,-2 2 4-15,5-2-4 0,-9 5 0 16,13-5 0-16,-7 2 0 0,18-5 0 31,-11 3 0-31,11-6 0 0,-12 6 0 0,18-6 0 16,-8 6 0-16,8-3 16 15,-15 3-8-15,15-3-20 32,-8 5 4-32,8-2 20 15,-12 2-4-15,12-2-12 0,-15 5 0 0,10-3 4 16,-10 3 0-16,6-2 8 15,-8 2-4-15,14-3-12 16,-9 0 4-16,6-2 12 16,-8 5-4-16,11-5-4 15,-9 2 4-15,12-2-16 16,-12 2 8-16,7-2 12 16,-13 5-4-16,15-3-12 15,-8 3 4-15,2-2 12 16,-15 4-4-16,6-4 16 0,-8-1-12 31,5-2 16-31,-11 2-16 0,-4-2 4 0,-8 2-4 16,-7-2-24-16,-5 2 8 0,-1-5 20 31,-2 6-4-31,6-6 4 16,-4 5-4-16,10-2-24 15,-4 5 8-15,10-3-92 0,-6 3 52 0,26-3-312 16,-3 1 200-16,42-4-776 31,-3 6 520-31</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28T16:48:50.956"/>
    </inkml:context>
    <inkml:brush xml:id="br0">
      <inkml:brushProperty name="width" value="0.05292" units="cm"/>
      <inkml:brushProperty name="height" value="0.05292" units="cm"/>
      <inkml:brushProperty name="color" value="#FF0000"/>
    </inkml:brush>
  </inkml:definitions>
  <inkml:trace contextRef="#ctx0" brushRef="#br0">6166 7239 704 0,'-18'-11'264'0,"18"11"-208"0,-5-10-12 0,-1 5 80 0,6-1-76 0,-6 1 140 0,6 2-108 0,-3-2 80 15,6 5-96 1,-3-3 48-16,0 3-68 0,6-2 120 15,5 4-92-15,37-2 72 16,12 0-84-16,53-2 48 16,9 2-64-16,56-6-20 15,-5 4-16-15,26-6 8 16,-26 0-8-16,-3-3 48 16,-27 6-28-16,-12-3 20 15,-24 3-28-15,-6-3 28 0,-21 3-32 16,-5-1-4-16,-16 4-8 0,-8-4 20 15,-12 6-12-15,-10 0-20 16,-5 3 0-16,-9-3 20 31,0 5-4-31,-12 1-28 16,0 2 8-16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28T16:49:02.302"/>
    </inkml:context>
    <inkml:brush xml:id="br0">
      <inkml:brushProperty name="width" value="0.05292" units="cm"/>
      <inkml:brushProperty name="height" value="0.05292" units="cm"/>
      <inkml:brushProperty name="color" value="#FF0000"/>
    </inkml:brush>
  </inkml:definitions>
  <inkml:trace contextRef="#ctx0" brushRef="#br0">16805 5286 404 0,'-3'-8'148'0,"3"8"-112"0,11-10-12 0,-2 2 92 0,0 5-68 0,3-5 52 0,3 3-60 0,3 0 52 16,0-3-56-16,0 3-8 15,3-1-16-15,-1 1 32 16,1 2-20-16,6 3 12 16,0 0-20-16,20 0 124 31,1 0-76-31,26 3-20 0,-2 2-28 0,35 1-16 16,-6-1 4-16,33-5-4 15,-6 2 0-15,39-2 8 16,-15 0-4-16,53-2-4 15,-14 2 4-15,44-3 128 16,-21 3-72-16,39-2-24 16,-27 4-24-16,27-2-24 15,-38 3 8-15,32-1 28 16,-33 6-12-16,33 3-20 16,-30 2 0-1,18 6 12-15,-32-3 0 0,5 2-4 16,-32-2 4-16,8 0-4 0,-23-3 0 15,-12-2 0 1,-27-1 0-16,-9-4 0 0,-21 2 0 16,-8-6 0-1,-16 6 0-15,-11-8 8 0,-16 0-4 0,-8 0-4 32,-6 0 4-32,-3 0-4 15,-6 0 0-15,-7 0 0 16,-2 0 0-16,-3-5 8 15,0 5-4-15,-6-5-4 16,3 5 4-16,-6-3-4 16,0 3 0-16,-3 0 0 15,0-5 0-15,-2-1 0 16,2 6 0-16,-6-2 8 16,3 2-4-16,-3-6-12 15,6 12 4-15,-3-12 12 16,6 6-4-16,0-2-4 0,3-1 4 15,0-2 4-15,3 5-4 16,0-6-92 0,3 6 52-16</inkml:trace>
  <inkml:trace contextRef="#ctx0" brushRef="#br0" timeOffset="13761.96">8351 9401 600 0,'-3'0'224'0,"3"0"-176"0,-6-3-12 0,3 0 60 0,3 6-60 0,-3-3 68 0,3 0-64 15,-3 0 72 1,3 3-64-16,0-3 88 0,6 2-76 16,3-2 96-16,3 3-92 0,9-6 68 15,3 3-76-15,17-5 4 16,7 2-36-16,17-2 4 16,1 5-16-16,29-5 36 15,0 2-24-15,33-2-12 16,-6 5-8-16,36-3-16 15,-12 3 8-15,36-2 12 16,-16 4-4-16,37-2-4 16,-19 3 4-16,40-3 4 15,-25 0-4-15,30 0 8 16,-26 0-8-16,29 0-28 16,-30 0 12-16,30 0 24 15,-35 0-8-15,23 0 88 16,-29 5-48-16,14 0-32 15,-32 3-8-15,11 0-4 16,-32 3 0-16,3-1 0 16,-27 1 0-16,-3-6 16 0,-21 3-8 0,-6-5-4 31,-20 2 0-31,-7-5-4 0,-14 3 0 0,2-3 0 16,-5 0 0-16,-1 0 8 15,-8 0-4-15,-3 0 16 31,-10 0-12-31,-8-3-20 16,-6 3 4-16,-3-2 12 16,-3-1 0-16,-6-2-12 0,3 5 4 15,-6-3-164-15,0 6 92 0</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28T16:49:28.680"/>
    </inkml:context>
    <inkml:brush xml:id="br0">
      <inkml:brushProperty name="width" value="0.05292" units="cm"/>
      <inkml:brushProperty name="height" value="0.05292" units="cm"/>
      <inkml:brushProperty name="color" value="#FF0000"/>
    </inkml:brush>
  </inkml:definitions>
  <inkml:trace contextRef="#ctx0" brushRef="#br0">1118 4514 696 0,'-9'-11'256'0,"9"11"-196"0,0-10-20 0,-6 4 144 0,6 4-108 0,-3-4 84 15,3 4-92-15,-6-6 68 16,6 8-76-16,-3-8 20 0,3 8-44 0,-3-5-12 15,3 5-16-15,0 0-24 32,0 0 8-32,0 0 20 0,0 0-4 0,6 0 60 15,3 2-40-15,12-2 40 16,6 0-36-16,14-2 0 16,13-4-20-16,23-2 20 15,-5-2-20-15,38-3 12 16,0 2-12-16,42-5-16 15,-18 6 0-15,21-1 12 16,-18 0-4-16,20 9-20 16,-17-4 8-16,12 6 20 15,-21 6-4-15,9-1-20 16,-24 3 4-16,0-8 32 16,-21 5-16-16,7-2 0 15,-13 0-4-15,0-1-4 0,-14 1 0 16,-7-3 60-16,-17 2-32 15,-1-2-12-15,-8 0-8 0,-3 0 8 16,-4 0-8-16,1-2 48 16,-12 2-28-16,3-3-16 15,-12 1-4-15,-1-4 16 32,-8 6-12-32,0-2-4 15,3 2-4-15,-9-3-4 16,9 3 0-16,-6 0-20 15,3 0 12-15,6-5 4 0,-6 10 4 0,9-5 16 16,-6 0-8-16,6 0-180 16,0 0 96-16</inkml:trace>
  <inkml:trace contextRef="#ctx0" brushRef="#br0" timeOffset="1916.58">7970 4318 716 0,'-33'0'264'0,"33"0"-204"0,-26-5-16 0,17 2 132 0,6 3-104 0,-6-5 148 0,6 5-124 0,0-8 72 16,3 5-96-16,0-5 32 31,3 8-60-31,0-5-24 16,6 5-12-16,0 0 52 0,3 5-32 0,8 1 8 15,4 1-24-15,30-1 56 16,2 2-40-16,40-3-20 15,-7-5-8 1,39-5 24-16,-6 2-12 0,48-8-4 16,-10 6-4-16,46-3-4 15,-22 3 0-15,31 0-12 16,-28 2 8-16,15 3 20 16,-26 3-8-16,-3-1-12 15,-30 6 0-15,8-2 4 0,-26-1 0 16,-3-3 8-1,-20 4-4-15,-10-6-4 0,-15 2 4 16,1-4 12 0,-10 2-8-16,1 0 16 0,-10 0-16 0,-5-6 16 15,-7 6-16-15,-5-2-4 16,-9-1 0-16,-3-2 4 31,-7 5-4-31,-5-3-4 16,0 3 4-16,0-8-4 15,-3 8 0-15,-6-5 8 0,0 5-4 0,-6 0-4 16,0 0 4-16,-3-5-16 16,0 5 8-16,0-3-148 15,0 6 84-15,3-3-368 16,3 5 244-16</inkml:trace>
  <inkml:trace contextRef="#ctx0" brushRef="#br0" timeOffset="6135.02">15406 4546 384 0,'-3'-3'140'0,"3"3"-108"0,0-3-8 0,0 3 120 0,0 0-84 0,0-5 108 0,0 2-96 0,0-2 60 0,0 5-76 0,0-8 4 15,0 8-36-15,-3-3-12 16,3 3-8-16,-6-2 4 16,3 4-4-16,-6-2 32 15,6 0-20-15,-6 0 40 16,3 3-32-16,-3-3 76 15,6 0-56-15,-3-3 56 16,6 3-56-16,-6-2 32 16,6 2-44-16,-3 0 24 15,3 0-28-15,0-8 0 16,3 8-16-16,-3-3 20 16,0 6-20-16,0-6 12 31,3 3-12-31,-3-2-8 0,3 2 0 0,0 0-24 31,0 0 12-31,0 0 20 16,0 0-4-16,3 0 16 15,6 0-16-15,0 0 68 0,0 0-44 0,2 0-4 16,4 0-16-16,3 0-20 16,0 0 4-16,3 0 20 15,0 0-8-15,-1 0-20 16,1 2 4-1,0-2 12-15,0 3 0 0,-3 0-4 16,0 2 4-16,2-5 4 16,1 0-4-16,6 0 52 15,0 0-32-15,-1 0 8 0,1 0-20 16,3 0-16-16,-3 0 0 16,-3-5 12-16,-1 5-4 0,-2-3-12 15,0 6 4-15,-3-3 12 16,-3 0-4-16,-3 0-12 15,-1 5 4 1,1-5 12-16,0 2-4 16,0 1 8-16,3 0-8 0,3-3-12 15,-3 0 4-15,5-3 12 16,1 3-4-16,6-3-4 16,0 3 4-16,3-2 64 15,-4 4-36-15,1-2-4 16,0 3-16-16,-3-3-12 15,-1 0 4-15,-2 0-16 16,0 3 8-16,0-3 20 16,-3 0-8-16,5-3-20 31,1 3 4-31,6-3 4 0,3 3 4 0,5-2 0 16,-2 4 0-16,3-2 16 15,-4 3-8 1,1-3-12-16,-6 3 0 15,0 2 4-15,-4-5 0 0,4 0 16 0,0 0-8 16,6 0-28 0,-1 0 8-16,10 0 24 15,0 0-8-15,2-5 0 16,-5 10 0 0,2-5-4-16,-8 0 0 0,-3-5 8 0,-3 5-4 0,2-3-20 15,1 0 8 1,6 1 12-16,-1 2 0 0,7-5-12 31,-6 5 4-31,-1-3 12 16,-5 6-4-16,0-3-4 15,-6 0 4-15,-1 0-16 16,-2 0 8-16,3-3-4 0,-3 3 0 0,8-3 16 16,-2 3-4-16,12-2 8 15,-4 2-8 1,4-6-12-16,-3 12 4 0,-1-6 20 15,-5 0-8-15,-3 0-12 32,-6 0 0-32,-4 0 4 0,1 0 0 0,-3-6 8 15,0 6-4-15,0-2-12 32,3-1 4-32,-1-2 4 15,4 5 0-15,3-6 0 16,0 6 0-16,5-5-12 0,-2 5 8 0,0-3 28 15,0 6-12-15,-1-6-20 16,-2 3 0-16,-6-2 12 16,0 2 0-16,-3 0-12 15,-4 0 4-15,-2-5 12 16,0 5-4 0,-3-3-4-16,3 3 4 0,0-3-16 0,0 3 8 15,-3-2 12-15,3 4-4 0,-3-2-12 31,2 0 4-31,-5 0 4 0,0 0 0 0,0 0 8 32,0 0-4-32,0 0 8 0,3 0-8 0,-3 0-28 15,3 0 12-15,-3 0 24 16,3 0-8-16,-3-2 0 16,2 2 0-16,-2 0-4 31,3 0 0-31,-3 0 0 15,0 0 0-15,0 0-12 16,0 0 8-16,-3 0 12 16,0 0-4-16,0 0-12 15,0 0 4-15,-3 0 12 16,0 0-4-16,-3 0-12 16,0 0 4-16,3 0 12 0,0 0-4 0,0 0-4 15,0 2 4-15,0-2-4 16,0 3 0-16,0-3-12 15,0 0 8-15,3 0 12 16,-1 0-4-16,-5 0-4 16,0 0 4-16,0 0-4 15,0 0 0-15,0 0 0 16,0 0 0-16,0 0-12 16,0 0 8-1,3 0 20-15,0 3-8 0,-3-3-12 16,0 0 0-16,0 0-4 15,0 0 0-15,0 0 8 0,0 0 0 0,0 0 16 32,0 0-8-32,0 0-4 15,0 0 0-15,0 0-16 16,0 0 8-16,3 0 4 16,0 0 0-16,-3 0-12 15,0 0 8-15,3-3 20 16,0 3-8-16,-3-3-20 15,0 6 4-15,0-3 12 16,0 0 0-16,-3 0-92 16,3 0 52-16,-6 0-360 15,3 3 220-15</inkml:trace>
  <inkml:trace contextRef="#ctx0" brushRef="#br0" timeOffset="7689.52">20088 4487 632 0,'-18'-2'236'0,"18"2"-184"0,-12-3-16 0,6 0 184 0,3 6-128 0,-3-3 68 0,6 0-92 0,-3 0 48 16,3 0-64-16,0 0 68 15,6 3-68-15,-3-1 104 16,3 1-84-16,3 0 8 16,6-1-48-16,3 4-20 15,-1-6-8-15,10 2 28 16,3 1-16-16,18-6 56 15,2 3-40-15,19-2 4 16,-1 4-24-16,10-4-8 16,-7 2 0-16,12 0 12 15,-5-6-8-15,8 4-4 0,-14 2 0 16,2-3-4-16,-9 3 0 16,10-3 8-16,-10 6-4 0,10-3-12 15,-7 0 4-15,-2 0 4 16,-10 3 0-16,1-3 0 15,-10 2 0-15,10-2 16 16,-6 0-8-16,8 0-12 31,-2 0 0-31,2 0 20 0,-5 6-8 0,2-6-4 16,-11 0 0-16,9 0 12 16,-4 0-8-16,13 0-12 15,-7 0 0-15,7 2 4 16,-7 1 0-16,7-3-12 31,-4 3 8-31,16-3 28 16,-4 5-12-16,4-5-20 15,-7 0 0-15,-5 0 12 0,-13 2 0 0,4-2-20 16,-7 0 8-16,4 0 4 16,-6 3 4-16,8-3 24 15,-8 0-12-15,-1 0-12 16,-5 0-4-16,-3-3 4 15,-6 3 0-15,-4-2 0 16,-5 2 0-16,-3-8 8 16,0 8-4-16,-3-3 16 15,0 3-12-15,-3-2-12 0,3 4 0 0,-7-2-4 32,4 3 0-32,-3-3 8 0,3 3 0 0,-3-3 16 15,0 0-8-15,0 0 32 31,0 0-24-31,-3 0 12 0,0 0-16 0,-3-3-8 16,3 3 0-16,-3-3 12 31,0 3-8-31,-3-2-12 0,0 4 0 0,0-2 4 16,0 0 0-16,-3 0-12 16,0 0 8-16,-6 0-76 15,0 3 44-15</inkml:trace>
  <inkml:trace contextRef="#ctx0" brushRef="#br0" timeOffset="12381.34">13143 9544 800 0,'-17'-6'296'0,"17"6"-232"0,-18 0-16 0,9 0 44 0,3 0-60 0,-6 0 40 0,3 6-40 0,-3-4 36 15,3 1-40-15,-3-1 56 32,6 4-48-32,-6-4 56 0,6 1-56 15,0 0 64-15,3-1-60 0,3-2 72 16,3 3-64-16,3-3 0 16,3 0-28-16,15-3 40 15,3 3-32-15,15-5 20 16,-1 2-28-16,10-2 28 15,-1 2-32-15,16-2-4 16,-4 5-8-16,22-5-4 0,-4 5 0 16,18-5 16-16,-8 5-8 0,23-6 60 15,-15 4-40-15,18-4 8 16,-9 6-24-16,15-5-8 16,-12 5 0-1,12-3 64-15,-14 3-36 0,14-2-20 16,-12 2-12-16,21-6 16 15,-18 4-8-15,15-6-12 16,-18 5 0-16,24-7 12 16,-12 4-4-16,12-4-4 15,-18 5 4-15,15-3 4 16,-15 5-4-16,9 0-20 16,-18 3 8-16,15 0 4 15,-15 3 4-15,10 0 16 16,-13 2-8-16,15-5-20 15,-15 3 4-15,9-1 12 16,-12 1 0-16,9-1-4 16,-17 1 4-16,8-3-4 15,-15 3 0-15,3-3 0 16,-14 0 0-16,-1-3 16 16,-8 3-8-16,5-5-20 15,-5 2 4-15,-1-5 20 16,-8 6-4-16,-7-4-12 15,-8 4 0-15,-9-4 4 16,-3 6 0-16,-7-2 0 16,1 2 0-16,0 0-12 15,0 2 8-15,9 1 4 16,-4 2 0-16,10-2 8 16,-3 2-4-16,2-2-4 0,-2 0 4 0,0-1 4 15,0 1-4-15,-4-1-12 16,-2 4 4-16,-3-4 4 15,-3 1 0-15,-1 0-20 16,1 2 12 0,3-2 12-1,-3-1 0-15,3-2 8 0,-1 3-8 0,-2-6 8 16,-3 3-8-16,0-2 16 16,-3 2-12-16,3 0-28 15,0 2 8-15,5 1 12 16,1 5 4-16,0-3 16 15,-3 3-12-15,-1 0-40 16,-2 0 20-16,-6-3 28 16,0 1-8-16,-9-4-176 15,-3 1 92-15</inkml:trace>
  <inkml:trace contextRef="#ctx0" brushRef="#br0" timeOffset="13193.78">13188 7811 964 0,'9'-16'360'0,"-9"16"-280"0,6-16-24 0,-3 8 192 0,3 5-148 0,-6-2-24 0,3 5-48 0,0 8-24 31,0 5 0-31,3 16-40 0,6 3 20 0,3 5-12 16,-1 0 16-16,1 3 88 31,3-3-44-31,-6 0 80 16,0-5-64-16,-3-3 96 15,0-6-80-15,-6-7 40 16,0-2-60-16,-6-12 28 15,0-2-40-15,-9-13 0 16,3 0-20-16,-12-14 12 16,6 3-16-16,-3-18-12 15,4 5 0-15,2-16 12 16,9 6-4-16,12-4-28 0,5 9 12 16,13-3-20-16,6 16 16 15,18 5-44 1,2 11 32-16,13 8-48 0,-7 10 44 0,-5 8 8 15,-10 3 12-15,-17 5 4 16,-9 0 0 0,-27 8 0-16,-6-5 0 15,-26-3 16-15,-1 0-4 16,-12-7-12-16,7-4 4 0,-1-7 4 16,9-3 0-1,4-5-44-15,8 2 24 0</inkml:trace>
  <inkml:trace contextRef="#ctx0" brushRef="#br0" timeOffset="13591.95">13902 7840 1144 0,'3'2'420'0,"-3"-2"-324"0,6 0-28 0,-3 0 208 0,3 3-164 0,3 0 96 0,0 2-120 0,3-3 36 15,0 4-68-15,0-1-24 16,3 3-20-16,-6-3 0 16,3 3-8-16,-9-2 16 15,0 1-12-15,-6-1-276 16,3 2 144-16,-6 0-748 15,3 2 480-15</inkml:trace>
  <inkml:trace contextRef="#ctx0" brushRef="#br0" timeOffset="13774.89">13923 8035 1432 0,'6'-5'532'0,"-6"5"-412"0,9 0-36 0,-6 0 148 31,0 0-144-31,0 0-16 16,3 0-48-16,-6 0-12 16,0 0-4-16,-3 0-8 15,3 3 4-15,-3-1-296 16,0 1 160-16</inkml:trace>
  <inkml:trace contextRef="#ctx0" brushRef="#br0" timeOffset="15756.77">7422 10718 964 0,'-3'-5'360'0,"3"5"-280"0,3 21-24 0,0 3 164 0,0 5-132 0,0 27 140 0,3 2-128 0,0 11 80 32,0-6-104-32,-3 6 48 0,3-8-72 0,-3 0 48 15,0-6-56-15,-3-10 16 16,3-8-40-16,-3-8 0 15,0-8-12-15,0-5-8 16,0-5 4-16,0-8-260 16,0-3 140-16</inkml:trace>
  <inkml:trace contextRef="#ctx0" brushRef="#br0" timeOffset="16179.16">7434 11173 1132 0,'6'-18'420'0,"-6"18"-328"0,12-19-24 0,-3 6 172 16,3 3-144-16,6-12 140 15,3 4-136-15,6-11 24 16,2 5-72-16,7-10 40 0,-3 4-52 0,2-4 8 16,1 8-32-16,-6-1-8 15,-3 9-4-15,-9 2-4 31,-1 5 0-31,-8 3 0 0,0 6 0 0,-9 2-160 16,3 5 88-16,-18 8-304 16,3 3 208-16,-17 10-432 31,-1 1 336-31,-9-1-340 16,10 1 344-16,-1-3 468 15,6-1-100-15,3 1 388 16,9-3-280-16,6 3 272 0,9-3-280 0,12 3 108 15,6-3-188-15,9 3 20 16,2-3-88-16,1 0-20 16,0-2-24-16,-6-6 8 15,-3 0-16-15,-7-10-216 32,1 0 116-32,-3-11-680 0,-3 3 428 0</inkml:trace>
  <inkml:trace contextRef="#ctx0" brushRef="#br0" timeOffset="57402.67">4485 15565 820 0,'-12'-5'304'0,"12"5"-236"0,-6-2-20 0,3-1 160 0,3 3-124 0,0-3 108 0,9 1-112 0,-3-4 0 0,8 6-44 0,7-5 44 16,9 2-44-16,6-2 64 15,8 2-60-15,16-5 8 16,2 1-28-16,25-1-12 0,-7 2-4 0,7 1 4 16,-16 2-4-16,3 1-12 15,-11 2 4-15,-7 0 72 32,-8 2-36-32,-12-2 48 15,-9 0-44-15,-13-2 44 16,1 2-48-16,-27-3 12 15,-2 0-28-15,-22 1 20 16,3 2-24-16,-23 0-20 16,-1 5 0-16,-20 0-76 15,8 3 48-15,1 6-384 16,20-1 236-16</inkml:trace>
  <inkml:trace contextRef="#ctx0" brushRef="#br0" timeOffset="60891.75">4538 16563 488 0,'-6'0'180'0,"3"3"-140"16,0-3-12-16,0 0 120 0,6 0-88 0,-3 0 160 0,0 0-124 0,0 0 84 0,0 0-100 0,6 0 52 16,6 0-76-16,6-3 68 15,15 0-72-15,-4 1 8 0,16-4-36 16,3 1 4-16,14-3-16 16,10 3-8-16,5 0 0 15,-5 2-16-15,-13 0 8 16,-5 1 12-16,-4 2-4 15,-2 0-12-15,-1 0 4 0,-2 0 12 16,-3 0-4 0,-6 2 8-16,-10 1-8 0,-5-3 52 15,-6 3-32 1,-3-3 24-16,-18 0-28 0,-12 2 0 16,-18 3-12-16,-11 1 4 15,-13-1-8-15,-20-2 32 16,-15 2-20-16,2 0-12 15,10 1-8-15,9-1 4 16,8-2 0 0,4-1 0-16,11 1 0 0,6-3 24 0,16 0-12 15,14 0 24 1,18-3-24-16,18 1 24 16,14-1-24-16,22-2 4 0,29-1-8 15,9 1 4-15,1 0-8 16,-4-1-4-16,0 1 4 15,-3 0-4-15,-8 2 0 16,-13 3-212-16,-11 3 116 0,-7 2-516 31,4 3 340-31,3 3-452 16</inkml:trace>
  <inkml:trace contextRef="#ctx0" brushRef="#br0" timeOffset="112260.55">4249 12348 1132 0,'-17'-13'420'0,"17"13"-328"0,-6-21-24 0,0 5 208 0,6 5-164 0,-12-15 96 0,9 5-120 0,-3-11 56 0,0 5-84 15,0-7 40-15,3 8-60 0,3-9-20 16,3 6-12-16,3-16-8 16,3 3 0-16,3-19 16 15,3 8-8-15,5-13-4 16,-5 16 0-16,9-6-4 15,0 11 0-15,9-8-12 16,-1 11 8-16,13-6 4 16,-3 11 0-16,8-5-12 15,-2 10 8-15,3-2 12 16,-7 7-4-16,19-2-28 16,-7 8 12-16,16-3 24 15,-10 8-8-15,1 3-8 16,-7 5 0-16,-2 0-4 15,-7 5 0-15,4 1 8 16,-3 2 0-16,11 2-12 16,-5 4 8-16,8 4 4 0,-11 6 0 0,0 13-12 31,-7 0 8-31,1 11 4 16,-4 2 0-16,1 9-28 15,-6-1 16-15,-6 21-4 16,-7 1 8-16,-17 15 24 15,0-7-8-15,-21 10 4 16,1-14-4-16,-16 9 36 0,3-8-20 16,-30 2 12-16,4-10-20 15,-24-3 36-15,-1-10-28 0,-23 4 48 16,9-7-40-16,-18 0 36 31,14-8-36-31,-14-8 0 0,18-5-20 0,-15-14 28 16,14-7-24-16,-2-19 40 15,18-5-32-15,-7-21-4 16,16 2-12-16,-3-13 20 16,14 5-16-16,3-10-4 15,16 7-4-15,2-17 4 16,15 12-4-16,-3-5-20 16,9 11 8-16,4-3 12 15,2 13 0-15,3-2 8 16,3 10-8-16,3-3-12 15,3 9 4-15,-3-6-16 16,6 6 12-16,-6-6 20 16,0 5-4-16,0-2-28 0,0 5 8 15,-6 0-12-15,6 8 12 0,-3-2-28 16,0 4 24-16,0-1 4 16,3 4 12-1,-3-2-44-15,6 2 24 0,-3-2-80 16,0 2 56-16,0-5-148 15,3 5 108 1,3-7-280-16,3 2 204 0,8-3-592 16,7 6 416-16</inkml:trace>
  <inkml:trace contextRef="#ctx0" brushRef="#br0" timeOffset="113241.85">4404 14393 956 0,'-27'-2'352'0,"27"2"-272"0,-26-3-24 0,11 0 192 0,6 1-148 0,-6-6 108 0,3 0-120 0,0-8 68 0,3 3-92 0,0-14 84 16,9 6-88-16,0-24-12 31,0 3-28-31,9-32 20 15,3 10-24-15,6-15 12 16,6 13-16-16,14-14 12 16,-5 17-16-16,18-9 4 15,-4 14-4-15,13 0-16 16,-6 10 4-16,29 6-4 16,-6 13 0-16,19 8-12 15,-10 10 12-15,15 19 12 0,-9 11 0 0,10 23-20 16,-19 8 8-16,-6 22-4 31,-14-6 4-31,-13 19 0 16,-14-3 0-16,-15 7 8 15,-9-9 0-15,-24 5 8 0,-3-11-4 16,-27 2 128 0,-5-7-68-16,-22-3 48 0,13-10-64 0,-34-9 56 15,13-7-64-15,-24-13 44 31,15-6-48-31,-16-19 0 0,10-2-24 0,-9-23 12 16,12-4-16-16,5-13-4 16,19 3 0-16,2-5-4 15,16 10 0-15,-4-2-20 16,15 7 12-16,-2-2-4 16,11 6 4-16,0-4-12 31,6 6 12-31,0-3-84 0,12 6 52 15,-6-4-160-15,7 7 112 16,2-4-236-16,0 8 184 0</inkml:trace>
  <inkml:trace contextRef="#ctx0" brushRef="#br0" timeOffset="114291.72">13152 12113 976 0,'9'-24'360'0,"-9"24"-280"0,12-27-20 0,-12 17 232 0,0 2-172 0,-9-11 180 0,0 6-172 0,-12-8 108 32,4 5-132-32,-10-8 32 0,3 6-80 0,-3-11 36 15,9 2-52-15,0-15 52 16,10 2-56-16,-1-15 0 15,9 7-20-15,12-18 8 16,8 5-16-16,25-16-12 0,6 11 0 0,14 0-4 16,-2 16 0-16,14 2 8 15,-3 11 0 1,16 8-20 0,-7 10 12-16,15 9 12 0,-8 10 0 0,20 21-12 31,-12 11 4-31,3 36-4 15,-12 1 0-15,-11 40 0 0,-19-3 0 0,-20 18-20 16,-12-13 16-16,-24 8 12 31,-9-18 4-31,-18-6 24 16,-3-16-16-16,-35-15 32 16,-1-14-28-16,-26-16 48 15,12-7-36-15,-31-22 12 16,13-5-24-16,-12-29 0 15,21-5-8-15,-4-24 4 16,22 2-8-16,5-8-108 16,19 9 56-16,11-14-172 0,15 14 120 0,12-1-340 15,9 16 248-15,9 14-688 16,3 13 492-16</inkml:trace>
  <inkml:trace contextRef="#ctx0" brushRef="#br0" timeOffset="115154.84">12971 14258 1048 0,'0'-15'388'0,"0"15"-300"0,9-35-28 0,-6 17 224 0,3 4-168 0,0-25 104 0,2 4-128 0,10-20 28 15,3 4-72-15,12-17 88 16,0 9-76-16,8-20 16 15,1 8-44-15,3-6-20 16,-7 16-8-16,4 3-16 16,0 16 8-16,17 4 4 0,-2 12 0 0,17 8 0 15,-5 7 0-15,26 14-12 16,-3 10 8-16,21 34-32 16,-12 12 20-16,-5 31-4 31,-19-3 12-31,-23 21-12 15,-19-10 12-15,-26 8 12 16,-12-16 0-16,-35 8 84 16,-4-16-44-16,-38-3 32 15,5-10-44-15,-38-11 0 0,9-10-20 16,-24-11 36-16,18-11-24 0,-21-12 40 16,21-6-36-16,-6-16-4 15,23-3-16-15,7-15 12 16,24-1-12-16,-1-10-12 15,18 5 0-15,4-5-4 16,14 6 0-16,6-4-108 16,12 11 64-16,6-13-356 15,9 8 224-15</inkml:trace>
  <inkml:trace contextRef="#ctx0" brushRef="#br0" timeOffset="116301.55">21906 12245 932 0,'-3'-13'348'0,"3"13"-272"0,-3-16-20 0,0 5 208 0,0 3-156 0,-5-10 108 0,2 5-128 15,-12-9 68 1,6 7-92-16,-6-7 28 0,6 6-52 0,0-5 56 16,3 5-56-16,3-10 72 15,6 5-64 1,3-22 20-16,6 4-40 0,6-22 36 15,6 3-36-15,6-8-16 32,2 13-4-32,1-8 0 15,-3 13-4-15,0-7 8 16,0 10-8-16,2-6-20 16,-2 12 8-16,9-1 4 0,-3 14 4 15,14 2-20-15,-2 10 12 0,14 12 4 16,-2 10 4-16,29 18-12 15,-2 6 8-15,14 13-16 16,-12 3 12-16,-8 7 4 16,-13-2 4-16,-14 21-12 31,-16 0 8-31,-20 16-16 0,-9-2 12 0,-24 12 4 16,-5-10 4-16,-37 3 0 15,3-17 0-15,-26-10 32 16,9-13-16-16,-28-13 92 15,10-6-60-15,-9-15 20 16,18-8-36-16,-1-19 24 16,22-3-32-16,-4-37-12 15,16 3-8-15,-1-23-48 16,15 7 24 0,4-5-152-16,11 13 96 0,9 0-408 15,9 11 272-15</inkml:trace>
  <inkml:trace contextRef="#ctx0" brushRef="#br0" timeOffset="117165.16">21644 14280 1144 0,'0'-22'420'0,"0"22"-324"0,0-26-28 0,0 7 200 0,6 4-160 0,0-28 88 0,6-2-112 0,3-18 40 0,0 5-72 0,15-14 40 15,0 11-52-15,11-13-12 32,1 13-16-32,14-7-20 15,-5 12 4-15,23 3-16 0,1 16 12 0,8 11 12 32,-5 12 0-32,11 20-28 15,-6 7 12-15,21 24 4 16,-8 10 8-16,14 12 16 0,-12-1-8 0,0 19-28 15,-11-3 8-15,-16 13-20 16,-20-8 16-16,-42 14 0 16,-12-6 8-16,-39 9 24 15,-6-12-8-15,-47-2 112 16,6-16-68-16,-42-10 96 16,15-11-88-1,-27-13-20-15,21-6-24 16,-15-13 64-16,24-2-44 0,-3-16-12 15,26-1-16 1,4-20 0-16,24-1-4 0,8-18-36 0,18 3 16 0,6-5-84 31,13 9 60-31,-1 1-204 0,9 11 136 0,-3 5-260 32,6 8 208-32</inkml:trace>
  <inkml:trace contextRef="#ctx0" brushRef="#br0" timeOffset="117821.89">5282 11470 768 0,'-12'10'284'0,"12"-10"-220"0,-9 11-20 0,6-3-20 0,3 0-24 0</inkml:trace>
  <inkml:trace contextRef="#ctx0" brushRef="#br0" timeOffset="118244.61">15334 11785 8 0,'12'-16'4'0,"-12"16"-4"0</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28T16:52:04.163"/>
    </inkml:context>
    <inkml:brush xml:id="br0">
      <inkml:brushProperty name="width" value="0.05292" units="cm"/>
      <inkml:brushProperty name="height" value="0.05292" units="cm"/>
      <inkml:brushProperty name="color" value="#FF0000"/>
    </inkml:brush>
  </inkml:definitions>
  <inkml:trace contextRef="#ctx0" brushRef="#br0">7018 9657 664 0,'6'-2'244'0,"-6"2"-188"0,3-6-16 0,0 4 40 0,2 2-52 0,1-3 68 0,0 3-56 0,-3-3 36 15,0 3-44-15,-3-2 36 16,0 4-40-16,0 1-4 15,3 0-16-15,-3-1 12 32,0 6-12-32,-3 3-28 0,0 5 8 0,-9 2 12 15,4 1 4 1,-16 2-12-16,3 0 4 16,-30 3 4-16,7-3 0 0,-25 3 8 0,7-3-4 15,-22-2 16 1,10-4-12-1,-27-4-4-15,14-3 0 16,-26-8 92-16,15 0-52 0,-18-5 16 16,21 2-36-16,-12-2-4 15,17 2-12-15,-14-2-8 16,18 2 4-16,-12-2-4 16,20 2 0-16,-8-5 0 15,14 6 0-15,-14-4 8 16,12 4-4-16,-7 4-12 15,19 4 4-15,-4 4 4 16,13 3 0-16,-13 11-12 0,13 3 8 0,-19 15 92 31,19 0-48-31,-16 14 52 0,19 2-52 0,-4 19-12 32,15-3-16-32,1 16 8 0,11-8-12 0,3 8 84 31,9-8-48-31,3 8 4 0,6-13-28 0,0-3 16 15,6-11-24-15,-3-10 84 16,3-8-52-16,-3-8-20 16,3-8-16-16,-3-2-8 15,6-6 0-15,-6-5 8 16,3 0-4-16,-3-6 16 16,3 1-12-16,-3-3 60 15,6-3-40-15,-3-5 24 16,0 0-32-16,0-3-8 15,0 3-8-15,0-2 12 16,0 4-8-16,-3-2 4 16,3 3-4-16,0 0-16 15,0 2 4-15,-6 0 4 0,6 1 0 0,-3-4 0 32,6 4 0-32,-3-6 0 15,0 0 0-15,0 0 0 16,0 0 0-16,0-3 0 15,6 0 0-15,-6-2 8 16,0 5-4-16,0-3 16 16,0 3-12-16,0-2-20 15,0 2 4-15,0-3 4 16,3 3 4-16,-3-5 0 16,3 5 0-16,-3-3 16 15,3 3-8-15,-3-3-20 16,0 6 4-16,0-6 20 15,0 3-4-15,0-2-4 16,3 2 0-16,-3-3 4 16,0 0-4-16,0-2-4 0,0 5 4 0,-3-2-16 15,3 4 8-15,-3-2 4 16,6 0 0-16,-6 0 0 31,3 0 0-31,-3-2 0 0,3 2 0 0,-3-3-12 16,3 3 8-1,0-3 20-15,0 6-8 0,-6-3-12 16,12 0 0-16,-6 0 12 31,0 0-4-31,-6 0-4 0,6 3 4 0,-3-3-16 0,3 0 8 16,-5 0 4 0,5 0 0-16,-6 0 8 0,6 5-4 0,-6-3-28 31,3 4 12-31,-3-4-320 0,6 4 180 0,0-4-384 31,6 1 300-31</inkml:trace>
  <inkml:trace contextRef="#ctx0" brushRef="#br0" timeOffset="2115.08">4842 12152 912 0,'9'-16'340'16,"-9"16"-264"-16,18-10-24 0,-7 5 116 0,1 2-104 0,3-5 124 0,6 5-108 0,0-5-32 0,-3 6-28 0,3-1 8 16,2 3-16-16,1-3-12 15,-3 6-4-15,3-3 12 16,-3 0-4-16,-3-3-4 15,-1 3 4-15,1-2 4 16,3-1-4-16</inkml:trace>
  <inkml:trace contextRef="#ctx0" brushRef="#br0" timeOffset="2742.24">14911 9551 464 0,'3'3'176'0,"-3"-3"-140"0</inkml:trace>
  <inkml:trace contextRef="#ctx0" brushRef="#br0" timeOffset="12561.62">4797 13285 288 0,'21'5'108'0,"-21"-5"-84"0,9-5-4 0,-9 2-12 0,0 6-8 0,0-3 16 0,0 0-8 0,-6 0-12 16,0 2 0-16</inkml:trace>
  <inkml:trace contextRef="#ctx0" brushRef="#br0" timeOffset="23283.1">4086 12385 852 0,'-6'-2'316'0,"6"2"-248"0,-3 2-16 0,-3-2 148 0,3 3-120 0,-9-3 116 16,3 0-112-16,-6 0 88 15,9 0-96-15,-12 0 12 16,6 0-52-16,0 0 4 16,4 0-24-16,-1 0 28 15,3 0-28-15,0 0-12 16,3 0-8-16,0 0 12 16,3 0-4-16,-3 0 60 15,6 0-36-15,0 0-12 0,0 0-8 16,-3 0 60-16,0 0-36 0,0-3 4 15,6 3-20-15,0-2-4 16,-6-1-4-16,3-2-8 16,3 5 4-16,-6-3-4 15,0 6 0-15,0-3 16 16,0 0-8-16,0 0-20 16,6 2 4-16,8-4-4 15,7 2 4-15,18-8 24 16,3 0-8-16,32-8 4 15,3 3-4-15,31-9 4 16,-4 4-8-16,39-6-12 16,-6 6 4-16,14-4 4 0,-14 7 0 0,9-1-12 15,-18 8 8-15,-3-3 20 16,-18 3-8-16,0 0-20 31,-14 3 4-31,-7 0 20 16,-20 2-4-16,-10-2-4 15,-8 5 0-15,-7-6 56 16,-11 6-32-16,-3-5-4 16,-6 5-12-16,-6-5-12 15,0 5 4-15,-7-5-4 0,1 5 0 0,-3-6 0 16,0 6 0-16,-3-2 0 16,0 4 0-16,-3-4 8 15,3 2-4-15,-3-3-20 16,0 6 8-16,0-6 20 31,3 3-4-31,-3-3-4 0,0 3 0 16,-6-5-16-16,3 2 8 0,-6 1-412 15,6 2 228-15</inkml:trace>
  <inkml:trace contextRef="#ctx0" brushRef="#br0" timeOffset="23914.2">4300 13478 808 0,'0'0'300'0,"0"0"-232"0,0 0-20 0,0 0 168 0,3 0-128 0,3-3 36 16,6 1-76-16,6-4 68 0,3 1-64 0,20-6 8 15,-5 6-36-15,15-5 40 16,-4 4-36-16,1-2 4 15,-4 6-20-15,4-6-8 16,-15 5 0-16,5-5 40 16,-8 3-24-16,-6-3 16 15,3 5-20-15,-6-2 52 16,-6 2-36-16,-1-2 20 16,-5 5-32-16,3-5 8 0,-3 2-16 15,3-2-24-15,3 2 4 16,0-5 12-16,3 6 0 15,-3-4-12-15,3 4 4 0,-10-4 28 16,1 6-12-16,-6-2-12 16,0 2-4-16,-9 0-324 15,0 5 180-15</inkml:trace>
  <inkml:trace contextRef="#ctx0" brushRef="#br0" timeOffset="24819.79">7193 12266 904 0,'0'-3'332'0,"0"3"-256"0,3-7-24 0,-3 1 132 0,3 4-112 0,-6-6 68 0,3 2-80 15,-6-2 28-15,3 6-52 0,-6-4 24 16,0 4-32-16,-2-3 36 15,2 5-36-15,-3-3 20 32,6 6-28-32,0-3 8 0,3 0-16 0,6-3 56 15,3 3-40-15,21-5 52 16,5 2-48-16,28-8-8 31,5 3-12-31,48-5 16 0,3 3-16 0,60-4-20 31,-9 4 0-31,20-3 4 16,-20 5 4-16,-3-3 0 16,-24 3 0-16,11-2 8 15,-23 4-4-15,-3-4 8 16,-23 4-8-16,-10-2 60 16,-21 3-36-16,-5-3 16 15,-16 3-28-15,-11-3 0 0,-9 5-8 0,-9-2 4 16,-6 5-8-16,-6-5 8 15,-1 5-8-15,-5-3-4 16,0 6 4-16,-3-3-4 16,0 0 0-16,0 0 8 15,0 0-4 1,-3 0-12-16,0 0 4 0,-5 0-200 16,2 2 112-16,-9 6-472 0,0 3 312 0</inkml:trace>
  <inkml:trace contextRef="#ctx0" brushRef="#br0" timeOffset="25381.48">7467 13494 788 0,'-6'-3'292'0,"6"3"-228"0,15-10-16 0,-3 2 220 0,0 2-156 0,15-7 168 16,5 2-164-16,22-4 56 15,2 4-100-15,10-5 40 16,-4 3-68-16,16-3 24 16,-7 3-40-16,13-3 36 0,-7 5-36 0,-9 1 20 15,-8 2-28-15,-9-3 44 32,-10 3-36-32,-8-2 28 0,-6 4-28 0,-6-4 8 15,-3 5-20-15,-7-6-8 31,1 6-4-31,-6-6 4 0,3 6-4 0,-3-3-168 16,3 5 88-16</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28T16:52:47.267"/>
    </inkml:context>
    <inkml:brush xml:id="br0">
      <inkml:brushProperty name="width" value="0.05292" units="cm"/>
      <inkml:brushProperty name="height" value="0.05292" units="cm"/>
      <inkml:brushProperty name="color" value="#FF0000"/>
    </inkml:brush>
  </inkml:definitions>
  <inkml:trace contextRef="#ctx0" brushRef="#br0">7794 7932 696 0,'-8'-5'256'0,"8"5"-196"0,-3 0-20 0,0 0 136 0,6 0-104 0,-3 0 52 0,0 0-76 0,3 0 36 16,0 3-48-16,0-3 68 15,-1 0-56-15,1 0 64 16,0 0-64-16,0 0 36 31,0 0-48-31,3 0 32 16,0 0-36-16,-3 0 36 16,0 0-40-16,3 0-4 15,0 0-16-15,0 0 56 0,0 0-36 0,-3 0 8 16,0 0-24-16,0 0 28 15,0 0-24-15,3 0 4 16,0 0-12-16,0 0 4 16,3 0-8-16,3 0 24 15,3 0-16-15,5-3 12 16,4 3-12-16,21-3 12 16,5 1-16-16,19-6-4 15,-7 0 0-15,4-3 20 16,-7 6-12-16,7-3-20 15,-4 3 0-15,4-3 12 16,-7 5 0-16,-5-5-12 16,-6 5 4-16,-4-2 4 15,-5 3 0-15,-3-6-12 16,-4 5 8-16,1-2 40 16,-3 5-24-16,-3-3-20 0,0 3 4 15,-7 0 28 1,1 3-16-16,-6-3 52 0,0 2-32 0,-6 1 12 15,3 0-24-15,-3-3 8 16,0 2-12-16,-3-2 20 16,0 0-20-16,0-2-4 15,-1 2-4-15,-2-6-16 16,3 6 8-16,-6-2 4 16,3 2 0-16,-3-3-168 31,0 6 92-31,0-6-464 15,3 3 300-15</inkml:trace>
  <inkml:trace contextRef="#ctx0" brushRef="#br0" timeOffset="5202.03">5910 9581 716 0,'-12'5'264'0,"12"-5"-204"0,-14 10-16 0,5-2 108 0,6 0-92 0,-6 0 124 0,3 0-104 0,0-5 112 16,6-1-112-16,-3-2 92 15,6 0-96-15,0-5 20 16,6 3-56-16,3-6 40 0,2 2-48 0,7-2 4 16,0 3-24-16,6-3-8 15,0 6 0-15,5-6 12 16,4 5-8-16,18-5 4 16,2 5-4-16,16-7-16 15,-7 4 4-15,4-7 4 16,-10 5 0-16,4-8 8 15,-10 6-4-15,4-3-4 16,-9 2 4-16,-1 0 20 16,-8 6-12-16,-3 0 12 31,-7 2-12-31,-2 1-8 0,-6 2 0 0,-3 0 20 16,0 2-12-16,-6 1-4 15,-1 0-4-15,-5-3 48 0,3 2-28 0,-6-2 0 16,0 0-16-16,-3 0 4 31,0 0-8-31,0-2-4 0,3 2 4 0,-3-3 4 16,0 6-4-16,-3-3-144 31,3 0 76-31,-6 0-432 0,3 2 276 0</inkml:trace>
  <inkml:trace contextRef="#ctx0" brushRef="#br0" timeOffset="11208.83">8161 7443 956 0,'-3'-8'352'0,"3"8"-272"0,0-5-24 0,0-1 200 0,3 4-152 0,-3-9 124 0,6 3-132 0,2-10 20 15,4 4-68-15,3-10 8 0,0 6-36 0,3-6-8 16,0 6-8-16,0-4-4 16,3 9 0-16,-4-5-12 15,4 4 8-15,0-4 12 16,0 10-4-16,0-5 16 31,3 5-12-31,5-5 24 0,1 2-20 0,9-2-4 31,-3 2-4-31,2-2-4 0,1 5 0 0,-3-3 8 32,-4 4-4-32,-2-1 8 15,0 5-8-15,-6-2-12 16,0 5 4-16,-4-3 12 0,-2 6-4 0,0-3-4 31,0 0 4-31,3-3-4 0,0 3 0 0,-1-3 0 16,1 3 0-1,0-2 0-15,3 4 0 0,3-4 8 16,0 2-4-16,-1-3-12 16,1 0 4-16,-3-2 4 15,-3 5 0-15,0-5 0 16,-4 5 0-16,1-3-12 15,0 6 8-15,-6-3 20 16,3 0-8-16,-6 0 4 16,3 3-4-16,-3-1 4 15,3 3-8-15,-3 1-12 16,2-1 4-16,-2 3 4 16,3 0 0-16,0 2 0 15,0 1 0-15,0 2-12 0,3 3 8 16,-3 3 4-16,3-1 0 0,-3 3 32 31,2 6-16-31,-2-6 32 0,3 0-32 0,-6-2 40 31,3-1-32-31,-6-5 20 16,3 1-24-16,-9-4 16 16,3 1-20-16,-6 2 20 15,0 0-24-15,-6-2 12 0,3 2-12 0,-6-2 36 31,6 2-24-31,-3-2-24 16,3-1 0-16,-3-5 0 0,4 3 0 0,-4-2 8 16,6-1-4-16,-3-2-4 15,6-1 4-15,-6-2-244 16,6 0 132-16,0 0-520 16,6 3 352-16</inkml:trace>
  <inkml:trace contextRef="#ctx0" brushRef="#br0" timeOffset="13907.25">7077 8739 808 0,'0'-5'300'0,"0"5"-232"0,6-8-20 0,-3 3 160 0,0 5-124 0,3-6 108 0,3 4-112 0,3-1 0 16,0 3-44-16,6 5-8 15,2 6-16-15,13 5 64 16,0 2-44-16,12 1-28 16,-4 2-8-16,13-2 60 15,-4-4-28-15,22-4 16 0,-1-3-28 16,13-11 8-16,-10 1-12 0,6-12 12 16,-8 4-16-16,5-11 60 15,-8 2-40-15,-4-5 52 16,-5 3-48-16,-16-3 64 31,-5 9-56-31,-9-1 36 0,-6 5-44 0,-9 0 52 31,-1 6-48-31,-5-3 56 16,-3 3-56-16,0-6 44 16,0 6-44-16,-3-6-20 0,3 4-8 15,-3-7 0-15,0 6-4 0,0-5-28 16,3 5 12-1,-3 0 24-15,3 3-8 0,-6 0-140 16,3 5 72-16</inkml:trace>
  <inkml:trace contextRef="#ctx0" brushRef="#br0" timeOffset="37114.78">16691 3450 1496 0,'3'3'552'0,"-3"-3"-428"0,9 40-36 0,-9-11 120 0,0-3-132 0,-6 22 76 15,3 2-88-15,-3 11-16 16,6 2-32-16,-5-12-20 16,5-4 0-16,-3-12 28 15,6-6-12-15,-3-5-164 16,2-6 84-16,1-7-460 0,3-1 296 15</inkml:trace>
  <inkml:trace contextRef="#ctx0" brushRef="#br0" timeOffset="37486.87">17102 3564 1236 0,'6'-11'456'0,"-6"11"-352"0,-6-5-32 16,3 8 156-1,6 7-140-15,-6 6 36 0,3 8-76 0,-6 16-20 16,3 5-16-16,-6 2 8 16,6 4-12-16,-6-1-4 15,6-8 0-15,-5-5-24 16,5-5 12-16,-6-3-408 16,6-5 224-16</inkml:trace>
  <inkml:trace contextRef="#ctx0" brushRef="#br0" timeOffset="37869.14">17058 3564 1040 0,'6'-24'384'0,"-6"24"-300"0,2-18-20 16,-2 12 272-1,3 1-196-15,0 2 56 0,3 3-116 16,-3 3-40-16,3 8-24 0,6 10 40 16,3 5-32-16,9 19 0 31,3-5-16-31,8 10 4 0,1 3-8 16,0-13 172-1,0-6-92-15,-7-7 52 16,-2-9-80-16,0-10 44 15,-3-3-56-15,-3-13 24 16,-4-5-40-16,-2-21 8 0,0 5-20 16,-6-14 8-16,3 6-12 0,-6-2 20 31,3 12-20-31,-3-10-4 16,0 16-4-16,-3-5-4 15,0 4 0-15,0 4-36 0,0 5 20 0,0-6-180 16,0 9 108-16</inkml:trace>
  <inkml:trace contextRef="#ctx0" brushRef="#br0" timeOffset="38848.08">18305 3321 1196 0,'-12'-14'440'0,"12"14"-340"0,-24 0-32 0,0 8 160 0,0 5-140 0,-20 14 168 0,2 5-148 0,-6 10 96 16,13 0-116-16,2 9 24 15,12-12-68-15,6 9-8 16,12-6-20-16,3-2 24 0,9 0-24 0,6-14 32 16,6 1-32-16,12-14 4 15,-1-8-12-15,7-2 4 16,-3-3-8 0,0-3-36-1,-4-2 16-15,-5-6-100 16,-3 9 64-16,-6-9-108 0,-3 8 92 0,-6-7-128 15,0 7 112-15,-9-2-20 32,2 5 60-32,-7 0 28 15,2 5 12-15,-6-5 56 16,0 0-28-16,-6 3 88 16,6-1-64-16,-9-4 40 15,3 2-52-15,-9-3 24 16,6-2-32-16,-5 0 36 15,5 2-36-15,-3-5 56 16,9 8-48-16,0-5 20 16,6 5-36-16,3-11 36 15,6 3-32-15,9-5 4 16,6 0-16-16,6-6-24 16,3 6 4-16,2-3 12 15,-2 5 0-15,-3 4-12 16,0 1 4-16,-6 12-4 15,-1-4 0-15,-5 14 88 0,0 5-48 16,-9 6 36-16,3 4-40 16,-6-4 0-1,3-1-16-15,-3-5-8 16,0 3 0-16,0-10-32 0,0 1 16 16,0-1-276-16,0-4 156 15,0-2-500-15,6 3 356 0</inkml:trace>
  <inkml:trace contextRef="#ctx0" brushRef="#br0" timeOffset="39310.85">21037 3130 676 0,'-6'0'248'0,"6"0"-192"0,3-5-16 0,-3 5-20 0,0 0-20 0,-3 0-28 0,0 5 16 0,-3-2-504 0,0 2 280 0</inkml:trace>
  <inkml:trace contextRef="#ctx0" brushRef="#br0" timeOffset="39470.04">21016 3143 860 0,'15'13'320'0,"-15"-13"-248"0,9 45-20 15,-9-10 340 1,3 2-224-16,-9 18 84 16,3-2-152-16,-6 3 20 15,0-3-72-15,-5-8-16 16,5-3-20-16,-6-5-12 16,6-5 4-16,-3-6 12 15,6-7-8-15</inkml:trace>
  <inkml:trace contextRef="#ctx0" brushRef="#br0" timeOffset="39844.93">20716 3281 1392 0,'-6'-11'516'0,"6"11"-400"0,0-2-36 0,0-4 196 15,6 4-168-15,3-4 96 16,9-2-116-16,2-2-16 16,7 5-44-16,15-3-16 15,0 2-8-15,5 4 4 16,1-4-4-16,-7 1-12 0,-2 5 4 0,-6-5 4 15,-3 5 0 1,-4-3 8 0,-2 3-4-16,0-8-108 0,-3 8 56 15,3-5-304-15,0 5 192 16,5-11-308-16,-2 9 268 16,0-17-588-16,-3 11 440 0</inkml:trace>
  <inkml:trace contextRef="#ctx0" brushRef="#br0" timeOffset="40035.1">21442 3067 1016 0,'-15'26'376'0,"15"-26"-292"0,-24 53-20 0,12-8 316 16,6 0-220-16,-2 18 40 16,2 4-120-16,3-4 108 15,3-2-108-15,-3-3-20 16,6-10-36-16,-3-3-20 15,0-6 0-15,0-12-16 16,3-3 8-16,0-19-400 16,3-2 216-16</inkml:trace>
  <inkml:trace contextRef="#ctx0" brushRef="#br0" timeOffset="40294.49">21668 3143 1456 0,'15'-18'536'0,"-15"18"-416"0,15 0-32 0,-12 0 84 0,3 5-112 0,-6 16 96 16,0 11-88-16,-6 21 28 16,0 5-56-16,-3 3-24 15,3 2-8-15,-3-2 0 16,3-5-4-16,-3-3-4 15,6-6 4-15,-3-7-84 32,3-8 44-32,-3-14-304 0,6-4 188 0</inkml:trace>
  <inkml:trace contextRef="#ctx0" brushRef="#br0" timeOffset="40457.61">21448 3490 1112 0,'-24'-21'412'0,"24"21"-320"0,-6-6-28 0,6-2 300 15,6 8-212-15,3-5 168 16,6 0-184-16,9-3 24 16,3-3-96-16,14-5-20 15,1 1-28-15,14-1-20 16,1-3 0-16,3 1-288 16,-10 4 160-16</inkml:trace>
  <inkml:trace contextRef="#ctx0" brushRef="#br0" timeOffset="41009.9">22505 3183 964 0,'6'-11'360'0,"-6"11"-280"0,-9 0-24 0,0 0 224 16,0 6-164-16,-15 12 124 15,0 1-144-15,-17 20 260 16,5 1-200-16,0 10 32 16,9-2-112-16,15 2-4 15,12-7-40-15,21-1 4 16,6-5-20-16,9 0 0 15,2-5-8-15,4-14-8 16,-3-2 4 0,-3-5-24-16,-4-3 12 0,-8-8-144 0,-3 2 80 15,-12-4-260-15,0-4 188 0,-15-2-288 16,0 3 248-16,-9-3-284 16,0 0 268-16,-3-2 56 15,3 2 92-15,0-3 328 16,4 3-148-16,-1 0 320 15,6-2-252-15,0 2 196 32,3 0-228-32,6-3 92 15,3 3-148-15,3-5 0 16,6 5-64-16,5-2-44 0,1 2-4 0,9-6 8 16,0 9 0-16,2-8-256 15,-2 5 136-15,0-5-316 16,-3 7 244-1,-6-7-728-15,-4 3 512 16</inkml:trace>
  <inkml:trace contextRef="#ctx0" brushRef="#br0" timeOffset="49617.08">16590 2831 880 0,'-3'21'328'0,"3"-21"-256"0,-6 64-16 0,3-30 72 0,3 3-80 0,-3 8-12 0,3-3-20 0,0 3 72 0,6-2-44 0,-3-1 144 31,3-10-104-31,-3-11 140 16,0-2-128-16,-3-12 108 15,0-1-116-15,-6-14 44 16,0-5-76-16,-6-14 0 16,6 1-32-16,-8-17-20 15,5 1-8-15,0-21 12 0,3 4-4 0,3-7-12 16,6 8 4-16,12 5 4 31,5 13 0-31,25 9-36 16,6 9 20-16,17 17 4 0,1 5 12 0,-7 21-28 15,-8 8 16-15,-19 11-4 16,-11 2 8-16,-18 3 60 16,-6-5-28-16,-30-3 24 15,-5-2-28-15,-22-6 0 16,4-6-12-16,-4-9 4 16,12-4-8-16,4-18-80 15,11 3 40-15,15-21-664 16,12-1 384-16</inkml:trace>
  <inkml:trace contextRef="#ctx0" brushRef="#br0" timeOffset="50014.73">17162 3246 1392 0,'6'-18'516'0,"-6"18"-400"0,0-37-36 0,0 16 100 0,6 0-116 0,-6-22 96 0,3 1-92 0,-6-22 56 32,3 1-72-32,-3-6 76 0,0 11-72 0,0 8-8 15,3 10-32-15,3 13-20 16,3 14 0-16,6 16-24 31,5 10 16-31,13 29 32 0,0 3-12 0,9 16-16 16,-4 0 0-1,1-5 4-15,-6-11 4 16,-6-6 24-16,-4-10-12 16,-5-5 4-16,-3-5-8 0,-6-17-40 15,3 4 16-15,-6-6-408 0,3 0 232 0,-12-6-596 16,0 12 440-16</inkml:trace>
  <inkml:trace contextRef="#ctx0" brushRef="#br0" timeOffset="50173.16">17096 3138 1380 0,'-12'-26'512'0,"12"26"-396"0,0-45-36 0,0 26 152 15,6 6-144-15,3-8 88 16,6 7-104-16,6-7-36 16,0 11-24-16,15-4-24 15,-1 6 8-15,13-2-128 16,-1 2 72-16</inkml:trace>
  <inkml:trace contextRef="#ctx0" brushRef="#br0" timeOffset="50593.68">18126 2738 1048 0,'15'-10'388'0,"-15"10"-300"0,18-8-28 0,-12 0 208 16,3 5-160-16,-3 1 108 16,0-4-128-16,-9 1 84 15,3 5-96-15,-15-3 48 16,0 3-72-16,-18 3 32 16,3 8-48-16,-14-3 24 15,5 10-32-15,3 3-16 0,10 6-8 0,17 15-16 16,9-2 8-16,20 13 12 15,7-8-4-15,12 0 16 16,3-6-12-16,-13-7 4 16,-2-5-4-16,-27-6 28 31,-3-3-20-31,-21-12-144 0,1 1 64 0,-7-20-388 16,3 3 252-16</inkml:trace>
  <inkml:trace contextRef="#ctx0" brushRef="#br0" timeOffset="50879.56">18900 2667 1048 0,'18'-26'388'0,"-18"26"-300"0,9-19-28 0,-12 11 260 16,3 5-188-16,-12 9 108 15,3 4-144-15,-12 17 176 16,6-1-152-16,0 19 64 16,6-2-108-16,4 12-40 15,8-10-24-15,5 3 4 16,7-9-8-16,3-4 4 15,3-6-4-15,12-16-252 0,0-5 132 16</inkml:trace>
  <inkml:trace contextRef="#ctx0" brushRef="#br0" timeOffset="51284.71">19540 2648 1100 0,'-3'-21'408'0,"3"21"-316"0,-24-5-28 0,6 10 132 15,6-2-120-15,-14 8 40 16,2 2-68-16,-6 8 44 16,9 3-56-16,0 10 12 15,7-2-32-15,2-3 20 16,9 0-24-1,6-2 4-15,3-12-8 0,14-9-32 16,4-1 12-16,18-18-232 16,0 0 132-16,2-6-56 15,-2 6 96-15,-6 0 52 16,-7 7 16-16,-8 12 224 16,-3-1-116-16,-3 11 208 15,0 2-176-15,-3 1 68 16,3-1-120-16,0-2-24 15,-1-3-36-15,4-7-8 16,3-1-8-16,6-18-128 16,3 2 64-16</inkml:trace>
  <inkml:trace contextRef="#ctx0" brushRef="#br0" timeOffset="52196.2">16513 4509 1224 0,'-9'-6'456'0,"9"6"-356"0,0 0-28 0,3-2 164 0,3 2-144 0,15-8 44 0,2 0-84 0,52-13 16 31,8-1-40-31,69-12-28 16,0 5 0-16,56-6 0 15,-8 9 0-15,26-3 16 16,-27 13-8-16,7 3-4 16,-37 2 0-16,-14 9 4 0,-30 2-4 0,-21-6 16 15,-23 12-12-15,-10-6 48 16,-14 0-28-16,-4 0 56 15,-5 0-48-15,-6 0-44 16,-10 0 4-16,-5-6 4 16,-6 6 4-16,-12-8-292 15,0 3 156-15,-18-11-1004 16,-3 3 632-16</inkml:trace>
  <inkml:trace contextRef="#ctx0" brushRef="#br0" timeOffset="53551.98">21225 2447 1268 0,'-33'-2'468'0,"33"2"-364"0,-39 16-28 0,21 0 136 0,4 5-132 0,-7 5 100 0,3 6-104 0,3 8-16 16,9-9-36-16,6 4 64 15,9-4-52-15,3 1-32 16,3 3-4-16,0-1 12 15,0-5-4-15,-4-2-144 16,-2-1 72-16,-3-10-280 16,3 0 192-16,0-8-164 15,3-8 184-15</inkml:trace>
  <inkml:trace contextRef="#ctx0" brushRef="#br0" timeOffset="54083.28">21579 2791 840 0,'15'-5'312'0,"-15"5"-244"0,6 5-16 16,-3-5 288-16,0 0-196 0,-3 0 224 31,3 0-212-31,0-10 168 16,0 7-188-16,0-15 20 0,3 4-92 0,-3-12-16 15,3-6-28-15,-1-21-4 16,1 0-8-16,-3-15 36 15,0 12-20-15,0 3-32 0,0 16 4 0,3 3-8 32,0 15 4-32,6 14-20 0,6 10 16 0,3 22 32 31,3 4-12-31,2 22-36 16,-2-2 16-16,3 1 28 15,-3-4-8-15,0 2 8 16,-1-15-8-16,-5-4 4 15,0 1-8-15,-6-11-4 0,-3-2 4 0,-3-6-104 32,0-5 56-32,-6-3-296 15,0 3 184-15,-9-2-360 16,3-6 292-16,-15-6-316 16,3 4 308-16,-14-9-304 15,5 3 304-15,-6-5 776 16,9 2-280-16,0-5 312 15,7 6-336-15,8-6 164 16,6 5-232-16,12-4 36 16,6 4-128-16,8-2-44 15,7-1-24-15,3 1-12 0,0 0 0 16,-1 0-336 0,-2 0 184-16,6-9-636 0,0 7 444 15</inkml:trace>
  <inkml:trace contextRef="#ctx0" brushRef="#br0" timeOffset="54342.71">22314 2342 1328 0,'-6'5'492'0,"6"-5"-380"0,-24 55-32 0,12-25 236 0,7-1-188 0,-4 8 72 0,6 2-120 0,6-7 80 0,6 0-96 0,8-11 32 16,4-2-56-16,9-6-4 31,0 0-24-31,0-10 0 16,-1-1-4-16,-5-4-8 15,0-1 4-15,-6-2-224 16,-3-1 120-16,-3-2-384 16,-1 8 272-16,1-7-484 15,3 7 392-15</inkml:trace>
  <inkml:trace contextRef="#ctx0" brushRef="#br0" timeOffset="54936.2">21067 4252 1380 0,'24'-16'512'0,"-24"16"-396"0,59-16-36 0,1 3 48 0,2 0-88 0,63-6 8 16,3 1-28-16,48-4-4 0,-12 4-8 0,20-1 12 15,-26 6-12-15,6 5-20 16,-24 0 4-16,-12 3 32 15,-27 0-16-15,-15-1 16 16,-20 4-12-16,-19-4-68 16,-11 6 28-16,-21-5-552 15,-6 3 320-15</inkml:trace>
  <inkml:trace contextRef="#ctx0" brushRef="#br0" timeOffset="62658.71">18843 4056 892 0,'0'-13'332'0,"0"13"-260"0,-8-5-20 0,-1 5 108 0,6 0-100 0,-15-8 28 0,3 8-52 0,-36 2 20 16,1 6-28-16,-51 5 16 15,5 6-24-15,-47 7 8 16,18 4-16-16,-29 7-8 0,20-3 0 0,3-5 20 16,26-2-12-16,19-9 4 31,27-10-8-31,14-3 20 0,21-5-16 0,15-8-128 31,15 3 64-31,24-13-520 16,6 4 316-16</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28T16:55:17.265"/>
    </inkml:context>
    <inkml:brush xml:id="br0">
      <inkml:brushProperty name="width" value="0.05292" units="cm"/>
      <inkml:brushProperty name="height" value="0.05292" units="cm"/>
      <inkml:brushProperty name="color" value="#FF0000"/>
    </inkml:brush>
  </inkml:definitions>
  <inkml:trace contextRef="#ctx0" brushRef="#br0">15132 5051 572 0,'-12'3'208'0,"12"-3"-160"0,-21 7-12 0,3-1-12 0,3 4-20 0,-20 6-56 0,-1 5 28 0,-18-2-60 16,13 2 48-16,-10 0 184 15,12-2-80-15,-2-1 236 16,11-4-176-16,0-7 188 16,9 4-180-16,3-3 152 15,6 0-164-15,4-3 84 16,5 3-120-16,3-3 68 0,5 1-92 0,16-4 28 16,6 4-52-16,48-12-24 15,5 4-8-15,69-11 8 16,0-1-8-1,53-4-12-15,-15 5 0 0,37-9 4 16,-25 12 0 0,27 2 44-16,-29 3-24 0,11 2 0 15,-32 6-12-15,-4 2 28 16,-32-5-20-16,3 0 20 16,-24 0-20-16,0 0 8 15,-20-5-12-15,-10-3-16 16,-15 2 0-16,-11-7 28 15,-13 5-12-15,-8-2-4 16,-9 2-4-16,-6-3-4 16,-7 8 0-16,-8-10-88 15,0 8 48-15,-3-8-392 16,0 5 240-16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28T16:23:50.042"/>
    </inkml:context>
    <inkml:brush xml:id="br0">
      <inkml:brushProperty name="width" value="0.05292" units="cm"/>
      <inkml:brushProperty name="height" value="0.05292" units="cm"/>
      <inkml:brushProperty name="color" value="#FF0000"/>
    </inkml:brush>
  </inkml:definitions>
  <inkml:trace contextRef="#ctx0" brushRef="#br0">18918 6932 676 0,'9'-18'248'0,"-9"18"-192"0,6-11-16 0,-3 3 188 15,0 5-132-15,0-5 140 16,0 3-136-16,0 0-8 15,3 5-56-15,0 8-52 16,0 8 8-16,8 15-36 16,7 4 28-16,6 15-28 15,0 3 24-15,0 11 52 16,-1-4-12 0,-11 4 132-16,0-11-84 0,-12-11 156 15,-3-10-128-15,-15-11 60 16,3-8-92-16,-11-18 88 15,2-3-88-15,-6-34 16 16,6-1-48-16,6-25-48 16,9 1 8-16,21-9-68 15,9 10 40-15,21 7-8 16,5 17 24-16,1 21-4 16,-4 16 12-16,-8 18-20 15,-6 11 20-15,-15 7 4 16,-6 1 8-16,-15 3 16 15,-3-1-8-15,-12-2 4 16,3-6-4-16,-12-7-172 16,6-6 88-16</inkml:trace>
  <inkml:trace contextRef="#ctx0" brushRef="#br0" timeOffset="600.8">19558 7168 1360 0,'-9'0'504'0,"9"0"-392"0,3 0-32 0,3 0 144 15,3 0-140-15,15-3 36 16,2 3-72-16,16-5 0 16,3 2-32-16,23-5-8 15,1 3-4-15,11-1-16 16,-6 4 8-16,-5-3 12 16,-10 5-4-16,-5-3-4 15,-6 3 4-15,-4-3-4 16,-8 6 0-16,-6-3 8 15,-3 0-4-15,-10-3 8 16,1 3-8-16,-9-5-4 16,-3 2 4-16,-9-5 12 15,0 3-8-15,-9-6-20 16,3 6 4-16,-6-5 4 16,7 4 4-16,-4-2 0 15,6 3 0-15,0-3-12 0,3 6 8 16,0-4 4-16,3 4 0 0,3-4 0 31,3 4 0-31,3-4-12 16,3 6 8-16,5-2 4 0,4 4 0 0,3 1 0 15,3 2 0-15,-6 1 0 32,0-1 0-32,-16 0 8 0,1 3-4 0,-17 3-48 15,-4-1 28-15,-15 1-140 16,0 2 88-16,-3 0-188 15,10 1 144-15</inkml:trace>
  <inkml:trace contextRef="#ctx0" brushRef="#br0" timeOffset="1200.24">21383 6789 748 0,'8'-13'276'0,"-8"13"-216"0,-11-11-16 0,-10 14 296 16,0 5-196-16,-24 18 248 15,4 9-220-15,-7 12 68 16,12 1-140-16,6 0-20 15,10-3-52-15,11-6 8 16,12-7-20-16,6-3 8 16,5-5-12-16,16-11 12 15,6-2-16-15,12-14-56 16,-4-2 24-16,4-6-260 16,-6 1 152-16,-10-3-416 15,-2 5 308-15</inkml:trace>
  <inkml:trace contextRef="#ctx0" brushRef="#br0" timeOffset="1516.02">19591 7461 1028 0,'6'6'380'0,"-6"-6"-296"0,8 21-20 16,-5-8 304-1,3 3-212-15,0 5 0 16,3 3-96-16,-3 2-24 15,0 1-24-15,-6 2-8 16,3-3 0-16,-6-2-252 16,0 0 136-16</inkml:trace>
  <inkml:trace contextRef="#ctx0" brushRef="#br0" timeOffset="2083.21">21567 7115 880 0,'0'2'328'0,"0"-2"-256"0,9 0-16 0,-9 3 188 0,3 2-144 0,0 3 124 0,0 5-128 0,0 1 56 15,3 2-88-15,-3-1 52 32,0 7-64-32,-3-1 24 0,3 3-44 0,-3 2 16 15,3 0-28-15,-3-2-16 16,3-3-8-16,0-5 12 16,0-2-4-16,0-7-284 15,0 1 152-15</inkml:trace>
  <inkml:trace contextRef="#ctx0" brushRef="#br0" timeOffset="34846.96">18942 8353 632 0,'-3'-5'236'0,"3"5"-184"0,-3-3-16 0,0 0 148 31,6 6-108-31,-3-3 68 0,0 0-84 0,0 5-44 16,3 6-12-16,0 13 20 16,6-1-12-16,-3 15 4 15,3 1-8-15,-6 11 72 16,2-2-44-16,-8 2 100 16,3-2-76-16,-5-8 44 15,2-6-64-15,-6-10 60 16,6-3-60-16,-6-10 72 15,6-1-64-15,-6-10 28 16,6 0-44-16,-6-8 0 16,6 0-20-16,-6-10 36 15,3 2-24-15,-3-18 20 16,3 4-24-16,-3-17 8 16,3 7-16-16,0-15-24 15,3 7 4-15,0-13 4 16,6 8 4-16,0-10-20 15,3 15 12-15,6-2 4 16,6 13 4-16,6 0 0 0,3 10 0 0,14 1-12 31,4 10 8-31,9 5-4 16,-1 6 0-16,4 5-12 16,-7 8 12-16,10 5-24 15,-4 6 20-15,1 2-20 16,-9 3 16-16,-13 0 28 15,-8-1-8-15,-21 4-16 0,-9-3 4 16,-24 5 12-16,-3 0 0 0,-17 3 52 16,2-1-32-16,-20-2 8 15,5-2-20-15,-11-1 28 16,11-2-24 0,4-5 32-16,14-6-32 0,3-8 76 15,15-2-56-15,1-8-12 16,11 2-16-16,0-5 24 15,6 0-16-15,0-3 4 16,3 6-12-16,-3 0 4 16,6 2-8-16,-3-2-20 15,3 5 8-15,-3-3 4 16,3 3 4-16,-3-2 0 16,6 4 0-16,-3-2-36 15,0 0 20-15,0-2-48 16,0 2 36-16,0-3-144 15,3 3 96-15</inkml:trace>
  <inkml:trace contextRef="#ctx0" brushRef="#br0" timeOffset="35858.57">19043 9057 736 0,'-3'0'272'16,"3"0"-208"-16,0 5-20 0,0-2 108 15,3-1-92-15,3 1 64 16,3 0-72-16,9-1 68 15,5 1-68-15,10-8 0 16,3 2-32-16,0-10 40 16,-1 2-32-16,-2-7 28 15,-6 2-28-15,-3-5 16 16,0 2-24-16,-10-5 28 16,1 3-32-16,-15 0 4 15,0 5-12-15,-18 5 56 16,4 6-36-16,-22 5 112 15,3 8-80-15,-9 8 88 16,7 5-84-16,2 16 56 16,12-2-68-16,15 4 16 15,9 1-40-15,15-6 60 16,6-2-48-16,3-5 36 16,-1-6-44-16,-2-5 0 15,-3-3-20-15,-6-5-16 0,0-3 0 0,-3-5-92 16,3 3 48-16,-1-6-248 31,4 3 160-31,6-5-956 16,3-1 600-16</inkml:trace>
  <inkml:trace contextRef="#ctx0" brushRef="#br0" timeOffset="37943.6">20010 8451 704 0,'0'-3'264'0,"0"3"-208"0,3 0-12 0,0 0 240 15,0 0-164-15,0-2 116 16,3-1-136-16,6-2 80 16,3 5-104-16,15-6-24 15,5 4-32-15,31-6 20 16,5 5-24-16,31-2-12 15,-7 2-8-15,27-2 4 16,-12 5 0-16,6 0 8 16,-21 5-4-16,-5-2-12 15,-19-1 4-15,-5-2 12 16,-16 0-4-16,-5 0 68 0,-9 3-40 16,-7-3-28-1,-5 3-8-15,-9-3 8 16,0 2 0-16,-6-2 16 15,-3 0-12-15,-9-2-12 16,3 2 0-16,-6-3 20 16,0 0-8-16,-6-2-4 15,3 2 0-15,-3-4 4 0,6 1-4 16,-6-2 40 0,3 3-20-16,-3-3 12 0,6 5-20 15,-2-7 0-15,2 5-8 0,-3-3 12 16,3 2-12-16,-3-2 16 15,3 6-16-15,-3-6 16 16,6 5-16 0,-3-2 16-16,3 2-16 0,-3-2 32 15,3 5-24-15,-3-5-4 16,6 5-8-16,-3-3-4 16,3 3 0-16,6 0 8 15,3 5-4-15,12 1 8 16,6 2-8-16,8 2-12 15,1 3 4-15,0 3-4 16,-3 3 0-16,-10-3 8 16,-5-1 0-16,-15-1 24 15,0-4-12-15,-18-2 4 16,0 3-8-16,-17-3-104 16,2 0 52-16,-12 0-288 15,6 0 184-15</inkml:trace>
  <inkml:trace contextRef="#ctx0" brushRef="#br0" timeOffset="38613.21">20362 8260 768 0,'8'-5'284'0,"-8"5"-220"0,9-3-20 0,-6 1 180 15,0 4-132-15,3-2 36 16,0 0-80-16,-6 0 60 0,0 0-60 0,-6 6 44 16,0 2-52-1,-12 5 76-15,1 3-64 0,-10 2 96 16,3 1-84-16,-3-3 60 31,6-1-72-31,1-1 16 16,8-4-40-16,0-4 44 15,9 2-40-15,3-8 12 0,6 2-28 0,3-2 0 32,6 3-8-32,2-3-16 0,4 5 4 0,0 0 4 15,0 3 0-15,-3 0 0 16,-3 0 0-16,-3 0 8 15,-4 0-4-15,-2-5 8 16,0 2-8-16,0-5-12 16,0 3 4-16,0-3 12 15,0 0-4-15,-3 0-12 16,0 0 4-16,-3 0-32 16,0 0 20-16,0 2-116 15,0 4 72-15,0 2-160 16,0-1 124-16,0 4-280 15,3 0 212-15,0 5-644 16,3-1 448-16</inkml:trace>
  <inkml:trace contextRef="#ctx0" brushRef="#br0" timeOffset="40546.18">22145 8244 260 0,'5'-5'96'0,"-5"5"-76"0,6-3-4 0,-3 1 52 16,0 2-40-16,3-3 24 16,3 3-32-16,-3-5 52 0,3 2-40 0,-3-7 124 31,3 2-84-31,-12-11 176 15,3 6-140-15,-18-6 136 16,0 6-140-16,-23 3 132 16,-1 4-136-16,-26 22 136 15,2 5-136-15,-5 19 36 16,11 5-76-16,12 5 8 16,19-5-40-16,11 3 16 15,15-8-24-15,15-3 52 16,9-6-40-16,14-4 36 15,4-6-36-15,0-8 36 16,2-5-40-16,-5-8-4 0,-6-2-16 0,-3-4 4 16,-4 4-8-16,-2-6 16 15,0 5-12-15,-6-2 16 16,0 2-16-16,-6-2-4 16,0 5 0-16,-3-5-24 15,0 5 12-15,-3-3 12 16,0 3 0-16,-3-3-12 15,0 6 4-15,0-3 20 16,0 0-8-16,0-3-40 16,3 3 20-16,-3-2-148 15,0 4 88-15,9-2-348 16,2 6 236-16</inkml:trace>
  <inkml:trace contextRef="#ctx0" brushRef="#br0" timeOffset="41046.87">22332 8856 912 0,'0'2'340'0,"0"-2"-264"0,3 11-24 0,-3-11 152 15,6 2-124-15,0 1 88 16,6 0-96-16,0-3 24 16,0 2-56-16,3-4-16 15,2-1-12-15,-2-2 0 16,3 0-8-16,-6-9-4 15,3 4 4-15,-6-9 4 16,3 3-4-16,-9-5-4 16,-3 3 4-16,-12-4 12 15,0 7-8-15,-15 4 104 16,3 8-64-16,-11 11 68 16,2 8-64-16,3 8 76 15,9 2-72-15,15 1 36 16,9-1-56-16,15 1 16 15,6-3-32-15,6-3 16 16,2 0-20-16,7-8 0 16,-3-2-8-16,0-9 12 15,-4 1-12-15,-5-6-72 16,-3 3 32-16,-6-2-172 16,-3 4 112-16</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28T16:55:41.959"/>
    </inkml:context>
    <inkml:brush xml:id="br0">
      <inkml:brushProperty name="width" value="0.05292" units="cm"/>
      <inkml:brushProperty name="height" value="0.05292" units="cm"/>
      <inkml:brushProperty name="color" value="#FF0000"/>
    </inkml:brush>
  </inkml:definitions>
  <inkml:trace contextRef="#ctx0" brushRef="#br0">14480 6294 1040 0,'3'-18'384'0,"-3"18"-300"0,6-11-20 0,-6 9 84 0,3 2-92 0,-3 2 16 0,0 9-48 0,-3 10 76 16,3 8-56-16,-6 19 68 15,3 2-64-15,-6 8-8 16,0-2-24-16,-6-1 60 15,6-4-44-15,-3-4 16 16,3-7-32-16,0-6-16 16,3-7-4-16,1-6-60 15,2-5 36-15,0-6-280 16,3 1 172-16,0-6-260 16,3 1 224-16</inkml:trace>
  <inkml:trace contextRef="#ctx0" brushRef="#br0" timeOffset="361.31">14435 6797 892 0,'12'-18'332'0,"-12"18"-260"0,18-29-20 0,-6 10 264 16,3 6-184-16,9-16 108 15,-1 2-144-15,7-12 8 16,0 9-60-16,0-4 36 16,-4 8-48-16,-2-1-8 15,0 9-12-15,-6 2 0 16,-3 8-8-16,-3 2-100 15,3 6 52-15,-6 0-220 16,2 6 148-16,-8 2-264 16,3 0 212-16,-15 2-232 15,1 1 224-15,-13-1-192 16,0 1 212-16,-6 2 556 0,6 0-212 16,0 1 260-1,9 2-260-15,4 2 152 16,5 1-196-16,6 2 60 15,3 0-120-15,-1 0-24 16,4-2-36 0,0-1-16-16,0-2-4 0,-3 0-68 15,0-3 36-15</inkml:trace>
  <inkml:trace contextRef="#ctx0" brushRef="#br0" timeOffset="691.58">15156 6591 1216 0,'3'-3'448'0,"-3"3"-348"0,5 0-28 0,-2-3 148 0,6 3-136 0,3-2 0 0,0 2-52 0,3-5 16 15,3 2-32-15,0-2-4 0,3 5-8 16,-1 0 4-16,-2 0-4 0</inkml:trace>
  <inkml:trace contextRef="#ctx0" brushRef="#br0" timeOffset="892.33">15185 6712 1404 0,'33'-10'516'0,"-33"10"-400"0,39-13-32 0,-21 7 96 15,-1 4-116-15,1-4 28 32,3 6-56-32,-6-2-32 15,-3 2-4-15,-3 0 8 16,-3 2-4-16,-6 1-204 0,0 2 108 0,0 1-220 16,6 2 180-16</inkml:trace>
  <inkml:trace contextRef="#ctx0" brushRef="#br0" timeOffset="13447.74">15769 7062 1172 0,'-3'5'436'0,"3"-5"-340"0,-6 5-24 0,3-5 116 0,3 0-116 0,-3-2 112 0,6 2-104 0,-3-8 44 15,0 0-68-15,-3-13 36 0,3 2-52 16,-3-18 32-16,3 0-40 0,0-11 0 16,3 6-20-1,0 0-8-15,3 7 0 16,0-2 4-1,0 11-4-15,0-6-20 0,0 8 8 0,0-10 12 16,2 7 0-16,-2-10-4 16,3 8 4-16,0-5-4 15,0 13 0-15,-3-6-20 16,0 9 12-16,-3 2 4 16,3 5 4-16,-3 1-12 15,3 7 8-15,-3 6 4 16,3 2 0-16,3 11 0 15,3 2 0-15,3 6 8 16,-1 3-4-16,1 2-12 16,3-3 4-16,-3 1 4 15,0-1 0 1,-3-5-12-16,0 0 8 0,-6-2 4 16,3-6 0-16,-3-2 8 15,0-3-4-15,-3-6 16 16,3 1-12-16,-3-11 40 0,-1 3-24 0,1-11 4 15,3 0-16-15,0-13-8 16,0 8 0-16,0-11-16 16,3 6 8-16,-3-11-4 15,3 5 0-15,0-3 16 16,3 9-4-16,-3-3 8 16,6 8-8-1,-3-3-4-15,0 8 4 0,2-3-16 16,1 9 8-16,-3 2 4 15,0-3 0-15,-3 3 0 16,0 3 0-16,-3 0 0 16,0 2 0-16,-6 3-12 15,3 3 8-15,-9 5 4 16,3 5 0-16,-6 13 0 16,3 6 0-1,0 16 8-15,3-3-4 0,0 8 24 16,6-3-16-16,-3 3 4 0,6-8-8 0,-3 5 48 15,0-8-32-15,0 1 44 32,3-6-40-32,-3-3-4 0,0-5-16 0,-3-2 4 31,0-3-8-31,0-6 8 0,0 1-8 0,-3-6-4 16,3-3 4-16,-3-2-4 15,3 0 0-15,-3-5-72 31,6 0 40-31,0-9-376 16,6 4 228-16</inkml:trace>
  <inkml:trace contextRef="#ctx0" brushRef="#br0" timeOffset="20352.8">4458 9850 1080 0,'-12'6'400'0,"12"-6"-312"0,-3 0-24 0,-3 0 152 0,6 5-132 0,-6-2 116 0,3-1-116 0,-3-2 96 15,6 3-100-15,-9-6 108 0,9 1-108 0,-6-6 48 16,6 2-72-16,-3-7 20 16,3 0-44-16,-3-11 8 15,6 6-24 1,-3-14-8-16,3 3-4 0,3-14-16 16,3 6 8-16,6-10 4 15,3 10 0-15,3-8 0 16,-1 13 0-16,7-2-12 15,-3 10 8-15,3 0 12 16,-6 5-4-16,-3 1-20 16,-1 7 8-16,1 1 12 15,0 2 0-15,-6 3-20 16,0 2 8-16,-6 8-12 16,3 6 8-16,-6 13 8 15,3 2 4-15,-6 16 0 16,3 1 0-16,-6 4-20 15,3-4 12-15,-3-6 12 16,6-6 0-16,-3-7 16 0,3-5-12 0,0-9 24 31,3 1-20-31,-3-8 12 16,3-3-12-16,0-14 12 0,2 1-16 0,-2-21-4 31,3 2 0-31,-3-13 4 16,3 8-4-16,0-8-4 15,3 13 4-15,0-2-4 0,3 7 0 16,-6-2-12 0,6 8 8-16,3 0-16 0,2 8 12 15,1 2-4-15,0 6 4 0,-3 5-12 16,0 8 12-16,-6 8-12 16,-9 2 8-16,-6 14 8 31,3 0 4-31,-15 10 60 0,3-2-32 0,-3-1 8 15,6 1-24-15,0-8 0 16,3-6-4-16,3-5 20 16,3-5-16-16,0-2 24 15,3-4-24-15,0-2-12 16,0 0-4-16,-3 0-4 0,3 0 0 0,-3-3 8 31,0 3 0-31,0-3 16 16,0 3-8-16,0-2-64 15,0-1 28-15,6-2-236 16,-3-1 148-16,6-4-416 0,0 2 296 0</inkml:trace>
  <inkml:trace contextRef="#ctx0" brushRef="#br0" timeOffset="20607.37">5127 9554 1308 0,'9'-8'484'0,"-9"8"-376"0,3-8-28 0,-3 6 148 0,3 2-140 0,-3-6 104 0,9 4-108 0,-6-9 32 16,6 6-68-16,0-3-16 15,3 3-20-15,-3-3 0 16,3 2-8-16,-3 1-4 15,0 2 4-15,0 3-368 16,0 6 200-16,-6 2-436 16,6 5 340-16</inkml:trace>
  <inkml:trace contextRef="#ctx0" brushRef="#br0" timeOffset="20741.39">5122 9718 1204 0,'-6'13'448'0,"6"-13"-348"0,3 8-32 0,0-8 292 0,2 3-212 0,4-6 144 16,6 3-172-16,-3-5-12 15,6 0-64-15,-3-3-4 16,3 3-24-16,-6-6-16 16,3 6-4-16,-1-6-324 15,4 6 180-15</inkml:trace>
  <inkml:trace contextRef="#ctx0" brushRef="#br0" timeOffset="23801.68">5151 11745 904 0,'3'-16'332'0,"-3"16"-256"0,12-16-24 0,-6 8 264 0,0 3-184 0,3-8 204 0,6 5-196 0,15-8 80 0,5 3-128 0,31-3 28 16,-1 5-72-16,25-2-32 15,-1 2-16-15,12 1 24 0,-15 4-12 16,4 4 40-16,-19 4-28 0,-11 1-24 16,-13 2 0-16,-11 1 8 15,-9 2-4-15,-9 0 16 16,-6 0-12-16,-12 2-56 16,0 3 24-16,-18 3-500 15,0 0 288-15</inkml:trace>
  <inkml:trace contextRef="#ctx0" brushRef="#br0" timeOffset="29511.6">6071 8877 1456 0,'-12'-16'536'0,"12"16"-416"0,-9-11-32 15,6 6 108-15,6 5-124 0,-3-5 52 0,0 5-76 0,3-3-32 0,6 6-16 0,9 2-8 16,3 6 0-16,26 2 8 31,4 3 0-31,20 8-28 0,-2 2 16 0,-1 8 12 16,-11-5 4-16,-6 1-12 15,-7-1 4-15,-8-5 72 16,-6-6-36-16,-9-5 4 16,-7 0-20-16,-5-5 52 15,0-2-40-15,-9-6-12 16,0 2-8-16,-6-4 0 15,0 2-4-15,-6-8 8 16,7 0-8-16,-10-8 8 16,6 3-8-16,-6-8 8 15,6 2-8-15,-6-5-4 16,6 8 4-16,0-2-24 16,3 7 12-16,6 1 4 15,3 7 4-15,6 8-12 16,6 6 8-16,0 13 28 0,0 5-12 0,-9 8 56 15,0 0-36-15,-12 0 4 32,-3-5-24-32,-9-3 0 15,3-5-4-15,-9-6-236 16,3-5 124-16,-5-10-768 16,2 0 484-16</inkml:trace>
  <inkml:trace contextRef="#ctx0" brushRef="#br0" timeOffset="30363.3">7848 8871 2960 0,'21'14'0'0,"24"4"-4"0,-16-5-56 0,4 1 32 0,12 15 12 0,2 3 12 0,4 5-16 0,-9 0 12 0,-7-3-4 16,-5-5 4-16,-9-5 68 15,-3-3-32-15,-6-8 40 16,-3 1-36-16,-6-9 24 16,-3 0-28-16,-9-7-16 15,0 2-8-15,-9-8 12 16,0 0-8-16,-9-8-4 16,6 3 0-16,-8-9-4 15,5 6 0-15,-9-5 8 16,12 3-4-16,0-6 8 15,7 8-8-15,-1-5 16 16,6 8-12-16,3-3-4 16,9 5 0-16,9 1-24 15,6 4 12-15,14 9 4 16,10 8 4-16,3 10-12 0,-4 3 8 16,-5 5 12-1,-6 2-4-15,-9-1-12 16,-7-7 4-16,-11-4 56 15,0-3-28-15,-23-8 8 0,-4 0-20 0,-21-8 12 32,6 0-16-32,-8-6-196 0,5 4 100 0,3-1-420 15,13 3 280-15</inkml:trace>
  <inkml:trace contextRef="#ctx0" brushRef="#br0" timeOffset="41719.75">5729 11168 768 0,'6'-8'284'0,"-6"8"-220"0,0-5-20 0,0 2 12 0,0 6-40 0,0-3-4 0,0 0-8 0,0 0-112 16,0 0 60-16,0 2-32 16,3 1 44-16</inkml:trace>
  <inkml:trace contextRef="#ctx0" brushRef="#br0" timeOffset="42269.18">5794 11163 312 0,'0'-6'112'0,"0"6"-84"0,-6-2-12 0,3-1 40 0,3 6-36 0,-6-3-20 0,6 5 0 0</inkml:trace>
  <inkml:trace contextRef="#ctx0" brushRef="#br0" timeOffset="43223.28">5321 12491 1308 0,'-9'-5'484'0,"9"5"-376"0,-6 0-28 0,3 0 156 0,3 0-144 0,-12-3 112 0,6 3-116 0,-3-5 60 16,6-1-88-16,-6-7 12 15,6 3-40-15,0-17 4 16,3 1-20-16,0-17 0 16,6 6-8-16,0-10 12 15,6 4-12-15,0 1-20 16,3 8 4-16,0-1 20 0,0 11-4 15,3 1 4-15,0 4-4 0,-1 1-16 16,-2 7 4-16,-3 3-32 16,3 5 20-16,-3 9 16 15,0 4 0-15,-3 6-16 16,0 5 8-16,-3 3 4 16,3 3 4-16,-3-6 16 31,3-3-8-31,-9-7 4 0,2-1-4 0,1-12 4 15,3-1-8-15,3-15 8 16,-6-1-8-16,9-10-4 16,3 5 4-16,0-5-24 15,3 5 12-15,0 1 12 32,3 4 0-32,-7 6-12 0,1 5 4 0,0 8-4 31,-3 8 0-31,-3 10 8 15,0 3 0-15,-3 11 24 0,0 3-12 16,-3 7 4-16,0-2-8 0,0-1 28 16,3-2-20-16,-6-5 12 15,3-5-16-15,0-6-16 16,0-3 0-16,-3-5 12 16,0 1-4-16,0-6 16 15,3-3-12-15,-3-5-12 16,0 0 0-16,3 0 40 15,0 3-24-15,0-1-228 16,0 1 112-16,-3 2-352 16,0 3 256-16</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28T16:58:43.815"/>
    </inkml:context>
    <inkml:brush xml:id="br0">
      <inkml:brushProperty name="width" value="0.05292" units="cm"/>
      <inkml:brushProperty name="height" value="0.05292" units="cm"/>
      <inkml:brushProperty name="color" value="#FF0000"/>
    </inkml:brush>
  </inkml:definitions>
  <inkml:trace contextRef="#ctx0" brushRef="#br0">8640 12150 880 0,'-134'31'328'0,"134"-31"-256"0,-134 40-16 0,65-21-8 0,13-3-36 0,-16-6 4 0,13 1-8 0,26-22-272 16,24-2 148-16</inkml:trace>
  <inkml:trace contextRef="#ctx0" brushRef="#br0" timeOffset="18760">15319 15388 488 0,'-6'-2'180'0,"6"2"-140"0,-6-3-12 0,3 0-12 0,3 6-16 0,-6-6 0 0,3 3 0 0,-5-2 16 15,2 4-8-15,-3-2-12 16,6 0 0-16,-6 0 144 15,6 0-76-15,-3 0 44 16,6 3-64-16,-6 0 28 16,6-1-40-16,-6 1 24 15,6 2-28-15,-3-2 0 16,3 2-16-16,-3-2 56 16,6-1-40-16,0 1 112 0,0 2-80 15,0-5 28-15,6 0-52 0,3-2 20 31,0 2-28-31,2-3 0 0,1 3-16 0,3-3-16 32,0 3 0-32,0-2 12 0,0 4-4 0,0-2 76 31,-1 0-44-31,1-2-12 16,3 2-16-16,0-6 8 15,3 4-8-15,3-6 4 0,-4 5-4 0,4-7 4 31,0 4-8-31,0-4 8 16,-3 4-8-16,2-2-12 16,-2 3 4-16,6-3 4 15,-3 6 0-15,3-4 16 16,-1 4-8-16,4-4 60 16,0 4-40-16,0-4-4 0,-1 6-12 0,1-5-12 31,-3 3 4-31,3-6-4 0,-4 5 0 0,4-5 16 15,3 5-8-15,5-2-20 32,-2 2 4-32,6 1 4 0,-1 2 4 15,1 0 24-15,-3 5-12 0,-1-2-4 32,-5 2-4-32,6-5-16 0,-4 3 8 15,13-3 12 1,-3 0-4-16,14 0 96 0,-5 2-56 0,2-2-28 15,-8 3-12-15,2-3-4 16,-8 0 0-16,6 0 8 16,-7 0-4-16,7 0-12 0,-3 3 4 0,2-3 4 15,-5 5 0-15,2-5 8 32,-5 0-4-32,6-5-4 15,-7 5 4-15,10-3 4 16,0 0-4-16,5 1-20 15,-5 2 8-15,-1-3 4 16,-5 6 4-16,-3-3 0 0,-4 5 0 0,1-2 16 31,-3 2-8-31,9-2-12 0,-4-1 0 0,10-2 12 32,-1 0-4-32,4 0-4 15,-6 3 4-15,-1-3-4 16,-5 2 0-16,3 1 0 15,-7 0 0-15,7-1-12 16,0 4 8-16,5-4-4 16,-2 4 0-16,2-4 8 15,-2 4 0-15,-3-4 0 16,-7 1 0-16,4-6 8 0,-6 3-4 16,8-2-4-16,1 2 4 0,9-6 4 15,-1 4-4-15,7-4-4 16,-7 4 4-16,10-6-16 15,-7 2 8-15,19-1 20 0,-7 4-8 16,7-5-12 0,-10 8 0-16,1-5 4 0,-10 5 0 0,4-6-12 15,-7 6 8 1,13-2 20 0,-4 2-8-16,7-3-20 15,-7 6 4-15,10-3 12 0,-10 0 0 0,22 0 8 31,-7 5-8-31,9-2-20 16,-11 2 8-16,2-2 4 16,-11 5 4-16,17-3 0 15,-3 0 0-15,-2 0 8 16,-13 3-4-16,-2-2-4 0,-10-1 4 0,4-2-4 16,-4 2 0-16,16 0 8 15,-7 3-4-15,1-3-12 31,-7 1 4-31,1-6 4 16,-9 2 0-16,5-4-12 16,-5 2 8-16,5-6 12 15,-2 4-4-15,2-6 8 16,-2 2-8-16,-6-1-20 16,-7 4 8-16,-2-5 12 15,-6 5 0-15,-6-5 8 16,0 6-8-16,-4-4 8 0,1 6-8 15,-6-2-20-15,0 2 8 16,-3 0 4-16,0 2 4 16,-3 1 8-16,0 0-4 0</inkml:trace>
</inkml:ink>
</file>

<file path=ppt/ink/ink22.xml><?xml version="1.0" encoding="utf-8"?>
<inkml:ink xmlns:inkml="http://www.w3.org/2003/InkML">
  <inkml:definitions>
    <inkml:context xml:id="ctx0">
      <inkml:inkSource xml:id="inkSrc0">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0" timeString="2026-02-02T16:32:13.270"/>
    </inkml:context>
    <inkml:brush xml:id="br0">
      <inkml:brushProperty name="width" value="0.05292" units="cm"/>
      <inkml:brushProperty name="height" value="0.05292" units="cm"/>
      <inkml:brushProperty name="color" value="#FF0000"/>
    </inkml:brush>
    <inkml:context xml:id="ctx1">
      <inkml:inkSource xml:id="inkSrc2">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1" timeString="2026-02-02T16:36:41.456"/>
    </inkml:context>
  </inkml:definitions>
  <inkml:trace contextRef="#ctx0" brushRef="#br0">11509 8909 0,'0'-21'78</inkml:trace>
  <inkml:trace contextRef="#ctx0" brushRef="#br0" timeOffset="2004.92">13765 5400 0,'42'10'47,"104"105"-16,-115-105-16,-20 1 1,20 31 0</inkml:trace>
  <inkml:trace contextRef="#ctx1" brushRef="#br0">11676 5887 840 0,'-39'0'312'0,"39"0"-244"0,-27 5-16 0,13-5 128 0,5 6-108 0,-12-14 148 0,6 5-124 0,-9-10 84 16,6 2-104-16,-6-7 72 15,7 2-84-15,-7-8 40 16,9 5-64-16,-3-12 96 16,6 2-80-16,0-19 20 15,9 3-44-15,3-19-20 16,3 9-8-16,6-9 4 16,6 14-4-16,3-5-4 15,0 12 4-15,9-4-4 0,-1 7 0 0,10-5-12 16,3 11 8-16,17-1 4 31,4 9 0-31,11-1 0 16,-2 9 0-16,5 5-28 0,-5 2 16 0,14 8-12 15,-9 9 12-15,10 15 8 16,-13 5 4-16,-2 19-20 16,-13-2 12-16,-5 15 4 15,-7-3 4-15,-14 22 24 16,-6-3-12-16,-15 11-20 15,-6-9 0-15,-15 7-4 16,0-9 4-16,-18 2 32 16,4-7-12-1,-31-3 24-15,6-8-24 16,-20-7 48-16,11-4-32 16,-11-15 28-16,11-5-28 0,-14-12 36 15,9-4-36 1,-13-11 40-16,16-5-40 0,-4-14-4 15,19 1-16-15,-1-17 4 0,15 4-8 16,0-14-36-16,13 8 16 16,-1-3-64-1,6 11 44-15,-3-3-168 16,9 8 112-16</inkml:trace>
  <inkml:trace contextRef="#ctx1" brushRef="#br0" timeOffset="3414.52">19894 4979 1432 0,'-15'-5'532'0,"15"5"-412"0,-9-8-36 0,6 3 104 0,3 2-120 0,-3-5 60 0,6 6-72 0,-3-9 64 31,0 6-68-31,3-14 8 15,3 6-36-15,6-11-20 16,3 8-8-16,15-5-16 0,3 3 12 0,14-3 12 16,-2 5 0-16,0 2-12 15,-4 9 4-15,1 5-24 16,-6 8 16-16,-4 8 4 31,-2 2 8-31,-12 12-20 0,-6 1 12 0,-18 20 4 16,0-9 4-1,-18 14-12 1,3-9 8-16,-11 3 20 0,5-10-8 0,-12 0-12 16,9-8 0-16,-5-6 4 15,5-2 0-15,3-8 8 16,12-3-4-16,3-3 8 16,6 1-8-16,9-6 32 15,9 3-20-15,6-2-4 16,6-1-8-16,3-5 56 15,2 3-32-15,4-6-12 16,-3 0-8-16,6-2-20 16,-4 0 8-16,-2-3 12 15,-3 2-4-15,-9-2-28 0,0 6 12 16,-9-1-108-16,0-2 64 16,-9 0-204-1,3 5 144-15</inkml:trace>
  <inkml:trace contextRef="#ctx1" brushRef="#br0" timeOffset="4134.04">21109 4736 632 0,'15'-8'236'0,"-15"8"-184"0,17-5-16 0,-8-3 168 0,0 5-120 0,3-5 96 0,0 3-100 0,0-3 120 0,0 3-112 0,-6-6 128 16,0 6-128-16,-9 0 40 31,0 5-80-31,-12-6 44 0,0 12-52 16,-15-6-12-16,1 2-16 0,-16 4 8 16,3 4-12-16,-8-2 24 15,11 0-20-15,-3 3-4 16,12-6-4-16,1 3 4 15,8 0-4-15,0-3 16 16,9 3-12-16,0 0-4 31,3 3 0-31,0-4-16 16,3 4 8-16,0 2 12 0,6-5-4 0,-5 3-12 16,2 2 4-16,-3-2 4 31,6 2 0-31,0-5 16 0,3 2-8 0,0-4-4 15,5 2 0 1,7-3 4-16,6 0-4 0,15 3-20 16,6-3 8-16,8 9 20 15,1-6-4-15,-4 10-20 16,-2-2 4-16,-9 8-4 31,-6 2 4-31,-13 6 24 0,-2 0-8 16,-15 2 120-16,-3-2-72 15,-18-3 48-15,4 0-60 16,-22-10-8-16,0 2-20 0,-14-13-12 16,8 0 0-16,-3-6-68 15,13-2 36 1,2-5-180-16,12 2 112 0</inkml:trace>
  <inkml:trace contextRef="#ctx1" brushRef="#br0" timeOffset="4586.18">21618 4990 1352 0,'-9'-13'500'0,"9"13"-392"16,3 0-28-16,-3 0 300 0,0 0-224 0,0 2 116 0,0 4-160 0,-3 2-4 0,3 2-64 0,-3 6-8 16,3 0-24-16,-3 3 0 15,0-1-4-15,-3-2 4 16,6 0-8-16,-3-6-116 15,3 4 60-15,0-9-312 16,3 3 200-16</inkml:trace>
  <inkml:trace contextRef="#ctx1" brushRef="#br0" timeOffset="5135.6">22011 4842 1144 0,'0'-8'420'0,"0"8"-324"0,-3-13-28 0,3 2 128 31,3 8-120-31,0-10 60 16,2 0-80-16,1-3 28 15,3 6-48-15,-3-4 8 16,3 4-28-16,0 2-8 16,3 0-4-16,0 5-4 15,3 9 0-15,3 12-20 16,0-2 12-16,-6 16 20 15,-1-1-4-15,-14 14-20 16,0 6 4-16,-14 7 32 16,2-3-16-16,-12-2 52 15,6-2-32-15,-6-14 56 16,6-3-48-16,1-7 20 16,5-6-36-16,0-8 96 0,6 0-64 15,3-8 28-15,6 1-44 0,3-12-24 31,6 6-4-31,3-2 0 0,6-1-4 0,0-5-20 16,-1 3 8-16,1-3 12 16,0 5 0-16,-3-2-80 15,0 2 40-15,-3 1-180 16,3 2 120-16</inkml:trace>
  <inkml:trace contextRef="#ctx1" brushRef="#br0" timeOffset="6329.12">22564 4755 892 0,'-3'0'332'0,"3"0"-260"0,-9 2-20 0,3 4 204 0,3 1-152 0,-9 7 124 0,4 4-132 16,-7 3 76 0,6 3-104-16,0-5 56 15,3-1-72-15,3 3 48 0,6-7-56 0,0-1 60 31,3 0-64-31,0-8 0 0,3 3-24 0,-3-2-4 16,3-1-4-16,-1-5-16 16,4 3 4-16,-3-3-16 15,0 0 12-15,0-3-100 16,3 0 56-16,0-5-92 31,0 3 84-31,3-8-84 16,0 0 80-16,0-6-36 0,2 3 56 0,-5 0 32 15,3 3 12 1,-6 0-16 0,3 10 8-16,-12 3 56 15,3 3-24-15,-9 13 184 16,0 2-116-16,-6 17 56 16,3-4-84-16,-3 12 40 0,3-1-60 15,0-2 4-15,4-1-28 16,-1-12-28-16,3-1 0 15,0-7-232-15,3-6 128 16,0-8-436-16,6 3 308 0</inkml:trace>
  <inkml:trace contextRef="#ctx1" brushRef="#br0" timeOffset="6585.65">22880 5067 1196 0,'6'0'440'0,"-6"0"-340"0,6-3-32 0,-3 0 320 0,0 3-228 0,0-2 120 0,0 4-164 0,0-2 4 0,-1 0-72 0,4 0-20 15,0 0-16-15,-3 0-20 31,0 0 4-31,-3 0-156 0,0 0 88 0</inkml:trace>
  <inkml:trace contextRef="#ctx1" brushRef="#br0" timeOffset="6786.32">23121 5059 1464 0,'9'-8'544'0,"-9"8"-424"0,6-5-32 16,-3 2 128 0,0 3-136-16,0 0 0 15,3-5-48-15,0 2-28 16,2 3-8-16,-2-3-128 16,3 6 72-16,0-3-504 15,0 8 312-15</inkml:trace>
  <inkml:trace contextRef="#ctx1" brushRef="#br0" timeOffset="6917.46">23439 5067 832 0,'12'-6'308'0,"-12"6"-240"0,12-5-20 0,-6 3 20 16,3 2-48-16,3-3-20 15,3 6 0-15</inkml:trace>
  <inkml:trace contextRef="#ctx1" brushRef="#br0" timeOffset="7040.18">23707 5064 852 0,'15'-3'316'0,"-15"3"-248"0,9-7-16 0,-6 4-12 15,3 3-32-15,0-3-204 31,0 1 104-31</inkml:trace>
  <inkml:trace contextRef="#ctx1" brushRef="#br0" timeOffset="8370.43">18891 6702 1132 0,'-12'0'420'0,"12"0"-328"0,0 0-24 0,3 0 244 0,3 0-184 0,3-3 124 0,6 3-144 0,9-5 52 16,6 2-92-16,8-2-28 15,4 0-24-15,9-6-24 16,-4 3 4-16,1-2 20 15,-4 2-8-15,-2-6-56 16,-3 9 24-16,-6 0-184 16,-4 5 116-16,-5 0-240 15,-6 5 184-15,-9 6-308 16,0-1 260-16</inkml:trace>
  <inkml:trace contextRef="#ctx1" brushRef="#br0" timeOffset="8576.9">19010 6890 1184 0,'15'-3'440'0,"-15"3"-344"0,48-13-24 16,-22 5 160-16,1 3-140 0,3-6 36 15,0 3-80-15,-6 0-20 16,-4 3-16-16,-8 0-80 15,0 2 36-15,-6 0-276 16,-3 6 168-16</inkml:trace>
  <inkml:trace contextRef="#ctx1" brushRef="#br0" timeOffset="9269.2">19829 6617 1008 0,'-9'-13'372'0,"9"13"-288"0,0-11-24 0,3 1 240 31,3 5-176-31,3-11 48 16,3 0-104-16,8-8-32 15,4 3-24-15,12-3-20 16,0 5 4-16,5 6 4 15,-2 8 0-15,-3 8 0 0,-4 5 0 0,-8 13-20 16,-3 5 12-16,-12 11-4 16,-3 3 4-16,-18 0 76 15,0-1-36 1,-15-2 92-16,1-5-68 0,-10-3 36 16,3-2-56-1,-3-4 24-15,7 1-32 16,-1-3 8-16,9-2-20 0,3-3 8 15,6 0-12-15,3-3 0 16,3-2-4-16,3-4 12 31,3 1-12-31,6-5-12 0,3 2 0 0,12-7 20 16,6-1-8-16,9-5-4 16,-1 3 0-16,10-6-16 15,-3 3 8-15,-7-2 4 16,-2 2 0-16,-6-3-12 15,-6 3 8-15,0-2-48 16,-1 4 24-16,-2-2-64 16,0 6 52-16,0-6-80 15,-3 5 68-15,-3-2-176 0,-3 5 128 16,-3-5-360 0,0 5 256-16</inkml:trace>
  <inkml:trace contextRef="#ctx1" brushRef="#br0" timeOffset="10024.18">20975 6451 1068 0,'3'-6'396'0,"-3"6"-308"0,6-2-24 0,-12-1 144 0,0 3-128 0,-15-5 80 0,0 5-92 0,-12-3-8 0,4 6-40 0,-7-3 4 16,9 2-12-16,-3 1 20 15,6 0-20-15,-2-1 48 16,8 1-32-16,-6 0 28 16,9 2-28-16,-3-3 8 15,6 4-20-15,-5 2-16 16,5-3-4-16,-3 3 12 16,3 0-4-16,0 0-20 0,3 0 8 15,0 0 4 1,6 0 4-16,-3-3 16 0,3 0-8 0,-3 1-20 15,6-1 4-15,-6 0 12 16,6 0 0-16,-3-2-4 16,3 2 4-16,-6 1-16 15,3-1 8-15,-3 0 28 16,3 0-12-16,-3 1-20 16,3 2 0-16,0 0 12 15,6 0 0-15,3 0-12 16,3 5 4-16,3-5-76 15,6 0 44-15,3-3 4 16,3 6 20-16,0-6 12 16,-1 3 0-16,1 2-12 15,0 4 8-15,3 4-16 0,0 1 12 16,-4 7 12 0,-2 1 0-16,-9 2 84 0,0-3-44 15,-15-2 100 1,-3 0-80-16,-18-8 52 15,3-1-72-15,-17-9-4 16,8-1-24-16,-9-5-12 16,7 0 0-16,-4 0-24 15,12 0 12-15,3 0-172 0,6 0 100 0,9-3-296 16,6 3 212-16</inkml:trace>
  <inkml:trace contextRef="#ctx1" brushRef="#br0" timeOffset="10351.4">21127 6345 1144 0,'5'-14'420'0,"-5"14"-324"0,6-7-28 0,-6 4 148 0,3 3-132 0,-3 3 88 0,3 4-100 0,-3 20 76 0,3 5-84 0,-6 21 92 31,3 0-92-31,-3 7 24 16,0-4-52-16,0 10 32 15,3-10-40-15,-3-1 12 0,3-5-24 16,-5-10 20-16,2-5-24 15,-3-14 12-15,3-3-12 16,-3-7-140-16,3-3 72 16,-6-8-376-1,3 0 240-15</inkml:trace>
  <inkml:trace contextRef="#ctx1" brushRef="#br0" timeOffset="10730.27">21189 7120 1328 0,'-6'3'492'0,"6"-3"-380"0,0 10-32 0,0-5 192 16,3 1-164-16,-3 4 52 16,3 1-92-16,-3 0 36 15,0-1-60-15,-3-2 40 16,3 0-48-16,-6-3 52 15,3 3-52-15,-6-10 0 16,0 2-20-16,-3-11 8 16,6 6-16-16,-3-9-20 15,6 7 4-15,1-7 12 0,2 6 0 16,-3 0-36 0,6 3 16-16,-3 0-4 15,0 5 12-15,0-3 0 16,0 6 0-16,0-3-20 0,2 5 16 15,1 0-64 1,3 1 40-16,-6-6-140 0,0 0 96 0</inkml:trace>
  <inkml:trace contextRef="#ctx1" brushRef="#br0" timeOffset="12072.8">18457 3231 860 0,'3'-53'320'0,"-3"53"-248"0,14-35-20 0,-8 22 180 0,3 2-136 0,-3 4 140 0,0-4-136 0,-6 11 104 0,0 11-116 0,-6 20 96 32,0 12-104-32,-3 25 36 0,6-1-68 0,-3 12 12 15,6-2-40-15,-3-1 8 16,6-4-16-16,-3-3 0 16,3-6-4-16,-6-10-16 31,3-13 4-31,-3-9-156 0,0-4 88 15,-2-6-304-15,2-2 208 16</inkml:trace>
  <inkml:trace contextRef="#ctx1" brushRef="#br0" timeOffset="12407.19">18849 3138 696 0,'3'-5'256'0,"-3"5"-196"0,3-3-20 16,0 3 224-1,0 8-152-15,-3-3 176 16,3 8-164-16,-6 19 112 15,3 3-136-15,-6 18 80 16,3 5-104-16,-6 5 36 16,4-5-64-16,-4 9-24 15,3-14-16-15,-6 5 16 0,6-5-12 16,-6-8 4-16,6-6-8 0,0-12-192 16,3-6 100-16</inkml:trace>
  <inkml:trace contextRef="#ctx1" brushRef="#br0" timeOffset="12654.84">18769 3699 1184 0,'12'-13'440'0,"-12"13"-344"0,21-27-24 0,-9 14 268 16,3 0-200-16,8-24 48 15,1 5-112-15,12-29 4 16,0 8-44-16,5-18 4 15,1 13-24-15,-3-3-16 16,-4 18-4-16,-5 4 20 16,-6 10-8-16,-6 5-4 15,0 11 0-15,-9-1-84 16,0 6 44-16,-9 8-232 16,-3 8 148-16,-12 6-360 15,3 4 268-15</inkml:trace>
  <inkml:trace contextRef="#ctx1" brushRef="#br0" timeOffset="12839.31">18960 3397 1016 0,'-15'21'376'0,"15"-21"-292"0,3 24-20 0,0-11 384 15,6 3-256-15,2 6 100 16,4 1-172-16,3 1 16 0,3 0-80 16,0 2-16-1,-3 4-24-15,0-9-12 0,-3 0 0 16,-4-5-4-16,4-3 0 0,-3-5-248 15,0-3 136-15,-6-10-476 32,0 5 332-32</inkml:trace>
  <inkml:trace contextRef="#ctx1" brushRef="#br0" timeOffset="13157.67">19597 2937 1236 0,'8'-3'456'0,"-8"3"-352"0,0 40-32 0,-2-11 360 15,-1 3-252-15,-9 45 84 16,-3 2-156-16,-6 16 8 15,6-2-72-15,-3-6 20 16,6-5-36-16,0-5-36 16,6-11 4-16,-5-8 0 15,5-16 4-15,-3-10-80 16,3-5 44-16,-6-9-120 16,3-5 92-16,-3 1-352 0,3-6 232 0</inkml:trace>
  <inkml:trace contextRef="#ctx1" brushRef="#br0" timeOffset="15042.34">20242 3297 2224 0,'-2'2'0'0,"4"6"-4"0,-2-8-256 0,0 6 140 0</inkml:trace>
  <inkml:trace contextRef="#ctx1" brushRef="#br0" timeOffset="15257.73">20070 3485 984 0,'6'5'368'0,"-6"-5"-288"0,15 0-20 16,-6 0 264-16,3 0-188 0,2-5 60 15,4 5-116 1,3-3-32-16,3 0-28 0,-3 1-16 16,0-4 0-16,-1 1-180 15,4 5 96-15,0-3-312 16,0 3 220-16</inkml:trace>
  <inkml:trace contextRef="#ctx1" brushRef="#br0" timeOffset="15920.03">20019 3321 880 0,'-12'-8'328'0,"12"8"-256"0,-9-11-16 0,9 8 212 0,3 3-156 0,6-2 116 0,3-1-136 0,12-2 24 0,6 5-72 0,6-6-24 16,2 6-12-16,4-2-20 16,-3 2 8-16,5 0-260 15,1-5 144-15,0 2-588 16,-7 3 396-16</inkml:trace>
  <inkml:trace contextRef="#ctx1" brushRef="#br0" timeOffset="60090.47">20234 9602 1008 0,'-3'-32'372'0,"3"32"-288"0,6-8-24 0,-3 11 132 0,2 2-116 0,4 8 76 0,3 3-88 0,3 13 88 16,3 6-88 0,-3 10 32-16,3-3-56 0,-9 11 12 15,0-3-32-15,-9 3 8 31,0-5-16-31,-6-3-16 0,3-8 0 0,-3-8-104 16,6-8 60-16</inkml:trace>
  <inkml:trace contextRef="#ctx1" brushRef="#br0" timeOffset="60292.37">20359 9369 1016 0,'-15'-29'376'0,"15"29"-292"0,3-16-20 16,-3 11 60-16,3 2-80 0,0-2-20 31,0 2-12-31</inkml:trace>
  <inkml:trace contextRef="#ctx1" brushRef="#br0" timeOffset="60737.75">20871 9477 684 0,'3'-5'252'0,"-3"5"-192"0,8-5-20 16,-5 2 188 0,3 3-132-16,-3-5 112 15,3 5-120-15,-9-3 40 16,0 6-72-16,-9 0 0 15,1 2-32-15,-13 3 48 16,3 2-40-16,-6 4-16 16,6-1-8-16,-3 3-8 15,7 0 0-15,-1-1 24 16,12 1-12-16,6 3-4 16,6 2-4-16,18 5 20 0,2 4-12 0,7 1 92 31,3-2-56-31,-3 3 64 0,-7 0-60 0,-11 0 24 15,-6-3-44-15,-24-3 0 16,0 1-20-16,-17-4-8 16,2-1 0-16,-12-6-252 15,6-1 136-15</inkml:trace>
  <inkml:trace contextRef="#ctx1" brushRef="#br0" timeOffset="61324.02">20394 11057 984 0,'-3'-13'368'0,"3"13"-288"0,6 2-20 0,0 1 160 0,3 5-132 0,6 8 148 0,3 2-132 0,-3 22 44 15,0 5-88-15,-9 19 0 16,0-1-36-16,-12-2-20 16,0-6-8-16,-9-4 28 0,0-9-12 0,-6-2-20 15,6-9 0-15,-3-4-304 16,9-6 172-16,0-8-528 15,9-2 376-15</inkml:trace>
  <inkml:trace contextRef="#ctx1" brushRef="#br0" timeOffset="61828.77">20370 11634 704 0,'-5'-6'264'0,"5"6"-208"0,2-7-12 15,1 1 132 1,6 4-104-16,3-9 120 16,6 3-108-16,6-10 64 15,3-1-88-15,8-10-12 16,4 2-32-16,6-10-20 0,-3 3 0 15,5-6 12-15,-5 11-4 16,2 8-12-16,-8 8 4 0,-12 21 100 16,-6 8-52-16,-15 21 36 15,0 2-48-15,-12 9-8 16,3-3-16 0,-6 0 48-16,3-5-32 0,-3-3-12 15,6-6-4 1,-3-7-20-16,6-5 8 15,0-9-260-15,3-2 144 0</inkml:trace>
  <inkml:trace contextRef="#ctx1" brushRef="#br0" timeOffset="62207.86">20909 11660 820 0,'27'-5'304'0,"-27"5"-236"0,42-3-20 0,-21 1 72 15,2 2-76-15,10-6 24 16,3 1-36-16,8-6-20 16,-2 1-8-16,9-9 12 15,-1 3-8-15,1-13 4 16,-3 6-4-16,-7-9-16 16,-8 5 4-16,-18-2 48 15,-9 5-24-15,-33 9 124 16,-6 7-80-16,-20 13 224 15,5 8-160-15,0 14 68 16,10 2-120-16,8 8-4 16,12 0-48-16,12 5 32 15,9 0-32-15,21 1 20 16,9-6-24-16,17-5-8 16,4-9-8-16,-1-9-24 0,-2-4 12 0,-3-7-100 15,-4-3 56-15,-2-8-188 16,-6 3 136-16,-1-9-396 15,-2 6 284-15</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02T16:37:13.849"/>
    </inkml:context>
    <inkml:brush xml:id="br0">
      <inkml:brushProperty name="width" value="0.05292" units="cm"/>
      <inkml:brushProperty name="height" value="0.05292" units="cm"/>
      <inkml:brushProperty name="color" value="#FF0000"/>
    </inkml:brush>
  </inkml:definitions>
  <inkml:trace contextRef="#ctx0" brushRef="#br0">14822 4382 728 0,'3'-11'268'16,"-3"11"-208"-16,0-11-16 0,0 9 168 0,0 2-124 0,-3-8 96 0,3 5-104 0,-6-5 52 0,3 6-76 0,-12-1 24 31,3 6-48-31,-17 4 60 16,2-1-52-16,-24 15 20 15,4-3-40-15,-13 17 16 16,10-1-20-16,-4 22 44 15,15-3-32-15,4 10 12 16,11-2-24-16,3-3 64 16,12-7-48-16,3-4-4 15,9-2-16-15,6-5 16 16,6-11-16-16,12-5 40 0,2-3-28 16,10-10 12-16,-3-6-20 0,2-5 0 15,-2 0-8-15,-3-5-8 16,-6 5 4-16,-3-8-24 15,-4 8 12-15,-8-3-4 16,-3 6 4-16,-3-3-36 16,0 2 24-16,-6-2-212 15,0 0 128-15,3-8-336 16,6 3 248-16</inkml:trace>
  <inkml:trace contextRef="#ctx0" brushRef="#br0" timeOffset="440.64">15221 4665 716 0,'-6'-6'264'0,"6"6"-204"0,0 6-16 0,0-6 240 0,0 0-164 0,0 0 92 0,0 2-124 0,0-2 20 31,0 0-64-31,3-2 36 0,3 2-44 16,9 0 8-16,3-6-28 15,9-2 0-15,-1 3-8 0,7-3-8 16,0 0 4-16,0 3-16 16,-4 0 8-16,-5 2 20 15,-3 3-8-15,-6 0-144 16,-3 3 72-16,-3 2-220 15,-3-2 160 1,-6-1-296-16,0 6 240 0</inkml:trace>
  <inkml:trace contextRef="#ctx0" brushRef="#br0" timeOffset="727.65">15272 4876 676 0,'-3'6'248'0,"3"-6"-192"0,-6 5-16 0,3-5 156 16,6 0-116-16,-3 5 108 31,3-5-108-31,0 0 36 0,3 0-68 0,3 0 28 16,5 0-44-16,4-8-20 15,3 6-4-15,3-6-8 16,3 5 0-16,-1-5-64 16,-2 5 36-16,-3-2-224 31,-3 5 136-31</inkml:trace>
  <inkml:trace contextRef="#ctx0" brushRef="#br0" timeOffset="1323.54">16403 4424 652 0,'0'-3'244'0,"0"3"-192"0,3 3-12 0,-3 2 252 0,3-2-168 0,-3 13 144 0,0 5-156 0,0 24 72 0,6 2-104 0,-3 17 32 31,0-1-64-31,0-2 12 0,0-8-40 0,-3-3 16 16,0-2-20-16,-3-8 0 31,3-8-8-31,-9-9 4 15,3-1-8-15,-6-9-312 16,3-11 172-16,-3 1-936 16,6 0 596-16</inkml:trace>
  <inkml:trace contextRef="#ctx0" brushRef="#br0" timeOffset="1712.85">16364 4625 736 0,'-3'-24'272'0,"3"24"-208"0,6-29-20 15,-3 16 160 1,3 2-120-16,0-7 96 0,3 2-100 0,3-5 44 31,0 2-72-31,5 1-20 16,4 4-20-16,6 6-12 15,0 6 4-15,9 12-16 16,-4 4 8-16,1 17-4 0,-6 4 0 0,-12 10 8 31,-3-8 0-31,-15 0 76 0,-3-5-40 0,-15-9 32 31,0-7-40-31,-15-13-16 16,4-3-8-16,-10-19-104 16,9 1 56-16,-3-9-360 0,10 6 224 0</inkml:trace>
  <inkml:trace contextRef="#ctx0" brushRef="#br0" timeOffset="2590.21">17153 4395 1216 0,'3'-8'448'0,"-3"8"-348"0,6 5-28 0,-6 0 156 0,0 6-140 0,-3 15 80 0,0 4-100 0,-6 22 44 16,3 1-68-16,-3 8-4 0,3-3-24 0,-6-2-4 31,6-6-4-31,-3-10 12 16,3-8-12-16,-3-3-4 15,6-3 0-15,-3-7-208 16,6-6 112-16,-3-5-288 16,3 0 212-16,0-5-608 15,6-1 436-15</inkml:trace>
  <inkml:trace contextRef="#ctx0" brushRef="#br0" timeOffset="2930.72">17138 4749 860 0,'0'-8'320'0,"0"8"-248"0,3-5-20 0,0-3 192 15,3 5-144-15,3-10 92 16,6 3-112-16,5-14 60 15,4 5-80-15,9-10 12 16,0 5-40-16,5-2 24 16,-5 5-32-16,0-3-4 15,-3 8-12-15,-3-2-8 16,-4 2 4-16,-2 0 4 0,-3 3-4 16,-3-1 16-1,0 1-12-15,-3 3-12 0,-3 7 0 16,-6-5 4-16,0 8 0 15,-6 3-276 1,3 5 152-16</inkml:trace>
  <inkml:trace contextRef="#ctx0" brushRef="#br0" timeOffset="3182.98">17296 4614 852 0,'-3'0'316'0,"3"0"-248"0,15 11-16 0,-4-8 192 15,1 7-144-15,6 3 116 16,3 3-124-16,3 8 24 16,0 3-72-16,0 4 36 15,-1-4-44-15,-5-1-28 16,0-2-8-16,-3-3 8 16,-3-2-4-16,-3-6 8 15,0 0-8-15,-3 0-72 16,0-5 36-16,0-2-260 15,0-1 160-15</inkml:trace>
  <inkml:trace contextRef="#ctx0" brushRef="#br0" timeOffset="8460.61">20061 4403 728 0,'-6'2'268'16,"6"-2"-208"-16,-33 16-16 0,6 5 64 0,7-2-68 0,-22 26 184 0,6 5-124 0,-2 14 52 0,8-1-88 0,9-2-28 16,9-8-24-16,9-3 8 15,6-5-12-15,3-3 16 16,6-4-16-16,0-7-12 15,3-2 0-15,-3-7-200 16,2-4 112-16</inkml:trace>
  <inkml:trace contextRef="#ctx0" brushRef="#br0" timeOffset="9237.74">20257 4725 624 0,'-3'-7'228'0,"3"7"-176"0,3-6-16 0,-3 9 36 32,0 5-48-32,-3 5-20 0,3 6-4 0,-3 7-8 15,6 0 0-15,-3 4 120 31,3-1-60-31,0-8 164 0,0 0-120 0,-3-10 84 16,3 2-100-16,0-13 44 16,6 0-72-16,0-13-28 31,0 5-16-31,6-16 0 16,0 5-4-16,6-7 8 0,2 5-8 15,7-6-20-15,0 9 8 0,0-1 20 16,0 11-4-16,-7-2-12 15,1 10 0 1,-6 10-24-16,0 4 16 0,-6 7 4 16,-3 2 8-16,-3-4 0 15,0 2 0-15,-6-5 32 16,0 0-16-16,0-3 20 16,0-5-20-16,0-3 44 0,0-5-32 15,0-5 4-15,0 0-20 0,0-6 0 16,6 3-4-16,0-5-16 15,2 2 4-15,1-4 12 16,3 4-4-16,0-2-12 31,3 2 4-31,-3-2 12 16,0 5-4-16,-3-3-4 0,0 6 4 0,-3 3-24 16,6-4 12-16,-3 6-12 15,-1 6 8-15,-5 1 24 16,3 7-4-1,-3 4-20-15,3 1 4 0,-3 2 40 16,0 0-20-16,0 0 60 16,0 0-40-16,0-2 28 15,3-3-32-15,-3-3 16 32,3-2-24-32,-3-3-8 0,3-3-8 0,-6-5 4 31,0 0-4-31,0 0-4 0,0 0 4 0,0 0-24 15,0 0 12-15,-3 0-92 16,3 2 52 0,-3-2-144-16,3 3 108 0,3-6-236 15,3 3 180-15</inkml:trace>
  <inkml:trace contextRef="#ctx0" brushRef="#br0" timeOffset="9541.89">21031 4842 424 0,'18'-8'156'0,"-18"8"-120"0,18-11-8 0,-12 9 124 0,3 2-88 0,3-8 124 0,3 8-108 0,3 2-32 0,2 4-28 0,1 7-8 0,0 0-8 0,-6 3 208 31,0 3-116-31,-9 4 120 15,-3-7-124-15,-9 0 84 16,0-3-100-16,-9-5 20 0,0 0-56 0,-9-10-24 16,6 2-8-16,-5-8 36 15,2 2-24-15,-3-7-28 16,9 8 4-16,-3-8-52 16,6 2 28-16,3 3-224 15,6 3 140-15,6 5-260 16,3 5 212-16,9-5-400 0,6 5 316 15</inkml:trace>
  <inkml:trace contextRef="#ctx0" brushRef="#br0" timeOffset="10073.66">21516 4807 592 0,'15'-5'220'0,"-15"5"-172"0,9 0-12 0,-9 0 232 16,0 0-152-16,-3-2 148 16,3 2-152-16,-9 0 28 15,0 2-80-15,-11 3-12 16,-1 9-28-16,-6-1-20 16,3 0-4-16,3 6-4 15,6 2 0-15,7 3 0 16,5-3 0-16,8-3 24 15,7 1-8-15,9-3 16 16,0-3-16-16,0-8-4 0,3 1 0 0,0-12-4 16,-4-2 0-16,-2-13 8 15,0 3-4-15,0-19-4 32,-3 2 4-32,-3-15-16 15,0 5 8-15,-3-8-4 0,-1 8 0 0,-5 5-12 16,3 6 12-16,-6 5-4 15,0 10 4-15,-3 3 8 0,3 9 0 0,-6 7-20 16,4 7 12-16,-7 20 40 31,6 7-20-31,-6 17 96 16,6-4-60-16,-3 4-4 0,3-4-28 0,0-2 24 16,3-5-24-16,0-1-4 15,3-7-8-15,0-5 12 31,6-3-8-31,0-9-204 16,0-4 104-16</inkml:trace>
  <inkml:trace contextRef="#ctx0" brushRef="#br0" timeOffset="10502.06">22040 4810 716 0,'3'-16'264'0,"-3"16"-204"0,3-16-16 0,0 8 204 0,3 3-144 0,3-5 72 0,0 4-104 0,6-7-32 16,3 8-24-16,6-1-32 15,2 6 8-15,4 6 4 16,-3 2 4-16,-6 8 0 15,-3 5 0-15,-18 5-12 32,-6 6 8-32,-18-3 72 0,0 3-36 0,-9 5 120 15,7-11-84-15,-4 1 36 16,9-6-60-16,-3-3 12 16,6 1-36-16,3-8 28 15,6-1-32-15,4-5 56 16,2 3-40-16,8-5 12 15,4 0-28-15,6-9 20 16,3 4-24-16,9-6 4 16,3 2-8-16,5-1-24 15,1 1 8-15,-3 1-188 16,-3 5 104-16,-7-5-276 16,-2 10 204-16</inkml:trace>
  <inkml:trace contextRef="#ctx0" brushRef="#br0" timeOffset="10951.08">22725 4585 800 0,'-3'-10'296'0,"3"10"-232"0,-21-3-16 0,0 6 124 0,3 5-104 0,-11 15 124 0,2 4-112 0,-3 15 84 15,6 6-96-15,-2-3 20 16,8-3-52-16,0 3 20 16,9-5-28-16,0 2 0 15,9-5-16-15,0-2 56 16,6-1-40-16,3-13-4 15,3-2-12-15,6-11 16 16,-1-3-16-16,10-10 4 0,0-3-8 16,6-11-8-16,-1 3 4 15,-2-2-16-15,-3-1 8 0,-9 1 4 32,-6 4 0-32,-18-1 0 15,0 4 0-15,-15 3-12 0,0 3 8 0,-6-1-76 16,7 4 44-16,-4 2-128 31,6 0 92-31,0 0-236 16,9 2 168-16</inkml:trace>
  <inkml:trace contextRef="#ctx0" brushRef="#br0" timeOffset="11315.92">22719 4485 704 0,'3'-6'264'0,"-3"6"-208"0,27 3-12 0,-9 2 264 0,-1 3-176 0,13 16 176 16,0 5-176-16,6 27 88 15,-1 5-128-15,-5 10 56 16,-3 0-84-16,-12 6 60 0,-3-3-68 16,-12-2 4-16,0-14-36 15,-9-5-12-15,3-13-8 0,-6-9-16 16,3-4 8-16,-3-9-200 15,3-4 112-15</inkml:trace>
</inkml:ink>
</file>

<file path=ppt/ink/ink2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1000.0766" units="1/cm"/>
          <inkml:channelProperty channel="Y" name="resolution" value="1000" units="1/cm"/>
          <inkml:channelProperty channel="F" name="resolution" value="0" units="1/dev"/>
        </inkml:channelProperties>
      </inkml:inkSource>
      <inkml:timestamp xml:id="ts0" timeString="2015-09-06T10:57:34.389"/>
    </inkml:context>
    <inkml:brush xml:id="br0">
      <inkml:brushProperty name="width" value="0.05292" units="cm"/>
      <inkml:brushProperty name="height" value="0.05292" units="cm"/>
      <inkml:brushProperty name="color" value="#FF0000"/>
    </inkml:brush>
  </inkml:definitions>
  <inkml:trace contextRef="#ctx0" brushRef="#br0">13983 17531 1,'-64'-10'0,"14"-8"0,9-18 0,2-15 0</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02T16:38:33.957"/>
    </inkml:context>
    <inkml:brush xml:id="br0">
      <inkml:brushProperty name="width" value="0.05292" units="cm"/>
      <inkml:brushProperty name="height" value="0.05292" units="cm"/>
      <inkml:brushProperty name="color" value="#FF0000"/>
    </inkml:brush>
  </inkml:definitions>
  <inkml:trace contextRef="#ctx0" brushRef="#br0">18796 10430 540 0,'-3'0'200'0,"3"0"-156"0,6 5-12 0,-3-5 228 0,0 0-148 0,3-2 160 0,0 2-160 0,3-6 76 15,0 4-108-15,2-6-20 32,4 5-36-32,3-5-16 0,3 3-4 0,0-3 4 15,3 3-4-15,-3-3-4 16,-4 5 4-16,1-2-4 15,0 2 0-15,-6-2 0 16,0 2 0-16,-3-2 0 16,0 5 0-1,-3-3-124-15,0 3 68 0</inkml:trace>
  <inkml:trace contextRef="#ctx0" brushRef="#br0" timeOffset="390.44">18903 10634 676 0,'9'-11'248'0,"-9"11"-192"0,18-11-16 0,-6 6 136 0,3 5-104 0,5-5 60 0,1 5-76 0,0-3-24 16,0 3-20-16,0-2 0 16,-3 4-8-16,-3-2-4 15,-4 0 4-15,-5 0-128 16,3 3 68-16,-6-3-304 0,0 0 200 0</inkml:trace>
  <inkml:trace contextRef="#ctx0" brushRef="#br0" timeOffset="4509.64">19942 9096 520 0,'6'-5'192'0,"-6"5"-152"0,-3 0-8 0,-3 0 104 0,3 5-80 0,-15 1 32 0,3-1-52 0,-12 3 4 15,4 0-24-15,-10 0 44 16,9 0-32-16,-6-6 284 0,6 4-172 0,1-6-40 16,5 2-64-16,0-2-40 15,6 3 0-15,3-3 84 16,6 0-48-16,0 0 44 16,3 0-44-16,-3 3-8 15,6 5-16-15,-3 2 28 16,3 6-20-16,-3 10 12 15,0 4-16-15,0 22 28 16,6 7-24-16,-3 36 48 16,0 5-36-16,-6 46 12 15,3-8-24-15,-9 44 52 0,0-13-36 0,-6 22 20 16,6-22-32-16,-9 3 52 31,4-29-40-31,-10 5 28 0,6-23-32 0,-3-1-8 16,3-23-12-16,3-1 12 15,6-15-12-15,3-1 4 16,6-12-4-16,0-9-8 16,6-12 4-16,-3-6 4 15,3-14-4-15,-3-4-4 32,3-3 4-32,-6-8-4 15,3-1 0-15,-3-4 8 16,0-3-4-16,0-5-4 0,0 2 4 15,0-2-4-15,0-1 0 16,0-2 0-16,0 0 0 16,0 0 0-16,0 0 0 15,3 0 8-15,0 3-4 0,0-3-12 16,0 0 4-16,0 0 12 16,0 0-4-16,0 0-4 15,0 2 4-15,-3 1-16 16,3 0 8-16,-3-1 4 15,0 1 0-15,0-3 8 16,0 0-4-16,0 0-12 16,0 0 4-16,0 0 20 15,0 0-8-15,0 0-4 16,0 0 0-16,0 0-16 16,0 0 8-16,0-3 4 15,0 3 0-15,0-2 8 16,6 2-4-16,0-3-12 15,3 6 4-15,6-6 4 0,9 3 0 16,2-3-28-16,1 1 16 0,3-3-92 16,-3 2 56-1,-3-2-216 1,-4 2 148-16,-2-2-448 16,-3 2 312-16</inkml:trace>
  <inkml:trace contextRef="#ctx0" brushRef="#br0" timeOffset="5409.86">20162 9192 612 0,'0'-6'228'0,"0"6"-180"0,0 3-12 0,0-3 220 0,0 0-148 0,0 3 176 0,3 5-160 0,-3 5 48 16,0 5-100-16,0 6 40 15,0 0-68-15,0 5-12 16,0 0-20-16,-3 3-12 16,3 0 4-16,-6-3-16 15,3 0 8-15,-3-3-32 16,3-5 20-16,-3-5-336 16,6-2 192-16,-3-6-612 15,3-3 432-15</inkml:trace>
  <inkml:trace contextRef="#ctx0" brushRef="#br0" timeOffset="6228.81">20403 9395 592 0,'12'-8'220'0,"-12"8"-172"0,12-10-12 0,-3 2 164 16,0 5-116-16,9-7-8 15,0 4-48-15,5-7 24 16,1 3-28-16,0-6 92 16,-3 2-64-16,-3-7 92 15,-3 5-84-15,-3-7-12 16,-4 1-28-16,-2-1 20 16,0 4-24-16,-6-5 12 15,0 8-16-15,-3-5 20 16,0 8-20-16,-8-3-4 15,2 6-4-15,-12-1 4 16,6 8-4-16,-12 1-20 16,6 4 8-16,-9 1 4 15,4 5 4-15,-4 0-20 16,6 0 12-16,0 2 20 0,6 4-4 16,1-1-12-16,5 3 0 15,3-3 20-15,3 3-8 16,0-6-12-16,3 4 0 0,-3-4-4 31,6 3 0-31,-6-2 16 16,6 0-4-16,-3-3-4 0,6-1 4 0,0-4 4 15,0 2-4-15,0-5 32 16,6 0-20-16,6-2-12 16,3 2-8-1,11-3 4-15,1 6 0 0,9-1 0 16,-1 6 0-16,-2 3-12 31,-3 5 8-31,-6 2 12 0,-3 4-4 16,-10 4-20-16,-2 3 8 15,-12 3 4 1,0-3 4-16,-15 0 120 0,4-5-64 0,-16-6 48 16,3-4-60-16,-9-14-8 15,9 0-20-15,1-19 8 16,5 6-16-16,6-11-20 15,9 6 4-15,3-4-136 16,6 6 76-16,-3 1-428 16,3 7 276-16</inkml:trace>
  <inkml:trace contextRef="#ctx0" brushRef="#br0" timeOffset="7528.41">20793 9313 540 0,'-6'-5'200'0,"6"5"-156"0,0 0-12 0,0 0 52 0,0 0-52 0,0 0 84 0,0 0-64 0,0 0 8 16,6 3-36-16,3-3 56 15,3 2-44-15,6-4 56 0,0 2-56 0,6-3 20 16,2 3-36-16,1-3 28 31,0 3-32-31,-3-2 4 0,0 4-12 0,-7-2 12 31,1 0-12-31,-3 0-12 16,0 0 0-16,-6 0-4 16,3 0 0-16,-3-2 16 15,0 2-4-15,-3-3-136 16,0 3 76-16,-3-3-176 16,3 1 132-16,-4-3-384 15,1 2 272-15</inkml:trace>
  <inkml:trace contextRef="#ctx0" brushRef="#br0" timeOffset="8180.55">20948 9173 476 0,'6'-5'176'0,"-6"5"-136"0,3-5-12 0,-3 2 136 0,3 3-96 0,-3-3 88 0,0 1-92 0,0-4 48 15,0 6-68-15,0-2 48 16,0 2-52-16,0 2 40 16,0 6-44-16,0 5 52 0,0 6-52 0,3 2 108 15,3 3-84-15,3 0 44 16,0 0-60-16,3-3 20 16,-1 0-36-16,1-5 8 15,0 0-20-15,-6-3 20 16,3 0-24-16,-9-2-4 15,3-1-4-15,-6-2 4 16,3 3-4-16,-3-3-20 16,3 0 8-16,-3-6 20 15,6 1-4-15,-3-3 16 16,6 0-16-16,-3 0-4 16,0 0 0-16,-6 0-200 15,3 0 108-15,-6 0-360 16,0 3 252-16</inkml:trace>
  <inkml:trace contextRef="#ctx0" brushRef="#br0" timeOffset="36061.82">21725 9102 424 0,'6'-6'156'0,"-6"6"-120"0,12-5-8 0,-6 0 80 0,3 5-64 0,-1-5 24 0,1 2-36 0,0-2 68 15,3 2-56-15,-3-2 12 16,0 5-32-16,-3-6 68 15,0 4-56-15,0-4 4 16,0 6-24-16,-3-5 32 16,3 5-24-16,-9-3-12 15,0 3-8-15,-18 0 48 16,0 6-28-16,-12-1 24 16,4 0-28-16,-7 1 28 15,9 2-32-15,0-3 4 16,7 0-12-16,2-2 4 15,6 2-8-15,0-5 24 16,6 3-16-16,0-3-4 0,3 0-4 16,-3 0-16-16,6 0 8 15,-3 0 12 1,3 0-4-16,-3 0-4 16,0 5 4-16,-3 0-4 15,3 6 0-15,-6-3-20 16,3 2 12-16,-6-2 12 15,6 3 0-15,-2-3-4 0,2 2 4 16,-3-2-24 0,6 0 12-16,-3-2 20 0,3 2-4 15,-6-3-12-15,6 3 0 0,-3 0 12 16,3 0-4-16,-3-3-4 31,6 3 4-31,-3-3-4 0,6 0 0 0,3 3 0 16,3 0 0-1,6 3 0-15,0 0 0 16,2 2 0-16,1 0 0 16,0-2-12-16,-3-1 8 15,-9-2 4-15,0 3 0 0,-12-3 8 16,-3 2-4 0,-15-2-12-16,0 0 4 0,-14-3-40 15,2 3 24-15,-3-2-196 16,10 2 120-16,-1-3-260 15,12 3 204-15</inkml:trace>
  <inkml:trace contextRef="#ctx0" brushRef="#br0" timeOffset="39661.28">22293 9300 372 0,'-6'0'140'0,"6"0"-112"0,0 5-4 0,0-5 120 0,0 0-84 0,3 0 124 0,0 0-104 0,0-2 84 15,3 2-96 1,0-3 64-16,0 3-76 0,0-3 12 16,0 3-36-16,-3-2-12 15,3 4-12-15,3-4-8 16,0 2 4-16,3-5 12 15,3 5-8-15,5-3-12 16,1 3 0-16,3-3 12 16,0 3-4-16,0-5 8 15,0 2-8-15,-1-2-12 16,-2 2 4-16,-3-2 12 16,0 2-4-16,-3-2-292 15,-3 5 156-15,-3-3-404 0,-3 3 300 16</inkml:trace>
  <inkml:trace contextRef="#ctx0" brushRef="#br0" timeOffset="40400.18">22505 9133 416 0,'-6'0'152'0,"6"0"-116"0,3 0-12 0,-3 0 76 0,0 0-60 0,0 0 36 0,0 0-44 0,0 0 24 15,0 0-28 1,3 0 60 0,0 0-48-16,-3 0 72 0,0 0-64 0,0 0-24 15,0 6-16-15,-3 2 44 16,3 5-28-16,-3 5 32 16,0 1-28-16,-3 7 28 15,6 1-32-15,-6-1 32 16,6 1-32-16,-3-3 4 15,6-3-16-15,-3-5 0 16,3-1-4 0,0-1 12-16,0-4-12 0,-3-2-4 15,3 0 0-15,-6-3-260 0,3 1 140 0,-6-4-508 32,3 4 348-32</inkml:trace>
  <inkml:trace contextRef="#ctx0" brushRef="#br0" timeOffset="52388.27">23091 9001 624 0,'-6'-5'228'0,"6"5"-176"0,3-5-16 0,0 2 148 0,0 3-108 0,3-3 128 0,0 3-116 0,0-2 124 16,3-1-124-16,-6-2 128 15,3 5-128-15,-15 2 64 16,3 4-88-16,-15 7 8 16,0 3-40-16,-9 13-4 15,4 0-16-15,-4 8 28 16,6 0-24-16,0 3-24 16,6-3 4-16,1-3 28 15,8-2-16-15,0-6-8 16,6-2-4-16,6-3 12 15,3-2-4-15,3-6 16 16,2 0-12-16,7-10-20 16,0 0 4-16,6-11-32 15,0 0 24-15,3-6-4 0,-1 4 12 0,-5-9 0 16,-3 6 0-16,-6-3 24 16,-3 3-8-16,-9-3-12 31,0 6 0-31,-12-1-16 15,3 3 12-15,-12 0 12 0,6 5 0 0,-8-2 16 16,2 3-12 0,0-4-144-16,6 6 72 0,-3-2-244 15,6 2 168-15,0 0-584 16,9 2 404-16</inkml:trace>
  <inkml:trace contextRef="#ctx0" brushRef="#br0" timeOffset="52759.49">23386 9279 872 0,'0'-5'324'0,"0"5"-252"0,6-3-20 0,-3 0 200 0,0 3-148 0,3-2 80 0,3 2-108 0,5-3 4 16,4 6-48-16,9-3-32 16,0 0 0-16,6 0 8 15,-4 2-4-15,-2-2-136 16,-3 3 76-16,-12-3-360 0,0 3 232 0</inkml:trace>
  <inkml:trace contextRef="#ctx0" brushRef="#br0" timeOffset="53128.41">23472 9128 800 0,'-9'0'296'0,"9"0"-232"0,0 3-16 0,0-1 196 16,3 4-144-16,0 4 108 16,3 4-120-16,0 7 76 15,3 3-96-15,-3 2-8 16,0 0-36-16,-6 1-8 15,3-1-8-15,-6-2 12 16,0-3-12-16,-6 0 4 16,3-2-4-16,-3-3-192 15,6 0 100-15,0-6-368 16,6-2 248-16</inkml:trace>
  <inkml:trace contextRef="#ctx0" brushRef="#br0" timeOffset="56024.75">23883 9012 912 0,'-6'-11'340'0,"6"11"-264"0,0 3-24 15,0-3 228-15,0 0-164 0,0 2 80 0,0 6-120 0,-3 8 28 16,3 5-60-16,-6 14 12 16,3 2-36-16,-3 8-16 15,3 0-8-15,-6-3 28 16,6-2-12-16,0-3-4 16,3-5-4-16,0-6-180 0,6-2 96 0</inkml:trace>
  <inkml:trace contextRef="#ctx0" brushRef="#br0" timeOffset="56558.85">24047 9200 852 0,'11'-3'316'0,"-11"3"-248"0,9-11-16 0,-3 3 192 16,0 3-144-16,0-8 92 15,3 0-112-15,0-6 0 16,3 6-48-16,0-3-48 16,3 3 8-16,3 2 8 15,2 6 4-15,1 5-4 16,0 3 4-16,0 7-24 16,-3 6 12-16,-3 8-4 15,-3 0 4-15,-9 7 0 16,-3 1 0-16,-9 0 88 15,0-3-48-15,-9-8 104 16,6-2-76-16,-3-6 0 0,3 0-40 0,6-5 4 16,9-3-12-16,3-2-24 15,6 2 4-15,0-5 20 32,0 3-4-32,0-3-12 0,0 0 0 0,0-3-120 15,0 3 68-15,2-5-260 16,4 2 176-16</inkml:trace>
  <inkml:trace contextRef="#ctx0" brushRef="#br0" timeOffset="75589.67">22109 9054 624 0,'0'-5'228'0,"0"5"-176"0,3-6-16 0,-3 1 176 0,3 5-124 0,0-5 60 16,3 2-84-16,-3-2 40 0,0 5-60 0,-3-5 32 16,3 5-44-16,-3-3-20 0,0 3-4 0,-6 0 16 31,3 5-12-31,-9 6 40 0,0 5-28 0,-12 10 32 31,3 1-32-31,-9 7 12 0,4-2-20 0,-10 2 8 16,6 1-12-1,0-4-16 1,7-2 0-16,-1-2 4 16,9-1 0-16,3-2 8 0,9-3-4 0,3 1 8 15,3-4-8-15,6-2 8 32,3 0-8-32,0-3 8 15,6 0-8-15,-4-5 16 16,4-3-12-16,-3-2-12 15,0 0 0-15,-3-6-4 16,3 3 0-16,-6-5 16 16,3 2-4-16,-6-5-4 15,3 3 4-15,-3-3-4 16,0 3 0-16,-4-3 0 16,4 3 0-16,0-3 8 0,0 2-4 15,-3-4-4 1,0 4 4-16,0-4-4 15,0 5 0-15,-3-3-12 0,3 2 8 16,-3-4 12-16,3 4-4 0,-6-4-4 16,3 2 4-1,-6-5 4-15,3 5-4 0,-3-5-20 16,3 2 8-16,-6 0 20 16,3 3-4-16,-5 3-4 15,5 2 0-15,-9 3-16 16,3 6 8-16,-6-4 4 15,3 4 0-15,-3-1-204 0,3 0 112 0,-3 1-472 32,1-1 312-32</inkml:trace>
  <inkml:trace contextRef="#ctx0" brushRef="#br0" timeOffset="84015.26">21820 8358 384 0,'6'-2'140'0,"-6"2"-108"0,6-6-8 0,-3 1 180 0,3 5-116 0,0-5 176 15,0-1-152-15,0-2 72 0,0 3-112 0,-3-3 16 16,0 6-52-16,-3-1-12 15,0 6-16-15,-9 5-16 16,0 2 4-16,-12 9 56 16,3 7-28-16,-9 1 24 31,4-4-28-31,-1 1-8 16,6-3-8-16,3-5 48 15,6 0-28-15,3-5 0 0,3-1-16 0,9-4 12 16,3-4-12-16,9-4 16 15,6-1-16-15,5-2 4 16,4 2-4-16,0-2-8 16,-3 5 4-16,-4-3-136 15,-2 6 72-15,-3-3-276 16,-3 5 188-16,0 0-340 16,0 1 276-16</inkml:trace>
  <inkml:trace contextRef="#ctx0" brushRef="#br0" timeOffset="84301.14">21981 8406 768 0,'-3'8'284'0,"3"-8"-220"0,-3 10-20 0,3-2 208 0,3 0-148 0,0 3 124 0,3 2-132 0,-3 6-32 16,3-1-40-16,-3 3 8 15,3 3-20-15,-3 0-12 16,3 0-4-16,-6-3-436 15,0 0 240-15</inkml:trace>
  <inkml:trace contextRef="#ctx0" brushRef="#br0" timeOffset="94199.47">21615 8827 392 0,'15'-8'148'0,"-15"8"-116"0,41-3-8 0,-11 0 48 0,3 6-44 0,20 0 8 0,1 2-24 0,32 8 56 31,-2 6-40-31,26 18 40 16,-9 5-36-16,24 32-20 15,-9-2-4-15,0 12-52 16,-18-4 24-16,-11 2 68 15,-19-11-24-15,-5-2 168 16,-13-11-104-16,-5-10 28 16,-3-11-68-16,-13-6-20 15,-5-7-16-15,-6-5-12 16,-3-3 4-16,-6-6 28 16,-3 1-16-16,-6-3 20 15,3 2-20-15,-6-2 20 16,0 3-24-16,-3-3 40 15,0 0-28-15,-3-3-4 16,6 0-12-16,-3-2 12 0,3 2-12 0,-3-5 68 31,6 0-44-31,-3 0 40 0,3 0-40 0,-3-2-8 16,3 2-16-16,-6-3-16 16,6 0 4-16,-3-2 12 15,6 2-4-15,-3-5-4 16,0 6 4-1,0-6 12 1,0 3-8-16</inkml:trace>
  <inkml:trace contextRef="#ctx0" brushRef="#br0" timeOffset="104398.63">20049 9787 60 0,'3'-5'24'0,"-3"5"-20"0,33 0 0 0,-12-3 24 0,2 3-16 0,16-5 4 0,3 2-8 0,14-5 152 16,1 5-88-16,8-2 52 31,-5 3-76-31,-1-4 20 0,-8 6-40 0,-3-5 8 16,-7 5-20-16,-2-5 64 15,-3 5-48-15,-1-6 32 16,-5 6-36-16,-3-5 44 15,0 5-40-15,-6-5 4 16,-1 5-24-16,-5-5 0 16,0 5-4-16,-6-3-8 15,-3 3 4-15,-9-3 4 0,3 3-4 0,-9-2-92 16,0 4 52-16,-12 1-368 31,1 5 224-31</inkml:trace>
  <inkml:trace contextRef="#ctx0" brushRef="#br0" timeOffset="104806.47">20144 9853 488 0,'24'-5'180'0,"-24"5"-140"0,33-8-12 16,-21 3 108 0,3 5-80-16,8-6 68 15,1 1-72-15,18-3-12 16,3 3-24-16,5-1 24 16,1 4-24-16,-7-3 40 15,-5 5-32-15,-9-3 4 16,-3 6-16-16,-7-3 0 15,-2 0-4-15,-3 0-8 16,-3 0 4-16,-3 0 4 16,0 0-4-16,-3-3-4 0,3 3 4 0,-3-3 20 15,3 1-12-15,-3-4-4 32,0 4-4-32,0-4-4 0,0 4 0 0,-3-4-28 31,0 6 16-31,-3-5-196 15,2 5 112-15</inkml:trace>
  <inkml:trace contextRef="#ctx0" brushRef="#br0" timeOffset="105893.73">4502 9954 612 0,'-20'10'228'0,"20"-10"-180"0,-15 8-12 0,6-5 176 0,6-1-124 0,-9-2 148 15,-3 3-132-15,-3-8 112 16,3 0-124-16,-6-11 104 16,4 0-112-16,-4-11 20 15,6 3-64-15,-3-18 20 16,9 2-32-16,6-26-16 15,6 3-8-15,15-14-4 16,9 14 0-16,23-9-12 0,7 19 8 16,14 3-4-1,-2 13 0-15,20 13 0 0,-12 16 0 0,19 21-12 16,-16 9 12-16,-3 36-24 31,-11 5 20-31,-15 25-4 0,-10-6 8 0,-14 8 0 31,-9-8 0-31,-15 5 24 0,-6-10-8 0,-27-6 68 16,-3-13-44-16,-29-2 40 31,2-14-40-31,-14-2-20 16,11-8-4-16,-11-6 8 16,14-5-8-16,-11-8 48 0,14-2-28 0,-5-11 20 15,17-3-28-15,1-10 16 16,14 0-20-16,-6-21 8 15,12-1-12-15,1-23-24 16,8 5 4-16,0-10-24 16,6 12 20-16,-3 4-92 15,3 12 56-15,-3 3-248 16,3 11 160-16,0 3-448 16,-3 5 328-16</inkml:trace>
  <inkml:trace contextRef="#ctx0" brushRef="#br0" timeOffset="126761.75">1728 6927 808 0,'3'-13'300'0,"-3"13"-232"0,0-8-20 0,-3 5 212 0,3 6-152 0,-12-1 132 0,-3 6-136 0,-8 11 64 0,-4 5-96 0,-9 10 44 16,0 3-72-16,1 13 76 15,5-2-68-15,0 10-28 16,3 0-12-16,13-5 20 31,5-8-16-31,9-10 56 0,3-6-40 0,14-11 12 16,-2-2-28-16,9-11-8 15,3-2-4-15,3-11-4 16,-4 3 0-16,-2-6-56 16,3 6 32-16,-9-3-208 15,-6 5 128-15,0 1-328 16,-3 2 244-16</inkml:trace>
  <inkml:trace contextRef="#ctx0" brushRef="#br0" timeOffset="127153.01">2243 7101 756 0,'0'0'280'0,"0"0"-216"0,6 0-20 0,0-2 252 0,-3 2-172 0,6-3 124 0,3 0-140 0,3-2 8 16,6 3-68-16,-1-4-12 16,1 4-20-16,0-6-20 15,0 5 0-15,0-5 4 16,-3 5 0-16,3-4-72 31,-10 4 40-31,7-2-232 16,-3 5 144-16</inkml:trace>
  <inkml:trace contextRef="#ctx0" brushRef="#br0" timeOffset="127376.13">2380 7207 1068 0,'15'-5'396'0,"-15"5"-308"0,15-8-24 0,-9 5 108 16,0 3-108-16,0-2 0 16,3 4-40-16,-9 1-16 15,0 0-4-15,-6-1-76 16,6 6 40-16</inkml:trace>
  <inkml:trace contextRef="#ctx0" brushRef="#br0" timeOffset="128060.19">3074 6943 696 0,'0'10'256'0,"0"-10"-196"0,0 40-20 0,0-19 156 0,6 3-116 0,0 13 56 15,3 3-80-15,-1 7 36 16,4-2-52-16,-3 3 60 15,3-6-60-15,-3-10 140 16,0-6-100-16,-6-10 68 16,0-5-84-16,-9-16 44 15,0-6-64-15,-12-21-12 0,3-2-20 0,-5-16-12 16,2-1 4-16,6-15 4 16,3 8-4-16,18-11-56 15,3 11 28-15,26 5-8 31,-2 13 20-31,15 17 8 0,-1 12 4 0,7 24-64 16,-4 8 36-16,-2 14-16 16,-9 2 28-1,-19 0 28-15,-2-5-8 16,-27-1 8-16,-3-2-4 0,-17-2-8 16,2-6 4-16,-12-8-32 15,0 1 16-15,-5-9-120 16,8-3 76-16</inkml:trace>
  <inkml:trace contextRef="#ctx0" brushRef="#br0" timeOffset="128364.9">3737 7199 1632 0,'9'6'604'0,"-9"-6"-472"0,9 8-32 0,-6-8-4 0,3 2-72 0,-6-2-12 0,0 0-4 0,0-2-212 15,3 2 112-15,9-6-792 16,3 12 492-16</inkml:trace>
  <inkml:trace contextRef="#ctx0" brushRef="#br0" timeOffset="128672.75">4127 6842 1092 0,'0'-8'404'0,"0"8"-316"15,0 21-24-15,3 1 256 16,0 1-188-16,-3 17 80 16,3 2-124-16,0 11 16 15,0 0-60-15,3 11 56 16,-3-3-60-16,3-3-16 16,6-5-16-16,-9-11-8 15,6-5 0-15,-3-8-36 16,0-8 20-16,0-7-304 0,0-7 180 0</inkml:trace>
  <inkml:trace contextRef="#ctx0" brushRef="#br0" timeOffset="128946.77">4243 7231 1224 0,'9'-24'456'0,"-9"24"-356"0,12-24-28 0,-6 11 192 16,3 5-160-16,6-10 88 15,0 5-108-15,9-9 12 16,3 6-56-16,8-5 12 16,1 8-32-16,6-5-8 15,-10 7-8-15,7-2 4 16,-9 2-4-16,0 1-20 16,-4 4 8-16,-8-2-32 15,0 6 24-15,-18-4-424 16,-3 6 240-16,-21-2-384 15,4 4 332-15</inkml:trace>
  <inkml:trace contextRef="#ctx0" brushRef="#br0" timeOffset="129078.07">4333 7120 1132 0,'-9'24'420'0,"9"-24"-328"0,27 32-24 16,-7-14 304-16,10 6-216 0,6 8 132 16,6-1-168-16,2-2-92 31,-11 1-24-31,0-7 8 15,-6-4-8-15,-7-9-280 16,1-2 148-16</inkml:trace>
  <inkml:trace contextRef="#ctx0" brushRef="#br0" timeOffset="136835.37">1767 8599 684 0,'0'-8'252'0,"0"8"-192"0,3-11-20 0,0 6 200 0,3 5-140 0,-6 0 36 0,0 3-80 0,3 10-40 0,3 6-16 0,-3 12 0 16,9 6 0-16,3 8 8 16,-4 0-4-16,4 8-4 15,3-3 4-15,-6 6 12 16,3-3-8-16,-12-5 136 15,6-6-76-15,-9-10 112 16,0-6-104-16,-12-10 92 16,3-3-92-16,-18-15 36 0,6-4-64 0,-11-20 28 15,2-3-44-15,0-16-28 16,6 2-4-16,6-17 8 16,10 4-4-16,19-10-28 15,10 8 12-15,24 5 4 31,0 13 8-31,11 19-36 0,-5 13 20 0,5 21-4 16,-5 8 12 0,-12 11 0-16,-7 0 0 0,-17 2 24 15,-12-2-8-15,-15 0 24 16,0-6-20-16,-14-2 12 16,2-3-12-16,-6-8 0 15,3-5-4-15,-5-10-76 16,2-4 36-16,0-7-356 15,6 0 212-15</inkml:trace>
  <inkml:trace contextRef="#ctx0" brushRef="#br0" timeOffset="137320.41">2755 8681 932 0,'9'-13'348'0,"-9"13"-272"0,18-13-20 0,-9 5 332 0,0 2-224 0,3-7 84 0,0 5-148 0,5-5 4 16,-5 5-64-16,6-3-24 15,3 3-8-15,-6-2-8 16,6 5 0-16,0-3-12 16,2 5 8-16,-2-2-260 15,0 5 144-15,-6 2-252 16,3 4 212-16,-6 2-452 15,-3 2 348-15</inkml:trace>
  <inkml:trace contextRef="#ctx0" brushRef="#br0" timeOffset="137552.94">2833 8877 820 0,'3'0'304'0,"-3"0"-236"0,5 5-20 0,-5-5 292 16,3 0-196-16,3-3 128 0,6 3-160 0,0-5 16 16,6 0-76-16,3-6-20 15,3 6-20-15,3-6-12 32,2 3 4-32,-5-2-136 15,3 5 72-15,-6-3-276 16,0 5 188-16,-10-2-496 15,7 2 360-15</inkml:trace>
  <inkml:trace contextRef="#ctx0" brushRef="#br0" timeOffset="152257.07">4919 6546 880 0,'21'-5'328'0,"-21"5"-256"16,42 18-16-16,-19 3 328 0,4 3-220 0,9 45 152 0,3 5-180 0,-10 40 0 16,-5-3-80-16,-9 13-16 15,-6-13-24-15,-6-2-4 16,-3-22-4-16,-9-8-32 0,0-12 12 0</inkml:trace>
  <inkml:trace contextRef="#ctx0" brushRef="#br0" timeOffset="152825.44">2871 6755 1508 0,'-59'79'556'0,"59"-79"-432"15,-78 148-36-15,49-66 156 0,14-8-152 0,-3 27-44 0,9-11-36 0,18 3 4 16,9-14-8-16,17-2-64 15,4-11 28-15,18-13-252 16,-4-14 156-16</inkml:trace>
  <inkml:trace contextRef="#ctx0" brushRef="#br0" timeOffset="158248.31">4160 8385 1224 0,'15'-14'456'0,"-15"14"-356"0,3-13-28 0,-6 8 164 0,3 2-144 0,-18 3 112 0,3 6-116 0,-23 12 48 15,2 3-76-15,-6 14 36 16,3-1-56-16,7 16-4 16,11-2-20-16,3 2-20 15,9-2 0-15,6-6 12 16,6-5-4-16,9-8-28 0,6-2 12 16,12-9-20-16,-7-4 16 0,13-9-52 31,0-3 36-31,0-9-28 15,-1-1 36-15,1-8-68 16,-12 0 52-16,3-3-88 16,-7 3 72-16,-2 1-236 15,0 4 164-15,-3 0-860 0,-3 6 548 16</inkml:trace>
  <inkml:trace contextRef="#ctx0" brushRef="#br0" timeOffset="158438.64">4639 8636 1632 0,'12'-3'604'0,"-12"3"-472"0,6-2-32 0,-6-1-12 16,0 6-68-16,6-3 0 15,-3 0-12-15,-3 2-244 16,3 1 128-16,-3 0-588 15,6-1 384-15</inkml:trace>
  <inkml:trace contextRef="#ctx0" brushRef="#br0" timeOffset="158829.63">5050 8348 1016 0,'12'-3'376'0,"-12"3"-292"0,12 13-20 0,-6 3 288 16,0 0-204-1,-6 13 64-15,0 5-128 0,-3 14-24 16,3-3-36-16,-3 3-24 16,3-3-4-16,0-6-180 15,0-7 96-15,0-5-364 16,0-6 248-16,0-8-336 15,3 0 308-15,0-10 36 16,0-1 120-16,0-12 468 16,6 2-212-16,3-19 248 15,2 4-244-15,1-17 112 16,3 3-172-16,3-8 24 16,3 8-88-16,3-5 8 15,-4 10-40-15,1 0-44 16,0 11 8-16,-9 2-52 15,0 11 32-15,-9 1-424 16,-3 7 248-16</inkml:trace>
  <inkml:trace contextRef="#ctx0" brushRef="#br0" timeOffset="158955.91">5166 8625 1248 0,'9'24'460'0,"-9"-24"-356"0,18 21-32 15,-9-10 252-15,3 0-192 16,3-3-8-16,0 2-76 0,-1-5-48 15,1 3 0 1,3-8-248-16,3 0 136 0</inkml:trace>
  <inkml:trace contextRef="#ctx0" brushRef="#br0" timeOffset="159201.28">5428 8234 1372 0,'15'-5'508'0,"-15"5"-396"0,33-14-32 0,-18 6 20 31,2 3-72-31,4-5 24 16,6 2-32-16,-6-3-104 0,3 3 40 0</inkml:trace>
  <inkml:trace contextRef="#ctx0" brushRef="#br0" timeOffset="159442.37">5747 8030 1632 0,'9'16'604'0,"-9"-16"-472"0,6 34-32 0,-4-12-12 15,4-1-68-15,-3 8-8 16,3 0-8-16,-3-3-128 16,0 1 68-16,0-9-664 15,3 1 396-15</inkml:trace>
  <inkml:trace contextRef="#ctx0" brushRef="#br0" timeOffset="179197.8">21332 13737 624 0,'9'-5'228'0,"-9"5"-176"0,6 0-16 0,-9 0 140 0,3 3-104 0,-12-3 24 0,3 5-56 0,-15 0 60 15,0 3-52-15,-11-3 44 16,5 3-52-16,-15-2 40 16,9 2-44-16,-14-3 44 15,5 0-48-15,-5 0-24 16,11 1-8-16,3-1 0 16,9 0 0-16,4 3-20 15,5 0 12-15,3 3-4 16,9 2 4-16,6 8 16 15,6 6-4-15,18 15 16 0,5 0-12 16,13 11 32 0,3 0-24-16,-9 0 100 0,-4-3-64 15,-17-5 56-15,-3-5-64 16,-27-6 84-16,-3-2-72 0,-32-8-8 16,2-6-32-16,-11-7-64 15,11-3 24-15,3-11-156 16,15-2 100-16</inkml:trace>
  <inkml:trace contextRef="#ctx0" brushRef="#br0" timeOffset="181050.17">20293 13539 236 0,'-15'2'88'0,"15"-2"-68"0,-15 6-4 0,6-4-20 0,6 4 0 0,-6-1 12 0,7 3-4 0,-4-3 104 16,6 0-60-16,-3-5 148 15,3 3-112-15,0-6 132 16,6 3-128-16,-1-2 64 16,1 2-88-16,0-3 88 15,0 3-88-15,15-5 68 16,3-3-76-16,36-3 68 16,5 3-72-16,54-7 16 0,3 1-36 0,54 1-12 31,-16 2-12-31,28 1-8 0,-24 2 4 0,2 3-16 15,-26 5 8-15,-6-3 12 16,-21 6-4-16,-11-3-4 31,-19 2 4-31,-12-2 20 16,-11 3-12-16,-10-3-12 16,-11 0-4-16,-9-3 28 15,-3 3-12-15,-6-5 12 0,-4 2-12 16,-5-2-24-16,-3 5 4 0,-3-5-4 15,0 5 4-15,-6-3 16 16,0 6-4-16,0-3-4 16,0 0 4-1,0 0-4-15,0 0 0 0,0 0-12 16,6 0 8-16,-3-3 20 16,3 3-8-16,-6-3-196 15,3 3 100-15,-3-2-528 16,0 4 344-16</inkml:trace>
  <inkml:trace contextRef="#ctx0" brushRef="#br0" timeOffset="186932.25">21079 12724 780 0,'6'-11'288'0,"-6"11"-224"0,6 0-20 0,-3 3 156 0,0 2-120 0,3 8 80 0,0 3-92 0,0 8 80 15,0 3-88-15,-6 2-12 16,3 0-28-16,-6 0-16 31,3 0 0-31,-3 0 28 0,0-2-16 0,-3-1-144 16,3-2 64-16</inkml:trace>
  <inkml:trace contextRef="#ctx0" brushRef="#br0" timeOffset="187466.91">21317 12872 652 0,'-21'0'244'0,"21"0"-192"0,-18 5-12 0,9-2 252 15,6 0-168-15,-6-1 116 16,4 1-140-16,-1-3 44 15,3 0-84-15,6-5 28 16,3 2-52-16,5-8 16 16,4 1-32-16,9-9 8 15,6 3-16-15,6-2-16 16,2 5 0-16,1 2 4 16,0 8 0-16,-4 9-12 15,-5 7 8-15,-9 8-16 0,-6 6 12 0,-18 7-4 16,0 0 4-16,-9 3 8 15,0 3 0-15,-3-6 32 16,6-4-16-16,0-7 32 31,3-1-32-31,0-9 32 16,6-3-32-16,-2-7 48 0,4 0-36 0,1-6-24 16,6 0-4-16,0-2 8 15,0 0-4-15,0-6-28 0,0 6 12 0,0-8 24 31,3 2-8-31,0-5 8 16,3 3-4-16,3-8-148 16,-1 2 76-16</inkml:trace>
  <inkml:trace contextRef="#ctx0" brushRef="#br0" timeOffset="188531.59">21543 13250 352 0,'0'-2'132'0,"0"2"-104"0,-3 0-8 0,0-3 52 0,6 3-44 0,-6-3 96 0,3 1-72 0,-3-4 56 15,3 1-64-15,-3-3 60 16,0 3-64-16,-3-3 108 15,6 5-88-15,-6-5 12 16,6 6-48-16,-6-4 68 16,6 6-56-16,-2-2 12 15,2 4-28-15,5-2 32 16,7 0-28-16,6-2 12 0,3 2-20 0,9-3-24 31,0 6 0-31,5-3 12 16,-2 0 0-16,0 0-4 15,-3 0 4-15,-7 0-4 16,-2 0 0-16,-6 0 24 16,0 0-12-16,-3 0 24 15,-3 0-24-15,-3 0-12 16,0 0-4-16,-6-3 28 0,3 3-12 0,-3-5-4 16,3 2-4-16,-9 1-156 15,3 2 84-15</inkml:trace>
  <inkml:trace contextRef="#ctx0" brushRef="#br0" timeOffset="189222.34">19873 15769 820 0,'-3'-10'304'0,"3"10"-236"0,18-14-20 0,-3 6 256 0,6 3-176 0,12-8 132 0,5 5-148 0,10-5-28 16,-3 5-52-16,-1-3-20 15,-2 3-8-15,-3-2-4 16,-4 4 0-16,-2 1-20 0,-3 2 12 15,-6 1-164-15,-3 4 96 0,-7 1-252 32,-2 5 184-32</inkml:trace>
  <inkml:trace contextRef="#ctx0" brushRef="#br0" timeOffset="189471.9">19992 15965 624 0,'6'3'228'0,"-6"-3"-176"0,30-3-16 15,-9 0 192 1,0 3-132-16,9-5 88 16,-1 2-112-16,4-5-20 15,0 6-32-15,-3-3-16 16,-4 2 0-16,-5 0 12 15,-3 3-8-15,-6-2-136 16,0 4 72-16,-3-2-220 16,-3 3 156-16</inkml:trace>
  <inkml:trace contextRef="#ctx0" brushRef="#br0" timeOffset="189780.77">19992 16068 728 0,'3'-2'268'0,"-3"2"-208"0,18 0-16 0,-9-3 176 16,3 3-128-16,0-3 36 15,3 3-80-15,0-5-12 16,0 5-20-16,3-3-12 15,-1 3 0-15,4-2-4 16,3 2 0 0,-3-3 8-1,-3 3-4-15,0-5-12 0,-4 5 4 0,1-3 20 16,0 3-8-16,-3-3-160 16,0 3 80-16,0-5-236 15,0 2 176-15</inkml:trace>
  <inkml:trace contextRef="#ctx0" brushRef="#br0" timeOffset="190194.34">21442 15380 1152 0,'15'-10'428'0,"-15"10"-332"0,9 21-28 0,-9-3 172 0,0 4-144 0,-3 12 60 0,0 0-92 0,-3 9-20 16,6-4-28-16,-6 6 8 16,3-2-16-16,0-4 16 15,3-2-16-15,-3-8-160 16,6-2 80-16,-3-11-348 15,3-3 232-15</inkml:trace>
  <inkml:trace contextRef="#ctx0" brushRef="#br0" timeOffset="190649.33">21564 15663 736 0,'0'-16'272'0,"0"16"-208"0,3-10-20 0,0 5 292 31,3 2-192-31,-3-5 64 0,3 0-124 0,3-5 4 16,6 2-52-16,6-7-4 16,2 2-20-16,7 0-8 15,3 5 0-15,6 3-24 16,-4 6 12-16,1 4 4 31,-3 4 4-31,-6 7-12 16,-7 3 8-16,-17 13-4 0,-3 0 0 0,-23 19 104 31,-7-1-52-31,-9 6 112 0,3-5-84 16,1-8 52-16,8-3-72 0,0-14-12 31,9-1-24-31,3-7 32 16,6-1-24-16,6-6 4 15,6 0-16-15,6-6-16 16,3 3 0-16,3-7 12 0,3 2-4 0,3-3-12 15,3 3 4-15,-1-5 12 0,1 0-4 16,3-3-136 0,-3 2 76-16,0-4-280 15,-1 2 188-15,-5-5-364 16,-3 5 288-16</inkml:trace>
  <inkml:trace contextRef="#ctx0" brushRef="#br0" timeOffset="190791.76">22094 15790 1120 0,'12'0'416'16,"-12"0"-324"-16,12-2-24 0,-6-1 208 0,3 3-164 0,-3-5-28 0,0 2-52 0,-1-2-8 0,1 5-16 0,-3-3-172 15,3 3 92-15</inkml:trace>
  <inkml:trace contextRef="#ctx0" brushRef="#br0" timeOffset="191356.92">22871 15481 664 0,'12'-3'244'0,"-12"3"-188"0,9-5-16 0,-6 2 136 16,3 3-104-16,0-2 112 15,-1-1-104-15,-2-2 72 16,0 5-88-16,-9-6 40 0,3 6-64 0,-11-2 24 31,-1 4-36-31,-15-2 36 0,6 3-36 0,-12 0-24 16,4 2-4-16,-4 3 16 16,6 0-8-16,-3 2-20 15,10 1 4-15,-1 0 32 16,9-1-16-16,0 1 28 31,6 2-24-31,0-2-20 16,6 2 0-16,0 0 32 0,6 0-16 0,3 0 8 31,6 3-8-31,6 11-16 16,6-1 4-16,3 14 56 0,2 2-28 0,-2 1 96 0,0-6-68 15,-12-6 20-15,-6-2-40 0,-15-10-12 31,0-6-12-15,-21-5 12-16,0-3-12 0,-11-10-268 16,5 0 144-16</inkml:trace>
  <inkml:trace contextRef="#ctx0" brushRef="#br0" timeOffset="191734.45">22781 15198 612 0,'9'-8'228'0,"-9"8"-180"0,9 0-12 0,-6 0 300 0,0 0-192 0,0 0 116 0,0 2-148 0,3-2 84 0,3 3-112 0,0 0 0 15,3 2-48-15,0-2-24 16,0 2-8-16,3-5-16 15,3 3 8-15,-4-3 20 16,4 0-8-16,-3 0-248 16,3 5 128-16,-3-3-464 15,0 1 320-15</inkml:trace>
  <inkml:trace contextRef="#ctx0" brushRef="#br0" timeOffset="191987.93">23168 15020 964 0,'9'8'360'0,"-9"-8"-280"0,9 19-24 0,-6-6 192 16,0 0-148-16,0 8 92 31,3 3-112-31,0 5-20 0,0 3-36 0,0 5 44 15,0-2-36-15,-3-1 12 16,0-2-28-16,-6-8-200 16,3-3 96-16</inkml:trace>
  <inkml:trace contextRef="#ctx0" brushRef="#br0" timeOffset="198625.8">14096 14997 404 0,'-12'-8'148'0,"9"8"-112"0,-3 0-12 0,0 0 208 0,-3-3-132 0,0-5 144 0,-3-5-140 16,3-11 68-16,0-8-100 15,4-7 52-15,5-1-72 0,5-2 4 32,4-1-32-32,9-26 4 15,3 11-16-15,6-16 12 16,0 11-16-16,2-3 4 16,-2 15-4-16,9-2 4 0,-3 14-8 15,17-4-20-15,4 14 8 0,14 5 4 16,-2 9 4-1,2 12 0-15,-5 8 0 16,5 14-12-16,-8 2 8 16,-4 26 28-1,-5 6-12-15,-21 24 136 16,-9-3-80-16,-27 19-4 16,-6-3-40-16,-21 21-24 0,-6-16-4 15,4-18 20-15,-10-19-8 0,-12-13 120 16,-8-11-72-16,-4-12 24 15,4-12-48-15,-1-15 56 0,4-14-48 16,-1-18 36-16,4-21-44 16,11-5-20-16,10 2-4 15,11-5-152-15,15-11 80 16</inkml:trace>
  <inkml:trace contextRef="#ctx0" brushRef="#br0" timeOffset="-191563.56">14831 13637 1008 0,'-18'-3'372'0,"18"3"-288"0,-3-5-24 0,0 2 144 0,6 3-124 0,-6-5 72 0,3 2-88 0,-3-2 28 0,6 2-56 0,-3-2 8 16,6 2-28-16,9-5 8 15,3 6-12-15,21-6-24 16,2 5 4-16,13-2 4 16,-1 5 4-16,-2 2 0 15,-9 6 0-15,-9 3-12 16,-7 0 8-16,-11-1 4 15,-6 1 0-15,-15-3 8 16,-3 2-4-16,-24-4 60 16,-2-1-36-16,-19-5 16 15,7 2-28-15,-7-4 0 16,15 2-8-16,7-3 12 16,11 6-12-16,15-6-12 15,9 1 0-15,27-4-4 16,8 4 0-16,19-6 24 15,-4 2-8-15,-8-2 4 0,-6 6-4 16,-13-6 28-16,-8 5-20 0,-21-5 48 16,-6 3-36-16,-32-3 4 31,-1 5-20-31,-14-2 12 0,2 2-16 16,6 3-188-16,13 6 96 0,11-4-632 15,15 6 392-15</inkml:trace>
  <inkml:trace contextRef="#ctx0" brushRef="#br0" timeOffset="-167893.87">11762 4080 488 0,'-3'0'180'0,"3"0"-140"0,3 0-12 0,-3 0 108 0,0 0-80 0,0 0 148 15,6 0-120-15,0-3 32 0,3 3-68 16,0 0-12-16,0 0-20 0,6 0-12 31,0 0 0-31,6 0 20 16,2 6-12-16,4 1 56 0,0-1-36 0,3-1 12 16,-1 3-28-16,7-3 64 15,-3 3-48-15,9-8 32 31,-1 0-36-31,7-5 8 0,0 2-20 0,-1-2 28 16,-5 5-28-16,2-5 12 16,-2 2-16-16,0-2 20 15,-3 2-20-15,8 0 24 16,1 3-24-16,5-5 4 16,-5 10-8-16,3-5 12 15,-7 0-12-15,1 0 4 16,-6 0-4-1,5-5-8-15,-5 3 4 0,12-4-24 16,-1 6 12-16,10-5 4 16,-7 5 4-16,1 0 60 15,-7 5-32-15,-2-2-20 16,-6 0-8-16,2-3 16 0,-2 0-8 16,9-3-4-1,-4 3 0-15,7-3-4 16,-3 3 0-16,-1-5 8 15,-5 5-4-15,0-5-12 16,-4 2 4-16,4-2 4 0,0 2 0 0,5-2 0 16,-2 5 0-16,8-6 0 31,-5 6 0-31,3-2 44 16,-4 2-24-16,-2-3 0 0,-3 1-12 0,5-4-8 15,-5 4 4-15,9-4-16 16,-7 6 8-16,7 0 20 15,-7 0-8-15,1-5-12 16,-3 10 0-16,-4-5 4 31,-2 0 0-31,3-5-12 16,-3 5 8-16,8-3 4 0,-2 1 0 0,9-1 16 16,-4 3-8-16,7 0-12 15,-10 3 0-15,1-3-16 31,-6 2 12-31,2-2 12 0,-5 0 0 0,6 0 8 16,-1 0-8 0,4 0-4-16,0 0 4 0,2 0-16 15,-2 3 8-15,0 2 20 16,-7-5-8-16,4 0 4 16,-6 0-4-16,8 0-24 15,-2 0 8-15,9-5 4 16,-4 5 4-16,4 0 8 15,-3 5-4-15,-4-2-20 0,-2 2 8 16,-6 1 12-16,-4-4 0 16,-2-2 8-1,0 3-8-15,6-3-4 16,-7 0 4-16,10 0-4 0,-3 0 0 0,-1 0-12 16,-2 0 8-1,-3 0 4 1,0 2 0-16,-6-2 8 15,-4 6-4-15,-2-6-4 16,-3 0 4-16,-3 0-16 0,0 2 8 16,-3-2 20-1,3 0-8-15,-3 0-12 0,0 3 0 0,0-3-4 16,-1 3 0-16,-2-3 16 16,3 5-4-1,-3-5-12-15,0 0 4 16,0 0 20-16,0 0-8 0,-6 0-12 15,0 0 0-15,3 0 12 16,6 0-4-16,-6 0-4 16,3 0 4-16,-6 0-4 15,0 0 0-15,0 0 0 0,0 0 0 0,-3-5 8 32,3 5-4-32,-3 0-12 0,3 5 4 15,-6-5-4 1,6 0 0-16,-3 0 16 15,6 0-4-15,-3 0-116 16,0 0 60-16,-3 0-280 0,3 5 188 0</inkml:trace>
  <inkml:trace contextRef="#ctx0" brushRef="#br0" timeOffset="-165792.22">9473 10261 748 0,'-15'-6'276'0,"15"6"-216"0,-9-2-16 0,6-1 76 0,3 6-76 0,-2-6 88 0,2 3-76 0,-3-3 8 0,6 3-40 0,-1-2 40 16,4 2-36-16,9-3-4 16,3 0-16-16,15 1 20 15,0 2-16-15,11-3-4 16,-2 6-4-16,6-6-16 16,-1 3 8-16,7-3 12 15,-7 6-4-15,1-3 8 16,-3 3-8-16,-13-3-12 15,-5 2 4-15,-21 1-4 16,-3 2 0-16,-27-2 104 0,-2 2-52 16,-19-2 60-16,3 0-60 15,-5-6-4-15,8 3-24 0,0-3 8 16,9 3-16-16,4-2 4 16,11 4-4-16,3-2-16 15,9 0 4-15,6 0-4 16,9 0 0-16,6 0 8 15,2 0 0-15,10-2 0 32,0 2 0-32,6-6 8 0,-1 4-4 0,1-4 8 31,-6 6-8-31,-9-5-20 0,-3 5 8 0,-12-5 20 16,0 5-4-16,-12-5-12 31,0 5 0-31,-9-3 4 15,6 6 0-15,-3-3-12 16,6 0 8-16,0 0-412 16,6 5 228-16</inkml:trace>
  <inkml:trace contextRef="#ctx0" brushRef="#br0" timeOffset="-165164.22">9744 9271 600 0,'3'0'224'0,"-3"0"-176"0,9-8-12 0,-9 3 192 0,3 2-132 0,-6 0 96 0,0 3-112 0,-12 3 52 0,0 2-76 0,-14 3 112 15,2 6-96-15,-9 1 72 31,9 1-84-31,0 0 12 16,10 0-40-16,8-3 4 16,6 3-20-16,12-3 36 15,8 1-28-15,13-6 40 16,0-3-36-16,3-2 4 16,-1-1-20-16,-2-4-8 0,0-1 0 15,-3-2-4 1,-3 2 0-16,-4-2 0 0,-2 5 0 0,-9-3-292 15,0 6 160-15,-6-1-520 16,0 6 368-16</inkml:trace>
  <inkml:trace contextRef="#ctx0" brushRef="#br0" timeOffset="-163482.42">10587 10216 684 0,'-3'0'252'0,"3"0"-192"0,3-3-20 0,-3 0 120 0,0 6-96 0,2-3-16 15,4 0-32-15,6-3 64 0,0 3-44 0,3-2-20 32,3 4-16-32,12-2 16 0,0 0-8 0,14 0 4 15,4 0-4-15,5 0-8 16,1 0 4 0,-3 0-4-16,-4 0 0 0,-5 0-12 31,-9 0 8-31,-7 0 20 15,-2 0-8-15,-9 0 84 16,0 0-48-16,-6-2 24 16,0-1-40-16,-6-2 0 0,3-1-16 0,-9-2-8 15,3 6 0 1,-6-3-84-16,3 2 44 0,-6-5-780 16,6 5 452-1</inkml:trace>
  <inkml:trace contextRef="#ctx0" brushRef="#br0" timeOffset="-162855.72">10673 9364 684 0,'-3'-11'252'0,"3"11"-192"0,-3-8-20 0,0 3 136 0,6 2-104 0,-3-5 88 0,3 6-96 0,-3-6 48 0,0 2-68 16,0-4-4-16,0 4-24 0,0-4-20 15,6 5 0-15,0-3 4 16,6 5 0-16,6 3-12 15,-1 3 8-15,10 5-4 16,0 5 0-16,0 5 24 16,0 4-8-16,-10 4-20 15,-5 0 4-15,-18 6 4 16,0 0 4-16,-17-3 96 16,2-5-52-16,-12-3 52 15,6-8-56-15,-3-7 16 16,7-1-36-16,-4-10 28 15,9 2-32-15,-3-10 20 16,9-1-20-16,0-4-8 16,9 2-4-16,-3-2-16 15,3 4 8-15,0-2-120 16,3 8 68-16,-3 1-400 16,3 4 252-16</inkml:trace>
  <inkml:trace contextRef="#ctx0" brushRef="#br0" timeOffset="-161931.72">11634 10218 572 0,'-9'3'208'0,"9"-3"-160"0,3 3-12 0,0-3 144 0,0 2-104 0,0-2 84 0,3 3-92 0,6-3 132 31,3 2-116-31,9-4 24 16,0 2-64-16,14-5 0 15,1 2-28-15,9-2 28 16,-4 5-28-16,1-6 12 15,-6 6-16-15,-1-2-24 16,-5 2 4-16,0-3 20 16,-6 6-4-16,-4-3-4 0,-5 0 0 15,-6 0-4 1,-3 0 0-16,-3 0 8 0,0 0-4 16,-6 0 8-16,0 0-8 0,-3-3-4 15,0 3 4-15,-3-3-120 16,3 3 64-16,-6-2-684 15,6 2 408 1</inkml:trace>
  <inkml:trace contextRef="#ctx0" brushRef="#br0" timeOffset="-160989.36">12033 9348 704 0,'15'-6'264'0,"-15"6"-208"0,3-7-12 0,-3 4 124 0,3 3-100 0,-3-5 52 0,0-1-72 0,-9 1-24 0,3 2-16 0,-12 3-8 32,3 3 0-32,-17 2 8 15,-1 3-4-15,-15 3-20 16,10 2 8-16,-4 0 4 0,9 3 4 0,3 0-12 16,10 0 8-1,5 0 20-15,9 0-8 0,9-3 40 31,9-3-24-31,8-4 48 16,7-4-40-16,6-7 4 0,0 0-24 0,-1-8-8 16,1 2 0-16,-3-8 4 31,-3 6-4-31,-3-11 8 16,-4 3-8-16,-2-10-12 0,0 1 4 15,-6-12 72 1,0 2-36-16,-3-10-20 0,3 10-12 0,-3-2 0 31,0 8 0-31,-3 2 0 0,-1 8 0 16,-5 3 0-16,3 5 0 15,-6 3-20-15,3 2 12 16,-5 6-12-16,-1 5 8 16,-6 5 8-16,0 9 4 0,-6 9-20 15,6 4 12-15,-3 15 12 16,6 0 0-16,3 9 60 15,3-4-36 1,6-4-4-16,3-6-12 0,3-6 16 16,0-4-16-16,0-3-4 15,0-6-4-15,-6 3-4 16,3-2 0-16</inkml:trace>
  <inkml:trace contextRef="#ctx0" brushRef="#br0" timeOffset="-160272.25">12602 10226 572 0,'-3'-2'208'0,"3"2"-160"0,26 0-12 0,-8 0 172 0,3 2-120 0,18-2 44 16,-3 3-80-16,5-3-20 0,-2 2-20 0,3-4 0 15,-7-1-8-15,-2-2 84 16,-6 2-44-16,-6-2-4 16,0 5-24-16,-7-5 24 15,-2 5-24-15,-3-3 12 16,0 3-16-16,0-3 0 15,0 6-4-15,-3-6-8 16,0 1 4-16,0-4-532 16,0 1 288-16</inkml:trace>
  <inkml:trace contextRef="#ctx0" brushRef="#br0" timeOffset="-159760.33">12816 9438 832 0,'12'-8'308'0,"-12"8"-240"0,15-3-20 16,-9 0 140 0,3 6-112-16,0-6 32 15,2 3-64 1,4-2 0 0,3 2-28-16,0-5 0 0,0 2-8 15,0-5-8-15,3 3 4 0,-1-6 12 16,4 6-8-16,0-8 24 15,-3 5-20-15,-3-8-4 16,0 3-4-16,-12-6 12 16,0 3-8-16,-18 0 48 15,-3 6-28-15,-18 4 4 16,0 6-20-16,-11 11 72 16,5 2-48-16,-3 6 92 15,10 2-72-15,8 8-8 16,12 0-32-16,15 11 32 15,12-1-24-15,14 1-4 16,4 0-12-16,24-11 4 16,-1-5-8-16,13-8-28 15,-4-3 12-15,1-8-488 16,-10-2 272-16</inkml:trace>
  <inkml:trace contextRef="#ctx0" brushRef="#br0" timeOffset="-157384.29">9402 11142 1008 0,'0'8'372'0,"0"-8"-288"0,27 18-24 0,-12-7 124 0,-1-1-112 0,4 3-20 31,3 1-32-31,-3-1-20 0,0 0 4 0,-6-5-128 16,-3 3 68-16</inkml:trace>
  <inkml:trace contextRef="#ctx0" brushRef="#br0" timeOffset="-156785.47">10881 11030 624 0,'3'0'228'0,"-3"0"-176"0,6-2-16 0,-6-1 160 0,3 3-116 0,-6-2 108 0,3 4-108 0,-12-2 36 15,3 0-68-15,-15 0 28 16,4 3-44-16,-7-1 36 16,6 4-40-16,3 2-32 15,6 0 0-15,9 2 16 16,6 1-4-16,18-1-4 16,6 4 0-16,9-4 4 15,2 1-4-15,-14-3 32 16,-3 0-20-16,-27-3-4 15,-3 3-8-15,-24 0-48 16,4 0 24-16</inkml:trace>
  <inkml:trace contextRef="#ctx0" brushRef="#br0" timeOffset="-155317.12">11902 11020 476 0,'3'-3'176'0,"-3"3"-136"0,3-2-12 0,-3-1 100 0,0 3-76 0,0-3-20 0,0 3-20 0,0-2 4 16,0 2-8-16,0-3 4 15,0 3-4-15,0-3-8 16,0 6 4-16</inkml:trace>
  <inkml:trace contextRef="#ctx0" brushRef="#br0" timeOffset="-155070.85">11896 11068 572 0,'3'-3'208'0,"-3"3"-160"0,-6 3-12 15,3-1 76 1,0 3-68-16,-3 3 60 0,0 0-60 0,3 0 48 16,3 3-52-16,6-3-12 15,3 0-16 1,9-3-12-16,3 0 4 0</inkml:trace>
  <inkml:trace contextRef="#ctx0" brushRef="#br0" timeOffset="-153665.1">11655 12025 372 0,'3'0'140'0,"-3"0"-112"0,-6 0-4 0,3 3 76 0,6 2-60 0,-3 3 52 0,3 0-52 0,0 3 24 0,3-1-36 0,3 4 0 15,0-1-16-15,3 0 12 32,0 0-16-32,3-5 4 15,-1 0-4-15,7-8 12 0,3 3-12 0,3-9 4 16,0 1-4-16,-3-5 4 31,-1 2-8-31,-8-3-12 16,0 3 4-16,-6-2 4 0,0 2 0 0,-6-3 0 15,0 6 0 1,-3-3-12-16,0 2 8 0,0-1 4 16,0 1 0-16,0 1 0 15,0 2 0-15,-3 3 0 16,3 3 0-16,-3 8-12 15,6 4 8-15,-6 20 248 0,3 5-132 16,-3 15 148 0,0 1-148-16,-9-3 124 15,3-6-132-15,-9-12 76 0,0-6-100 0,-14-6-12 32,2-7-40-32,-6-10 0 0,6-4-16 0,4-10-88 15,5-2 44-15,0-22-308 31,9 6 188-31,0-6-600 16,6 5 416-16</inkml:trace>
  <inkml:trace contextRef="#ctx0" brushRef="#br0" timeOffset="-105742.14">9557 12057 464 0,'-3'-5'176'0,"3"5"-140"0,-3 2-8 0,0-2 144 0,6 0-100 0,-6 0 140 0,0 3-124 0,-3-3 72 15,0 3-92-15,-3-3 80 16,3 0-88-16,-3 0 24 16,6 0-48-16,0 0-24 15,3 0-4-15,12-3 68 16,6 3-40-16,18-5 12 16,5-1-28-16,16-7-4 15,-4 3-8-15,10-6-24 16,-7 5 8-16,1-2 4 15,-9 2 4-15,-10 3 0 16,-5 3 0-16,-9 3 16 0,-3 2-8 0,-9 0-12 16,-1 5 0-16,-11 0-136 15,-3 0 72-15,-8 1-284 32,2 2 192-32</inkml:trace>
  <inkml:trace contextRef="#ctx0" brushRef="#br0" timeOffset="-105566.98">9881 12017 872 0,'-12'6'324'0,"12"-6"-252"0,0 16-20 0,3-6 208 16,3 3-152-16,3 9 52 15,3-1-92-15,0 5-16 16,0 3-32-16,-3 0-12 31,3 0-4-31,-9-2 20 0,3-3-12 0,-6-3-172 16,0 0 88-16</inkml:trace>
  <inkml:trace contextRef="#ctx0" brushRef="#br0" timeOffset="-105049.75">10691 11771 840 0,'0'0'312'0,"0"0"-244"0,0 24-16 0,-3-3 192 0,3 6-144 0,-3 10 116 0,0 2-124 0,0 6-32 0,3-5-36 16,-3 2 8-16,6-2-20 0,-3 0-12 16,3-3-4-16,-3-5 40 15,3-3-24-15,-3-8-220 16,3-5 112-16</inkml:trace>
  <inkml:trace contextRef="#ctx0" brushRef="#br0" timeOffset="-104818.39">10985 11806 904 0,'9'-14'332'0,"-9"14"-256"0,3 6-24 31,-6 2 116-31,3 5-104 0,-9 19 148 31,3-1-116-31,-5 12 40 16,5-4-80-16,-3 9-44 16,6-6-8-16,-3 9 12 0,6-6-8 0,-6 0 4 15,6-8-4-15,-6-6 12 16,6-7-12-16</inkml:trace>
  <inkml:trace contextRef="#ctx0" brushRef="#br0" timeOffset="-104648.02">10685 12118 984 0,'21'-13'368'0,"-21"13"-288"0,44-14-20 0,-17 7 160 31,0 4-132-31,11-5 0 16,1 3-56-16,0-3-20 0,-3 5-8 0</inkml:trace>
  <inkml:trace contextRef="#ctx0" brushRef="#br0" timeOffset="-104189.71">12024 11808 768 0,'-12'-2'284'0,"12"2"-220"0,-35 18-20 0,8 1 260 16,6-1-176-16,-18 11 232 15,4 3-208-15,-4 3 20 16,12-1-100-16,9 3-4 0,9-3-36 0,18 6 56 15,9-3-48-15,12-3 20 32,6-2-40-32,2-8 0 15,1-5-12-15,-3-9 20 0,-4-2-16 0,-5-8-40 32,-3 0 16-32,-6-5-236 0,0 0 136 0,-6-6-312 15,0 6 236-15</inkml:trace>
  <inkml:trace contextRef="#ctx0" brushRef="#br0" timeOffset="-103952.2">11929 12049 1224 0,'3'-8'456'0,"-3"8"-356"0,6-5-28 0,-3 2 112 31,3 3-116-31,3-2 24 0,0-1-52 0,6-2-28 31,-1 5-4-31,4-6-8 16,3 6 0-16,0-2-344 16,3 4 188-16,-3-2-616 15,-1 6 432-15</inkml:trace>
  <inkml:trace contextRef="#ctx0" brushRef="#br0" timeOffset="-102523.15">9116 12213 840 0,'0'-40'312'0,"0"40"-244"0,15-47-16 0,-6 23 156 0,0 3-124 0,3-24 52 0,0 5-76 0,3-23 104 0,2 7-92 0,4-13-36 16,0 14-20-16,3-6 28 16,-3 11-24-16,5-9-20 15,1 12 0-15,12-6 0 16,0 11 0-1,20-3-28-15,-2 13 16 0,26-5 12 16,0 8 4-16,31-3-12 16,-10 8 4-16,33 3 20 15,-12 5-8-15,26-2-28 16,-8 4 8-16,18-2 24 16,-18 6-8-16,21-1-16 15,-18 9 4-15,5-1-4 16,-23 3 4-16,0 0 24 15,-15 5-8-15,-8 3-12 16,-19 3 0-16,0 2-16 16,-14 3 12-16,-1 8 20 15,-8 2-4-15,-4 11-20 16,-8-2 4-16,-13 7-4 0,-5-2 4 16,-12 2 24-16,-6-2-8 0,-12 5 16 15,-3-3-16-15,-6 11-4 16,3 0 0-16,-6 8-16 15,6-6 8-15,-3 3 12 16,6-10-4-16,-6-6 16 16,3-7-12-16,-9-3-4 15,3-6 0-15,-17-2 12 16,-1-3-8-16,-27 3 24 16,1 0-20-16,-52 7 12 15,1-2-12 1,-65 1-16-16,11-4 0 0,-62-2-4 15,23-3 0-15,-35-2 104 16,30-1-52-16,-22-5 24 16,37 1-36-16,-1-9 24 15,36 0-32-15,4-13 20 16,34 0-24 0,10-13 8-16,27 0-16 0,11-8 28 15,19 5-24-15,2-8-12 16,12 8-8-16,1-5 4 15,11 8 0-15,-3-3 16 16,9 6-8-16,0-3-20 16,9 5 4-16,-3-3-4 0,6 3 4 15,0-2 16-15,3 5-4 0,-3-3 16 16,6 3-12-16,-3-3-20 16,0 2 4-16,0 1 20 15,0 3-4 1,0-1-12-16,3 3 0 15,0 3-16-15,0 2 12 0,3 3 20 16,0 3-4-16,12 2-504 16,6 6 268-16</inkml:trace>
  <inkml:trace contextRef="#ctx0" brushRef="#br0" timeOffset="-101628.81">12563 12009 1080 0,'-6'-10'400'0,"6"10"-312"0,-18-35-24 0,6 17 212 0,6 2-164 0,-15-18 104 0,7-1-124 0,-4-15 20 15,3 10-68-15,6-13-16 16,6 11-16-16,15-27 8 16,6 8-12-16,26-13-12 15,10 13 0-15,26 6-16 16,1 13 12-16,23 12 4 16,-6 15 4-16,12 23-20 15,-15 10 12-15,-2 32-4 16,-13 6 4-16,-17 34 0 15,-13 0 0-15,-32 13-12 16,-9-8 12-16,-30-5-24 0,-6-16 20 0,-38-13 40 16,-1-13-16-1,-32-19 104 1,9-11-64-16,-24-15 28 16,17-6-44-16,-2-12 12 15,21-1-28-15,5-16 16 16,25 3-20-16,5-19-8 15,12 6-4-15,10-3-4 16,11 8 0-16,3 2 0 0,9 12 0 0,-3 1 0 31,6 12 0-31,-3-3 8 0,0 7-4 0,0-2-4 16,-1 6 4-16,1-6 4 16,3 5-4-16,0-7 8 15,3 4-8 1,3-7-100-16,0 5 52 0,0-5-120 15,0 5 88-15,-6 0-68 16,0 3 84-16,-9 2-152 16,0 3 116-16,-9 3-92 0,0 2 104 0</inkml:trace>
  <inkml:trace contextRef="#ctx0" brushRef="#br0" timeOffset="-25248.68">3419 6345 1048 0,'0'-8'388'0,"0"8"-300"0,6-8-28 0,-3 3 164 0,0 5-136 0,0-6 60 0,3 4-84 0,-6-4 60 16,3 6-72-16,-3 0-16 15,6 3-24-15,-6 8 8 16,0 4-12-16,0 9 4 15,3 0-4-15,0 5 36 16,0 0-20-16,0-2 48 16,0-3-40-16,3-3 28 0,-6-3-32 0,3-5 52 15,2-2-44 1,1-6 20-16,0 1-36 16,3-6 8-16,3 2-16 0,3-2 0 15,0 3-4-15,-6-6-8 16,6 3 4-16,3-8 12 15,2 0-8-15,13-18 24 16,3 2-20-16,9-21-4 16,-4 3-4-16,16-14-4 15,-7 11 0-15,10-5 8 16,-6 8-4-16,-1-3-12 16,-5 13 4-16,-7 0 4 0,-8 11 0 0,-6 0 0 15,-3 8 0-15,-6-1 16 16,-3 9-8-16,-4 0-12 31,-2 5 0-31,-6 0-208 16,0 5 116-16,-6 0-348 15,0 6 248-15,-12 0-648 16,1-1 472-16</inkml:trace>
  <inkml:trace contextRef="#ctx0" brushRef="#br0" timeOffset="-24432.02">1922 6345 788 0,'-3'2'292'0,"3"-2"-228"0,0 6-16 0,-6-4 116 0,6 6-100 0,-3 3 52 0,3-1-68 0,0 1 72 0,0 2-68 0,-6 3 36 16,6 0-52-16,-3 5 24 16,3 3-32-16,-9 5 0 15,6-2-16-15,-6 2 20 16,0-6-20-16,0-1 32 15,6 1-28-15,-3-7 100 16,6-2-64-16,0-7 64 16,6 1-64-16,3-8 68 15,3 3-68-15,3-11 36 16,3 0-52-16,9-13-12 16,2-3-12-16,13-21 8 15,0 0-12-15,20-16 4 16,7 6-4-16,2-11-8 15,-8 13 4-15,-1-5-4 16,-11 10 0-16,-7 0 16 16,-2 11-8-16,-9 3-4 15,0 10 0-15,-4 3-4 16,-2 8 0-16,-3-1 0 16,3 6 0-16,-6 1 8 0,-7 4-4 15,1 0-12-15,0 3 4 0,0 0-148 31,-9 3 84-31,0 0-228 0,-3-1 168 0</inkml:trace>
  <inkml:trace contextRef="#ctx0" brushRef="#br0" timeOffset="-18943.15">8798 6310 808 0,'0'-18'300'0,"0"18"-232"0,3-11-20 0,0 6 176 0,0 5-132 0,0-5 96 0,-1 5-108 0,1 0 104 15,0 5-104-15,-3 8 76 16,3 6-92-16,-6 20 12 16,3 4-44-16,-6 15 32 15,6-3-36-15,-2 4-24 16,4-9-4-16,-2 6 16 0,0-14-8 0,0 0 4 16,3-7-4-16,0-6-68 15,0-3 32-15,0-5-312 16,0-5 184-16</inkml:trace>
  <inkml:trace contextRef="#ctx0" brushRef="#br0" timeOffset="-18672.55">8872 6718 1196 0,'6'-32'440'0,"-6"32"-340"0,15-32-32 0,-6 16 176 16,3 3-148-16,6-8 76 16,-1 2-100-16,10-4-12 15,0 2-40-15,6-6-4 16,-4 9-8-16,1-4 4 16,0 6-8-16,-6 1-4 15,-3 7 4-15,-6 0-136 16,-1 8 72-16,-5 0-268 15,0 5 184-15</inkml:trace>
  <inkml:trace contextRef="#ctx0" brushRef="#br0" timeOffset="-18472.25">9018 6570 780 0,'-15'18'288'0,"15"-18"-224"0,-3 29-20 0,3-16 364 16,3 6-232-16,3 2 100 15,3 3-168-15,6 2 0 16,0 1-64-16,2 2-20 16,1-3-12-16,-3-2 8 15,0-3-12-15,-6-2-136 16,0-3 72-16</inkml:trace>
  <inkml:trace contextRef="#ctx0" brushRef="#br0" timeOffset="-18138.47">9542 6583 880 0,'9'-5'328'0,"-9"5"-256"0,21 0-16 16,-10-3 168-1,4 3-132-15,3-3 52 16,3 1-84-16,0-4 8 16,0 6-40-16,-1-5 0 15,-2 5-16-15,0-5-16 0,0 5 0 16,-3-3 4-16,0 6 0 15,-3-6-204-15,0 3 112 0,-6-3-440 16,-3 6 300-16</inkml:trace>
  <inkml:trace contextRef="#ctx0" brushRef="#br0" timeOffset="-17859.89">9619 6739 1268 0,'6'-3'468'0,"-6"3"-364"0,0 0-28 0,0 0 124 15,0 0-124-15,3 3 8 16,0 0-56-16,0-3 72 16,3 0-56-16,6-3-32 15,0 3-8-15,0-3 12 16,3 3-8-16,-1-5-4 15,4 2 0-15,-3-2-4 0,3 2 0 0,-3-2 0 16,0 2 0-16,-3 1-44 16,3 2 24-16,-3 0-232 15,2 2 140-15,-2 1-332 16,0 0 252-16</inkml:trace>
  <inkml:trace contextRef="#ctx0" brushRef="#br0" timeOffset="-12059.54">11167 6355 736 0,'0'0'272'0,"0"0"-208"0,-9 29-20 0,3-5 44 0,6 3-56 0,-6 23 40 0,3 0-40 0,-3 16 44 16,3 1-44-16,0-7 116 16,6-1-80-16,-3-7 144 15,0-9-120-15,-3-9 44 31,3-5-80-31,-3-10 64 0,6-6-68 0,-6-10 44 0,0-3-56 0,-3-16-4 16,3 0-20-16,-6-21 8 16,3 3-16-16,-2-17-4 31,2 6 0-31,-3-10-4 0,6 10 0 0,0-13 0 31,3 13 0-31,9-3-20 0,3 11 12 0,11 5-24 31,7 14 20-31,24 15 4 0,2 8 8 0,7 16 0 32,-4 6 0-32,-11 7 0 15,-9 1 0-15,-22 2 0 16,-5-6 0-16,-29 7 8 16,-4-12-4-16,-30 3 16 15,3-5-12-15,-11-8-4 0,8-6 0 0,-2-12-92 16,8-1 48-16,6-10-460 15,13 0 276-15</inkml:trace>
  <inkml:trace contextRef="#ctx0" brushRef="#br0" timeOffset="-11783.79">11524 6384 1224 0,'-3'-5'456'0,"3"5"-356"0,9-5-28 0,-3 5 172 0,0-5-148 0,9-3 32 0,0 2-76 0,6-4-40 16,-1 2-12-16,7 0-20 15,0 3 12-15,0-1-312 16,-3 6 172-16</inkml:trace>
  <inkml:trace contextRef="#ctx0" brushRef="#br0" timeOffset="-11552.03">11944 6109 924 0,'15'-16'340'0,"-15"16"-260"0,9 3-28 0,-9 0 204 16,3 5-152-16,-3 10 72 15,3 3-104-15,-3 11 56 16,0 2-72-16,0 9-20 16,3-1-24-16,0 3-12 15,2-3 4-15,-5-5-4 16,3-7 0-16,-6-7-540 15,1-4 296-15</inkml:trace>
  <inkml:trace contextRef="#ctx0" brushRef="#br0" timeOffset="-11283.44">12143 6720 1548 0,'6'-13'572'0,"-6"13"-444"0,12-2-36 16,-9-1 260 15,3 6-212-31,0-3-4 16,3 0-84-16,-3 0-20 0,0 0-20 0,-3 0-8 15,0 0 0-15,-6 0 4 31,0 5-4-31,-6-3-320 16,3 4 172-16,-6 2-564 16,3 0 392-16</inkml:trace>
  <inkml:trace contextRef="#ctx0" brushRef="#br0" timeOffset="-10768.25">12992 6318 788 0,'-6'-16'292'0,"6"16"-228"0,-24-2-16 0,3 7 284 0,3 6-192 0,-27 23 276 0,4 6-236 0,-10 15 140 31,10 1-184-31,11 2 32 16,12-8-100-16,12 3-4 0,15-8-40 0,12-2 4 16,3-9-16-16,5-8 0 15,1-4-4-15,-3-15-8 32,0-1 4-32,-4-12 4 15,1 1-4-15,-3-8-92 0,0 0 52 16,0-6-164-16,-3 6 112 15,-1-3-236-15,-2 8 184 0,-3 0-424 16,0 6 312-16</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02T16:46:14.462"/>
    </inkml:context>
    <inkml:brush xml:id="br0">
      <inkml:brushProperty name="width" value="0.05292" units="cm"/>
      <inkml:brushProperty name="height" value="0.05292" units="cm"/>
      <inkml:brushProperty name="color" value="#FF0000"/>
    </inkml:brush>
  </inkml:definitions>
  <inkml:trace contextRef="#ctx0" brushRef="#br0">12420 4098 456 0,'-12'-2'168'0,"12"2"-128"0,-3-3-16 0,0 0 112 0,3 6-80 0,0-6 68 0,3 3-72 0,6-5-4 15,3 3-28-15,15-4 4 16,6 1-12-16,29 0-8 16,4 2 0-16,29-2-4 0,-9 5 0 0,268 13-12 47,-232-5 8-47,9 2 20 15,-15 1-8-15,12 0-12 16,-17 2 0-16,5-3 4 15,-18-2 0-15,-9-2 0 0,-14 2 0 0,-10-3 68 16,-14-5-36-16,-10 0 16 16,-11 0-32-16,-18 0 28 15,-6 0-28-15,-27-8 4 0,-6 5-12 16,-41-7 20-16,-4 4-16 0,-35-1-12 16,6 1-4-16,-21 6-296 15,18 3 164-15</inkml:trace>
  <inkml:trace contextRef="#ctx0" brushRef="#br0" timeOffset="5592.82">3348 10692 424 0,'-9'-19'156'0,"9"25"-120"0,3-12-8 0,3 4 28 0,-4 2-36 0,4 0 0 0,6 0-12 0,-3-3-8 0,6 3 4 16,3-3-4-16,3 1 0 15,3 2 24 1,2 0-12-16,13 2 48 0,3 1-32 15,17-3 64-15,4 0-52 16,17-3 36-16,33 1-44 0,9-1 8 0,27 0-24 16,15 1 8-16,17-4-12 15,22 1 0-15,-1-3-4 16,10-2-8-16,2-1 4 16,6-2 28-16,-8 0-16 15,8-3 92-15,-12 3-60 16,15-3-4-16,-23 2-28 15,14-1-12 1,-14 1 0-16,-4-2 20 0,-2 3-12 0,-31 3 4 16,-2-1-8-1,-9 3 4-15,-21 0-8 0,-21 3 8 16,-15 0-8-16,-12-1 8 16,-11 4-8-16,-13-4 8 31,-11 4-8-31,-12-1-4 0,-12 0 4 0,-10 1-4 31,-5 2 0-31,-6 5-188 16,-6 6 104-16,3 2-668 15</inkml:trace>
  <inkml:trace contextRef="#ctx0" brushRef="#br0" timeOffset="6253.87">13768 10446 364 0,'9'-27'132'0,"0"25"-100"0,9-4-12 0,0 4 52 0,12-4-44 0,14 1 32 0,22 0-32 0,11 2-8 0,13-2-12 0,32 0 28 15,18 2-20-15,23-2 48 16,25-1-36-16,26-4 28 16,15-1-28-16,33 1 28 0,18-6-32 0,0 3 100 15,29-3-68-15,7 0 116 16,-7-3-96-16,4 3 60 16,17-2-80-16,-23 5 32 15,-9 2-52 1,-4 3 16-16,-26 5-32 15,-3 3 36-15,-36 3-32 0,-11 2-12 0,-16 3-8 16,-38 3-4-16,-24-3 0 16,-21 2 8-16,-24-2-4 15,-27 3-64-15,-23 0 32 0,-27 2-304 16,-24 5 180-16</inkml:trace>
  <inkml:trace contextRef="#ctx0" brushRef="#br0" timeOffset="6898.74">3562 13811 248 0,'65'-18'92'0,"-26"12"-72"0,21-7-4 0,-22 5 140 0,13-2-88 0,32-4 68 0,18-1-76 0,12-1 44 16,36-3-60-16,0 1 112 0,21-1-88 15,2 3 44-15,-11 6-64 0,9 4-8 16,-12 4-24-16,-13-1 8 0,7 0-16 15,-12 3-4-15,-18 0 0 32,-15-2 12-32,-11-3-8 0,-10-1-12 0,-12-2 0 31,-11 0 12-31,-13 0-4 16,-8 0-160-16,-3-2 84 0,-6 2-604 15</inkml:trace>
  <inkml:trace contextRef="#ctx0" brushRef="#br0" timeOffset="7642.31">14465 13859 612 0,'12'-21'228'0,"3"18"-180"0,18-2-12 0,-7 2 0 0,16 3-28 0,12-3 16 0,23 1-16 0,24-1 24 0,12 3-20 16,30-5 4-16,18 2-8 0,17-5 4 16,25 0-8-16,29-5 40 15,9-3-20-15,33-5 84 0,18-5-60 16,-10-3 100-16,19-6-84 16,6-2 148-16,-22 0-120 15,7 3 68-15,-15 7-92 16,-15 9 0-16,-39 2-44 15,-17 8 12-15,-31 8-20 16,-35 5-16-16,-27 8-4 0,-18 3 4 16,-20 3 0-16,-19 2-256 15,-11 8 140-15,-15-2-412 16,-15-1 296-16,-27 8-376 16</inkml:trace>
  <inkml:trace contextRef="#ctx0" brushRef="#br0" timeOffset="8442.92">3053 16584 560 0,'15'-29'208'0,"-3"21"-164"0,11-5-8 0,-2 8 92 15,0-1-76-15,9 4-4 0,0-1-28 0,2 6-16 0,1-1 0 0,6 4-4 0,14-1 0 16,25 0-12-16,17 6 8 16,12-1 4-16,27-2 0 0,15 0 8 15,18-3-4-15,11 3 16 16,13-5-12-16,14-3 128 31,1-5-72-31,11-1 4 0,-9 1-40 16,6 0-8-16,-17-3-12 15,8 0-8-15,-20 3 4 16,-18-3-4-16,-1 0 0 16,-17 3 0-16,-18 2 0 15,-18-2-12-15,-9-3 8 0,-8 2 20 16,-13 1-8-16,-12 2 16 16,-11 1-16-1,-7 2-144-15,-2 0 72 0,0 0-520 16,11 2 324-1,7-2-20-15</inkml:trace>
  <inkml:trace contextRef="#ctx0" brushRef="#br0" timeOffset="9097.39">14590 16825 548 0,'6'-19'204'0,"6"19"-156"0,12-5-16 0,-4 5 52 0,16 0-52 0,21 3 48 0,35 2-44 0,15-2 8 0,39 2-28 0,15-2 8 0,29-3-12 16,16-3 64 0,38-2-44-16,9-3 92 0,24-6-68 15,23-4 80-15,10-3-80 16,-1 0 68-16,19-3-68 16,-1 3 40-16,-23 7-56 15,-1 6-12-15,-20 8-16 16,-24 11-12-16,-24 5 4 15,-11 5-4-15,-34 0 0 0,-14-2-144 16,-10-3 80-16,-20-6-352 16,-9-7 232-16,-3-3-492 15</inkml:trace>
  <inkml:trace contextRef="#ctx0" brushRef="#br0" timeOffset="26560.86">7920 10374 444 0,'26'-29'164'0,"-20"21"-124"0,-9-2-16 0,3 4 148 0,-3 1-100 16,-3 0 44-16,-6 2-72 0,-2 3-32 0,-7 5-12 16,-15 6 0-16,-18 5 0 0,-14 8 0 0,-9 7 0 15,-16 4 0-15,-32 2 0 16,-3 3 0-16,-29-3 0 16,-19 0 52-16,-29-6-28 15,-7-1 32-15,-32-7-28 16,6 1 44-16,-24-3-40 0,-6-2 12 15,6-1-28 1,-9-4 80-16,30-4-52 0,-6-2 56 16,33 0-56-1,20-8 40-15,1 3-48 16,23-3-20-16,13-6-8 0,-10 1-8 0,24-3 0 16,18-2 16-16,3-4-8 15,3-1-12 1,15-9 0-1,14-5 12-15,10-11-4 0,17-8 40 0,13-10-20 16,8 0 48-16,6 0-40 16,13-1-8-16,5-7-12 15,9-8 68-15,6-5-44 0,6-6 32 16,6 11-40-16,9 5-8 31,3-2-12-31,2-6 12 0,19-2-12 0,23 5-12 16,16 10 0-1,-1 6 4-15,24 2 0 0,18 1 8 16,0-3-4-16,1-3-12 16,19-3 4-16,-5 6 12 31,-3 5-4-31,18 3-12 0,0 2 4 0,9-2 4 16,14-3 0-16,-2-2 0 31,32-6 0-31,-8 5 0 15,26 6 0-15,-21 7-20 16,22 9 12-16,-25 10 20 0,15 3-4 16,-17 11-12-16,-7 2 0 15,7 8 4-15,-25 5 0 16,1 5 0-16,6 14 0 16,-31 11-28-16,-5 10 16 15,3 5 4-15,-15 3 8 16,-12-3 0-16,-3-2 0 15,-3-1 16-15,-8 6-8 16,-19 11-20-16,-18 2 4 16,-14-5 12-16,-9 2 0 15,-7-7-4-15,-11-1 4 0,-9 9-16 16,-9 13 8-16,-12 10 4 16,-12-8 0-16,-12-5 8 15,-17 8-4-15,-19 8-4 16,-11 0 4-16,-4-2-16 0,-8-12 8 0,-24-9 28 15,-12 7-12-15,-3-3-4 16,-33 3-4-16,3-5-16 31,-9-8 8-31,-5-8 12 16,11-8-4-16,-12-8-4 16,-2 2 4-16,14-4-4 15,-18 2 0-15,16 0 0 16,-7 0 0-16,-12-3 0 15,19-5 0-15,-7-2 8 16,-3-6-4-16,27-5 8 0,1-5-8 16,-1-4-20-16,12-1 8 15,21-4 40-15,5-2-20 16,-2 0 0-16,3 0-8 16,15 0-16-16,8 0 8 15,10-2-4-15,2-1 0 16,4 0 16-16,-3 1-4 15,8-3 16-15,6 2-12 0,13-2 4 16,2 2-4-16,6-2 4 16,10-1-8-16,2 4-4 15,6-4 4-15,-3 1-4 16,6 2 0-16,0 1 0 16,3-1 0-16,0 1 0 15,0-1 0 1,6 3 24-16,-6 0-12 0,6 0 12 0,0 0-12 15,3 0 0 1,-3-3-4-16,3 3-8 16,0 0 4-16,0 0 4 0,-2-2-4 15,2-1-4 1,0-2 4-16,0 2-16 16,0 0 8-16,0 1 20 15,0-1-8-15,0 3-20 16,0 0 4-16,0 0 20 15,0 0-4-15,0 0-20 16,0-3 4-16,0 3 4 0,5 0 4 16,1 3 0-16,-6-3 0 15,0 0 16-15,9 5-8 16,-9 1-20-16,0-6 4 16,3 5 4-16,0 0 4 15,-3-5 0-15,6 3 0 16,-6-3 16-16,3 0-8 15,3-3 4-15,-6-2-4 16,3 0-16-16,3-1 4 0,-6 4 4 16,3-1 0-1,0 0 0-15,0 1 0 0,3-1 0 16,0 0 0-16,0 1 0 16,0-1 0-1,3 1 0-15,-6 2 0 0,3 0-44 16,0 2 24-16,-3 3-292 15,0 1 172-15,0-1-560 16,-6 0 396-16</inkml:trace>
  <inkml:trace contextRef="#ctx0" brushRef="#br0" timeOffset="30372.77">3470 7273 840 0,'0'-15'312'0,"0"15"-244"0,6-8-16 0,-4 13 288 0,4 5-196 0,0 17 188 0,3 5-192 0,3 13 0 15,0 0-88-15,6 2-4 16,-6-4-32-16,0 2-8 16,3-6-4-16,-3 1 4 15,-3-6-4-15,-7-2-180 16,7-5 100-16</inkml:trace>
  <inkml:trace contextRef="#ctx0" brushRef="#br0" timeOffset="30707.81">3865 7382 872 0,'3'-24'324'0,"-3"24"-252"0,0-21-20 0,6 13 164 16,-3 3-128-16,9 5-44 15,3 2-32-15,9 17-20 16,6 7 0-16,8 9 228 16,-5 2-120-16,-3 2 108 15,-6-2-120-15,-15 6 148 16,-3-6-136-16,-21-3 104 16,0-2-120-16,-15-13 28 15,9-4-68-15,-12-17-16 16,10-4-16-16,-1-17-12 15,6-1 4-15,3-26-296 16,9 2 160-16</inkml:trace>
  <inkml:trace contextRef="#ctx0" brushRef="#br0" timeOffset="31521.98">4952 7416 1224 0,'-3'6'456'0,"3"-6"-356"0,-6 26-28 0,0-7 288 0,3-1-212 0,-3 11 36 0,-6 0-108 0,3 6-32 16,3-4-28-16,3 1 8 16,3 0-16-16,0-6-12 15,6-2 0-15,6-11-288 32,6-5 160-32,3-13-588 15,3 0 400-15</inkml:trace>
  <inkml:trace contextRef="#ctx0" brushRef="#br0" timeOffset="31912.26">5163 7398 1092 0,'15'-11'404'0,"-15"11"-316"0,0 3-24 0,-3-1 160 16,3 6-136-16,-6 8 124 31,0 5-124-31,-6 6 44 0,6-1-76 0,-3-2-16 16,3-3-24-16,3-2-12 15,3-1 0-15,6-4 4 16,3-4-4-16,3-7-48 0,6-1 28 16,3-7-244-1,0 0 144-15,-3-8-128 0,-3 5 144 0,-7 0-12 16,1 3 68-16,-12 5 144 16,3 2-56-16,-6 9 288 15,4 5-188-15,-10 7 96 16,6 1-140-16,3 3-28 31,6-1-48-31,6 1-24 0,5-4-4 0,16-7-728 31,3-5 400-31</inkml:trace>
  <inkml:trace contextRef="#ctx0" brushRef="#br0" timeOffset="32741.86">6181 7723 1248 0,'-3'-18'460'0,"3"18"-356"0,9-29-32 0,-3 15 52 0,3 6-84 0,6-7-8 0,3 4-20 0,3-2-20 16,-4 5 4-16,-2 8-4 15,-3 5 0-15,-12 16 16 16,0 8-4-16,-15 14 148 16,0 2-84-16,1 0 44 15,2-6-68-15,6-7 4 16,6-3-32-16,9-10 44 15,3-3-32-15,8-11-4 16,7 0-16-16,3-10-8 16,0 2 4-16,-3-7-68 15,-1-1 36-15,-5-2-312 0,0 2 184 0</inkml:trace>
  <inkml:trace contextRef="#ctx0" brushRef="#br0" timeOffset="32975.6">6637 7654 808 0,'3'-18'300'0,"-3"18"-232"0,9-8-20 0,-4 8 160 16,1 5-124-16,3 8 52 15,3 6-76-15,-6 13 164 16,3-1-124-16,-12 4 160 16,0 2-152-16,-9-11 88 0,3-2-112 0,-9-8 8 15,7-3-56-15,-7-10-24 31,6-3-4-31,-3-13-8 0,6 2 0 0,3-18-276 16,3 0 152-16</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02T16:48:23.998"/>
    </inkml:context>
    <inkml:brush xml:id="br0">
      <inkml:brushProperty name="width" value="0.05292" units="cm"/>
      <inkml:brushProperty name="height" value="0.05292" units="cm"/>
      <inkml:brushProperty name="color" value="#FF0000"/>
    </inkml:brush>
  </inkml:definitions>
  <inkml:trace contextRef="#ctx0" brushRef="#br0">20248 8226 716 0,'6'-19'264'16,"-6"19"-204"-16,6-10-16 0,-3 5 64 0,3 5-68 0,0 0 44 0,0 2-48 0,0 6 96 15,3 5-76-15,-3 6 64 16,3-1-68-16,-6 4 148 15,3-1-112-15,-6-5 64 16,0-1-88-16,-3-4 36 16,3 0-60-16,-6-9 40 15,3-2-44-15,-3-10 32 16,6 2-36-16,-3-13-36 0,3 5 0 0,-3-3-176 31,6 6 100-31</inkml:trace>
  <inkml:trace contextRef="#ctx0" brushRef="#br0" timeOffset="606.79">20638 8234 664 0,'-6'13'244'16,"6"-13"-188"-16,-6 11-16 0,3-6 180 0,6 0-128 0,-3-2 104 0,0 0-112 0,0-9 68 16,6 4-88-16,0-9 20 15,0 0-48-15,0-4-24 16,0 4-4-16,0-2 0 16,3 5-4-16,-3 3-12 15,0 7 4-15,-3 9 40 16,0 2-24-16,-3 5 148 15,0 1-88-15,-3-3 40 16,0 0-68-16,-3-6 12 16,3 1-36-16,-3-6-8 0,3-2-8 15,-3-8-236-15,3 2 128 0,-3-5-536 16,3 3 352-16</inkml:trace>
  <inkml:trace contextRef="#ctx0" brushRef="#br0" timeOffset="1347.92">20106 8819 624 0,'6'-6'228'0,"-6"6"-176"0,2 6-16 0,-2-4 140 0,0 4-104 0,0 1 76 0,3 4-84 0,-3-6 80 0,0 3-84 0,0-5 104 32,3 0-92-32,-3-3 76 15,0 0-84-15,0-6 48 16,3 4-68-16,0-9-4 15,0 3-24-15,-3-5-20 16,0 5 0-16,0-5 4 16,3 5 0-16,-3 0 0 15,0 3 0-15,-3-1-44 16,3 6 24-16,-3-5-312 16,0 5 184-16,0-3-780 15,3 3 512-15</inkml:trace>
  <inkml:trace contextRef="#ctx0" brushRef="#br0" timeOffset="1914.06">20022 9358 572 0,'-12'-5'208'0,"12"5"-160"0,-6-8-12 0,3 3 32 0,6 2-44 0</inkml:trace>
  <inkml:trace contextRef="#ctx0" brushRef="#br0" timeOffset="2289.08">20037 8856 676 0,'-3'5'248'0,"3"-5"-192"0,12 0-16 0,-6-3 208 16,3 3-144-16,6-2 36 15,6 2-84-15,-1 0 20 16,1 2-44-16,-3 4 80 31,0 1-64-31,-9 1 100 0,0 3-84 0,-9-3 120 16,-3 0-104-16,-6-3 4 16,3 3-48-16,-3-8-36 15,3 0 0-15,-6-5 0 16,6 0 0-16,0-6-220 15,3 6 120-15,-3-3-288 16,3 5 220-16</inkml:trace>
  <inkml:trace contextRef="#ctx0" brushRef="#br0" timeOffset="2679.49">20076 9409 880 0,'-3'-3'328'0,"3"3"-256"0,6-11-16 0,-3 6 320 16,3 5-216-16,-3-5 40 15,3 5-120-15,0-6-32 16,3 6-32-16,2-2-12 15,1 2 0-15,0 0-4 16,0 5 0-16,-6 0 24 31,3 6-12-31,-9 0 120 0,3-1-76 0,-9-2 128 32,0 0-104-32,-6-8-12 0,3 3-44 0,-6-9 0 15,6 1-12-15,-5-8-8 16,5 2 0-16,-3-2-216 15,3 2 116-15,-3 4-304 16,3 4 224-16,0 0-464 16,3 6 360-16</inkml:trace>
  <inkml:trace contextRef="#ctx0" brushRef="#br0" timeOffset="3226.29">20802 8673 704 0,'-3'-11'264'0,"3"11"-208"0,-3-10-12 0,3 5 204 0,3 2-144 0,0-2 88 0,3 2-108 0,0 0 20 0,0 6-60 0,0 0 80 15,3 2-68-15,-3 0 124 16,0 3-104-16,-6-5 116 15,3-1-112-15,-3-4 56 16,0 2-76-16,-3-5-36 16,3 2-12-16,-3-5-4 15,0 5-4-15,-3-2-212 16,6 5 112-16,-6 0-508 16,6 5 336-16</inkml:trace>
  <inkml:trace contextRef="#ctx0" brushRef="#br0" timeOffset="3999.99">20885 9673 820 0,'6'-8'304'0,"-6"8"-236"0,15-5-20 0,-6 2 160 0,0 3-124 0,3-2 96 0,0 2-100 0,-3 0 112 15,3 5-108-15,-9 3 100 16,3 2-104-16,-15 1 88 0,3 0-92 0,-9-1 56 16,0 1-76-16,-3-6-4 31,6 3-32-31,0-11-4 0,6 3-8 0,3-10-128 16,6 2 64-16,3-8-276 15,3 5 184-15</inkml:trace>
  <inkml:trace contextRef="#ctx0" brushRef="#br0" timeOffset="4564.76">20716 10144 944 0,'3'8'352'0,"-3"-8"-276"0,3 5-20 0,-3-2 216 0,3 0-160 0,0 2 124 0,3 3-140 0,-6 0 48 31,0 2-84-31,-9 1 28 0,6 2-52 0,-6-2 24 16,3-1-32-16,-3-4-8 15,6-1-12 1,-3-8-16-16,3 1 4 0,-3-9-68 15,6 3 40-15,0-5-200 32,6 2 132-32,-3 1-300 0,0 4 224 15,0 6-604-15,0 8 436 16</inkml:trace>
  <inkml:trace contextRef="#ctx0" brushRef="#br0" timeOffset="5131.42">20234 10274 964 0,'-3'2'360'0,"3"-2"-280"0,-6 3-24 0,3-3 304 0,3 3-208 0,-3-3 132 0,6 0-164 0,-3 0-24 15,0 0-56-15,3-3-28 16,3 3-8-16,0-5-4 15,2 5 0-15,-5-3 0 16,0 6 0-16,-3-1 44 16,3 4-24-16,-3-1 88 15,0 0-60-15,-3-2 20 16,0 2-36-16,0-7-20 16,3 2-8-16,-3-6-180 15,6 4 96-15,-3-6-340 16,0 5 236-16,0-2-700 15,0 2 496-15</inkml:trace>
  <inkml:trace contextRef="#ctx0" brushRef="#br0" timeOffset="10854.84">16715 7146 288 0,'18'-2'108'0,"-18"2"-84"0,18 0-4 0,-12 0 76 0,0 0-56 0,-6 2 44 0,3 1-48 0,-15 2 88 16,0 3-72-16,-24 19 56 15,1 7-64-15,-46 24 48 16,1 6-52-1,-51 28-28 1,6-4-12-16,-36 20 8 0,24-7-4 0,-26 10 96 16,23-16-56-16,-18 6 104 15,27-17-84-15,-9 1-12 16,24-16-32-16,3-8 108 16,21-8-72-16,-4-6-4 15,22-7-32-15,-9 8 4 16,17-3-16-16,1 5-12 15,17-3 0-15,0-2 12 16,16-5-4-16,-4-8 84 16,12-8-44-16,-3-6-4 31,9-2-24-31,-2-5-4 0,5-3-4 16,-3-3-8-16,9 3 4 0,-3-6-4 15,6 4 0-15,0-6 8 16,3 0-4-16,-3 0-12 15,6 0 4-15,-6 0 12 16,3 0-4-16,-6 0 8 0,3 0-8 16,-9 0-12-1,7 0 4-15,-7-3 12 0,6 3-4 16,3-5-320-16,6-1 172 0,12-7-600 31,6 0 416-31</inkml:trace>
  <inkml:trace contextRef="#ctx0" brushRef="#br0" timeOffset="11596.03">17072 7879 540 0,'-3'-2'200'0,"3"2"-156"0,6 2-12 0,-6-4 36 0,3 2-44 0,-3-3 24 0,3 3-28 0,-3-3 52 15,0 1-40-15,-9-1 36 16,1 3-36-16,-19 0-8 15,0 3-16-15,-42-1 12 16,1 6-12-16,-45-5-12 16,9 2 0-16,-39-2 28 15,18 0-12-15,-42-3 40 32,18 0-28-32,-35 0 76 0,23 2-56 0,-24 1-4 0,31 5-24 15,2-6 68 1,30 4-48-16,9-6 4 15,26 2-24-15,10-4 8 16,20-1-16-16,10-2 40 0,14-1-24 0,9-4 4 31,9 5-16-31,4-3 0 16,5 5-4-16,3 0-260 16,3 3 136-16</inkml:trace>
  <inkml:trace contextRef="#ctx0" brushRef="#br0" timeOffset="12998.07">16986 8774 424 0,'-9'2'156'0,"9"-2"-120"0,-12 6-8 0,0-1 132 0,6 5-92 0,-26 12 68 0,2 1-76 0,-39 36 168 16,1 9-128-16,-57 57 52 16,3 2-88-16,-57 55-28 15,16-7-24-15,-31 13-12 0,30-27 4 16,4-2 12-16,35-24-8 0,6-13 136 15,26-25-76-15,-8-4 76 16,21-16-84-16,-1 7 4 31,19-12-40-31,2-1 24 16,19-10-32-16,-1-5 12 16,12-9-16-16,-2-4-16 15,5-9 0-15,-3-2 28 16,6-6-12-16,-3-2-12 15,7-5-4-15,-1-3-4 16,6-1 0-16,-3-1 16 16,9-4-4-16,-3-2-4 0,6 0 4 15,-3-5 4-15,6 5-4 16,-3-8-80-16,3 2 40 16,-3-2-208-16,6 3 140 15,-6 0-540-15,6 5 360 16</inkml:trace>
  <inkml:trace contextRef="#ctx0" brushRef="#br0" timeOffset="15379.5">19391 8342 560 0,'-18'-10'208'0,"18"10"-164"0,-6-6-8 0,3 1 156 0,6 5-112 0,-3-8 64 0,6 0-84 0,6-13 28 15,3 0-52-15,12-13 32 32,6 2-36-32,8-5 0 0,-2 8-20 15,6 2-16 1,-7 9 0-16,1 10-32 0,-6 8 20 0,0 21 4 15,-1 5 12-15,13 22-12 16,3 0 8-16,14 2 116 16,-2-5-60-16,2-16 32 15,-5-3-48-15,-4-20 12 16,-8-4-28-16,-9-12 8 16,-10-6-16-16,-8-3-16 15,-6 6 0-15,-15 0-296 16,-3 5 164-16</inkml:trace>
  <inkml:trace contextRef="#ctx0" brushRef="#br0" timeOffset="16032.99">19138 9776 464 0,'24'-8'176'0,"-24"8"-140"0,24-18-8 0,-15 5 196 0,3 5-128 0,-3-16 236 0,-1 0-188 0,-2-8 52 16,0 3-116-16,3-5-36 15,0 7-28-15,6-4-16 16,0 4 4-16,12 1-4 0,6 5 0 0,23-3-36 15,4 8 20-15,11-3-40 16,1 9 36-16,-1-3-4 31,-6 5 16-31,1 2 8 0,-10 4 0 0,-8 2-20 16,-12 5 12-16,-12 3 12 16,-9 2 0-16,-10 6-4 31,1 0 4-31,-3 3-84 0,0-1 44 15,-3-2-232-15,3-3 148 0</inkml:trace>
  <inkml:trace contextRef="#ctx0" brushRef="#br0" timeOffset="16758.87">19236 9197 600 0,'9'-8'224'0,"-9"8"-176"0,15-24-12 0,-3 6 160 0,0 2-116 0,9-16 64 0,0 3-84 0,14-8 20 16,4 5-48-16,9-5-8 15,-4 8-16-15,1 5-16 16,-3 8 4-16,-4 11-4 15,-8 5 0-15,0 5 8 0,-3 3 0 16,5-2 0-16,1 1 0 16,15-9 8-1,-1 2-4-15,10-16 16 0,-3 3-12 16,-1-19-12-16,-5 3 0 16,-7-16 20-16,-5 8-8 0,-6-5-12 15,-6 10 0-15,-9 8-376 16,0 8 208-16</inkml:trace>
  <inkml:trace contextRef="#ctx0" brushRef="#br0" timeOffset="22234.07">19823 7549 984 0,'6'-35'368'0,"-6"35"-288"0,12-58-20 0,0 21 152 0,5 5-128 0,19-26 108 0,6 5-112 0,17-16 28 16,1 14-64-16,32-11 64 0,-3 13-60 16,28 5-36-1,-10 16-8-15,27 24-4 0,-6 14 0 0,9 25 0 16,-15 9 0-16,-6 24 0 15,-21 2 0-15,-15 13 60 16,-20-7-32-16,-16-6 60 16,-14-8-52-16,-12-13 72 15,-6-8-60-15,-12-8 20 16,-3-5-40 0,-9-6-16-16,3 1-8 15,-6-6-4-15,3 0 0 0,-2-5 0 16,5 0 0-16,-3-3 0 15,6 3 0-15,-3-5 8 16,6 2-4-16,-6-5-4 0,6 3 4 16,-6-3-16-16,6 0 8 0,-6-3 20 15,3 1-8-15,-6-6 4 32,6 0-4-32,-9-5 12 0,6 2-12 0,-8-5-28 15,5 6 8-15,-6-9 4 16,6 6 8-1,-3-3 0-15,6 3 0 0,0 2-12 16,3 6 8 0,3 5-24-1,6 8 16-15,9 5-4 0,3 3 8 0,18 5 0 16,2 3 0-16,10 2 16 16,-3-2-4-16,-4-5 40 15,-2-1-20-15,-6-10 48 16,-6 0-40-16,-3-11 20 15,-4 1-32-15,-2-6 8 16,0 0-16-16,-6-3 0 16,3 3-4-16,-6-2-16 15,3 2 4-15,-9-3 12 0,3 6-4 16,-3-3-224 0,3 5 124-16</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02T16:49:41.370"/>
    </inkml:context>
    <inkml:brush xml:id="br0">
      <inkml:brushProperty name="width" value="0.05292" units="cm"/>
      <inkml:brushProperty name="height" value="0.05292" units="cm"/>
      <inkml:brushProperty name="color" value="#FF0000"/>
    </inkml:brush>
  </inkml:definitions>
  <inkml:trace contextRef="#ctx0" brushRef="#br0">16129 9919 1432 0,'15'0'532'0,"-15"0"-412"0,15 8-36 0,-3-3 44 15,-1 1-88-15,7 2-36 16,0 0-4-16,3-6-100 16,3 1 52-16,3-6-348 15,2 1 220-15</inkml:trace>
  <inkml:trace contextRef="#ctx0" brushRef="#br0" timeOffset="42305">13667 11269 372 0,'-56'-74'140'0,"56"74"-112"0,-21-90-4 0</inkml:trace>
  <inkml:trace contextRef="#ctx0" brushRef="#br0" timeOffset="44212.49">14572 9935 684 0,'-3'-16'252'0,"3"16"-192"0,3-18-20 0,-3 7 188 32,0 6-132-32,-3-6 76 0,0 6-100 15,-3-6 20-15,3 6-52 0,-9-3 28 16,3 6-36-16,-11-1-8 31,2 3-16-31,-15 3 12 0,6 4-12 0,-12 7 4 31,10 4-4-31,-19 17 64 0,6 2-40 0,-29 18 40 16,6-2-40-16,-19 21 96 31,16-5-72-31,-16 16 48 0,13-6-64 0,-6 0 68 16,11-10-60-16,1-3 20 15,14-7-40-15,3 9 8 32,16-9-20-32,-1 1-8 15,9-4-4-15,3-6-4 0,6-7 0 0,-3-6 8 16,7-8-4-16,-7-5-4 31,6-3 4-31,-3-5 12 16,3-3-8-16,-3-3-12 15,3-2 0-15,0-2 20 16,6-1-8-16,-3-2-12 16,6 2 0-16,-5-3 4 15,5 1 0-15,-3 0 8 16,3-1-4-16,-3 1-4 0,3 0 4 16,-6-1-4-16,6 1 0 15,-3-3-12-15,6 3 8 0,-3-3 12 16,6 0-4-16,-3 0-12 15,0 0 4-15,0 0 12 16,0 0-4-16,0 0-12 16,0 0 4-16,0 0 20 15,0 2-8-15,0-2-12 0,0 0 0 0,0 0 12 32,0 0-4-32,0 0-12 0,0 0 4 0,0 0 20 15,0 0-8-15,0 0-4 31,0 0 0-31,0 0-4 16,0 0 0-16,0 0 0 16,0 0 0-16,0 0-20 15,0 0 12-15,0 0 12 16,0 0 0-16,0 0-4 16,0 0 4-16,0 0-4 15,0 0 0-15,0-2 8 16,3 2-4-16,-3-3-4 15,3 3 4-15,0-3 4 16,3 1-4-16,-3-4-12 0,3 6 4 16,-3-5 64-1,0 5-32-15,-3-3-12 0,3 3-8 16,-3-2-8-16,3 2 0 0,-3-3 8 16,3 3-4-16,-3-2 8 15,2 2-8-15,-2-3-20 16,0 6 8-16,0-3 12 15,0 0 0-15,0-3-4 16,3 3 4-16,-3-3-16 16,0 3 8-16,0-2 4 15,0 4 0-15,0-4-12 16,0 2 8-16,0-3 20 16,0 6-8-16,0-3-12 15,0 0 0-15,0 0 4 16,0 0 0-16,0-3 8 15,0 3-4-15,0-3-20 16,0 3 8-16,0-2 12 0,0 4 0 16,0-2-4-1,0 0 4-15,0 0 4 16,0 0-4-16,0 0 8 16,0 0-8-16,0 0-12 15,0 0 4-15,0 0-4 16,0 0 0-16,0 0 16 15,0 0-4-15,0 0-4 0,0 0 4 16,0 0 4-16,0 0-4 16,0 0-12-1,0 0 4-15,0 0-4 0,0 0 0 0,0 0 16 16,0 0-4 0,0 0-12-16,0 0 4 0,0 0 12 15,0 0-4-15,0 0 16 16,0 0-12-16,-3 0-12 15,3 0 0-15,-8 0-16 16,2 0 12-16,-12 0 20 16,0 0-4-16,-18 0-12 15,6 3 0-15,-14 0 4 16,5 2 0-16,-9-2-12 16,7-1 8-16,-16-2 20 15,7 3-8-15,-10-3 4 16,9 2-4-16,-8 1-8 15,14 0 4-15,1-1-24 16,11 1 12-16,0 0 12 16,9-1 0-16,-2 1-4 0,8 2 4 0,-6-2-4 15,6 2 0-15,-9-2-12 16,6 0 8-16,-8-1-4 16,8 1 0-16,-6-3 24 31,9 2-8-31,-3-2-12 15,9 0 0-15,1 0 4 16,8 0 0-16,-3 0 0 0,3 0 0 0,-3-2 8 16,6 2-4-16,-6-3-12 15,6 6 4 1,-3-3 12-16,3 0-4 16,-3 0-12-16,6 0 4 15,-3 0 20-15,0 0-8 0,0-3-20 16,0 3 4-16,0-2 12 15,0 4 0-15,-3-2-4 16,3 0 4-16,-3-2-16 16,0 2 8-16,-3-3-268 15,6 3 144-15,0-3-376 16,3 6 284-16</inkml:trace>
  <inkml:trace contextRef="#ctx0" brushRef="#br0" timeOffset="49453.42">12236 11314 352 0,'5'-3'132'0,"-5"3"-104"0,12-8-8 0,-3 3 88 0,0 5-64 0,9-8 36 0,0 2-48 0,0-4 60 15,3 5-52-15,-6-6 132 0,-1 3-96 0,-5 3 44 32,0 2-72-32,-9 1 44 0,-3 2-52 0,-12-3 60 15,1 3-60 1,-16-5 88-16,0-1-72 0,-12-4 24 16,7 2-44-1,-10-5 20-15,6 5-28 0,-8-6 28 16,11 4-32-16,-9-3-12 15,7 5-8-15,-10 0-4 16,6 2 0-16,-5 1 16 16,11 5-8-16,0-3 4 31,9 6-4-31,4-3-8 16,8 0 4-16,3 0 40 0,6 0-24 0,0-3 16 15,3 3-20 1,-3-2-16-16,3-1-4 0,-6 1 12 15,6 2-4-15,-6-3 16 16,3 6-12-16,-3-3-28 16,3 0 8-16,0 0 4 15,3 0 8-15,-3 0 8 16,6 0-4-16,-3-3 8 16,6 3-8-16,-6-3-12 15,3 3 4-15,-2-2 20 16,-1 2-8-16,-3-3-20 15,6 6 4-15,-6-3 4 0,6 0 4 16,-3 0 0 0,3 0 0-16,-3 0 0 15,6 0 0-15,-3 0 16 16,0 0-8-16,3 0 4 16,0 0-4-16,0 0 28 15,0 0-20-15,0 0 40 0,0 0-32 0,-3 0 20 31,0 0-24-31,0 0 28 0,0 0-32 0,0 0 12 32,5 0-16-32,1 0 28 15,0 0-24-15,0-3 12 16,0 3-16-16,0-5-8 0,0 2 0 0,0-2 4 16,3 2-4-16,-6-5 16 31,3 5-12-31,-6-2 4 0,3 5-4 0,-6-2-8 15,3 2 4-15,-3 0-4 16,0 2 0 0,-3 1 0-16,6-1 0 0,-3-2 0 0,3 3 0 15,-3-3 0 1,6 0 0-16,-3-3-12 16,3 3 8-16,0-2 20 0,0-1-8 0,-3-2-12 31,0 5 0-31,0-3 20 0,0 6-8 0,-3-3-20 31,3 0 4-31,-3 0 4 16,3 0 4-16,-6 0 0 15,0 0 0-15,-6 0 0 16,3 0 0-16,-6-3 16 16,4 3-8-16,-7-2-20 15,6 4 4-15,-18-2 4 16,6 0 4-16,-26 0 8 15,-1 6-4-15,-23-4-12 16,8 6 4-16,-32 0 12 16,12 3-4-16,-25-3 8 15,19 2-8-15,-18-2-4 16,18 0 4-16,-12-3-4 0,20 3 0 16,4-2 0-16,17-1 0 15,7-5-12 1,17 2 8-16,3-4 20 15,16 2-8-15,-1-3-4 0,9 3 0 0,-3-2-4 16,9 4 0-16,0-2-12 16,3 0 8-16,0 0 4 0,6 0 0 15,-3 0 0-15,0 0 0 16,0 0-12-16,6 0 8 0,-3 0 20 16,0 0-8-1,0 0-4-15,0 0 0 16,-3 0-16-16,0 0 8 0,3 0 4 31,0 0 0-31,0 0 0 0,0 0 0 0,-3 0 8 31,0 0-4-31,3 0-4 16,0 0 4-16,-3 0-16 16,0 0 8-16,0 0 4 15,6 0 0-15,0-2 8 16,0 2-4-16,-6-3-12 15,3 3 4-15,-3-3 12 16,3 3-4-16,-3-2-12 16,3 2 4-16,-3-3 12 15,3 3-4-15,-3-3-12 16,0 3 4-16,0-2 4 0,0 4 0 16,0-4-12-16,3 2 8 0,-3-3 20 15,0 6-8 1,0-6-4-16,2 3 0 0,-2-3-16 15,0 6 8-15,0-3 12 16,0 0-4-16,0 0-12 16,0 0 4-16,0 0 12 15,0 0-4 1,0 0-12-16,0 0 4 0,0 0 4 16,0 0 0-16,0 0 8 15,0 0-4-15,0 0-12 16,0 0 4-16,0-3 4 15,0 3 0-15,0-2 0 16,0-1 0-16,-2-2 8 16,2 2-4-16,-3-2 8 15,3 2-8-15,-6-5-20 16,6 6 8-16,-3-9 20 16,6 6-4-16,-6-6-12 15,3 6 0-15,-3-6 4 16,0 6 0-16,-3-6 0 15,3 3 0-15,-3-2 0 16,3 2 0-16,-3-5 16 16,3 5-8-16,-6-11-4 15,3 3 0-15,-3-10 12 16,6 2-8-16,-6-10 4 0,3 5-4 16,-6-8-8-16,6 5 4 15,-12-5 4-15,4 5-4 16,-13-10 16-16,3 10-12 15,-9-10 16-15,3 7-16 0,-5-7-12 16,8 10 0-16,-6-5 20 16,9 11-8-16,-2-6-12 15,5 8 0-15,0-2-4 16,6 4 0-16,-3-4 16 16,6 7-4-16,-3-4-4 15,6 4 4-15,-2-2-24 16,2 5 12-16,-3 0 4 15,3 8 4-15,-3 0-12 16,6 3 8-16,-3 0 4 16,3 5 0-16,0-3 8 15,3 3-4-15,-3 0-4 16,6 3 4-16,-3-3 4 16,3 0-4-16,-3 0-12 15,6 0 4-15,-3 0 4 0,0 0 0 16,-3 0 0-1,3 0 0-15,-3-3 0 0,6 3 0 0,-3-3 0 16,0 1 0-16,0-3 0 31,0 5 0-31,0-3 0 16,3 3 0-16,-3-3 8 16,0 6-4-16,0-3-20 0,0 0 8 0,0 0 12 15,0 0 0-15,0 0-4 16,0 0 4-16,0 0-4 15,0 0 0-15,0 0-12 16,0 0 8-16,3 0 4 16,0 0 0-16,0 0 16 15,0 0-8-15,-3 0 4 16,3 0-4-16,-3 0-24 16,0 0 8-16,0 0 4 15,0 0 4-15,0-3 0 16,3 3 0-16,0-5 0 15,0 5 0-15,-3-3 0 16,3 3 0-16,0-2 0 16,0-1 0-16,0-2 0 15,0 5 0-15,0-6 8 16,0 6-4-16,-3-2-12 16,3 2 4-16,0-5-4 15,0 2 0-15,-3-2 8 16,3 5 0-16,-3-3 0 0,3 3 0 0,-3-3 8 15,0 6-4-15,0-3-12 16,0 0 4-16,3 0 12 31,0 0-4-31,-3 0 8 0,0 0-8 16,0 0-12-16,0 0 4 0,3-3-4 16,0 3 0-16,0-2 16 15,0 2-4-15,0-6 8 16,0 6-8-16,-3-2-12 15,3 2 4-15,-3-3 4 16,0 6 0-16,0-3 0 16,0 0 0-1,0-3 8-15,0 3-4 16,0-3-12 0,0 3 4-16,0-2 4 0,0 2 0 0,-3-3 0 15,3 0 0 1,-6 1 0-16,0 2 0 0,-9 0 0 15,0 5 0-15,-15 0 0 16,0 1 0-16,-14-1 0 16,2 3 0-16,-9-3 0 15,10 6 0-15,-10-6 0 16,9 0 0-16,-14-2 0 0,2 2 0 16,-14-2 0-16,11 0 0 0,-5-1-12 15,11 1 8 1,-2 0-68-1,14 2 40-15,-3-3-4 16,13 4 20-16,-7-4 12 0,12 4 4 16,0-4 0-16,6 1 0 15,0-3-20-15,7 0 12 0,-4 0-4 16,3 0 4-16,0-3 0 16,3 3 0-16,-3-2 8 15,6 2 0-15,-3-3 0 16,6 6 0-16,-3-6-12 15,3 3 8-15,0-3 4 16,3 3 0-16,0-2 16 31,3 2-8-31,-3-3-20 0,0 6 4 0,0-6 12 16,0 3 0-16,0-3-4 16,0 3 4-16,0-2-16 15,0 2 8-15,0-3 12 16,0 3-4-16,0-5-4 0,0 2 4 15,0-2 12-15,3 2-8 16,-3-2-20 0,3 2 4-16,-3 1-4 0,0 2 4 15,-3-3 16-15,3 6-4 16,-3-3-4-16,6 0 4 16,-3 0-16-1,0 0 8-15,0-3 4 16,6 3 0-16,0-3 8 15,0 3-4-15,0-2-4 16,0-3 4-16,-3-1-4 0,0 6 0 0,-3-2-20 16,0 4 12-16,0-2 12 15,0 0 0-15,0 0-4 16,0 0 4-16,0-2 4 16,0 2-4-16,0-3-4 15,0 3 4-15,-3-3-24 16,3 6 12-16,-3-3 12 15,0 0 0-15,-3 0-4 16,6 3 4-16,-3-3-4 16,3 2 0-16,-3-2 0 15,6 0 0-15,-3 3 0 16,3 0 0-16,-3-3 0 16,0 0 0-16,0 0 0 15,0 0 0-15,0 0 0 16,0 0 0-16,0 0 8 15,0 0-4-15,0 0-4 16,0 0 4-16,-3 0-16 0,3 5 8 16,-3-5 4-16,6 0 0 0,-3 0 8 31,0 0-4-31,0 0-12 0,0 0 4 0,0 0 4 16,0 0 0-16,0 0 8 15,0 0-4-15,0 0-4 16,0 0 4-16,0 0-4 15,0 0 0-15,0 0-12 16,0 0 8-16,0 0 28 16,0 0-12-16,-3 0-32 15,3 0 12-15,-6 0 20 16,3 0-8-16,-3 0-16 16,3 2 4-16,-3-2 4 15,6 0 4-15,-6 0 0 31,6 3 0-31,-6 0 8 0,6 5-4 16,-6-3-160-16,6 3 84 16,-6-3-316-16,6 3 220 0,-3 0-640 31,3 3 452-31</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2-04T16:27:05.748"/>
    </inkml:context>
    <inkml:brush xml:id="br0">
      <inkml:brushProperty name="width" value="0.05292" units="cm"/>
      <inkml:brushProperty name="height" value="0.05292" units="cm"/>
      <inkml:brushProperty name="color" value="#FF0000"/>
    </inkml:brush>
  </inkml:definitions>
  <inkml:trace contextRef="#ctx0" brushRef="#br0">1779 6141 520 0,'-9'0'192'0,"9"0"-152"0,-3 3-8 0,3-3 160 0,0 0-112 0,-9 0 152 0,9 0-132 0,-9 0 72 0,0 0-100 0,0 0 32 0,6 0-60 0,-9 0 12 0,6 2-36 0,-3-2 44 31,6 3-36-31,-5-3-24 16,5 3-4-16,-3-3 16 0,6 2-8 0,-3-2-4 15,3 0 0-15,3 0 40 16,3 3-24-16,5-3 0 31,7 3-12-31,3-6 4 0,0 0-8 0,9-2-4 16,0 2 4-16,2-5 20 31,-2 6-12-31,0-6-12 16,0 5-4-16,-7-5 4 15,4 6 0-15,-6-4 8 16,-6 4-4-16,3-1-12 16,0 3 4-16,-9 0 4 15,2 3 0-15,-2-1 0 16,3 1 0-16,-9 0-12 15,6 2 8-15,-3 0-4 16,0 0 0-16,0-2 24 0,-6 0-8 0,0 2-4 31,0 3 0-31,0-3 12 0,-6 3-8 0,0 0 48 16,-3 0-28-16,-6 0 28 16,9 3-28-1,-14-4 0-15,5 4-16 0,-6-3 0 16,6 3-4-16,-3-3-16 15,0 2 4-15,3-2 20 16,-2 0-8-16,-1 0-12 16,6 0 0-16,3-3 12 15,6 3-4-15,3-3 8 16,3 3-8-16,3 3-4 16,6-1 4-16,0 6-16 15,-1 3 8-15,-2 5 4 16,3 0 0-16,-6 2 32 15,-6-2-16-15,-9 0 48 16,0-3-36-16,-14 0 4 0,-4-3-20 0,-15 4-8 16,3-9 0-16,-5 0-4 31,8-2 0-31,0-6-144 16,10 0 80-16,2-10-192 15,15 2 144-15,9-13-388 16,3 3 280-16</inkml:trace>
  <inkml:trace contextRef="#ctx0" brushRef="#br0" timeOffset="830.64">2746 6260 572 0,'6'-3'208'0,"-6"3"-160"0,9-8-12 0,-9 6 164 0,0 2-116 0,0 0 20 0,3 5-64 0,-3 0-36 0,0 6-4 0,0 10-8 32,6 3 0-32,-6 10 16 15,3 3-4-15,0 3 104 0,3-6-60 0,-3-4 96 32,3-4-84-32,-6-7 88 15,3-4-88-15,-6-7 88 16,3-2-88-16,-9-9 60 0,0 0-68 0,-3-15 16 31,3 2-40-31,-3-18 16 16,6 4-24-16,3-7 0 15,3 6-12-15,0-1 20 0,9 8-16 0,3 3 4 16,0 5-8-16,6 0-24 16,-3 6 8-1,0-1 4-15,6 6 4 0,-10-3 8 16,7 5-4-1,-3-2-4-15,0 5 4 0,-3-5-84 16,0 5 44 0,-3-6-304-16,3 6 188 0,-3 0-364 15,0 3 292-15</inkml:trace>
  <inkml:trace contextRef="#ctx0" brushRef="#br0" timeOffset="1133.17">3196 6268 300 0,'24'11'112'0,"-24"-11"-88"0,17 23-8 0,-14-7 172 0,3 3-108 0,-15 10 232 0,3 0-176 0,-8 3 128 15,-7-3-152-15,-6-3 100 16,3-5-124-16,-6-7 60 15,10-4-84-15,-7-7 88 16,9 0-88-16,3-17 52 16,6-2-72-16,6-15-4 15,3 2-24-15,6-6-64 16,9 6 24-16,0 3-192 16,3 7 120-16,2 3-364 15,7 6 256-15,-6-1-416 16,0 6 352-16</inkml:trace>
  <inkml:trace contextRef="#ctx0" brushRef="#br0" timeOffset="1370.96">3339 6070 476 0,'3'-43'176'0,"-3"43"-136"0,8-21-12 0,-5 13 224 16,3 5-144-16,-3 3 116 0,3 6-132 0,-6 15 68 15,0 3-96-15,0 18 136 16,0-2-116-16,0 15 52 15,0 1-80-15,0 5 12 0,6-6-40 0,-3-2-16 32,3-8-8-32,0-10 4 15,-3-6-4-15,3-8-4 0,-6-5 4 0,0-6-296 16,0-2 160-16,0-10-440 31,-6-4 320-31</inkml:trace>
  <inkml:trace contextRef="#ctx0" brushRef="#br0" timeOffset="1554.51">3231 6363 756 0,'-9'-13'280'0,"9"13"-216"0,6-13-20 0,3 5 304 16,-6 5-200-16,9-7 108 15,6 2-152-15,9-6 4 16,-3 7-64-16,5-4-28 15,1-2-8-15,9-1-52 16,-6 7 24-16,5-1-328 16,-2 2 192-16</inkml:trace>
  <inkml:trace contextRef="#ctx0" brushRef="#br0" timeOffset="1849.83">3764 6249 404 0,'9'8'148'0,"-9"-8"-112"0,33 19-12 0,-21-3 172 16,-3 0-112-16,-3 13 248 16,6 8-188-16,-18 0 172 15,6 0-184-15,-9-5 116 16,3-3-140-16,-9-8 40 16,0-3-88-16,-6-7 36 15,6 0-56-15,-6-17 60 0,10 1-60 0,2-24-8 31,9-3-20-31,6-15-20 16,2 4 4-16,4 1-32 0,0 10 20 16,0 0-180-16,0 11 108 15,3 3-332-15,-6 7 236 0</inkml:trace>
  <inkml:trace contextRef="#ctx0" brushRef="#br0" timeOffset="2179.81">4008 6326 456 0,'12'16'168'0,"-12"-16"-128"0,12 45-16 16,-6-21 308 0,3-3-188-16,-9 5 268 15,3 1-236-15,-6-6 140 0,3 0-180 16,-6-7 100-16,0-1-132 0,-3-11 92 15,3 1-112-15,-3-11 36 16,3-2-72-16,0-20 12 16,6 1-40-16,6-13-16 15,6 5-8-15,9-3 12 16,3 11-4-16,6-3-56 16,-1 11 28-1,1 0-156-15,0 8 100 16,-3 0-240-16,-3 5 180 0,-1 2-320 15,1 4 260-15,0 2-496 16,0 2 392-16</inkml:trace>
  <inkml:trace contextRef="#ctx0" brushRef="#br0" timeOffset="2805.91">4645 6167 184 0,'3'0'68'0,"-3"0"-52"0,6 0-4 15,-6 0 100-15,0 0-64 16,3 0 76-16,3 0-68 0,-3 0 112 16,0 0-96-16,3 0 152 15,0 0-128 1,-3-2 120-16,0 2-124 0,-3-3 96 15,0 6-108 1,0-3 36-16,0 0-68 0,0 0 36 16,0 0-48-16,0 0 60 15,0 0-56-15,0 0 8 16,0 0-28-16,0 0 4 16,0 0-12-16,-3 0 44 15,0 0-28-15,-3 0-16 16,0 2-4-16,-6-2 8 15,6 3-8-15,-6 0-12 16,6 2 0-16,-3-5 12 16,-2 0-4-16,-4 3-12 15,6-1 4-15,-3 1 12 16,9 2-4-16,-12-5 40 16,9 3-20-16,-3 0-4 15,9-1-12-15,-12 1 4 0,9-1-8 16,0-2-12-16,3 3 4 15,6 0 4-15,6 2 0 16,3 3 8 0,9 3-4-16,0 4 8 15,2 4-8-15,-2 7-20 0,3 4 8 16,-12 4 56-16,-3-2-24 0,-9-1 52 31,-3-1-44-31,-15-7 12 0,3-1-28 0,-21-9-24 16,6 0 0-16,-11-8-216 15,5 1 124 1,0-12-392-16,12 4 276 16</inkml:trace>
  <inkml:trace contextRef="#ctx0" brushRef="#br0" timeOffset="4173.42">6041 5485 1276 0,'9'13'472'0,"-9"-13"-364"0,-24 114-32 0,-11-35 268 0,2 1-204 0,-38 57 12 0,-1 1-92 0,-29 23-40 16,15-21-12-16,-13 9 8 0,25-22-8 0,5-6-12 16,19-26 0-16,8-12-112 15,15-17 64-15,7-8-384 31,8-11 240-31,3-4-800 0,9-6 552 0</inkml:trace>
  <inkml:trace contextRef="#ctx0" brushRef="#br0" timeOffset="4663.58">6541 6186 840 0,'9'-21'312'0,"-9"21"-244"0,0 8-16 0,0 0 224 0,0 5-160 0,-6 16 96 0,3 5-124 0,-9 17-32 0,1-1-36 0,-4 6-16 15,3-6 0-15,0-8 4 16,3-5-4-16,-3-8-240 31,3-5 128-31,-3-5-456 0,3-6 312 0</inkml:trace>
  <inkml:trace contextRef="#ctx0" brushRef="#br0" timeOffset="5285.26">6497 6305 716 0,'12'-18'264'0,"-12"18"-204"0,12-22-16 0,-7 12 212 16,1 2-148-16,0-8 160 15,0 3-156-15,0-3 68 16,0 5-108-16,-3-2 8 16,0 2-48-16,-3 14-40 15,3 8 4-15,-3 15 8 16,6 3 0-16,0 19-12 15,3 2 4-15,0 6 20 16,0-6-8-16,0-5 92 0,0-8-52 0,-3-8 48 16,0-5-56-16,0-6-4 15,0-4-20-15,-1-4 8 16,1-2-16-16,0-5 4 16,0-1-4-16,-3-4-8 15,0-1 4-15,3-5 64 16,3 0-36-1,0-18 32-15,3-1-36 16,6-26-28-16,3 6 0 0,0-14 24 16,-1 11-12-16,1-1-32 15,-3 12 12-15,-3 2 0 16,-3 10 8-16,-3 3 0 16,3 11 0-16,-6 3-12 15,3 4 8-15,-3 4-120 16,0 2 68-16,-4 0-268 15,1 5 180-15,0 0-384 16,3 3 296-16</inkml:trace>
  <inkml:trace contextRef="#ctx0" brushRef="#br0" timeOffset="5598.79">7041 6289 840 0,'21'-10'312'0,"-21"10"-244"0,21-8-16 0,-9 5 112 0,0 3-100 0,6 3-8 0,0 5-36 0,-1 7 80 0,4 7-52 0,-12 9 164 0,-3 1-120 16,-15 3 144-1,-3-1-136-15,-8-5 64 16,5-3-96-16,-9-7 8 0,6-6-44 0,-6-7 4 31,9-1-20-31,0-16 0 16,6 1-8-1,4-19-52 1,2 5 28-16,0-13-192 0,3 8 116 0,-3 2-224 16,6 9 180-1</inkml:trace>
  <inkml:trace contextRef="#ctx0" brushRef="#br0" timeOffset="6474.65">8193 6316 716 0,'-3'-11'264'0,"3"11"-204"0,9 19-16 0,-6 2-8 0,0 8-28 0,-3 11 104 0,3 4-64 0,0 1 112 0,0-2-88 0,-6-6 164 16,0-5-132-16,-3-6 172 15,0-7-156-15,-6-9 72 16,6-5-112-16,-5-12 68 16,5-7-84-16,3-28-4 15,6 0-40-15,14-27-48 16,4 3 16-16,12-6-44 16,3 14 36-16,5 10-20 15,1 17 24-15,0 12 0 16,-4 14 8-16,-8 10 24 15,-3 6-8-15,-21 10 68 16,-3 5-44-16,-15 9 4 16,-3-1-20-16,-12 6-4 15,7-8-4-15,-10-1-120 0,3-4 60 16,-6-9-260 0,9-4 172-16</inkml:trace>
  <inkml:trace contextRef="#ctx0" brushRef="#br0" timeOffset="6781.63">8679 5913 684 0,'3'-10'252'0,"-3"10"-192"0,11-5-20 0,-8 5 232 0,3 0-156 0,0 10 60 0,0 3-104 0,-9 22 28 16,3 4-60-16,-6 9-12 16,3 2-16-16,-3 1-12 15,6-4 4-15,-3 4 4 16,3-6-4-16,-3-3 8 15,0-8-8-15,-2-7-460 16,2-9 248-16</inkml:trace>
  <inkml:trace contextRef="#ctx0" brushRef="#br0" timeOffset="7184.46">8821 6228 444 0,'15'-13'164'0,"-15"13"-124"0,6 0-16 0,-6 0 200 16,0 0-128-16,-6 5 52 15,3 3-88-15,-6 6-28 16,6 4-20-16,-3 6 76 16,3 0-44-16,3 2 128 15,3-2-96-15,0-3 52 16,3-2-72-16,3-9 20 15,0 1-44-15,3-16 8 16,0-1-24-16,0-15 0 16,3 3-8-16,3-12-32 15,0 4 12-15,-1-3-20 16,4 5 16-16,-9 6 0 16,0 7 8-16,-6 8 8 15,-3 9 0-15,-3 4-12 16,0 3 8-16,0 6 48 15,6 2-24-15,0 3-8 16,3 2-8-16,-3-4-4 0,3-4 0 16,-3-7-160-1,3-1 88-15</inkml:trace>
  <inkml:trace contextRef="#ctx0" brushRef="#br0" timeOffset="8218.44">9342 6231 424 0,'-3'-5'156'0,"3"5"-120"0,12-11-8 0,-9 6 184 0,3 5-120 0,-6-6 80 0,0 4-104 0,-3-3 80 15,0 2-88-15,-3 3-20 32,0 3-24-32,-6 4-16 0,0 4 4 0,-8 2-4 15,5 3 0-15,-3 0 8 16,0 3-4-16,6-1 8 0,6 1-8 15,0-4 8 1,6-1-8-16,3-6 8 16,3 0-8-16,3-8-4 0,0 2 4 15,0-4-4 1,0 2 0-16,-3-6 24 0,3 4-12 16,0-6-12-1,0 5-4-15,0-5-16 16,2 3 12-16,1-8-92 0,0 2 52 0,0-7-28 15,3 2 40-15,-6-6-20 16,3 7 32-16,-3-4-16 16,0 8 24-16,-6 6 0 31,0 5 8-31,-6 13 96 16,0 9-48-16,-3 25 272 15,3 6-172-15,-3 16 212 16,3-6-200-16,-3-2 80 0,3-8-136 0,-6-5 20 15,3-6-72-15,-9-10-8 16,6-6-20-16,-9-18-56 16,7-2 24-1,-7-17-360-15,3 0 208 0,0-12-756 16,9 1 516-16</inkml:trace>
  <inkml:trace contextRef="#ctx0" brushRef="#br0" timeOffset="8817.9">9694 6236 528 0,'5'-5'196'0,"-5"5"-152"0,6-5-12 0,-3 2 116 0,0 3-88 0,3-3 116 0,3 1-100 0,-3-4 112 0,0 4-108 0,0-4 84 15,0 4-96-15,-3-3 36 16,0 5-60-16,-3-3 36 0,3 3-44 15,0-3 52-15,0 3-52 0,-3-8 12 32,0 8-32-32,0-5 0 15,0 5-8-15,-3 0-24 16,3 0 8-16,-6 0 40 16,3 3-20-1,-3-1 0-15,3 6-8 0,-3-8-16 16,0 6 8-16,-6-1 12 15,3 0-4-15,-3 0 40 0,4 3-20 0,-4-2 12 32,6-1-20-32,0 0 0 15,6 1-8-15,0-1 20 16,6 3-16-16,0 2-4 16,3 1-4-16,0 2 28 15,-1 3-16-15,-5 0 128 0,3 0-80 16,-9 0-12-16,3 0-32 0,-14-3 4 31,2 0-16-31,-15-2-92 0,0-1 48 0,-12-2-428 31,4 3 256-31</inkml:trace>
  <inkml:trace contextRef="#ctx0" brushRef="#br0" timeOffset="22531.59">13620 9927 404 0,'-33'-2'148'0,"33"2"-112"0,-18 0-12 0,12 0 100 0,6 0-72 0,3-3 140 0,6 3-112 0,12-5 44 15,3 5-76-15,11-3 12 31,4 6-40-31,6-3-8 0,-1 2-8 0,-2 1 4 16,-3 0-4-16,-18-3 120 16,-7 0-68-16,-17 0 76 15,-3 5-76-15,-17-3-12 16,-4 4-28-16,-15-6 24 16,4 2-24-16,-7-2 4 0,9 0-12 0,9-2 4 31,12 2-8-16,18-3-12 1,12 6 4-16,18-3 12 16,3 0-4-16,5 0 40 0,1 2-20 0,-9-2 64 15,-3 3-48-15,-15 0 0 16,-7 2-24-16,-11 0-4 0,1 1-4 16,-7-1-8-16,0 0 4 15,-3-2-348-15,6-1 188 0,-9-2-456 31,6 3 344-31</inkml:trace>
  <inkml:trace contextRef="#ctx0" brushRef="#br0" timeOffset="23453.53">11768 9779 880 0,'-12'-3'328'0,"12"3"-256"0,-3-2-16 0,6-1 108 16,3 6-100-16,9-3 72 0,3 0-80 0,15 0-4 0,-1 0-32 0,7 0-4 15,-3 2-8-15,0-2-16 32,-4 3 4-32,-8-3 64 15,-3 0-32-15,-15 0 16 0,-6 0-28 0,-12 0 64 16,-3 3-48-16,-15-3 16 15,1 0-32-15,-7 0 28 32,6 2-28-32,3-2 32 15,12 0-32-15,15 0 12 16,12 3-16-16,15-3-8 0,3 0 0 16,9 0-16-16,-4 0 8 0,-2-3 56 15,-3 3-28-15,-12-5-20 16,-3 5-4-16,-12 0 16 15,-3 3-8-15,-9-1-180 16,0 1 96-16,-6 0-316 16,3 2 220-16,-6 0-300 31,3 0 268-31</inkml:trace>
  <inkml:trace contextRef="#ctx0" brushRef="#br0" timeOffset="24469.58">9866 10200 320 0,'-6'2'120'0,"6"-2"-96"0,-15 0-4 0,9-2 192 0,3 2-120 0,-3-3 184 0,6 0-156 0,-5-2 116 0,5 5-136 0,-6-5 68 15,6 2-96-15,0-2 24 16,6 2-56-16,8-5 20 16,7 3-32-16,15-3-28 0,6 3 0 15,5-3 8-15,-2 3-4 0,-6-1-20 16,-4 4 8-16,-14-1 32 15,-3 3-16-15,-21 0 36 16,-3 5-28-16,-30 1 92 16,1-1-60-16,-19 0-12 15,6 0-24-15,1-2 32 16,11 2-20-16,9-2 4 16,9 0-16-16,10-3 28 15,5 0-24-15,17 0-40 16,10 2 12-16,9-2 20 15,0 3-4-15,-6-3 8 16,-7 0-4-16,-11 0-24 16,-3 0 8-16,-12 0-120 15,3 0 72-15,-6 0-232 0,0 0 160 16</inkml:trace>
  <inkml:trace contextRef="#ctx0" brushRef="#br0" timeOffset="26398.1">10191 9652 1100 0,'6'0'408'0,"-6"0"-316"0,11-16-28 0,-8 3 320 0,3 2-224 0,3-18 128 0,0 0-168 0,6-19-16 0,0 11-60 0,3-13 32 31,3 8-44-31,-3-11-32 16,2 8-4-16,1 3-8 15,0 13 4-15,3 15-12 16,-6 12 12-16,0 20 4 0,-1 11 4 0,-11 16 8 15,0 3-4-15,-9 15-4 16,0-2 4-16,-3 0-16 16,4-3 8-16,-4-10 4 15,6-11 0-15,-6-8 16 16,3-8-8-16,-3-8-152 16,3-2 76-16,-3-11-244 15,3-3 172-15,-6-15-276 16,0-1 236-16,-12-15-416 15,6 2 336-15,-12-7 44 16,7 7 136-16,-10 0 164 0,6 8-44 0,0 6 272 31,9 7-176-31,3 1 232 16,6 7-212-16,12-2 160 16,6 5-180-16,18-6-8 0,3 4-80 0,11-4-40 15,4 4-8-15,3-6-168 31,-10 5 92-31</inkml:trace>
  <inkml:trace contextRef="#ctx0" brushRef="#br0" timeOffset="27251.77">11980 9231 664 0,'5'-18'244'0,"-5"18"-188"0,6 2-16 16,-6 1 180-16,3 5-128 0,-6 8 24 0,3 2-68 0,-3 9 40 0,0-1-52 0,1 9-8 15,2-1-16-15,-3 3-20 0,6-2 4 0,-3-6 28 16,0-6-12-16,0-12-136 16,0 0 68-16,0-17-448 15,0-4 280-15</inkml:trace>
  <inkml:trace contextRef="#ctx0" brushRef="#br0" timeOffset="27785.55">11866 9234 976 0,'-6'5'360'0,"6"-5"-280"0,-8 0-20 0,5 0 256 0,3 0-184 15,3-2 72 1,3-1-124-16,5-5-8 0,4 3-48 0,6-6-20 15,0 3-8-15,6-2 20 32,0 4-8-32,2-2-20 15,1 6 4-15,3 4 4 0,-3 4 4 0,2 2-20 32,-2 0 12-32,0 0 20 15,-3 2-4-15,-9-2-4 16,-1 3 0-16,-11-3-4 15,0 2 0-15,-12-2 0 16,-3 0 0-16,-14 0 16 16,2 0-8-16,-9 0-20 15,3 0 4-15,-3-3 20 16,7 3-4-16,-1-3 4 16,6 1-4-16,0-1-16 15,9 0 4-15,-3-2 4 16,6 2 0-16,0-5 0 0,6 3 0 0,3-1-20 15,3 4 12-15,6 2 12 16,0 0 0-16,-3 2 24 16,0 1-16-16,-3 2 56 31,0 0-36-31,-9 0 12 16,3 3-28-16,-12-5 8 0,3-1-12 0,-12-2-8 15,6 0 0-15,-14-2-60 0,5 2 32 16,-12-6-164-1,3 3 104-15,-5-2-316 0,8 2 224 16</inkml:trace>
  <inkml:trace contextRef="#ctx0" brushRef="#br0" timeOffset="28686.17">13864 9297 1080 0,'9'-5'400'0,"-9"5"-312"0,17-8-24 0,-8 3 160 0,3 5-136 0,9-5 88 0,0-1-104 0,9-4-20 15,3 4-32-15,8-4 4 16,-2 2-16-16,3-3-12 16,-7 3 0-16,1-2-4 15,-6 5 0-15,-6-3 16 16,-4 5-4-16,-5 3-4 15,-3 5 4-15,-12 6-16 16,0 5 8-16,-18 8 28 16,0-1-12-16,-17 6 4 15,-1 1-8-15,-12 1 64 0,7 1-40 16,-1-3 24-16,12 0-36 16,4-2 8-16,11-6-16 0,0-5 36 15,6 0-24-15,6-6 32 16,3-2-32-16,6-5 48 15,6-1-40-15,9-4-8 16,2-1-12-16,7-2-20 16,3 2 4-1,-3-5 12-15,-1 6-4 0,-2-4-4 16,-3 6 4-16,0-5-16 16,-3 5 8-16,-6 0 4 15,-1 5 0-15,-5-2 8 16,-3 2-4-16,-3-2-108 15,3 2 56-15,-9-5-208 0,3 0 140 16,-3 0-228 0,3 0 196-16</inkml:trace>
  <inkml:trace contextRef="#ctx0" brushRef="#br0" timeOffset="29140.27">14045 9398 964 0,'6'-19'360'0,"-6"19"-280"0,-3-2-24 0,-3-1 244 0,3 6-176 0,-6-3 80 0,0 2-116 0,1 1-36 15,2 0-32-15,6-1 48 16,6 4-40-16,11-4 8 16,7 1-24-16,9-3 20 0,0 0-20 15,-1 0 12-15,-2 0-12 0,-6-3-8 16,0 3 0-16,-9-2-164 16,0 2 88-16,-6 0-324 15,-4 2 224-15,-5 1-488 16,0 2 372-16</inkml:trace>
  <inkml:trace contextRef="#ctx0" brushRef="#br0" timeOffset="41449.75">10706 6093 1144 0,'-15'6'420'0,"15"-6"-324"0,26-3-28 0,-5 0 216 0,3 6-168 0,30-6 80 0,2 3-120 0,25-8-4 15,-1 6-48-15,18-1-20 16,-6 3-8-16,7 0 12 16,-16 0-4-16,3 0-4 15,-11 0 4-15,-7-5 28 16,-8 10-16-16,-13-5-32 15,-8 0 8-15,-12 0-156 16,-9 0 88-16,-18 3-336 0,-6 2 228 16,-24 3-592-16,-3 0 432 0</inkml:trace>
  <inkml:trace contextRef="#ctx0" brushRef="#br0" timeOffset="41718.68">10655 6318 1268 0,'-12'-5'468'0,"12"5"-364"0,15-3-28 15,0 1 180 1,3-1-156-16,35-2 64 16,7-1-96-16,26-1-4 0,-3 1-40 15,22 1 4-15,-7 5-16 0,-3-5 0 16,-12 5-4-16,-14 0 4 15,-13 5-8 1,-11-5-72-16,-9 0 36 16,-9 0-320-16,-7 3 192 0,-8-1-548 15,-6 1 400-15</inkml:trace>
  <inkml:trace contextRef="#ctx0" brushRef="#br0" timeOffset="42126.94">11610 5972 1144 0,'-6'-14'420'0,"6"14"-324"0,-2-10-28 31,-1 5 164-15,6 2-140-16,-6-2 140 0,3 2-132 0,-3-5 52 15,0 5-88-15,-3-5 36 16,3 6-60-16,-6-3 16 15,6 5-36-15,-6-3 28 0,6 3-32 0,-3-3-4 16,3 6-8-16,-6-3-4 16,9 5 0-16,3 3 8 15,9 3-4 1,6 5-12-16,6 2 4 0,20 9 12 16,7 2-4-1,8 5 8 1,-5 0-8-16,-9-2-12 15,-10 0 4-15,-14-3 4 16,-6-3 0-16,-27-2 16 0,-3 0-8 0,-29 3 16 16,2-4-16-16,-15 6-20 15,10 1 4-15,-10 1-164 32,10-2 96-32,-13 1-312 0,12-7 216 0,1-4-432 31,11-3 340-31</inkml:trace>
  <inkml:trace contextRef="#ctx0" brushRef="#br0" timeOffset="44213.31">13724 5802 1640 0,'24'-13'608'0,"-12"10"-472"0,11-2-40 0,-11 3-48 0,3 4-48 0,3-2 0 0,6 5 0 0,-3 9-12 0,-4-4 8 16,-5 19 4-16,0 6 0 0,-15 12-20 16,0 4 12-16,-15 2 20 0,4-3-4 0,-10-8-12 15,3-5 0 1,-6-5 40-16,3-6-24 0,-2-2 24 16,5-5-20-16,0-3 36 15,6-3-28-15,0-3 32 16,9-2-32-16,0-2 4 15,6-1-16-15,0 0 0 16,3 1-4-16,0-6 36 31,6 0-20-31,3 0-12 16,0 0-8-16,3-3 40 0,0 0-24 0,0-2-8 16,2 0-8-16,1-3-4 31,0 2 0-31,-3-1-12 15,3 4 8-15,0-5-4 16,0 8 0-16,-4-8 24 0,-2 8-8 0,-3-3-152 16,0 3 76-16,0 0-360 15,0 3 240 1,-3-6-472-16,3 3 372 0</inkml:trace>
  <inkml:trace contextRef="#ctx0" brushRef="#br0" timeOffset="44652">14391 5834 632 0,'11'-21'236'0,"-11"21"-184"0,9-11-16 0,-9 9 308 0,3 2-196 0,-12 5 64 0,3 3-128 0,-17 18 56 0,2 6-80 15,-9 18 64 1,6 1-68-16,-3 4 68 0,7-2-72 16,-1-3-16-16,9-7-24 0,0-4 32 31,9-2-20-31,3-2 12 0,3-6-20 0,3-8 20 16,6-5-24-16,0-11 32 31,3-2-28-31,2-14-4 0,4 3-8 15,3-10 12-15,0 2-8 0,6-10-28 32,-3 4 8-32,-4-4 4 0,-2 5 8 0,-9-3-28 15,-3 8 16-15,-18 0-4 16,0 6 8 0,-15 2 16-16,1 8-4 0,-7 0-64 15,6 5 32 1,0-2-216-16,6 2 132 0</inkml:trace>
  <inkml:trace contextRef="#ctx0" brushRef="#br0" timeOffset="45567.1">14733 5501 984 0,'0'-6'368'0,"0"6"-288"0,3-2-20 0,-3 2 204 0,0 0-156 0,0 0 80 0,0 0-112 0,0 0 72 0,0 0-84 15,0 0 40 1,0 0-64-16,0 0 40 15,0 0-44-15,0 0 24 16,0 0-32-16,3 0 0 0,0 0-16 0,0 0 12 16,0 0-16-16,0 0 4 31,0 0-4-31,3-6 12 16,3 6-12-16,0-5-4 0,-1 3 0 0,7-6-4 31,0 5 0-31,6-2-12 15,0 5 8-15,3-3-4 16,0 3 0-16,-4 0 24 16,1 5-8-16,-3 1-4 15,-3 4 0-15,0 1-16 16,-6 2 8-16,-9-5-4 16,3 5 0-16,-9 0 24 0,0 1-8 15,-12 1-4 1,3 1 0-16,-9-2-4 0,6 4 0 0,-2-7-12 15,2 2 8-15,-3-2 20 16,9-1-8-16,-3-5-4 16,6 3 0-16,0-5 4 15,3 2-4-15,0 1-4 16,3-6 4-16,0 0-4 16,3 0 0-16,3 0 8 15,3 5-4-15,3-3 8 16,3 4-8-16,3-1-12 15,3 3 4 1,0 3-4-16,0 2 0 16,-4 3 8-16,1 0 0 0,-9-1 8 0,0 1-4 15,-12-2 16-15,0 1-12 16,-9-1 24 0,1-1-20-16,-10-5-4 0,3 0-4 0,-3-6 12 31,6 1-8-31,-3-6-48 15,7 1 24-15,-4-4-192 16,6 6 116-16,-6-2-312 0,3 2 228 0,-6 2-512 16,3 4 388-16</inkml:trace>
  <inkml:trace contextRef="#ctx0" brushRef="#br0" timeOffset="47169.36">1124 13459 768 0,'-6'-5'284'0,"6"5"-220"0,-9-3-20 0,9 1 304 0,0 4-200 0,-9-4 160 0,9 2-176 0,-12-3 76 16,12 0-120-16,-9 1 40 15,3 2-72-15,0-3 20 16,-2 6-44-16,-1-3 8 16,3 0-24-16,0-3 28 15,6 3-28-15,-6-2 32 0,6 2-32 0,0-6 32 16,6 4-32-16,-6-4 4 16,6 4-12-16,3-4-16 15,5 6 4-15,-2-5-4 31,9 5 0-31,0-5 16 16,9 5-4-16,0-5-4 16,11 5 4-16,-2-3-16 15,-3 3 8-15,-1-3 20 0,-2 6-8 0,-3-3-4 16,-6 3 0-16,-6-1-4 0,-1 3 0 16,-2-2-12-16,0 2 8 0,-12 1 4 15,3-1 0-15,-6 3 0 31,0 0 0-31,-15 2 8 16,3 4-4 0,-11 2-12-16,5 2 4 0,-15 6 20 15,3 2-8 1,-9 3-20-16,7-5 4 0,2-3 12 16,9 1 0-16,-9-7-4 15,15 1 4-15,1-2-24 16,5-1 12-16,6 0 12 15,3 0 0-15,6 0-20 16,9 3 8-16,5 0 4 16,4 3 4-16,-3-1 0 15,-3 3 0-15,-9 3 16 16,-9-3-8-16,-12 3 40 16,-6-3-24-16,-9 1-4 15,3-4-12-15,-5-5-32 16,8 1 12-16,-9-7-196 0,9 1 112 15,-9-5-328-15,13 2 236 0</inkml:trace>
  <inkml:trace contextRef="#ctx0" brushRef="#br0" timeOffset="48044.04">2571 13711 728 0,'9'-6'268'0,"-9"6"-208"0,11-2-16 0,-5-1 204 0,-6 3-144 0,3-3 124 0,6 1-132 0,-15-3 20 16,3 5-68-16,-9 0 44 15,-2 5-56-15,-10 3-8 16,3 2-16-16,-12 6 0 16,6 3-8-16,-5-1-12 15,5 1 4-15,3-1 12 0,-3 1-4 16,15 2-4-1,9 0 4-15,6 6-4 0,6-4 0 0,6-1 16 16,0-4-8-16,0-5 4 31,0-2-4-31,-3-14 4 16,6 1-8-16,-6-17 104 16,-1 3-60-16,7-15 8 15,-3 4-36-15,6-26-4 16,3 3-8-16,-3-24-16 0,2 5 4 0,-2-5 12 15,-3 18-4 1,-6 6-20-16,0 16 8 0,-6 10-24 16,-6 13 20-16,-9 17-12 15,0 9 12-15,-3 33 16 16,0 8 0-16,3 15 52 16,3-5-32-16,3 3 0 15,3-8-16-15,-3 0 20 16,6-11-16-16,-3-8 12 15,9-7-12-15,-6-14-184 16,3-5 96-16</inkml:trace>
  <inkml:trace contextRef="#ctx0" brushRef="#br0" timeOffset="48436.88">2844 13811 1588 0,'0'27'588'0,"0"-27"-456"0,-11 31-36 0,2-15 96 0,9 0-124 0,-3 0 16 0,3 3-48 0,0-6 0 16,0-3-20-16,0-2-8 16,0 3-4-16,-9 0-128 15,9 2 68-15,-12-3-276 16,9 4 184-16,-3-12-260 15,0 1 232-15,3-16-104 16,3-1 160 0,0-20-268-1,9 0 220-15,-6-27-116 0,9 3 164 0,3-14 376 16,-3 11-132-16,-4 0 388 31,4 14-288-31,-3-1 160 16,0 14-224-16,-3 5 44 15,3 10-120-15,-3 3-4 16,-3 6-48-16,3-1-32 0,0 8 0 0,0 3-256 16,3 3 140-1</inkml:trace>
  <inkml:trace contextRef="#ctx0" brushRef="#br0" timeOffset="48753.21">3371 13343 964 0,'9'-34'360'0,"-9"34"-280"0,-6-22-24 16,0 14 136-16,6 3-116 16,-18 3 24-1,7 2-60-15,-28 13-16 0,6 3-16 0,-17 21 72 16,8 5-44-16,-3 27 100 15,12 0-76 1,4 10 68-16,8-10-72 0,3 2 12 31,12-7-36-31,-3-1-20 0,0-7-8 0,3-9 4 16,6-7-4-16,-6-11-160 16,6-5 84-16,0-16-492 15,0-3 316-15</inkml:trace>
  <inkml:trace contextRef="#ctx0" brushRef="#br0" timeOffset="48871.98">2958 13869 1040 0,'6'-21'384'0,"-6"21"-300"0,20-13-20 0,-8 5 156 0,6 5-132 0,6-7-36 16,6 2-32-16,8-3-20 31,1 3 0-31</inkml:trace>
  <inkml:trace contextRef="#ctx0" brushRef="#br0" timeOffset="49204.66">3737 13322 808 0,'15'-43'300'15,"-15"43"-232"-15,6-29-20 0,-9 13 184 16,3 6-136-16,-12-3 8 15,0 2-64-15,-14 11-20 0,-1 5-12 0,-15 19 56 16,7 5-36-16,-13 27 172 16,15 2-108-16,-11 24 168 15,17 0-148-15,0 8 72 32,9-11-112-32,3 3 16 0,3-10-52 0,3-1-32 31,9-10-4-31,-12-8 16 15,9-11-8-15,-2-10-4 0,-1-8 0 0,-3-5-280 32,3-9 152-32,-9-13-432 15,6-2 312-15</inkml:trace>
  <inkml:trace contextRef="#ctx0" brushRef="#br0" timeOffset="49363.68">3267 13838 1204 0,'33'-27'448'0,"-33"27"-348"0,27-21-32 0,-12 8 176 0,-1 2-148 0,7-7 16 32,0 5-68-32,0-6-20 15,3 6-16-15,3-3-84 16,-7 8 40-16,10-3-356 0,-9 3 216 0</inkml:trace>
  <inkml:trace contextRef="#ctx0" brushRef="#br0" timeOffset="49836.86">3642 13867 872 0,'12'-13'324'0,"-12"13"-252"0,27-11-20 0,-12 6 192 31,3 2-144-31,2-5 20 0,4 3-72 0,0-8-32 16,-3-1-8-16,0-7 8 15,-6 3-8-15,0-6 4 32,-1 3-4-32,-8 0 4 15,-3 7-8-15,-12 9 8 16,-2 5-8-16,-13 13 8 16,6 6-8-16,-12 5 24 15,9-1-16-15,-6 1 4 16,13 0-8-16,-1 2-8 15,9-2 4-15,6-3 4 16,3 1-4-16,6-9-248 16,0-3 132-16,-1-10-300 15,4-2 236-15,9-9-420 16,-6 3 336-16</inkml:trace>
  <inkml:trace contextRef="#ctx0" brushRef="#br0" timeOffset="50869.59">3946 13809 808 0,'3'2'300'0,"-3"-2"-232"0,0 27-20 0,-3-11 228 15,3-1-160-15,-6 9 184 16,6 0-172-16,0-3 172 16,6-2-172-16,-6-14 120 31,0 0-140-31,3-15-4 0,0-3-64 0,3-11-16 16,3 0-16-16,0-13-16 15,-1 2 4-15,10-7-148 16,0 8 84-16,3-1-148 15,6 12 124-15,-9 7-124 0,3 8 124 0,-1 10-164 32,-5 9 144-32,0 7-80 0,-3 6 116 0,0 3 40 15,0-3 24-15,0-1 12 16,3-1 0-16,-6-7 52 16,2-1-28-1,4-9 96-15,0-2-68 0,0-9-4 16,3 1-32-16,0-8 8 15,-6 0-16-15,-3-6-12 16,0 3 0-16,-9 3 40 16,0 5-24-16,-12 8 68 15,3 5-44-15,0 6-16 32,-3 2-12-32,3 3 8 0,3 0-8 0,6 0 4 15,6 2-4-15,-3-5-16 31,6 1 4-31,3-12-180 16,0 1 96-16,3-14-224 16,-1 3 176-16,-2-7-288 15,3 4 240-15,-6 0 76 0,-3 3 72 16,-6 6 316-16,3 4-152 16,-3 6 308-1,3 6-244-15,6-1 180 0,-3 3-216 16,9-3 112-16,-6 0-156 15,6-5 64-15,3-3-104 0,2-7-20 16,4 2-32-16,0-8 12 16,0 0-20-16,3-5-12 15,-7 2-4-15,4-13 12 16,3 6-4-16,-6-22-64 16,-6 6 32-1,3-27-148-15,-1 3 100 0,1-6 16 16,3 11 36-16,-9 11 12 15,0 15 4-15,-6 9-28 0,-3 13 20 0,-9 18 104 16,3 8-48-16,-6 24 128 16,6 5-96-16,-9 11-8 31,9-5-40-31,-3-1-16 16,6-7-4-16,-6 2 12 15,6-5-8-15,0-3 4 16,6-5-4-16,-6-7-8 15,3-7 4-15,0-7 4 16,0-5-4-16,-3-11-56 16,3 0 28-16,0-16-228 0,3 3 140 15,-3-16-312-15,3 5 236 16,-6-8-224-16,3 6 232 16,-6-6 52-16,0 5 80 15,0 1 316-15,3 5-144 0,0 0 224 16,3 7-196-16,3-4 64 15,6 7-128-15,3-2 28 16,6 2-68-16,5-2-16 16,4 3-20-16,6-4-20 15,-6 4 4-15,-1-3 4 16,-2 5 0-16,-6-3-108 16,3 6 60-16,-15-6-324 15,3 6 208-15</inkml:trace>
  <inkml:trace contextRef="#ctx0" brushRef="#br0" timeOffset="52470.73">5770 13650 644 0,'-3'-11'236'0,"3"11"-180"0,-3-5-20 0,1 2 96 0,4 6-80 0,-4 5-4 0,2 5-28 0,-6 11 64 16,0 5-48-16,-3 5 136 15,3 1-96-15,-6 7 80 16,6-2-92-16,-6 0 56 15,6-3-68-15,0-11 120 16,3-2-96-16,0-14 60 16,3-4-76-16,0-17 80 15,3-2-80-15,-3-16 8 16,6 0-44-16,0-14 4 16,6 4-16-16,3-14-8 15,-3 5 0-15,3-2-16 16,-1 10 8-16,4 1-4 15,6 12 0-15,-6-2 24 16,0 10-8-16,0 4-28 0,0 7 8 0,-4 2-4 16,1 9 8-16,-6 5-240 15,3 3 136-15,-6 4-308 16,3 1 240 0,-3 3-304-16,0-6 276 0,0-2-180 15,0-1 224 1,3-5-16-16,0 1 104 0,6-9 100 15,-1 3-8-15,7-3 192 16,0 3-116-16,3 6 84 16,3 2-104-16,-3 10 120 15,-1 3-108-15,-8 3 284 16,-3 3-204-16,-12-4 208 16,0-1-216-16,-12-4 116 15,3 1-160 1,-9-9 28-16,7-2-80 0,-13-5-36 15,6-3-16-15,-3-8-8 0,3 3 0 16,-3-9-168-16,9 4 92 0,4-6-400 31,5 5 264-31,8-5-656 0,10 3 492 0</inkml:trace>
  <inkml:trace contextRef="#ctx0" brushRef="#br0" timeOffset="52670.24">6461 13343 788 0,'9'-5'292'0,"-9"5"-228"0,-3 16-16 0,0-1 264 0,0 7-180 0,-12 25 184 0,3 3-180 0,-9 14-28 0,6-3-64 0,-2-6 44 31,8-4-48-31,0-4 0 0,3-7-24 0,-3-3-20 15,6-5 0-15,-6-8-420 16,6-3 232-16</inkml:trace>
  <inkml:trace contextRef="#ctx0" brushRef="#br0" timeOffset="52860.81">6250 13703 1092 0,'15'-16'404'0,"-15"16"-316"15,26-19-24-15,-11 9 176 16,0 5-144-16,9-11 96 0,3 5-112 0,-1-5-44 16,-2 3-24-1,-3 0 12-15,0 5-12 16,-3 0-260-16,-3 0 136 0</inkml:trace>
  <inkml:trace contextRef="#ctx0" brushRef="#br0" timeOffset="53067.48">6646 13750 956 0,'3'43'352'0,"-3"-43"-272"0,-3 24-24 0,-3-14 340 16,3 1-228-16,-9-3 204 16,3 2-212-16,-6-7 0 15,6-3-92-15,-3-8-12 16,3 3-32-16,-3-11-4 15,6 3-12-15,3-17-8 16,3 7 4-16,3-9-296 16,3 5 160-16,3 1-308 0,0 10 248 15</inkml:trace>
  <inkml:trace contextRef="#ctx0" brushRef="#br0" timeOffset="53366.65">6735 13737 600 0,'12'35'224'0,"-12"-35"-176"0,9 29-12 0,-6-16 484 16,0 0-292-16,-3 0 252 0,0 3-280 0,-3-8 116 15,3 0-184-15,-3-11 16 32,0 1-88-32,0-11-20 0,3 2-24 0,3-13-20 15,3 0 0 1,6-15-16-16,5 4 12 0,1-7-188 31,3 10 104-31,0 3-164 0,0 11 148 0,0 7-148 16,-1 11 144-16,4 5-348 15,3 3 256-15,-3 5-372 16,0 1 328-16</inkml:trace>
  <inkml:trace contextRef="#ctx0" brushRef="#br0" timeOffset="53705.27">7253 13647 600 0,'12'0'224'0,"-12"0"-176"0,12 6-12 0,-9-6 228 16,0 0-152-16,-3-3 132 15,3 3-140-15,-6-5 76 16,3 2-104-16,-12-5 48 16,3 5-72-16,-15 1-4 15,0 2-28-15,-6 5 16 16,9 3-24-16,1 8 56 16,8 2-36-16,6 3 116 15,9 1-80-15,6 4 64 16,6-2-76-16,-1 0 56 15,4 0-60-15,-9-3-12 16,-3-3-24-16,-12-5 16 16,0 1-20-16,-18-9-180 15,1 0 92-15,-10-5-536 0,6 0 340 0</inkml:trace>
  <inkml:trace contextRef="#ctx0" brushRef="#br0" timeOffset="62388.68">9807 12753 436 0,'-12'42'160'0,"12"-42"-124"0,3 48-8 0,-3-30 148 0,3 1-100 0,-3-1 16 0,3 1-56 0,-3-3 20 15,3 0-32-15,-3-3 108 16,0-2-72-16,-3-6 28 0,3 3-52 15,-3-8 64-15,3 5-52 0,-3-16 44 16,0 6-52-16,0-11 52 16,3 0-56-16,0-18 56 15,3 0-56-15,0-25-24 16,6 7-12-16,3-12 36 16,-1 14-24-16,10 2 0 15,0 11-8-15,12 5-16 31,0 14 8-31,2 10-16 16,-2 8 12-16,0 16 4 16,-3 8 4-16,-7 13 0 0,-2 2 0 0,-9 4 0 15,0-6 0-15,-12-6 0 16,0-4 0-16,-15-9-12 16,3-2 8-16,-20-13 4 15,2 0 0-15,-12-14-20 16,9-2 12-16,1-6 20 15,8 6-4-15,6 2 60 16,9 9-40-16,12 7 148 16,6 8-100-16,15 6 100 15,3 5-100-15,2-1-24 16,1 1-32-16,-6 0-8 16,0-3-4-16,-6-2-8 15,-1-3 4-15,-2-3-304 16,-3-3 164-16,-6-4-528 0,3-4 372 15</inkml:trace>
  <inkml:trace contextRef="#ctx0" brushRef="#br0" timeOffset="62580.36">10244 12912 1664 0,'9'26'616'0,"-9"-26"-480"0,0 40-40 0,0-16 108 0,3-3-132 0,0 5-20 0,3 3-32 0,0-5-20 0,3-5 4 0,0-11-340 16,3-3 184-16,6-10-872 31,-1 2 568-31</inkml:trace>
  <inkml:trace contextRef="#ctx0" brushRef="#br0" timeOffset="63471.97">11953 12507 924 0,'9'-5'340'16,"-9"5"-260"-16,3 23-28 0,-3 4 88 0,3 5-88 0,-3 18 68 0,3 3-68 0,-3 2-28 15,3-4-16-15,-6-6 112 0,0-8-64 0,-3-6 32 16,3-2-52-16,-6-7-4 16,6-6-20-16,-6-11-8 15,6 0 0-15,-3-10 56 16,3 0-32-16,-3-14 16 15,6 0-28-15,-3-18-8 16,6 6-4-16,0-20-16 31,3 4 8-31,3-9 4 16,0 11 0-16,3 3-12 16,3 10 8-16,2 6-24 15,1 7 16-15,6 3 12 0,3 8 4 0,6 6-28 16,-1 7 12-16,-2 14-32 31,0 4 28-31,-18 12-4 0,-3-1 12 0,-18 1 8 16,-3-4 0-16,-12-2 8 15,3-5-4-15,-6-8 8 16,4-3-8 0,-1-7 60-16,6-4-36 15,0-4 24 1,9 2-32-16,0-3 80 0,9 3-56 0,6 5 92 15,3 6-76-15,6 5 0 16,3 2-40-16,0 1 16 16,3-1-24-16,-4 1-4 15,1-3-4-15,0-3-120 16,0 0 64-16,0-2-544 16,0-1 332-16</inkml:trace>
  <inkml:trace contextRef="#ctx0" brushRef="#br0" timeOffset="64018.42">12369 12928 1204 0,'12'-14'448'0,"-12"14"-348"0,6-5-32 0,-3 2 124 0,3 3-120 0,3-5 8 32,0 2-52-32,0-2-24 0,3 5-8 15,-3-2-4-15,3 2 0 0,-3-3 8 16,3 6 0-16,-6-3-12 16,3 2 8-16,-7 1 4 15,1-1 0-15,-6 1 8 16,3 0-4-16,-5 2 8 15,2 0-8-15,-6 1-12 16,3 2 4-16,-6-1 28 16,3 4-12-16,-3-3 56 15,3 3-36-15,0-3 36 16,3 2-36-16,0 1 60 16,3-3-52-16,-3-3 64 0,6 0-64 0,0 1 20 15,6-1-40-15,-3-3 8 16,3 1-16-16,0 0-16 15,3 2 0-15,0-2 4 16,0-1 0-16,-6 1 0 16,3 2 0-16,-3-2 8 15,0 0-4-15,0 2 8 16,3 0-8-16,-3-5-4 31,0 3 4-31,0-3-136 0,0 2 72 0,0-2-312 16,3 0 208-16,2-5-448 15,4 2 348-15</inkml:trace>
  <inkml:trace contextRef="#ctx0" brushRef="#br0" timeOffset="64895.15">13724 12703 832 0,'12'-6'308'0,"-12"6"-240"0,9 14-20 0,-9-1 184 0,3 3-136 0,-3 8 76 0,0 2-100 0,0 6 20 0,0-1-52 0,0 4-24 15,3-1-8-15,-3 1 8 0,3-6-8 16,-3-3 4-16,0-7-4 0,0-11 4 16,0-3-8-16,0-10 84 15,0-3-44-15,0-11-20 16,0 1-16-16,0-19 8 16,6 5-8-16,-1-18-12 15,4 2 0-15,3-8-4 31,0 9 0-31,3 2 16 0,0 13-4 0,6 6-20 32,0 12 8-32,2 12 4 15,1 7 4-15,-3 14 0 0,0 4 0 0,-12 4-20 32,0 2 12-32,-18-3 4 15,-3-2 4-15,-12-8 68 16,0 0-36-16,-8-8 76 15,5 0-60-15,-3-6 72 16,9 1-68-16,3 2 28 16,6 1-48-16,9 4 16 15,6 4-28-15,9 1 16 0,6 4-20 0,6 2 0 16,6 0-8-16,0 0-8 16,-1-2 4-16,-2-3-224 15,0 2 120-15,-3-7-560 16,-3 0 368-1</inkml:trace>
  <inkml:trace contextRef="#ctx0" brushRef="#br0" timeOffset="65930.34">14152 12941 600 0,'6'-3'224'0,"-6"3"-176"0,9-3-12 0,-6 1 220 0,0 2-148 0,0-3 196 15,3 1-176-15,-3-4 60 16,0 6-112-16,0-2 20 16,0 2-56-16,0-3-16 15,0 3-12-15,3-3-12 16,3 1 4-16,0-4-4 16,0 6 0-16,3-2-20 15,0 2 12-15,0-3 12 0,-1 3 0 0,-2-3 8 16,3 3-8-16,-6-2-12 15,3 4 4-15,-3-2 12 16,3 3-4-16,-6-3-4 16,0 0 4-16,-3 0-24 15,0 0 12-15,0 0 4 16,0 5 4-16,-3 1 0 16,3 2 0-16,-6-3 8 15,0 3-4-15,-3-3 32 16,3 3-20-16,-6-3 20 15,6 3-20-15,-6-2-8 16,6-1-4-16,-2-2 4 16,2-1-4-16,0 1-12 15,6-1 4-15,3 1 4 16,3 8 0-16,0 2-20 16,2 3 12-16,-2 2 120 15,0 3-64-15,-6 1 88 16,0-1-76-16,-6-5 4 15,0 0-40-15,-8-3-20 16,-1-3-8-16,-9-4-444 16,3-4 240-16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28T16:25:23.835"/>
    </inkml:context>
    <inkml:brush xml:id="br0">
      <inkml:brushProperty name="width" value="0.05292" units="cm"/>
      <inkml:brushProperty name="height" value="0.05292" units="cm"/>
      <inkml:brushProperty name="color" value="#FF0000"/>
    </inkml:brush>
  </inkml:definitions>
  <inkml:trace contextRef="#ctx0" brushRef="#br0">22549 14380 520 0,'6'-3'192'0,"-6"3"-152"0,-3-5-8 0,3 0 228 15,3 5-148-15,0-8 148 16,0 3-148-16,0-6 72 0,3 3-104 16,-6 0 76-1,3 3-88-15,-9 0-16 16,3 2-32-16,-12 6 36 15,0 2-28-15,-26 19 48 16,2 7-44-16,-26 20 28 16,5-1-32-16,-2 6 28 15,11-4-32-15,12 1 4 16,15-8-16-16,16 6 88 0,10-9-52 16,28-2 32-1,9-6-48-15,15-10 8 0,-1-3-24 0,1-13 20 16,-4-3-24-16,-2-10 24 15,-6 2-24-15,-7-5-12 32,-2 3-4-32,-12-3 20 15,-3 6-8-15,-9-4 16 0,0 4-16 16,-9-4-4-16,0 4 0 0,-3-4-4 16,0 4 0-16,-3-4 8 15,6 6-4-15,-3-5-4 16,3 5 4-16,0-5-16 15,6 2 8-15,-3-2 12 16,3 2-4-16,-6-2-20 16,3 5 8-16,-6-5-188 15,3 5 104-15,-3-6-460 16,0 4 304-16</inkml:trace>
  <inkml:trace contextRef="#ctx0" brushRef="#br0" timeOffset="2144.05">22835 14756 1060 0,'12'2'392'0,"-12"-2"-304"0,6 32-28 0,-6-11 164 16,3 3-136 0,-6 13-16-16,3 0-48 0,-6 0-20 15,3-2 0-15,-6-4 28 16,6-4-16 0,-6-6-252-1,6-2 128-15</inkml:trace>
  <inkml:trace contextRef="#ctx0" brushRef="#br0" timeOffset="3542.42">23162 14105 1016 0,'3'-5'376'0,"-3"5"-292"0,12-16-20 0,-3 0 244 15,3 3-180-15,3-24 116 16,3 0-144-16,3-22-8 15,0 9-56-15,2-19-36 16,4 8 0-16,-3-5 44 16,-3 13-24-16,-3 3-20 15,0 13 0-15,-7 5 36 0,1 14-24 16,-6 2 8 0,3 5-12-16,-9 3-16 15,3 6 4-15,-3-1 20 16,0 3-8-16,-3 0-12 15,3 5 0-15,-3-5 4 16,6 0 0-16,-3 0 8 16,0 0-4-16,0 0-4 15,0 0 4-15,-3-2-24 0,3-1 12 0,-3-5 20 32,3 3-4-32,0-6 4 15,3 3-4-15,-3-2-24 0,0 5 8 0,-3-1 12 16,3 4 0-16,-9-1-28 15,3 6 12 1,-5-1 24-16,2 6-8 0,-3 3-16 16,3-1 4-16,0-2 20 15,3 3-4-15,3-6 24 16,3 3-20-16,0-11 56 16,3 1-36-16,0-6 4 15,3 0-24-15,0-5 0 16,3 2-4-16,0-2-8 15,0 2 4-15,2 1-16 16,1 4 8-16,0 4-32 16,3 4 20-16,0 6 16 15,0 6 0-15,-3 7-52 16,0 5 28-16,-6 1-140 16,3-1 92-16,-6-5-356 15,3-5 240-15,-3-8-632 0,2-3 460 0</inkml:trace>
  <inkml:trace contextRef="#ctx0" brushRef="#br0" timeOffset="4022.86">23788 12605 924 0,'20'-19'340'0,"-20"19"-260"0,3 3-28 15,-3 2 152 1,3 3-124-16,-3 16 28 0,0 5-64 0,-3 16 24 16,3 3-36-16,-3 7 68 15,3-2-52-15,0 3 52 16,6-3-56-16,-3 0 76 16,3-9-68-16,-6-9 52 15,3-9-60-15,-3-10 76 16,0-5-68-16,-3-22 16 15,3-2-36-15,-6-19-4 16,6 3-16-16,0-18-8 16,3 2 0-16,6-14 4 15,3 6-4-15,9-2-28 0,3 13 12 16,14 7-20 0,4 14 16-16,6 18-36 15,-1 14 32-15,-8 13-28 16,-3 2 28-16,-15 3 8 15,-1-2 12-15,-25-6 8 16,-1 0-4-16,-24-5 16 16,0-3-12-16,-15-5 4 15,10-3-4-15,-4-7-60 16,9-1 28-16,0-5-216 16,13 0 128-16,5-2-556 0,12 4 372 15</inkml:trace>
  <inkml:trace contextRef="#ctx0" brushRef="#br0" timeOffset="4229.96">24145 13052 1516 0,'27'42'560'0,"-27"-42"-432"0,23 72-40 0,-14-41-28 15,0-1-52-15,0 4 16 16,0 0-16-16,-3-2-4 16,0-5 0-16</inkml:trace>
  <inkml:trace contextRef="#ctx0" brushRef="#br0" timeOffset="36988.35">20948 7247 1048 0,'9'-8'388'0,"-9"8"-300"0,12-3-28 0,-6 3 236 15,0 3-176-15,3 5 160 16,0 3-160-16,-4 12 132 16,1 4-144-16,-6 7 60 15,3-2-100-15,-6 0 24 16,3-3-52-16,-3-3-16 15,0-5-12-15,1-2-20 0,2-3 4 16,0-6 12 0,2-2-4-16,-2-5-124 15,0 0 64-15,0-3-260 0,0 0 176 0</inkml:trace>
  <inkml:trace contextRef="#ctx0" brushRef="#br0" timeOffset="38402.01">21311 6546 1360 0,'-3'29'504'0,"3"-29"-392"0,-21 45-32 0,9-21 168 15,6 0-152-15,-6 2 0 16,4 6-64-16,-4 2-28 16,6-2-8-16,-3-3-656 15,3-5 360-15</inkml:trace>
  <inkml:trace contextRef="#ctx0" brushRef="#br0" timeOffset="56780.34">10554 18272 984 0,'-45'0'368'0,"42"3"-288"0,9-6-20 0,6 0 152 16,9 3-128-16,15-5 140 15,20 0-124-15,42-6 0 16,21-5-60-16,18 1 28 0,18-4-40 0,-9-2 28 15,3 2-28-15,-6 1-16 16,-24-1-8 0,-21 6 12-16,-18 3-8 0,-11 2 16 15,-16 0-16-15,-8 0-144 16,-15 0 72-16,-9 0-536 16,-9 0 332-16,-12-5-556 15</inkml:trace>
  <inkml:trace contextRef="#ctx0" brushRef="#br0" timeOffset="65045.6">14185 11179 1112 0,'3'-14'412'0,"-3"14"-320"0,6-2-28 0,-6 4 124 16,3 6-116-16,-3 27 76 15,3 4-84-15,-6 25-28 16,3-1-20-16,-6 4 4 16,6-7-12-16,-3 1 32 15,3-8-24-15,-6-8 128 16,0-10-80-16,-6-17 48 15,3-5-64-15,-8-26 56 16,2-5-64-16,-3-35-16 16,6 0-16-16,3-35-28 15,6 6 12-15,18-10-12 16,6 12 8-16,14 9 0 16,4 15 4-16,15 19-28 15,-4 16 20-15,10 21-4 16,-4 11 12-16,-14 15 8 15,-9 6 0-15,-27 16 68 16,-9-1-36-16,-18 6 16 16,-3-5-32-16,-6-11 8 0,4-8-12 15,-10-13-32 1,6-6 8-16,-12-15-152 16,10 0 88-16,-4-8-292 0,12 2 204 15,6 3-724-15,9 8 492 0</inkml:trace>
  <inkml:trace contextRef="#ctx0" brushRef="#br0" timeOffset="65212.68">14420 11560 1152 0,'15'26'428'0,"-15"-26"-332"0,12 53-28 0,-9-19 316 15,3 3-224-15,-9 14 56 0,3-4-128 0,0 1-44 16,3-8-28-16,-3-11 4 15,3-5-12-15,-3-6-128 16,3-5 68-16,-6-2-368 16,3 0 232-16</inkml:trace>
  <inkml:trace contextRef="#ctx0" brushRef="#br0" timeOffset="-179706.43">20793 6877 236 0,'9'-3'88'0,"-9"3"-68"0,3 3-4 16,-3-3 88-1,0 0-60-15,0 0 60 0,6 0-60 0,0-3 128 16,3 0-96-16,-3-2 60 16,3 0-76-16,-6-6 124 15,3 3-104-15,-12-8 132 16,3 6-124-16,-21-4 108 16,0 7-112-16,-44 9 108 15,2 9-112-15,-29 26 244 16,12 5-184-1,5 14-12-15,22-1-76 0,26 1-20 16,21-6-20-16,48-5 12 16,14-8-16-16,34-16-20 15,-1-5 4-15,9-16-24 16,-6-3 20-16,-17-2-92 16,-13-3 56-16,-23 3-372 15,-9 5 232-15,-24 3-616 16,-6 7 452-16</inkml:trace>
  <inkml:trace contextRef="#ctx0" brushRef="#br0" timeOffset="-178562.22">20269 7818 1120 0,'-9'-15'416'0,"9"15"-324"0,-9-30-24 0,3 15 260 16,3 1-192-16,-5-15 60 15,-1 3-116-15,-6-19-4 16,6 2-44-16,-3-36 12 16,3 2-24-16,0-47 0 0,6 5-12 15,0-29-24-15,6 16 8 16,-3-19 20-16,6 24-4 0,0-6-12 16,0 30 0-1,-3 0 12 1,3 21-4-16,-6 3-4 0,0 18 4 15,-3 0-24-15,0 21 12 0,-6 1-4 16,3 12 4-16,-3 3 16 16,6 8-4-16,-6 1-20 15,6 4 8-15,-6 0 12 16,6 6 0-16,-3 0-20 16,6 2 8-16,-3-2 32 15,3 5-16-15,6-3 0 16,6 6-4-16,18-6 4 15,3 1-4-15,44-4 8 16,6 1-8-16,60-6-4 16,0 3 4-16,48-5 12 15,-16 3-8-15,28-6 16 16,-28 3-16-16,-8-1-4 16,-30 4 0-16,-18-4-4 15,-24 7 0-15,-14-4 8 16,-19 6-4-16,-14-1-28 15,-10 4 12-15,-11-1-4 16,-6 6 8-16,-9 2 0 16,-3 3 0-16,-9 5 0 15,3 6 0-15,-3 15 24 16,0 3-8-16,6 40 4 16,6 5-4-16,12 42 4 15,2-5-8-15,4 19-4 16,0-16 4-16,0 15-4 0,-1-15 0 15,-2-6 8-15,-3-18-4 0,-6-5 8 32,0-16-8-32,-6-3-4 0,0-8 4 15,-6-11 20-15,2-10-12 16,-8-8 4-16,3-5-8 0,-11-5-8 16,2-4 4-16,-24 1-4 15,3 0 0-15,-44 0 8 16,2-3-4-16,-59 0 52 15,6 0-32-15,-68 0 60 16,8-2-48-16,-47 0 56 16,23-4-56-16,-20-4 20 15,36-3-36-15,8-3 0 16,42 3-12-16,15-8-16 16,36 3 4-16,12-8-24 15,26 2 16-15,12-5-92 16,15 0 56-16,10-3-136 15,8 6 104-15</inkml:trace>
  <inkml:trace contextRef="#ctx0" brushRef="#br0" timeOffset="-153499.97">13414 5249 852 0,'-3'-10'316'0,"3"10"-248"0,3-6-16 0,0 4 208 16,0 2-152-1,3-3 20-15,0 3-80 0,3 5-24 16,0 3-12-16,3 16 32 15,0 3-20-15,6 28-12 16,-1 6-8-16,1 13-4 0,0-2 0 0,-9-4 140 31,-3-9-76-31,-9-6 72 16,3-8-80-16,-6-8 92 16,0-8-84-16,-9-13 68 15,6-6-76-15,-5-18 32 16,5-5-52-16,-6-24 16 15,3-3-32-15,0-31-36 16,3-1 8-16,3-12-36 16,6 10 28-16,18 0-56 15,6 13 40-15,29 8 0 16,4 18 16-16,20 19 12 16,-5 14 4-16,-1 18-28 15,-5 5 16-15,-22 8 12 16,-8 0 4-16,-30 8 84 15,-9-2-44-15,-21 4-12 16,0-4-20-16,-8-9 8 0,2-5-12 16,-12-18-20-16,9-3 4 15,-5-21-252 1,8-6 144-16</inkml:trace>
  <inkml:trace contextRef="#ctx0" brushRef="#br0" timeOffset="-153249.58">14048 5792 1796 0,'-3'37'668'0,"3"-37"-520"0,-3 98-44 0,0-56 24 15,6-2-92-15,-3 7 4 0,3-7-24 16,0-6 8 0,0-7-16-16,-3-6 4 15,3-2-4-15,-9-6-120 16,3-3 60-16</inkml:trace>
  <inkml:trace contextRef="#ctx0" brushRef="#br0" timeOffset="-147604.08">14697 5556 1060 0,'-6'-2'392'0,"6"2"-304"0,0 2-28 0,0-2 164 16,0 0-136-16,6 0 28 0,6 6-72 16,15-4 16-16,3 1-32 0,23-1 8 15,4 1-20-15,14-3-8 16,-2 3-4-16,-4-3 72 16,-8 0-40-16,-1 0 32 15,-5 0-40-15,-4 0 0 16,-8 2-16-16,-3 1-8 15,-6 0 0-15,-7-3 4 16,-2 2-4-16,-6-2 8 16,-3 0-8-16,-3-2-20 15,-3 2 8-15,0-8-232 16,0 2 128-16,3-7-340 16,3 3 256-16</inkml:trace>
  <inkml:trace contextRef="#ctx0" brushRef="#br0" timeOffset="-147150.55">16602 5286 624 0,'21'-34'228'0,"-21"34"-176"0,3-13-16 0,-9 5 352 0,3 8-220 0,-27 8 108 15,-2-3-160-15,-37 19 152 16,4 5-152-16,-13 21 92 15,13 1-120-15,14 12-12 16,15 1-48-16,19-4 28 16,11-7-32-16,17-8 12 15,13-10-20-15,18-9 20 16,3-7-24-16,2-9 12 16,-2 3-12-16,-6-13-16 15,-7 6 0-15,-5-6-84 16,-3 2 48-16,-3-4-180 15,0 2 124-15,-1-3-324 16,-2 3 232-16,3 3-688 16,-3 5 492-16</inkml:trace>
  <inkml:trace contextRef="#ctx0" brushRef="#br0" timeOffset="-146802.37">16965 5734 1224 0,'9'15'456'0,"-9"-15"-356"0,3 32-28 0,-3-11 216 15,3 3-172-15,-3 21 0 16,0 0-72-16,0 8-32 15,3-5-8-15,0-1 12 0,0-10-8 16</inkml:trace>
  <inkml:trace contextRef="#ctx0" brushRef="#br0" timeOffset="-119334.83">13637 6850 956 0,'9'-16'352'0,"-9"16"-272"0,12 0-24 0,-3 5 76 16,0 6-84-16,3 16-12 15,3 4-20-15,-3 17-4 16,3 0-8-16,-3 15-4 16,0-5 4-16,-6 6 128 15,-3-6-72-15,-6-5 108 16,0-11-96-16,-9-10 104 15,0-8-100-15,-12-14 60 16,6-4-80-16,-12-22-4 16,4-5-32-16,-7-27 16 15,6 0-24-15,3-26 24 16,9 11-24-16,18-17-4 16,9 14-4-16,27 0-40 15,6 13 20-15,20 8 4 16,3 16 12-16,22 19-20 15,-7 12 12-15,-6 19 4 0,-14 8 4 16,-24 8 16 0,-13 3-8-16,-28 0 76 0,-10-6-48 0,-30-2 40 15,-3-6-44-15,-11-7-8 16,5-6-16-16,-14-13-68 31,8 0 32-31,-5-16-252 0,11 3 156 0</inkml:trace>
  <inkml:trace contextRef="#ctx0" brushRef="#br0" timeOffset="-118936.15">13992 7400 944 0,'6'-5'352'0,"-6"5"-276"0,12-10-20 0,-6 2 288 15,2 0-200-15,4-8 48 0,0 3-116 0,9-6-28 32,0 6-32-32,9 0-36 15,-1 7 8-15,-2 14-4 0,-3 8 8 0,-12 13 8 16,0 3 0-16,-15 5 140 31,0 0-76-31,-18-5 148 16,0-6-116-16,-9-5 56 15,4-2-88-15,-1-6-8 0,9 0-36 16,0-5-12-16,6 0-4 0,0 0-16 16,9 3 8-16,3-3-48 15,6 0 24-15,9-3-188 16,3 0 120-16,9-5-348 15,3 0 252-15</inkml:trace>
  <inkml:trace contextRef="#ctx0" brushRef="#br0" timeOffset="-118200.92">13926 8287 872 0,'-9'18'324'16,"9"-18"-252"-16,-9 58-20 0,3-20 200 0,3-4-148 0,-6 24 56 15,7 3-96-15,-7 5 172 16,6-8-132-16,-6-7 168 0,6-12-160 16,-6-10 80-1,3-5-112-15,-6-18 52 16,9-6-76-16,-3-35-12 16,3-5-28-16,6-34-48 15,6 6 20-15,15-30-52 16,3 8 36-16,20 0-72 15,7 24 56-15,8 26-8 16,-5 24 32-16,-4 29 12 0,-8 14 8 0,-12 12 32 31,-9 1-16-31,-18 5 64 16,-6-5-44-16,-21-1 20 0,0-4-36 0,-24-9-28 16,4-2 4-1,-13-13-220-15,6-3 124 0,1-14-472 16,11 1 320-16</inkml:trace>
  <inkml:trace contextRef="#ctx0" brushRef="#br0" timeOffset="-117683.84">14161 8869 704 0,'-3'-3'264'0,"3"3"-208"0,3-8-12 0,0 3 284 15,3 5-188-15,-3-5 100 16,3 2-140-16,-3-2 60 16,3 2-96-16,-3-2 4 15,0 2-44-15,3-5-32 0,0 3 4 0,3-3 0 16,0 5 4-16,3-2 0 16,3 5 0-1,0 0 0-15,2 5 0 16,-2 3 16-16,0 6-8 15,-6 1-28-15,3 4 8 0,-3-1 40 16,3 4-16 0,0 1 112-16,0 7-68 0,-3-1 72 15,2-3-72-15,-8 3 48 16,3 0-60-16,-12-5 4 16,1 0-28-16,-10-6-28 15,3-2 0-15,-9-8-312 16,6 0 172-16,-3-13-692 15,3-3 464-15</inkml:trace>
  <inkml:trace contextRef="#ctx0" brushRef="#br0" timeOffset="-117135.58">14986 7387 1360 0,'3'13'504'0,"-3"-13"-392"0,44 0-32 0,-11-2 180 16,0 2-160-16,41-8 28 15,7 3-76-15,26-9-4 16,-6 4-32-16,24-6-24 16,-12 5 0-16,6-5 40 15,-15 6-20-15,-5-3-20 16,-16 2 4-16,-6 0 8 15,-17 3 0-15,-12 1-4 16,-13 1 4-16,-11 1-104 16,-6 2 56-16,-12 3-324 15,-3 6 204-15</inkml:trace>
  <inkml:trace contextRef="#ctx0" brushRef="#br0" timeOffset="-116667.33">17064 7072 1268 0,'-42'-2'468'0,"42"2"-364"0,-33 29-28 0,18-11 320 16,3 3-232-16,0 19 48 0,6 2-128 15,12 6-24 1,6 0-40-16,6-6 4 0,6-5-12 0,3-8-8 16,0-2 0-16,-1-9-104 15,1-5 56-15,0-5-220 16,-3-2 148-16,-3-9-272 15,-1 0 216-15,1-7-296 16,0 2 268-16</inkml:trace>
  <inkml:trace contextRef="#ctx0" brushRef="#br0" timeOffset="-115565.46">17281 7527 612 0,'12'-10'228'16,"-12"10"-180"-16,6-8-12 0,0 3 248 0,0 5-164 0,2-6 116 16,1 4-136-16,0-4 16 15,3 4-68-15,0-6-12 16,3 2-20-16,0-1-4 0,3 1-4 0,0-2 28 31,0 6-20-31,-4-6 20 16,1 5-20-16,-3-2-24 15,0 5 0-15,-6 0 20 16,3 2-4-16,-6 1-12 16,0 5 0-16,-6 8 4 15,0 2 0-15,-9 9 60 16,3-1-32-16,-6 9 52 15,6-4-48-15,-6 1 124 16,7-5-84-16,-1-6 80 16,6-5-88-16,3-11 28 15,6-2-52-15,2-9-24 0,4 4-8 16,3-6 0-16,0 0-4 16,-3 0-4-1,3 3 4-15,-3 2-156 16,3 3 84-16,-6 3-428 0,0 2 272 15</inkml:trace>
  <inkml:trace contextRef="#ctx0" brushRef="#br0" timeOffset="-115183.09">14897 8726 1112 0,'32'3'412'0,"-32"-3"-320"0,102-22-28 0,-49 4 264 0,-2 5-192 0,41-14 116 15,0 6-152-15,27-5 52 16,-9 4-88-16,12 1-8 16,-14 8-36-16,-1 0-4 15,-18 5-8-15,3 0-8 16,-11 3 4-16,-4-3 12 16,-14 5-8-16,-10-2-20 15,-8 5 4-15,-6-6-180 16,-7 4 100-16,1-3-244 0,-3 5 188 15,3-6-364-15,-4 4 288 0</inkml:trace>
  <inkml:trace contextRef="#ctx0" brushRef="#br0" timeOffset="-110811">17319 8387 436 0,'12'-18'160'0,"-12"18"-124"0,18-16-8 0,-12 5 264 0,3 6-164 0,-6-8 176 16,0 2-172-16,-18 1 204 15,0 4-192-15,-32 14 132 16,-1 8-160-16,-14 16 108 16,5 5-132-16,6 11 60 31,16-3-88-31,11 13-28 15,15-3-20-15,15-2-4 0,9-8-8 0,15-10 8 32,2-6-8-32,13-11 16 0,-3-2-12 0,-1-8-12 15,-2 0 0-15,-3-8-84 16,-10 3 48-16,-5-6-172 16,0 0 120-16,-3-2-240 15,0 0 188-15,3-3-212 16,0 5 200-16,-1-5-256 15,-2 6 236-15</inkml:trace>
  <inkml:trace contextRef="#ctx0" brushRef="#br0" timeOffset="-110029.9">17581 8768 780 0,'-6'-5'288'0,"6"5"-224"0,-2 3-20 0,-1-3 252 0,6 0-172 0,-3 0 144 15,2 0-156-15,1-3 36 16,0 3-84-16,0-3 40 16,3 1-60-16,0-4-20 15,3 6-16-15,0-5-8 16,3 2 0-16,3-2 0 15,0 5 0-15,3-5-12 16,0 5 8-16,5-3 12 16,4 3-4-16,0-2-12 15,-3 4 4-15,-3-2 12 16,-1 6-4-16,-5-4-12 0,0 6 4 16,-6 3 4-1,-3-1 0-15,-6 1 0 16,0-1 0-16,-6 1 16 0,0 0-8 15,-3-3-4-15,3 2 0 0,0 1-16 16,3-1 8 0,3 6-4-16,6 0 0 15,3 8 0-15,3 2 0 0,0 11 112 16,3-2-56-16,-9 2 24 16,0-5-40-16,-9-6 32 15,0-2-36-15,-15-8 12 16,3-6-24-16,-15-10-80 15,1 0 36-15,-10-16-272 16,6 1 164-16,0-9-572 16,10 3 392-16</inkml:trace>
  <inkml:trace contextRef="#ctx0" brushRef="#br0" timeOffset="-97417.66">12551 6350 2064 0,'-15'-13'0'0,"-3"-6"-4"0,12 9 76 0,3-6-40 0,-3-11 16 16,6-12-32-16,0-14 0 15,0-13-8-15,3-8-16 0,0-3 4 16,0-8 4-16,0-13 0 16,0-5 8-16,3 2-4 0,0-4 40 15,3 1-20 1,-3 4 64-16,0 13-48 16,0 7 64-16,0 6-64 15,3 11 20-15,3 2-40 16,3 5-8-16,8 3-8 15,10 3-32-15,15 2 16 16,8 3-12-16,10 3 12 0,23 0 8 16,21 5 4-1,6 0-20-15,33-3 12 0,12-2 12 16,32-3 0-16,13-6 8 16,20 4-8-16,-9 7-12 15,27 3 4-15,-8 8 4 16,23 10 0-16,-3 1 0 15,-6 10 0-15,-9 8 0 16,-15 5 0-16,-27 6 8 0,-5 5-4 16,-25 5-4-1,-20 5 4-15,-15 1-4 16,3 7 0-16,-12 3 8 16,-15 8-4-16,-6-5-12 0,-5 5 4 15,-1 10 4 1,-3 14 0-16,-14 3-12 0,-10-4 8 15,-12-4-16-15,-14-6 12 16,-6 0 4-16,-9 6 4 16,-4 2-12-16,-5-8 8 15,0 3 4-15,-3-3 0 16,-6-5 0-16,-3-2 0 16,-6 1-20-16,-9 1 12 15,-3 3 12-15,-6 5 0 0,-3-6-4 16,-6 1 4-1,-2-3-16-15,-7-6 8 16,-3-2 12-16,-9 0-4 0,-2 3-4 16,-1 0 4-16,3-3-4 15,-41 34 16 1,45-45-8-16,-1-2 24 16,-9-3-20-16,-11-5-4 15,-16 0-4-15,-11 0-4 16,-6-3 0-1,-36 0 16-15,-9 0-8 16,-18 0 16-16,-14 3-16 0,-1 3 24 16,-18-4-20-16,7 7 32 15,-4-1-28-15,4 0-4 16,2-3-8-16,-8-2-4 16,14-5 0-16,-5-4 24 0,-1 1-12 15,6 0-4-15,-14 0-4 16,20 0-4-1,-8-6 0-15,-4 4 0 0,24-4 0 16,0 1 16-16,4-6-8 16,20 0-4-16,12 1 0 15,3-6 4-15,0-8-4 16,11 3 60-16,7-3-36 16,6 0 16-16,0-3-28 15,5-2 36-15,10 0-28 16,12-9-12-16,11 1-8 15,9-3-16-15,13-7 8 16,5-6-376-16,15-3 208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28T16:26:43.815"/>
    </inkml:context>
    <inkml:brush xml:id="br0">
      <inkml:brushProperty name="width" value="0.05292" units="cm"/>
      <inkml:brushProperty name="height" value="0.05292" units="cm"/>
      <inkml:brushProperty name="color" value="#FF0000"/>
    </inkml:brush>
  </inkml:definitions>
  <inkml:trace contextRef="#ctx0" brushRef="#br0">3282 4598 392 0,'-3'6'148'0,"3"-6"-116"0,0 8-8 0,0-8 196 15,0 0-124-15,0 0 120 16,0 0-124-16,3 0 68 16,3 0-96-16,6-6 84 31,6 4-88-31,3-4 68 0,2-1-72 0,28-7 40 16,6 4-56-16,44-14-20 15,-9 8-12-15,54-10 0 16,-6 2-4-16,59-5 68 15,-14 10-40-15,47-7 4 16,-18 5-20-16,24 5 8 16,-32 8-16-16,17-3-4 15,-33 11 0-15,19 0 72 16,-37 5-40-16,-2 1-20 16,-30-4-16-16,0 1 8 15,-24 0-4-15,-9 2-12 16,-18-5 4-16,-8 0 20 15,-13 0-8-15,4 0 48 16,-13 0-28-16,1 0-4 0,-7 0-16 16,-2 0 48-1,-9 0-32-15,-4 0-12 0,-5 0-4 0,-6 0 0 32,-3 0-4-32,-6 0-4 15,-4 0 4-15,1 0-16 16,-3 3 8-16,-3-1 4 15,0 4 0-15,-6-6 8 0,3 2-4 16,-6 1-56-16,0-1 28 16,-3 1-272-16,0 2 164 0</inkml:trace>
  <inkml:trace contextRef="#ctx0" brushRef="#br0" timeOffset="5153.26">9741 4281 332 0,'-6'5'120'0,"6"-5"-92"0,3 0-8 0,-3 0 212 16,0 0-132-1,0 0 116 1,6 0-124-16,0-5 32 0,0 5-76 0,3-3-16 16,0 6-20-16,6-3 76 15,0 0-44 1,14-3-12-16,4 3-20 0,15-2 8 16,2 2-12-16,13-3 40 15,-4 3-24-15,19-8-12 16,-4 5-8-16,16 1 100 15,-4-3-56-15,15-3 32 16,-9 8-44-16,21-11-4 16,-8 8-20-16,11-7 0 15,-12 7-4-15,6-7 12 16,-12 7-12-16,9-2 92 16,-14 5-52-16,20-3-40 15,-15 3-8-15,12-3-4 0,-15 6 4 16,19-3-12-1,-10 3 8-15,15-3 12 16,-12 0-4-16,18 0-4 0,-12 5 4 16,18-5-4-1,-12 3 0-15,9 2 8 16,-15 0-4-16,6 0 8 16,-15 3-8-16,7-2-12 15,-13 2 4-15,-3-3-24 0,-15 3 16 16,-2-3 32-16,-10 3-12 15,7 0 8-15,-13 3-8 0,-2 2-8 16,-7-5 4 0,-5 2-16-16,-6 1 8 0,-10-1-4 15,-2-4 0-15,-6 2 24 16,-3-6-8-16,-3-2-4 16,-4 3 0-1,-2-6-32-15,-3 3 16 0,-9-2 56 16,3-4-20-16,-6 1-12 15,3 2-4-15,0-2-20 16,3 5 8-16,-3-2 4 16,3 2 0-16,-3 0 0 15,6 2 0-15,-6 3-188 16,0-2 104-16</inkml:trace>
  <inkml:trace contextRef="#ctx0" brushRef="#br0" timeOffset="10196.31">11947 4614 488 0,'9'-10'180'0,"-9"10"-140"0,9-6-12 0,-6-1 180 16,0 7-120-16,0-8 116 16,3 5-120-16,-6-2 52 15,0 5-76-15,0-3 0 16,0 3-36-16,0 3-20 16,0 5-8-16,-3 7 72 15,3-1-36-15,-3 7 84 16,0 0-64-16,0 0 44 15,3 0-56-15,-3-5 40 16,6 0-44-16,-3-3 24 16,3-2-32-16,-3 0 44 0,3-4-40 15,-3 1-8-15,0 0-12 16,0 0-12-16,3-2 4 16,-3 1 56-1,3-1-32-15,-3 2-12 16,3-6-8-16,-3 1 16 15,0 0-12-15,0-3 4 16,5 5-8-16,1-10 12 0,3 5-12 0,0-3-12 16,3 0 0-16,0 1 12 15,3-6-4-15,6-3-20 16,0 3 8-16,11-13 20 16,4 11-4-16,9-17-4 15,-1 9 0-15,1-4-4 16,-6 1 0-16,-1-3-20 15,-5 11 12-15,0-11 12 16,-3 11 0-16,-4-3-4 16,1 6 4-16,-3-4 4 15,-3 6-4-15,-3 1 8 16,0 1-8-16,-3-2-12 16,-4 6 4-16,-2-1 4 15,3-2 0-15,-3-1 8 16,0 6-4-16,-3-2-144 0,3 2 76 15</inkml:trace>
  <inkml:trace contextRef="#ctx0" brushRef="#br0" timeOffset="14921.5">13882 5458 464 0,'6'-5'176'0,"-6"5"-140"0,2-5-8 0,-2 2 188 15,0 6-124-15,0-3 52 16,0 0-84-16,0 2 60 15,0 6-68-15,0 6 44 16,0 7-56-16,-2-3 96 16,-1 6-80-16,-3 3 4 15,0-4-40-15,-3-1 48 16,6-1-36-16,-3-8 80 16,6-2-60-16,3-11 96 0,6 0-84 0,17-19 16 31,7-2-48-31,24-14-20 15,-1 4-8-15,7-6-4 16,-7 8 0-16,-2-1 8 16,-9 12-4-16,-4 2-20 15,-8 8 8-15,-3-2 12 16,-6 7 0-16,-7-5-224 16,1 8 124-16,-3 0-228 0,0 3 184 15</inkml:trace>
  <inkml:trace contextRef="#ctx0" brushRef="#br0" timeOffset="15841.5">12051 6048 528 0,'-3'-2'196'0,"3"2"-152"0,-3 5-12 16,0 0 160 0,6-2-112-16,-3 2 64 15,0 1-84-15,0-1 96 16,0 3-84-16,-3 2-4 15,3-4-40-15,-6 7 64 16,3 0-56-16,-6 3 56 16,3 3-52-16,-3-1 84 15,3-2-68-15,0 0 52 16,3-3-64-16,0-2 48 16,3-1-52-16,3-5 40 0,3 1-44 15,6-6 60 1,3 0-56-16,6-6-16 0,0 1-16 0,9-3 16 15,-1 3-12-15,10-6-12 16,3 3-4-16,5-7 20 16,-2 1-8-16,3-12 4 15,-4 5-4-15,7-11-24 16,-3 3 8-16,5-6 12 16,-5 12 0-16,-4 1-4 15,-2 4 4-15,-6 2-84 16,-6 8 44-16,-10 0-276 15,-2 8 172-15</inkml:trace>
  <inkml:trace contextRef="#ctx0" brushRef="#br0" timeOffset="20097.18">12042 7273 424 0,'0'-2'156'0,"0"2"-120"0,0-3-8 15,0 0 148 1,0 6-100-16,0-6 104 0,6 3-104 16,0-2 28-16,0-1-60 15,0-2 4-15,0 5-32 0,0-3 36 32,3 3-28-32,0-2-4 15,3 4-12-15,2-2 72 0,4 0-44 0,6 0-20 31,0 0-16-31,6 0 80 16,-1 0-48-16,4 0 28 16,-3 0-40-16,6-2 60 15,-1 2-44-15,10-6-32 0,-3 4-8 16,11-6 16-16,-2 5-4 16,5-2 68-16,-2 2-44 15,3 0 4-15,-13 3-20 0,7-2-12 16,-7 2 0-16,13-3-4 15,-3 3 0-15,8-2-12 16,-2 2 8-16,2-6 64 16,-8 12-32-1,-1-12-4-15,-8 6-12 0,9-2 0 16,-7-1-8-16,13 0-12 16,-4 3 4-16,1-2 20 15,-7 4-8-15,1-2 48 16,-9 0-28-16,5 0 4 15,-5 0-20-15,15-2-8 16,-7 2 0-16,10-3-16 16,-7 3 8-16,4-3 20 15,-10 6-8-15,1-6-4 16,-6 3 0-16,5-5-16 16,-5 5 8-16,9-3 4 15,-4 3 0-15,4-2-12 0,-4 4 8 16,-2-2 20-1,-6 0-8-15,-1-2-4 16,-5 2 0-16,6-3-4 0,-3 3 0 0,5-2 0 16,-2 2 0-16,6-3 0 15,-4 6 0 1,4-3-12-16,-3 2 8 16,-4 1 12-1,-5-1-4-15,0-2-12 0,-3 3 4 0,-1-3 4 16,1 0 0-16,0-3 8 15,-3 3-4 1,-1-2-4-16,-2 2 4 16,-6-3-4-16,0 6 0 0,-3-6 0 15,-3 3 0-15,-6-2 0 16,3 4 0-16,-6-4 0 16,3 2 0-16,-6-6 8 15,3 6-4-15,-3-2-4 16,0 4 4-16,0-2-16 15,0 0 8-15,0 0-280 16,0 0 156-16</inkml:trace>
  <inkml:trace contextRef="#ctx0" brushRef="#br0" timeOffset="20662.86">15956 7228 592 0,'3'-5'220'0,"-3"5"-172"0,3 3-12 0,0-3 164 0,0 2-116 0,0-2 44 15,0 3-76-15,3 0 76 16,6-1-72-16,0 1 96 16,3 0-88-16,3-3 8 15,2 0-48-15,19-3 24 16,0 3-32-16,26-3-4 0,-2 3-8 15,11-2 12 1,-2 4-8-16,14-2-12 16,-9 3 0-16,16 0-4 15,-13 2 0-15,0-2 24 16,-8 2-8-16,11-2 60 16,-5-1-40-16,5 1-28 15,-9-1-4-15,1 1 8 16,-13 0 0-16,1-3 16 15,-10 2-12-15,4 1-4 16,-7 0 0-16,1-1-16 16,-9 4 8-16,-4-4 4 15,-2 4 0-15,-6-4 0 0,-3 4 0 16,-6-6 8-16,-4 2-4 0,-2-4-20 31,-3 2 8-31</inkml:trace>
  <inkml:trace contextRef="#ctx0" brushRef="#br0" timeOffset="30291.28">13834 8184 1112 0,'-9'26'412'0,"9"-26"-320"0,-3 26-28 0,3-18 204 16,3 3-160-16,0-3 80 15,0 0-112-15,3-8 84 16,3 3-96-16,0-11 40 15,3 2-60-15,9-15-8 16,5 3-20-16,16-14-28 16,3 5 4-16,11-4 12 15,-2 4 0-15,-1 1-144 16,-8 7 76-16,-6 1-300 16,-7 4 204-16,-8 4-492 0,-3 5 368 15</inkml:trace>
  <inkml:trace contextRef="#ctx0" brushRef="#br0" timeOffset="30990.91">12093 8694 644 0,'-3'3'236'0,"3"-3"-180"0,-3 8-20 0,0-6 236 16,6 4-156-16,-3 2 192 0,0 2-176 0,0 1 136 15,0-1-156-15,-3 1 136 16,0 0-140-16,-3-1 16 16,6 3-76-16,-6-2 24 15,6 2-40-15,-3-2-8 16,3-1-16-16,0-2 20 15,3-2-16-15,0-4 24 16,3 1-24-16,9-3-12 16,3 0-4-16,11-5 20 15,1-1-8-15,9-4 4 16,-1-1-4-16,4-5-24 16,-3 6 8-16,-3-6 20 15,-4 5-4-15,-2-2-12 16,0 2 0-16,-3-2-24 15,-1 3 16-15,-2-1 40 16,0 3-16-16,-3-2-8 16,-3 4-8-16,0-2 12 15,-1 6-4-15,-2-4-12 16,0 6 4-16,-3-5 20 16,0 5-8-16,0-5-12 15,-3 5 0-15,0-6 4 16,0 6 0-16,-3-5 0 15,3 5 0-15,-3-5-28 0,2 5 16 0,-5-3-108 16,0 6 64-16,0-3-308 31,0 0 200-31</inkml:trace>
  <inkml:trace contextRef="#ctx0" brushRef="#br0" timeOffset="35736.6">12953 9708 260 0,'-6'2'96'15,"6"-2"-76"-15,6 3-4 0,-6-3 140 16,0 0-88-16,0 0 104 15,6 0-96-15,0 0 28 16,3 0-60-16,6-3 92 16,2 3-80-16,22-5 48 0,6 2-64 15,23-2-20-15,4 2-12 16,38-2 16 0,0 5-12-16,39-3-20 15,-9 3 0-15,11 0 32 16,-20 3-16-16,9-3 0 15,-21 3-4-15,-2-6-4 16,-19 3 0-16,-6-5 0 16,-18 2 0-16,1-2 0 0,-10 2 0 0,-5-5 8 15,-10 6-4 1,-11-4 24-16,-6 6-16 0,-6-5 4 16,-6 5-8-16,-7-5-16 15,-2 5 4-15,-6-3 4 16,3 6 0-1,-6-3 32-15,0 0-16 0,-3-3-92 16,3 3 40-16,-3-3-280 16,0 3 176-16</inkml:trace>
  <inkml:trace contextRef="#ctx0" brushRef="#br0" timeOffset="41039.18">4053 11546 424 0,'0'-10'156'0,"0"10"-120"0,6-3-8 0,-6 1 212 16,3 2-136-16,-3-3 176 16,6 0-156-16,-6-2 76 15,0 2-116-15,0-2-20 16,0 5-40-16,9-3 36 15,0 3-32-15,32-5 92 16,4 2-68-16,77-12 48 16,9-1-60-16,98-13-20 15,-3 2-12-15,60-5-28 16,-27 9 12-16,15-1-4 16,-33 5 4-16,0 3 8 0,-38 6 0 15,-19 2 0 1,-38 3 0-16,-12-1 76 15,-24 4-40-15,-12-1-12 0,-20 3-16 16,-13-3-20 0,-14 6 8-16,-13-3 20 0,-8 3-8 0,-9-1 4 31,-6 1-4-31,-9-6 4 0,-3 3-8 0,-12-5-152 31,3 0 80-31</inkml:trace>
  <inkml:trace contextRef="#ctx0" brushRef="#br0" timeOffset="47602.7">5157 12044 652 0,'12'-11'244'0,"-12"11"-192"0,12-13-12 0,-6 5 156 16,0 3-116-16,3-6 108 15,-3 3-108-15,0-2 64 16,0 4-84-16,-9 1 64 15,0 5-68-15,-18 3 40 16,0 5-56-16,-29 10 140 0,-1 3-104 0,-12 16 28 16,13 3-60-16,5 10 44 31,12 1-52-31,13-1 0 16,8-8-20-16,12-5 32 15,9-8-24-15,11-5 32 16,4-5-32-16,12-9 4 15,6 4-16-15,-7-12 12 0,4-2-16 16,-3-5-4-16,-3 0 0 0,-4-6 4 16,-8 6-4-16,-3-3 8 15,0 5-8-15,-3-5 32 16,-3 6-20-16,-6-4 12 16,6 4-16-1,-10-4 20-15,4 6-20 0,-3-5-12 31,0 2-4-31,-3-2-4 0,0 2 0 0,0-4-220 32,6 4 120-32</inkml:trace>
  <inkml:trace contextRef="#ctx0" brushRef="#br0" timeOffset="48870.93">5434 12345 592 0,'6'-7'220'0,"-6"7"-172"0,6-6-12 0,-3 4 276 15,3 4-176-15,-6-2 212 16,3 6-200-16,3 4 72 16,0 3-128-16,3 6 100 15,0 2-112-15,0 5 40 16,2-4-72-16,-2 1-16 15,0-1-20-15,-3-1 0 16,0-3-8-16,-6-2-48 16,3-3 28-16</inkml:trace>
  <inkml:trace contextRef="#ctx0" brushRef="#br0" timeOffset="49253.74">5887 12240 880 0,'2'0'328'0,"-2"0"-256"0,15-3-16 0,-3-2 284 16,3-1-196-16,9-7 56 16,3 0-120-16,0-6-64 15,2 4-16-15,4-4-4 16,-3 8 4-16,0-2 8 15,-4 5-4-15,4 0-136 16,-3 6 76-16,-3-1-300 16,0 6 200-16,-13 5-580 15,1 2 412-15</inkml:trace>
  <inkml:trace contextRef="#ctx0" brushRef="#br0" timeOffset="49466.9">6003 12340 800 0,'-15'8'296'0,"15"-8"-232"0,3 8-16 0,-3-8 272 0,6 3-184 16,3-3 160-1,5 2-176-15,4-7 72 16,3 2-112-16,0-5-44 16,0 1-24-16,0-4-12 0,0 6 0 0,-1-3-72 15,4 2 40-15,0-4-296 16,3 5 184-16,-3-3-496 15,-1 2 360-15</inkml:trace>
  <inkml:trace contextRef="#ctx0" brushRef="#br0" timeOffset="50868.7">7149 11822 840 0,'-15'-19'312'0,"15"19"-244"0,-42 8-16 0,12 5 304 16,3 6-204-16,-29 10 240 15,-1 5-228-15,1 9 44 16,14-4-128-16,15 9 0 16,18 0-48-16,21-1 24 15,12-5-32-15,9-10-4 16,3-5-12-16,2-14-16 15,4-5 4-15,0-16-156 16,-1 0 88-16,4-11-324 16,0 1 224-16,-1-3-692 15,-5 8 484-15</inkml:trace>
  <inkml:trace contextRef="#ctx0" brushRef="#br0" timeOffset="51386.89">6282 11880 1016 0,'0'-8'376'0,"0"8"-292"0,3-3-20 0,-3 6 192 16,0 2-152-16,-6 14 160 0,0 2-152 15,-11 32 84 1,-4 8-112-16,-6 23-4 15,3-2-44-15,-3 3-8 0,10-14-16 0,-4 3-16 32,6-10 0-32,3-6-136 0,6-10 72 0,-3-8-408 15,3-6 264 1</inkml:trace>
  <inkml:trace contextRef="#ctx0" brushRef="#br0" timeOffset="52726.86">6015 12158 520 0,'5'-3'192'0,"-5"3"-152"15,-3 0-8-15,3 0 148 16,6 0-104-16,-3-3 84 15,3 1-92-15,-3-4 60 16,6 4-72-16,0-6 56 0,0 5-60 16,3-5-40-16,0 6-8 0,6-9 12 15,3 6-8-15,11-6-4 16,4 3 0-16,9-2-4 16,-1 4 0-16,1-2-12 15,-6 3 8-15,-4-3 20 16,-5 5-8-1,-3-2 68-15,-9 5-44 0,-3-5 16 32,-3 5-32-32,-3-5 36 0,0 5-28 0,-4-3 56 15,1 3-44-15,-3-5-8 16,0 5-16-16,-3-3-12 16,0 6 4-16,0-3-4 15,0 0 0-15,0-3 0 16,3 3 0-16,-3-3 16 15,0 6-8-15,-3-3-356 16,0 5 192-16,-6 1-636 16,1 4 444-16</inkml:trace>
  <inkml:trace contextRef="#ctx0" brushRef="#br0" timeOffset="53251.47">6059 12348 600 0,'-3'3'224'0,"3"-3"-176"0,0 8-12 0,-3-6 192 0,3 1-132 0,-3 2 120 0,6 1-124 0,-3-4 48 15,0 1-80-15,3-3 36 16,3 0-56-16,9-5 52 16,6-1-56-16,12-7-32 15,-1 0-8-15,16-8 8 16,3 5 0-16,-1-3-4 15,-5 6 4-15,-4 0-4 16,-8 5 0-16,-6 0 8 16,-6 5-4-16,-3 1 16 15,-3 2-12-15,-3-3-4 16,-1 6 0-16,-2-3-16 0,0 0 8 0,-3-3 20 31,3 3-8-31,-3-3 4 16,0 1-4-16,-3-4-16 15,3 6 4-15,-6-2 4 16,0 2 0-16,0-3-116 16,0 3 64-16,-3-3-428 0,3 6 264 0</inkml:trace>
  <inkml:trace contextRef="#ctx0" brushRef="#br0" timeOffset="90966.89">3419 14549 520 0,'0'0'192'0,"0"0"-152"0,-6-5-8 0,3 3 96 15,3 4-76-15,-3-2 76 16,3 0-72-16,-6 0 84 15,6 0-80-15,-3 0 44 16,3 0-64-16,-6 0 32 16,6 0-40-16,-3 0 8 15,3 0-24-15,0 0 44 16,0 0-32-16,-6-2-4 16,6 2-16-16,6-3 48 15,3 3-32-15,24-5 44 16,9-1-40-16,47-7 28 15,-6 0-28-15,48-6 44 16,-3 3-40-16,45-5-32 16,-15 8-4-16,35-3 60 15,-17 8-28-15,26 0-12 16,-26 3-8-16,11-3 0 16,-29 5-4-16,6-2-4 15,-24 5 4-15,-9-5 4 16,-21 5-4-16,-15-5 8 15,-18 2-8-15,-5-2-4 0,-13 5 4 0,-11-6 4 32,-9 6-4-32,-13-2 16 0,-5 2-12 15,-9-3-4-15,0 6 0 16,-9-3 12-16,0 0-8 0,-9-3-20 16,3 3 4-16,-6-3 12 15,3 1 0-15,-3-4-20 16,3 6 8-16,-3 0-244 15,3 3 140-15,-6 0-520 16,7 5 356-16</inkml:trace>
  <inkml:trace contextRef="#ctx0" brushRef="#br0" timeOffset="138304.67">847 7025 932 0,'-27'5'348'0,"27"-5"-272"0,-6 0-20 0,1 0 192 16,10 0-148-16,-2-3 48 16,0 3-88-16,12-5 52 0,6 0-64 15,12-14-8-15,6 1-24 0,23-19-4 32,1 0-4-32,35-14-8 15,-3 9 4-15,42-11 4 16,-15 11-4-16,21-8 8 15,-24 7-8-15,15-2-4 16,-24 11 4-16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28T16:34:58.346"/>
    </inkml:context>
    <inkml:brush xml:id="br0">
      <inkml:brushProperty name="width" value="0.05292" units="cm"/>
      <inkml:brushProperty name="height" value="0.05292" units="cm"/>
      <inkml:brushProperty name="color" value="#FF0000"/>
    </inkml:brush>
  </inkml:definitions>
  <inkml:trace contextRef="#ctx0" brushRef="#br0">19811 9136 1300 0,'0'11'480'16,"0"-11"-372"-16,6 39-32 0,0-12 72 16,0-1-96-16,3 30 8 15,0 2-40-15,-3 16-12 0,2-2-4 0,-5 2 48 16,3-14-28-16,-9-7 76 16,0-8-52-16,-5-10 116 15,2-6-92-15,-9-13 28 16,6-3-60-16,-9-16 56 15,3-5-56-15,-6-26-16 16,3 0-16-16,0-35-44 16,7 3 20-16,2-22-108 15,9 12 68-15,12-4 0 16,8 14 32-16,28 11-8 16,6 18 16-16,20 23-8 15,-3 14 12-15,1 19 8 16,-10 5 4-16,-17 7 24 15,-9 1-12-15,-24 0 68 16,-6-3-48-16,-27-5 16 16,0-3-32-16,-30-8-52 15,4-2 20-15,-19-9-164 16,13-2 100-16,-4-2-416 16,15-1 276-16</inkml:trace>
  <inkml:trace contextRef="#ctx0" brushRef="#br0" timeOffset="750.41">20799 9223 1380 0,'-6'85'512'0,"6"-85"-396"0,-9 101-36 0,3-48 12 16,6-3-68-16,-6 16 88 16,3-5-64-16,-6-6 100 15,0-7-84-15,-2-6 84 16,-1-7-84-16,0-11 56 15,3-9-68-15,-3-15 32 16,3-5-48-16,-3-27-56 16,3 1 12-16,3-38-160 15,3 0 92-15,9-21-180 16,6 8 148-16,18 5 40 16,6 16 44-16,17 16 24 15,1 16 0-15,5 27 68 16,-2 15-36-16,-13 21 148 15,-5 9-104-15,-15 12 92 16,-6-2-100-16,-15-3 36 16,-3-2-60-16,-18-14-24 15,-3-7-12-15,-18-11-72 16,1-6 36-16,-16-23-332 16,7-3 200-16</inkml:trace>
  <inkml:trace contextRef="#ctx0" brushRef="#br0" timeOffset="1330.86">21996 9141 1392 0,'-6'-2'516'0,"6"2"-400"0,-12 13-36 0,-9 3 92 16,3 5-112-16,-27 13 152 16,-2 3-120-16,-10 14 60 15,13-4-88-15,-4 9-8 16,12-3-36-16,1 2 4 15,8-7-12-15,3-3 20 0,12-8-20 0,0-3 4 32,9-4-8-32,3-4-8 15,3-2 4-15,6-8-32 16,3 0 16-16,9-14-40 16,0 1 32-16,11-22-64 15,4-2 48-15,12-37-212 16,-4-3 136-16,4-26-364 15,-6 7 268-15,-1 1-28 0,-5 18 144 0,-9 8 208 32,-3 16-60-32,-6 13 204 15,-4 14-144-15,-5 20 164 16,-3 9-160-16,-6 15 132 0,3 6-144 16,-6 18-20-16,3-2-56 0,-6 2 4 15,3-2-20-15,0-11-16 16,3-8-4-16,-3-8-60 15,6-6 36-15,-3-7-348 16,6-5 204-16,0-6-488 16,3 1 372-16</inkml:trace>
  <inkml:trace contextRef="#ctx0" brushRef="#br0" timeOffset="1668.82">22773 8562 1328 0,'17'-8'492'0,"-17"8"-380"0,9 8-32 0,-6 3 96 16,3 4-112-16,0 28 228 15,0 7-164-15,-9 35 84 16,0-1-124-16,-12 25 36 0,3-11-68 16,-8 8 0-1,5-14-32-15,0 1 12 0,6-17-20 16,6-9 8 0,6-14-12-16,6-16-104 15,6-8 48-15,0-16-324 16,2-5 204-16,7-16-1004 15,3-3 648-15</inkml:trace>
  <inkml:trace contextRef="#ctx0" brushRef="#br0" timeOffset="3357.84">18879 9472 1256 0,'-9'-10'464'0,"9"10"-360"0,3-3-28 0,0 0 136 15,0 3-132-15,3-5 56 16,0 5-80-16,3-3-8 0,0 3-28 16,6-2-20-1,0 2-4-15,12-6 4 16,-1 4 0-16,10-6 0 0,3 0 0 0,-1-5 8 31,1 2-4-31,-3-5-4 16,-3 3 4-16,-7-8 4 0,-5 5-4 15,-6-5 8 1,-3 5-8-16,-15 0 40 0,-3 5-20 16,-24 9 76-16,1 7-56 15,-22 11 128-15,3 5-96 0,-5 13 44 16,11 1-72-16,3 10 28 16,13-3-44-16,8 0-20 15,12 1-4-15,18-11 8 16,6-9-8-16,20-7 4 15,7-3-4-15,3-7 4 16,-1-1-8-16,-5-2-20 16,-4 2 8-16,1 0-100 15,-3 3 56-15,9 0-232 16,-1 0 160-16</inkml:trace>
  <inkml:trace contextRef="#ctx0" brushRef="#br0" timeOffset="16299.27">19073 8051 860 0,'12'-10'320'0,"-12"10"-248"0,9-6-20 15,-6 4 288-15,-1 4-196 0,-2 1 92 0,0 5-140 16,-17 16 24-16,2 2-72 0,-18 19-8 16,3 3-24-16,-8 2 8 31,8-2-16-31,-3-9 4 0,9-4-4 0,-3-6 4 16,10-5-8-1,-4-8-188-15,6-6 100 0,0-7-264 16,6-3 196-16,-3-13-328 15,6 2 276-15</inkml:trace>
  <inkml:trace contextRef="#ctx0" brushRef="#br0" timeOffset="16494.05">18790 8123 880 0,'12'-24'328'0,"-12"24"-256"0,18 3-16 0,-9 2 248 16,0 5-176-16,5 17 160 15,1 2-168-15,6 8-36 16,3-3-52-16,3 1-16 15,3-3-8-15,-4-6 4 16,1-2-8-16,-6-6 24 16,0-7-16-16,-9-8-208 15,0-1 108-15,-6-7-620 0,-3 2 396 0</inkml:trace>
  <inkml:trace contextRef="#ctx0" brushRef="#br0" timeOffset="17393.64">19436 8088 840 0,'-6'-5'312'0,"6"5"-244"0,-6 5-16 0,3 1 128 0,3 4-108 0,-3 9 52 16,6 5-76-16,0 2 28 15,3-2-44-15,6-3 24 16,3-3-28-16,6-7 36 15,-1 0-36-15,4-14 48 16,0-2-44-16,0-14 4 16,3 3-24-16,-4-13-8 15,-2 3 0-15,-3-6-16 16,-3 8 8-16,0 0 4 16,-3 11 0-16,-3 11-20 15,-3 7 12-15,-9 27-12 16,3 5 8-16,-6 18 168 15,0 3-88-15,-9 3 108 16,3-3-100-16,-15-2 28 0,6-8-60 16,-11-9 4-1,-1-7-32-15,0-13 28 0,6-9-28 16,4-12-136-16,5-4 64 16,9-10-332-16,6 3 216 0,9-5-604 15,9 2 436-15</inkml:trace>
  <inkml:trace contextRef="#ctx0" brushRef="#br0" timeOffset="17860.62">19915 8027 944 0,'6'0'352'0,"-6"0"-276"16,3 22-20-16,-6-1 104 0,0 3-100 0,-3 15 88 15,3 4-84-15,0-1 48 16,3-5-68-16,0-5 48 16,3-6-52-16,0-7 8 15,6-3-32-15,3-14 64 0,3 1-48 0,3-19-20 31,2-2-12-31,1-25 8 0,-3 3-4 16,-3-12-72 0,0 7 36-16,-6-3-40 15,3 11 40-15,-3 8 0 16,3 10 20-16,-3 22-8 16,2 8 8-16,4 31 156 0,0 11-76 15,0 18 124-15,3 1-112 16,-6-1 112-16,-3-7-112 0,-6-9 40 15,-3-7-72-15,-12-11 20 16,3-5-40-16,-18-17-28 16,3-4 0-16,-17-16-220 15,2-3 120-15,-9-13-500 16,10-1 336-16</inkml:trace>
  <inkml:trace contextRef="#ctx0" brushRef="#br0" timeOffset="18972.8">20588 8065 780 0,'3'-6'288'0,"-3"6"-224"0,3-5-20 0,-3 2 216 15,0 3-152-15,-3-2 132 16,3 2-136-16,-3-6 56 16,0 6-92-16,-3-2 44 15,0 2-68-15,0-3 40 16,3 3-48-16,0-3 24 16,6 3-32-16,3-2 28 15,3-1-32-15,6-2 4 16,0 2-16-16,2-5-16 15,4 6 0-15,3-6 12 16,3 5-4-16,9-2-12 16,-7 2 4-16,1 0 4 15,0 3 0-15,-9 3-12 16,-3 5 8-16,-15 8 4 16,-3 2 0-16,-18 12 8 15,0-1-4-15,-12 5 60 16,6 0-36-16,-3-2 52 15,7-5-48-15,2-6 20 16,6-3-32-16,0-4 16 16,6-4-20-16,0-5 0 15,6 3-8-15,0-5 28 16,3 2-20-16,0-5 4 16,6 3-12-16,3-6-24 15,3 3 8-15,9-5 40 0,-1 2-20 0,7-5-8 16,3 3-8-16,-3-5-4 15,-4 4 0 1,-2-2 0-16,0 6 0 16,-6-6-72-16,-3 5 44 0,-3-2-188 15,0 2 124-15</inkml:trace>
  <inkml:trace contextRef="#ctx0" brushRef="#br0" timeOffset="20144.8">21400 7967 912 0,'9'15'340'0,"-9"-15"-264"0,15 27-24 16,-9-6 240-1,3 0-172-15,-3 16 128 0,0 3-144 0,-6 5 100 16,0-5-116-16,-3-6 88 16,3-2-100-16,-3-11 28 15,0-2-60-15,-3-12 28 31,6 1-40-31,-3-18 16 0,3-1-28 0,0-21 0 16,6 1-12-16,0-12-16 31,3 6 4-31,0 0 12 0,0 8-4 0,0 3-28 16,3 7 12-16,-3 3 4 16,2 6 8-16,1 2 0 15,0 8 0-15,3 2-20 16,0 6 12-16,-3 3 4 15,3 2 4-15,-3 0 0 16,0 1 0-16,-6-4-20 16,0 3 12-16,-6-5 32 15,3 3-16-15,-3-6 8 16,0 3-8-16,0-10-8 16,0 2 4-16,0-6 4 15,3 4-4-15,2-9-4 16,4 0 4-16,3-7-4 15,3 5 0-15,3-6-12 16,0 3 8-16,0 0 4 16,0 6 0-16,-1-1-12 15,1 6 8-15,-3 2 4 16,0 3 0-16,-3 6-20 0,0 4 12 16,0 6 12-1,0 3 0-15,-3 7-12 16,6 1 4-16,-7-1 12 15,4 0-4-15,-3-4 8 0,0-4-8 0,-3-5 8 16,0-2-8-16,-3-8 8 16,0-1-8-16,-3-4 8 15,3-1-8-15,-3-5-20 16,3 5 8-16,-3-2-276 16,0 5 152-16,0-3-428 15,0 6 316-15</inkml:trace>
  <inkml:trace contextRef="#ctx0" brushRef="#br0" timeOffset="46395.73">12852 13316 756 0,'18'-15'280'0,"-18"15"-216"0,11-22-20 0,-5 12 180 15,0 2-132-15,-3-8 156 0,3 5-140 16,-9-4 52-16,0 4-96 0,-23 6-16 16,-1 7-32-16,-30 14-20 15,4 8 0 1,-10 5-4-16,13 3 0 0,5 2 16 15,15-2-4-15,6 2 8 16,12-4-8-16,6-7-4 16,9-4 4-16,12-14 12 15,6-5-8-15,15-13 24 16,0 0-20-16,5-14-4 16,1 6-4-16,-3-8-16 15,-4 8 8-15,-8-3-4 16,-3 8 0-16,-6 8-12 15,-3 8 12-15,-9 11 12 16,-3 5 0-16,-6 7 16 16,3 4-12-16,-3 5 40 15,0-1-24-15,0-1 12 16,6-4-20-16,0-7-8 16,3-6-4-16,-3-8-84 15,0 0 44-15</inkml:trace>
  <inkml:trace contextRef="#ctx0" brushRef="#br0" timeOffset="46858.25">13155 13361 872 0,'15'-13'324'0,"-15"13"-252"0,12 6-20 0,-6 4 84 15,3 6-84-15,-3 26 172 16,3 6-124-16,0 15 60 16,0 4-96-16,-3-7 16 15,3-7-44-15,-6-5 128 16,0-6-92-16,-9-13 84 16,3-5-92-16,-9-18 28 15,0-4-52-15,-6-20-24 16,6-4-8-16,0-38 0 15,9-1-4-15,12-27-108 16,9 9 56-16,15-3-8 0,2 19 36 16,16 10-4-1,-3 16 12-15,11 15 0 16,-5 17 4-16,-4 13 44 16,-5 8-24-16,-18 8 80 15,-9 0-56-15,-21 7 12 16,-3 4-28-16,-18 2-12 15,3-3-4-15,-9-5-68 16,6-5 36-16,1-8-216 16,5-5 132-16,3-4-240 15,6-4 200-15</inkml:trace>
  <inkml:trace contextRef="#ctx0" brushRef="#br0" timeOffset="47228.84">13780 13343 788 0,'15'0'292'0,"-15"0"-228"0,12 32-16 0,-6-1 132 16,3 4-108-16,-9 28 156 15,3 3-128-15,-9 3 36 16,3-5-76-16,-6-3 140 16,6-11-112-16,-6-8 92 15,3-7-104-15,-3-17 72 16,3-5-84-16,-5-18-4 15,2-5-40-15,-3-22-20 16,3 0-4-16,0-37-48 16,6 0 24-16,9-21-100 15,6 11 72-15,12 5-36 16,2 16 52-16,19 13 16 16,3 18 12-16,11 19-8 15,-2 11 12-15,-7 18 76 16,-8 6-40-16,-18 15 80 15,-9 0-60-15,-18 6 36 16,-6-3-48-16,-15-5-28 16,0-11-8-16,-12-13-8 15,7-3 0-15,-4-21-372 16,9-3 208-16</inkml:trace>
  <inkml:trace contextRef="#ctx0" brushRef="#br0" timeOffset="47727.53">14429 12898 1016 0,'3'-13'376'0,"-3"13"-292"0,3 3-20 0,-3 0 184 16,6 4-148-16,0 12 188 15,3 5-164-15,-3 21 8 0,3 5-80 16,0 8 40-16,0-2-56 0,-3-6 12 16,0-8-32-16,-3-5-8 31,0-5-4-31,-6-5 4 0,0-6-4 0,-3-3-4 15,3 1 4-15,0-6-148 16,3 0 80-16,6-5-360 16,3 3 236-16,6-6-456 15,2 0 364 1</inkml:trace>
  <inkml:trace contextRef="#ctx0" brushRef="#br0" timeOffset="48021.58">14664 13428 808 0,'12'-6'300'0,"-12"6"-232"0,24-10-20 0,-12 2 228 15,0 5-160-15,6-7 104 16,3 4-128-16,8-7 12 16,1 5-64-16,6-10 4 15,0 4-28-15,-1-12 8 16,1 5-12-16,-12-14 12 16,0 6-16-16,-24 0 4 15,-3 8-4-15,-33 18 48 16,3 11-32-16,-11 19 148 15,5 7-96-15,9 6 64 16,9-3-80-16,21 8 28 16,9-3-52-16,27 0 16 15,9-4-32-15,11-12 0 16,4-7-12-16,-1-17-24 16,-5-2 8-16,5-13-252 15,-2 2 144-15,2-7-340 16,-5 2 256-16</inkml:trace>
  <inkml:trace contextRef="#ctx0" brushRef="#br0" timeOffset="48996.65">15763 13287 1404 0,'12'-2'516'0,"-12"2"-400"0,65 0-32 0,-26 0 132 0,0 0-136 0,29 0 108 15,3 0-108-15,37-3-24 16,-10 3-36-16,36-5-16 15,-6 2 0-15,27-2 4 16,-19 2-4-16,13-2-4 16,-18 2 4-16,0-2-16 15,-21 5 8-15,-5-5 20 16,-19 5-8-16,-12-6-12 16,-14 4 0-16,-16-4 4 0,-8 6 0 15,-12-5 16 1,-3 3-8-16,-9-4 4 0,0 4-4 0,-9-6-16 31,-3 2 4-31,-6-4 4 16,3 4 0-16,-12-7 0 15,3 5 0-15,-15-5 8 16,6 3-4-16,-11-4-28 16,5 6 12-16,-6-2 24 15,6 4-8-15,0-1 0 0,7 4 0 16,-1-2-4-1,6 2 0-15,-3 0 0 0,9 3 0 0,0 0 44 16,6 3-24-16,0 0 0 16,6 2-12-16,9 5-16 15,3 6 4-15,18 6 4 16,5-1 0-16,10 5 0 16,0-2 0-16,-7 0 0 15,-5 0 0-15,-15-6 24 16,-9 1-12-16,-18-4 4 15,-3 1-8-15,-24-2-8 16,-3-4 4-16,-11 3-16 16,8 1 8-16,0-1-200 15,10 0 112-15,-1-2-412 16,9 2 280-16</inkml:trace>
  <inkml:trace contextRef="#ctx0" brushRef="#br0" timeOffset="49847.14">18647 13163 1288 0,'27'-16'476'0,"-27"16"-368"0,42-24-32 0,-25 11 100 15,4 5-112-15,3-5 8 16,3 2-44-16,3 3-24 16,-1 3-8-16,-2 13-4 15,-3 5 0-15,-9 16 16 16,-3 3-4-16,-15 5 8 0,0 0-8 15,-12 0 76-15,0-5-44 0,-6-3 48 16,6-5-48-16,-3-6-20 16,4-4-8-16,-1-6 24 15,3 0-16-15,0-8 32 16,6 2-32-16,3-7 12 16,3 2-16-16,9-7 12 15,6-1-16-15,9-13-20 16,2 3 4-16,16-19 12 15,0 6 0-15,8-14-20 16,1 6 8-16,-6 2-48 16,-10 9 28-16,-8 4-4 15,-6 9 20-15,-21 10-20 16,-6 10 20-16,-30 22-4 16,-2 5 8-16,-7 14 32 15,6 2-12-15,12-3 12 16,15-2-12-16,24-11 28 15,9-3-24-15,24-5 20 16,2-5-20-16,7-10-8 16,-3-1-4-16,2-10-172 15,-5-3 92-15</inkml:trace>
  <inkml:trace contextRef="#ctx0" brushRef="#br0" timeOffset="50363.97">19924 13118 912 0,'-12'-5'340'0,"12"5"-264"0,-15 8-24 0,6 0 88 15,6 5-88-15,-6 5 40 16,3 1-52-16,6 2 40 16,6 3-48-16,6-3 28 15,6-2-32-15,9-6 16 16,0 0-24-16,2-8 0 0,1-2-12 0,-6-11 4 15,0 0-8-15,-6-16 24 32,0 3-16-32,-4-16-12 15,1 3-4-15,-6-1-16 16,-3 11 12-16,-3 9-24 16,0 9 20-16,0 30-20 15,0 8 16-15,0 23 88 16,0 4-40-16,-3 20 212 0,0-5-136 15,-6 5 144-15,3-7-144 16,-12-9-12-16,3-15-56 0,-14-14-4 16,2-10-20-1,-12-13-80-15,3-3 36 16,-2-24-360-16,8-3 212 0</inkml:trace>
  <inkml:trace contextRef="#ctx0" brushRef="#br0" timeOffset="50947.11">20531 13301 852 0,'6'2'316'0,"-6"-2"-248"0,-3 8-16 0,0-3 112 0,0 1-100 0,-3 4 16 31,3 1-44-31,-3 0 44 0,6 2-44 0,3-3 36 31,3 1-40-31,3-6 16 16,3 1-28-16,3-9 28 15,0 3-32-15,0-8 4 0,0 0-12 0,-3-11-8 16,2 1 4 0,-2-14-4-16,0 6 0 15,-3-6 0-15,0 6 0 0,-6 10-36 16,0 10 20-16,-3 20-28 15,3 7 24-15,0 24 8 16,3 2 12-16,3 27 140 16,6-2-76-16,-3 5 140 15,6-6-116-15,-10-5 108 0,-5-10-112 16,-6-11 28 0,-11-14-68-16,-7-12 4 0,-9-11-32 15,-6-11-36 1,4 1 12-16,-10-12-212 15,6 4 124-15,3-6-272 16,10 5 212-16</inkml:trace>
  <inkml:trace contextRef="#ctx0" brushRef="#br0" timeOffset="52463.16">21388 13187 664 0,'3'-5'244'0,"-3"5"-188"0,6 5-16 0,-3 0 84 0,0 3-76 0,0 8 184 16,3 2-132-16,-3 9 184 16,0-1-160-16,0 6 96 15,0 0-128-15,-3 5 68 16,3-3-96-16,0-2 40 16,0-3-64-16,0-5-4 15,0-5-20-15,-3-9 60 16,0-2-44-16,0-8-4 15,0 0-16-15,-3-8 8 16,3 3-12-16,-3-6 4 16,0 3-4-16,0-5 4 15,3 5-8-15,0-8-12 16,6 6 4-16,3-6 20 16,3 3-8-16,0-9-12 15,3 7 0-15,-3-7 4 16,3 6 0-16,-1-5 0 15,1 8 0-15,-3 0-12 16,0 5 8-16,-3 3-4 16,3 7 0-16,-3 9-12 15,0 2 12-15,-3 3 12 0,3 2 0 16,-6 1-4-16,0 0 4 16,-6-4 12-16,3 1-8 0,-3-8 16 15,6-3-16-15,-3-10 16 16,3 0-16-16,3-11-4 15,3 3 0-15,5-14-32 16,7 6 16-16,6-3-32 16,0 6 28-16,3 5-4 15,-1 5 12-15,-2 10 0 16,-3 9 0-16,-6 5 44 16,0 5-24-16,0 0 36 15,-4 3-32-15,-2 0 20 16,0 0-20-16,-3-3-16 15,3-3-4-15,-3-7 20 16,3-3-8-16,3-8-304 16,3 0 164-16,5-6-540 15,4 4 376-15</inkml:trace>
  <inkml:trace contextRef="#ctx0" brushRef="#br0" timeOffset="52965.71">22579 13287 904 0,'-12'6'332'0,"12"-6"-256"0,-6 18-24 0,3-7 204 16,0-1-152-16,-3 9 168 15,0-1-156-15,0 6 112 16,3 0-136-16,-3 0 60 16,6-3-88-16,-2-8 36 15,4 0-60-15,-2-13-4 16,6 0-20-16,0-15-4 15,6-1-4-15,6-11-40 16,0 3 16-16,12-7-116 16,3 4 72-16,5 3 8 15,-2 9 32-15,0 9-12 16,-7 9 20-16,-5 7 32 16,-3 4-12-16,-6 4 88 15,-3 1-52-15,-3 5 4 0,0-1-28 16,-3 1 4-1,0 0-12-15,0-8-68 16,0 0 28-16,-6-11-340 16,3 0 204-16,-3-13-796 15,5 3 536-15</inkml:trace>
  <inkml:trace contextRef="#ctx0" brushRef="#br0" timeOffset="53933.57">22380 8030 788 0,'-3'-10'292'0,"3"10"-228"0,0-8-16 0,0 5 132 16,0 6-108-16,0-3 88 16,0 0-96-16,0 2 4 15,3 6-44-15,0 3 48 16,3 2-40-16,-3 3 56 16,3 2-52-16,-4-2 88 15,4 0-68-15,-6-5 0 16,3-3-36-16,-3-6-12 15,0 4-4-15,0-6 12 16,0 0-8-16,0 0-20 16,0 0 4-16,0-3 76 15,3 0-40-15,0-5 28 0,6 3-36 16,0-8 0 0,3 5-12-16,3-5 4 15,3 5-8-15,3-5-20 16,0 5 8-16,2 0 12 0,1 5 0 0,3 3 40 15,0 3-20-15,3 2 40 16,-4 3-36-16,-2 2 12 16,0 1-24-16,-6 0 0 15,0 2-8-15,-6-3-8 16,-4 4 4 0,-8-4 4-16,3 3-4 0,-8-2-180 15,-1 2 100-15,-9-2-272 16,0-1 196-16,-6 1-432 15,3 2 328-15</inkml:trace>
  <inkml:trace contextRef="#ctx0" brushRef="#br0" timeOffset="59130.61">12938 14613 652 0,'-6'-3'244'0,"6"3"-192"0,0-5-12 0,-3 0 180 0,0 2-128 0,-6-5 140 16,3 5-132-16,-12-2-44 16,0 5-36-16,-20 8-8 15,2 3-8-15,-12 7-20 16,7 3 8-16,-1 3 20 16,12-3-4-16,4 3-4 15,11 0 0-15,9-3 40 16,6-2-24-16,12-3 60 15,3-3-44-15,11-8-16 16,7-2-12-16,6-9 24 16,-7 1-16-16,1-8-4 15,-3 0-8-15,-6-8 4 16,-3 5-4-16,-6-6-4 16,-1 12 4-16,-5 2-24 15,-3 5 12-15,-3 9-4 16,0 2 4-16,-3 5 8 15,0 5 0-15,0 1 8 16,6 2-4-16,0 0-4 16,3-2 4-16,-3-3 12 15,3-3-8-15,0-5-380 0,0 0 200 16,3-8-424-16,0 2 336 0</inkml:trace>
  <inkml:trace contextRef="#ctx0" brushRef="#br0" timeOffset="59507.89">13126 14719 736 0,'11'-6'272'0,"-11"6"-208"0,21 19-20 0,-9-3 88 16,3 5-80-16,3 21 96 0,3 3-88 0,-3 11 112 15,-1-3-96-15,1 0 60 16,-3-8-80-16,-6-6 84 15,0-7-80-15,-9-8 68 16,3-5-72-16,-9-12 24 16,3-1-48-16,-9-14-20 15,0 0-4-15,-9-19 0 16,7 1-4-16,-4-32-12 16,9 2 4-16,6-13 4 15,9 14 0-15,12 5-20 16,2 13 12-16,10 7-12 15,3 15 8-15,3 7 16 0,-1 10 0 0,-5 9-28 32,-6 7 12-32,-12 11 12 15,-3 1 4-15,-12-1 40 16,-3 0-20-16,-12-5-24 16,3-3 0-16,-9-8-124 0,6-5 68 15</inkml:trace>
  <inkml:trace contextRef="#ctx0" brushRef="#br0" timeOffset="60032.44">13706 14769 964 0,'21'21'360'0,"-21"-21"-280"0,6 77-24 0,-3-37 164 0,0-1-132 16,0 9 124 0,0 0-124-16,0-1 52 15,0-2-80-15,-3-2 36 16,0-6-56-16,0-8 16 16,0-6-36-16,-3-4 16 15,3-3-20-15,-3-11-16 16,0 0-4-16,-6-12 20 15,0-1-8-15,-6-11 4 16,6 3-4-16,-6-13-24 16,3 3 8-16,0-22 20 0,6 3-4 15,6-21-12 1,9 5 0-16,9 3-32 0,6 13 20 0,9 8 4 16,2 13 12-1,10 11-28 1,0 10 16-16,-1 19 12 0,-5 10 4 0,-12 14-20 15,-9 0 8-15,-21 2 20 32,-3-5-4-32,-15-5 16 0,0-3-16 15,-12-8-4-15,7-2 0 0,-7-9-172 16,3 1 92 0,6-11-84-16,9-3 92 0,6-18-404 15,9-3 264-15</inkml:trace>
  <inkml:trace contextRef="#ctx0" brushRef="#br0" timeOffset="60712.18">14078 14576 780 0,'6'-8'288'0,"-6"8"-224"0,3 0-20 0,-3 3 164 16,3 2-124-16,0 5 96 15,0 6-100-15,3 6 148 16,0 1-128-16,6 9 76 15,0 2-104-15,2 17 24 16,4-6-56-16,-3 2-4 16,0-4-24-16,-6-9-8 15,0-5 0-15,-6-8 4 16,3-2-4-16,-6-3 8 16,0-3-8-16,0-2-12 0,3-3 4 15,-3-1 4-15,3 1 0 0,0-5 0 16,3 2 0-16,-3-5 8 15,3 0-4-15,3-5-4 32,0 2 4-32,-1-7-4 0,4-1 0 0,-3-5 0 15,3 6 0-15,0-6 8 16,0 5-4-16,0-2-12 16,3 2 4-16,0-4 4 15,0 4 0-15,2-5 8 16,1 3-4-16,3-8-12 15,0 5 4-15,-3-3 4 16,0 6 0-16,-6-3 0 16,-3 8 0-16,-6-2 0 15,0 4 0-15,-6-1 8 16,0 4-4-16,-9 0-20 16,0 3 8-16,-6 0-4 15,3 3 4-15,-6-3 24 16,6 5-8-16,-3 3-12 15,4 5 0-15,-1 3 64 16,6 3-32-16,6 2 52 16,6 3-48-16,6-3 28 15,3 0-32-15,5-5-8 16,4-3-12-16,3-5-8 16,0 0 4-16,3-3 4 0,-1 1-4 15,1-4-12 1,0 1 4-16,0 0 12 0,-3-1-4 0,-4-2-80 15,1 0 40-15,-3 0-304 16,0 0 188-16,0-2-548 16,-3-1 392-16</inkml:trace>
  <inkml:trace contextRef="#ctx0" brushRef="#br0" timeOffset="61594.44">15542 14912 1060 0,'-2'0'392'16,"2"0"-304"-16,5-5-28 0,-2 2 304 15,3 3-212-15,3-5 44 16,3-1-116-16,12-4 36 0,3 5-64 0,32-6-12 15,4 3-24-15,26-3-20 16,-3 6 0-16,28-3 20 16,-7 3-8-16,12-3-4 15,-15 5 0-15,12-2-16 16,-12 5 8-16,-3 0 12 16,-17 3-4-1,-13-1-4-15,-11 1 4 0,-10-3-4 16,-11 3 0-16,-6-1-12 15,-9 1 8-15,-7 0 12 16,-5-1-4-16,-6-2-12 16,-3 3 4-16,-6-3-16 15,3 0 12-15,-3-3-12 16,0 1 8-16,-6-4 8 16,4 1 4-16,-7-6 8 15,3 3-4-15,-3-2-12 16,3 2 4-16,-3-3 12 15,6 3-4-15,-6-2-4 16,6 2 4-16,-3-3 64 16,6 6-36-16,-6-3-12 15,6 0-12-15,-3 0-8 16,3 3 0-16,-3 0 8 0,3 2-4 0,-3 0-12 16,6 3 4-16,-2-2-4 31,2 4 0-31,2-2 16 15,4 6-4-15,3-1 16 16,3 3-12-16,9 5-4 16,3 0 0-16,9 6-16 0,2-1 8 15,1 9 12-15,0 2-4 0,-9 0 24 16,-7 0-16-16,-14-2 24 31,-6-4-24-31,-20-4 4 0,-1-3-8 16,-12 0 12-16,6-3-12 0,-9 0-72 15,10 0 32-15,-7 1-188 16,9-1 120-16,-6 3-300 16,10 0 228-16,-4-1-540 15,9 1 404-15</inkml:trace>
  <inkml:trace contextRef="#ctx0" brushRef="#br0" timeOffset="62605.75">18492 14864 1236 0,'-3'-8'456'0,"3"8"-352"0,12-18-32 0,0 7 148 16,3 6-136-16,12-11 20 15,6 3-64-15,8 0-8 16,1 2-20-16,3 3-16 16,-7 3 0-16,-5 7-16 15,-6 4 12-15,-12 15-4 0,-3 8 4 0,-18 16 16 16,0 3-4-16,-21 2-4 31,3-5 4-31,-15-5 100 16,7-6-56-16,-7-8 96 0,9-4-84 0,3-9 8 15,9 0-44 1,4-8 48 0,8-2-40-16,3-8 20 0,9-1-32 15,8-12 0-15,4 2-12 0,12-16 12 16,0 3-12-16,3-13-28 15,-4 7 8-15,1-7-4 16,0 8 8-16,-3-3-28 16,-1 10 20-16,-5 1-12 15,0 10 16-15,-15 3-8 16,0 7 8-16,-15 9-8 16,0 8 8-16,-6 7 8 15,6 3 4-15,-3 6 8 16,7-1-4-16,2 1-4 15,6-1 4-15,2-5 4 16,4 0-4-16,0-5 8 16,3 0-8-16,0-5-12 15,0-1 4-15,3-2 12 16,0 0-4-16,0-5 8 16,3 2-8-16,-1-5 8 15,4 3-8-15,3-6-12 16,3 3 4-16,3-5-60 0,-4 0 36 15,-2-6-112-15,0 3 80 0,-6-5-204 32,-3 2 148-32,-3 1-228 15,0 2 196-15,-6-3-316 0,2 6 264 0</inkml:trace>
  <inkml:trace contextRef="#ctx0" brushRef="#br0" timeOffset="63099.18">19448 14825 788 0,'-12'-11'292'0,"12"11"-228"0,-18-5-16 0,12 5 256 0,3 5-176 0,-6 0 36 16,6 3-96-16,-3 3 32 15,3 2-56-15,0 0 4 16,3 1-28-16,0-4 4 16,6 3-12-16,0-2 0 15,6 0-4-15,3-6-8 16,0 3 4-16,3-11-4 16,3 3 0-16,-1-10 8 15,1-1-4-15,0-10-12 0,-3 5 4 16,-3-5 12-1,3 2-4-15,-6-2-80 16,-4 8 40-16,-8-3-56 16,3 8 52-16,-9 0 4 15,3 8 20-15,-8 8 4 0,2 8 4 16,0 24-20-16,6 2 16 16,15 19 136-16,0-3-64 0,5 16 140 15,4-5-112 1,-6 2 116-16,-3-10-116 0,-12-8 44 15,-3-11-76-15,-21-15-24 16,-3-9-20-16,-23-15-88 16,8-6 40-16,-11-18-240 15,8-3 152-15</inkml:trace>
  <inkml:trace contextRef="#ctx0" brushRef="#br0" timeOffset="64375.71">19924 14880 1068 0,'0'5'396'0,"0"-5"-308"0,6 3-24 15,-3 0 196-15,3 2-156 0,0 3 36 16,3 3-84-16,0 2 20 16,0 3-44-16,0 2-8 15,-1 1-16-15,1-1-8 16,3 1 4-16,-3-1 64 0,3-2-36 15,-3 0-4 1,3-3-16-16,-3-2 0 16,3-3-8-16,-3-6 24 0,0 4-16 0,0-12 48 15,3 4-32 1,-4-9-16-16,1 1-4 0,0-9 0 31,0 6-4-31,-3-3-12 0,0 5 4 16,-3 3 4-16,0 6 0 15,0 7-20-15,0 3 12 0,3 5 12 16,0 6 0-16,3-3 40 16,3 2-20-1,3-5 40-15,0-2-36 0,-1-6-4 16,1-2-16-16,0-8 36 16,3-1-20-16,-6-12 4 15,-3-1-16-15,-3-18-16 16,0 0 0-16,-6-8-4 15,3 8 0-15,-3 5 16 16,0 11-4-16,-3 5-28 16,3 8 12-16,-3 1-216 0,0 7 128 15,-3 2-332 1,6 3 244-16,-6 3-440 16,6 0 356-16</inkml:trace>
  <inkml:trace contextRef="#ctx0" brushRef="#br0" timeOffset="69234.08">21135 14899 392 0,'6'2'148'0,"3"-2"-116"0,-15 6-8 0,3-6 84 31,6 0-64-31,0 0 124 16,0 0-96-16,-3-6 160 15,0 4-132-15,-3-6 128 16,3 0-128-16,-6-3 0 0,0 3-60 0,-8 0-8 15,2 3-20-15,-12 5-16 16,3 5 0-16,-9 11 12 16,6 3-4-16,-2 7-12 15,8 3 4-15,6 3-32 16,9-3 20-16,9-2 4 16,9-4 12-16,6-7 24 15,-1 0-12-15,4-8 40 16,-3-3-28-16,0-10 56 15,-3-3-44-15,-3-10 20 16,-3-1-36-16,-7-7-8 16,4 2-8-16,-6 3-4 15,3 5 0-15,-9 13-12 16,3 8 8-16,-6 19-24 0,3 8 16 16,-5 21 12-1,5 3 4-15,-3 15-4 16,3-5 4-16,3 3 188 0,3-11-104 0,-3-10 96 31,6-9-104-31,-1-4 32 16,1-9-64-16,-6-5-16 0,3-2-20 0,-3-6-12 15,0 0 4-15,0-7 12 16,0-1-8-16,0-8 16 16,0 1-16-16,0-6 4 15,3 2-4-15,0-7 36 16,3 3-20-16,3-11-12 15,0 2-8-15,6-7-4 16,3 2 0-16,6-3-12 16,0 6 8-16,-1 0-16 15,-2 5 12-15,-3 0-224 16,-3 8 124-16</inkml:trace>
  <inkml:trace contextRef="#ctx0" brushRef="#br0" timeOffset="70223.37">21883 14970 652 0,'8'-8'244'0,"-8"8"-192"0,3-2-12 0,-6-1 172 0,1 6-124 0,-16-3 88 0,3 5-104 0,-21 5 8 15,0 4-48-15,-8 7-20 16,8 3-8-16,0 5-16 15,12-3 8 1,7 1 12-16,11-4-4 0,6-4-12 16,9 0 4-16,11-12 72 15,7 1-36-15,12-10 104 16,3-1-80 0,-1-13 92-16,-2 3-88 0,-3-21 16 15,-4 2-44-15,-5-26-20 16,-6 2-8-16,0-10 4 15,-3 8-4-15,-3 0-4 16,-1 13 4-16,-8 2-24 16,0 14 12-16,-9 11-4 15,3 10 4-15,-12 13-20 16,1 8 16-16,-7 22 84 16,3 7-40-16,0 19 148 15,6 2-100-15,6 3 16 16,6-7-56-16,6-4 0 0,6-10-24 0,0-5 0 15,3-8-8-15,-1-9-32 32,4-4 12-32,0-9-364 15,0-2 204-15,0-5-968 16,0-3 636-16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28T16:36:32.467"/>
    </inkml:context>
    <inkml:brush xml:id="br0">
      <inkml:brushProperty name="width" value="0.05292" units="cm"/>
      <inkml:brushProperty name="height" value="0.05292" units="cm"/>
      <inkml:brushProperty name="color" value="#FF0000"/>
    </inkml:brush>
  </inkml:definitions>
  <inkml:trace contextRef="#ctx0" brushRef="#br0">18713 2506 488 0,'17'-22'180'0,"-17"22"-140"0,15-23-12 0,-6 15 172 16,0 0-116-16,-3-3 160 15,3 9-140-15,-9-4 188 16,0 6-168-16,-24 19 92 16,-3 7-128-16,-29 32 156 15,2-2-140-15,-11 34 40 0,11-5-84 16,7 7-48-16,11-7-8 0,18 5 20 31,12-19-12-31,12 9-4 0,6-17-4 0,6-5 4 16,9-13-4-16,-1-10 24 31,1-4-16-31,0-12-56 0,-3 2 20 0,-6-8-164 16,-1 1 104-16,-8-12-264 15,0 4 196-15,-9-9-460 16,3 0 348-16</inkml:trace>
  <inkml:trace contextRef="#ctx0" brushRef="#br0" timeOffset="468.31">19323 2947 1204 0,'-3'3'448'0,"3"-3"-348"0,-12 3-32 0,3-1 124 16,3 4-120-16,-12-1 96 16,3 3-100-16,-18-3 56 0,4 3-72 0,-16 0 4 15,9 0-32-15,-5-3-12 16,11 6-8-16,0-8 4 15,9 7-4-15,3-2-12 16,10-3 4-16,10 9-16 16,7-1 12-16,21 13 12 15,9-5 0-15,3 19-12 16,-1 5 4 0,-14 5 84-16,-3-7-48 0,-21 2 80 15,-6-6-64-15,-27-2 0 16,-3-5-28-16,-14-11-40 15,5 1 12-15,-3-12-184 16,13-5 104-16,-1-18-392 16,9 0 268-16</inkml:trace>
  <inkml:trace contextRef="#ctx0" brushRef="#br0" timeOffset="981.55">19388 2701 728 0,'18'-26'268'0,"-18"26"-208"0,12-19-16 16,-6 11 240 0,0 3-164-16,-3 3 100 0,0 2-128 0,-6 7-44 15,0 1-28-15,-3 35 60 16,0 10-44-16,-3 18 56 15,3 3-52-15,-3 11 76 16,6-6-64-16,-3 3 88 16,3-8-80-1,-3-10 52-15,6-17-68 0,-3-9 32 16,3-9-44-16,0-14 52 16,3-1-48-16,0-28 28 15,6 1-36-15,3-24-52 16,6 3 12-16,9-9-8 15,3 6 12-15,2 0 0 16,1 11 0-16,0-1 8 16,-1 14 0-16,-8 0-20 15,0 8 12-15,-6 10-4 16,-3 8 4-16,-3 14 16 16,-3 2-4-16,-6 8 8 15,3 0-8-15,-6 3 16 16,3-9-12-16,-3-2 16 15,3-5-16-15,-3-3-56 16,3-7 24-16,0-4-192 16,2 1 120-16,1-11-348 15,0 0 252-15,0-11-724 16,0 6 512-16</inkml:trace>
  <inkml:trace contextRef="#ctx0" brushRef="#br0" timeOffset="1183.54">19873 3112 1144 0,'6'5'420'0,"-6"-5"-324"0,12 29-28 0,-12 0 360 0,3 0-248 0,-3 21 104 15,0-5-168-15,0 8-60 16,0-10-36-16,0-1 24 16,0-13-20-16,0-5-4 15,0-3-12-15,0-10-112 16,0-9 56-16,0-10-392 15,3-5 240-15</inkml:trace>
  <inkml:trace contextRef="#ctx0" brushRef="#br0" timeOffset="1286.33">19927 3088 1424 0,'9'-14'528'0,"-9"14"-412"0,9-2-32 0,-6-3-12 15,0 5-56-15,0-3-12 16,3 6-8-16</inkml:trace>
  <inkml:trace contextRef="#ctx0" brushRef="#br0" timeOffset="1823.83">20522 2707 808 0,'33'-27'300'0,"-33"27"-232"0,15-26-20 15,-12 15 240 1,3 3-168-16,-6-5 64 16,0 2-108-16,-6 1 60 0,0 5-76 15,-12 5 20-15,3 0-44 0,-12 5 20 16,7 5-28-16,-10 14 80 16,6-3-60-16,-3 24 56 15,6 6-60-15,-2 20 68 16,8 1-64-16,-3 15 28 15,9-5-44-15,0 10 36 16,3-7-40-16,-3-11 20 16,3-10-28-16,-3-6-8 15,3-13-8-15,-3-5 12 16,3-11-8-16,-6-5-108 16,6-11 52-16,-5-8-272 15,5-2 180-15,-12-17-440 16,6 1 324-16,-6-16-612 15,3 5 492-15,3-2 536 16,9 2-60-16,3 0 472 16,6 8-324-16,3-5 244 15,3 8-284-15,9-8 64 16,0 2-156-16,11-7 20 16,4 2-80-16,3-5-24 0,0 5-20 15,-7 3-12 1,-5 2 4-16,-6-2-60 0,-6 11 32 15,-6 2-208 1,0-3 128-16,-3 3-292 0,0 6 224 0</inkml:trace>
  <inkml:trace contextRef="#ctx0" brushRef="#br0" timeOffset="2402.77">21222 3191 508 0,'-9'-21'188'0,"9"21"-148"0,-27-21-8 0,9 15 272 16,6 1-172-16,-15 5 176 16,4 5-176-16,-10 8 148 15,9 6-156-15,0 15 136 16,9 6-148-16,9 5 16 15,9 0-80-15,6-5 16 16,3-6-36-16,0-5 8 16,0-5-20-16,-3-5 0 15,3-1-8-15,0-13-200 16,0 3 104-16,3-16-300 16,0 3 220-16,2-21-732 15,1-1 500-15</inkml:trace>
  <inkml:trace contextRef="#ctx0" brushRef="#br0" timeOffset="2601.36">21433 3236 1424 0,'21'10'528'0,"-21"-10"-412"0,6 35-32 0,-3-17 228 16,0 4-188-16,-3-4 72 16,3 9-116-16,-3-12 8 15,0 4-52-15,-3-1-12 16,3-4-16-16,-6-1-40 0,3-3 16 15,-6 1-128-15,6 2 84 16,-6-2-276-16,6-6 188 0,-3-2-356 16,3 2 284-16,0-15-424 15,6-1 368-15</inkml:trace>
  <inkml:trace contextRef="#ctx0" brushRef="#br0" timeOffset="2786.84">21493 2953 1392 0,'-3'-32'516'0,"3"32"-400"0,3-19-36 0,-3 12 180 16,3 4-160-16,-3-5 80 16,0 3-104-16,0-3 12 15,0 5-52-15,0-2-32 16,3 5-4-16,-3 0 8 16,0 0-4-16,0 0-64 15,3 0 32-15,-3 0-340 16,3 2 204-16</inkml:trace>
  <inkml:trace contextRef="#ctx0" brushRef="#br0" timeOffset="3253.86">21686 3156 1340 0,'-6'59'496'0,"6"-59"-384"0,-6 124-36 0,3-71 156 0,3-13-144 0,-3 18 72 16,6 0-96-1,-3 0 44-15,3-5-64 16,0 0 48-16,3-8-52 16,-3-16 16-16,0 0-36 0,-3-15 72 15,3-7-56-15,-6-14 4 16,0-12-24-16,-3-18 8 15,0-3-16-15,-3-21-64 16,3 3 28-16,3-26-60 16,3 7 52-16,15-5-44 15,3 18 44-15,21 11 4 16,2 16 16-16,10 16-24 0,0 8 24 16,-4 18-4-16,-8 11 12 0,-9 21 60 31,-6 3-28-31,-16 5 60 15,-2 0-48-15,-14-3 28 16,-4-5-36-16,-12-10-16 16,0-1-8-16,-9-13-120 15,3-5 64-15,-2-10-244 16,11-4 168-16,6-28-764 16,12 2 496-16</inkml:trace>
  <inkml:trace contextRef="#ctx0" brushRef="#br0" timeOffset="3940.12">22091 2836 1092 0,'6'-45'404'0,"-6"45"-316"0,9-23-24 0,-6 15 124 16,3 8-116-16,-3 5 8 0,3 3-52 0,0 26 44 16,0 9-40-16,-3 23 36 15,0-8-36-15,0 19 80 16,-1-3-64-16,1 0 84 15,0-5-76 1,0-16 52-16,0-8-64 16,-3-14 40-16,3-4-48 0,0-14 68 15,0 0-56-15,0-21-16 16,6 3-20-16,3-32-36 16,6 3 12-16,6-19-108 15,0 8 64-15,2 5-44 16,1 8 56-16,-3 6 8 15,-3 5 20-15,-3 10 4 16,-3 6 4-16,-4 10-12 16,1 6 12-16,-3 18 40 15,0 2-20-15,-3 6 36 16,3 0-32-16,0 1 40 16,0-7-32-16,0-10 20 15,0 1-24-15,0-7 8 16,0-1-16-16,3-9 0 15,3 3-4-15,2-8-8 16,1 0 4-16,6-5-4 0,3 2 0 0,3-8 16 31,2 3-8-31,4-15 4 16,-3 2-4-16,-6-19-8 0,-4 8 4 16,-11-13-68-16,0 13 36 0,-15 3-16 15,-3 11 28-15,-18-3 8 16,4 15 8-16,-10 9-12 15,6 7 8-15,3 17 28 16,6-1-12-16,9 9 40 16,9 2-28-16,9 3-12 15,6-9-8-15,6-2 20 16,0-5-12-16,6-5-20 16,-4-11 0-16,4-3-112 15,-3-5 68-15,3-11-280 16,-4 3 188-16,1-15-412 15,0 1 312-15</inkml:trace>
  <inkml:trace contextRef="#ctx0" brushRef="#br0" timeOffset="4183.71">23112 3236 756 0,'3'5'280'0,"-3"-5"-216"0,0 53-20 0,0-26 408 0,6-4-256 0,-3 12 224 15,3-1-248-15,-3-2 80 16,3-6-152-16,-6-4 104 15,3-7-116-15,-6-7 80 16,0-2-100-16,-6-12 12 16,3-7-48-16,0-19-20 15,3-2-8-15,6-24-16 16,3 5 8-16,9-5-92 0,3 13 48 16,5 5-64-16,1 3 64 0,3 16-120 15,0 8 96 1,3 2-316-16,-4 8 216 0</inkml:trace>
  <inkml:trace contextRef="#ctx0" brushRef="#br0" timeOffset="4487.58">23317 2582 1172 0,'21'0'436'0,"-21"0"-340"0,27 40-24 0,-3-14 268 15,0 9-200-15,23 36 108 16,7 6-144-16,5 39 40 16,-5-10-84-16,-12 13 44 15,-10-18-60-15,-14-3 16 16,-6-19-40-16,-18-2 8 15,0-11-16-15,-15-10 12 16,3-11-16-16,-11-8-4 16,2-11 0-16,-3-18-172 15,6-3 92-15,0-5-392 0,10-8 260 16</inkml:trace>
  <inkml:trace contextRef="#ctx0" brushRef="#br0" timeOffset="6066.49">20263 4080 1204 0,'12'-11'448'0,"-12"11"-348"16,9 0-32-16,-6 8 116 15,3-2-116-15,0 20 96 16,3 6-96-16,-6 18 56 16,0 6-72-16,-6-6-4 15,3 3-28-15,-3 0 32 16,0-14-28-16,-3 4-4 0,6-9-12 0,-6 0 20 31,6-10-16-31,-6 0-12 0,6-5-4 16,-6-1-92-16,6-5 48 15,-3 1-224-15,3-4 152 16,-3-5-228-16,6 1 196 0,-6-6-152 16,0 0 172-1,-6-3-44-15,3 0 104 0,-6-4 32 16,7 1 24-16,-1-7 184 16,3 5-96-16,0-8 196 15,6 3-152-15,-3-6 108 16,6 1-128-16,2-9 92 15,4 6-108-15,6-8-8 16,3 5-44-16,6-5 20 16,3 8-32-16,2-5 20 15,-2 2-20-15,0-3 0 16,-3 9-8-16,-1-9-16 16,-2 12 4-16,-3-4 12 15,0 6-4-15,-6 0-28 16,-3 2 12-16,-6 3-144 15,-3 3 84-15,-9 2-128 16,0 3 116-16,-12 3-116 16,0 2 112-16,-12 3-8 15,6 3 56-15,-5 4 8 16,8 1 20-16,6 5 68 16,6 3-28-16,18 0 216 15,9 0-132-15,12 0 64 0,-1-3-104 16,1-3-12-1,-3-2-40-15,-3-2-12 0,-3-1-4 16</inkml:trace>
  <inkml:trace contextRef="#ctx0" brushRef="#br0" timeOffset="9874.82">21070 4387 996 0,'0'0'368'0,"0"0"-284"0,0 0-24 0,0 0 176 15,0 0-140-15,3 0 44 16,0 0-88-16,0 0 112 16,6 0-92-16,3-3 8 15,0 1-44-15,5-4 8 16,1 1-24-16,6-3-16 0,3 3-8 0,3-3 20 31,-3 5-8-31,-4 0-12 16,1 3 0-16,-6-5 4 15,0 5 0-15,-3 0-44 16,0 5 24-16,-6-5-188 16,-3 0 116-16,-4 0-144 15,1 3 132-15,-6 0-200 16,1 5 172-16,-7-6-204 16,0 9 196-16</inkml:trace>
  <inkml:trace contextRef="#ctx0" brushRef="#br0" timeOffset="10178.07">21091 4490 800 0,'3'0'296'0,"-3"0"-232"0,15-5-16 0,-9 2 264 15,3 3-180-15,-4-3 124 16,1 1-148-16,0-4 8 0,0 6-68 0,3-2 16 31,3 2-36-31,3-8 8 0,3 5-20 0,3 1-16 31,3-4-4-31,-1 1 4 0,-2 5 0 0,0-3 8 32,-3 3-4-32,0-8-28 15,0 8 12-15,-6-2-260 16,-4 2 152-16,-5-3-392 15,3 3 288-15</inkml:trace>
  <inkml:trace contextRef="#ctx0" brushRef="#br0" timeOffset="11010.58">21564 4207 1112 0,'-9'0'412'0,"9"0"-320"0,-6 0-28 0,3 0 132 15,3 0-120-15,-3 0 76 16,3 0-88-16,-3 0-8 16,3 0-36-16,-3 0 68 15,3 0-52-15,-3 0 40 16,3 0-44-16,-3 0 0 16,3 0-20-16,-3-5 28 15,6 5-24-15,-3-6-12 16,3 6-8-16,0-2 4 15,3 2 0-15,6-6 44 16,0 6-24-16,3-10-28 16,0 7 4-16,6-7 8 15,-1 7 0-15,7-8-12 16,3 9 4-16,0-4 4 16,-3 4 0-16,-1-1 0 0,1 6 0 15,-3-3 8-15,-3 8-4 0,-3-6-20 16,3 4 8-16,-10-1 20 15,-2 3-4-15,-6 0-4 16,3 2 0-16,-12-2 4 16,3 3-4-16,-12 2-4 15,1-5 4 1,-19 5-4-16,9 1 0 0,-9-1 0 16,9 5 0-16,-2-10 0 15,8 3 0-15,0-3 68 16,9 2-36-16,0-2 24 15,3-5-36-15,3-3 44 16,3 3-36-16,0-3-4 16,6 0-16-16,-3 0-8 15,6 2 4-15,3 3-16 16,6 1 8-16,6 4-4 16,-1 6 0-16,4 3 0 15,-3 2 0-15,-6 5 8 16,-3-7 0-16,-15 5 24 15,0-3-12-15,-18 0 68 16,-3 0-48-16,-15-2 4 16,7-9-20-16,-10-2-12 0,9 0 0 0,0-3-16 15,13-5 8-15,-4 0-120 16,9 0 68-16,-3-5-356 31,9 5 228-31</inkml:trace>
  <inkml:trace contextRef="#ctx0" brushRef="#br0" timeOffset="55217.21">6113 16790 756 0,'0'-2'280'0,"3"2"-216"0,0 0-20 15,-3 0 56-15,0 0-64 16,0 0-4-16,0 0-20 15,0 0 8-15,3 5-12 16,0 0 76-16,0 1-48 0,0-4 68 16,3 1-64-16,0 0 52 15,-1-1-52-15,4 1 32 16,12-3-40-16,9 0 16 16,21-3-28-16,11-2 0 0,7 2-12 15,-1-2-16 1,15 2 4-16,19 1 12 0,-1 2-4 15,-3 0-12-15,18 0 4 0,12 0 28 16,0 0-12 0,12-3-12-16,27-2-4 15,-4-3 12-15,34-3-4 16,-4-2 8-16,34-3-8 16,-16 3-12-16,18 2 4 15,-15 6 20-15,19 0-8 16,-16 0 76-16,15 2-48 15,-15 0-12-15,24 1-16 16,-20-4-8 0,-4 4 0-16,54-9 16 15,-24 0-8-15,68-2-4 16,-26 3 0-16,30 2 12 16,-43 2-8-16,22 1-20 15,-42 2 4-15,39 1 20 16,-39 4-4-16,50-2-28 15,-35 0 8-15,45 0-4 16,-39 0 8-16,68 0 24 16,-36 3-8-16,28 2-12 15,-49 3 0-15,25 3 12 16,-42 2-4-16,24 0 8 16,-42 1-8-16,29-1-12 15,-35 0 4-15,33-2 12 16,-36 2-4-16,21-5 8 0,-36 2-8 15,1-2-12-15,-40 0 4 16,9 0-4 0,-29 0 0-16,-9-5 16 0,-30 2-4 0,0-2 8 15,-24-1-8-15,-12-2-4 16,-17 3 4-16,-13 0 72 16,-11-1-40-16,-4 1-12 15,-5 0-16-15,0-1-8 16,-7 1 0-1,-2 0 8-15,-3-1-4 0,2 1-160 16,1 0 84-16,6-3-692 16,-3 0 420-16</inkml:trace>
  <inkml:trace contextRef="#ctx0" brushRef="#br0" timeOffset="61590.11">19948 13020 1040 0,'-9'-8'384'0,"9"8"-300"0,-12-8-20 0,6 3 148 15,3 5-128-15,-6-5 64 16,6 2-88-16,-3-5 72 15,6 5-76-15,-3-4 36 16,6 4-56-16,3-8 60 16,6 6-56-16,3-6-8 15,6 3-20-15,9-2 8 16,2 2-12-16,13-5-4 16,-3 2 0-16,17-5-24 15,1 3 12-15,23-3 20 16,-3 3-4-16,33 0-12 0,-5 2 0 15,20 1 4 1,-18 2 0-16,27 2 0 16,-12 4 0-16,18 2 0 0,-18 5 0 0,14 3-12 15,-16 2 8-15,13 6 4 16,-11 0 0-16,3 5 8 16,-14 1-4-16,-4 9-12 15,-15 1 4-15,-3 16 4 31,-11-1 0-31,-4 12-12 0,-12-4 8 0,-8 9-16 16,-12-9 12-16,-13 19 12 16,-5-2 0-16,-12 10-4 15,-6-8 4-15,-15 3 4 16,-3-9-4-16,-21 9 8 16,1-6-8-16,-28 1 16 15,6-9-12-15,-23-7 16 16,9-8-16-16,-34-6 40 15,10-10-24-15,-39-9-4 16,15-1-12-16,-30-9 20 16,15 0-16-16,-24-5 12 15,21 3-12-15,-24-6 12 16,25 0-16-16,-4-5-4 16,23 3 0-16,-5-8 12 15,21 2-8-15,-18-10 4 16,24 2-4-16,-4-13 12 15,19 0-12-15,3-10 32 16,20 0-24-16,-3-11 32 16,16 8-32-16,-4-8 4 15,9 10-12-15,-2-2 12 16,11 8-12-16,0 0-4 16,6 8 0-16,0-3 12 0,9 8-8 15,-3-5-4-15,3 8 0 0,-2-6-24 16,5 9 12-16,-6-4 4 15,3 7 4-15,-6-1 0 16,3 2 0-16,-3 1 0 16,3 2 0-16,-3-2 0 15,3 5 0-15,-2-5-12 16,5 5 8-16,-3-3 20 16,6 3-8-16,-3-3-12 15,6 1 0-15,-3-3 4 16,3 2 0-16,-3-2 0 0,6 2 0 0,-6-2 0 31,6 2 0-31,-3-2 8 16,3 2-4-16,-3-5-4 15,3 3 4-15,-3-3-4 16,3 3 0-16,-3-3 0 16,6 2 0-16,-6-4 0 15,3 2 0-15,-3-8 0 16,6 5 0-16,-6-7-12 15,3 7 8-15,-3-5 12 16,3 6-4-16,-3-3-4 0,6 5 4 16,-6-3-4-1,3 6 0-15,-3 0-20 0,6 2 12 16,-6 6-4-16,3 4 4 0,-6 17-12 16,0 3 12-16,-6 15-4 15,6 0 4-15,-6 1 16 16,7-6-4-1,-7-5-4-15,6-3 4 0,-3-8 4 16,6-3-4-16,-3-7 24 16,3-1-16-16,-3-7 40 15,6 0-28-15,-3-11 12 16,3 0-20-16,-3-19 8 16,6 4-12-16,-3-28 0 15,6 1-4-15,0-11-16 16,3 8 4-16,-3 6 4 15,3 12 0-15,0 4 0 16,-1 9 0-16,1 4-44 16,0 7 24-16,3 6-4 15,3 8 16-15,9 13 0 16,3 5 0-16,14 13 0 16,1 3 0-16,6 3 0 15,-7-3 0-15,-5-8 24 16,-6-5-8-16,-9-8-20 15,-3-3 4-15,-10-13-128 0,-2 0 76 0,-6-13-304 32,0-1 204-32,-3-4-500 15,0 5 372-15</inkml:trace>
  <inkml:trace contextRef="#ctx0" brushRef="#br0" timeOffset="62707.75">20275 12531 736 0,'-3'-14'272'0,"3"14"-208"0,3-13-20 0,-3 5 152 15,0 6-116-15,-3-6 116 16,0 2-112-16,-6-2 36 16,3 3-72-16,-8 0-16 15,2 5-20-15,-6-3 0 0,6 3-8 0,-9 0 16 31,6 6-12-31,-6-1-12 16,3 0 0-16,-2 3 4 0,5 3 0 0,0 2-12 31,9 3 8-31,0 2 4 16,3 3 0-16,3 3 8 16,6-3-4-16,0-2-4 0,6-1 4 0,0-4 56 15,0-4-32-15,-1-2 16 16,4-3-28-1,-3-7 0-15,3 2-8 0,-6-8 56 16,3 3-36-16,-3-9-12 16,0 6-8-1,-3-7 24-15,3 4-16 0,-3-5 12 16,0 3-16-16,-3-3-8 16,0 3 0-16,0-3-16 15,3 5 8 1,-4 1-4-16,1 2 0 0,-3 3-12 15,0 5 12-15,0 2 4 16,3 6 4-16,-3 5 0 16,3 3 0-16,-3 5 8 15,3 3-4-15,0 0-4 16,0 0 4-16,0-3-16 16,3 0 8-16,0-5 12 15,0-3-4-15,3-5-4 16,0 0 4-16,6-8-208 15,3-3 112-15,6-4-200 16,2 1 164-16,-2 1-200 16,-3 5 188-16</inkml:trace>
  <inkml:trace contextRef="#ctx0" brushRef="#br0" timeOffset="63543.28">18915 13684 976 0,'12'-8'360'0,"-12"8"-280"0,21-5-20 0,-6 0 176 15,-1-1-140-15,13-7 120 16,3 3-124-16,9-9 4 16,-4 3-56-16,4-2 0 15,-3 2-24-15,0-3 0 16,-4 9-8-16,-5 2-16 15,-3 8 4-15,-9 8 12 16,0 2-4-16,-12 17 96 16,-3 2-56-16,-15 5 24 15,3 1-36-15,-12-4 4 16,6-1-20-16,-6-7 8 16,9-1-12-16,4-9 20 15,8 0-20-15,6-5 40 16,3-3-28-16,5-5 12 15,7 3-20-15,0-6-8 16,0 1-4-16,-3-6 4 16,3 2-4-16,-3-2 8 0,0 6-8 0,-4-6-12 31,-2 5 4-31,-6-2-32 0,3 5 20 16,-6-5-144-1,3 2 88-15,0-2-232 16,0-1 172-16,3-4-540 15,0 2 376-15</inkml:trace>
  <inkml:trace contextRef="#ctx0" brushRef="#br0" timeOffset="74453.86">20746 17812 808 0,'5'-35'300'0,"-2"22"-232"0,-3-8-20 0,0 10 240 0,0-2-168 16,0-3 144-16,-3-2-152 15,3-1 64-15,-3 1-104 16,1 2 52-16,-4 3-72 0,0 2 4 16,-9 8-32-16,0 11-12 15,-6 8-8-15,-3 5-4 16,-6 6 0-16,-5 2 0 16,-4 0 0-16,3-3 8 15,4 4-4-15,5 1-12 16,6 4 4-16,6 4 4 15,6 4 0-15,9-4 0 16,6-4 0-16,6-6 0 16,6-5 0-16,3-8 0 15,2-8 0-15,4-8-20 16,0-8 12-16,3-14 4 16,-3-12 4-16,-1-6 16 15,1-5-8-15,0 0-12 16,3 0 0-16,0 6 12 0,-7 2-4 15,-5 5-4-15,0 8 4 16,-6 8-4-16,-3 11 0 16,-6 10-12-16,-3 14 8 15,-6 5 56-15,-3 2-28 16,0 1 60 0,3 4-48-16,-3 6-8 15,3-2-16-15,3 2-20 16,3-5 4-16,0-9 20 15,3-4-8-15,3-6-292 0,3-8 152 16,3-5-456-16,0-2 328 16,6-4-592-16</inkml:trace>
  <inkml:trace contextRef="#ctx0" brushRef="#br0" timeOffset="75129.98">21171 17875 1040 0,'-18'-2'384'0,"9"-1"-300"0,0-2-20 0,6 5 192 0,3-3-152 16,0 3 100-16,3-3-120 15,3 1 16-15,6-1-60 16,12-2 40-16,21-3-48 0,17 0-16 16,10 3-8-16,-1-1 0 15,10 1-4-15,11 2-12 16,0 3 4-16,-9 0 20 15,-11 3-8-15,-16 0-12 16,-11-1 0-16,-12 1-4 16,-6 0 0-16,-10-1 24 15,1-2-8-15,-6 3-4 16,-3-3 0-16,-9 0 28 16,0 0-16-16,0 0 4 15,-3 0-12-15,0 0-8 0,-3 0 4 16,0 0-4-16,0 0 0 15,0 0 0-15,0 0 0 16,3 0-12-16,0 0 8 16,0 0-68-16,1 0 40 15,2-3-136-15,0 3 92 16,0 0-148-16,0 0 124 16,0 0-328-16,0 6 240 15</inkml:trace>
  <inkml:trace contextRef="#ctx0" brushRef="#br0" timeOffset="76704.39">22231 17719 788 0,'0'0'292'0,"0"-2"-228"0,0-1-16 0,0 3 152 0,0 0-120 16,3-3 100-16,-3 3-104 15,3-2 108-15,-3 2-104 16,0 0 56-16,0 0-76 0,0-3 20 0,0 3-48 16,0 0-20-16,0 0-4 15,0 0-20-15,0 0 8 16,0 0 20 0,0 0-8-16,0 0-4 0,6 3 0 15,3-3-4-15,3-3 0 16,5 0-12-1,4 1 8-15,3-4 12 0,0 4-4 16,0-1-4 0,-3 0 4-16,-1 1-4 0,-5 2 0 15,0 0-12-15,-3 2 8 16,-3 1 4-16,0 0 0 16,-6-1 0-16,3 4 0 15,-3-1 0-15,0 0 0 16,0 1 0-16,-3 1 0 0,0 1 0 15,-3 0 0 1,-6 3 0-16,0 2 0 16,-6 3 8-16,-3 0-4 15,-3 0 8-15,1-3-8 0,-4 3 68 16,3 0-40-16,0 0-20 16,0-1-12-16,3 4 8 15,3-3-4-15,4-3-12 16,2-2 4-16,3-3 12 15,3 0-4-15,0-3-4 16,0-2 4-16,0-1 4 16,0-2-4-16,3 0-4 15,-3 0 4-15,3 0 4 16,0 0-4-16,0 0-12 16,0 0 4-16,0 0 4 15,0 0 0-15,0 0 0 0,6 3 0 16,3-1 0-16,0-2 0 15,5 0 8-15,4 0-4 16,3-2-4-16,0-1 4 16,0 1 4-16,-3 2-4 15,-3 0 8-15,-3-3-8 16,-4 3 32-16,1 0-20 16,0-3 4-16,-3 1-12 15,0-1-8-15,0 0 4 0,-3 1-16 31,0-1 8-31,-3 3 4 0,0 0 0 16,0 0-352-16,0 0 192 16,0 0-544-16,12-3 396 0</inkml:trace>
  <inkml:trace contextRef="#ctx0" brushRef="#br0" timeOffset="77289.7">22909 17801 684 0,'-2'-2'252'0,"2"2"-192"0,2 0-20 0,-2 0 224 16,0 0-152-16,0-3 192 16,0 0-172-1,0 3 72-15,0-2-116 0,0-1 48 0,0 3-80 16,0 0 24-16,0 0-48 16,6 0 16-16,0-3-28 15,3 3-16-15,0-2-8 16,3-1 12-16,0 0-4 0,3 1-4 15,3-1 4-15,3 3 4 16,-1-3-4 0,-2 1-12-16,-3-1 4 0,-3 0 4 15,-3 1 0-15,-3 2 8 16,0 0-4-16,-6 0-20 16,0 0 8-1,0 0-100-15,0 0 56 0,0 0-48 16,0 0 60-16,6 0 20 15,0 0 16-15,-6 0 4 16,0 0 0-16,3-3 8 16,-3 3-4-16,0 0-80 15,0 0 40-15,0 0-232 16,-3 0 148-16,3 0-264 16,0 5 216-16,0-5-464 15,0 0 356 1,0 6 112-16</inkml:trace>
  <inkml:trace contextRef="#ctx0" brushRef="#br0" timeOffset="78852.92">22820 17838 780 0,'-9'0'288'0,"9"0"-224"0,3 0-20 0,-3 0 136 16,3-2-108-16,0-1 120 16,3 0-108-16,3 1 108 15,6-1-112-15,3 0 48 0,6 1-72 0,5-4-16 16,7 1-24-16,3 2-4 16,8 1-4-16,1-1 20 15,-3 1-16-15,-4-1 12 16,-5 0-12-16,-6 3-8 15,-6 0 0-15,-6 0 4 16,-4 0-4-16,-2 0 16 16,0 3-12-1,-3 0-4-15,-3-3 0 0,-6 0 4 16,0 0-4-16,0 0-4 16,-3 0 4-16,-3-3 4 15,0-2-4-15,0 2-4 16,0-2 4-16,3-1-4 15,-3-2 0-15,0 0 0 16,0 3 0-16,1 0 0 16,-1 0 0-16,0-1-12 0,0 1 8 15,0 0 20-15,3-1-8 16,0 1 32 0,0 0-24-16,0 0-4 0,0-1-8 15,0 1 64-15,0 0-36 16,0 2 4-16,-3 0-20 15,3 1 8-15,0-1-16 16,0 0 16-16,3 1-16 0,0 2 16 16,0 0-16-1,3-3 16-15,3 3-16 0,0 0-4 16,3 3 0-16,3-1-16 16,0 1 8-1,3 0 12-15,-1 5-4 16,1 0-12-16,3 2 4 15,-3-2 12-15,0 3-4 0,-3-1-28 16,-3 1 12-16,-3-3 24 16,3 2-8-16,-6-2 8 15,0 3-4-15,-3-3 4 16,-3 0-8-16,-3 0 32 16,-3 0-20-16,-3-3 12 15,-3 0-16-15,-3 1 12 0,-3-1-16 16,3 3-20-1,1-3 4-15,2 0 12 0,0 1 0 16,0-1-4 0,3 3 4-16,6-3-312 15,3 3 168-15,6-3-508 0,6 1 364 16</inkml:trace>
  <inkml:trace contextRef="#ctx0" brushRef="#br0" timeOffset="79338.2">23749 17804 1080 0,'12'-16'400'0,"-3"11"-312"0,0-6-24 0,-3 6 196 0,0-1-156 16,-1-1 88-16,4-1-108 16,3 2-48-16,3 1-24 15,0 2-4-15,0 9-4 0,0 4-12 16,0 3 4-16,-6 6 4 15,-3 2 0-15,-6 0 8 16,-9 1-4-16,-3 1 60 16,-6-2-36-16,-3-2 96 15,-6-6-72-15,-2-5 20 0,-4-5-40 16,3-6 4 0,6-2-20-16,6-3-8 0,6-3-4 15,7-2-24 16,5 3 12-31,8-6-156 0,4 2 92 0,3 4-348 16,0 2 232-16,3 5-848 16,0 6 576-16,3 2 180 15</inkml:trace>
  <inkml:trace contextRef="#ctx0" brushRef="#br0" timeOffset="79604.85">23910 17841 1008 0,'6'-8'372'0,"-3"5"-288"0,2 1-24 0,1-1 264 0,3 0-188 16,3 1 96-16,6 2-136 16,6-3 40-16,3 0-76 15,5 3 20-15,4 0-48 0,0 3 0 16,-6-3-20-16,-1 3-8 16,-5-1 0-16,-3 1-16 15,-3 0 8-15,-3-1 4 16,-3 1 0-16,-3 0 8 0,-3-1-4 15,0 1-4 1,-6-3 4-16,0 0-156 16,0 0 84-16,0 0-340 0,-3 5 224 15,3-5-656 1</inkml:trace>
  <inkml:trace contextRef="#ctx0" brushRef="#br0" timeOffset="80135.03">24457 17806 800 0,'-9'0'296'0,"6"0"-232"0,-3-2-16 16,6 2 212-16,-3 0-152 15,3 0 124-15,0 0-136 16,0 0 92-16,3-3-108 16,3 1 56-16,3-4-80 0,3-2 32 15,3 0-52-15,0 0-28 16,6 3-8-16,0 0 8 16,2 2-4-16,1 3-12 0,-3 3 4 15,-3 2-16-15,-3 6 12 16,-9 2 32-16,-6 3-16 15,-12 5-8 1,-9 3-4-16,-3 0 4 16,-6-1 0-16,1-1 68 15,-1-4-36-15,6-2 48 16,6-3-44-16,3-5 8 0,6 0-28 16,4-3 20-1,5-5-24-15,5 3-4 0,7-3-4 16,3 0 4-16,3 3-4 15,3-3-12-15,0 2 4 0,0-2-4 16,2 0 0 0,-2 0-196-16,-3-2 112 15,-6-4-332-15,-3 1 236 16,-3 0-424-16,3 0 348 16,0-1-332-1</inkml:trace>
  <inkml:trace contextRef="#ctx0" brushRef="#br0" timeOffset="80640.07">24886 17883 600 0,'-3'-8'224'0,"3"6"-176"0,0-4-12 0,0 6 80 0,3-2-72 0,0-1 88 0,3-2-76 16,3 2 88-16,3-2-84 15,0 0 96-15,-3-1-92 0,-1 1 104 16,1 0-96-16,-3-1 68 16,-3 4-80-16,-3-1 56 15,0 0-64-15,0 1 16 0,-3-1-40 16,0 0 28-16,0 1-32 16,0-1 20-16,-3 3-24 15,-2-2 16-15,-4 2-20 16,0-3 28-1,-6 0-28-15,3 3 32 16,-3 0-32-16,-3-2 20 16,3 2-20-16,1 2-24 0,-1 1 0 15,3 0 4 1,6-1 4-16,-3 1 0 16,6 5 0-16,0 0 16 15,6 5-8-15,6 8-4 16,6 11 0-16,0 8-4 0,3 5 0 15,-3-3 16-15,0-5-8 0,-7-11 40 16,-2-2-24-16,-6-5 32 16,-2-9-32-16,-7-10-48 15,-3 0 12 1,-6-5-272-16,-6-6 156 0,-9-4-500 16,-5-4 352-16,-4 0-632 15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28T16:38:14.475"/>
    </inkml:context>
    <inkml:brush xml:id="br0">
      <inkml:brushProperty name="width" value="0.05292" units="cm"/>
      <inkml:brushProperty name="height" value="0.05292" units="cm"/>
      <inkml:brushProperty name="color" value="#FF0000"/>
    </inkml:brush>
  </inkml:definitions>
  <inkml:trace contextRef="#ctx0" brushRef="#br0">17293 9237 520 0,'6'-3'192'0,"-6"3"-152"0,9-5-8 0,-6 2-8 0,3 6-20 0,2-3-4 0,1 0 4 0,3 0 4 0,0 0-4 0</inkml:trace>
  <inkml:trace contextRef="#ctx0" brushRef="#br0" timeOffset="12964.87">8595 17910 696 0,'-6'-6'256'0,"9"6"-196"0,0 0-20 0,3 0 12 0,6-2-36 0,9-4 92 0,15 1-60 0,11-3 12 0,19-2-36 15,26-1 24-15,15 3-32 0,-3 3-12 16,18-3-8-16,15 3 4 16,-9 2 0-16,9-2 0 15,12 2 0-15,-12 3 8 16,-3 0-4-16,0 3 8 16,-9 2-8-16,-21 3 120 15,-18 0-68-15,-17 2 48 16,-19 1-60-16,-14-3 4 15,-12 5-32-15,-9 3 0 16,-9 3-8-16,-12 2 36 16,-18 3-20-16,-30-3 12 15,-41-3-20-15,-21-7 20 16,-48-6-24-16,-5-10 24 0,-31-6-24 16,22-5 100-16,5-7-60 15,15 1 28-15,30 4-44 16,33 2 12-16,30 3-28 15,14 5-28-15,21 0 4 16,15 3 0-16,21-1 4 0,21 4-204 16,30 2 112-16,20 8-748 31</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28T16:38:43.449"/>
    </inkml:context>
    <inkml:brush xml:id="br0">
      <inkml:brushProperty name="width" value="0.05292" units="cm"/>
      <inkml:brushProperty name="height" value="0.05292" units="cm"/>
      <inkml:brushProperty name="color" value="#FF0000"/>
    </inkml:brush>
  </inkml:definitions>
  <inkml:trace contextRef="#ctx0" brushRef="#br0">14078 2262 956 0,'6'-5'352'0,"-6"5"-272"0,15-8-24 0,-6 3 128 0,3 5-112 0,3-6 68 0,2 4-80 0,4-4 44 0,3-1-60 0,0 1-20 0,0 1-16 0,0 0 8 16,-1 2-8-16,4-5 40 16,0 3-24-16,6-8 20 15,-4 7-24-15,4-7 0 16,0 5-12-16,-3-10-24 15,-4 10 8-15,-5-8 20 16,0 5-4-16,-6 1 48 16,-3 2-28-16,-6-3 4 15,3 8-20-15,-3-2-164 0,0 5 80 16</inkml:trace>
  <inkml:trace contextRef="#ctx0" brushRef="#br0" timeOffset="8243.73">14239 3477 196 0,'-6'-27'72'0,"6"27"-56"0,-6-13-4 15,3 2 12-15,3 9-16 0,-6-9 24 0,3 8-20 0,-3-10 56 0,6 8-36 0,-6-8 124 16,3 7-84-16,-3-1 80 16,3 7-88-16,-3-8 108 15,6 8-96-15,-3-6 84 16,3 6-92-16,-3 0-8 15,6 0-36-15,0 0 56 16,6 6-48-16,3 2 84 0,3-6-64 0,3 3 8 31,3 1-36-31,14-6 40 16,1 2-36-16,21-2-24 16,-1 0-4-16,10 0 0 15,-7 0 0-15,7 0-12 16,-10 3 8-16,13 0 108 15,-7 2-56-15,13-5-28 16,-7 0-16-16,9 0-4 16,-11 3 0-16,17-6 24 15,-5 3-12-15,11-5-20 16,-9 2 0-16,7-2 12 0,-10 5 0 0,15-6 16 31,-8 6-12-31,-1 6-40 16,-12-4 20-16,1 4 12 0,-10 2 0 0,16-6 0 15,-10 1 4-15,10-6-16 16,-10 1 8-16,9-1 128 16,-5-2-72-16,17-1-24 15,-8 4-24-15,8 2 4 16,-12 2-4-16,7 4-4 16,-13 2 4-16,12 2-4 15,-5 3 0-15,2-5 0 16,-8 3 0-16,5-6 0 15,-6 3 0-15,19-5 0 16,-10-1 0-16,12-4 0 16,-11-1 0-16,17-2 76 15,-9 0-40-15,9-3-12 16,-11 5-16-16,8-2 0 16,-12 5-4-16,19-6-20 15,-13 6 8-15,9-5 12 16,-12 5 0-16,22-3-4 15,-7 3 4-15,15 0-16 16,-9-5 8-16,15 0 12 16,-15 5-4-16,9-5 16 15,-15 5-12-15,10-3-20 16,-16 3 4-16,6-8 4 16,-12 8 4-16,4-5 0 0,-10 5 0 15,12-11 0-15,-8 9 0 16,5-6 8-1,-12 5-4-15,15-5-20 0,-5 3 8 16,8-3 20-16,-12 2-4 0,4-1-4 16,-10 1 0-16,12-2-4 15,-5 8 0 1,-1-8-20 0,-12 6 12-16,4-1 32 0,-13 3-16 0,13-5-16 15,-7 10 0-15,3-5 4 16,-8 3 4-1,2-1-12-15,-8 1 8 0,11 2 12 16,-5-5-4-16,8 0 8 16,-5 6-8-16,-4-12-4 15,-8 6 4-15,2 0 4 16,-5 0-4-16,8-5-12 16,-2 2 4-16,2 1 20 15,-8 2-8-15,0-3-12 16,-7 3 0-16,1 0 12 15,-4 0-4-15,7-8-12 16,0 5 4-16,8 1 4 16,-5 2 0-16,-1-5-12 15,-5 5 8-15,-3 0 12 0,-4 5-4 16,-2 0-12-16,-3 3 4 16,2-3 4-16,1 3 0 15,0 0 8 1,-6 3-4-16,-1-9-12 15,-5 4 4-15,-3-6 12 0,0 5-4 16,-3-5-4-16,-1 0 4 16,-2 0-24-16,0 0 12 0,0 0 20 15,0 0-4-15,-3 3-4 16,3-1 0-16,-4 1-16 16,4 2 8-16,-3-2 12 15,3 0-4-15,-3-3-48 16,0 2 28-16,-3-4-252 15,3-1 148-15,2 0-700 16,4-2 460 0</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6-01-28T16:40:53.944"/>
    </inkml:context>
    <inkml:brush xml:id="br0">
      <inkml:brushProperty name="width" value="0.05292" units="cm"/>
      <inkml:brushProperty name="height" value="0.05292" units="cm"/>
      <inkml:brushProperty name="color" value="#FF0000"/>
    </inkml:brush>
  </inkml:definitions>
  <inkml:trace contextRef="#ctx0" brushRef="#br0">1323 9245 1144 0,'9'-3'420'0,"-9"3"-324"0,9 3-28 0,-3 4 128 0,0 7-120 0,6 17 148 0,6 7-128 0,-9 22 72 31,6 4-96-31,-6 10 16 0,0-8-52 0,-9-2 20 16,0-11-28-16,0-1 8 31,0-7-20-31,-9-5 0 0,9-8-8 15,-3-6 12-15,6-5-12 0,-3-7-108 16,3-6 52-16,-3-8-304 16,6-3 192-16</inkml:trace>
  <inkml:trace contextRef="#ctx0" brushRef="#br0" timeOffset="341.37">1484 9821 932 0,'21'-18'348'0,"-21"18"-272"0,21-27-20 15,-12 11 340-15,3 3-228 0,9-16 108 16,-1 0-160-16,10-13 28 16,0 2-84-16,9-5 44 15,-10 8-60-15,4-3 4 16,-3 11-28-16,-6 3-4 16,-3 10-8-16,-7 3-60 15,-2 5 28-15,-12 2-252 16,-6 6 152-16,-9 6-356 0,-5 4 272 0,-16 9-272 15,3 2 276-15,-6 5 120 16,10 4 60-16,5 7 372 16,3-6-192-16,9 6 344 15,6 0-284-15,6 3 104 16,6-3-188-16,0 0-72 16,9-2-40-16,-3-1 4 15,6-2-12-15,-6-3-12 16,6-3-4-16,-13-7-288 15,10-3 160-15,-12-6-564 16,6 1 392-16</inkml:trace>
  <inkml:trace contextRef="#ctx0" brushRef="#br0" timeOffset="1030.27">1862 9856 852 0,'6'-3'316'0,"-6"3"-248"0,3-3-16 0,0 1 156 0,3 4-124 0,-6-2 124 0,0 0-120 0,0 0 72 0,3 0-96 0,-3 0 72 16,0 0-76-16,0-2 32 16,6 2-56-16,-3-3 24 15,0 3-32-15,-3-2 36 16,0 2-36-16,-3-3 20 15,0 3-28-15,-3-3-8 16,3 6-8-16,-9-3 4 31,12 0-4-31,-9 0-12 16,9 0 4-16,-9 0 4 16,9 3 0-16,0-3 8 15,0 0-4-15,0 0-4 0,0 0 4 16,0 0 4-16,0 0-4 0,-6 0 8 31,6 0-8-31,-3 0 8 16,3 0-8-16,-3 0-12 0,3 0 4 15,0 0-4-15,0 0 0 0,0-3 8 16,0 3 0-16,0-3 8 16,0 6-4-16,0 0 32 15,3-1-20-15,-3 14 20 16,3 3-20-16,3 18 0 15,-6 5-8-15,3 6 20 16,3-3-16-16,3-6-4 16,3-4-4-16,0-9 12 15,6-5-8-15,-9-8-100 16,-3 1 48-16,-6-6-420 16,6 0 256-16</inkml:trace>
  <inkml:trace contextRef="#ctx0" brushRef="#br0" timeOffset="20713.27">4764 12756 612 0,'3'-14'228'0,"-3"14"-180"0,-3-13-12 0,0 8 88 0,6 2-76 0,-3-2-12 0,0 5-20 0</inkml:trace>
  <inkml:trace contextRef="#ctx0" brushRef="#br0" timeOffset="34862.71">13001 6117 3008 0,'0'40'0'0,"0"10"-4"0,0-21 24 0,0 3-12 0,0 16 24 0,0-1-20 0,-3 4 12 0,3-4-12 0,-3-7 0 0,0-6-4 0,-3-7-16 15,6-4 4-15,-6-7-128 16,6-2 72-16,-6-12-320 16,3 1 212-16,3-8-808 15,3 2 548-15</inkml:trace>
  <inkml:trace contextRef="#ctx0" brushRef="#br0" timeOffset="35312.33">13003 6453 1184 0,'0'-2'440'0,"0"2"-344"0,6-6-24 16,0 1 268-16,6 0-200 0,12-11 108 15,3 0-144-15,12-11 12 16,2 4-68-16,4-9 44 15,-3 5-56-15,-4-2 0 16,-2 6-20-16,-6-4 32 16,-6 9-24-16,-4-1-4 15,1 3-12-15,-6 0-8 16,-3 8 4-16,-3 0-68 16,0 3 36-16,-3-3-128 15,0 6 84-15,-3-4-168 16,0 6 136-16,-3-2-284 15,0 4 216-15</inkml:trace>
  <inkml:trace contextRef="#ctx0" brushRef="#br0" timeOffset="35621.37">13179 6347 1172 0,'18'-2'436'0,"-18"2"-340"0,33 2-24 0,-18 4 292 31,-1 4-212-31,4 6 152 0,0 3-180 0,0 4-12 16,-3 1-68-16,-3 3 12 31,0-6-28-31,-3 0 8 0,0 0-20 0,-3-5-8 15,2-3-4 1,1-2-48-16,0-3 24 0,0-6-240 16,0-2 144-16</inkml:trace>
  <inkml:trace contextRef="#ctx0" brushRef="#br0" timeOffset="36457.18">13962 6300 932 0,'0'-8'348'0,"0"8"-272"0,3-5-20 0,0 2 208 0,0 3-156 0,3-3 168 0,3 1-160 0,3-1 84 16,0 3-116-16,2-5 32 16,4 5-68-16,0-3-24 15,3 3-16-15,0-3-8 16,0 6 0-16,0-3 8 16,-4 3-4-16,-2 2-160 15,0-5 84-15,-6 5-272 16,-3 3 196-16,-9 3-348 15,3-1 280 1</inkml:trace>
  <inkml:trace contextRef="#ctx0" brushRef="#br0" timeOffset="36719.65">14021 6448 1040 0,'0'8'384'0,"0"-8"-300"0,3 16-20 0,0-11 280 0,3 3-200 0,0-3 116 15,0 3-148-15,6-5 12 32,0-1-72-32,6-4 8 15,0-1-40-15,3-2-16 16,2 0-8-16,1-3 20 0,-3 2-8 0,-3-2-12 16,0 6 0-16,-6-4-252 15,0 4 140-15,-6-1-296 16,-3 3 232-16,-3 0-520 15,3 5 392-15</inkml:trace>
  <inkml:trace contextRef="#ctx0" brushRef="#br0" timeOffset="37442.48">15167 6154 872 0,'12'0'324'0,"-12"0"-252"0,3-2-20 0,-3-1 136 0,0 6-112 0,0-3 96 0,0 0-104 0,-3 0 80 15,0 0-84-15,-6 0 48 16,3 5-68-16,-11-2 48 16,2 2-52-16,-15-3 24 15,6 4-36-15,-12-1-8 16,4 3-12-16,-7 0-8 0,12 0 4 0,3 0 28 16,10 2-16-1,5-2 12-15,6 3-16 0,18-1 36 16,5 1-24-1,19 0 64-15,3 2-48 0,-4 0 28 16,-5 3-40-16,-9-3 72 16,-3 3-56-16,-15-5 40 15,0 2-48-15,-24 0-44 16,-3 3 0-16,-24 3-68 16,4 2 40-16,-16 2-196 15,15 1 132-15,4-3-344 16,8-2 248-16</inkml:trace>
  <inkml:trace contextRef="#ctx0" brushRef="#br0" timeOffset="38192.68">15269 6379 1112 0,'3'3'412'0,"-3"-3"-320"0,12 0-28 0,-1-3 132 0,1 3-120 0,9-5 24 0,3 0-60 0,6-6-8 16,2 6-20-16,1-9 44 15,0 6-28-15,-6-5 56 0,-6 5-48 0,-9-5 12 32,-4 5-32-32,-16-2-8 0,-4 7-4 0,-21-2-4 31,0 10 0-31,-12 3 8 0,10 5-4 0,-1 11 8 31,12 2-8-31,3 6 16 0,12 0-12 0,6-3 40 16,6-3-24-16,6-4-12 15,3-4-8-15,3-5 4 32,3-2-4-32,0-3-180 0,3 0 100 0,3-6-176 15,2 4 144-15,7-6-44 16,-3 2 88-16,3-7 48 16,-1 2 12-16,4-10 48 0,-3 3-20 15,3-17 196 1,-4 3-120-1,1-18 56-15,-3 5-92 0,0-11 60 16,-4 6-72-16,-5-6 8 0,-3 11-36 0,-6 3 32 16,0 8-32-16,-12 4 4 15,0 9-16-15,-12 10-8 16,0 6 0-16,-9 8-4 16,6 5 0-16,-3 10 24 31,7-2-12-31,-1 13 32 0,9 0-28 0,3 5 56 31,3-2-40-31,3-3 20 16,2-5-32-16,1-6-16 15,0-2-8-15,-3-8 28 16,0 0-12-16,0-6-12 16,0 1-4-16,0-6-60 15,0 3 36-15,-3-8-112 16,0 3 80-16,-3-6-212 15,3 1 152-15</inkml:trace>
  <inkml:trace contextRef="#ctx0" brushRef="#br0" timeOffset="38367.89">15727 6345 1120 0,'-3'-19'416'0,"3"19"-324"0,6-16-24 0,0 11 304 0,3 2-216 0,6-5 96 0,3 6-148 0,8-6-16 0,4 5-52 0,6-2-36 15,0 0 0-15,-1-1 0 16,-5 4 0-16,-3-1-320 16,-3 3 176-16</inkml:trace>
  <inkml:trace contextRef="#ctx0" brushRef="#br0" timeOffset="38822.35">16757 6247 904 0,'-3'-3'332'0,"3"3"-256"0,-6-5-24 0,3 2 248 16,6 3-176-16,-3-5 100 15,0 2-132-15,6-2 12 16,3 5-64-16,6 0-32 31,6 3-8-31,5 2-8 0,1 6 0 0,-6 4-12 16,0 4 12-16,-15 5 164 15,0 0-88-15,-21-1 124 16,0 4-108-16,-18-11 20 16,1 2-64-16,-7-10 12 15,6 0-32-15,0-11-28 16,10-2 4-16,2-11 16 0,6 0-4 0,6-10-64 31,6 5 28-31,9-8-180 16,6 8 112-16,12-1-352 0,2 9 252 0</inkml:trace>
  <inkml:trace contextRef="#ctx0" brushRef="#br0" timeOffset="39373.35">17322 6070 984 0,'12'-30'368'0,"-12"30"-288"0,6-31-20 16,-6 12 168-16,3 6-136 16,-6-11 104-16,0 3-112 0,-9-5 8 15,1 4-56 1,-10 1 12-16,0 8-28 0,-6 0-16 16,6 5-8-16,-6 5 56 15,7 8-28-15,-7 17 76 16,9 4-52-16,0 24 72 15,6 6-68-15,-3 10 28 16,6 0-48-16,0 8 44 16,6-8-44-16,1 3 36 15,2-8-36-15,-3-8-8 16,3-11-16-16,-3-7-8 16,6-9 4-16,-6-7-60 15,3-6 32-15,-3-8-200 16,0-2 124-16,-6-14-356 15,3 1 260-15,-9-11-548 16,3 2 420 0,-3-2-208-16,3 5 308 0,0-3 620 15,6 6-204-15,3-3 312 16,6 6-292-16,6-3 160 16,6 2-212-16,6-5 20 15,3 5-108-15,8-7 28 16,1 5-60-16,12-3 8 15,-3 3-32-15,2-1-16 16,-5 6-4-16,-3-2 12 16,-10 5-4-16,-5-3-188 15,-6 5 100-15</inkml:trace>
  <inkml:trace contextRef="#ctx0" brushRef="#br0" timeOffset="40126.54">18174 6244 1068 0,'6'-13'396'0,"-6"13"-308"0,-6-8-24 0,0 5 144 0,0 6-128 0,-15 2-16 0,0 3-40 0,-9 5 0 15,7 6-16-15,-1 2 4 16,6 0-4-16,3 6-24 15,6-1 8-15,3 1 20 16,6-1-4-16,0 1-20 16,6-4 4-16,0 1 12 15,6-3 0-15,-3-5 24 16,3 0-16-16,0-5 68 16,0-3-48-16,3-8 68 15,-1-3-60-15,4-10 20 16,0 2-40-16,-3-21 8 15,0 3-16-15,-6-13 0 16,3 5-4-16,-6-3 28 0,3 11-20 16,-6 0 4-16,3 11-12 0,-3 2-24 15,-1 8 8 1,-4 5-4 0,2 6 4-16,-3 5 16 15,3 5-4-15,-3 3-12 0,0 8 4 0,-3 5 4 16,6 2 0-16,-6-1 16 31,6-1-8-31,-6-6-160 0,3-1 80 0,-3-9-208 16,3 0 156-16,-3-5-452 15,3 0 324-15</inkml:trace>
  <inkml:trace contextRef="#ctx0" brushRef="#br0" timeOffset="40407.18">18457 5921 1216 0,'3'-5'448'0,"-3"5"-348"0,-3 21-28 0,0 0 84 0,6 6-100 15,-6 15 104-15,3 6-96 0,-3 7 8 0,3-4-48 0,-3 7-12 16,6-5-8-16,-3 0 12 16,0-6-8-16,-3-7 4 15,3-8-4-15,-3-11-76 16,6-3 36-16,-3-12-232 0,3-6 144 0,0-16-440 31,5 0 312-31</inkml:trace>
  <inkml:trace contextRef="#ctx0" brushRef="#br0" timeOffset="40677.83">18727 5995 880 0,'24'-23'328'0,"-24"23"-256"0,18-8-16 0,-15 8 256 16,3 5-180-16,-9 14 88 15,3 2-128-15,-6 18 76 16,0 6-92-16,0 6 12 15,3-1-52-15,3 8 4 16,3-2-24-16,0-3 8 16,6-6-12-16,0-10 0 15,0-5-4-15,3-11-272 16,0-5 148-16,-3-8-484 16,3 0 336-16</inkml:trace>
  <inkml:trace contextRef="#ctx0" brushRef="#br0" timeOffset="41244.08">19677 6075 1152 0,'3'8'428'0,"-3"-8"-332"0,0 13-28 0,-3-2 172 0,3-1-144 0,-6 11 96 16,0 6-112-16,-6 12 32 0,3 1-64 0,0 13-8 31,3 0-24-31,0 0-12 0,6-5 0 0,0-9 12 16,6-7-8-16,0-11-64 15,0-2 28 1,-3-9-324-16,3-2 196 0,-6-8-656 16,0 0 452-16</inkml:trace>
  <inkml:trace contextRef="#ctx0" brushRef="#br0" timeOffset="41477.71">19552 6514 1464 0,'24'-18'544'0,"-24"18"-424"0,47-51-32 0,-26 27 92 16,3 6-116-16,6-11 8 15,0 5-44-15,2 0 20 16,1 6-32-16,0 2 32 16,-3 5-32-16,-1 6-12 15,-2-3-8-15,-6 3-68 16,-3 2 40-16,-12 3-384 0,-3 3 232 0,-15 2-692 15,0 3 492 1</inkml:trace>
  <inkml:trace contextRef="#ctx0" brushRef="#br0" timeOffset="41624.68">19695 6382 1360 0,'6'16'504'0,"-6"-16"-392"0,15 34-32 0,-6-18 188 15,-1 2-164-15,1 1 0 16,3 2-60-16,-3 0-24 15,0-2-12-15,-3-3-8 16,0 0 4-16,-3-6-268 16,3-2 144-16</inkml:trace>
  <inkml:trace contextRef="#ctx0" brushRef="#br0" timeOffset="41976.32">19945 6477 696 0,'3'-5'256'0,"-3"5"-196"0,18 0-20 0,-3-6 200 16,-1 4-140-16,13-6 80 16,0 3-104-16,6-9 28 15,-3 1-60-15,-4-8 36 16,1 5-44-16,-9-5-28 15,-3 2-8-15,-12-2 36 16,-3 8-24-16,-15 0-8 16,3 5-8-16,-15 8 72 15,3 8-36-15,-2 10 104 16,5 6-80-16,12 10 92 16,6 1-88-16,9-1 32 15,6-2-52-15,6-6 12 16,-1-4-32-16,-2-9-8 15,3 0-8-15,-3-5-192 0,-3-3 104 16,-3-5-412-16,0 6 272 0</inkml:trace>
  <inkml:trace contextRef="#ctx0" brushRef="#br0" timeOffset="42374.35">20290 6342 1100 0,'6'-5'408'0,"-6"5"-316"0,9 10-28 0,-3-2 124 15,3 3-116-15,9 7 96 16,3 4-100-16,2-1 48 16,4 0-72-16,0-5 16 15,0-3-40-15,-3-5 0 16,-1-3-12-16,-5-10-16 15,0 0 4-15,-6-14-40 16,0 3 24-16,-6-13-124 16,0 3 80-16,-6-6-104 15,3 8 96-15,-3 6-8 16,0 7 48-16,-3 19 0 16,3 8 20-16,-6 24 264 15,0 5-140-15,-9 7 216 16,3 1-192-16,-12 3 68 15,6-8-120-15,-11-1 4 16,2-7-52-16,-6-14-24 16,6-5-4-16,-5-10-248 15,8-6 132-15</inkml:trace>
  <inkml:trace contextRef="#ctx0" brushRef="#br0" timeOffset="43141.67">21016 6281 728 0,'3'-2'268'0,"-3"2"-208"0,-3 0-16 0,0-3 168 0,6 3-124 0,-3 0 124 0,0 0-124 0,-3-5 72 16,3 5-96-16,-3-3 56 16,0 6-68-16,-2-3 76 15,2 0-72-15,-9 0 24 16,0 5-44-16,-12-5 20 15,3 3-28-15,-12 2-8 16,7 3-12-16,-4-3 36 16,9 3-20-16,0 0-4 15,9 3-12-15,0-4 12 16,9 4-12-16,6 0-4 16,9 2 0-16,18 5 4 15,3 1-4-15,8-1 16 16,1 4-12-16,-6-1 48 15,-3-3-28-15,-13-2 4 16,-2-3-20-16,-12-2 0 16,-3 0-4-16,-15-3-16 15,0-1 4-15,-20-1-224 16,-1-1 120-16,-18 0-444 0,7 3 304 16</inkml:trace>
  <inkml:trace contextRef="#ctx0" brushRef="#br0" timeOffset="44916.81">12676 8215 2992 0,'3'-8'0'16,"3"-2"-4"-16,-3 2-204 0,6 5 112 0</inkml:trace>
  <inkml:trace contextRef="#ctx0" brushRef="#br0" timeOffset="45597.43">12777 7350 1068 0,'3'-24'396'0,"-3"24"-308"0,0-5-24 0,0 10 132 0,0 3-120 0,0 19 184 0,6 2-152 0,-6 26 92 15,3 4-116-15,-3 25 60 16,0 1-84-16,0 2 64 16,6-7-68-16,0-6 4 15,0-13-36-15,-3-3 40 16,3-11-36-16,-6-10-4 16,3-5-16-16,-6-8 4 15,0-5-8-15,-3-6-36 0,0 0 16 16,-6-5-108-16,6 0 68 0,-6-3-168 15,6 3 124-15,0-8-180 16,3 0 156-16</inkml:trace>
  <inkml:trace contextRef="#ctx0" brushRef="#br0" timeOffset="46244.02">13450 7514 840 0,'0'-8'312'0,"0"8"-244"0,3 3-16 0,-3-3 156 0,0 0-124 0,0 0 116 0,3 0-116 0,0-3 52 16,0 3-76-16,-3-2 28 16,3 2-52-16,-3-3 52 15,0 6-52-15,0-3 0 16,0 0-20-16,0 0 8 16,0 0-16-16,0 0 84 15,0 0-48-15,0 0 40 16,0 0-48-16,0-3 44 15,6 3-48-15,0-3-8 16,0 3-12-16,-3 0 16 16,0 6-16-16,-3 7 12 15,0 3-12-15,-3 31 44 16,3 9-28-16,-3 18 12 16,3-3-24-16,0-2 0 15,3-11-8-15,0-5 12 16,3-10-12-16,0-9 16 0,0-7-16 0,-4-12-160 15,1-1 80-15,-3-12-360 16,0 1 244-16,-3-3-896 16,3 0 604-16</inkml:trace>
  <inkml:trace contextRef="#ctx0" brushRef="#br0" timeOffset="46665.11">13542 7967 1548 0,'12'-27'572'0,"-12"27"-444"0,27-40-36 0,-12 11 100 0,3 3-124 0,5-19 36 0,1 0-64 0,3 3-24 16,-3 10-8-1,-3 0 0-15,-3 11-4 0,-1 2-4 16,1 9 4-16,-3 2-16 15,0 5 8-15,-3 1-4 16,0 4 0-16,0 4-72 16,-3 1 44-16,-6 4-232 15,3 0 148-15,-9 2-256 16,0 3 216-16,-9 0-180 16,0 0 196-16,-6-1 20 15,6 1 76-15,-3 0 204 16,3 3-88-16,3 2 340 15,6 5-228-15,3 1 244 16,6 2-244-16,-3 3 24 16,6-3-124-16,0 0-32 15,0 0-28-15,-3-5-16 16,3-3 0-16,-6-5-40 0,3-3 20 16,-3-2-372-16,0-3 212 0</inkml:trace>
  <inkml:trace contextRef="#ctx0" brushRef="#br0" timeOffset="47046.64">14271 7477 1288 0,'6'5'476'0,"-6"-5"-368"0,3 32-32 0,0-8 276 0,0 2-208 0,3 25 108 0,0 4-148 0,0 14 24 16,3-3-80-16,0-5-8 15,0-11-24-15,0 1-12 16,3-9 0-16,-3 0 20 16,0-7-12-16,-3-1-20 15,0-5 0-15,-6 0-40 16,0-5 28-16,-3-3-100 16,3-2 68-16,-3-6-240 15,6-2 164-15,0-6-552 16,3 0 380-16</inkml:trace>
  <inkml:trace contextRef="#ctx0" brushRef="#br0" timeOffset="48005.39">13626 7818 632 0,'0'-2'236'0,"0"2"-184"0,6-3-16 0,-6 1 192 0,0 4-132 0,0-2 52 0,0 0-88 0,0 0 32 15,0 0-52-15,0-2 68 16,5 2-60-16,1-3 72 0,0 0-68 0,0-2 88 15,0 2-80-15,0-5 76 16,3 3-76 0,-3-3 64-16,3 3-68 0,-3-3 40 31,3 5-56-31,0 3-12 0,0 6-16 16,3 9-12-16,3 9 4 15,2 5 12 1,1 3-8-16,0 0 16 0,3-3-16 0,0-3 4 15,-3-2-4-15,-6-5-8 16,0-1 4-16,-7-5-148 16,4-2 80-16,-9-3-264 15,3 0 184-15</inkml:trace>
  <inkml:trace contextRef="#ctx0" brushRef="#br0" timeOffset="48680.67">15075 7760 832 0,'6'0'308'0,"-6"0"-240"0,15-2-20 0,-6-1 292 0,0 0-196 0,3-2 128 0,0 0-160 0,3-3 36 0,2 2-88 0,1-4 36 16,0 5-56-16,0-6-28 31,0 6-12-31,-3-3 24 0,3 5-12 0,-1-2-12 16,1 5-4-16,-3-5 4 15,3 5 0-15,-3-3 0 16,0 3 0-16,-6-3-36 31,0 6 20-31,-9-3-180 0,0 5 108 0</inkml:trace>
  <inkml:trace contextRef="#ctx0" brushRef="#br0" timeOffset="49088.78">15176 7935 832 0,'-6'0'308'0,"6"0"-240"0,3 3-20 0,-3-3 248 31,6 0-172-31,0 0 160 0,3 0-164 0,-3-3 88 15,3 3-120-15,0-3 4 16,3 3-52-16,0-2 8 16,0 4-28-16,3-4-16 15,3 2-8-15,-1-3 4 16,1 3 0-16,0-5 8 16,3 5-4-1,-3-3-4 1,3 3 4-16,-4-3-164 15,1 1 88-15,-3-4-236 16,0 4 176-16,-3-6-268 16,-3 5 228-16</inkml:trace>
  <inkml:trace contextRef="#ctx0" brushRef="#br0" timeOffset="51414.17">16855 7564 624 0,'0'-10'228'0,"0"10"-176"0,6-5-16 16,-6 2 204-16,3 3-140 0,-3-3 108 0,3 1-120 0,-9-4 92 0,0 6-100 0,-12-2 56 15,3 2-80-15,-14 0 24 16,5 5-48-16,-9-2 8 31,6-1-24-31,1 1 0 16,8 2-8-16,3 1 28 16,9 1-20-16,12 1-4 15,6 3-8-15,26 5 72 16,10 5-40-16,6 8 144 15,-7 0-100-15,-11 3 68 16,-6 0-84-16,-15-3 16 16,-7 0-44-16,-19-8-4 15,-4-2-20-15,-21-4-52 16,3-1 24-16,-8-6-128 0,5 0 80 16,0-8-308-16,9 2 208 15</inkml:trace>
  <inkml:trace contextRef="#ctx0" brushRef="#br0" timeOffset="51648.75">17150 7572 1392 0,'21'-5'516'0,"-21"5"-400"0,23 19-36 0,-17-4 232 16,3 4-188-16,-3 13 100 15,0 2-132-15,-6 3 0 16,3 0-52-16,-6-5-16 16,3-6-16-16,-3-7-60 15,0-3 28-15,-3-11-392 16,6 0 224-16,-6-10-1088 16,0-3 712-16</inkml:trace>
  <inkml:trace contextRef="#ctx0" brushRef="#br0" timeOffset="51785.78">17177 7482 1432 0,'9'-10'532'0,"-9"10"-412"0,17-11-36 0,-8 3 156 15,0 6-148-15,3-6-44 16,0 2-36-16,-3-1-276 16,3 1 144-16</inkml:trace>
  <inkml:trace contextRef="#ctx0" brushRef="#br0" timeOffset="52249.43">17456 7461 964 0,'15'0'360'0,"-15"0"-280"0,15 0-24 0,-9 0 260 32,3 3-184-32,0 2 0 0,0 3-80 0,-3 5 24 15,3 6-44 1,-6 7 72-16,0 1-56 15,-3 10 80-15,3-3-72 0,0 3 36 32,6-2-56-32,0-4 68 15,0-4-56-15,-4-6 0 16,4 0-28-16,-9-5 24 16,3-3-28-16,-12 1 20 15,3-4-20-15,-5-2 8 0,5 3-12 16,-3-6 0-16,3 3-4 0,3-5 4 15,3-1-8 1,3-4 8-16,6 2-8 16,6-3 16-16,2 0-12 0,4-2-12 31,3 2 0-31,0-2 12 16,0 5-4-16,-3-3-12 0,-1 6 4 0,-2-3-16 15,0 0 12-15,0 0-120 16,0 3 72-16,0-3-92 15,0 2 84-15,-1-4-144 16,1-1 120-16,-3-5-224 31,0 0 176-31</inkml:trace>
  <inkml:trace contextRef="#ctx0" brushRef="#br0" timeOffset="52676.75">17974 7691 924 0,'0'-7'340'0,"0"7"-260"0,3-6-28 0,0 4 168 0,3 2-132 0,3-3 52 0,0 0-80 0,6-2 40 0,3 5-56 0,3-5 24 15,2 5-40-15,4-6 8 16,-3 6-20-16,-3-5 64 15,0 2-48-15,-6-4 24 16,0 4-36-16,-7-8 28 16,-2 6-32-16,-12-8 4 31,-2 5-12-31,-22-3 4 16,3 3-8-16,-9 3 76 15,9 5-44-15,4 8 56 0,5 3-52 0,6 4 84 16,9 7-68-16,9 4 8 15,9 1-40-15,12-1 12 16,2 0-20-16,10-4-8 16,3-4-4-16,-1-5 4 15,-5-2-4-15,0-8-100 16,-6-1 52-16,-4-4-148 16,-5-1 108-16,-3-2-216 15,-3-1 168-15,-6-7-396 16,0 8 296-16</inkml:trace>
  <inkml:trace contextRef="#ctx0" brushRef="#br0" timeOffset="53318.86">19299 7609 892 0,'21'-21'332'0,"-21"21"-260"0,18-10-20 0,-4 7 240 0,1 3-172 0,15 5-16 0,0 6-64 0,6 10 40 0,-4 6-44 0,-8 7 132 15,-3 3-92-15,-18 0 124 31,-6-5-116-31,-18-3 76 16,-3-5-96-16,-11-11-4 0,5-5-40 0,-3-8-4 31,6-3-8-31,1-10 4 16,5 2-8-16,3-12-36 16,9 1 16-16,6-4-232 15,6 7 136-15,6 1-304 16,3 7 236-16,6 1-464 15,2 4 364-15</inkml:trace>
  <inkml:trace contextRef="#ctx0" brushRef="#br0" timeOffset="53670.15">19978 7408 1060 0,'11'-37'392'0,"-11"37"-304"0,0-34-28 0,-3 15 172 15,1 6-140-15,-7-8 68 16,3 5-92-16,-9-2-32 16,3 4-20-16,-9 1 40 15,6 8-32-15,-3 2 96 16,3 3-68-16,1 16 56 16,2 5-64-16,0 24 48 15,6 5-52-15,3 14 76 31,3-1-64-31,3 14 44 0,6-5-56 0,-3 4 8 16,3-9-32-16,-6-4-8 16,2-15-4-16,-5-9 4 15,3-10-4-15,-6-7-108 0,3-4 56 16,-5-13-288-16,-1-5 188 16,-12-18-696-1,0-1 472-15</inkml:trace>
  <inkml:trace contextRef="#ctx0" brushRef="#br0" timeOffset="53793.38">19662 7705 1380 0,'18'-8'512'0,"-18"8"-396"0,21-3-36 0,-6 0 204 16,0 3-172-16,11-5-8 15,4 0-68-15,6-3-16 16,0 3-12-16,2-6-8 16,-2 6 4-16,0-3-324 15,-1 3 176-15</inkml:trace>
  <inkml:trace contextRef="#ctx0" brushRef="#br0" timeOffset="54588.28">20921 7226 1120 0,'24'-43'416'0,"-24"43"-324"0,12-5-24 0,-9 8 252 0,3 2-188 0,-9 24 124 0,3 3-148 0,-12 24 44 15,3 2-88-15,-9 8 8 16,3-3-40-16,-3 9-4 15,6-6-16-15,-2-3-16 16,5-7 0-16,-3-6 28 16,6-13-12-16,-3-8-84 15,3-5 40-15,-3-5-220 16,3-6 140-16,-3-5-248 16,3-3 204-16,-3-7-296 0,6-1 256 15,-3-5-168-15,3 0 212 0,3-8 220 31,3 6-28-31,6-14 340 0,3 5-212 0,12-15 200 16,3 2-212-16,8-5 84 31,4 5-140-31,0 1 44 0,-3 7-84 0,-1 0-8 16,-2 8-32-16,0-2-12 16,-3 7-4-16,-4-5-24 15,-2 6 12-15,-3 2-164 16,0 2 96-16,-6 1-164 15,-3 2 136-15</inkml:trace>
  <inkml:trace contextRef="#ctx0" brushRef="#br0" timeOffset="54766.31">20993 7628 860 0,'-12'8'320'0,"12"-8"-248"0,9 21-20 0,-3-5 384 16,5 0-248-16,7 16 164 15,0-1-208-15,3 6-44 16,0-2-64-16,-3-6-16 16,-3-5-12-16,-1-6 12 15,1 1-12-15,-3-9-188 16,3-2 96-16</inkml:trace>
  <inkml:trace contextRef="#ctx0" brushRef="#br0" timeOffset="55201.84">21344 7816 956 0,'18'-8'352'0,"-18"8"-272"0,26-8-24 0,-11 3 164 16,0 2-132-16,6-10 72 16,0 5-96-16,0-8 96 15,-3 5-88-15,-1-5 32 16,-2 3-60-16,-3-3-16 16,-3 3-16-16,-6 0 32 0,0 5-20 0,-18 0 20 15,-3 5-24-15,-20 11 72 16,2 6-56-16,-6 12 48 31,7 3-48-31,11 6 16 16,12-1-32-16,12-5 28 15,9-5-32-15,12-3 4 0,5-5-12 16,1-6 12-16,0-2-12 16,-6-2-84-1,0 2 44-15,-3-3-236 16,-1 0 148-16,1-2-264 15,-3 2 216-15</inkml:trace>
  <inkml:trace contextRef="#ctx0" brushRef="#br0" timeOffset="55614.92">21674 7803 984 0,'9'-11'368'0,"-9"11"-288"0,15-8-20 0,-6 5 204 15,0 3-156-15,3 0 108 16,0 8-128-16,0-2 16 16,0 2-64-16,-1 0 4 15,4-1-28-15,-3-4 44 16,0 2-32-16,-3-5-4 16,3 0-16-16,-3-5 4 15,0 2-8-15,-3-10 8 16,3 3-8-16,3-17-4 15,-3 9 4-15,-4-9-104 16,4 3 56-16,-3 3 12 0,0 8 16 16,-3 16-20-16,0 10 20 15,3 27 48-15,0 7-12 0,3 19 156 16,0-5-96-16,0 8 80 16,0-6-92-16,-9 1 36 31,0-8-64-31,-18-14 24 0,0-10-36 15,-24-11-88-15,1-8 32 0,-13-13-228 16,10 0 140-16</inkml:trace>
  <inkml:trace contextRef="#ctx0" brushRef="#br0" timeOffset="56285.02">23070 7575 964 0,'6'-8'360'0,"-6"8"-280"0,-3-8-24 0,0 6 156 0,3 4-128 0,-9-2 44 0,3 0-76 0,-9 0 76 32,4 5-72-32,-13-2 60 0,9 2-64 0,-6 1 68 15,3-1-68-15,0 0 72 32,3 1-72-32,1-1 36 0,2 0-52 0,6 6 8 15,9 5-28-15,6 13 64 31,2 2-48-31,10 14 48 16,0 0-44-16,0 0 16 16,0-5-32-16,-12-8 36 15,0-3-32-15,-15-8 4 16,-3-2-16-16,-15-6-148 0,0-3 72 16,-20-10-448-1,-1 0 284-15</inkml:trace>
  <inkml:trace contextRef="#ctx0" brushRef="#br0" timeOffset="56786.87">23296 7697 1484 0,'3'37'552'0,"-3"-37"-432"0,-6 90-32 15,3-48 88 1,3-2-116-16,-2 21 8 16,4-3-40-16,1 8 52 15,3-8-44-15,-3-5 20 16,0-8-36-16,-3-13 44 0,3-6-36 0,-6-10 84 16,3-5-64-16,-6-14-4 31,3 0-28-31,-5-20 16 15,-1-1-20-15,-3-21-12 16,3 3-4-16,3-19 4 16,3 8 0-16,6-24 0 15,3 8 0-15,9-8-56 16,2 17 32-16,7 4-24 0,3 19 28 0,6 13 0 16,3 11 12-16,5 21-28 15,1 10 20-15,-3 14 16 16,-7 5 0-16,-11 3 56 15,-6-3-32-15,-18-5 24 16,-6-6-28-16,-15-5 0 31,3-5-12-31,-8-8-52 16,5 0 28-16,-6-11-172 16,9-2 104-16,-3-11-380 0,10 3 260 0</inkml:trace>
  <inkml:trace contextRef="#ctx0" brushRef="#br0" timeOffset="57432.51">23898 7739 808 0,'18'-11'300'0,"-18"11"-232"0,17-18-20 0,-8 7 184 0,0 6-136 0,0-8 156 0,3 5-144 0,-3-3 52 32,0 6-96-32,-6-3 8 0,3 5-40 0,-9-2-12 15,0 5-12-15,-6 0 20 31,0 5-16-31,-9 1 48 16,6 4-32-16,-9 4-16 16,7 4-4-16,-7 9 44 15,6 2-28-15,-3 2 0 0,9 4-16 16,-3-6 36-16,6-3-20 16,0-4 12-16,6-4-20 0,0-5 8 15,6 1-12-15,0-7 0 16,0-1-4-16,3-9 12 15,0 3-12-15,0-10-12 16,0 2 0-16,-3-11-4 16,3 6 0-16,-3-8-64 15,3 5 40-15,-3-3 4 16,3 6 16-16,-4 0-8 16,4 8 12-16,-3-1 4 15,0 4 4-15,-3-1-12 16,0 3 8-16,-3 3 4 0,3 2 0 0,-3 3-12 15,3 0 8-15,-3 2 4 16,6 1 0-16,0 2 68 31,6 0-36-31,0 1-12 0,0-1-12 0,0-3 0 32,0 4-4-32,0-4-56 15,-1 1 28-15,-2-3-288 16,3 0 172-16</inkml:trace>
  <inkml:trace contextRef="#ctx0" brushRef="#br0" timeOffset="57996.96">24374 7747 1256 0,'-36'3'464'0,"36"-3"-360"0,-44 34-28 0,26-13 180 0,9-2-156 0,-9 5 36 0,6-1-80 0,0-1 12 16,6-1-40-16,6-5-8 15,3-1-12-15,6-4 12 16,6-3-12-16,3-3-48 15,0 1 24-15,5-6-68 16,1 0 48-16,3 0-36 16,3 0 40-16,3 0 0 15,-1 0 20-15,1-3 8 16,0 3 4-16,-3-5 8 16,-1 2-4-16,-5-5 8 15,0 0-8-15,-9-5 8 16,0 0-8-16,-9-9-4 15,-3 4 4-15,-12-1 20 16,-3 6-12-16,-12 5 112 16,3 8-72-16,-3 6 84 15,7 4-76-15,2 3 32 16,9 3-56-16,9 0 16 0,6 0-32 16,11-3 28-16,4 0-32 0,3-2 12 15,-3 0-16-15,0-3-8 16,-4-1 0-16,-2-1-68 15,0 2 36-15,0-3-104 16,-3 0 76-16,0 1-168 16,0-1 124-16,0 0-276 15,2 0 208-15</inkml:trace>
  <inkml:trace contextRef="#ctx0" brushRef="#br0" timeOffset="68994.45">18849 11107 1808 0,'-32'0'0'0,"38"-2"-4"0,-6-1 120 0,0 6-64 0,-3-3 24 0,3 2-44 0,-6-2-4 0,3 3-16 0,-6 0 0 16,0-1-4-16,-9 1 72 16,0 5-44-16,-9 2 32 31,4 1-40-31,-10 2 52 16,6 0-44-16,-6 3 64 15,7 0-60-15,2-3-8 0,6 1-20 0,6-4-12 16,9 1 4-16,9-3 12 15,9-3-8-15,15-5-20 16,5 3 4-16,10-1 4 16,0 6 4-16,-4 8 0 15,-2 3 0-15,-12 7 8 16,-6 3-4-16,-13 3 24 16,-2-3-16-16,-14-3 76 15,-4 1-52-15,-15-3-4 16,3-3-20-16,-12-5 0 15,4-3-8-15,-4-5-100 16,9 0 52-16,3-8-228 16,9-3 152-16,9-15-556 15,6-3 380-15</inkml:trace>
  <inkml:trace contextRef="#ctx0" brushRef="#br0" timeOffset="70211">19296 11528 16 0,'0'-8'0'0</inkml:trace>
  <inkml:trace contextRef="#ctx0" brushRef="#br0" timeOffset="70613.37">19105 10880 1172 0,'15'-19'436'0,"-15"19"-340"0,21-13-24 0,-9 8 180 31,0 2-152-31,0-2 100 0,3 5-116 0,-6 2 16 15,3 4-60-15,-3 10 72 16,2 2-60-16,-5 16 28 16,3 6-48-16,-3 16 16 15,0 2-28-15,0 19 0 16,0-3-12-16,-3 2 12 16,3-9-12-16,-9-9 24 15,3-11-20-15,-6-4-20 16,3-9 0-16,-6-5-84 15,3-5 52-15,-3-5-304 16,6-4 192-16,0-7-488 16,3 0 360-16</inkml:trace>
  <inkml:trace contextRef="#ctx0" brushRef="#br0" timeOffset="71582">19230 11541 704 0,'9'-10'264'0,"-9"10"-208"0,12-8-12 0,-6 0 220 0,0 5-152 0,0-8 184 0,0 4-168 0,0-9 20 16,0 5-84-16,0-10-8 0,0 5-32 0,3-5-4 31,3 5-12-31,0-3-32 16,0 9 12-16,2 2 48 0,4 8-16 0,3 5-8 31,3 8-8-31,0 9 48 15,0-1-28-15,-7 3 16 16,1-3-24-16,-9 0 80 16,-3-3-52-16,-9-2 12 15,3-2-32-15,-9-7-4 16,3 1-12-16,-9-2-8 16,7 2 4-16,-7-3-120 15,6 3 64-15,3-8-268 16,3 3 176-16,9-3-508 15,6 0 368-15</inkml:trace>
  <inkml:trace contextRef="#ctx0" brushRef="#br0" timeOffset="71815.55">19775 11369 1236 0,'-3'8'456'0,"3"-8"-352"0,-3 29-32 0,-3-16 216 32,3 3-172-32,-6 3 52 0,3 2-100 0,-3 0-32 31,4-2-24-31,-4-3-12 0,6-3 4 0,-3-5-224 16,3 0 120-16,0-8-456 15,3 2 312-15</inkml:trace>
  <inkml:trace contextRef="#ctx0" brushRef="#br0" timeOffset="71994.78">19736 11221 1496 0,'24'-8'552'0,"-24"8"-428"0,3-5-36 16,-3 2 52-16,0 3-96 0,0-5-28 15,3 5-12 1,-3-3-156-16,0 6 84 0,0-1-484 16,0 1 308-16</inkml:trace>
  <inkml:trace contextRef="#ctx0" brushRef="#br0" timeOffset="79254.72">20189 11163 632 0,'6'-6'236'0,"-6"6"-184"16,3-5-16-16,0 3 104 15,3 2-84-15,0-6 136 0,3 4-108 0,-3-6 152 0,0 2-132 16,0-4 72 0,-1 2-104-16,1-3 52 0,0 3-72 0,-3-2-12 15,3 4-24-15,-3-1-4 31,0 1-4-31,-3-4 4 16,3 4-8-16,-3-2-12 16,3 3 4-16,-6-3 20 0,3 6-8 15,-3-4-20-15,0 6 4 0,-3-2 12 16,3 2 0-16,-6-3-4 16,3 6 4-16,-2-3-24 15,2 0 12-15,-6 0 12 16,3 2 0-16,-3 1 16 15,6 0-12-15,-3-1-12 16,3 1 0-16,-3-1 28 16,6 1-12-16,-6 0 56 15,3-1-36-15,-3 1 28 16,3 2-32-16,-3 3-16 16,3 0-8-16,-5 5 4 15,5 1-4 1,-9 7 32-16,6 0-20 0,-6 16 12 15,6 0-16-15,-3 16-8 16,6-5 0-16,0-1 64 16,3-4-36-16,-3-6 40 15,6-8-40-15,-6-5 0 16,6-3-20-16,-6-5-16 16,3-1 0-16,-6-1 4 15,6-1 0-15,-6-5 8 16,4 0-4-16,-4-3-12 15,3 3 4-15,0-5-172 0,3-1 96 0,0-4-208 16,3 2 164 0,-3-3-388-16,3 0 284 0</inkml:trace>
  <inkml:trace contextRef="#ctx0" brushRef="#br0" timeOffset="79435.27">19981 11422 1340 0,'0'5'496'0,"0"-5"-384"0,-6 0-36 0,6 0 120 16,6 0-124-16,2-2 76 0,7 2-84 0,3-6-36 0,3 4-16 0,3-4-4 16,0 4-4-16,-3-6-144 15,-1 5 76-15,-5-5-344 16,0 6 228-16</inkml:trace>
  <inkml:trace contextRef="#ctx0" brushRef="#br0" timeOffset="79971.69">20341 11504 820 0,'9'-3'304'0,"-9"3"-236"0,15-10-20 0,-10 2 212 16,4 3-152-16,0-11 184 15,0 3-164-15,0-17 64 16,3 7-108-16,-3-14 4 15,3 5-52-15,-3-5 12 16,3 8-28-16,-3 0-8 16,0 10-8-16,-6 3-4 15,3 6 0-15,-12 4-20 16,3 6 12-16,-9 14 4 16,0 4 4-16,-6 16 60 15,3 6-32-15,0 2-12 16,6-2-8-16,0-3 60 15,6-2-36-15,0-6 32 16,6-5-36-16,-3-6-8 0,6 1-12 16,0-6 4-1,0-3-8-15,3-2-4 16,0-2 4-16,0-6 4 0,3 0-4 0,-3-3-12 31,0 0 4-31,-3-2-128 0,0 0 72 0,-6-6-296 16,0 6 200-16,-6-8-288 15,0 5 248-15</inkml:trace>
  <inkml:trace contextRef="#ctx0" brushRef="#br0" timeOffset="80121.14">20338 11441 1172 0,'-6'0'436'0,"6"0"-340"0,15 0-24 0,-3-3 224 16,2 3-176-16,10-5 56 15,0 2-104 1,6-2-52-16,-3 2-16 0,-1-2 4 15,-2 2-4-15,-3-5-276 16,0 6 148-16</inkml:trace>
  <inkml:trace contextRef="#ctx0" brushRef="#br0" timeOffset="80343.72">20885 11425 1204 0,'9'5'448'0,"-9"-5"-348"0,9 3-32 16,-6-3 220-1,3 0-172-15,3 0 36 16,3 2-96-16,-3-2-52 0,3 0-4 0,-3 0 12 15,3 0-4 1,0-2-392 0,0-1 212-16</inkml:trace>
  <inkml:trace contextRef="#ctx0" brushRef="#br0" timeOffset="80814.02">21502 11258 860 0,'-24'-8'320'0,"24"8"-248"0,-48 3-20 0,18 5 288 0,7 0-196 0,-16 7 144 0,6 4-168 0,6 2 76 0,9 3-112 16,10 0-12-16,5-3-44 15,11-3 8-15,10 1-20 16,6-6 0-16,0 0-8 0,0-5-16 16,-3 0 4-16,-4-5-252 15,-2 2 140-15,-3-7-332 16,0 2 252-16</inkml:trace>
  <inkml:trace contextRef="#ctx0" brushRef="#br0" timeOffset="81105.89">21656 11388 1508 0,'-9'29'556'0,"9"-29"-432"0,-6 32-36 16,3-19 156-1,3 3-152-15,-2 0 16 0,4 2-64 0,-2-5-32 32,0 0-4-32,0-2 8 0,6-3-8 0,-3-8-224 15,6 0 120-15,-3-13-264 16,3 2 204-16,-9-18-384 16,3 3 304-16,-6-14-292 15,3 3 300-15,-3-5 532 16,6 10-152-16,0-3 128 15,6 12-168-15,0-4-48 16,0 14-40-16</inkml:trace>
  <inkml:trace contextRef="#ctx0" brushRef="#br0" timeOffset="81600.87">21880 11184 1224 0,'9'18'456'0,"-9"-18"-356"0,0 72-28 16,-3-32 128 0,3-3-124-16,-3 13 32 15,3 0-64-15,-3 6 16 16,3-3-32-16,-6 5-8 15,3-3-12-15,-3-2 20 16,3-5-16-16,-6-8 40 0,6-3-28 0,-6-11 4 16,3-5-16-16,-3-7 56 31,3-1-40-31,-6-11 32 16,6-2-32-16,-6-13-8 0,3 0-12 0,0-24-8 15,3-3 4-15,6-15-32 16,3 7 16-16,6-18 4 15,6 8 8-15,9-6-20 16,0 11 12-16,6 8-24 31,2 16 20-31,-2 16 4 0,-3 10 8 0,-3 17-20 32,-3 7 12-32,-12 5 32 0,-1 1-16 0,-11-1 16 15,-2-2-12-15,-10-6 12 16,0 1-16-16,-6-8-4 15,3-1 0-15,-3-5-244 16,3-2 132-16</inkml:trace>
  <inkml:trace contextRef="#ctx0" brushRef="#br0" timeOffset="82538.75">22094 11038 1276 0,'0'0'472'0,"0"0"-364"0,0 8-32 0,0 0 100 0,0 3-112 0,0 7 132 0,0 4-112 0,0 9-4 15,3 1-52-15,0 13 28 0,0 0-32 0,-3 0 4 16,0-5-16-16,0-6 64 15,0-5-44-15,-3-5-12 16,3-3-12-16,-6-8 8 16,6 1-8-16,-3-9-12 31,6-2 0-31,0-6 20 0,3 3-8 0,3-8-4 16,3 0 0-16,6-13 4 15,2 2-4-15,4-12-20 16,3 4 8-16,3-5 4 15,-3 6 4-15,-4-1-44 16,1 12 24-16,-9 7-4 16,0 5 16-16,-9 16-28 15,0 6 20-15,-9 15 32 0,3 1-8 16,-3 2-28-16,0 0 12 0,0-3 20 31,6-5-8-31,3-5 20 0,3-3-16 0,6-8 4 31,0 1-4-31,2-9 4 16,4-2-8-16,0-11 8 16,0 2-8-16,0-10-12 0,-3 1 4 0,-4-9 4 31,1 3 0-31,-6-9 0 0,-3 9 0 0,-9-3-12 16,0 9 8-16,-9 7 4 31,3 5 0-31,-5 11-28 15,2 5 16-15,0 8 4 16,6 3 8-16,3 3 8 0,3-4-4 0,3-1 24 16,6-1-16-16,0-5-4 15,3-3-4-15,2-5 4 16,4 0-4-16,3-11-268 16,3 3 148-16,-3-8-308 15,0 0 240-15,-4-5-256 16,1 2 252-16,-6 3 112 15,0 3 52-15,-6 8 268 16,-3 2-136 0,-6 3 328-16,3 5-248 0,-3-2 140 0,6 2-188 15,-3-5 132 1,0 0-156-16,0-8 40 0,6 0-92 0,0-11-4 16,0 3-36-16,3-13-20 15,0 3-8 1,6-19-16-16,0 0 12 0,2-14 4 15,4 9 4-15,0 0-80 32,-3 10 44-32,0 8-128 15,3 11 92-15,0 8-192 16,2 5 144-16,4 5-276 0,0 6 224 0,3 2-272 16,2 3 256-16</inkml:trace>
  <inkml:trace contextRef="#ctx0" brushRef="#br0" timeOffset="84157.7">19784 12465 1120 0,'6'-8'416'0,"-6"8"-324"0,0 5-24 0,0 5 140 0,0 4-128 0,0 28 152 0,0 8-132 0,0 16 20 15,0-2-72-15,0-1 44 16,6-7-56-16,-3-3 56 15,0-8-56-15,-3-3-24 16,3-5-12-16,-6-8 16 16,3-5-8-16,-6-5-216 15,3-6 116-15,-3-2-248 16,3-4 192-16,-3-4-368 16,6 0 292-16</inkml:trace>
  <inkml:trace contextRef="#ctx0" brushRef="#br0" timeOffset="84825.98">20174 12554 1172 0,'18'-10'436'0,"-18"10"-340"0,15-3-24 0,-12 9 180 0,3 1-152 0,-9 17 64 0,3 3-96 0,-6 15 56 16,3 0-68-16,-9 6 4 0,3-6-36 0,-9-2-4 31,3-3-12-31,-3 0 12 0,3-5-12 0,1-3-64 16,2-5 28-16,0-3-216 16,6-8 132-16,0-5-116 31,3-3 132-31,3-7-4 0,3-1 60 0,3-7 36 15,3-1 4-15,3-10 204 16,0 8-112-16,2-11 176 16,4 5-156-16,3-10 52 31,3 3-96-31,3-9-32 0,0 9-20 0,2-3-24 16,-2 5 4-16,0 3-4 15,-3 8 0-15,-1-1-188 16,-2 6 108-16,-6 0-220 15,0 6 176-15</inkml:trace>
  <inkml:trace contextRef="#ctx0" brushRef="#br0" timeOffset="84990.9">20275 12801 1308 0,'-27'37'484'0,"27"-37"-376"0,0 34-28 0,3-21 208 16,3 0-172-16,9 1 124 15,3 2-144-15,6-3-32 16,0 0-40-16,3-5-12 31,-4-3-4-31,-2-5-208 0,0 3 108 0</inkml:trace>
  <inkml:trace contextRef="#ctx0" brushRef="#br0" timeOffset="85245.23">20775 12539 1392 0,'6'2'516'0,"-6"-2"-400"0,6 56-36 0,-9-22 300 31,3 3-224-31,-6 14 52 0,0-1-124 0,-3 0-24 31,3-2-40-31,-3-1 4 16,7-4-12-16,-7-1-8 16,6-8 0-16,-6-7-4 15,9-3 0-15,-3-6-320 16,6-2 176-16</inkml:trace>
  <inkml:trace contextRef="#ctx0" brushRef="#br0" timeOffset="85806.08">21320 12848 1060 0,'9'3'392'0,"-9"-3"-304"0,18 0-28 0,-9 0 280 0,3 0-200 0,0-3 48 0,2 3-112 0,1-2-48 31,0-1-16-31,-3-2-4 0,3 5-4 0,-6-3-160 16,3 3 84-1,-3 0-304-15,3 3 208 0</inkml:trace>
  <inkml:trace contextRef="#ctx0" brushRef="#br0" timeOffset="86008.04">21275 12967 1204 0,'0'-2'448'0,"0"2"-348"0,15-6-32 0,-3 4 220 15,0 2-172-15,9-3 44 16,3 0-96-16,0-2-32 0,-1 5-20 0,-5-5-20 15,0 5 4-15,-6 0-120 16,0 2 68-16,-6 1-332 31,0 0 220-31,3-1-756 0,3 1 516 0</inkml:trace>
  <inkml:trace contextRef="#ctx0" brushRef="#br0" timeOffset="86807">22043 12774 1008 0,'-3'-10'372'0,"3"10"-288"0,15-8-24 0,-9 2 204 16,0 4-156-16,-3-6 140 15,3 0-140-15,-3-3 28 16,3 6-76-16,-3-3-28 16,3 5-20-16,-3 1-20 15,0 2 4-15,0-3 12 16,0 6-4-16,0-3-4 16,0 0 4-16,-3 0-4 15,0 0 0-15,0-3 0 16,6 3 0-16,0-3 52 15,3 1-28-15,-3-4 16 16,0 6-24-16,-6-2-8 16,2 2-4-16,-2-3 4 15,0 6-4-15,0-3 32 16,0 0-20-16,6-3-4 16,3 0-8-16,6-2-24 0,3 3 12 0,3-6 12 15,0 5 0-15,0 0-12 16,-4 3 4-16,-2 3 4 15,-3 2 0-15,-9 11-20 16,0 5 12-16,-15 8 4 31,-3 3 4-31,-14 5 32 0,2-2-16 0,-9-1 76 16,6-2-56 0,1-3 24-16,5-3-40 15,3-5 36-15,9-2-32 0,0-8 12 0,6-1-20 0,6-7 36 31,3-1-28-31,0-4-12 0,6-1-8 0,3-2-4 16,3 2 0-16,6-5 0 16,0 6 0-16,2-4 0 31,1 4 0-31,3-6-204 0,-3 8 112 0,0-3-376 31,-1 3 260-31,-2-3-572 16,-3 6 436-16</inkml:trace>
  <inkml:trace contextRef="#ctx0" brushRef="#br0" timeOffset="87338.79">22683 12663 1008 0,'9'-8'372'0,"-9"8"-288"0,9-5-24 0,-6 2 160 0,0 6-132 0,-6-1 132 0,0 4-128 0,-12 7 88 0,0 5-104 0,-14 14 108 16,-1 3-104-16,-9 4 56 31,9-2-76-31,1 6 28 0,8-1-52 0,3 6 0 16,6-1-24-16,3-4 0 31,6-6-4-31,3-8 20 16,6-5-16-16,3-9 4 15,3-1-8-15,6-12-8 0,0-2 4 0,5-10 4 16,1 2-4-16,0-11-12 16,0 6 4-1,-3-8 20-15,-3 2-8 0,-10-2-12 31,1 5 0-31,-9-2 4 0,0 5 0 0,-12-3-12 16,4 8 8-16,-10-6 12 31,3 9-4-31,-6 0-4 0,6 2 4 0,-3-2-16 32,3 5 8-32,0-5 4 15,4 5 0-15,-1-3-116 0,6 6 64 0,-3-3-224 31,3 5 152-31,-3 0-480 0,6 1 336 16</inkml:trace>
  <inkml:trace contextRef="#ctx0" brushRef="#br0" timeOffset="101818.56">20868 15057 444 0,'3'-5'164'0,"-3"5"-124"0,5 0-16 0,-5 0 132 0,3 0-92 0,-3 0 44 0,0 0-64 0,0 0 56 16,0 0-60-16,0 0 72 15,0 0-64-15,0 0 80 31,0 0-72-31,0 0 52 0,0 0-64 0,0 0 48 16,0 0-52-16,-3 0 60 16,3 0-60-16,-2 0 36 15,-1 0-44-15,-3 0 8 16,6 0-24-16,-6 0 8 16,6 0-12-16,-3-2-8 15,3 2 0-15,-3-3 20 0,0 6-12 0,-3-3 24 31,6 0-24-31,-3-3 40 0,3 3-28 0,-3-5 32 32,3 2-32-32,0-2 12 15,6-1-20-15,0-7 20 16,6 3-24-16,8-9 12 16,4 3-12-16,9 3-32 15,0 5 8-15,2 11-12 16,-2 7 12-16,-3 14 0 15,-6 2 4-15,-9 12 24 16,-6-1-8-16,-15 2 32 16,0 1-24-16,-21-3 136 15,3-3-84-15,-24-7 32 16,4-3-60-16,-10-16 12 16,13 0-32-16,-1-19-16 15,12 0-8-15,9-12 20 16,9 1-8-16,12-12-152 15,9 2 76-15</inkml:trace>
  <inkml:trace contextRef="#ctx0" brushRef="#br0" timeOffset="102653.54">21272 15039 1328 0,'6'-16'492'0,"-6"16"-380"0,6 0-32 0,-3 0 120 0,0 3-124 0,0-1 24 0,0 6-60 16,3 8-16-1,0 3-16-15,0 7 28 0,0 3-20 0,-3 11 4 16,0 0-12-16,-3-1 124 31,0-4-68-31,-3-4 32 16,3-7-56-16,-3-11 64 15,0-2-56-15,0-16 20 16,6-1-40-16,3-17-16 16,3-1-8-16,12-13 4 15,3 5-4-15,5-8-20 16,4 9 8-16,-3-1-12 15,0 8 8-15,-7 6-8 16,1 7 8-16,-6 11-8 16,0 8 8-16,-9 5 0 15,0 6 4-15,-9 4 16 16,3 1-4-16,-6 3-4 16,0-3 4-16,0-6-16 0,3 1 8 15,0-11 28-15,3-1-12 16,-3-4 4-16,0 0-8 15,3-3-16-15,0 2 4 16,0-2 20-16,0 0-8 0,0 0-12 16,3 0 0-16,3 0 20 15,2 0-8-15,4-2-12 16,3-1 0-16,9-5-32 16,0 3 20-16,9-8 40 15,-1-1-12-15,4-7-28 16,0 5 8-16,2-10-36 15,-5 5 28-15,-3-11-12 16,-6 8 16-16,-7-2 0 16,-2 5 4-16,-18 5-12 15,0 8 12-15,-18 10 4 16,4 9 4-16,-10 10 44 16,6 3-24-16,6 5 80 15,6 3-56-15,15 8 4 16,9-3-28-16,15 2 16 15,5-4-24-15,16-4 12 16,2-7-12-16,1-11-32 16,-4-2 8-16,-11-6-32 15,-9-2 28-15,-9-6-240 0,-3 1 140 16,-4-6-384 0,-2 2 284-16</inkml:trace>
  <inkml:trace contextRef="#ctx0" brushRef="#br0" timeOffset="113172.34">11804 11245 1040 0,'18'-13'384'0,"-18"13"-300"0,21-14-20 0,-12 6 156 0,-1 6-132 0,1-6 88 16,3 3-104-16,-3-3 24 0,3 2-56 0,-6-2 40 15,3 3-48 1,-6-3 56-16,0 3-52 15,-12-3 20 1,3 3-36-16,-18-1-8 0,0 4-8 0,-14 4-4 16,2 6 0-1,-6 8 0-15,7 3 0 0,2 7 8 16,9 3-4-16,3 8-4 16,9-2 4-16,3-4 12 31,9-4-8-31,3-6 16 15,6-5-16-15,3-11 48 16,3 0-28-16,6-18-4 16,3 0-16-16,3-16-32 0,-4 0 12 0,4-6 32 15,-3 9-12-15,-3 0-16 16,0 10 0 0,-3 10-4-16,-4 12 4 0,-2 31-20 31,3 8 16-31,-6 21 92 0,3-3-40 0,-6 11 88 15,0-5-72-15,-12 0 52 16,0-8-64-16,-18-8-4 16,0-11-24-16,-14-10 16 15,5-11-20-15,-6-16-64 16,10-5 24-16,-1-10-304 16,9-1 180-16,3-10-416 15,9 8 320-15</inkml:trace>
  <inkml:trace contextRef="#ctx0" brushRef="#br0" timeOffset="113995.14">11959 11594 832 0,'21'-8'308'0,"-21"8"-240"0,17-8-20 0,-8 3 176 16,3 5-132-16,9-5 148 0,0-1-136 0,9-4-36 15,2 4-44-15,7-9 44 16,-3 4-40-16,0-10 8 16,-1 5-24-16,-2-11 64 15,-6 6-44-15,-6-10 4 0,-4 1-20 0,-11-1 24 32,0 7-24-32,-15 3 40 0,-2 5-32 0,-22 8-12 31,0 8-8-31,-12 13 56 0,10 6-32 15,-1 10-12-15,9 0-8 0,3 0 52 16,10 0-32 0,5-5 8-16,9 0-24 0,6-6 20 15,2-2-20-15,10-5 4 16,6-3-8-16,3-3-60 0,0 3 28 0,0-6-156 31,-1 4 100-31,-5-9-176 16,0 3 144-16,-6-10-112 15,0-1 128-15,-3-8-100 16,0 4 112-16,-4-9 16 16,1 3 44-16,-3-6 52 15,0 9-16-15,-3-4 112 16,3 7-68-16,-3 1 80 0,0 6-76 16,-3 11-24-16,3 5-20 0,-3 16 72 15,0 2-44-15,0 9 56 16,6 2-56-1,-3-3 156-15,3-5-112 0,0-5 64 16,0-3-88-16,0-8 44 16,0 1-64-16,-3-12 84 15,3 1-72-15,0-14-20 32,0 1-20-32,0-17-16 0,3 1 4 0,0-16-4 15,2 2 0 1,1-5-12-1,3 10 8-15,3 6-16 16,3 11 12-16,0 13-12 0,3 10 8 0,-1 13-8 16,-2 9 8-16,0 2 44 15,0 3-20-15,-3-6 8 16,0 1-12-16,-4-9 48 0,1 1-32 0,-6-9-12 16,0 1-4-1,-3-6-8 1,3-2 0-16,-9-3 16 0,0 0-8 15,0 0-4-15,0 0 0 16,0 0 4-16,0 0-4 16,-3 0-212-1,3 0 112-15</inkml:trace>
  <inkml:trace contextRef="#ctx0" brushRef="#br0" timeOffset="114914.22">13131 11449 1132 0,'-20'-6'420'0,"20"6"-328"0,0 3-24 0,0-3 348 0,0 0-240 0,0 0 188 0,6 0-216 0,3 0 64 16,2 5-124-16,4-2 28 16,0 2-68-16,-3-2 0 15,3-1-28-15,-6 1-20 16,0 0-4-16,-3-3-112 31,0 2 64-31,-3-2-412 16,0 3 260-16</inkml:trace>
  <inkml:trace contextRef="#ctx0" brushRef="#br0" timeOffset="115444.76">13941 11218 1196 0,'3'-10'440'0,"-3"10"-340"0,0-8-32 16,-3 3 176-1,3 5-148-15,-9-6 24 0,3 6-72 0,-12 0 20 16,0 3-36-16,-11-3-8 31,2 3-16-31,-9-1 20 0,6 3-16 0,1-2 56 16,5 2-36-16,9 1-16 16,9 2-8-16,15 5 0 15,9 0-4-15,18 14 40 16,2-1-20-16,16 8 64 31,-4 3-48-31,-8 0 36 0,-9-5-44 16,-21-3 60-16,-6-5-52 15,-24-5-16-15,-3-1-16 0,-15-5 0 16,7 1-4-16,-13-9-168 16,3 0 88-16,-3-7-348 15,10 2 236-15,-1-3-700 16,12 3 500-16</inkml:trace>
  <inkml:trace contextRef="#ctx0" brushRef="#br0" timeOffset="115841.36">14069 11232 1040 0,'3'-3'384'0,"-3"3"-300"0,3 8-20 0,-6 2 216 0,0 9-164 0,-6 13 44 0,0 2-96 0,-3 3 80 0,6 0-80 0,3-2 16 16,3-6-48-16,6-8 40 31,3-3-40-31,6-7 12 0,3 0-28 0,3-14 8 16,3 0-12-16,-1-13 0 15,-2 1-4-15,-3-15-68 16,0 7 32-16,-3-4-4 16,-3 6 16-16,-3 13-24 15,0 11 24 1,-6 10 32 0,3 8-8-16,-6 3 36 0,0 2-28 0,0-4 12 15,0-1-16-15,0-5 12 16,3-3-16-16,0-8-92 15,3 0 48-15,-1-15-296 0,4-3 184 16</inkml:trace>
  <inkml:trace contextRef="#ctx0" brushRef="#br0" timeOffset="116175.7">14551 10996 1444 0,'27'-13'536'0,"-27"13"-420"0,9 5-28 16,-9 6 64-16,3 2-100 0,-6 16 120 15,0 5-96-15,-12 25 48 16,0-1-68-16,-9 16 20 31,7-8-44-31,-1-5 0 0,6-8-20 0,6-11 28 32,6-10-24-32,9-8 32 0,3-3-32 0,9-10 4 15,5-6-12-15,4-13-8 31,0 0 4-31,3-19-40 16,-1 1 20-16,-2-16-28 16,0 5 24-16,-12-3-8 15,-3 8 16-15,-18 6 0 0,0 7 4 16,-15 6 24-16,3 8-8 0,-9 2 16 16,6 3-16-16,-6 3 4 15,10 2-4-15</inkml:trace>
  <inkml:trace contextRef="#ctx0" brushRef="#br0" timeOffset="116393.35">15224 11499 2068 0,'15'-5'764'0,"-15"5"-592"0,9-6-48 0,-6 1-36 16,0 5-72-16,0-5-56 15,3 2 16-15,-9-2-544 0,3 2 312 0</inkml:trace>
  <inkml:trace contextRef="#ctx0" brushRef="#br0" timeOffset="117363.89">11146 12173 912 0,'39'-5'340'0,"-39"5"-264"0,62-5-24 0,-17 2 228 0,3 3-164 0,50-8 68 15,6 0-108-15,72-10 8 32,-7 5-48-32,93-11-12 0,-9 5-16 0,92-5 4 15,-32 6-8-15,68 2-4 16,-48 6 4-16,39 4-24 16,-59 6 12-16,14 0 12 15,-50 6 0-15,-9-1-4 0,-51 3 4 0,-5-6-16 16,-40 4 8-1,-14-4 4-15,-27 1 0 16,-15-3 8 0,-21 0-4-16</inkml:trace>
  <inkml:trace contextRef="#ctx0" brushRef="#br0" timeOffset="119742.4">13575 12697 912 0,'-6'-10'340'0,"6"10"-264"0,0-8-24 0,0 3 196 0,3 2-148 0,-3-5 100 0,3 3-116 0,0-6 96 0,0 6-104 0,0-8 104 15,0 5-104-15,0-6 68 32,3 4-84-32,0-3 32 0,0 2-56 0,6-2-12 15,3 2-12-15,8 1-20 16,1 2 4-16,12 0-4 15,0 5 0-15,11 3 16 16,1 3-4-16,2 7-12 16,-5 6 4-16,-9 13-16 15,-9 3 12-15,-24 10-4 16,-9 1 4 0,-21-1 16-16,-3-2-4 0,-12-9 60 15,7-1-36-15,-16-9 52 16,12-3-48-16,-8-4 20 15,8-1-32-15,-3-3-8 16,10 4-8-16,5-7-16 0,9 4 8 16,9-3 48-1,6 0-24-15,15-5 16 0,6 2-20 0,12-8 0 16,5 3-8-16,7-5 20 31,-3 2-16-31,-1-5-32 16,-2 6 12-16,6-6-36 15,-7 2 28-15,4 1-160 16,0 3 96-16,0-1-344 16,-7 3 236-16,4 0-876 15,-3 3 596-15</inkml:trace>
  <inkml:trace contextRef="#ctx0" brushRef="#br0" timeOffset="121582.5">14471 12491 756 0,'6'-8'280'0,"-6"8"-216"0,3-8-20 0,-3 5 208 0,0 6-148 0,-6-3 132 0,0 5-132 0,-12 6 84 15,0 5-108-15,-9 13 100 16,7 5-104-16,-7 11-20 16,9 0-36-16,-3 0 20 15,9-5-24-15,0-6 4 0,6-5-12 0,0-5 80 16,6-5-44-1,3-6-12-15,3 0-20 0,3-5 24 16,6-2-20-16,0-6-4 16,3 2-8-16,3-7 4 15,3 0-4-15,2-9-12 16,4 4 4-16,3-11-4 16,-3 5 0-1,-4-8 8-15,-2 5 0 16,-3-7-20-1,-3 7 12-15,-9-4 12 0,0 7 0 0,-9-3-12 16,-3 6 4-16,-12 0-4 16,0 5 0-16,-15-3 0 15,6 6 0-15,-5 0 0 16,5 2 0-16,-3-2 32 16,9 2-12-16,0-2-12 15,9 5-4-15,0-6-244 0,7 6 136 16,4 0-520-16,4 6 356 0</inkml:trace>
  <inkml:trace contextRef="#ctx0" brushRef="#br0" timeOffset="121966.56">14917 12361 1360 0,'6'3'504'0,"-6"-3"-392"0,0 11-32 0,0-6 168 0,0 5-152 0,0 12 60 0,0-1-92 0,-3 11 76 31,3-1-80-31,-3 12 16 0,3-1-44 0,-3 6 4 15,3-3-20-15,-6-3 52 16,6-5-36-16,-2-5-24 0,2-6-8 16,-3-5 16-16,3-2-8 31,-3-6 4-31,6-2-4 0,-3-3 4 16,0-3-8-16,0-5 8 0,0 0-8 0,3 0-100 31,2 0 52-31,1 0-316 15,0 3 200-15,3-1-636 16,0 3 448-16</inkml:trace>
  <inkml:trace contextRef="#ctx0" brushRef="#br0" timeOffset="122316.26">15028 13065 1300 0,'3'5'480'0,"-3"-5"-372"0,0 6-32 0,-3-6 344 16,3 0-244-16,-3-3 144 16,3 0-192-16,-6-2-32 15,6 0-64-15,-3-6-20 16,6 6-8-16,-3-3-4 16,0 3 0-16,0 2 0 15,0 3 0-15,0 0 0 16,3 5 0-16,-3 1 16 15,3-1-8-15,-3-5 48 16,0 0-28-16,0-3 12 16,0 1-24-16,0-6 20 15,0 2-24-15,-3-4-20 16,3 5 0 0,-3-6-136-16,0 6 76 0,-3-3-384 15,6 5 252 1,-6 3-1048-16,6 8 696 0</inkml:trace>
  <inkml:trace contextRef="#ctx0" brushRef="#br0" timeOffset="139703.31">14254 14790 912 0,'-6'-10'340'0,"6"10"-264"0,-6-6-24 0,3 4 272 0,3 2-188 0,-3-6 168 0,3 4-176 0,-3-6 52 16,3 5-104-16,-3-5 56 16,0 6-76-16,0-6-12 0,3 2-28 0,0-4 16 15,6 4-20-15,0-4-4 16,6 5-4-16,6-3-16 16,-1 2 8-16,10 4 4 31,0 2 0-31,6 2-28 15,-1 6 16-15,-2 3 4 0,-3 5 8 0,-15 10 0 16,-3 3 0-16,-21 14 8 16,-3-1-4-16,-12 3-12 0,3-5 4 0,-5-6 56 15,5-2-28-15,-6-6 32 16,9-2-28 0,0-8-8-1,7 0-12-15,2-3 36 16,6-2-20-1,3-6 20-15,3 3-24 0,9-5-16 0,6 2-8 0,5-5 20 32,4 2-8-32,3-2-12 15,3 0 0-15,0 0 12 16,-1 0-4-16,-2 0-4 16,-3 0 4-16,-3 0-16 0,-3 0 8 0,-4-2-4 15,1 2 0-15,-3-3-196 31,0 6 112-31,3-6-228 16,0 1 184-16</inkml:trace>
  <inkml:trace contextRef="#ctx0" brushRef="#br0" timeOffset="140168.87">15105 14745 1164 0,'21'-26'428'0,"-21"26"-332"0,12-16-24 0,-6 8 116 0,0 5-116 0,-3-5 60 0,0 3-76 0,-6 0 20 16,3 2-44-16,-12 3 0 16,3 5-20-16,-21 6 44 15,0 5-28-15,-17 13 20 16,-1 0-28-16,-3 11 52 15,13-1-40-15,2 6 36 16,12-5-36-16,6-3 16 16,9-2-28-16,9-6 36 0,6-3-32 15,15-5 32 1,6-5-32-16,15-5-12 16,-1-1-8-16,7-7 4 15,-3-3-4-15,-4-11-12 16,-2 3 4-16,-6-10 20 15,-4 2-8-15,-11-5 4 16,-3 2-4-16,-15-4-16 16,0 4 4-16,-18-5 4 15,0 8 0-15,-8-2 8 16,5 7-4-16,-3 1-12 16,6 4 4-16,0-2 12 15,6 6-4-15,0-6-56 0,4 3 28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US"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US"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4DDA18FF-09AB-534E-BCD5-8E9C52E261E8}" type="slidenum">
              <a:rPr lang="en-AU"/>
              <a:pPr>
                <a:defRPr/>
              </a:pPr>
              <a:t>‹#›</a:t>
            </a:fld>
            <a:endParaRPr lang="en-AU" dirty="0"/>
          </a:p>
        </p:txBody>
      </p:sp>
    </p:spTree>
    <p:extLst>
      <p:ext uri="{BB962C8B-B14F-4D97-AF65-F5344CB8AC3E}">
        <p14:creationId xmlns:p14="http://schemas.microsoft.com/office/powerpoint/2010/main" val="31160661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dirty="0">
                <a:latin typeface="Arial" pitchFamily="-1" charset="0"/>
                <a:ea typeface="ＭＳ Ｐゴシック" pitchFamily="-1" charset="-128"/>
                <a:cs typeface="ＭＳ Ｐゴシック" pitchFamily="-1" charset="-128"/>
              </a:rPr>
              <a:t> This book focuses on two broad areas: cryptographic algorithms and protocols, which</a:t>
            </a:r>
          </a:p>
          <a:p>
            <a:r>
              <a:rPr lang="en-US" dirty="0">
                <a:latin typeface="Arial" pitchFamily="-1" charset="0"/>
                <a:ea typeface="ＭＳ Ｐゴシック" pitchFamily="-1" charset="-128"/>
                <a:cs typeface="ＭＳ Ｐゴシック" pitchFamily="-1" charset="-128"/>
              </a:rPr>
              <a:t>have a broad range of applications; and network and Internet security, which rely</a:t>
            </a:r>
          </a:p>
          <a:p>
            <a:r>
              <a:rPr lang="en-US" dirty="0">
                <a:latin typeface="Arial" pitchFamily="-1" charset="0"/>
                <a:ea typeface="ＭＳ Ｐゴシック" pitchFamily="-1" charset="-128"/>
                <a:cs typeface="ＭＳ Ｐゴシック" pitchFamily="-1" charset="-128"/>
              </a:rPr>
              <a:t>heavily on cryptographic techniques.</a:t>
            </a:r>
          </a:p>
        </p:txBody>
      </p:sp>
      <p:sp>
        <p:nvSpPr>
          <p:cNvPr id="20484" name="Slide Number Placeholder 3"/>
          <p:cNvSpPr>
            <a:spLocks noGrp="1"/>
          </p:cNvSpPr>
          <p:nvPr>
            <p:ph type="sldNum" sz="quarter" idx="5"/>
          </p:nvPr>
        </p:nvSpPr>
        <p:spPr>
          <a:noFill/>
        </p:spPr>
        <p:txBody>
          <a:bodyPr/>
          <a:lstStyle/>
          <a:p>
            <a:fld id="{9CFA8CB0-B256-FB46-8B41-13A19D2B6A57}" type="slidenum">
              <a:rPr lang="en-AU" smtClean="0">
                <a:latin typeface="Arial" pitchFamily="-1" charset="0"/>
              </a:rPr>
              <a:pPr/>
              <a:t>1</a:t>
            </a:fld>
            <a:endParaRPr lang="en-AU">
              <a:latin typeface="Arial"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698B8A7-C3A7-6040-83AF-DBE4900DEC22}" type="slidenum">
              <a:rPr lang="en-AU">
                <a:latin typeface="Arial" pitchFamily="-1" charset="0"/>
              </a:rPr>
              <a:pPr/>
              <a:t>11</a:t>
            </a:fld>
            <a:endParaRPr lang="en-AU" dirty="0">
              <a:latin typeface="Arial" pitchFamily="-1" charset="0"/>
            </a:endParaRPr>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a:t>
            </a:r>
            <a:endParaRPr lang="en-US" dirty="0">
              <a:latin typeface="Times-Roman" charset="0"/>
              <a:ea typeface="ＭＳ Ｐゴシック" pitchFamily="-1" charset="-128"/>
              <a:cs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698B8A7-C3A7-6040-83AF-DBE4900DEC22}" type="slidenum">
              <a:rPr lang="en-AU">
                <a:latin typeface="Arial" pitchFamily="-1" charset="0"/>
              </a:rPr>
              <a:pPr/>
              <a:t>12</a:t>
            </a:fld>
            <a:endParaRPr lang="en-AU" dirty="0">
              <a:latin typeface="Arial" pitchFamily="-1" charset="0"/>
            </a:endParaRPr>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a:t>
            </a:r>
            <a:endParaRPr lang="en-US" dirty="0">
              <a:latin typeface="Times-Roman" charset="0"/>
              <a:ea typeface="ＭＳ Ｐゴシック" pitchFamily="-1" charset="-128"/>
              <a:cs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698B8A7-C3A7-6040-83AF-DBE4900DEC22}" type="slidenum">
              <a:rPr lang="en-AU">
                <a:latin typeface="Arial" pitchFamily="-1" charset="0"/>
              </a:rPr>
              <a:pPr/>
              <a:t>13</a:t>
            </a:fld>
            <a:endParaRPr lang="en-AU" dirty="0">
              <a:latin typeface="Arial" pitchFamily="-1" charset="0"/>
            </a:endParaRPr>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a:t>
            </a:r>
            <a:endParaRPr lang="en-US" dirty="0">
              <a:latin typeface="Times-Roman" charset="0"/>
              <a:ea typeface="ＭＳ Ｐゴシック" pitchFamily="-1" charset="-128"/>
              <a:cs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698B8A7-C3A7-6040-83AF-DBE4900DEC22}" type="slidenum">
              <a:rPr lang="en-AU">
                <a:latin typeface="Arial" pitchFamily="-1" charset="0"/>
              </a:rPr>
              <a:pPr/>
              <a:t>14</a:t>
            </a:fld>
            <a:endParaRPr lang="en-AU" dirty="0">
              <a:latin typeface="Arial" pitchFamily="-1" charset="0"/>
            </a:endParaRPr>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a:t>
            </a:r>
            <a:endParaRPr lang="en-US" dirty="0">
              <a:latin typeface="Times-Roman" charset="0"/>
              <a:ea typeface="ＭＳ Ｐゴシック" pitchFamily="-1" charset="-128"/>
              <a:cs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698B8A7-C3A7-6040-83AF-DBE4900DEC22}" type="slidenum">
              <a:rPr lang="en-AU">
                <a:latin typeface="Arial" pitchFamily="-1" charset="0"/>
              </a:rPr>
              <a:pPr/>
              <a:t>15</a:t>
            </a:fld>
            <a:endParaRPr lang="en-AU" dirty="0">
              <a:latin typeface="Arial" pitchFamily="-1" charset="0"/>
            </a:endParaRPr>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r>
              <a:rPr lang="en-US" sz="1200" kern="1200" baseline="0">
                <a:solidFill>
                  <a:schemeClr val="tx1"/>
                </a:solidFill>
                <a:latin typeface="Arial" charset="0"/>
                <a:ea typeface="ＭＳ Ｐゴシック" pitchFamily="-107" charset="-128"/>
                <a:cs typeface="ＭＳ Ｐゴシック" pitchFamily="-107" charset="-128"/>
              </a:rPr>
              <a:t> </a:t>
            </a:r>
            <a:endParaRPr lang="en-US" dirty="0">
              <a:latin typeface="Times-Roman" charset="0"/>
              <a:ea typeface="ＭＳ Ｐゴシック" pitchFamily="-1" charset="-128"/>
              <a:cs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698B8A7-C3A7-6040-83AF-DBE4900DEC22}" type="slidenum">
              <a:rPr lang="en-AU">
                <a:latin typeface="Arial" pitchFamily="-1" charset="0"/>
              </a:rPr>
              <a:pPr/>
              <a:t>16</a:t>
            </a:fld>
            <a:endParaRPr lang="en-AU" dirty="0">
              <a:latin typeface="Arial" pitchFamily="-1" charset="0"/>
            </a:endParaRPr>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r>
              <a:rPr lang="en-US" sz="1200" kern="1200" baseline="0">
                <a:solidFill>
                  <a:schemeClr val="tx1"/>
                </a:solidFill>
                <a:latin typeface="Arial" charset="0"/>
                <a:ea typeface="ＭＳ Ｐゴシック" pitchFamily="-107" charset="-128"/>
                <a:cs typeface="ＭＳ Ｐゴシック" pitchFamily="-107" charset="-128"/>
              </a:rPr>
              <a:t> </a:t>
            </a:r>
            <a:endParaRPr lang="en-US" dirty="0">
              <a:latin typeface="Times-Roman" charset="0"/>
              <a:ea typeface="ＭＳ Ｐゴシック" pitchFamily="-1" charset="-128"/>
              <a:cs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E25AE01-FF18-0148-9AA3-3F0C69B6DACC}" type="slidenum">
              <a:rPr lang="en-AU">
                <a:latin typeface="Arial" pitchFamily="-1" charset="0"/>
              </a:rPr>
              <a:pPr/>
              <a:t>17</a:t>
            </a:fld>
            <a:endParaRPr lang="en-AU" dirty="0">
              <a:latin typeface="Arial" pitchFamily="-1" charset="0"/>
            </a:endParaRPr>
          </a:p>
        </p:txBody>
      </p:sp>
      <p:sp>
        <p:nvSpPr>
          <p:cNvPr id="31747" name="Rectangle 1026"/>
          <p:cNvSpPr>
            <a:spLocks noGrp="1" noRot="1" noChangeAspect="1" noChangeArrowheads="1" noTextEdit="1"/>
          </p:cNvSpPr>
          <p:nvPr>
            <p:ph type="sldImg"/>
          </p:nvPr>
        </p:nvSpPr>
        <p:spPr>
          <a:ln/>
        </p:spPr>
      </p:sp>
      <p:sp>
        <p:nvSpPr>
          <p:cNvPr id="31748" name="Rectangle 1027"/>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Table 2.1 summarizes the various types of cryptanalytic attacks  based on the</a:t>
            </a:r>
          </a:p>
          <a:p>
            <a:r>
              <a:rPr lang="en-US" sz="1200" kern="1200" baseline="0" dirty="0">
                <a:solidFill>
                  <a:schemeClr val="tx1"/>
                </a:solidFill>
                <a:latin typeface="Arial" charset="0"/>
                <a:ea typeface="ＭＳ Ｐゴシック" pitchFamily="-107" charset="-128"/>
                <a:cs typeface="ＭＳ Ｐゴシック" pitchFamily="-107" charset="-128"/>
              </a:rPr>
              <a:t>amount of information known to the cryptanalyst. The most difficult problem is</a:t>
            </a:r>
          </a:p>
          <a:p>
            <a:r>
              <a:rPr lang="en-US" sz="1200" kern="1200" baseline="0" dirty="0">
                <a:solidFill>
                  <a:schemeClr val="tx1"/>
                </a:solidFill>
                <a:latin typeface="Arial" charset="0"/>
                <a:ea typeface="ＭＳ Ｐゴシック" pitchFamily="-107" charset="-128"/>
                <a:cs typeface="ＭＳ Ｐゴシック" pitchFamily="-107" charset="-128"/>
              </a:rPr>
              <a:t>presented when all that is available is the ciphertext only . In some cases, not even</a:t>
            </a:r>
          </a:p>
          <a:p>
            <a:r>
              <a:rPr lang="en-US" sz="1200" kern="1200" baseline="0" dirty="0">
                <a:solidFill>
                  <a:schemeClr val="tx1"/>
                </a:solidFill>
                <a:latin typeface="Arial" charset="0"/>
                <a:ea typeface="ＭＳ Ｐゴシック" pitchFamily="-107" charset="-128"/>
                <a:cs typeface="ＭＳ Ｐゴシック" pitchFamily="-107" charset="-128"/>
              </a:rPr>
              <a:t>the encryption algorithm is known, but in general, we can assume that the opponent</a:t>
            </a:r>
          </a:p>
          <a:p>
            <a:r>
              <a:rPr lang="en-US" sz="1200" kern="1200" baseline="0" dirty="0">
                <a:solidFill>
                  <a:schemeClr val="tx1"/>
                </a:solidFill>
                <a:latin typeface="Arial" charset="0"/>
                <a:ea typeface="ＭＳ Ｐゴシック" pitchFamily="-107" charset="-128"/>
                <a:cs typeface="ＭＳ Ｐゴシック" pitchFamily="-107" charset="-128"/>
              </a:rPr>
              <a:t>does know the algorithm used for encryption. One possible attack under these</a:t>
            </a:r>
          </a:p>
          <a:p>
            <a:r>
              <a:rPr lang="en-US" sz="1200" kern="1200" baseline="0" dirty="0">
                <a:solidFill>
                  <a:schemeClr val="tx1"/>
                </a:solidFill>
                <a:latin typeface="Arial" charset="0"/>
                <a:ea typeface="ＭＳ Ｐゴシック" pitchFamily="-107" charset="-128"/>
                <a:cs typeface="ＭＳ Ｐゴシック" pitchFamily="-107" charset="-128"/>
              </a:rPr>
              <a:t> circumstances is the brute-force approach of trying all possible keys. If the key space</a:t>
            </a:r>
          </a:p>
          <a:p>
            <a:r>
              <a:rPr lang="en-US" sz="1200" kern="1200" baseline="0" dirty="0">
                <a:solidFill>
                  <a:schemeClr val="tx1"/>
                </a:solidFill>
                <a:latin typeface="Arial" charset="0"/>
                <a:ea typeface="ＭＳ Ｐゴシック" pitchFamily="-107" charset="-128"/>
                <a:cs typeface="ＭＳ Ｐゴシック" pitchFamily="-107" charset="-128"/>
              </a:rPr>
              <a:t>is very large, this becomes impractical. Thus, the opponent must rely on an analysis</a:t>
            </a:r>
          </a:p>
          <a:p>
            <a:r>
              <a:rPr lang="en-US" sz="1200" kern="1200" baseline="0" dirty="0">
                <a:solidFill>
                  <a:schemeClr val="tx1"/>
                </a:solidFill>
                <a:latin typeface="Arial" charset="0"/>
                <a:ea typeface="ＭＳ Ｐゴシック" pitchFamily="-107" charset="-128"/>
                <a:cs typeface="ＭＳ Ｐゴシック" pitchFamily="-107" charset="-128"/>
              </a:rPr>
              <a:t>of the ciphertext itself, generally applying various statistical tests to it. To use this</a:t>
            </a:r>
          </a:p>
          <a:p>
            <a:r>
              <a:rPr lang="en-US" sz="1200" kern="1200" baseline="0" dirty="0">
                <a:solidFill>
                  <a:schemeClr val="tx1"/>
                </a:solidFill>
                <a:latin typeface="Arial" charset="0"/>
                <a:ea typeface="ＭＳ Ｐゴシック" pitchFamily="-107" charset="-128"/>
                <a:cs typeface="ＭＳ Ｐゴシック" pitchFamily="-107" charset="-128"/>
              </a:rPr>
              <a:t>approach, the opponent must have some general idea of the type of plaintext that</a:t>
            </a:r>
          </a:p>
          <a:p>
            <a:r>
              <a:rPr lang="en-US" sz="1200" kern="1200" baseline="0" dirty="0">
                <a:solidFill>
                  <a:schemeClr val="tx1"/>
                </a:solidFill>
                <a:latin typeface="Arial" charset="0"/>
                <a:ea typeface="ＭＳ Ｐゴシック" pitchFamily="-107" charset="-128"/>
                <a:cs typeface="ＭＳ Ｐゴシック" pitchFamily="-107" charset="-128"/>
              </a:rPr>
              <a:t>is concealed, such as English or French text, an EXE file, a Java source listing, an</a:t>
            </a:r>
          </a:p>
          <a:p>
            <a:r>
              <a:rPr lang="en-US" sz="1200" kern="1200" baseline="0" dirty="0">
                <a:solidFill>
                  <a:schemeClr val="tx1"/>
                </a:solidFill>
                <a:latin typeface="Arial" charset="0"/>
                <a:ea typeface="ＭＳ Ｐゴシック" pitchFamily="-107" charset="-128"/>
                <a:cs typeface="ＭＳ Ｐゴシック" pitchFamily="-107" charset="-128"/>
              </a:rPr>
              <a:t>accounting file, and so 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ciphertext-only attack is the easiest to defend against because the</a:t>
            </a:r>
          </a:p>
          <a:p>
            <a:r>
              <a:rPr lang="en-US" sz="1200" kern="1200" baseline="0" dirty="0">
                <a:solidFill>
                  <a:schemeClr val="tx1"/>
                </a:solidFill>
                <a:latin typeface="Arial" charset="0"/>
                <a:ea typeface="ＭＳ Ｐゴシック" pitchFamily="-107" charset="-128"/>
                <a:cs typeface="ＭＳ Ｐゴシック" pitchFamily="-107" charset="-128"/>
              </a:rPr>
              <a:t>opponent has the least amount of information to work with. In many cases, however,</a:t>
            </a:r>
          </a:p>
          <a:p>
            <a:r>
              <a:rPr lang="en-US" sz="1200" kern="1200" baseline="0" dirty="0">
                <a:solidFill>
                  <a:schemeClr val="tx1"/>
                </a:solidFill>
                <a:latin typeface="Arial" charset="0"/>
                <a:ea typeface="ＭＳ Ｐゴシック" pitchFamily="-107" charset="-128"/>
                <a:cs typeface="ＭＳ Ｐゴシック" pitchFamily="-107" charset="-128"/>
              </a:rPr>
              <a:t>the analyst has more information. The analyst may be able to capture one or more</a:t>
            </a:r>
          </a:p>
          <a:p>
            <a:r>
              <a:rPr lang="en-US" sz="1200" kern="1200" baseline="0" dirty="0">
                <a:solidFill>
                  <a:schemeClr val="tx1"/>
                </a:solidFill>
                <a:latin typeface="Arial" charset="0"/>
                <a:ea typeface="ＭＳ Ｐゴシック" pitchFamily="-107" charset="-128"/>
                <a:cs typeface="ＭＳ Ｐゴシック" pitchFamily="-107" charset="-128"/>
              </a:rPr>
              <a:t>plaintext messages as well as their encryptions. Or the analyst may know that certain</a:t>
            </a:r>
          </a:p>
          <a:p>
            <a:r>
              <a:rPr lang="en-US" sz="1200" kern="1200" baseline="0" dirty="0">
                <a:solidFill>
                  <a:schemeClr val="tx1"/>
                </a:solidFill>
                <a:latin typeface="Arial" charset="0"/>
                <a:ea typeface="ＭＳ Ｐゴシック" pitchFamily="-107" charset="-128"/>
                <a:cs typeface="ＭＳ Ｐゴシック" pitchFamily="-107" charset="-128"/>
              </a:rPr>
              <a:t>plaintext patterns will appear in a message. For example, a file that is encoded in the</a:t>
            </a:r>
          </a:p>
          <a:p>
            <a:r>
              <a:rPr lang="en-US" sz="1200" kern="1200" baseline="0" dirty="0">
                <a:solidFill>
                  <a:schemeClr val="tx1"/>
                </a:solidFill>
                <a:latin typeface="Arial" charset="0"/>
                <a:ea typeface="ＭＳ Ｐゴシック" pitchFamily="-107" charset="-128"/>
                <a:cs typeface="ＭＳ Ｐゴシック" pitchFamily="-107" charset="-128"/>
              </a:rPr>
              <a:t>Postscript format always begins with the same pattern, or there may be a standardized</a:t>
            </a:r>
          </a:p>
          <a:p>
            <a:r>
              <a:rPr lang="en-US" sz="1200" kern="1200" baseline="0" dirty="0">
                <a:solidFill>
                  <a:schemeClr val="tx1"/>
                </a:solidFill>
                <a:latin typeface="Arial" charset="0"/>
                <a:ea typeface="ＭＳ Ｐゴシック" pitchFamily="-107" charset="-128"/>
                <a:cs typeface="ＭＳ Ｐゴシック" pitchFamily="-107" charset="-128"/>
              </a:rPr>
              <a:t>header or banner to an electronic funds transfer message, and so on. All these are</a:t>
            </a:r>
          </a:p>
          <a:p>
            <a:r>
              <a:rPr lang="en-US" sz="1200" kern="1200" baseline="0" dirty="0">
                <a:solidFill>
                  <a:schemeClr val="tx1"/>
                </a:solidFill>
                <a:latin typeface="Arial" charset="0"/>
                <a:ea typeface="ＭＳ Ｐゴシック" pitchFamily="-107" charset="-128"/>
                <a:cs typeface="ＭＳ Ｐゴシック" pitchFamily="-107" charset="-128"/>
              </a:rPr>
              <a:t>examples of known plaintext . With this knowledge, the analyst may be able to deduce</a:t>
            </a:r>
          </a:p>
          <a:p>
            <a:r>
              <a:rPr lang="en-US" sz="1200" kern="1200" baseline="0" dirty="0">
                <a:solidFill>
                  <a:schemeClr val="tx1"/>
                </a:solidFill>
                <a:latin typeface="Arial" charset="0"/>
                <a:ea typeface="ＭＳ Ｐゴシック" pitchFamily="-107" charset="-128"/>
                <a:cs typeface="ＭＳ Ｐゴシック" pitchFamily="-107" charset="-128"/>
              </a:rPr>
              <a:t>the key on the basis of the way in which the known plaintext is transformed.</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Closely related to the known-plaintext attack is what might be referred to as a</a:t>
            </a:r>
          </a:p>
          <a:p>
            <a:r>
              <a:rPr lang="en-US" sz="1200" kern="1200" baseline="0" dirty="0">
                <a:solidFill>
                  <a:schemeClr val="tx1"/>
                </a:solidFill>
                <a:latin typeface="Arial" charset="0"/>
                <a:ea typeface="ＭＳ Ｐゴシック" pitchFamily="-107" charset="-128"/>
                <a:cs typeface="ＭＳ Ｐゴシック" pitchFamily="-107" charset="-128"/>
              </a:rPr>
              <a:t>probable-word attack. If the opponent is working with the encryption of some general</a:t>
            </a:r>
          </a:p>
          <a:p>
            <a:r>
              <a:rPr lang="en-US" sz="1200" kern="1200" baseline="0" dirty="0">
                <a:solidFill>
                  <a:schemeClr val="tx1"/>
                </a:solidFill>
                <a:latin typeface="Arial" charset="0"/>
                <a:ea typeface="ＭＳ Ｐゴシック" pitchFamily="-107" charset="-128"/>
                <a:cs typeface="ＭＳ Ｐゴシック" pitchFamily="-107" charset="-128"/>
              </a:rPr>
              <a:t>prose message, he or she may have little knowledge of what is in the message.</a:t>
            </a:r>
          </a:p>
          <a:p>
            <a:r>
              <a:rPr lang="en-US" sz="1200" kern="1200" baseline="0" dirty="0">
                <a:solidFill>
                  <a:schemeClr val="tx1"/>
                </a:solidFill>
                <a:latin typeface="Arial" charset="0"/>
                <a:ea typeface="ＭＳ Ｐゴシック" pitchFamily="-107" charset="-128"/>
                <a:cs typeface="ＭＳ Ｐゴシック" pitchFamily="-107" charset="-128"/>
              </a:rPr>
              <a:t>However, if the opponent is after some very specific information, then parts of the</a:t>
            </a:r>
          </a:p>
          <a:p>
            <a:r>
              <a:rPr lang="en-US" sz="1200" kern="1200" baseline="0" dirty="0">
                <a:solidFill>
                  <a:schemeClr val="tx1"/>
                </a:solidFill>
                <a:latin typeface="Arial" charset="0"/>
                <a:ea typeface="ＭＳ Ｐゴシック" pitchFamily="-107" charset="-128"/>
                <a:cs typeface="ＭＳ Ｐゴシック" pitchFamily="-107" charset="-128"/>
              </a:rPr>
              <a:t>message may be known. For example, if an entire accounting file is being transmitted,</a:t>
            </a:r>
          </a:p>
          <a:p>
            <a:r>
              <a:rPr lang="en-US" sz="1200" kern="1200" baseline="0" dirty="0">
                <a:solidFill>
                  <a:schemeClr val="tx1"/>
                </a:solidFill>
                <a:latin typeface="Arial" charset="0"/>
                <a:ea typeface="ＭＳ Ｐゴシック" pitchFamily="-107" charset="-128"/>
                <a:cs typeface="ＭＳ Ｐゴシック" pitchFamily="-107" charset="-128"/>
              </a:rPr>
              <a:t>the opponent may know the placement of certain key words in the header of the</a:t>
            </a:r>
          </a:p>
          <a:p>
            <a:r>
              <a:rPr lang="en-US" sz="1200" kern="1200" baseline="0" dirty="0">
                <a:solidFill>
                  <a:schemeClr val="tx1"/>
                </a:solidFill>
                <a:latin typeface="Arial" charset="0"/>
                <a:ea typeface="ＭＳ Ｐゴシック" pitchFamily="-107" charset="-128"/>
                <a:cs typeface="ＭＳ Ｐゴシック" pitchFamily="-107" charset="-128"/>
              </a:rPr>
              <a:t>file. As another example, the source code for a program developed by Corporation</a:t>
            </a:r>
          </a:p>
          <a:p>
            <a:r>
              <a:rPr lang="en-US" sz="1200" kern="1200" baseline="0" dirty="0">
                <a:solidFill>
                  <a:schemeClr val="tx1"/>
                </a:solidFill>
                <a:latin typeface="Arial" charset="0"/>
                <a:ea typeface="ＭＳ Ｐゴシック" pitchFamily="-107" charset="-128"/>
                <a:cs typeface="ＭＳ Ｐゴシック" pitchFamily="-107" charset="-128"/>
              </a:rPr>
              <a:t>X might include a copyright statement in some standardized position.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If the analyst is able somehow to get the source system to insert into the system</a:t>
            </a:r>
          </a:p>
          <a:p>
            <a:r>
              <a:rPr lang="en-US" sz="1200" kern="1200" baseline="0" dirty="0">
                <a:solidFill>
                  <a:schemeClr val="tx1"/>
                </a:solidFill>
                <a:latin typeface="Arial" charset="0"/>
                <a:ea typeface="ＭＳ Ｐゴシック" pitchFamily="-107" charset="-128"/>
                <a:cs typeface="ＭＳ Ｐゴシック" pitchFamily="-107" charset="-128"/>
              </a:rPr>
              <a:t>a message chosen by the analyst, then a chosen-plaintext  attack is possible. An</a:t>
            </a:r>
          </a:p>
          <a:p>
            <a:r>
              <a:rPr lang="en-US" sz="1200" kern="1200" baseline="0" dirty="0">
                <a:solidFill>
                  <a:schemeClr val="tx1"/>
                </a:solidFill>
                <a:latin typeface="Arial" charset="0"/>
                <a:ea typeface="ＭＳ Ｐゴシック" pitchFamily="-107" charset="-128"/>
                <a:cs typeface="ＭＳ Ｐゴシック" pitchFamily="-107" charset="-128"/>
              </a:rPr>
              <a:t>example of this strategy is differential cryptanalysis, explored in Chapter 3. In general,</a:t>
            </a:r>
          </a:p>
          <a:p>
            <a:r>
              <a:rPr lang="en-US" sz="1200" kern="1200" baseline="0" dirty="0">
                <a:solidFill>
                  <a:schemeClr val="tx1"/>
                </a:solidFill>
                <a:latin typeface="Arial" charset="0"/>
                <a:ea typeface="ＭＳ Ｐゴシック" pitchFamily="-107" charset="-128"/>
                <a:cs typeface="ＭＳ Ｐゴシック" pitchFamily="-107" charset="-128"/>
              </a:rPr>
              <a:t>if the analyst is able to choose the messages to encrypt, the analyst may deliberately</a:t>
            </a:r>
          </a:p>
          <a:p>
            <a:r>
              <a:rPr lang="en-US" sz="1200" kern="1200" baseline="0" dirty="0">
                <a:solidFill>
                  <a:schemeClr val="tx1"/>
                </a:solidFill>
                <a:latin typeface="Arial" charset="0"/>
                <a:ea typeface="ＭＳ Ｐゴシック" pitchFamily="-107" charset="-128"/>
                <a:cs typeface="ＭＳ Ｐゴシック" pitchFamily="-107" charset="-128"/>
              </a:rPr>
              <a:t>pick patterns that can be expected to reveal the structure of the key.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Table 2.1 lists two other types of attack: chosen ciphertext and chosen text.</a:t>
            </a:r>
          </a:p>
          <a:p>
            <a:r>
              <a:rPr lang="en-US" sz="1200" kern="1200" baseline="0" dirty="0">
                <a:solidFill>
                  <a:schemeClr val="tx1"/>
                </a:solidFill>
                <a:latin typeface="Arial" charset="0"/>
                <a:ea typeface="ＭＳ Ｐゴシック" pitchFamily="-107" charset="-128"/>
                <a:cs typeface="ＭＳ Ｐゴシック" pitchFamily="-107" charset="-128"/>
              </a:rPr>
              <a:t>These are less commonly employed as cryptanalytic techniques but are nevertheless</a:t>
            </a:r>
          </a:p>
          <a:p>
            <a:r>
              <a:rPr lang="en-US" sz="1200" kern="1200" baseline="0" dirty="0">
                <a:solidFill>
                  <a:schemeClr val="tx1"/>
                </a:solidFill>
                <a:latin typeface="Arial" charset="0"/>
                <a:ea typeface="ＭＳ Ｐゴシック" pitchFamily="-107" charset="-128"/>
                <a:cs typeface="ＭＳ Ｐゴシック" pitchFamily="-107" charset="-128"/>
              </a:rPr>
              <a:t>possible avenues of attack.</a:t>
            </a:r>
            <a:endParaRPr lang="en-US" dirty="0">
              <a:latin typeface="Arial" pitchFamily="-1" charset="0"/>
              <a:ea typeface="Arial" pitchFamily="-1" charset="0"/>
              <a:cs typeface="Arial"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641AFD0-9958-FB42-83F4-45D5FC1024CE}" type="slidenum">
              <a:rPr lang="en-AU">
                <a:latin typeface="Arial" pitchFamily="-1" charset="0"/>
              </a:rPr>
              <a:pPr/>
              <a:t>18</a:t>
            </a:fld>
            <a:endParaRPr lang="en-AU" dirty="0">
              <a:latin typeface="Arial" pitchFamily="-1"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641AFD0-9958-FB42-83F4-45D5FC1024CE}" type="slidenum">
              <a:rPr lang="en-AU">
                <a:latin typeface="Arial" pitchFamily="-1" charset="0"/>
              </a:rPr>
              <a:pPr/>
              <a:t>19</a:t>
            </a:fld>
            <a:endParaRPr lang="en-AU" dirty="0">
              <a:latin typeface="Arial" pitchFamily="-1"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In this section and the next, we examine a sampling of what might be called classical</a:t>
            </a:r>
          </a:p>
          <a:p>
            <a:r>
              <a:rPr lang="en-US" sz="1200" kern="1200" baseline="0" dirty="0">
                <a:solidFill>
                  <a:schemeClr val="tx1"/>
                </a:solidFill>
                <a:latin typeface="Arial" charset="0"/>
                <a:ea typeface="ＭＳ Ｐゴシック" pitchFamily="-107" charset="-128"/>
                <a:cs typeface="ＭＳ Ｐゴシック" pitchFamily="-107" charset="-128"/>
              </a:rPr>
              <a:t>encryption techniques. A study of these techniques enables us to illustrate the</a:t>
            </a:r>
          </a:p>
          <a:p>
            <a:r>
              <a:rPr lang="en-US" sz="1200" kern="1200" baseline="0" dirty="0">
                <a:solidFill>
                  <a:schemeClr val="tx1"/>
                </a:solidFill>
                <a:latin typeface="Arial" charset="0"/>
                <a:ea typeface="ＭＳ Ｐゴシック" pitchFamily="-107" charset="-128"/>
                <a:cs typeface="ＭＳ Ｐゴシック" pitchFamily="-107" charset="-128"/>
              </a:rPr>
              <a:t>basic approaches to symmetric encryption used today and the types of cryptanalytic</a:t>
            </a:r>
          </a:p>
          <a:p>
            <a:r>
              <a:rPr lang="en-US" sz="1200" kern="1200" baseline="0" dirty="0">
                <a:solidFill>
                  <a:schemeClr val="tx1"/>
                </a:solidFill>
                <a:latin typeface="Arial" charset="0"/>
                <a:ea typeface="ＭＳ Ｐゴシック" pitchFamily="-107" charset="-128"/>
                <a:cs typeface="ＭＳ Ｐゴシック" pitchFamily="-107" charset="-128"/>
              </a:rPr>
              <a:t>attacks that must be anticipated.</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two basic building blocks of all encryption techniques are substitution</a:t>
            </a:r>
          </a:p>
          <a:p>
            <a:r>
              <a:rPr lang="en-US" sz="1200" kern="1200" baseline="0" dirty="0">
                <a:solidFill>
                  <a:schemeClr val="tx1"/>
                </a:solidFill>
                <a:latin typeface="Arial" charset="0"/>
                <a:ea typeface="ＭＳ Ｐゴシック" pitchFamily="-107" charset="-128"/>
                <a:cs typeface="ＭＳ Ｐゴシック" pitchFamily="-107" charset="-128"/>
              </a:rPr>
              <a:t>and transposition. We examine these in the next two sections. Finally, we discuss a</a:t>
            </a:r>
          </a:p>
          <a:p>
            <a:r>
              <a:rPr lang="en-US" sz="1200" kern="1200" baseline="0" dirty="0">
                <a:solidFill>
                  <a:schemeClr val="tx1"/>
                </a:solidFill>
                <a:latin typeface="Arial" charset="0"/>
                <a:ea typeface="ＭＳ Ｐゴシック" pitchFamily="-107" charset="-128"/>
                <a:cs typeface="ＭＳ Ｐゴシック" pitchFamily="-107" charset="-128"/>
              </a:rPr>
              <a:t>system that combines both substitution and transposition.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A substitution technique is one in which the letters of plaintext are replaced by</a:t>
            </a:r>
          </a:p>
          <a:p>
            <a:r>
              <a:rPr lang="en-US" sz="1200" kern="1200" baseline="0" dirty="0">
                <a:solidFill>
                  <a:schemeClr val="tx1"/>
                </a:solidFill>
                <a:latin typeface="Arial" charset="0"/>
                <a:ea typeface="ＭＳ Ｐゴシック" pitchFamily="-107" charset="-128"/>
                <a:cs typeface="ＭＳ Ｐゴシック" pitchFamily="-107" charset="-128"/>
              </a:rPr>
              <a:t>other letters or by numbers or symbols.  If the plaintext is viewed as a sequence of bits,</a:t>
            </a:r>
          </a:p>
          <a:p>
            <a:r>
              <a:rPr lang="en-US" sz="1200" kern="1200" baseline="0" dirty="0">
                <a:solidFill>
                  <a:schemeClr val="tx1"/>
                </a:solidFill>
                <a:latin typeface="Arial" charset="0"/>
                <a:ea typeface="ＭＳ Ｐゴシック" pitchFamily="-107" charset="-128"/>
                <a:cs typeface="ＭＳ Ｐゴシック" pitchFamily="-107" charset="-128"/>
              </a:rPr>
              <a:t>then substitution involves replacing plaintext bit patterns with ciphertext bit patterns.</a:t>
            </a:r>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B3AF2F8-08A9-DD40-BF25-A3392E9DA7C9}" type="slidenum">
              <a:rPr lang="en-AU">
                <a:latin typeface="Arial" pitchFamily="-1" charset="0"/>
              </a:rPr>
              <a:pPr/>
              <a:t>20</a:t>
            </a:fld>
            <a:endParaRPr lang="en-AU" dirty="0">
              <a:latin typeface="Arial" pitchFamily="-1"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The earliest known, and the simplest, use of a substitution cipher was by Julius</a:t>
            </a:r>
          </a:p>
          <a:p>
            <a:r>
              <a:rPr lang="en-US" sz="1200" kern="1200" baseline="0" dirty="0">
                <a:solidFill>
                  <a:schemeClr val="tx1"/>
                </a:solidFill>
                <a:latin typeface="Arial" charset="0"/>
                <a:ea typeface="ＭＳ Ｐゴシック" pitchFamily="-107" charset="-128"/>
                <a:cs typeface="ＭＳ Ｐゴシック" pitchFamily="-107" charset="-128"/>
              </a:rPr>
              <a:t>Caesar. The Caesar cipher involves replacing each letter of the alphabet with the</a:t>
            </a:r>
          </a:p>
          <a:p>
            <a:r>
              <a:rPr lang="en-US" sz="1200" kern="1200" baseline="0" dirty="0">
                <a:solidFill>
                  <a:schemeClr val="tx1"/>
                </a:solidFill>
                <a:latin typeface="Arial" charset="0"/>
                <a:ea typeface="ＭＳ Ｐゴシック" pitchFamily="-107" charset="-128"/>
                <a:cs typeface="ＭＳ Ｐゴシック" pitchFamily="-107" charset="-128"/>
              </a:rPr>
              <a:t>letter standing three places further down the alphabet.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Note that the alphabet is wrapped around, so that the letter following Z is A.</a:t>
            </a:r>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87AB4349-EBA6-734F-968E-76D033A1EA87}" type="slidenum">
              <a:rPr lang="en-AU">
                <a:latin typeface="Arial" pitchFamily="-1" charset="0"/>
              </a:rPr>
              <a:pPr/>
              <a:t>2</a:t>
            </a:fld>
            <a:endParaRPr lang="en-AU" dirty="0">
              <a:latin typeface="Arial" pitchFamily="-1"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Symmetric encryption, also referred to as conventional encryption or single-key</a:t>
            </a:r>
          </a:p>
          <a:p>
            <a:r>
              <a:rPr lang="en-US" sz="1200" kern="1200" baseline="0" dirty="0">
                <a:solidFill>
                  <a:schemeClr val="tx1"/>
                </a:solidFill>
                <a:latin typeface="Arial" charset="0"/>
                <a:ea typeface="ＭＳ Ｐゴシック" pitchFamily="-107" charset="-128"/>
                <a:cs typeface="ＭＳ Ｐゴシック" pitchFamily="-107" charset="-128"/>
              </a:rPr>
              <a:t>encryption, was the only type of encryption in use prior to the development of public key</a:t>
            </a:r>
          </a:p>
          <a:p>
            <a:r>
              <a:rPr lang="en-US" sz="1200" kern="1200" baseline="0" dirty="0">
                <a:solidFill>
                  <a:schemeClr val="tx1"/>
                </a:solidFill>
                <a:latin typeface="Arial" charset="0"/>
                <a:ea typeface="ＭＳ Ｐゴシック" pitchFamily="-107" charset="-128"/>
                <a:cs typeface="ＭＳ Ｐゴシック" pitchFamily="-107" charset="-128"/>
              </a:rPr>
              <a:t>encryption in the 1970s. It remains by far the most widely used of the two types</a:t>
            </a:r>
          </a:p>
          <a:p>
            <a:r>
              <a:rPr lang="en-US" sz="1200" kern="1200" baseline="0" dirty="0">
                <a:solidFill>
                  <a:schemeClr val="tx1"/>
                </a:solidFill>
                <a:latin typeface="Arial" charset="0"/>
                <a:ea typeface="ＭＳ Ｐゴシック" pitchFamily="-107" charset="-128"/>
                <a:cs typeface="ＭＳ Ｐゴシック" pitchFamily="-107" charset="-128"/>
              </a:rPr>
              <a:t>of encryption. Part One examines a number of symmetric ciphers. In this chapter, we</a:t>
            </a:r>
          </a:p>
          <a:p>
            <a:r>
              <a:rPr lang="en-US" sz="1200" kern="1200" baseline="0" dirty="0">
                <a:solidFill>
                  <a:schemeClr val="tx1"/>
                </a:solidFill>
                <a:latin typeface="Arial" charset="0"/>
                <a:ea typeface="ＭＳ Ｐゴシック" pitchFamily="-107" charset="-128"/>
                <a:cs typeface="ＭＳ Ｐゴシック" pitchFamily="-107" charset="-128"/>
              </a:rPr>
              <a:t>begin with a look at a general model for the symmetric encryption process; this will</a:t>
            </a:r>
          </a:p>
          <a:p>
            <a:r>
              <a:rPr lang="en-US" sz="1200" kern="1200" baseline="0" dirty="0">
                <a:solidFill>
                  <a:schemeClr val="tx1"/>
                </a:solidFill>
                <a:latin typeface="Arial" charset="0"/>
                <a:ea typeface="ＭＳ Ｐゴシック" pitchFamily="-107" charset="-128"/>
                <a:cs typeface="ＭＳ Ｐゴシック" pitchFamily="-107" charset="-128"/>
              </a:rPr>
              <a:t>enable us to understand the context within which the algorithms are used. Next, we</a:t>
            </a:r>
          </a:p>
          <a:p>
            <a:r>
              <a:rPr lang="en-US" sz="1200" kern="1200" baseline="0" dirty="0">
                <a:solidFill>
                  <a:schemeClr val="tx1"/>
                </a:solidFill>
                <a:latin typeface="Arial" charset="0"/>
                <a:ea typeface="ＭＳ Ｐゴシック" pitchFamily="-107" charset="-128"/>
                <a:cs typeface="ＭＳ Ｐゴシック" pitchFamily="-107" charset="-128"/>
              </a:rPr>
              <a:t>examine a variety of algorithms in use before the computer era. Finally, we look briefly</a:t>
            </a:r>
          </a:p>
          <a:p>
            <a:r>
              <a:rPr lang="en-US" sz="1200" kern="1200" baseline="0" dirty="0">
                <a:solidFill>
                  <a:schemeClr val="tx1"/>
                </a:solidFill>
                <a:latin typeface="Arial" charset="0"/>
                <a:ea typeface="ＭＳ Ｐゴシック" pitchFamily="-107" charset="-128"/>
                <a:cs typeface="ＭＳ Ｐゴシック" pitchFamily="-107" charset="-128"/>
              </a:rPr>
              <a:t>at a different approach known as steganography. Chapters 3 and 5 introduce the two</a:t>
            </a:r>
          </a:p>
          <a:p>
            <a:r>
              <a:rPr lang="en-US" sz="1200" kern="1200" baseline="0" dirty="0">
                <a:solidFill>
                  <a:schemeClr val="tx1"/>
                </a:solidFill>
                <a:latin typeface="Arial" charset="0"/>
                <a:ea typeface="ＭＳ Ｐゴシック" pitchFamily="-107" charset="-128"/>
                <a:cs typeface="ＭＳ Ｐゴシック" pitchFamily="-107" charset="-128"/>
              </a:rPr>
              <a:t>most widely used symmetric cipher: DES and AES.</a:t>
            </a:r>
            <a:endParaRPr lang="en-US" dirty="0">
              <a:latin typeface="Arial" pitchFamily="-1" charset="0"/>
              <a:ea typeface="ＭＳ Ｐゴシック" pitchFamily="-1" charset="-128"/>
              <a:cs typeface="ＭＳ Ｐゴシック" pitchFamily="-1" charset="-128"/>
            </a:endParaRPr>
          </a:p>
          <a:p>
            <a:pPr eaLnBrk="1" hangingPunct="1"/>
            <a:endParaRPr lang="en-AU" dirty="0">
              <a:latin typeface="Arial" pitchFamily="-1" charset="0"/>
              <a:ea typeface="Arial" pitchFamily="-1" charset="0"/>
              <a:cs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FC5E7EF-9403-E243-B4D9-BFAD0F422ED5}" type="slidenum">
              <a:rPr lang="en-AU">
                <a:latin typeface="Arial" pitchFamily="-1" charset="0"/>
              </a:rPr>
              <a:pPr/>
              <a:t>21</a:t>
            </a:fld>
            <a:endParaRPr lang="en-AU" dirty="0">
              <a:latin typeface="Arial" pitchFamily="-1"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Then the algorithm can be expressed as follows. For each plaintext letter </a:t>
            </a:r>
            <a:r>
              <a:rPr lang="en-US" sz="1200" b="0" kern="1200" baseline="0" dirty="0">
                <a:solidFill>
                  <a:schemeClr val="tx1"/>
                </a:solidFill>
                <a:latin typeface="Arial" charset="0"/>
                <a:ea typeface="ＭＳ Ｐゴシック" pitchFamily="-107" charset="-128"/>
                <a:cs typeface="ＭＳ Ｐゴシック" pitchFamily="-107" charset="-128"/>
              </a:rPr>
              <a:t>p , substitute</a:t>
            </a:r>
          </a:p>
          <a:p>
            <a:r>
              <a:rPr lang="en-US" sz="1200" kern="1200" baseline="0" dirty="0">
                <a:solidFill>
                  <a:schemeClr val="tx1"/>
                </a:solidFill>
                <a:latin typeface="Arial" charset="0"/>
                <a:ea typeface="ＭＳ Ｐゴシック" pitchFamily="-107" charset="-128"/>
                <a:cs typeface="ＭＳ Ｐゴシック" pitchFamily="-107" charset="-128"/>
              </a:rPr>
              <a:t>the ciphertext letter </a:t>
            </a:r>
            <a:r>
              <a:rPr lang="en-US" sz="1200" b="0" kern="1200" baseline="0" dirty="0">
                <a:solidFill>
                  <a:schemeClr val="tx1"/>
                </a:solidFill>
                <a:latin typeface="Arial" charset="0"/>
                <a:ea typeface="ＭＳ Ｐゴシック" pitchFamily="-107" charset="-128"/>
                <a:cs typeface="ＭＳ Ｐゴシック" pitchFamily="-107" charset="-128"/>
              </a:rPr>
              <a:t>C</a:t>
            </a:r>
            <a:endParaRPr lang="en-AU" b="0"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230E297-2321-1044-B2A3-982F69E44412}" type="slidenum">
              <a:rPr lang="en-AU">
                <a:latin typeface="Arial" pitchFamily="-1" charset="0"/>
              </a:rPr>
              <a:pPr/>
              <a:t>22</a:t>
            </a:fld>
            <a:endParaRPr lang="en-AU" dirty="0">
              <a:latin typeface="Arial" pitchFamily="-1"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If it is known that a given ciphertext is a Caesar cipher, then a brute-force</a:t>
            </a:r>
          </a:p>
          <a:p>
            <a:r>
              <a:rPr lang="en-US" sz="1200" kern="1200" baseline="0" dirty="0">
                <a:solidFill>
                  <a:schemeClr val="tx1"/>
                </a:solidFill>
                <a:latin typeface="Arial" charset="0"/>
                <a:ea typeface="ＭＳ Ｐゴシック" pitchFamily="-107" charset="-128"/>
                <a:cs typeface="ＭＳ Ｐゴシック" pitchFamily="-107" charset="-128"/>
              </a:rPr>
              <a:t>cryptanalysis is easily performed: simply try all the 25 possible keys. Figure 2.3</a:t>
            </a:r>
          </a:p>
          <a:p>
            <a:r>
              <a:rPr lang="en-US" sz="1200" kern="1200" baseline="0" dirty="0">
                <a:solidFill>
                  <a:schemeClr val="tx1"/>
                </a:solidFill>
                <a:latin typeface="Arial" charset="0"/>
                <a:ea typeface="ＭＳ Ｐゴシック" pitchFamily="-107" charset="-128"/>
                <a:cs typeface="ＭＳ Ｐゴシック" pitchFamily="-107" charset="-128"/>
              </a:rPr>
              <a:t>shows the results of applying this strategy to the example ciphertext. In this case, the</a:t>
            </a:r>
          </a:p>
          <a:p>
            <a:r>
              <a:rPr lang="en-US" sz="1200" kern="1200" baseline="0" dirty="0">
                <a:solidFill>
                  <a:schemeClr val="tx1"/>
                </a:solidFill>
                <a:latin typeface="Arial" charset="0"/>
                <a:ea typeface="ＭＳ Ｐゴシック" pitchFamily="-107" charset="-128"/>
                <a:cs typeface="ＭＳ Ｐゴシック" pitchFamily="-107" charset="-128"/>
              </a:rPr>
              <a:t>plaintext leaps out as occupying the third line.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Three important characteristics of this problem enabled us to use a brute-force</a:t>
            </a:r>
          </a:p>
          <a:p>
            <a:r>
              <a:rPr lang="en-US" sz="1200" kern="1200" baseline="0" dirty="0">
                <a:solidFill>
                  <a:schemeClr val="tx1"/>
                </a:solidFill>
                <a:latin typeface="Arial" charset="0"/>
                <a:ea typeface="ＭＳ Ｐゴシック" pitchFamily="-107" charset="-128"/>
                <a:cs typeface="ＭＳ Ｐゴシック" pitchFamily="-107" charset="-128"/>
              </a:rPr>
              <a:t>cryptanalysis: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1.  The encryption and decryption algorithms are known.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2.  There are only 25 keys to try.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3.  The language of the plaintext is known and easily recognizable.</a:t>
            </a:r>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5929796-598E-6D45-A2E8-40C4AA531F9E}" type="slidenum">
              <a:rPr lang="en-AU">
                <a:latin typeface="Arial" pitchFamily="-1" charset="0"/>
              </a:rPr>
              <a:pPr/>
              <a:t>23</a:t>
            </a:fld>
            <a:endParaRPr lang="en-AU" dirty="0">
              <a:latin typeface="Arial" pitchFamily="-1"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With only 25 possible keys, the Caesar cipher is far from secure. A dramatic increase</a:t>
            </a:r>
          </a:p>
          <a:p>
            <a:r>
              <a:rPr lang="en-US" sz="1200" kern="1200" baseline="0" dirty="0">
                <a:solidFill>
                  <a:schemeClr val="tx1"/>
                </a:solidFill>
                <a:latin typeface="Arial" charset="0"/>
                <a:ea typeface="ＭＳ Ｐゴシック" pitchFamily="-107" charset="-128"/>
                <a:cs typeface="ＭＳ Ｐゴシック" pitchFamily="-107" charset="-128"/>
              </a:rPr>
              <a:t>in the key space can be achieved by allowing an arbitrary substitution. Before proceeding,</a:t>
            </a:r>
          </a:p>
          <a:p>
            <a:r>
              <a:rPr lang="en-US" sz="1200" kern="1200" baseline="0" dirty="0">
                <a:solidFill>
                  <a:schemeClr val="tx1"/>
                </a:solidFill>
                <a:latin typeface="Arial" charset="0"/>
                <a:ea typeface="ＭＳ Ｐゴシック" pitchFamily="-107" charset="-128"/>
                <a:cs typeface="ＭＳ Ｐゴシック" pitchFamily="-107" charset="-128"/>
              </a:rPr>
              <a:t>we define the term permutation . A permutation  of a finite set of elements S</a:t>
            </a:r>
          </a:p>
          <a:p>
            <a:r>
              <a:rPr lang="en-US" sz="1200" kern="1200" baseline="0" dirty="0">
                <a:solidFill>
                  <a:schemeClr val="tx1"/>
                </a:solidFill>
                <a:latin typeface="Arial" charset="0"/>
                <a:ea typeface="ＭＳ Ｐゴシック" pitchFamily="-107" charset="-128"/>
                <a:cs typeface="ＭＳ Ｐゴシック" pitchFamily="-107" charset="-128"/>
              </a:rPr>
              <a:t> is an ordered sequence of all the elements of S , with each element appearing exactly</a:t>
            </a:r>
          </a:p>
          <a:p>
            <a:r>
              <a:rPr lang="en-US" sz="1200" kern="1200" baseline="0" dirty="0">
                <a:solidFill>
                  <a:schemeClr val="tx1"/>
                </a:solidFill>
                <a:latin typeface="Arial" charset="0"/>
                <a:ea typeface="ＭＳ Ｐゴシック" pitchFamily="-107" charset="-128"/>
                <a:cs typeface="ＭＳ Ｐゴシック" pitchFamily="-107" charset="-128"/>
              </a:rPr>
              <a:t>once.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For example, if S =  {a, b, c}, there are six permutations of S :</a:t>
            </a:r>
          </a:p>
          <a:p>
            <a:r>
              <a:rPr lang="en-US" sz="1200" kern="1200" baseline="0" dirty="0">
                <a:solidFill>
                  <a:schemeClr val="tx1"/>
                </a:solidFill>
                <a:latin typeface="Arial" charset="0"/>
                <a:ea typeface="ＭＳ Ｐゴシック" pitchFamily="-107" charset="-128"/>
                <a:cs typeface="ＭＳ Ｐゴシック" pitchFamily="-107" charset="-128"/>
              </a:rPr>
              <a:t>abc, acb, bac, bca, cab, cba</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a:t>
            </a:r>
            <a:r>
              <a:rPr lang="en-US" sz="1200" b="0" kern="1200" baseline="0" dirty="0">
                <a:solidFill>
                  <a:schemeClr val="tx1"/>
                </a:solidFill>
                <a:latin typeface="Arial" charset="0"/>
                <a:ea typeface="ＭＳ Ｐゴシック" pitchFamily="-107" charset="-128"/>
                <a:cs typeface="ＭＳ Ｐゴシック" pitchFamily="-107" charset="-128"/>
              </a:rPr>
              <a:t>In general, there are n ! permutations of a set of n  elements, because the first</a:t>
            </a:r>
          </a:p>
          <a:p>
            <a:r>
              <a:rPr lang="en-US" sz="1200" b="0" kern="1200" baseline="0" dirty="0">
                <a:solidFill>
                  <a:schemeClr val="tx1"/>
                </a:solidFill>
                <a:latin typeface="Arial" charset="0"/>
                <a:ea typeface="ＭＳ Ｐゴシック" pitchFamily="-107" charset="-128"/>
                <a:cs typeface="ＭＳ Ｐゴシック" pitchFamily="-107" charset="-128"/>
              </a:rPr>
              <a:t>element can be chosen in one of n  ways, the second in n -  1 ways, the third in n -  2</a:t>
            </a:r>
          </a:p>
          <a:p>
            <a:r>
              <a:rPr lang="en-US" sz="1200" b="0" kern="1200" baseline="0" dirty="0">
                <a:solidFill>
                  <a:schemeClr val="tx1"/>
                </a:solidFill>
                <a:latin typeface="Arial" charset="0"/>
                <a:ea typeface="ＭＳ Ｐゴシック" pitchFamily="-107" charset="-128"/>
                <a:cs typeface="ＭＳ Ｐゴシック" pitchFamily="-107" charset="-128"/>
              </a:rPr>
              <a:t>ways, and so on.</a:t>
            </a:r>
          </a:p>
          <a:p>
            <a:endParaRPr lang="en-US" sz="1200" b="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If, instead, the “cipher” line can be any permutation of the 26 alphabetic characters,</a:t>
            </a:r>
          </a:p>
          <a:p>
            <a:r>
              <a:rPr lang="en-US" sz="1200" kern="1200" baseline="0" dirty="0">
                <a:solidFill>
                  <a:schemeClr val="tx1"/>
                </a:solidFill>
                <a:latin typeface="Arial" charset="0"/>
                <a:ea typeface="ＭＳ Ｐゴシック" pitchFamily="-107" charset="-128"/>
                <a:cs typeface="ＭＳ Ｐゴシック" pitchFamily="-107" charset="-128"/>
              </a:rPr>
              <a:t>then there are 26! or greater than 4 *  10</a:t>
            </a:r>
            <a:r>
              <a:rPr lang="en-US" sz="1200" kern="1200" baseline="30000" dirty="0">
                <a:solidFill>
                  <a:schemeClr val="tx1"/>
                </a:solidFill>
                <a:latin typeface="Arial" charset="0"/>
                <a:ea typeface="ＭＳ Ｐゴシック" pitchFamily="-107" charset="-128"/>
                <a:cs typeface="ＭＳ Ｐゴシック" pitchFamily="-107" charset="-128"/>
              </a:rPr>
              <a:t>26</a:t>
            </a:r>
            <a:r>
              <a:rPr lang="en-US" sz="1200" kern="1200" baseline="0" dirty="0">
                <a:solidFill>
                  <a:schemeClr val="tx1"/>
                </a:solidFill>
                <a:latin typeface="Arial" charset="0"/>
                <a:ea typeface="ＭＳ Ｐゴシック" pitchFamily="-107" charset="-128"/>
                <a:cs typeface="ＭＳ Ｐゴシック" pitchFamily="-107" charset="-128"/>
              </a:rPr>
              <a:t>  possible keys. This is 10 orders of magnitude</a:t>
            </a:r>
          </a:p>
          <a:p>
            <a:r>
              <a:rPr lang="en-US" sz="1200" kern="1200" baseline="0" dirty="0">
                <a:solidFill>
                  <a:schemeClr val="tx1"/>
                </a:solidFill>
                <a:latin typeface="Arial" charset="0"/>
                <a:ea typeface="ＭＳ Ｐゴシック" pitchFamily="-107" charset="-128"/>
                <a:cs typeface="ＭＳ Ｐゴシック" pitchFamily="-107" charset="-128"/>
              </a:rPr>
              <a:t>greater than the key space for DES and would seem to eliminate brute-force</a:t>
            </a:r>
          </a:p>
          <a:p>
            <a:r>
              <a:rPr lang="en-US" sz="1200" kern="1200" baseline="0" dirty="0">
                <a:solidFill>
                  <a:schemeClr val="tx1"/>
                </a:solidFill>
                <a:latin typeface="Arial" charset="0"/>
                <a:ea typeface="ＭＳ Ｐゴシック" pitchFamily="-107" charset="-128"/>
                <a:cs typeface="ＭＳ Ｐゴシック" pitchFamily="-107" charset="-128"/>
              </a:rPr>
              <a:t>techniques for cryptanalysis. Such an approach is referred to as a monoalphabetic</a:t>
            </a:r>
          </a:p>
          <a:p>
            <a:r>
              <a:rPr lang="en-US" sz="1200" kern="1200" baseline="0" dirty="0">
                <a:solidFill>
                  <a:schemeClr val="tx1"/>
                </a:solidFill>
                <a:latin typeface="Arial" charset="0"/>
                <a:ea typeface="ＭＳ Ｐゴシック" pitchFamily="-107" charset="-128"/>
                <a:cs typeface="ＭＳ Ｐゴシック" pitchFamily="-107" charset="-128"/>
              </a:rPr>
              <a:t>substitution cipher , because a single cipher alphabet (mapping from plain alphabet</a:t>
            </a:r>
          </a:p>
          <a:p>
            <a:r>
              <a:rPr lang="en-US" sz="1200" kern="1200" baseline="0" dirty="0">
                <a:solidFill>
                  <a:schemeClr val="tx1"/>
                </a:solidFill>
                <a:latin typeface="Arial" charset="0"/>
                <a:ea typeface="ＭＳ Ｐゴシック" pitchFamily="-107" charset="-128"/>
                <a:cs typeface="ＭＳ Ｐゴシック" pitchFamily="-107" charset="-128"/>
              </a:rPr>
              <a:t>to cipher alphabet) is used per message.</a:t>
            </a:r>
            <a:endParaRPr lang="en-US" b="0" dirty="0">
              <a:latin typeface="Arial" pitchFamily="-1" charset="0"/>
              <a:ea typeface="Arial" pitchFamily="-1" charset="0"/>
              <a:cs typeface="Arial" pitchFamily="-1"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5929796-598E-6D45-A2E8-40C4AA531F9E}" type="slidenum">
              <a:rPr lang="en-AU">
                <a:latin typeface="Arial" pitchFamily="-1" charset="0"/>
              </a:rPr>
              <a:pPr/>
              <a:t>24</a:t>
            </a:fld>
            <a:endParaRPr lang="en-AU" dirty="0">
              <a:latin typeface="Arial" pitchFamily="-1"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With only 25 possible keys, the Caesar cipher is far from secure. A dramatic increase</a:t>
            </a:r>
          </a:p>
          <a:p>
            <a:r>
              <a:rPr lang="en-US" sz="1200" kern="1200" baseline="0" dirty="0">
                <a:solidFill>
                  <a:schemeClr val="tx1"/>
                </a:solidFill>
                <a:latin typeface="Arial" charset="0"/>
                <a:ea typeface="ＭＳ Ｐゴシック" pitchFamily="-107" charset="-128"/>
                <a:cs typeface="ＭＳ Ｐゴシック" pitchFamily="-107" charset="-128"/>
              </a:rPr>
              <a:t>in the key space can be achieved by allowing an arbitrary substitution. Before proceeding,</a:t>
            </a:r>
          </a:p>
          <a:p>
            <a:r>
              <a:rPr lang="en-US" sz="1200" kern="1200" baseline="0" dirty="0">
                <a:solidFill>
                  <a:schemeClr val="tx1"/>
                </a:solidFill>
                <a:latin typeface="Arial" charset="0"/>
                <a:ea typeface="ＭＳ Ｐゴシック" pitchFamily="-107" charset="-128"/>
                <a:cs typeface="ＭＳ Ｐゴシック" pitchFamily="-107" charset="-128"/>
              </a:rPr>
              <a:t>we define the term permutation . A permutation  of a finite set of elements S</a:t>
            </a:r>
          </a:p>
          <a:p>
            <a:r>
              <a:rPr lang="en-US" sz="1200" kern="1200" baseline="0" dirty="0">
                <a:solidFill>
                  <a:schemeClr val="tx1"/>
                </a:solidFill>
                <a:latin typeface="Arial" charset="0"/>
                <a:ea typeface="ＭＳ Ｐゴシック" pitchFamily="-107" charset="-128"/>
                <a:cs typeface="ＭＳ Ｐゴシック" pitchFamily="-107" charset="-128"/>
              </a:rPr>
              <a:t> is an ordered sequence of all the elements of S , with each element appearing exactly</a:t>
            </a:r>
          </a:p>
          <a:p>
            <a:r>
              <a:rPr lang="en-US" sz="1200" kern="1200" baseline="0" dirty="0">
                <a:solidFill>
                  <a:schemeClr val="tx1"/>
                </a:solidFill>
                <a:latin typeface="Arial" charset="0"/>
                <a:ea typeface="ＭＳ Ｐゴシック" pitchFamily="-107" charset="-128"/>
                <a:cs typeface="ＭＳ Ｐゴシック" pitchFamily="-107" charset="-128"/>
              </a:rPr>
              <a:t>once.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For example, if S =  {a, b, c}, there are six permutations of S :</a:t>
            </a:r>
          </a:p>
          <a:p>
            <a:r>
              <a:rPr lang="en-US" sz="1200" kern="1200" baseline="0" dirty="0">
                <a:solidFill>
                  <a:schemeClr val="tx1"/>
                </a:solidFill>
                <a:latin typeface="Arial" charset="0"/>
                <a:ea typeface="ＭＳ Ｐゴシック" pitchFamily="-107" charset="-128"/>
                <a:cs typeface="ＭＳ Ｐゴシック" pitchFamily="-107" charset="-128"/>
              </a:rPr>
              <a:t>abc, acb, bac, bca, cab, cba</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a:t>
            </a:r>
            <a:r>
              <a:rPr lang="en-US" sz="1200" b="0" kern="1200" baseline="0" dirty="0">
                <a:solidFill>
                  <a:schemeClr val="tx1"/>
                </a:solidFill>
                <a:latin typeface="Arial" charset="0"/>
                <a:ea typeface="ＭＳ Ｐゴシック" pitchFamily="-107" charset="-128"/>
                <a:cs typeface="ＭＳ Ｐゴシック" pitchFamily="-107" charset="-128"/>
              </a:rPr>
              <a:t>In general, there are n ! permutations of a set of n  elements, because the first</a:t>
            </a:r>
          </a:p>
          <a:p>
            <a:r>
              <a:rPr lang="en-US" sz="1200" b="0" kern="1200" baseline="0" dirty="0">
                <a:solidFill>
                  <a:schemeClr val="tx1"/>
                </a:solidFill>
                <a:latin typeface="Arial" charset="0"/>
                <a:ea typeface="ＭＳ Ｐゴシック" pitchFamily="-107" charset="-128"/>
                <a:cs typeface="ＭＳ Ｐゴシック" pitchFamily="-107" charset="-128"/>
              </a:rPr>
              <a:t>element can be chosen in one of n  ways, the second in n -  1 ways, the third in n -  2</a:t>
            </a:r>
          </a:p>
          <a:p>
            <a:r>
              <a:rPr lang="en-US" sz="1200" b="0" kern="1200" baseline="0" dirty="0">
                <a:solidFill>
                  <a:schemeClr val="tx1"/>
                </a:solidFill>
                <a:latin typeface="Arial" charset="0"/>
                <a:ea typeface="ＭＳ Ｐゴシック" pitchFamily="-107" charset="-128"/>
                <a:cs typeface="ＭＳ Ｐゴシック" pitchFamily="-107" charset="-128"/>
              </a:rPr>
              <a:t>ways, and so on.</a:t>
            </a:r>
          </a:p>
          <a:p>
            <a:endParaRPr lang="en-US" sz="1200" b="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If, instead, the “cipher” line can be any permutation of the 26 alphabetic characters,</a:t>
            </a:r>
          </a:p>
          <a:p>
            <a:r>
              <a:rPr lang="en-US" sz="1200" kern="1200" baseline="0" dirty="0">
                <a:solidFill>
                  <a:schemeClr val="tx1"/>
                </a:solidFill>
                <a:latin typeface="Arial" charset="0"/>
                <a:ea typeface="ＭＳ Ｐゴシック" pitchFamily="-107" charset="-128"/>
                <a:cs typeface="ＭＳ Ｐゴシック" pitchFamily="-107" charset="-128"/>
              </a:rPr>
              <a:t>then there are 26! or greater than 4 *  10</a:t>
            </a:r>
            <a:r>
              <a:rPr lang="en-US" sz="1200" kern="1200" baseline="30000" dirty="0">
                <a:solidFill>
                  <a:schemeClr val="tx1"/>
                </a:solidFill>
                <a:latin typeface="Arial" charset="0"/>
                <a:ea typeface="ＭＳ Ｐゴシック" pitchFamily="-107" charset="-128"/>
                <a:cs typeface="ＭＳ Ｐゴシック" pitchFamily="-107" charset="-128"/>
              </a:rPr>
              <a:t>26</a:t>
            </a:r>
            <a:r>
              <a:rPr lang="en-US" sz="1200" kern="1200" baseline="0" dirty="0">
                <a:solidFill>
                  <a:schemeClr val="tx1"/>
                </a:solidFill>
                <a:latin typeface="Arial" charset="0"/>
                <a:ea typeface="ＭＳ Ｐゴシック" pitchFamily="-107" charset="-128"/>
                <a:cs typeface="ＭＳ Ｐゴシック" pitchFamily="-107" charset="-128"/>
              </a:rPr>
              <a:t>  possible keys. This is 10 orders of magnitude</a:t>
            </a:r>
          </a:p>
          <a:p>
            <a:r>
              <a:rPr lang="en-US" sz="1200" kern="1200" baseline="0" dirty="0">
                <a:solidFill>
                  <a:schemeClr val="tx1"/>
                </a:solidFill>
                <a:latin typeface="Arial" charset="0"/>
                <a:ea typeface="ＭＳ Ｐゴシック" pitchFamily="-107" charset="-128"/>
                <a:cs typeface="ＭＳ Ｐゴシック" pitchFamily="-107" charset="-128"/>
              </a:rPr>
              <a:t>greater than the key space for DES and would seem to eliminate brute-force</a:t>
            </a:r>
          </a:p>
          <a:p>
            <a:r>
              <a:rPr lang="en-US" sz="1200" kern="1200" baseline="0" dirty="0">
                <a:solidFill>
                  <a:schemeClr val="tx1"/>
                </a:solidFill>
                <a:latin typeface="Arial" charset="0"/>
                <a:ea typeface="ＭＳ Ｐゴシック" pitchFamily="-107" charset="-128"/>
                <a:cs typeface="ＭＳ Ｐゴシック" pitchFamily="-107" charset="-128"/>
              </a:rPr>
              <a:t>techniques for cryptanalysis. Such an approach is referred to as a monoalphabetic</a:t>
            </a:r>
          </a:p>
          <a:p>
            <a:r>
              <a:rPr lang="en-US" sz="1200" kern="1200" baseline="0" dirty="0">
                <a:solidFill>
                  <a:schemeClr val="tx1"/>
                </a:solidFill>
                <a:latin typeface="Arial" charset="0"/>
                <a:ea typeface="ＭＳ Ｐゴシック" pitchFamily="-107" charset="-128"/>
                <a:cs typeface="ＭＳ Ｐゴシック" pitchFamily="-107" charset="-128"/>
              </a:rPr>
              <a:t>substitution cipher , because a single cipher alphabet (mapping from plain alphabet</a:t>
            </a:r>
          </a:p>
          <a:p>
            <a:r>
              <a:rPr lang="en-US" sz="1200" kern="1200" baseline="0" dirty="0">
                <a:solidFill>
                  <a:schemeClr val="tx1"/>
                </a:solidFill>
                <a:latin typeface="Arial" charset="0"/>
                <a:ea typeface="ＭＳ Ｐゴシック" pitchFamily="-107" charset="-128"/>
                <a:cs typeface="ＭＳ Ｐゴシック" pitchFamily="-107" charset="-128"/>
              </a:rPr>
              <a:t>to cipher alphabet) is used per message.</a:t>
            </a:r>
            <a:endParaRPr lang="en-US" b="0" dirty="0">
              <a:latin typeface="Arial" pitchFamily="-1" charset="0"/>
              <a:ea typeface="Arial" pitchFamily="-1" charset="0"/>
              <a:cs typeface="Arial" pitchFamily="-1" charset="0"/>
            </a:endParaRPr>
          </a:p>
        </p:txBody>
      </p:sp>
    </p:spTree>
    <p:extLst>
      <p:ext uri="{BB962C8B-B14F-4D97-AF65-F5344CB8AC3E}">
        <p14:creationId xmlns:p14="http://schemas.microsoft.com/office/powerpoint/2010/main" val="353983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5929796-598E-6D45-A2E8-40C4AA531F9E}" type="slidenum">
              <a:rPr lang="en-AU">
                <a:latin typeface="Arial" pitchFamily="-1" charset="0"/>
              </a:rPr>
              <a:pPr/>
              <a:t>25</a:t>
            </a:fld>
            <a:endParaRPr lang="en-AU" dirty="0">
              <a:latin typeface="Arial" pitchFamily="-1"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There is, however, another line of attack. If the cryptanalyst knows the nature</a:t>
            </a:r>
          </a:p>
          <a:p>
            <a:r>
              <a:rPr lang="en-US" sz="1200" kern="1200" baseline="0" dirty="0">
                <a:solidFill>
                  <a:schemeClr val="tx1"/>
                </a:solidFill>
                <a:latin typeface="Arial" charset="0"/>
                <a:ea typeface="ＭＳ Ｐゴシック" pitchFamily="-107" charset="-128"/>
                <a:cs typeface="ＭＳ Ｐゴシック" pitchFamily="-107" charset="-128"/>
              </a:rPr>
              <a:t>of the plaintext (e.g., noncompressed English text), then the analyst can exploit the</a:t>
            </a:r>
          </a:p>
          <a:p>
            <a:r>
              <a:rPr lang="en-US" sz="1200" kern="1200" baseline="0" dirty="0">
                <a:solidFill>
                  <a:schemeClr val="tx1"/>
                </a:solidFill>
                <a:latin typeface="Arial" charset="0"/>
                <a:ea typeface="ＭＳ Ｐゴシック" pitchFamily="-107" charset="-128"/>
                <a:cs typeface="ＭＳ Ｐゴシック" pitchFamily="-107" charset="-128"/>
              </a:rPr>
              <a:t>regularities of the language. To see how such a cryptanalysis might proceed, we give</a:t>
            </a:r>
          </a:p>
          <a:p>
            <a:r>
              <a:rPr lang="en-US" sz="1200" kern="1200" baseline="0" dirty="0">
                <a:solidFill>
                  <a:schemeClr val="tx1"/>
                </a:solidFill>
                <a:latin typeface="Arial" charset="0"/>
                <a:ea typeface="ＭＳ Ｐゴシック" pitchFamily="-107" charset="-128"/>
                <a:cs typeface="ＭＳ Ｐゴシック" pitchFamily="-107" charset="-128"/>
              </a:rPr>
              <a:t>a partial example here that is adapted from one in [SINK09]. The ciphertext to be</a:t>
            </a:r>
          </a:p>
          <a:p>
            <a:r>
              <a:rPr lang="en-US" sz="1200" kern="1200" baseline="0" dirty="0">
                <a:solidFill>
                  <a:schemeClr val="tx1"/>
                </a:solidFill>
                <a:latin typeface="Arial" charset="0"/>
                <a:ea typeface="ＭＳ Ｐゴシック" pitchFamily="-107" charset="-128"/>
                <a:cs typeface="ＭＳ Ｐゴシック" pitchFamily="-107" charset="-128"/>
              </a:rPr>
              <a:t>solved is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UZQSOVUOHXMOPVGPOZPEVSGZWSZOPFPESXUDBMETSXAIZ</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VUEPHZHMDZSHZOWSFPAPPDTSVPQUZWYMXUZUHSX</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EPYEPOPDZSZUFPOMBZWPFUPZHMDJUDTMOHMQ</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As a first step, the relative frequency of the letters can be determined and</a:t>
            </a:r>
          </a:p>
          <a:p>
            <a:r>
              <a:rPr lang="en-US" sz="1200" kern="1200" baseline="0" dirty="0">
                <a:solidFill>
                  <a:schemeClr val="tx1"/>
                </a:solidFill>
                <a:latin typeface="Arial" charset="0"/>
                <a:ea typeface="ＭＳ Ｐゴシック" pitchFamily="-107" charset="-128"/>
                <a:cs typeface="ＭＳ Ｐゴシック" pitchFamily="-107" charset="-128"/>
              </a:rPr>
              <a:t>compared to a standard frequency distribution for English, such as is shown in</a:t>
            </a:r>
          </a:p>
          <a:p>
            <a:r>
              <a:rPr lang="en-US" sz="1200" kern="1200" baseline="0" dirty="0">
                <a:solidFill>
                  <a:schemeClr val="tx1"/>
                </a:solidFill>
                <a:latin typeface="Arial" charset="0"/>
                <a:ea typeface="ＭＳ Ｐゴシック" pitchFamily="-107" charset="-128"/>
                <a:cs typeface="ＭＳ Ｐゴシック" pitchFamily="-107" charset="-128"/>
              </a:rPr>
              <a:t>Figure 2.5 (based on [LEWA00]). If the message were long enough, this technique</a:t>
            </a:r>
          </a:p>
          <a:p>
            <a:r>
              <a:rPr lang="en-US" sz="1200" kern="1200" baseline="0" dirty="0">
                <a:solidFill>
                  <a:schemeClr val="tx1"/>
                </a:solidFill>
                <a:latin typeface="Arial" charset="0"/>
                <a:ea typeface="ＭＳ Ｐゴシック" pitchFamily="-107" charset="-128"/>
                <a:cs typeface="ＭＳ Ｐゴシック" pitchFamily="-107" charset="-128"/>
              </a:rPr>
              <a:t>alone might be sufficient, but because this is a relatively short message, we cannot</a:t>
            </a:r>
          </a:p>
          <a:p>
            <a:r>
              <a:rPr lang="en-US" sz="1200" kern="1200" baseline="0" dirty="0">
                <a:solidFill>
                  <a:schemeClr val="tx1"/>
                </a:solidFill>
                <a:latin typeface="Arial" charset="0"/>
                <a:ea typeface="ＭＳ Ｐゴシック" pitchFamily="-107" charset="-128"/>
                <a:cs typeface="ＭＳ Ｐゴシック" pitchFamily="-107" charset="-128"/>
              </a:rPr>
              <a:t>expect an exact match. In any case, the relative frequencies of the letters in the</a:t>
            </a:r>
          </a:p>
          <a:p>
            <a:r>
              <a:rPr lang="en-US" sz="1200" kern="1200" baseline="0" dirty="0">
                <a:solidFill>
                  <a:schemeClr val="tx1"/>
                </a:solidFill>
                <a:latin typeface="Arial" charset="0"/>
                <a:ea typeface="ＭＳ Ｐゴシック" pitchFamily="-107" charset="-128"/>
                <a:cs typeface="ＭＳ Ｐゴシック" pitchFamily="-107" charset="-128"/>
              </a:rPr>
              <a:t>ciphertext (in percentages) are as follows: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P 13.33 	H 5.83 	F 3.33 	B 1.67 	C 0.00</a:t>
            </a:r>
          </a:p>
          <a:p>
            <a:r>
              <a:rPr lang="en-US" sz="1200" kern="1200" baseline="0" dirty="0">
                <a:solidFill>
                  <a:schemeClr val="tx1"/>
                </a:solidFill>
                <a:latin typeface="Arial" charset="0"/>
                <a:ea typeface="ＭＳ Ｐゴシック" pitchFamily="-107" charset="-128"/>
                <a:cs typeface="ＭＳ Ｐゴシック" pitchFamily="-107" charset="-128"/>
              </a:rPr>
              <a:t>Z 11.67 	D 5.00 	W 3.33 	G 1.67 	K 0.00</a:t>
            </a:r>
          </a:p>
          <a:p>
            <a:r>
              <a:rPr lang="en-US" sz="1200" kern="1200" baseline="0" dirty="0">
                <a:solidFill>
                  <a:schemeClr val="tx1"/>
                </a:solidFill>
                <a:latin typeface="Arial" charset="0"/>
                <a:ea typeface="ＭＳ Ｐゴシック" pitchFamily="-107" charset="-128"/>
                <a:cs typeface="ＭＳ Ｐゴシック" pitchFamily="-107" charset="-128"/>
              </a:rPr>
              <a:t>S 8.33 	E 5.00 	Q 2.50 	Y 1.67 	L 0.00</a:t>
            </a:r>
          </a:p>
          <a:p>
            <a:r>
              <a:rPr lang="en-US" sz="1200" kern="1200" baseline="0" dirty="0">
                <a:solidFill>
                  <a:schemeClr val="tx1"/>
                </a:solidFill>
                <a:latin typeface="Arial" charset="0"/>
                <a:ea typeface="ＭＳ Ｐゴシック" pitchFamily="-107" charset="-128"/>
                <a:cs typeface="ＭＳ Ｐゴシック" pitchFamily="-107" charset="-128"/>
              </a:rPr>
              <a:t>U 8.33 	V 4.17 	T 2.50 	I 0.83 	N 0.00</a:t>
            </a:r>
          </a:p>
          <a:p>
            <a:r>
              <a:rPr lang="en-US" sz="1200" kern="1200" baseline="0" dirty="0">
                <a:solidFill>
                  <a:schemeClr val="tx1"/>
                </a:solidFill>
                <a:latin typeface="Arial" charset="0"/>
                <a:ea typeface="ＭＳ Ｐゴシック" pitchFamily="-107" charset="-128"/>
                <a:cs typeface="ＭＳ Ｐゴシック" pitchFamily="-107" charset="-128"/>
              </a:rPr>
              <a:t>O 7.50 	X 4.17 	A 1.67 	J 0.83 	R 0.00</a:t>
            </a:r>
          </a:p>
          <a:p>
            <a:r>
              <a:rPr lang="en-US" sz="1200" kern="1200" baseline="0" dirty="0">
                <a:solidFill>
                  <a:schemeClr val="tx1"/>
                </a:solidFill>
                <a:latin typeface="Arial" charset="0"/>
                <a:ea typeface="ＭＳ Ｐゴシック" pitchFamily="-107" charset="-128"/>
                <a:cs typeface="ＭＳ Ｐゴシック" pitchFamily="-107" charset="-128"/>
              </a:rPr>
              <a:t>M 6.67</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Comparing this breakdown with Figure 2.5, it seems likely that cipher letters P</a:t>
            </a:r>
          </a:p>
          <a:p>
            <a:r>
              <a:rPr lang="en-US" sz="1200" kern="1200" baseline="0" dirty="0">
                <a:solidFill>
                  <a:schemeClr val="tx1"/>
                </a:solidFill>
                <a:latin typeface="Arial" charset="0"/>
                <a:ea typeface="ＭＳ Ｐゴシック" pitchFamily="-107" charset="-128"/>
                <a:cs typeface="ＭＳ Ｐゴシック" pitchFamily="-107" charset="-128"/>
              </a:rPr>
              <a:t>and Z are the equivalents of plain letters e and t, but it is not certain which is which.</a:t>
            </a:r>
          </a:p>
          <a:p>
            <a:r>
              <a:rPr lang="en-US" sz="1200" kern="1200" baseline="0" dirty="0">
                <a:solidFill>
                  <a:schemeClr val="tx1"/>
                </a:solidFill>
                <a:latin typeface="Arial" charset="0"/>
                <a:ea typeface="ＭＳ Ｐゴシック" pitchFamily="-107" charset="-128"/>
                <a:cs typeface="ＭＳ Ｐゴシック" pitchFamily="-107" charset="-128"/>
              </a:rPr>
              <a:t>The letters S, U, O, M, and H are all of relatively high frequency and probably correspond</a:t>
            </a:r>
          </a:p>
          <a:p>
            <a:r>
              <a:rPr lang="en-US" sz="1200" kern="1200" baseline="0" dirty="0">
                <a:solidFill>
                  <a:schemeClr val="tx1"/>
                </a:solidFill>
                <a:latin typeface="Arial" charset="0"/>
                <a:ea typeface="ＭＳ Ｐゴシック" pitchFamily="-107" charset="-128"/>
                <a:cs typeface="ＭＳ Ｐゴシック" pitchFamily="-107" charset="-128"/>
              </a:rPr>
              <a:t>to plain letters from the set {a, h, i, n, o, r, s}. The letters with the lowest</a:t>
            </a:r>
          </a:p>
          <a:p>
            <a:r>
              <a:rPr lang="en-US" sz="1200" kern="1200" baseline="0" dirty="0">
                <a:solidFill>
                  <a:schemeClr val="tx1"/>
                </a:solidFill>
                <a:latin typeface="Arial" charset="0"/>
                <a:ea typeface="ＭＳ Ｐゴシック" pitchFamily="-107" charset="-128"/>
                <a:cs typeface="ＭＳ Ｐゴシック" pitchFamily="-107" charset="-128"/>
              </a:rPr>
              <a:t>frequencies (namely, A, B, G, Y, I, J) are likely included in the set {b, j, k, q, v, x, z}.</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There are a number of ways to proceed at this point. We could make some tentative</a:t>
            </a:r>
          </a:p>
          <a:p>
            <a:r>
              <a:rPr lang="en-US" sz="1200" kern="1200" baseline="0" dirty="0">
                <a:solidFill>
                  <a:schemeClr val="tx1"/>
                </a:solidFill>
                <a:latin typeface="Arial" charset="0"/>
                <a:ea typeface="ＭＳ Ｐゴシック" pitchFamily="-107" charset="-128"/>
                <a:cs typeface="ＭＳ Ｐゴシック" pitchFamily="-107" charset="-128"/>
              </a:rPr>
              <a:t>assignments and start to fill in the plaintext to see if it looks like a reasonable</a:t>
            </a:r>
          </a:p>
          <a:p>
            <a:r>
              <a:rPr lang="en-US" sz="1200" kern="1200" baseline="0" dirty="0">
                <a:solidFill>
                  <a:schemeClr val="tx1"/>
                </a:solidFill>
                <a:latin typeface="Arial" charset="0"/>
                <a:ea typeface="ＭＳ Ｐゴシック" pitchFamily="-107" charset="-128"/>
                <a:cs typeface="ＭＳ Ｐゴシック" pitchFamily="-107" charset="-128"/>
              </a:rPr>
              <a:t>“skeleton” of a message. A more systematic approach is to look for other regularities.</a:t>
            </a:r>
          </a:p>
          <a:p>
            <a:r>
              <a:rPr lang="en-US" sz="1200" kern="1200" baseline="0" dirty="0">
                <a:solidFill>
                  <a:schemeClr val="tx1"/>
                </a:solidFill>
                <a:latin typeface="Arial" charset="0"/>
                <a:ea typeface="ＭＳ Ｐゴシック" pitchFamily="-107" charset="-128"/>
                <a:cs typeface="ＭＳ Ｐゴシック" pitchFamily="-107" charset="-128"/>
              </a:rPr>
              <a:t>For example, certain words may be known to be in the text. Or we could look for</a:t>
            </a:r>
          </a:p>
          <a:p>
            <a:r>
              <a:rPr lang="en-US" sz="1200" kern="1200" baseline="0" dirty="0">
                <a:solidFill>
                  <a:schemeClr val="tx1"/>
                </a:solidFill>
                <a:latin typeface="Arial" charset="0"/>
                <a:ea typeface="ＭＳ Ｐゴシック" pitchFamily="-107" charset="-128"/>
                <a:cs typeface="ＭＳ Ｐゴシック" pitchFamily="-107" charset="-128"/>
              </a:rPr>
              <a:t>repeating sequences of cipher letters and try to deduce their plaintext equivalents.</a:t>
            </a:r>
            <a:endParaRPr lang="en-US" dirty="0">
              <a:latin typeface="Arial" pitchFamily="-1" charset="0"/>
              <a:ea typeface="Arial" pitchFamily="-1" charset="0"/>
              <a:cs typeface="Arial" pitchFamily="-1"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B6471F0-5DAE-F544-9BA4-C70E65D1CCAF}" type="slidenum">
              <a:rPr lang="en-AU">
                <a:latin typeface="Arial" pitchFamily="-1" charset="0"/>
              </a:rPr>
              <a:pPr/>
              <a:t>26</a:t>
            </a:fld>
            <a:endParaRPr lang="en-AU" dirty="0">
              <a:latin typeface="Arial" pitchFamily="-1"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A powerful tool is to look at the frequency of two-letter combinations, known</a:t>
            </a:r>
          </a:p>
          <a:p>
            <a:r>
              <a:rPr lang="en-US" sz="1200" kern="1200" baseline="0" dirty="0">
                <a:solidFill>
                  <a:schemeClr val="tx1"/>
                </a:solidFill>
                <a:latin typeface="Arial" charset="0"/>
                <a:ea typeface="ＭＳ Ｐゴシック" pitchFamily="-107" charset="-128"/>
                <a:cs typeface="ＭＳ Ｐゴシック" pitchFamily="-107" charset="-128"/>
              </a:rPr>
              <a:t>as digrams . A table similar to Figure 2.5 could be drawn up showing the relative frequency</a:t>
            </a:r>
          </a:p>
          <a:p>
            <a:r>
              <a:rPr lang="en-US" sz="1200" kern="1200" baseline="0" dirty="0">
                <a:solidFill>
                  <a:schemeClr val="tx1"/>
                </a:solidFill>
                <a:latin typeface="Arial" charset="0"/>
                <a:ea typeface="ＭＳ Ｐゴシック" pitchFamily="-107" charset="-128"/>
                <a:cs typeface="ＭＳ Ｐゴシック" pitchFamily="-107" charset="-128"/>
              </a:rPr>
              <a:t>of digrams. The most common such digram is th. In our ciphertext, the most</a:t>
            </a:r>
          </a:p>
          <a:p>
            <a:r>
              <a:rPr lang="en-US" sz="1200" kern="1200" baseline="0" dirty="0">
                <a:solidFill>
                  <a:schemeClr val="tx1"/>
                </a:solidFill>
                <a:latin typeface="Arial" charset="0"/>
                <a:ea typeface="ＭＳ Ｐゴシック" pitchFamily="-107" charset="-128"/>
                <a:cs typeface="ＭＳ Ｐゴシック" pitchFamily="-107" charset="-128"/>
              </a:rPr>
              <a:t>common digram is ZW, which appears three times. So we make the correspondence</a:t>
            </a:r>
          </a:p>
          <a:p>
            <a:r>
              <a:rPr lang="en-US" sz="1200" kern="1200" baseline="0" dirty="0">
                <a:solidFill>
                  <a:schemeClr val="tx1"/>
                </a:solidFill>
                <a:latin typeface="Arial" charset="0"/>
                <a:ea typeface="ＭＳ Ｐゴシック" pitchFamily="-107" charset="-128"/>
                <a:cs typeface="ＭＳ Ｐゴシック" pitchFamily="-107" charset="-128"/>
              </a:rPr>
              <a:t>of Z with t and W with h. Then, by our earlier hypothesis, we can equate P with e.</a:t>
            </a:r>
          </a:p>
          <a:p>
            <a:r>
              <a:rPr lang="en-US" sz="1200" kern="1200" baseline="0" dirty="0">
                <a:solidFill>
                  <a:schemeClr val="tx1"/>
                </a:solidFill>
                <a:latin typeface="Arial" charset="0"/>
                <a:ea typeface="ＭＳ Ｐゴシック" pitchFamily="-107" charset="-128"/>
                <a:cs typeface="ＭＳ Ｐゴシック" pitchFamily="-107" charset="-128"/>
              </a:rPr>
              <a:t>Now notice that the sequence ZWP appears in the ciphertext, and we can translate</a:t>
            </a:r>
          </a:p>
          <a:p>
            <a:r>
              <a:rPr lang="en-US" sz="1200" kern="1200" baseline="0" dirty="0">
                <a:solidFill>
                  <a:schemeClr val="tx1"/>
                </a:solidFill>
                <a:latin typeface="Arial" charset="0"/>
                <a:ea typeface="ＭＳ Ｐゴシック" pitchFamily="-107" charset="-128"/>
                <a:cs typeface="ＭＳ Ｐゴシック" pitchFamily="-107" charset="-128"/>
              </a:rPr>
              <a:t>that sequence as “the.” This is the most frequent trigram (three-letter combination)</a:t>
            </a:r>
          </a:p>
          <a:p>
            <a:r>
              <a:rPr lang="en-US" sz="1200" kern="1200" baseline="0" dirty="0">
                <a:solidFill>
                  <a:schemeClr val="tx1"/>
                </a:solidFill>
                <a:latin typeface="Arial" charset="0"/>
                <a:ea typeface="ＭＳ Ｐゴシック" pitchFamily="-107" charset="-128"/>
                <a:cs typeface="ＭＳ Ｐゴシック" pitchFamily="-107" charset="-128"/>
              </a:rPr>
              <a:t>in English, which seems to indicate that we are on the right track.</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Next, notice the sequence ZWSZ in the first line. We do not know that these</a:t>
            </a:r>
          </a:p>
          <a:p>
            <a:r>
              <a:rPr lang="en-US" sz="1200" kern="1200" baseline="0" dirty="0">
                <a:solidFill>
                  <a:schemeClr val="tx1"/>
                </a:solidFill>
                <a:latin typeface="Arial" charset="0"/>
                <a:ea typeface="ＭＳ Ｐゴシック" pitchFamily="-107" charset="-128"/>
                <a:cs typeface="ＭＳ Ｐゴシック" pitchFamily="-107" charset="-128"/>
              </a:rPr>
              <a:t>four letters form a complete word, but if they do, it is of the form th_t. If so, S</a:t>
            </a:r>
          </a:p>
          <a:p>
            <a:r>
              <a:rPr lang="en-US" sz="1200" kern="1200" baseline="0" dirty="0">
                <a:solidFill>
                  <a:schemeClr val="tx1"/>
                </a:solidFill>
                <a:latin typeface="Arial" charset="0"/>
                <a:ea typeface="ＭＳ Ｐゴシック" pitchFamily="-107" charset="-128"/>
                <a:cs typeface="ＭＳ Ｐゴシック" pitchFamily="-107" charset="-128"/>
              </a:rPr>
              <a:t>equates with a.</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So far, then, we have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UZQSOVUOHXMOPVGPOZPEVSGZWSZOPFPESXUDBMETSXAIZ</a:t>
            </a:r>
          </a:p>
          <a:p>
            <a:r>
              <a:rPr lang="en-US" sz="1200" kern="1200" baseline="0" dirty="0">
                <a:solidFill>
                  <a:schemeClr val="tx1"/>
                </a:solidFill>
                <a:latin typeface="Arial" charset="0"/>
                <a:ea typeface="ＭＳ Ｐゴシック" pitchFamily="-107" charset="-128"/>
                <a:cs typeface="ＭＳ Ｐゴシック" pitchFamily="-107" charset="-128"/>
              </a:rPr>
              <a:t>   t    a                     e      e    te      a    that     e   e   a                  a</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VUEPHZHMDZSHZOWSFPAPPDTSVPQUZWYMXUZUHSX</a:t>
            </a:r>
          </a:p>
          <a:p>
            <a:r>
              <a:rPr lang="en-US" sz="1200" kern="1200" baseline="0" dirty="0">
                <a:solidFill>
                  <a:schemeClr val="tx1"/>
                </a:solidFill>
                <a:latin typeface="Arial" charset="0"/>
                <a:ea typeface="ＭＳ Ｐゴシック" pitchFamily="-107" charset="-128"/>
                <a:cs typeface="ＭＳ Ｐゴシック" pitchFamily="-107" charset="-128"/>
              </a:rPr>
              <a:t>        e   t          ta    t    ha   e   ee     a   e       th            t       a</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EPYEPOPDZSZUFPOMBZWPFUPZHMDJUDTMOHMQ</a:t>
            </a:r>
          </a:p>
          <a:p>
            <a:r>
              <a:rPr lang="en-US" sz="1200" kern="1200" baseline="0" dirty="0">
                <a:solidFill>
                  <a:schemeClr val="tx1"/>
                </a:solidFill>
                <a:latin typeface="Arial" charset="0"/>
                <a:ea typeface="ＭＳ Ｐゴシック" pitchFamily="-107" charset="-128"/>
                <a:cs typeface="ＭＳ Ｐゴシック" pitchFamily="-107" charset="-128"/>
              </a:rPr>
              <a:t>   e     e   e    tat      e           the         t</a:t>
            </a:r>
          </a:p>
          <a:p>
            <a:r>
              <a:rPr lang="en-US" sz="1200" kern="1200" baseline="0" dirty="0">
                <a:solidFill>
                  <a:schemeClr val="tx1"/>
                </a:solidFill>
                <a:latin typeface="Arial" charset="0"/>
                <a:ea typeface="ＭＳ Ｐゴシック" pitchFamily="-107" charset="-128"/>
                <a:cs typeface="ＭＳ Ｐゴシック" pitchFamily="-107" charset="-128"/>
              </a:rPr>
              <a:t> </a:t>
            </a:r>
          </a:p>
          <a:p>
            <a:r>
              <a:rPr lang="en-US" sz="1200" kern="1200" baseline="0" dirty="0">
                <a:solidFill>
                  <a:schemeClr val="tx1"/>
                </a:solidFill>
                <a:latin typeface="Arial" charset="0"/>
                <a:ea typeface="ＭＳ Ｐゴシック" pitchFamily="-107" charset="-128"/>
                <a:cs typeface="ＭＳ Ｐゴシック" pitchFamily="-107" charset="-128"/>
              </a:rPr>
              <a:t>Only four letters have been identified, but already we have quite a bit of the</a:t>
            </a:r>
          </a:p>
          <a:p>
            <a:r>
              <a:rPr lang="en-US" sz="1200" kern="1200" baseline="0" dirty="0">
                <a:solidFill>
                  <a:schemeClr val="tx1"/>
                </a:solidFill>
                <a:latin typeface="Arial" charset="0"/>
                <a:ea typeface="ＭＳ Ｐゴシック" pitchFamily="-107" charset="-128"/>
                <a:cs typeface="ＭＳ Ｐゴシック" pitchFamily="-107" charset="-128"/>
              </a:rPr>
              <a:t>message. Continued analysis of frequencies plus trial and error should easily yield a</a:t>
            </a:r>
          </a:p>
          <a:p>
            <a:r>
              <a:rPr lang="en-US" sz="1200" kern="1200" baseline="0" dirty="0">
                <a:solidFill>
                  <a:schemeClr val="tx1"/>
                </a:solidFill>
                <a:latin typeface="Arial" charset="0"/>
                <a:ea typeface="ＭＳ Ｐゴシック" pitchFamily="-107" charset="-128"/>
                <a:cs typeface="ＭＳ Ｐゴシック" pitchFamily="-107" charset="-128"/>
              </a:rPr>
              <a:t>solution from this point. The complete plaintext, with spaces added between words,</a:t>
            </a:r>
          </a:p>
          <a:p>
            <a:r>
              <a:rPr lang="en-US" sz="1200" kern="1200" baseline="0" dirty="0">
                <a:solidFill>
                  <a:schemeClr val="tx1"/>
                </a:solidFill>
                <a:latin typeface="Arial" charset="0"/>
                <a:ea typeface="ＭＳ Ｐゴシック" pitchFamily="-107" charset="-128"/>
                <a:cs typeface="ＭＳ Ｐゴシック" pitchFamily="-107" charset="-128"/>
              </a:rPr>
              <a:t>follows: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it was disclosed yesterday that several informal but</a:t>
            </a:r>
          </a:p>
          <a:p>
            <a:r>
              <a:rPr lang="en-US" sz="1200" kern="1200" baseline="0" dirty="0">
                <a:solidFill>
                  <a:schemeClr val="tx1"/>
                </a:solidFill>
                <a:latin typeface="Arial" charset="0"/>
                <a:ea typeface="ＭＳ Ｐゴシック" pitchFamily="-107" charset="-128"/>
                <a:cs typeface="ＭＳ Ｐゴシック" pitchFamily="-107" charset="-128"/>
              </a:rPr>
              <a:t>direct contacts have been made with political</a:t>
            </a:r>
          </a:p>
          <a:p>
            <a:r>
              <a:rPr lang="en-US" sz="1200" kern="1200" baseline="0" dirty="0">
                <a:solidFill>
                  <a:schemeClr val="tx1"/>
                </a:solidFill>
                <a:latin typeface="Arial" charset="0"/>
                <a:ea typeface="ＭＳ Ｐゴシック" pitchFamily="-107" charset="-128"/>
                <a:cs typeface="ＭＳ Ｐゴシック" pitchFamily="-107" charset="-128"/>
              </a:rPr>
              <a:t>representatives of the Viet cong in Moscow</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Monoalphabetic ciphers are easy to break because they reflect the frequency</a:t>
            </a:r>
          </a:p>
          <a:p>
            <a:r>
              <a:rPr lang="en-US" sz="1200" kern="1200" baseline="0" dirty="0">
                <a:solidFill>
                  <a:schemeClr val="tx1"/>
                </a:solidFill>
                <a:latin typeface="Arial" charset="0"/>
                <a:ea typeface="ＭＳ Ｐゴシック" pitchFamily="-107" charset="-128"/>
                <a:cs typeface="ＭＳ Ｐゴシック" pitchFamily="-107" charset="-128"/>
              </a:rPr>
              <a:t>data of the original alphabet. A countermeasure is to provide multiple substitutes,</a:t>
            </a:r>
          </a:p>
          <a:p>
            <a:r>
              <a:rPr lang="en-US" sz="1200" kern="1200" baseline="0" dirty="0">
                <a:solidFill>
                  <a:schemeClr val="tx1"/>
                </a:solidFill>
                <a:latin typeface="Arial" charset="0"/>
                <a:ea typeface="ＭＳ Ｐゴシック" pitchFamily="-107" charset="-128"/>
                <a:cs typeface="ＭＳ Ｐゴシック" pitchFamily="-107" charset="-128"/>
              </a:rPr>
              <a:t> known as homophones, for a single letter. For example, the letter e could be assigned</a:t>
            </a:r>
          </a:p>
          <a:p>
            <a:r>
              <a:rPr lang="en-US" sz="1200" kern="1200" baseline="0" dirty="0">
                <a:solidFill>
                  <a:schemeClr val="tx1"/>
                </a:solidFill>
                <a:latin typeface="Arial" charset="0"/>
                <a:ea typeface="ＭＳ Ｐゴシック" pitchFamily="-107" charset="-128"/>
                <a:cs typeface="ＭＳ Ｐゴシック" pitchFamily="-107" charset="-128"/>
              </a:rPr>
              <a:t>a number of different cipher symbols, such as 16, 74, 35, and 21, with each</a:t>
            </a:r>
          </a:p>
          <a:p>
            <a:r>
              <a:rPr lang="en-US" sz="1200" kern="1200" baseline="0" dirty="0">
                <a:solidFill>
                  <a:schemeClr val="tx1"/>
                </a:solidFill>
                <a:latin typeface="Arial" charset="0"/>
                <a:ea typeface="ＭＳ Ｐゴシック" pitchFamily="-107" charset="-128"/>
                <a:cs typeface="ＭＳ Ｐゴシック" pitchFamily="-107" charset="-128"/>
              </a:rPr>
              <a:t>homophone assigned to a letter in rotation or randomly. If the number of symbols</a:t>
            </a:r>
          </a:p>
          <a:p>
            <a:r>
              <a:rPr lang="en-US" sz="1200" kern="1200" baseline="0" dirty="0">
                <a:solidFill>
                  <a:schemeClr val="tx1"/>
                </a:solidFill>
                <a:latin typeface="Arial" charset="0"/>
                <a:ea typeface="ＭＳ Ｐゴシック" pitchFamily="-107" charset="-128"/>
                <a:cs typeface="ＭＳ Ｐゴシック" pitchFamily="-107" charset="-128"/>
              </a:rPr>
              <a:t>assigned to each letter is proportional to the relative frequency of that letter, then</a:t>
            </a:r>
          </a:p>
          <a:p>
            <a:r>
              <a:rPr lang="en-US" sz="1200" kern="1200" baseline="0" dirty="0">
                <a:solidFill>
                  <a:schemeClr val="tx1"/>
                </a:solidFill>
                <a:latin typeface="Arial" charset="0"/>
                <a:ea typeface="ＭＳ Ｐゴシック" pitchFamily="-107" charset="-128"/>
                <a:cs typeface="ＭＳ Ｐゴシック" pitchFamily="-107" charset="-128"/>
              </a:rPr>
              <a:t>single-letter frequency information is completely obliterated. The great mathematician</a:t>
            </a:r>
          </a:p>
          <a:p>
            <a:r>
              <a:rPr lang="en-US" sz="1200" kern="1200" baseline="0" dirty="0">
                <a:solidFill>
                  <a:schemeClr val="tx1"/>
                </a:solidFill>
                <a:latin typeface="Arial" charset="0"/>
                <a:ea typeface="ＭＳ Ｐゴシック" pitchFamily="-107" charset="-128"/>
                <a:cs typeface="ＭＳ Ｐゴシック" pitchFamily="-107" charset="-128"/>
              </a:rPr>
              <a:t>Carl Friedrich Gauss believed that he had devised an unbreakable cipher using</a:t>
            </a:r>
          </a:p>
          <a:p>
            <a:r>
              <a:rPr lang="en-US" sz="1200" kern="1200" baseline="0" dirty="0">
                <a:solidFill>
                  <a:schemeClr val="tx1"/>
                </a:solidFill>
                <a:latin typeface="Arial" charset="0"/>
                <a:ea typeface="ＭＳ Ｐゴシック" pitchFamily="-107" charset="-128"/>
                <a:cs typeface="ＭＳ Ｐゴシック" pitchFamily="-107" charset="-128"/>
              </a:rPr>
              <a:t>homophones. However, even with homophones, each element of plaintext affects</a:t>
            </a:r>
          </a:p>
          <a:p>
            <a:r>
              <a:rPr lang="en-US" sz="1200" kern="1200" baseline="0" dirty="0">
                <a:solidFill>
                  <a:schemeClr val="tx1"/>
                </a:solidFill>
                <a:latin typeface="Arial" charset="0"/>
                <a:ea typeface="ＭＳ Ｐゴシック" pitchFamily="-107" charset="-128"/>
                <a:cs typeface="ＭＳ Ｐゴシック" pitchFamily="-107" charset="-128"/>
              </a:rPr>
              <a:t>only one element of ciphertext, and multiple-letter patterns (e.g., digram frequencies)</a:t>
            </a:r>
          </a:p>
          <a:p>
            <a:r>
              <a:rPr lang="en-US" sz="1200" kern="1200" baseline="0" dirty="0">
                <a:solidFill>
                  <a:schemeClr val="tx1"/>
                </a:solidFill>
                <a:latin typeface="Arial" charset="0"/>
                <a:ea typeface="ＭＳ Ｐゴシック" pitchFamily="-107" charset="-128"/>
                <a:cs typeface="ＭＳ Ｐゴシック" pitchFamily="-107" charset="-128"/>
              </a:rPr>
              <a:t>still survive in the ciphertext, making cryptanalysis relatively straightforward.</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Two principal methods are used in substitution ciphers to lessen the extent to</a:t>
            </a:r>
          </a:p>
          <a:p>
            <a:r>
              <a:rPr lang="en-US" sz="1200" kern="1200" baseline="0" dirty="0">
                <a:solidFill>
                  <a:schemeClr val="tx1"/>
                </a:solidFill>
                <a:latin typeface="Arial" charset="0"/>
                <a:ea typeface="ＭＳ Ｐゴシック" pitchFamily="-107" charset="-128"/>
                <a:cs typeface="ＭＳ Ｐゴシック" pitchFamily="-107" charset="-128"/>
              </a:rPr>
              <a:t>which the structure of the plaintext survives in the ciphertext: One approach is to</a:t>
            </a:r>
          </a:p>
          <a:p>
            <a:r>
              <a:rPr lang="en-US" sz="1200" kern="1200" baseline="0" dirty="0">
                <a:solidFill>
                  <a:schemeClr val="tx1"/>
                </a:solidFill>
                <a:latin typeface="Arial" charset="0"/>
                <a:ea typeface="ＭＳ Ｐゴシック" pitchFamily="-107" charset="-128"/>
                <a:cs typeface="ＭＳ Ｐゴシック" pitchFamily="-107" charset="-128"/>
              </a:rPr>
              <a:t>encrypt multiple letters of plaintext, and the other is to use multiple cipher alphabets.</a:t>
            </a:r>
          </a:p>
          <a:p>
            <a:r>
              <a:rPr lang="en-US" sz="1200" kern="1200" baseline="0" dirty="0">
                <a:solidFill>
                  <a:schemeClr val="tx1"/>
                </a:solidFill>
                <a:latin typeface="Arial" charset="0"/>
                <a:ea typeface="ＭＳ Ｐゴシック" pitchFamily="-107" charset="-128"/>
                <a:cs typeface="ＭＳ Ｐゴシック" pitchFamily="-107" charset="-128"/>
              </a:rPr>
              <a:t>We briefly examine each.</a:t>
            </a:r>
            <a:endParaRPr lang="en-AU" dirty="0">
              <a:solidFill>
                <a:srgbClr val="000000"/>
              </a:solidFill>
              <a:latin typeface="Arial" pitchFamily="-1" charset="0"/>
              <a:ea typeface="Arial" pitchFamily="-1" charset="0"/>
              <a:cs typeface="Arial" pitchFamily="-1"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49FF7EA2-A9A8-80F8-709F-4936F78051D1}"/>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2EF272E1-63E1-469E-A32E-5354BA1941D3}" type="slidenum">
              <a:rPr lang="en-US" altLang="en-US" sz="1200" b="0" i="0" baseline="0"/>
              <a:pPr/>
              <a:t>27</a:t>
            </a:fld>
            <a:endParaRPr lang="en-US" altLang="en-US" sz="1200" b="0" i="0" baseline="0"/>
          </a:p>
        </p:txBody>
      </p:sp>
      <p:sp>
        <p:nvSpPr>
          <p:cNvPr id="107523" name="Rectangle 2">
            <a:extLst>
              <a:ext uri="{FF2B5EF4-FFF2-40B4-BE49-F238E27FC236}">
                <a16:creationId xmlns:a16="http://schemas.microsoft.com/office/drawing/2014/main" id="{DE75F6F0-0AAA-2F98-C753-C663E7BD062A}"/>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F48987EF-B2A7-0F91-4ABD-933CD7784E0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A8A2807-5DAE-3149-A639-5FF06E7535C5}" type="slidenum">
              <a:rPr lang="en-AU">
                <a:latin typeface="Arial" pitchFamily="-1" charset="0"/>
              </a:rPr>
              <a:pPr/>
              <a:t>28</a:t>
            </a:fld>
            <a:endParaRPr lang="en-AU" dirty="0">
              <a:latin typeface="Arial" pitchFamily="-1"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Another way to improve on the simple monoalphabetic technique is to use different</a:t>
            </a:r>
          </a:p>
          <a:p>
            <a:r>
              <a:rPr lang="en-US" sz="1200" kern="1200" baseline="0" dirty="0">
                <a:solidFill>
                  <a:schemeClr val="tx1"/>
                </a:solidFill>
                <a:latin typeface="Arial" charset="0"/>
                <a:ea typeface="ＭＳ Ｐゴシック" pitchFamily="-107" charset="-128"/>
                <a:cs typeface="ＭＳ Ｐゴシック" pitchFamily="-107" charset="-128"/>
              </a:rPr>
              <a:t>monoalphabetic substitutions as one proceeds through the plaintext message.</a:t>
            </a:r>
          </a:p>
          <a:p>
            <a:r>
              <a:rPr lang="en-US" sz="1200" kern="1200" baseline="0" dirty="0">
                <a:solidFill>
                  <a:schemeClr val="tx1"/>
                </a:solidFill>
                <a:latin typeface="Arial" charset="0"/>
                <a:ea typeface="ＭＳ Ｐゴシック" pitchFamily="-107" charset="-128"/>
                <a:cs typeface="ＭＳ Ｐゴシック" pitchFamily="-107" charset="-128"/>
              </a:rPr>
              <a:t>The general name for this approach is polyalphabetic substitution cipher . All these</a:t>
            </a:r>
          </a:p>
          <a:p>
            <a:r>
              <a:rPr lang="en-US" sz="1200" kern="1200" baseline="0" dirty="0">
                <a:solidFill>
                  <a:schemeClr val="tx1"/>
                </a:solidFill>
                <a:latin typeface="Arial" charset="0"/>
                <a:ea typeface="ＭＳ Ｐゴシック" pitchFamily="-107" charset="-128"/>
                <a:cs typeface="ＭＳ Ｐゴシック" pitchFamily="-107" charset="-128"/>
              </a:rPr>
              <a:t>techniques have the following features in common: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1.  A set of related monoalphabetic substitution rules is used.</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2.  A key determines which particular rule is chosen for a given transformation.</a:t>
            </a:r>
            <a:endParaRPr lang="en-AU" dirty="0">
              <a:latin typeface="Arial" pitchFamily="-1" charset="0"/>
              <a:ea typeface="Arial" pitchFamily="-1" charset="0"/>
              <a:cs typeface="Arial" pitchFamily="-1"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charset="0"/>
                <a:ea typeface="ＭＳ Ｐゴシック" pitchFamily="-107" charset="-128"/>
                <a:cs typeface="ＭＳ Ｐゴシック" pitchFamily="-107" charset="-128"/>
              </a:rPr>
              <a:t> Despite this level of confidence in its security, the Playfair cipher is relatively</a:t>
            </a:r>
          </a:p>
          <a:p>
            <a:r>
              <a:rPr lang="en-US" sz="1200" kern="1200" baseline="0" dirty="0">
                <a:solidFill>
                  <a:schemeClr val="tx1"/>
                </a:solidFill>
                <a:latin typeface="Arial" charset="0"/>
                <a:ea typeface="ＭＳ Ｐゴシック" pitchFamily="-107" charset="-128"/>
                <a:cs typeface="ＭＳ Ｐゴシック" pitchFamily="-107" charset="-128"/>
              </a:rPr>
              <a:t>easy to break, because it still leaves much of the structure of the plaintext language</a:t>
            </a:r>
          </a:p>
          <a:p>
            <a:r>
              <a:rPr lang="en-US" sz="1200" kern="1200" baseline="0" dirty="0">
                <a:solidFill>
                  <a:schemeClr val="tx1"/>
                </a:solidFill>
                <a:latin typeface="Arial" charset="0"/>
                <a:ea typeface="ＭＳ Ｐゴシック" pitchFamily="-107" charset="-128"/>
                <a:cs typeface="ＭＳ Ｐゴシック" pitchFamily="-107" charset="-128"/>
              </a:rPr>
              <a:t>intact. A few hundred letters of ciphertext are generally sufficient.</a:t>
            </a:r>
          </a:p>
          <a:p>
            <a:r>
              <a:rPr lang="en-US" sz="1200" kern="1200" baseline="0" dirty="0">
                <a:solidFill>
                  <a:schemeClr val="tx1"/>
                </a:solidFill>
                <a:latin typeface="Arial" charset="0"/>
                <a:ea typeface="ＭＳ Ｐゴシック" pitchFamily="-107" charset="-128"/>
                <a:cs typeface="ＭＳ Ｐゴシック" pitchFamily="-107" charset="-128"/>
              </a:rPr>
              <a:t>One way of revealing the effectiveness of the Playfair and other ciphers</a:t>
            </a:r>
          </a:p>
          <a:p>
            <a:r>
              <a:rPr lang="en-US" sz="1200" kern="1200" baseline="0" dirty="0">
                <a:solidFill>
                  <a:schemeClr val="tx1"/>
                </a:solidFill>
                <a:latin typeface="Arial" charset="0"/>
                <a:ea typeface="ＭＳ Ｐゴシック" pitchFamily="-107" charset="-128"/>
                <a:cs typeface="ＭＳ Ｐゴシック" pitchFamily="-107" charset="-128"/>
              </a:rPr>
              <a:t>is shown in Figure 2.6. The line labeled plaintext  plots a typical frequency</a:t>
            </a:r>
          </a:p>
          <a:p>
            <a:r>
              <a:rPr lang="en-US" sz="1200" kern="1200" baseline="0" dirty="0">
                <a:solidFill>
                  <a:schemeClr val="tx1"/>
                </a:solidFill>
                <a:latin typeface="Arial" charset="0"/>
                <a:ea typeface="ＭＳ Ｐゴシック" pitchFamily="-107" charset="-128"/>
                <a:cs typeface="ＭＳ Ｐゴシック" pitchFamily="-107" charset="-128"/>
              </a:rPr>
              <a:t>distribution of the 26 alphabetic characters (no distinction between upper</a:t>
            </a:r>
          </a:p>
          <a:p>
            <a:r>
              <a:rPr lang="en-US" sz="1200" kern="1200" baseline="0" dirty="0">
                <a:solidFill>
                  <a:schemeClr val="tx1"/>
                </a:solidFill>
                <a:latin typeface="Arial" charset="0"/>
                <a:ea typeface="ＭＳ Ｐゴシック" pitchFamily="-107" charset="-128"/>
                <a:cs typeface="ＭＳ Ｐゴシック" pitchFamily="-107" charset="-128"/>
              </a:rPr>
              <a:t>and lower case) in ordinary text. This is also the frequency distribution of any</a:t>
            </a:r>
          </a:p>
          <a:p>
            <a:r>
              <a:rPr lang="en-US" sz="1200" kern="1200" baseline="0" dirty="0">
                <a:solidFill>
                  <a:schemeClr val="tx1"/>
                </a:solidFill>
                <a:latin typeface="Arial" charset="0"/>
                <a:ea typeface="ＭＳ Ｐゴシック" pitchFamily="-107" charset="-128"/>
                <a:cs typeface="ＭＳ Ｐゴシック" pitchFamily="-107" charset="-128"/>
              </a:rPr>
              <a:t>monoalphabetic substitution cipher, because the frequency values for individual</a:t>
            </a:r>
          </a:p>
          <a:p>
            <a:r>
              <a:rPr lang="en-US" sz="1200" kern="1200" baseline="0" dirty="0">
                <a:solidFill>
                  <a:schemeClr val="tx1"/>
                </a:solidFill>
                <a:latin typeface="Arial" charset="0"/>
                <a:ea typeface="ＭＳ Ｐゴシック" pitchFamily="-107" charset="-128"/>
                <a:cs typeface="ＭＳ Ｐゴシック" pitchFamily="-107" charset="-128"/>
              </a:rPr>
              <a:t>letters are the same, just with different letters substituted for the original letters.</a:t>
            </a:r>
          </a:p>
          <a:p>
            <a:r>
              <a:rPr lang="en-US" sz="1200" kern="1200" baseline="0" dirty="0">
                <a:solidFill>
                  <a:schemeClr val="tx1"/>
                </a:solidFill>
                <a:latin typeface="Arial" charset="0"/>
                <a:ea typeface="ＭＳ Ｐゴシック" pitchFamily="-107" charset="-128"/>
                <a:cs typeface="ＭＳ Ｐゴシック" pitchFamily="-107" charset="-128"/>
              </a:rPr>
              <a:t>The plot is developed in the following way: The number of occurrences of each</a:t>
            </a:r>
          </a:p>
          <a:p>
            <a:r>
              <a:rPr lang="en-US" sz="1200" kern="1200" baseline="0" dirty="0">
                <a:solidFill>
                  <a:schemeClr val="tx1"/>
                </a:solidFill>
                <a:latin typeface="Arial" charset="0"/>
                <a:ea typeface="ＭＳ Ｐゴシック" pitchFamily="-107" charset="-128"/>
                <a:cs typeface="ＭＳ Ｐゴシック" pitchFamily="-107" charset="-128"/>
              </a:rPr>
              <a:t>letter in the text is counted and divided by the number of occurrences of the</a:t>
            </a:r>
          </a:p>
          <a:p>
            <a:r>
              <a:rPr lang="en-US" sz="1200" kern="1200" baseline="0" dirty="0">
                <a:solidFill>
                  <a:schemeClr val="tx1"/>
                </a:solidFill>
                <a:latin typeface="Arial" charset="0"/>
                <a:ea typeface="ＭＳ Ｐゴシック" pitchFamily="-107" charset="-128"/>
                <a:cs typeface="ＭＳ Ｐゴシック" pitchFamily="-107" charset="-128"/>
              </a:rPr>
              <a:t>most frequently used letter. Using the results of Figure 2.5, we see that</a:t>
            </a:r>
          </a:p>
          <a:p>
            <a:r>
              <a:rPr lang="en-US" sz="1200" kern="1200" baseline="0" dirty="0">
                <a:solidFill>
                  <a:schemeClr val="tx1"/>
                </a:solidFill>
                <a:latin typeface="Arial" charset="0"/>
                <a:ea typeface="ＭＳ Ｐゴシック" pitchFamily="-107" charset="-128"/>
                <a:cs typeface="ＭＳ Ｐゴシック" pitchFamily="-107" charset="-128"/>
              </a:rPr>
              <a:t>e is the most frequently used letter. As a result, e has a relative frequency of 1, t of</a:t>
            </a:r>
          </a:p>
          <a:p>
            <a:r>
              <a:rPr lang="en-US" sz="1200" kern="1200" baseline="0" dirty="0">
                <a:solidFill>
                  <a:schemeClr val="tx1"/>
                </a:solidFill>
                <a:latin typeface="Arial" charset="0"/>
                <a:ea typeface="ＭＳ Ｐゴシック" pitchFamily="-107" charset="-128"/>
                <a:cs typeface="ＭＳ Ｐゴシック" pitchFamily="-107" charset="-128"/>
              </a:rPr>
              <a:t> 9.056/12.702   0.72, and so on. The points on the horizontal axis correspond</a:t>
            </a:r>
          </a:p>
          <a:p>
            <a:r>
              <a:rPr lang="en-US" sz="1200" kern="1200" baseline="0" dirty="0">
                <a:solidFill>
                  <a:schemeClr val="tx1"/>
                </a:solidFill>
                <a:latin typeface="Arial" charset="0"/>
                <a:ea typeface="ＭＳ Ｐゴシック" pitchFamily="-107" charset="-128"/>
                <a:cs typeface="ＭＳ Ｐゴシック" pitchFamily="-107" charset="-128"/>
              </a:rPr>
              <a:t>to the letters in order of decreasing frequency.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Figure 2.6 also shows the frequency distribution that results when the text</a:t>
            </a:r>
          </a:p>
          <a:p>
            <a:r>
              <a:rPr lang="en-US" sz="1200" kern="1200" baseline="0" dirty="0">
                <a:solidFill>
                  <a:schemeClr val="tx1"/>
                </a:solidFill>
                <a:latin typeface="Arial" charset="0"/>
                <a:ea typeface="ＭＳ Ｐゴシック" pitchFamily="-107" charset="-128"/>
                <a:cs typeface="ＭＳ Ｐゴシック" pitchFamily="-107" charset="-128"/>
              </a:rPr>
              <a:t>is encrypted using the Playfair cipher. To normalize the plot, the number of</a:t>
            </a:r>
          </a:p>
          <a:p>
            <a:r>
              <a:rPr lang="en-US" sz="1200" kern="1200" baseline="0" dirty="0">
                <a:solidFill>
                  <a:schemeClr val="tx1"/>
                </a:solidFill>
                <a:latin typeface="Arial" charset="0"/>
                <a:ea typeface="ＭＳ Ｐゴシック" pitchFamily="-107" charset="-128"/>
                <a:cs typeface="ＭＳ Ｐゴシック" pitchFamily="-107" charset="-128"/>
              </a:rPr>
              <a:t>occurrences of each letter in the ciphertext was again divided by the number of</a:t>
            </a:r>
          </a:p>
          <a:p>
            <a:r>
              <a:rPr lang="en-US" sz="1200" kern="1200" baseline="0" dirty="0">
                <a:solidFill>
                  <a:schemeClr val="tx1"/>
                </a:solidFill>
                <a:latin typeface="Arial" charset="0"/>
                <a:ea typeface="ＭＳ Ｐゴシック" pitchFamily="-107" charset="-128"/>
                <a:cs typeface="ＭＳ Ｐゴシック" pitchFamily="-107" charset="-128"/>
              </a:rPr>
              <a:t>occurrences of e in the plaintext. The resulting plot therefore shows the extent</a:t>
            </a:r>
          </a:p>
          <a:p>
            <a:r>
              <a:rPr lang="en-US" sz="1200" kern="1200" baseline="0" dirty="0">
                <a:solidFill>
                  <a:schemeClr val="tx1"/>
                </a:solidFill>
                <a:latin typeface="Arial" charset="0"/>
                <a:ea typeface="ＭＳ Ｐゴシック" pitchFamily="-107" charset="-128"/>
                <a:cs typeface="ＭＳ Ｐゴシック" pitchFamily="-107" charset="-128"/>
              </a:rPr>
              <a:t>to which the frequency distribution of letters, which makes it trivial to solve</a:t>
            </a:r>
          </a:p>
          <a:p>
            <a:r>
              <a:rPr lang="en-US" sz="1200" kern="1200" baseline="0" dirty="0">
                <a:solidFill>
                  <a:schemeClr val="tx1"/>
                </a:solidFill>
                <a:latin typeface="Arial" charset="0"/>
                <a:ea typeface="ＭＳ Ｐゴシック" pitchFamily="-107" charset="-128"/>
                <a:cs typeface="ＭＳ Ｐゴシック" pitchFamily="-107" charset="-128"/>
              </a:rPr>
              <a:t>substitution ciphers, is masked by encryption. If the frequency distribution</a:t>
            </a:r>
          </a:p>
          <a:p>
            <a:r>
              <a:rPr lang="en-US" sz="1200" kern="1200" baseline="0" dirty="0">
                <a:solidFill>
                  <a:schemeClr val="tx1"/>
                </a:solidFill>
                <a:latin typeface="Arial" charset="0"/>
                <a:ea typeface="ＭＳ Ｐゴシック" pitchFamily="-107" charset="-128"/>
                <a:cs typeface="ＭＳ Ｐゴシック" pitchFamily="-107" charset="-128"/>
              </a:rPr>
              <a:t>information were totally concealed in the encryption process, the ciphertext plot</a:t>
            </a:r>
          </a:p>
          <a:p>
            <a:r>
              <a:rPr lang="en-US" sz="1200" kern="1200" baseline="0" dirty="0">
                <a:solidFill>
                  <a:schemeClr val="tx1"/>
                </a:solidFill>
                <a:latin typeface="Arial" charset="0"/>
                <a:ea typeface="ＭＳ Ｐゴシック" pitchFamily="-107" charset="-128"/>
                <a:cs typeface="ＭＳ Ｐゴシック" pitchFamily="-107" charset="-128"/>
              </a:rPr>
              <a:t>of frequencies would be flat, and cryptanalysis using ciphertext only would be</a:t>
            </a:r>
          </a:p>
          <a:p>
            <a:r>
              <a:rPr lang="en-US" sz="1200" kern="1200" baseline="0" dirty="0">
                <a:solidFill>
                  <a:schemeClr val="tx1"/>
                </a:solidFill>
                <a:latin typeface="Arial" charset="0"/>
                <a:ea typeface="ＭＳ Ｐゴシック" pitchFamily="-107" charset="-128"/>
                <a:cs typeface="ＭＳ Ｐゴシック" pitchFamily="-107" charset="-128"/>
              </a:rPr>
              <a:t>effectively impossible. As the figure shows, the Playfair cipher has a flatter distribution</a:t>
            </a:r>
          </a:p>
          <a:p>
            <a:r>
              <a:rPr lang="en-US" sz="1200" kern="1200" baseline="0" dirty="0">
                <a:solidFill>
                  <a:schemeClr val="tx1"/>
                </a:solidFill>
                <a:latin typeface="Arial" charset="0"/>
                <a:ea typeface="ＭＳ Ｐゴシック" pitchFamily="-107" charset="-128"/>
                <a:cs typeface="ＭＳ Ｐゴシック" pitchFamily="-107" charset="-128"/>
              </a:rPr>
              <a:t>than does plaintext, but nevertheless, it reveals plenty of structure for</a:t>
            </a:r>
          </a:p>
          <a:p>
            <a:r>
              <a:rPr lang="en-US" sz="1200" kern="1200" baseline="0" dirty="0">
                <a:solidFill>
                  <a:schemeClr val="tx1"/>
                </a:solidFill>
                <a:latin typeface="Arial" charset="0"/>
                <a:ea typeface="ＭＳ Ｐゴシック" pitchFamily="-107" charset="-128"/>
                <a:cs typeface="ＭＳ Ｐゴシック" pitchFamily="-107" charset="-128"/>
              </a:rPr>
              <a:t>a cryptanalyst to work with. The plot also shows the Vigenère cipher, discussed</a:t>
            </a:r>
          </a:p>
          <a:p>
            <a:r>
              <a:rPr lang="en-US" sz="1200" kern="1200" baseline="0" dirty="0">
                <a:solidFill>
                  <a:schemeClr val="tx1"/>
                </a:solidFill>
                <a:latin typeface="Arial" charset="0"/>
                <a:ea typeface="ＭＳ Ｐゴシック" pitchFamily="-107" charset="-128"/>
                <a:cs typeface="ＭＳ Ｐゴシック" pitchFamily="-107" charset="-128"/>
              </a:rPr>
              <a:t>subsequently. The Hill  and Vigenère curves on the plot are based on results</a:t>
            </a:r>
          </a:p>
          <a:p>
            <a:r>
              <a:rPr lang="en-US" sz="1200" kern="1200" baseline="0" dirty="0">
                <a:solidFill>
                  <a:schemeClr val="tx1"/>
                </a:solidFill>
                <a:latin typeface="Arial" charset="0"/>
                <a:ea typeface="ＭＳ Ｐゴシック" pitchFamily="-107" charset="-128"/>
                <a:cs typeface="ＭＳ Ｐゴシック" pitchFamily="-107" charset="-128"/>
              </a:rPr>
              <a:t>reported in [SIMM93].</a:t>
            </a:r>
            <a:endParaRPr lang="en-US" dirty="0"/>
          </a:p>
        </p:txBody>
      </p:sp>
      <p:sp>
        <p:nvSpPr>
          <p:cNvPr id="4" name="Slide Number Placeholder 3"/>
          <p:cNvSpPr>
            <a:spLocks noGrp="1"/>
          </p:cNvSpPr>
          <p:nvPr>
            <p:ph type="sldNum" sz="quarter" idx="10"/>
          </p:nvPr>
        </p:nvSpPr>
        <p:spPr/>
        <p:txBody>
          <a:bodyPr/>
          <a:lstStyle/>
          <a:p>
            <a:pPr>
              <a:defRPr/>
            </a:pPr>
            <a:fld id="{4DDA18FF-09AB-534E-BCD5-8E9C52E261E8}" type="slidenum">
              <a:rPr lang="en-AU" smtClean="0"/>
              <a:pPr>
                <a:defRPr/>
              </a:pPr>
              <a:t>29</a:t>
            </a:fld>
            <a:endParaRPr lang="en-A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A90381F-9F59-7C47-AF34-604EC30E9B9F}" type="slidenum">
              <a:rPr lang="en-AU">
                <a:latin typeface="Arial" pitchFamily="-1" charset="0"/>
              </a:rPr>
              <a:pPr/>
              <a:t>30</a:t>
            </a:fld>
            <a:endParaRPr lang="en-AU" dirty="0">
              <a:latin typeface="Arial" pitchFamily="-1"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The best known, and one of the simplest, polyalphabetic ciphers</a:t>
            </a:r>
          </a:p>
          <a:p>
            <a:r>
              <a:rPr lang="en-US" sz="1200" kern="1200" baseline="0" dirty="0">
                <a:solidFill>
                  <a:schemeClr val="tx1"/>
                </a:solidFill>
                <a:latin typeface="Arial" charset="0"/>
                <a:ea typeface="ＭＳ Ｐゴシック" pitchFamily="-107" charset="-128"/>
                <a:cs typeface="ＭＳ Ｐゴシック" pitchFamily="-107" charset="-128"/>
              </a:rPr>
              <a:t>is the Vigenère cipher. In this scheme, the set of related monoalphabetic substitution</a:t>
            </a:r>
          </a:p>
          <a:p>
            <a:r>
              <a:rPr lang="en-US" sz="1200" kern="1200" baseline="0" dirty="0">
                <a:solidFill>
                  <a:schemeClr val="tx1"/>
                </a:solidFill>
                <a:latin typeface="Arial" charset="0"/>
                <a:ea typeface="ＭＳ Ｐゴシック" pitchFamily="-107" charset="-128"/>
                <a:cs typeface="ＭＳ Ｐゴシック" pitchFamily="-107" charset="-128"/>
              </a:rPr>
              <a:t>rules consists of the 26 Caesar ciphers with shifts of 0 through 25. Each cipher is</a:t>
            </a:r>
          </a:p>
          <a:p>
            <a:r>
              <a:rPr lang="en-US" sz="1200" kern="1200" baseline="0" dirty="0">
                <a:solidFill>
                  <a:schemeClr val="tx1"/>
                </a:solidFill>
                <a:latin typeface="Arial" charset="0"/>
                <a:ea typeface="ＭＳ Ｐゴシック" pitchFamily="-107" charset="-128"/>
                <a:cs typeface="ＭＳ Ｐゴシック" pitchFamily="-107" charset="-128"/>
              </a:rPr>
              <a:t>denoted by a key letter, which is the ciphertext letter that substitutes for the plaintext</a:t>
            </a:r>
          </a:p>
          <a:p>
            <a:r>
              <a:rPr lang="en-US" sz="1200" kern="1200" baseline="0" dirty="0">
                <a:solidFill>
                  <a:schemeClr val="tx1"/>
                </a:solidFill>
                <a:latin typeface="Arial" charset="0"/>
                <a:ea typeface="ＭＳ Ｐゴシック" pitchFamily="-107" charset="-128"/>
                <a:cs typeface="ＭＳ Ｐゴシック" pitchFamily="-107" charset="-128"/>
              </a:rPr>
              <a:t>letter a. Thus, a Caesar cipher with a shift of 3 is denoted by the key value 3.</a:t>
            </a:r>
          </a:p>
          <a:p>
            <a:endParaRPr lang="en-US" sz="1200" kern="1200" baseline="0" dirty="0">
              <a:solidFill>
                <a:schemeClr val="tx1"/>
              </a:solidFill>
              <a:latin typeface="Arial" charset="0"/>
              <a:ea typeface="ＭＳ Ｐゴシック" pitchFamily="-107" charset="-128"/>
              <a:cs typeface="ＭＳ Ｐゴシック" pitchFamily="-10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9BA5B-9AA7-2348-D11D-4A0171B8F58C}"/>
            </a:ext>
          </a:extLst>
        </p:cNvPr>
        <p:cNvGrpSpPr/>
        <p:nvPr/>
      </p:nvGrpSpPr>
      <p:grpSpPr>
        <a:xfrm>
          <a:off x="0" y="0"/>
          <a:ext cx="0" cy="0"/>
          <a:chOff x="0" y="0"/>
          <a:chExt cx="0" cy="0"/>
        </a:xfrm>
      </p:grpSpPr>
      <p:sp>
        <p:nvSpPr>
          <p:cNvPr id="19458" name="Rectangle 7">
            <a:extLst>
              <a:ext uri="{FF2B5EF4-FFF2-40B4-BE49-F238E27FC236}">
                <a16:creationId xmlns:a16="http://schemas.microsoft.com/office/drawing/2014/main" id="{3C3D644B-AF41-FAF4-2A7C-B16ECF03B46D}"/>
              </a:ext>
            </a:extLst>
          </p:cNvPr>
          <p:cNvSpPr>
            <a:spLocks noGrp="1" noChangeArrowheads="1"/>
          </p:cNvSpPr>
          <p:nvPr>
            <p:ph type="sldNum" sz="quarter" idx="5"/>
          </p:nvPr>
        </p:nvSpPr>
        <p:spPr>
          <a:noFill/>
        </p:spPr>
        <p:txBody>
          <a:bodyPr/>
          <a:lstStyle/>
          <a:p>
            <a:fld id="{87AB4349-EBA6-734F-968E-76D033A1EA87}" type="slidenum">
              <a:rPr lang="en-AU">
                <a:latin typeface="Arial" pitchFamily="-1" charset="0"/>
              </a:rPr>
              <a:pPr/>
              <a:t>3</a:t>
            </a:fld>
            <a:endParaRPr lang="en-AU" dirty="0">
              <a:latin typeface="Arial" pitchFamily="-1" charset="0"/>
            </a:endParaRPr>
          </a:p>
        </p:txBody>
      </p:sp>
      <p:sp>
        <p:nvSpPr>
          <p:cNvPr id="19459" name="Rectangle 2">
            <a:extLst>
              <a:ext uri="{FF2B5EF4-FFF2-40B4-BE49-F238E27FC236}">
                <a16:creationId xmlns:a16="http://schemas.microsoft.com/office/drawing/2014/main" id="{C12CA0E7-E36D-9BC6-448B-414E3847366C}"/>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7EC090-0F6B-C21A-8D4D-154699905423}"/>
              </a:ext>
            </a:extLst>
          </p:cNvPr>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Symmetric encryption, also referred to as conventional encryption or single-key</a:t>
            </a:r>
          </a:p>
          <a:p>
            <a:r>
              <a:rPr lang="en-US" sz="1200" kern="1200" baseline="0" dirty="0">
                <a:solidFill>
                  <a:schemeClr val="tx1"/>
                </a:solidFill>
                <a:latin typeface="Arial" charset="0"/>
                <a:ea typeface="ＭＳ Ｐゴシック" pitchFamily="-107" charset="-128"/>
                <a:cs typeface="ＭＳ Ｐゴシック" pitchFamily="-107" charset="-128"/>
              </a:rPr>
              <a:t>encryption, was the only type of encryption in use prior to the development of public key</a:t>
            </a:r>
          </a:p>
          <a:p>
            <a:r>
              <a:rPr lang="en-US" sz="1200" kern="1200" baseline="0" dirty="0">
                <a:solidFill>
                  <a:schemeClr val="tx1"/>
                </a:solidFill>
                <a:latin typeface="Arial" charset="0"/>
                <a:ea typeface="ＭＳ Ｐゴシック" pitchFamily="-107" charset="-128"/>
                <a:cs typeface="ＭＳ Ｐゴシック" pitchFamily="-107" charset="-128"/>
              </a:rPr>
              <a:t>encryption in the 1970s. It remains by far the most widely used of the two types</a:t>
            </a:r>
          </a:p>
          <a:p>
            <a:r>
              <a:rPr lang="en-US" sz="1200" kern="1200" baseline="0" dirty="0">
                <a:solidFill>
                  <a:schemeClr val="tx1"/>
                </a:solidFill>
                <a:latin typeface="Arial" charset="0"/>
                <a:ea typeface="ＭＳ Ｐゴシック" pitchFamily="-107" charset="-128"/>
                <a:cs typeface="ＭＳ Ｐゴシック" pitchFamily="-107" charset="-128"/>
              </a:rPr>
              <a:t>of encryption. Part One examines a number of symmetric ciphers. In this chapter, we</a:t>
            </a:r>
          </a:p>
          <a:p>
            <a:r>
              <a:rPr lang="en-US" sz="1200" kern="1200" baseline="0" dirty="0">
                <a:solidFill>
                  <a:schemeClr val="tx1"/>
                </a:solidFill>
                <a:latin typeface="Arial" charset="0"/>
                <a:ea typeface="ＭＳ Ｐゴシック" pitchFamily="-107" charset="-128"/>
                <a:cs typeface="ＭＳ Ｐゴシック" pitchFamily="-107" charset="-128"/>
              </a:rPr>
              <a:t>begin with a look at a general model for the symmetric encryption process; this will</a:t>
            </a:r>
          </a:p>
          <a:p>
            <a:r>
              <a:rPr lang="en-US" sz="1200" kern="1200" baseline="0" dirty="0">
                <a:solidFill>
                  <a:schemeClr val="tx1"/>
                </a:solidFill>
                <a:latin typeface="Arial" charset="0"/>
                <a:ea typeface="ＭＳ Ｐゴシック" pitchFamily="-107" charset="-128"/>
                <a:cs typeface="ＭＳ Ｐゴシック" pitchFamily="-107" charset="-128"/>
              </a:rPr>
              <a:t>enable us to understand the context within which the algorithms are used. Next, we</a:t>
            </a:r>
          </a:p>
          <a:p>
            <a:r>
              <a:rPr lang="en-US" sz="1200" kern="1200" baseline="0" dirty="0">
                <a:solidFill>
                  <a:schemeClr val="tx1"/>
                </a:solidFill>
                <a:latin typeface="Arial" charset="0"/>
                <a:ea typeface="ＭＳ Ｐゴシック" pitchFamily="-107" charset="-128"/>
                <a:cs typeface="ＭＳ Ｐゴシック" pitchFamily="-107" charset="-128"/>
              </a:rPr>
              <a:t>examine a variety of algorithms in use before the computer era. Finally, we look briefly</a:t>
            </a:r>
          </a:p>
          <a:p>
            <a:r>
              <a:rPr lang="en-US" sz="1200" kern="1200" baseline="0" dirty="0">
                <a:solidFill>
                  <a:schemeClr val="tx1"/>
                </a:solidFill>
                <a:latin typeface="Arial" charset="0"/>
                <a:ea typeface="ＭＳ Ｐゴシック" pitchFamily="-107" charset="-128"/>
                <a:cs typeface="ＭＳ Ｐゴシック" pitchFamily="-107" charset="-128"/>
              </a:rPr>
              <a:t>at a different approach known as steganography. Chapters 3 and 5 introduce the two</a:t>
            </a:r>
          </a:p>
          <a:p>
            <a:r>
              <a:rPr lang="en-US" sz="1200" kern="1200" baseline="0" dirty="0">
                <a:solidFill>
                  <a:schemeClr val="tx1"/>
                </a:solidFill>
                <a:latin typeface="Arial" charset="0"/>
                <a:ea typeface="ＭＳ Ｐゴシック" pitchFamily="-107" charset="-128"/>
                <a:cs typeface="ＭＳ Ｐゴシック" pitchFamily="-107" charset="-128"/>
              </a:rPr>
              <a:t>most widely used symmetric cipher: DES and AES.</a:t>
            </a:r>
            <a:endParaRPr lang="en-US" dirty="0">
              <a:latin typeface="Arial" pitchFamily="-1" charset="0"/>
              <a:ea typeface="ＭＳ Ｐゴシック" pitchFamily="-1" charset="-128"/>
              <a:cs typeface="ＭＳ Ｐゴシック" pitchFamily="-1" charset="-128"/>
            </a:endParaRPr>
          </a:p>
          <a:p>
            <a:pPr eaLnBrk="1" hangingPunct="1"/>
            <a:endParaRPr lang="en-AU" dirty="0">
              <a:latin typeface="Arial" pitchFamily="-1" charset="0"/>
              <a:ea typeface="Arial" pitchFamily="-1" charset="0"/>
              <a:cs typeface="Arial" pitchFamily="-1" charset="0"/>
            </a:endParaRPr>
          </a:p>
        </p:txBody>
      </p:sp>
    </p:spTree>
    <p:extLst>
      <p:ext uri="{BB962C8B-B14F-4D97-AF65-F5344CB8AC3E}">
        <p14:creationId xmlns:p14="http://schemas.microsoft.com/office/powerpoint/2010/main" val="666290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A36B754D-DCBC-3EE1-4AE8-341975406DE0}"/>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C741DC33-3FD4-4D8A-9EB6-9FC557DFB567}" type="slidenum">
              <a:rPr lang="en-US" altLang="en-US" sz="1200" b="0" i="0" baseline="0"/>
              <a:pPr/>
              <a:t>31</a:t>
            </a:fld>
            <a:endParaRPr lang="en-US" altLang="en-US" sz="1200" b="0" i="0" baseline="0"/>
          </a:p>
        </p:txBody>
      </p:sp>
      <p:sp>
        <p:nvSpPr>
          <p:cNvPr id="119811" name="Rectangle 2">
            <a:extLst>
              <a:ext uri="{FF2B5EF4-FFF2-40B4-BE49-F238E27FC236}">
                <a16:creationId xmlns:a16="http://schemas.microsoft.com/office/drawing/2014/main" id="{2D4D7176-5A92-484A-DF34-CD704DEC9CC5}"/>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4837B6BD-CA00-CDA8-A220-8FD8D0BE7AF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83CEDE02-72D8-D9AC-C729-1D9C8622D9A4}"/>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FEC8A9A6-3315-4B98-9717-A6AF251B8E65}" type="slidenum">
              <a:rPr lang="en-US" altLang="en-US" sz="1200" b="0" i="0" baseline="0"/>
              <a:pPr/>
              <a:t>32</a:t>
            </a:fld>
            <a:endParaRPr lang="en-US" altLang="en-US" sz="1200" b="0" i="0" baseline="0"/>
          </a:p>
        </p:txBody>
      </p:sp>
      <p:sp>
        <p:nvSpPr>
          <p:cNvPr id="121859" name="Rectangle 2">
            <a:extLst>
              <a:ext uri="{FF2B5EF4-FFF2-40B4-BE49-F238E27FC236}">
                <a16:creationId xmlns:a16="http://schemas.microsoft.com/office/drawing/2014/main" id="{5183D96D-323D-DB0B-A04C-2C652654C753}"/>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7B65C6C8-B521-9D8C-BA9B-6088128ABAC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0475321B-212D-61EF-7F34-2AFFB92C2572}"/>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9916E80B-6925-4A3B-83D3-2210683F08C1}" type="slidenum">
              <a:rPr lang="en-US" altLang="en-US" sz="1200" b="0" i="0" baseline="0"/>
              <a:pPr/>
              <a:t>33</a:t>
            </a:fld>
            <a:endParaRPr lang="en-US" altLang="en-US" sz="1200" b="0" i="0" baseline="0"/>
          </a:p>
        </p:txBody>
      </p:sp>
      <p:sp>
        <p:nvSpPr>
          <p:cNvPr id="123907" name="Rectangle 2">
            <a:extLst>
              <a:ext uri="{FF2B5EF4-FFF2-40B4-BE49-F238E27FC236}">
                <a16:creationId xmlns:a16="http://schemas.microsoft.com/office/drawing/2014/main" id="{CCBF4390-20B2-9DD1-4BA0-2AD7B310279D}"/>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CC608ED1-EA59-B55B-DF16-397CDEEC686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14740E2B-3A4B-1239-8B28-4BCCE7A9142D}"/>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5E4DEE50-9AD0-4F9B-9E7F-7AD9CB24B241}" type="slidenum">
              <a:rPr lang="en-US" altLang="en-US" sz="1200" b="0" i="0" baseline="0"/>
              <a:pPr/>
              <a:t>34</a:t>
            </a:fld>
            <a:endParaRPr lang="en-US" altLang="en-US" sz="1200" b="0" i="0" baseline="0"/>
          </a:p>
        </p:txBody>
      </p:sp>
      <p:sp>
        <p:nvSpPr>
          <p:cNvPr id="125955" name="Rectangle 2">
            <a:extLst>
              <a:ext uri="{FF2B5EF4-FFF2-40B4-BE49-F238E27FC236}">
                <a16:creationId xmlns:a16="http://schemas.microsoft.com/office/drawing/2014/main" id="{3C2134BD-80B2-1317-E759-CD8412A08982}"/>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C6B211C3-58DD-5867-1223-172FDAB6612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230936DD-3AE6-568C-B1B6-2841A382CFAB}"/>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AFA24287-59A8-4FF4-A2A7-19C4033432C7}" type="slidenum">
              <a:rPr lang="en-US" altLang="en-US" sz="1200" b="0" i="0" baseline="0"/>
              <a:pPr/>
              <a:t>35</a:t>
            </a:fld>
            <a:endParaRPr lang="en-US" altLang="en-US" sz="1200" b="0" i="0" baseline="0"/>
          </a:p>
        </p:txBody>
      </p:sp>
      <p:sp>
        <p:nvSpPr>
          <p:cNvPr id="117763" name="Rectangle 2">
            <a:extLst>
              <a:ext uri="{FF2B5EF4-FFF2-40B4-BE49-F238E27FC236}">
                <a16:creationId xmlns:a16="http://schemas.microsoft.com/office/drawing/2014/main" id="{177FFAC1-EF36-DB2F-5A8A-6EFA1A214BFF}"/>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47EF8B6B-603A-B7D4-0A58-835B7C78B2A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charset="0"/>
                <a:ea typeface="ＭＳ Ｐゴシック" pitchFamily="-107" charset="-128"/>
                <a:cs typeface="ＭＳ Ｐゴシック" pitchFamily="-107" charset="-128"/>
              </a:rPr>
              <a:t>The periodic nature of the keyword can be eliminated by using a nonrepeating</a:t>
            </a:r>
          </a:p>
          <a:p>
            <a:r>
              <a:rPr lang="en-US" sz="1200" kern="1200" baseline="0" dirty="0">
                <a:solidFill>
                  <a:schemeClr val="tx1"/>
                </a:solidFill>
                <a:latin typeface="Arial" charset="0"/>
                <a:ea typeface="ＭＳ Ｐゴシック" pitchFamily="-107" charset="-128"/>
                <a:cs typeface="ＭＳ Ｐゴシック" pitchFamily="-107" charset="-128"/>
              </a:rPr>
              <a:t>keyword that is as long as the message itself. Vigenère proposed what is referred to</a:t>
            </a:r>
          </a:p>
          <a:p>
            <a:r>
              <a:rPr lang="en-US" sz="1200" kern="1200" baseline="0" dirty="0">
                <a:solidFill>
                  <a:schemeClr val="tx1"/>
                </a:solidFill>
                <a:latin typeface="Arial" charset="0"/>
                <a:ea typeface="ＭＳ Ｐゴシック" pitchFamily="-107" charset="-128"/>
                <a:cs typeface="ＭＳ Ｐゴシック" pitchFamily="-107" charset="-128"/>
              </a:rPr>
              <a:t>as an autokey system , in which a keyword is concatenated with the plaintext itself to</a:t>
            </a:r>
          </a:p>
          <a:p>
            <a:r>
              <a:rPr lang="en-US" sz="1200" kern="1200" baseline="0" dirty="0">
                <a:solidFill>
                  <a:schemeClr val="tx1"/>
                </a:solidFill>
                <a:latin typeface="Arial" charset="0"/>
                <a:ea typeface="ＭＳ Ｐゴシック" pitchFamily="-107" charset="-128"/>
                <a:cs typeface="ＭＳ Ｐゴシック" pitchFamily="-107" charset="-128"/>
              </a:rPr>
              <a:t>provide a running key. For our example,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key: 	deceptivewearediscoveredsav</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plaintext: 	wearediscoveredsaveyourself</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ciphertext: </a:t>
            </a:r>
            <a:r>
              <a:rPr lang="en-US" sz="600" kern="1200" baseline="0" dirty="0">
                <a:solidFill>
                  <a:schemeClr val="tx1"/>
                </a:solidFill>
                <a:latin typeface="Arial" charset="0"/>
                <a:ea typeface="ＭＳ Ｐゴシック" pitchFamily="-107" charset="-128"/>
                <a:cs typeface="ＭＳ Ｐゴシック" pitchFamily="-107" charset="-128"/>
              </a:rPr>
              <a:t>ZICVTWQNGKZEIIGASXSTSLVVWLA</a:t>
            </a:r>
            <a:endParaRPr lang="en-US" sz="1000" kern="1200" baseline="0" dirty="0">
              <a:solidFill>
                <a:schemeClr val="tx1"/>
              </a:solidFill>
              <a:latin typeface="Arial" charset="0"/>
              <a:ea typeface="ＭＳ Ｐゴシック" pitchFamily="-107" charset="-128"/>
              <a:cs typeface="ＭＳ Ｐゴシック" pitchFamily="-107" charset="-128"/>
            </a:endParaRP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Even this scheme is vulnerable to cryptanalysis. Because the key and the</a:t>
            </a:r>
          </a:p>
          <a:p>
            <a:r>
              <a:rPr lang="en-US" sz="1200" kern="1200" baseline="0" dirty="0">
                <a:solidFill>
                  <a:schemeClr val="tx1"/>
                </a:solidFill>
                <a:latin typeface="Arial" charset="0"/>
                <a:ea typeface="ＭＳ Ｐゴシック" pitchFamily="-107" charset="-128"/>
                <a:cs typeface="ＭＳ Ｐゴシック" pitchFamily="-107" charset="-128"/>
              </a:rPr>
              <a:t>plaintext share the same frequency distribution of letters, a statistical technique</a:t>
            </a:r>
          </a:p>
          <a:p>
            <a:r>
              <a:rPr lang="en-US" sz="1200" kern="1200" baseline="0" dirty="0">
                <a:solidFill>
                  <a:schemeClr val="tx1"/>
                </a:solidFill>
                <a:latin typeface="Arial" charset="0"/>
                <a:ea typeface="ＭＳ Ｐゴシック" pitchFamily="-107" charset="-128"/>
                <a:cs typeface="ＭＳ Ｐゴシック" pitchFamily="-107" charset="-128"/>
              </a:rPr>
              <a:t>can be applied. For example, e enciphered </a:t>
            </a:r>
            <a:r>
              <a:rPr lang="en-US" sz="1200" b="0" kern="1200" baseline="0" dirty="0">
                <a:solidFill>
                  <a:schemeClr val="tx1"/>
                </a:solidFill>
                <a:latin typeface="Arial" charset="0"/>
                <a:ea typeface="ＭＳ Ｐゴシック" pitchFamily="-107" charset="-128"/>
                <a:cs typeface="ＭＳ Ｐゴシック" pitchFamily="-107" charset="-128"/>
              </a:rPr>
              <a:t>by </a:t>
            </a:r>
            <a:r>
              <a:rPr lang="en-US" sz="1200" b="0" i="1" kern="1200" baseline="0" dirty="0">
                <a:solidFill>
                  <a:schemeClr val="tx1"/>
                </a:solidFill>
                <a:latin typeface="Arial" charset="0"/>
                <a:ea typeface="ＭＳ Ｐゴシック" pitchFamily="-107" charset="-128"/>
                <a:cs typeface="ＭＳ Ｐゴシック" pitchFamily="-107" charset="-128"/>
              </a:rPr>
              <a:t>e</a:t>
            </a:r>
            <a:r>
              <a:rPr lang="en-US" sz="1200" b="0" kern="1200" baseline="0" dirty="0">
                <a:solidFill>
                  <a:schemeClr val="tx1"/>
                </a:solidFill>
                <a:latin typeface="Arial" charset="0"/>
                <a:ea typeface="ＭＳ Ｐゴシック" pitchFamily="-107" charset="-128"/>
                <a:cs typeface="ＭＳ Ｐゴシック" pitchFamily="-107" charset="-128"/>
              </a:rPr>
              <a:t> , by Figure 2.5, can be expected to</a:t>
            </a:r>
          </a:p>
          <a:p>
            <a:r>
              <a:rPr lang="en-US" sz="1200" b="0" kern="1200" baseline="0" dirty="0">
                <a:solidFill>
                  <a:schemeClr val="tx1"/>
                </a:solidFill>
                <a:latin typeface="Arial" charset="0"/>
                <a:ea typeface="ＭＳ Ｐゴシック" pitchFamily="-107" charset="-128"/>
                <a:cs typeface="ＭＳ Ｐゴシック" pitchFamily="-107" charset="-128"/>
              </a:rPr>
              <a:t>occur with a frequency of (0.127</a:t>
            </a:r>
            <a:r>
              <a:rPr lang="en-US" sz="1200" b="0" kern="1200" baseline="30000" dirty="0">
                <a:solidFill>
                  <a:schemeClr val="tx1"/>
                </a:solidFill>
                <a:latin typeface="Arial" charset="0"/>
                <a:ea typeface="ＭＳ Ｐゴシック" pitchFamily="-107" charset="-128"/>
                <a:cs typeface="ＭＳ Ｐゴシック" pitchFamily="-107" charset="-128"/>
              </a:rPr>
              <a:t>)2</a:t>
            </a:r>
            <a:r>
              <a:rPr lang="en-US" sz="1200" b="0" kern="1200" baseline="0" dirty="0">
                <a:solidFill>
                  <a:schemeClr val="tx1"/>
                </a:solidFill>
                <a:latin typeface="Arial" charset="0"/>
                <a:ea typeface="ＭＳ Ｐゴシック" pitchFamily="-107" charset="-128"/>
                <a:cs typeface="ＭＳ Ｐゴシック" pitchFamily="-107" charset="-128"/>
              </a:rPr>
              <a:t> =  0.016, whereas</a:t>
            </a:r>
            <a:r>
              <a:rPr lang="en-US" sz="1200" b="0" i="1" kern="1200" baseline="0" dirty="0">
                <a:solidFill>
                  <a:schemeClr val="tx1"/>
                </a:solidFill>
                <a:latin typeface="Arial" charset="0"/>
                <a:ea typeface="ＭＳ Ｐゴシック" pitchFamily="-107" charset="-128"/>
                <a:cs typeface="ＭＳ Ｐゴシック" pitchFamily="-107" charset="-128"/>
              </a:rPr>
              <a:t> t </a:t>
            </a:r>
            <a:r>
              <a:rPr lang="en-US" sz="1200" b="0" kern="1200" baseline="0" dirty="0">
                <a:solidFill>
                  <a:schemeClr val="tx1"/>
                </a:solidFill>
                <a:latin typeface="Arial" charset="0"/>
                <a:ea typeface="ＭＳ Ｐゴシック" pitchFamily="-107" charset="-128"/>
                <a:cs typeface="ＭＳ Ｐゴシック" pitchFamily="-107" charset="-128"/>
              </a:rPr>
              <a:t>enciphered by </a:t>
            </a:r>
            <a:r>
              <a:rPr lang="en-US" sz="1200" b="0" i="1" kern="1200" baseline="0" dirty="0">
                <a:solidFill>
                  <a:schemeClr val="tx1"/>
                </a:solidFill>
                <a:latin typeface="Arial" charset="0"/>
                <a:ea typeface="ＭＳ Ｐゴシック" pitchFamily="-107" charset="-128"/>
                <a:cs typeface="ＭＳ Ｐゴシック" pitchFamily="-107" charset="-128"/>
              </a:rPr>
              <a:t>t</a:t>
            </a:r>
            <a:r>
              <a:rPr lang="en-US" sz="1200" b="0" kern="1200" baseline="0" dirty="0">
                <a:solidFill>
                  <a:schemeClr val="tx1"/>
                </a:solidFill>
                <a:latin typeface="Arial" charset="0"/>
                <a:ea typeface="ＭＳ Ｐゴシック" pitchFamily="-107" charset="-128"/>
                <a:cs typeface="ＭＳ Ｐゴシック" pitchFamily="-107" charset="-128"/>
              </a:rPr>
              <a:t>  would occur</a:t>
            </a:r>
          </a:p>
          <a:p>
            <a:r>
              <a:rPr lang="en-US" sz="1200" kern="1200" baseline="0" dirty="0">
                <a:solidFill>
                  <a:schemeClr val="tx1"/>
                </a:solidFill>
                <a:latin typeface="Arial" charset="0"/>
                <a:ea typeface="ＭＳ Ｐゴシック" pitchFamily="-107" charset="-128"/>
                <a:cs typeface="ＭＳ Ｐゴシック" pitchFamily="-107" charset="-128"/>
              </a:rPr>
              <a:t>only about half as often. These regularities can be exploited to achieve successful</a:t>
            </a:r>
          </a:p>
          <a:p>
            <a:r>
              <a:rPr lang="en-US" sz="1200" kern="1200" baseline="0" dirty="0">
                <a:solidFill>
                  <a:schemeClr val="tx1"/>
                </a:solidFill>
                <a:latin typeface="Arial" charset="0"/>
                <a:ea typeface="ＭＳ Ｐゴシック" pitchFamily="-107" charset="-128"/>
                <a:cs typeface="ＭＳ Ｐゴシック" pitchFamily="-107" charset="-128"/>
              </a:rPr>
              <a:t>cryptanalysis.</a:t>
            </a:r>
            <a:endParaRPr lang="en-US" dirty="0"/>
          </a:p>
        </p:txBody>
      </p:sp>
      <p:sp>
        <p:nvSpPr>
          <p:cNvPr id="4" name="Slide Number Placeholder 3"/>
          <p:cNvSpPr>
            <a:spLocks noGrp="1"/>
          </p:cNvSpPr>
          <p:nvPr>
            <p:ph type="sldNum" sz="quarter" idx="10"/>
          </p:nvPr>
        </p:nvSpPr>
        <p:spPr/>
        <p:txBody>
          <a:bodyPr/>
          <a:lstStyle/>
          <a:p>
            <a:pPr>
              <a:defRPr/>
            </a:pPr>
            <a:fld id="{4DDA18FF-09AB-534E-BCD5-8E9C52E261E8}" type="slidenum">
              <a:rPr lang="en-AU" smtClean="0"/>
              <a:pPr>
                <a:defRPr/>
              </a:pPr>
              <a:t>36</a:t>
            </a:fld>
            <a:endParaRPr lang="en-AU"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7F6A9FF-0307-7343-A6BD-216DAC30CE20}" type="slidenum">
              <a:rPr lang="en-AU">
                <a:latin typeface="Arial" pitchFamily="-1" charset="0"/>
              </a:rPr>
              <a:pPr/>
              <a:t>37</a:t>
            </a:fld>
            <a:endParaRPr lang="en-AU" dirty="0">
              <a:latin typeface="Arial" pitchFamily="-1"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The best-known multiple-letter encryption cipher is the Playfair, which treats</a:t>
            </a:r>
          </a:p>
          <a:p>
            <a:r>
              <a:rPr lang="en-US" sz="1200" kern="1200" baseline="0" dirty="0">
                <a:solidFill>
                  <a:schemeClr val="tx1"/>
                </a:solidFill>
                <a:latin typeface="Arial" charset="0"/>
                <a:ea typeface="ＭＳ Ｐゴシック" pitchFamily="-107" charset="-128"/>
                <a:cs typeface="ＭＳ Ｐゴシック" pitchFamily="-107" charset="-128"/>
              </a:rPr>
              <a:t>digrams in the plaintext as single units and translates these units into ciphertext</a:t>
            </a:r>
          </a:p>
          <a:p>
            <a:r>
              <a:rPr lang="en-US" sz="1200" kern="1200" baseline="0" dirty="0">
                <a:solidFill>
                  <a:schemeClr val="tx1"/>
                </a:solidFill>
                <a:latin typeface="Arial" charset="0"/>
                <a:ea typeface="ＭＳ Ｐゴシック" pitchFamily="-107" charset="-128"/>
                <a:cs typeface="ＭＳ Ｐゴシック" pitchFamily="-107" charset="-128"/>
              </a:rPr>
              <a:t>Digrams.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The Playfair algorithm is based on the use of a 5 *  5 matrix of letters constructed</a:t>
            </a:r>
          </a:p>
          <a:p>
            <a:r>
              <a:rPr lang="en-US" sz="1200" kern="1200" baseline="0" dirty="0">
                <a:solidFill>
                  <a:schemeClr val="tx1"/>
                </a:solidFill>
                <a:latin typeface="Arial" charset="0"/>
                <a:ea typeface="ＭＳ Ｐゴシック" pitchFamily="-107" charset="-128"/>
                <a:cs typeface="ＭＳ Ｐゴシック" pitchFamily="-107" charset="-128"/>
              </a:rPr>
              <a:t>using a keyword.</a:t>
            </a:r>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ACF2F62-E652-A644-8EEF-6D043837A6C9}" type="slidenum">
              <a:rPr lang="en-AU">
                <a:latin typeface="Arial" pitchFamily="-1" charset="0"/>
              </a:rPr>
              <a:pPr/>
              <a:t>38</a:t>
            </a:fld>
            <a:endParaRPr lang="en-AU" dirty="0">
              <a:latin typeface="Arial" pitchFamily="-1"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In this case, the keyword is monarchy . The matrix is constructed by filling</a:t>
            </a:r>
          </a:p>
          <a:p>
            <a:r>
              <a:rPr lang="en-US" sz="1200" kern="1200" baseline="0" dirty="0">
                <a:solidFill>
                  <a:schemeClr val="tx1"/>
                </a:solidFill>
                <a:latin typeface="Arial" charset="0"/>
                <a:ea typeface="ＭＳ Ｐゴシック" pitchFamily="-107" charset="-128"/>
                <a:cs typeface="ＭＳ Ｐゴシック" pitchFamily="-107" charset="-128"/>
              </a:rPr>
              <a:t>in the letters of the keyword (minus duplicates) from left to right and from top to</a:t>
            </a:r>
          </a:p>
          <a:p>
            <a:r>
              <a:rPr lang="en-US" sz="1200" kern="1200" baseline="0" dirty="0">
                <a:solidFill>
                  <a:schemeClr val="tx1"/>
                </a:solidFill>
                <a:latin typeface="Arial" charset="0"/>
                <a:ea typeface="ＭＳ Ｐゴシック" pitchFamily="-107" charset="-128"/>
                <a:cs typeface="ＭＳ Ｐゴシック" pitchFamily="-107" charset="-128"/>
              </a:rPr>
              <a:t>bottom, and then filling in the remainder of the matrix with the remaining letters in</a:t>
            </a:r>
          </a:p>
          <a:p>
            <a:r>
              <a:rPr lang="en-US" sz="1200" kern="1200" baseline="0" dirty="0">
                <a:solidFill>
                  <a:schemeClr val="tx1"/>
                </a:solidFill>
                <a:latin typeface="Arial" charset="0"/>
                <a:ea typeface="ＭＳ Ｐゴシック" pitchFamily="-107" charset="-128"/>
                <a:cs typeface="ＭＳ Ｐゴシック" pitchFamily="-107" charset="-128"/>
              </a:rPr>
              <a:t>alphabetic order. The letters I and J count as one letter. Plaintext is encrypted two</a:t>
            </a:r>
          </a:p>
          <a:p>
            <a:r>
              <a:rPr lang="en-US" sz="1200" kern="1200" baseline="0" dirty="0">
                <a:solidFill>
                  <a:schemeClr val="tx1"/>
                </a:solidFill>
                <a:latin typeface="Arial" charset="0"/>
                <a:ea typeface="ＭＳ Ｐゴシック" pitchFamily="-107" charset="-128"/>
                <a:cs typeface="ＭＳ Ｐゴシック" pitchFamily="-107" charset="-128"/>
              </a:rPr>
              <a:t>letters at a time, according to the following rules: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1.  Repeating plaintext letters that are in the same pair are separated with a filler</a:t>
            </a:r>
          </a:p>
          <a:p>
            <a:r>
              <a:rPr lang="en-US" sz="1200" kern="1200" baseline="0" dirty="0">
                <a:solidFill>
                  <a:schemeClr val="tx1"/>
                </a:solidFill>
                <a:latin typeface="Arial" charset="0"/>
                <a:ea typeface="ＭＳ Ｐゴシック" pitchFamily="-107" charset="-128"/>
                <a:cs typeface="ＭＳ Ｐゴシック" pitchFamily="-107" charset="-128"/>
              </a:rPr>
              <a:t>letter, such as x, so that balloon would be treated as ba lx lo 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2.  Two plaintext letters that fall in the same row of the matrix are each replaced</a:t>
            </a:r>
          </a:p>
          <a:p>
            <a:r>
              <a:rPr lang="en-US" sz="1200" kern="1200" baseline="0" dirty="0">
                <a:solidFill>
                  <a:schemeClr val="tx1"/>
                </a:solidFill>
                <a:latin typeface="Arial" charset="0"/>
                <a:ea typeface="ＭＳ Ｐゴシック" pitchFamily="-107" charset="-128"/>
                <a:cs typeface="ＭＳ Ｐゴシック" pitchFamily="-107" charset="-128"/>
              </a:rPr>
              <a:t>by the letter to the right, with the first element of the row circularly following</a:t>
            </a:r>
          </a:p>
          <a:p>
            <a:r>
              <a:rPr lang="en-US" sz="1200" kern="1200" baseline="0" dirty="0">
                <a:solidFill>
                  <a:schemeClr val="tx1"/>
                </a:solidFill>
                <a:latin typeface="Arial" charset="0"/>
                <a:ea typeface="ＭＳ Ｐゴシック" pitchFamily="-107" charset="-128"/>
                <a:cs typeface="ＭＳ Ｐゴシック" pitchFamily="-107" charset="-128"/>
              </a:rPr>
              <a:t>the last. For example, ar is encrypted as RM.</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3.  Two plaintext letters that fall in the same column are each replaced by the</a:t>
            </a:r>
          </a:p>
          <a:p>
            <a:r>
              <a:rPr lang="en-US" sz="1200" kern="1200" baseline="0" dirty="0">
                <a:solidFill>
                  <a:schemeClr val="tx1"/>
                </a:solidFill>
                <a:latin typeface="Arial" charset="0"/>
                <a:ea typeface="ＭＳ Ｐゴシック" pitchFamily="-107" charset="-128"/>
                <a:cs typeface="ＭＳ Ｐゴシック" pitchFamily="-107" charset="-128"/>
              </a:rPr>
              <a:t>letter beneath, with the top element of the column circularly following the last.</a:t>
            </a:r>
          </a:p>
          <a:p>
            <a:r>
              <a:rPr lang="en-US" sz="1200" kern="1200" baseline="0" dirty="0">
                <a:solidFill>
                  <a:schemeClr val="tx1"/>
                </a:solidFill>
                <a:latin typeface="Arial" charset="0"/>
                <a:ea typeface="ＭＳ Ｐゴシック" pitchFamily="-107" charset="-128"/>
                <a:cs typeface="ＭＳ Ｐゴシック" pitchFamily="-107" charset="-128"/>
              </a:rPr>
              <a:t>For example, mu is encrypted as CM.</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4. Otherwise, each plaintext letter in a pair is replaced by the letter that lies in</a:t>
            </a:r>
          </a:p>
          <a:p>
            <a:r>
              <a:rPr lang="en-US" sz="1200" kern="1200" baseline="0" dirty="0">
                <a:solidFill>
                  <a:schemeClr val="tx1"/>
                </a:solidFill>
                <a:latin typeface="Arial" charset="0"/>
                <a:ea typeface="ＭＳ Ｐゴシック" pitchFamily="-107" charset="-128"/>
                <a:cs typeface="ＭＳ Ｐゴシック" pitchFamily="-107" charset="-128"/>
              </a:rPr>
              <a:t>its own row and the column occupied by the other plaintext letter. Thus, hs</a:t>
            </a:r>
          </a:p>
          <a:p>
            <a:r>
              <a:rPr lang="en-US" sz="1200" kern="1200" baseline="0" dirty="0">
                <a:solidFill>
                  <a:schemeClr val="tx1"/>
                </a:solidFill>
                <a:latin typeface="Arial" charset="0"/>
                <a:ea typeface="ＭＳ Ｐゴシック" pitchFamily="-107" charset="-128"/>
                <a:cs typeface="ＭＳ Ｐゴシック" pitchFamily="-107" charset="-128"/>
              </a:rPr>
              <a:t>becomes BP and ea becomes IM (or JM, as the encipherer wishes).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Playfair cipher is a great advance over simple monoalphabetic ciphers.</a:t>
            </a:r>
          </a:p>
          <a:p>
            <a:r>
              <a:rPr lang="en-US" sz="1200" kern="1200" baseline="0" dirty="0">
                <a:solidFill>
                  <a:schemeClr val="tx1"/>
                </a:solidFill>
                <a:latin typeface="Arial" charset="0"/>
                <a:ea typeface="ＭＳ Ｐゴシック" pitchFamily="-107" charset="-128"/>
                <a:cs typeface="ＭＳ Ｐゴシック" pitchFamily="-107" charset="-128"/>
              </a:rPr>
              <a:t>For one thing, whereas there are only 26 letters, there are 26 *  26 =  676 digrams, so</a:t>
            </a:r>
          </a:p>
          <a:p>
            <a:r>
              <a:rPr lang="en-US" sz="1200" kern="1200" baseline="0" dirty="0">
                <a:solidFill>
                  <a:schemeClr val="tx1"/>
                </a:solidFill>
                <a:latin typeface="Arial" charset="0"/>
                <a:ea typeface="ＭＳ Ｐゴシック" pitchFamily="-107" charset="-128"/>
                <a:cs typeface="ＭＳ Ｐゴシック" pitchFamily="-107" charset="-128"/>
              </a:rPr>
              <a:t>that identification of individual digrams is more difficult. Furthermore, the relative</a:t>
            </a:r>
          </a:p>
          <a:p>
            <a:r>
              <a:rPr lang="en-US" sz="1200" kern="1200" baseline="0" dirty="0">
                <a:solidFill>
                  <a:schemeClr val="tx1"/>
                </a:solidFill>
                <a:latin typeface="Arial" charset="0"/>
                <a:ea typeface="ＭＳ Ｐゴシック" pitchFamily="-107" charset="-128"/>
                <a:cs typeface="ＭＳ Ｐゴシック" pitchFamily="-107" charset="-128"/>
              </a:rPr>
              <a:t>frequencies of individual letters exhibit a much greater range than that of digrams,</a:t>
            </a:r>
          </a:p>
          <a:p>
            <a:r>
              <a:rPr lang="en-US" sz="1200" kern="1200" baseline="0" dirty="0">
                <a:solidFill>
                  <a:schemeClr val="tx1"/>
                </a:solidFill>
                <a:latin typeface="Arial" charset="0"/>
                <a:ea typeface="ＭＳ Ｐゴシック" pitchFamily="-107" charset="-128"/>
                <a:cs typeface="ＭＳ Ｐゴシック" pitchFamily="-107" charset="-128"/>
              </a:rPr>
              <a:t>making frequency analysis much more difficult. For these reasons, the Playfair</a:t>
            </a:r>
          </a:p>
          <a:p>
            <a:r>
              <a:rPr lang="en-US" sz="1200" kern="1200" baseline="0" dirty="0">
                <a:solidFill>
                  <a:schemeClr val="tx1"/>
                </a:solidFill>
                <a:latin typeface="Arial" charset="0"/>
                <a:ea typeface="ＭＳ Ｐゴシック" pitchFamily="-107" charset="-128"/>
                <a:cs typeface="ＭＳ Ｐゴシック" pitchFamily="-107" charset="-128"/>
              </a:rPr>
              <a:t>cipher was for a long time considered unbreakable. It was used as the standard field</a:t>
            </a:r>
          </a:p>
          <a:p>
            <a:r>
              <a:rPr lang="en-US" sz="1200" kern="1200" baseline="0" dirty="0">
                <a:solidFill>
                  <a:schemeClr val="tx1"/>
                </a:solidFill>
                <a:latin typeface="Arial" charset="0"/>
                <a:ea typeface="ＭＳ Ｐゴシック" pitchFamily="-107" charset="-128"/>
                <a:cs typeface="ＭＳ Ｐゴシック" pitchFamily="-107" charset="-128"/>
              </a:rPr>
              <a:t>system by the British Army in World War I and still enjoyed considerable use by the</a:t>
            </a:r>
          </a:p>
          <a:p>
            <a:r>
              <a:rPr lang="en-US" sz="1200" kern="1200" baseline="0" dirty="0">
                <a:solidFill>
                  <a:schemeClr val="tx1"/>
                </a:solidFill>
                <a:latin typeface="Arial" charset="0"/>
                <a:ea typeface="ＭＳ Ｐゴシック" pitchFamily="-107" charset="-128"/>
                <a:cs typeface="ＭＳ Ｐゴシック" pitchFamily="-107" charset="-128"/>
              </a:rPr>
              <a:t>U.S. Army and other Allied forces during World War II.</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Despite this level of confidence in its security, the Playfair cipher is relatively</a:t>
            </a:r>
          </a:p>
          <a:p>
            <a:r>
              <a:rPr lang="en-US" sz="1200" kern="1200" baseline="0" dirty="0">
                <a:solidFill>
                  <a:schemeClr val="tx1"/>
                </a:solidFill>
                <a:latin typeface="Arial" charset="0"/>
                <a:ea typeface="ＭＳ Ｐゴシック" pitchFamily="-107" charset="-128"/>
                <a:cs typeface="ＭＳ Ｐゴシック" pitchFamily="-107" charset="-128"/>
              </a:rPr>
              <a:t>easy to break, because it still leaves much of the structure of the plaintext language</a:t>
            </a:r>
          </a:p>
          <a:p>
            <a:r>
              <a:rPr lang="en-US" sz="1200" kern="1200" baseline="0" dirty="0">
                <a:solidFill>
                  <a:schemeClr val="tx1"/>
                </a:solidFill>
                <a:latin typeface="Arial" charset="0"/>
                <a:ea typeface="ＭＳ Ｐゴシック" pitchFamily="-107" charset="-128"/>
                <a:cs typeface="ＭＳ Ｐゴシック" pitchFamily="-107" charset="-128"/>
              </a:rPr>
              <a:t>intact. A few hundred letters of ciphertext are generally sufficient.</a:t>
            </a:r>
            <a:endParaRPr lang="en-AU" dirty="0">
              <a:latin typeface="Arial" pitchFamily="-1" charset="0"/>
              <a:ea typeface="Arial" pitchFamily="-1" charset="0"/>
              <a:cs typeface="Arial" pitchFamily="-1"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02C8A81D-3301-E328-84A8-E0C429EFD5BA}"/>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77ED3217-CC5A-4FF8-BA2C-AC3F03E549DC}" type="slidenum">
              <a:rPr lang="en-US" altLang="en-US" sz="1200" b="0" i="0" baseline="0"/>
              <a:pPr/>
              <a:t>39</a:t>
            </a:fld>
            <a:endParaRPr lang="en-US" altLang="en-US" sz="1200" b="0" i="0" baseline="0"/>
          </a:p>
        </p:txBody>
      </p:sp>
      <p:sp>
        <p:nvSpPr>
          <p:cNvPr id="90115" name="Rectangle 2">
            <a:extLst>
              <a:ext uri="{FF2B5EF4-FFF2-40B4-BE49-F238E27FC236}">
                <a16:creationId xmlns:a16="http://schemas.microsoft.com/office/drawing/2014/main" id="{9EDC0DEA-8ACF-165B-F095-B3F36D2F8940}"/>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ACE43D15-3B8B-C32D-4F7C-76969750F50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331C9835-93BB-BAC6-8A04-EBADDA5349B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E9E29872-A3B5-48D5-86E3-D8ADB72DA6E6}" type="slidenum">
              <a:rPr lang="en-US" altLang="en-US" sz="1200" b="0" i="0" baseline="0"/>
              <a:pPr/>
              <a:t>40</a:t>
            </a:fld>
            <a:endParaRPr lang="en-US" altLang="en-US" sz="1200" b="0" i="0" baseline="0"/>
          </a:p>
        </p:txBody>
      </p:sp>
      <p:sp>
        <p:nvSpPr>
          <p:cNvPr id="100355" name="Rectangle 2">
            <a:extLst>
              <a:ext uri="{FF2B5EF4-FFF2-40B4-BE49-F238E27FC236}">
                <a16:creationId xmlns:a16="http://schemas.microsoft.com/office/drawing/2014/main" id="{342C9477-3963-1617-A4C6-187A34CFA7AB}"/>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0A3CD1A4-B90C-84AE-6AB9-9E6761378C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0809276-47B3-844C-8218-3041D1954D53}" type="slidenum">
              <a:rPr lang="en-AU">
                <a:latin typeface="Arial" pitchFamily="-1" charset="0"/>
              </a:rPr>
              <a:pPr/>
              <a:t>5</a:t>
            </a:fld>
            <a:endParaRPr lang="en-AU" dirty="0">
              <a:latin typeface="Arial" pitchFamily="-1"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Before beginning, we define some terms. An original message is known as the</a:t>
            </a:r>
          </a:p>
          <a:p>
            <a:r>
              <a:rPr lang="en-US" sz="1200" kern="1200" baseline="0" dirty="0">
                <a:solidFill>
                  <a:schemeClr val="tx1"/>
                </a:solidFill>
                <a:latin typeface="Arial" charset="0"/>
                <a:ea typeface="ＭＳ Ｐゴシック" pitchFamily="-107" charset="-128"/>
                <a:cs typeface="ＭＳ Ｐゴシック" pitchFamily="-107" charset="-128"/>
              </a:rPr>
              <a:t>plaintext , while the coded message is called the ciphertext . The process of converting</a:t>
            </a:r>
          </a:p>
          <a:p>
            <a:r>
              <a:rPr lang="en-US" sz="1200" kern="1200" baseline="0" dirty="0">
                <a:solidFill>
                  <a:schemeClr val="tx1"/>
                </a:solidFill>
                <a:latin typeface="Arial" charset="0"/>
                <a:ea typeface="ＭＳ Ｐゴシック" pitchFamily="-107" charset="-128"/>
                <a:cs typeface="ＭＳ Ｐゴシック" pitchFamily="-107" charset="-128"/>
              </a:rPr>
              <a:t>from plaintext to ciphertext is known as enciphering  or encryption ; restoring the</a:t>
            </a:r>
          </a:p>
          <a:p>
            <a:r>
              <a:rPr lang="en-US" sz="1200" kern="1200" baseline="0" dirty="0">
                <a:solidFill>
                  <a:schemeClr val="tx1"/>
                </a:solidFill>
                <a:latin typeface="Arial" charset="0"/>
                <a:ea typeface="ＭＳ Ｐゴシック" pitchFamily="-107" charset="-128"/>
                <a:cs typeface="ＭＳ Ｐゴシック" pitchFamily="-107" charset="-128"/>
              </a:rPr>
              <a:t>plaintext from the ciphertext is deciphering  or decryption . The many schemes used</a:t>
            </a:r>
          </a:p>
          <a:p>
            <a:r>
              <a:rPr lang="en-US" sz="1200" kern="1200" baseline="0" dirty="0">
                <a:solidFill>
                  <a:schemeClr val="tx1"/>
                </a:solidFill>
                <a:latin typeface="Arial" charset="0"/>
                <a:ea typeface="ＭＳ Ｐゴシック" pitchFamily="-107" charset="-128"/>
                <a:cs typeface="ＭＳ Ｐゴシック" pitchFamily="-107" charset="-128"/>
              </a:rPr>
              <a:t>for encryption constitute the area of study known as cryptography . Such a scheme</a:t>
            </a:r>
          </a:p>
          <a:p>
            <a:r>
              <a:rPr lang="en-US" sz="1200" kern="1200" baseline="0" dirty="0">
                <a:solidFill>
                  <a:schemeClr val="tx1"/>
                </a:solidFill>
                <a:latin typeface="Arial" charset="0"/>
                <a:ea typeface="ＭＳ Ｐゴシック" pitchFamily="-107" charset="-128"/>
                <a:cs typeface="ＭＳ Ｐゴシック" pitchFamily="-107" charset="-128"/>
              </a:rPr>
              <a:t>is known as a cryptographic system  or a cipher . Techniques used for deciphering</a:t>
            </a:r>
          </a:p>
          <a:p>
            <a:r>
              <a:rPr lang="en-US" sz="1200" kern="1200" baseline="0" dirty="0">
                <a:solidFill>
                  <a:schemeClr val="tx1"/>
                </a:solidFill>
                <a:latin typeface="Arial" charset="0"/>
                <a:ea typeface="ＭＳ Ｐゴシック" pitchFamily="-107" charset="-128"/>
                <a:cs typeface="ＭＳ Ｐゴシック" pitchFamily="-107" charset="-128"/>
              </a:rPr>
              <a:t>a message without any knowledge of the enciphering details fall into the area of</a:t>
            </a:r>
          </a:p>
          <a:p>
            <a:r>
              <a:rPr lang="en-US" sz="1200" kern="1200" baseline="0" dirty="0">
                <a:solidFill>
                  <a:schemeClr val="tx1"/>
                </a:solidFill>
                <a:latin typeface="Arial" charset="0"/>
                <a:ea typeface="ＭＳ Ｐゴシック" pitchFamily="-107" charset="-128"/>
                <a:cs typeface="ＭＳ Ｐゴシック" pitchFamily="-107" charset="-128"/>
              </a:rPr>
              <a:t>cryptanalysis . Cryptanalysis is what the layperson calls “breaking the code.” The areas</a:t>
            </a:r>
          </a:p>
          <a:p>
            <a:r>
              <a:rPr lang="en-US" sz="1200" kern="1200" baseline="0" dirty="0">
                <a:solidFill>
                  <a:schemeClr val="tx1"/>
                </a:solidFill>
                <a:latin typeface="Arial" charset="0"/>
                <a:ea typeface="ＭＳ Ｐゴシック" pitchFamily="-107" charset="-128"/>
                <a:cs typeface="ＭＳ Ｐゴシック" pitchFamily="-107" charset="-128"/>
              </a:rPr>
              <a:t>of cryptography and cryptanalysis together are called cryptology .</a:t>
            </a:r>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AC6814E8-FADD-07D7-453C-AAFFA5FF3E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C25BBB30-3E67-4831-BBDB-0FE99DA33BCC}" type="slidenum">
              <a:rPr lang="en-US" altLang="en-US" sz="1200" b="0" i="0" baseline="0"/>
              <a:pPr/>
              <a:t>41</a:t>
            </a:fld>
            <a:endParaRPr lang="en-US" altLang="en-US" sz="1200" b="0" i="0" baseline="0"/>
          </a:p>
        </p:txBody>
      </p:sp>
      <p:sp>
        <p:nvSpPr>
          <p:cNvPr id="102403" name="Rectangle 2">
            <a:extLst>
              <a:ext uri="{FF2B5EF4-FFF2-40B4-BE49-F238E27FC236}">
                <a16:creationId xmlns:a16="http://schemas.microsoft.com/office/drawing/2014/main" id="{DB26C0CA-4B6A-2E39-170E-60D7E0597FCC}"/>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1445E5C1-2F7D-ACE3-A077-6AA2EF5661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775DA97C-EBE3-B315-28F7-E6812F9A6E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8A5EA39F-A091-480B-BC51-FA7A1E4193AA}" type="slidenum">
              <a:rPr lang="en-US" altLang="en-US" sz="1200" b="0" i="0" baseline="0"/>
              <a:pPr/>
              <a:t>42</a:t>
            </a:fld>
            <a:endParaRPr lang="en-US" altLang="en-US" sz="1200" b="0" i="0" baseline="0"/>
          </a:p>
        </p:txBody>
      </p:sp>
      <p:sp>
        <p:nvSpPr>
          <p:cNvPr id="104451" name="Rectangle 2">
            <a:extLst>
              <a:ext uri="{FF2B5EF4-FFF2-40B4-BE49-F238E27FC236}">
                <a16:creationId xmlns:a16="http://schemas.microsoft.com/office/drawing/2014/main" id="{482B83D2-E451-8DD8-AAC3-0F98CAB81FC7}"/>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BE6D5B70-8E2D-6291-7FF5-BDD81458E1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EFE0F25B-7D29-875C-4BCA-4BCE416020E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11F81E09-2425-41DE-9E45-DED178337925}" type="slidenum">
              <a:rPr lang="en-US" altLang="en-US" sz="1200" b="0" i="0" baseline="0"/>
              <a:pPr/>
              <a:t>43</a:t>
            </a:fld>
            <a:endParaRPr lang="en-US" altLang="en-US" sz="1200" b="0" i="0" baseline="0"/>
          </a:p>
        </p:txBody>
      </p:sp>
      <p:sp>
        <p:nvSpPr>
          <p:cNvPr id="106499" name="Rectangle 2">
            <a:extLst>
              <a:ext uri="{FF2B5EF4-FFF2-40B4-BE49-F238E27FC236}">
                <a16:creationId xmlns:a16="http://schemas.microsoft.com/office/drawing/2014/main" id="{481E028E-1BCE-4E67-199D-8B263E8D61A2}"/>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6F0EF823-4265-900D-AD8F-BBFF78A86C0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Arial" charset="0"/>
                <a:ea typeface="ＭＳ Ｐゴシック" pitchFamily="-107" charset="-128"/>
                <a:cs typeface="ＭＳ Ｐゴシック" pitchFamily="-107" charset="-128"/>
              </a:rPr>
              <a:t> Another interesting multiletter cipher is the Hill cipher, developed by the mathematician</a:t>
            </a:r>
          </a:p>
          <a:p>
            <a:r>
              <a:rPr lang="en-US" sz="1200" kern="1200" baseline="0" dirty="0">
                <a:solidFill>
                  <a:schemeClr val="tx1"/>
                </a:solidFill>
                <a:latin typeface="Arial" charset="0"/>
                <a:ea typeface="ＭＳ Ｐゴシック" pitchFamily="-107" charset="-128"/>
                <a:cs typeface="ＭＳ Ｐゴシック" pitchFamily="-107" charset="-128"/>
              </a:rPr>
              <a:t>Lester Hill in 1929.</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Before describing the Hill cipher, let us briefly</a:t>
            </a:r>
          </a:p>
          <a:p>
            <a:r>
              <a:rPr lang="en-US" sz="1200" kern="1200" baseline="0" dirty="0">
                <a:solidFill>
                  <a:schemeClr val="tx1"/>
                </a:solidFill>
                <a:latin typeface="Arial" charset="0"/>
                <a:ea typeface="ＭＳ Ｐゴシック" pitchFamily="-107" charset="-128"/>
                <a:cs typeface="ＭＳ Ｐゴシック" pitchFamily="-107" charset="-128"/>
              </a:rPr>
              <a:t>review some terminology from linear algebra. In this discussion, we are concerned</a:t>
            </a:r>
          </a:p>
          <a:p>
            <a:r>
              <a:rPr lang="en-US" sz="1200" kern="1200" baseline="0" dirty="0">
                <a:solidFill>
                  <a:schemeClr val="tx1"/>
                </a:solidFill>
                <a:latin typeface="Arial" charset="0"/>
                <a:ea typeface="ＭＳ Ｐゴシック" pitchFamily="-107" charset="-128"/>
                <a:cs typeface="ＭＳ Ｐゴシック" pitchFamily="-107" charset="-128"/>
              </a:rPr>
              <a:t>with matrix arithmetic modulo 26. For the reader who needs a refresher on matrix</a:t>
            </a:r>
          </a:p>
          <a:p>
            <a:r>
              <a:rPr lang="en-US" sz="1200" kern="1200" baseline="0" dirty="0">
                <a:solidFill>
                  <a:schemeClr val="tx1"/>
                </a:solidFill>
                <a:latin typeface="Arial" charset="0"/>
                <a:ea typeface="ＭＳ Ｐゴシック" pitchFamily="-107" charset="-128"/>
                <a:cs typeface="ＭＳ Ｐゴシック" pitchFamily="-107" charset="-128"/>
              </a:rPr>
              <a:t>multiplication and inversion, see Appendix 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We define the inverse </a:t>
            </a:r>
            <a:r>
              <a:rPr lang="en-US" sz="1200" b="1" kern="1200" baseline="0" dirty="0">
                <a:solidFill>
                  <a:schemeClr val="tx1"/>
                </a:solidFill>
                <a:latin typeface="Arial" charset="0"/>
                <a:ea typeface="ＭＳ Ｐゴシック" pitchFamily="-107" charset="-128"/>
                <a:cs typeface="ＭＳ Ｐゴシック" pitchFamily="-107" charset="-128"/>
              </a:rPr>
              <a:t>M</a:t>
            </a:r>
            <a:r>
              <a:rPr lang="en-US" sz="1200" b="0" kern="1200" baseline="30000" dirty="0">
                <a:solidFill>
                  <a:schemeClr val="tx1"/>
                </a:solidFill>
                <a:latin typeface="Arial" charset="0"/>
                <a:ea typeface="ＭＳ Ｐゴシック" pitchFamily="-107" charset="-128"/>
                <a:cs typeface="ＭＳ Ｐゴシック" pitchFamily="-107" charset="-128"/>
              </a:rPr>
              <a:t>-1</a:t>
            </a:r>
            <a:r>
              <a:rPr lang="en-US" sz="1200" b="1" kern="1200" baseline="0" dirty="0">
                <a:solidFill>
                  <a:schemeClr val="tx1"/>
                </a:solidFill>
                <a:latin typeface="Arial" charset="0"/>
                <a:ea typeface="ＭＳ Ｐゴシック" pitchFamily="-107" charset="-128"/>
                <a:cs typeface="ＭＳ Ｐゴシック" pitchFamily="-107" charset="-128"/>
              </a:rPr>
              <a:t>  </a:t>
            </a:r>
            <a:r>
              <a:rPr lang="en-US" sz="1200" b="0" kern="1200" baseline="0" dirty="0">
                <a:solidFill>
                  <a:schemeClr val="tx1"/>
                </a:solidFill>
                <a:latin typeface="Arial" charset="0"/>
                <a:ea typeface="ＭＳ Ｐゴシック" pitchFamily="-107" charset="-128"/>
                <a:cs typeface="ＭＳ Ｐゴシック" pitchFamily="-107" charset="-128"/>
              </a:rPr>
              <a:t>of a square matrix </a:t>
            </a:r>
            <a:r>
              <a:rPr lang="en-US" sz="1200" b="1" kern="1200" baseline="0" dirty="0">
                <a:solidFill>
                  <a:schemeClr val="tx1"/>
                </a:solidFill>
                <a:latin typeface="Arial" charset="0"/>
                <a:ea typeface="ＭＳ Ｐゴシック" pitchFamily="-107" charset="-128"/>
                <a:cs typeface="ＭＳ Ｐゴシック" pitchFamily="-107" charset="-128"/>
              </a:rPr>
              <a:t>M  </a:t>
            </a:r>
            <a:r>
              <a:rPr lang="en-US" sz="1200" b="0" kern="1200" baseline="0" dirty="0">
                <a:solidFill>
                  <a:schemeClr val="tx1"/>
                </a:solidFill>
                <a:latin typeface="Arial" charset="0"/>
                <a:ea typeface="ＭＳ Ｐゴシック" pitchFamily="-107" charset="-128"/>
                <a:cs typeface="ＭＳ Ｐゴシック" pitchFamily="-107" charset="-128"/>
              </a:rPr>
              <a:t>by the equation</a:t>
            </a:r>
          </a:p>
          <a:p>
            <a:r>
              <a:rPr lang="en-US" sz="1200" b="1" kern="1200" baseline="0" dirty="0">
                <a:solidFill>
                  <a:schemeClr val="tx1"/>
                </a:solidFill>
                <a:latin typeface="Arial" charset="0"/>
                <a:ea typeface="ＭＳ Ｐゴシック" pitchFamily="-107" charset="-128"/>
                <a:cs typeface="ＭＳ Ｐゴシック" pitchFamily="-107" charset="-128"/>
              </a:rPr>
              <a:t>M (M</a:t>
            </a:r>
            <a:r>
              <a:rPr lang="en-US" sz="1200" b="0" kern="1200" baseline="30000" dirty="0">
                <a:solidFill>
                  <a:schemeClr val="tx1"/>
                </a:solidFill>
                <a:latin typeface="Arial" charset="0"/>
                <a:ea typeface="ＭＳ Ｐゴシック" pitchFamily="-107" charset="-128"/>
                <a:cs typeface="ＭＳ Ｐゴシック" pitchFamily="-107" charset="-128"/>
              </a:rPr>
              <a:t>-1</a:t>
            </a:r>
            <a:r>
              <a:rPr lang="en-US" sz="1200" b="1" kern="1200" baseline="0" dirty="0">
                <a:solidFill>
                  <a:schemeClr val="tx1"/>
                </a:solidFill>
                <a:latin typeface="Arial" charset="0"/>
                <a:ea typeface="ＭＳ Ｐゴシック" pitchFamily="-107" charset="-128"/>
                <a:cs typeface="ＭＳ Ｐゴシック" pitchFamily="-107" charset="-128"/>
              </a:rPr>
              <a:t> ) = M</a:t>
            </a:r>
            <a:r>
              <a:rPr lang="en-US" sz="1200" b="1" kern="1200" baseline="30000" dirty="0">
                <a:solidFill>
                  <a:schemeClr val="tx1"/>
                </a:solidFill>
                <a:latin typeface="Arial" charset="0"/>
                <a:ea typeface="ＭＳ Ｐゴシック" pitchFamily="-107" charset="-128"/>
                <a:cs typeface="ＭＳ Ｐゴシック" pitchFamily="-107" charset="-128"/>
              </a:rPr>
              <a:t>-1</a:t>
            </a:r>
            <a:r>
              <a:rPr lang="en-US" sz="1200" b="1" kern="1200" baseline="0" dirty="0">
                <a:solidFill>
                  <a:schemeClr val="tx1"/>
                </a:solidFill>
                <a:latin typeface="Arial" charset="0"/>
                <a:ea typeface="ＭＳ Ｐゴシック" pitchFamily="-107" charset="-128"/>
                <a:cs typeface="ＭＳ Ｐゴシック" pitchFamily="-107" charset="-128"/>
              </a:rPr>
              <a:t>M = I , </a:t>
            </a:r>
            <a:r>
              <a:rPr lang="en-US" sz="1200" b="0" kern="1200" baseline="0" dirty="0">
                <a:solidFill>
                  <a:schemeClr val="tx1"/>
                </a:solidFill>
                <a:latin typeface="Arial" charset="0"/>
                <a:ea typeface="ＭＳ Ｐゴシック" pitchFamily="-107" charset="-128"/>
                <a:cs typeface="ＭＳ Ｐゴシック" pitchFamily="-107" charset="-128"/>
              </a:rPr>
              <a:t>wher</a:t>
            </a:r>
            <a:r>
              <a:rPr lang="en-US" sz="1200" b="1" kern="1200" baseline="0" dirty="0">
                <a:solidFill>
                  <a:schemeClr val="tx1"/>
                </a:solidFill>
                <a:latin typeface="Arial" charset="0"/>
                <a:ea typeface="ＭＳ Ｐゴシック" pitchFamily="-107" charset="-128"/>
                <a:cs typeface="ＭＳ Ｐゴシック" pitchFamily="-107" charset="-128"/>
              </a:rPr>
              <a:t>e I  </a:t>
            </a:r>
            <a:r>
              <a:rPr lang="en-US" sz="1200" b="0" kern="1200" baseline="0" dirty="0">
                <a:solidFill>
                  <a:schemeClr val="tx1"/>
                </a:solidFill>
                <a:latin typeface="Arial" charset="0"/>
                <a:ea typeface="ＭＳ Ｐゴシック" pitchFamily="-107" charset="-128"/>
                <a:cs typeface="ＭＳ Ｐゴシック" pitchFamily="-107" charset="-128"/>
              </a:rPr>
              <a:t>is the identity matrix</a:t>
            </a:r>
            <a:r>
              <a:rPr lang="en-US" sz="1200" b="1" kern="1200" baseline="0" dirty="0">
                <a:solidFill>
                  <a:schemeClr val="tx1"/>
                </a:solidFill>
                <a:latin typeface="Arial" charset="0"/>
                <a:ea typeface="ＭＳ Ｐゴシック" pitchFamily="-107" charset="-128"/>
                <a:cs typeface="ＭＳ Ｐゴシック" pitchFamily="-107" charset="-128"/>
              </a:rPr>
              <a:t>. I  </a:t>
            </a:r>
            <a:r>
              <a:rPr lang="en-US" sz="1200" b="0" kern="1200" baseline="0" dirty="0">
                <a:solidFill>
                  <a:schemeClr val="tx1"/>
                </a:solidFill>
                <a:latin typeface="Arial" charset="0"/>
                <a:ea typeface="ＭＳ Ｐゴシック" pitchFamily="-107" charset="-128"/>
                <a:cs typeface="ＭＳ Ｐゴシック" pitchFamily="-107" charset="-128"/>
              </a:rPr>
              <a:t>is a square matrix that is all</a:t>
            </a:r>
          </a:p>
          <a:p>
            <a:r>
              <a:rPr lang="en-US" sz="1200" kern="1200" baseline="0" dirty="0">
                <a:solidFill>
                  <a:schemeClr val="tx1"/>
                </a:solidFill>
                <a:latin typeface="Arial" charset="0"/>
                <a:ea typeface="ＭＳ Ｐゴシック" pitchFamily="-107" charset="-128"/>
                <a:cs typeface="ＭＳ Ｐゴシック" pitchFamily="-107" charset="-128"/>
              </a:rPr>
              <a:t>zeros except for ones along the main diagonal from upper left to lower right. The</a:t>
            </a:r>
          </a:p>
          <a:p>
            <a:r>
              <a:rPr lang="en-US" sz="1200" kern="1200" baseline="0" dirty="0">
                <a:solidFill>
                  <a:schemeClr val="tx1"/>
                </a:solidFill>
                <a:latin typeface="Arial" charset="0"/>
                <a:ea typeface="ＭＳ Ｐゴシック" pitchFamily="-107" charset="-128"/>
                <a:cs typeface="ＭＳ Ｐゴシック" pitchFamily="-107" charset="-128"/>
              </a:rPr>
              <a:t>inverse of a matrix does not always exist, but when it does, it satisfies the preceding</a:t>
            </a:r>
          </a:p>
          <a:p>
            <a:r>
              <a:rPr lang="en-US" sz="1200" kern="1200" baseline="0" dirty="0">
                <a:solidFill>
                  <a:schemeClr val="tx1"/>
                </a:solidFill>
                <a:latin typeface="Arial" charset="0"/>
                <a:ea typeface="ＭＳ Ｐゴシック" pitchFamily="-107" charset="-128"/>
                <a:cs typeface="ＭＳ Ｐゴシック" pitchFamily="-107" charset="-128"/>
              </a:rPr>
              <a:t>equation.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To explain how the inverse of a matrix is computed, we begin with the concept</a:t>
            </a:r>
          </a:p>
          <a:p>
            <a:r>
              <a:rPr lang="en-US" sz="1200" kern="1200" baseline="0" dirty="0">
                <a:solidFill>
                  <a:schemeClr val="tx1"/>
                </a:solidFill>
                <a:latin typeface="Arial" charset="0"/>
                <a:ea typeface="ＭＳ Ｐゴシック" pitchFamily="-107" charset="-128"/>
                <a:cs typeface="ＭＳ Ｐゴシック" pitchFamily="-107" charset="-128"/>
              </a:rPr>
              <a:t>of determinant. For any square matrix (m * m ), the determinant  equals the sum of</a:t>
            </a:r>
          </a:p>
          <a:p>
            <a:r>
              <a:rPr lang="en-US" sz="1200" kern="1200" baseline="0" dirty="0">
                <a:solidFill>
                  <a:schemeClr val="tx1"/>
                </a:solidFill>
                <a:latin typeface="Arial" charset="0"/>
                <a:ea typeface="ＭＳ Ｐゴシック" pitchFamily="-107" charset="-128"/>
                <a:cs typeface="ＭＳ Ｐゴシック" pitchFamily="-107" charset="-128"/>
              </a:rPr>
              <a:t>all the products that can be formed by taking exactly one element from each row</a:t>
            </a:r>
          </a:p>
          <a:p>
            <a:r>
              <a:rPr lang="en-US" sz="1200" kern="1200" baseline="0" dirty="0">
                <a:solidFill>
                  <a:schemeClr val="tx1"/>
                </a:solidFill>
                <a:latin typeface="Arial" charset="0"/>
                <a:ea typeface="ＭＳ Ｐゴシック" pitchFamily="-107" charset="-128"/>
                <a:cs typeface="ＭＳ Ｐゴシック" pitchFamily="-107" charset="-128"/>
              </a:rPr>
              <a:t> and exactly one element from each column, with certain of the product terms preceded</a:t>
            </a:r>
          </a:p>
          <a:p>
            <a:r>
              <a:rPr lang="en-US" sz="1200" kern="1200" baseline="0" dirty="0">
                <a:solidFill>
                  <a:schemeClr val="tx1"/>
                </a:solidFill>
                <a:latin typeface="Arial" charset="0"/>
                <a:ea typeface="ＭＳ Ｐゴシック" pitchFamily="-107" charset="-128"/>
                <a:cs typeface="ＭＳ Ｐゴシック" pitchFamily="-107" charset="-128"/>
              </a:rPr>
              <a:t>by a minus sign.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This encryption algorithm takes m  successive plaintext letters</a:t>
            </a:r>
          </a:p>
          <a:p>
            <a:r>
              <a:rPr lang="en-US" sz="1200" kern="1200" baseline="0" dirty="0">
                <a:solidFill>
                  <a:schemeClr val="tx1"/>
                </a:solidFill>
                <a:latin typeface="Arial" charset="0"/>
                <a:ea typeface="ＭＳ Ｐゴシック" pitchFamily="-107" charset="-128"/>
                <a:cs typeface="ＭＳ Ｐゴシック" pitchFamily="-107" charset="-128"/>
              </a:rPr>
              <a:t>and substitutes for them m  ciphertext letters. The substitution is determined</a:t>
            </a:r>
          </a:p>
          <a:p>
            <a:r>
              <a:rPr lang="en-US" sz="1200" kern="1200" baseline="0" dirty="0">
                <a:solidFill>
                  <a:schemeClr val="tx1"/>
                </a:solidFill>
                <a:latin typeface="Arial" charset="0"/>
                <a:ea typeface="ＭＳ Ｐゴシック" pitchFamily="-107" charset="-128"/>
                <a:cs typeface="ＭＳ Ｐゴシック" pitchFamily="-107" charset="-128"/>
              </a:rPr>
              <a:t>by m  linear equations in which each character is assigned a numerical value</a:t>
            </a:r>
          </a:p>
          <a:p>
            <a:r>
              <a:rPr lang="en-US" sz="1200" b="0" kern="1200" baseline="0" dirty="0">
                <a:solidFill>
                  <a:schemeClr val="tx1"/>
                </a:solidFill>
                <a:latin typeface="Arial" charset="0"/>
                <a:ea typeface="ＭＳ Ｐゴシック" pitchFamily="-107" charset="-128"/>
                <a:cs typeface="ＭＳ Ｐゴシック" pitchFamily="-107" charset="-128"/>
              </a:rPr>
              <a:t>(a =  0, b =  1, …. , z =  25).</a:t>
            </a:r>
          </a:p>
          <a:p>
            <a:endParaRPr lang="en-US" sz="1200" b="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As with Playfair, the strength of the Hill cipher is that it completely hides</a:t>
            </a:r>
          </a:p>
          <a:p>
            <a:r>
              <a:rPr lang="en-US" sz="1200" kern="1200" baseline="0" dirty="0">
                <a:solidFill>
                  <a:schemeClr val="tx1"/>
                </a:solidFill>
                <a:latin typeface="Arial" charset="0"/>
                <a:ea typeface="ＭＳ Ｐゴシック" pitchFamily="-107" charset="-128"/>
                <a:cs typeface="ＭＳ Ｐゴシック" pitchFamily="-107" charset="-128"/>
              </a:rPr>
              <a:t>single-letter frequencies. Indeed, with Hill, the use of a larger matrix hides more</a:t>
            </a:r>
          </a:p>
          <a:p>
            <a:r>
              <a:rPr lang="en-US" sz="1200" kern="1200" baseline="0" dirty="0">
                <a:solidFill>
                  <a:schemeClr val="tx1"/>
                </a:solidFill>
                <a:latin typeface="Arial" charset="0"/>
                <a:ea typeface="ＭＳ Ｐゴシック" pitchFamily="-107" charset="-128"/>
                <a:cs typeface="ＭＳ Ｐゴシック" pitchFamily="-107" charset="-128"/>
              </a:rPr>
              <a:t>frequency information. Thus, a 3 *  3 Hill cipher hides not only single-letter but</a:t>
            </a:r>
          </a:p>
          <a:p>
            <a:r>
              <a:rPr lang="en-US" sz="1200" kern="1200" baseline="0" dirty="0">
                <a:solidFill>
                  <a:schemeClr val="tx1"/>
                </a:solidFill>
                <a:latin typeface="Arial" charset="0"/>
                <a:ea typeface="ＭＳ Ｐゴシック" pitchFamily="-107" charset="-128"/>
                <a:cs typeface="ＭＳ Ｐゴシック" pitchFamily="-107" charset="-128"/>
              </a:rPr>
              <a:t>also two-letter frequency information.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Although the Hill cipher is strong against a ciphertext-only attack, it is</a:t>
            </a:r>
          </a:p>
          <a:p>
            <a:r>
              <a:rPr lang="en-US" sz="1200" kern="1200" baseline="0" dirty="0">
                <a:solidFill>
                  <a:schemeClr val="tx1"/>
                </a:solidFill>
                <a:latin typeface="Arial" charset="0"/>
                <a:ea typeface="ＭＳ Ｐゴシック" pitchFamily="-107" charset="-128"/>
                <a:cs typeface="ＭＳ Ｐゴシック" pitchFamily="-107" charset="-128"/>
              </a:rPr>
              <a:t>easily broken with a known plaintext attack.</a:t>
            </a:r>
          </a:p>
          <a:p>
            <a:endParaRPr lang="en-US" sz="1200" b="0" kern="1200" baseline="0" dirty="0">
              <a:solidFill>
                <a:schemeClr val="tx1"/>
              </a:solidFill>
              <a:latin typeface="Arial" charset="0"/>
              <a:ea typeface="ＭＳ Ｐゴシック" pitchFamily="-107" charset="-128"/>
              <a:cs typeface="ＭＳ Ｐゴシック" pitchFamily="-107" charset="-128"/>
            </a:endParaRPr>
          </a:p>
          <a:p>
            <a:endParaRPr lang="en-US" b="0" dirty="0"/>
          </a:p>
        </p:txBody>
      </p:sp>
      <p:sp>
        <p:nvSpPr>
          <p:cNvPr id="4" name="Slide Number Placeholder 3"/>
          <p:cNvSpPr>
            <a:spLocks noGrp="1"/>
          </p:cNvSpPr>
          <p:nvPr>
            <p:ph type="sldNum" sz="quarter" idx="10"/>
          </p:nvPr>
        </p:nvSpPr>
        <p:spPr/>
        <p:txBody>
          <a:bodyPr/>
          <a:lstStyle/>
          <a:p>
            <a:pPr>
              <a:defRPr/>
            </a:pPr>
            <a:fld id="{4DDA18FF-09AB-534E-BCD5-8E9C52E261E8}" type="slidenum">
              <a:rPr lang="en-AU" smtClean="0"/>
              <a:pPr>
                <a:defRPr/>
              </a:pPr>
              <a:t>44</a:t>
            </a:fld>
            <a:endParaRPr lang="en-AU"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617F2F89-2F08-0559-5601-B94E14A6FF9C}"/>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7D20E6A5-5C09-4C44-B0DE-0135642D100F}" type="slidenum">
              <a:rPr lang="en-US" altLang="en-US" sz="1200" b="0" i="0" baseline="0"/>
              <a:pPr/>
              <a:t>45</a:t>
            </a:fld>
            <a:endParaRPr lang="en-US" altLang="en-US" sz="1200" b="0" i="0" baseline="0"/>
          </a:p>
        </p:txBody>
      </p:sp>
      <p:sp>
        <p:nvSpPr>
          <p:cNvPr id="132099" name="Rectangle 2">
            <a:extLst>
              <a:ext uri="{FF2B5EF4-FFF2-40B4-BE49-F238E27FC236}">
                <a16:creationId xmlns:a16="http://schemas.microsoft.com/office/drawing/2014/main" id="{4C266742-4AB8-E9E9-B538-929BAD1FF0B5}"/>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AC6E59A3-D9DB-0880-8791-48616314769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FFF8669-BCAD-DB40-8B65-094392C88ED0}" type="slidenum">
              <a:rPr lang="en-AU">
                <a:latin typeface="Arial" pitchFamily="-1" charset="0"/>
              </a:rPr>
              <a:pPr/>
              <a:t>46</a:t>
            </a:fld>
            <a:endParaRPr lang="en-AU" dirty="0">
              <a:latin typeface="Arial" pitchFamily="-1"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To encrypt a message, a key is needed that is as long as the message. Usually,</a:t>
            </a:r>
          </a:p>
          <a:p>
            <a:r>
              <a:rPr lang="en-US" sz="1200" kern="1200" baseline="0" dirty="0">
                <a:solidFill>
                  <a:schemeClr val="tx1"/>
                </a:solidFill>
                <a:latin typeface="Arial" charset="0"/>
                <a:ea typeface="ＭＳ Ｐゴシック" pitchFamily="-107" charset="-128"/>
                <a:cs typeface="ＭＳ Ｐゴシック" pitchFamily="-107" charset="-128"/>
              </a:rPr>
              <a:t>the key is a repeating keyword. For example, if the keyword is deceptive , the</a:t>
            </a:r>
          </a:p>
          <a:p>
            <a:r>
              <a:rPr lang="en-US" sz="1200" kern="1200" baseline="0" dirty="0">
                <a:solidFill>
                  <a:schemeClr val="tx1"/>
                </a:solidFill>
                <a:latin typeface="Arial" charset="0"/>
                <a:ea typeface="ＭＳ Ｐゴシック" pitchFamily="-107" charset="-128"/>
                <a:cs typeface="ＭＳ Ｐゴシック" pitchFamily="-107" charset="-128"/>
              </a:rPr>
              <a:t>message “we are discovered save yourself” is encrypted as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key: deceptivedeceptivedeceptive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plaintext: wearediscoveredsaveyourself</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ciphertext: ZICVTWQNGRZGVTWAVZHCQYGLMGJ</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The strength of this cipher is that there are multiple ciphertext letters for</a:t>
            </a:r>
          </a:p>
          <a:p>
            <a:r>
              <a:rPr lang="en-US" sz="1200" kern="1200" baseline="0" dirty="0">
                <a:solidFill>
                  <a:schemeClr val="tx1"/>
                </a:solidFill>
                <a:latin typeface="Arial" charset="0"/>
                <a:ea typeface="ＭＳ Ｐゴシック" pitchFamily="-107" charset="-128"/>
                <a:cs typeface="ＭＳ Ｐゴシック" pitchFamily="-107" charset="-128"/>
              </a:rPr>
              <a:t>each plaintext letter, one for each unique letter of the keyword. Thus, the letter</a:t>
            </a:r>
          </a:p>
          <a:p>
            <a:r>
              <a:rPr lang="en-US" sz="1200" kern="1200" baseline="0" dirty="0">
                <a:solidFill>
                  <a:schemeClr val="tx1"/>
                </a:solidFill>
                <a:latin typeface="Arial" charset="0"/>
                <a:ea typeface="ＭＳ Ｐゴシック" pitchFamily="-107" charset="-128"/>
                <a:cs typeface="ＭＳ Ｐゴシック" pitchFamily="-107" charset="-128"/>
              </a:rPr>
              <a:t>frequency information is obscured. However, not all knowledge of the plaintext</a:t>
            </a:r>
          </a:p>
          <a:p>
            <a:r>
              <a:rPr lang="en-US" sz="1200" kern="1200" baseline="0" dirty="0">
                <a:solidFill>
                  <a:schemeClr val="tx1"/>
                </a:solidFill>
                <a:latin typeface="Arial" charset="0"/>
                <a:ea typeface="ＭＳ Ｐゴシック" pitchFamily="-107" charset="-128"/>
                <a:cs typeface="ＭＳ Ｐゴシック" pitchFamily="-107" charset="-128"/>
              </a:rPr>
              <a:t>structure is lost. For example, Figure 2.6 shows the frequency distribution for a</a:t>
            </a:r>
          </a:p>
          <a:p>
            <a:r>
              <a:rPr lang="en-US" sz="1200" kern="1200" baseline="0" dirty="0">
                <a:solidFill>
                  <a:schemeClr val="tx1"/>
                </a:solidFill>
                <a:latin typeface="Arial" charset="0"/>
                <a:ea typeface="ＭＳ Ｐゴシック" pitchFamily="-107" charset="-128"/>
                <a:cs typeface="ＭＳ Ｐゴシック" pitchFamily="-107" charset="-128"/>
              </a:rPr>
              <a:t>Vigenère cipher with a keyword of length 9. An improvement is achieved over the</a:t>
            </a:r>
          </a:p>
          <a:p>
            <a:r>
              <a:rPr lang="en-US" sz="1200" kern="1200" baseline="0" dirty="0">
                <a:solidFill>
                  <a:schemeClr val="tx1"/>
                </a:solidFill>
                <a:latin typeface="Arial" charset="0"/>
                <a:ea typeface="ＭＳ Ｐゴシック" pitchFamily="-107" charset="-128"/>
                <a:cs typeface="ＭＳ Ｐゴシック" pitchFamily="-107" charset="-128"/>
              </a:rPr>
              <a:t>Playfair cipher, but considerable frequency information remains.</a:t>
            </a:r>
          </a:p>
          <a:p>
            <a:endParaRPr lang="en-US" sz="1200" kern="1200" baseline="0" dirty="0">
              <a:solidFill>
                <a:schemeClr val="tx1"/>
              </a:solidFill>
              <a:latin typeface="Arial" charset="0"/>
              <a:ea typeface="ＭＳ Ｐゴシック" pitchFamily="-107" charset="-128"/>
              <a:cs typeface="ＭＳ Ｐゴシック" pitchFamily="-107"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376020E6-8D90-60CF-DF49-AE140F526A8C}"/>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50475E8E-2086-43F2-8B84-EE64506C1469}" type="slidenum">
              <a:rPr lang="en-US" altLang="en-US" sz="1200" b="0" i="0" baseline="0"/>
              <a:pPr/>
              <a:t>47</a:t>
            </a:fld>
            <a:endParaRPr lang="en-US" altLang="en-US" sz="1200" b="0" i="0" baseline="0"/>
          </a:p>
        </p:txBody>
      </p:sp>
      <p:sp>
        <p:nvSpPr>
          <p:cNvPr id="133123" name="Rectangle 2">
            <a:extLst>
              <a:ext uri="{FF2B5EF4-FFF2-40B4-BE49-F238E27FC236}">
                <a16:creationId xmlns:a16="http://schemas.microsoft.com/office/drawing/2014/main" id="{84B1F996-718B-7CA2-8ADE-0EF0F17C5E33}"/>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ECEE3294-B4C5-4D90-D1F5-FBD2F2D0456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a:ln/>
        </p:spPr>
      </p:sp>
      <p:sp>
        <p:nvSpPr>
          <p:cNvPr id="80899" name="Notes Placeholder 2"/>
          <p:cNvSpPr>
            <a:spLocks noGrp="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The ultimate defense against such a cryptanalysis is to choose a</a:t>
            </a:r>
          </a:p>
          <a:p>
            <a:r>
              <a:rPr lang="en-US" sz="1200" kern="1200" baseline="0" dirty="0">
                <a:solidFill>
                  <a:schemeClr val="tx1"/>
                </a:solidFill>
                <a:latin typeface="Arial" charset="0"/>
                <a:ea typeface="ＭＳ Ｐゴシック" pitchFamily="-107" charset="-128"/>
                <a:cs typeface="ＭＳ Ｐゴシック" pitchFamily="-107" charset="-128"/>
              </a:rPr>
              <a:t>keyword that is as long as the plaintext and has no statistical relationship to it. Such</a:t>
            </a:r>
          </a:p>
          <a:p>
            <a:r>
              <a:rPr lang="en-US" sz="1200" kern="1200" baseline="0" dirty="0">
                <a:solidFill>
                  <a:schemeClr val="tx1"/>
                </a:solidFill>
                <a:latin typeface="Arial" charset="0"/>
                <a:ea typeface="ＭＳ Ｐゴシック" pitchFamily="-107" charset="-128"/>
                <a:cs typeface="ＭＳ Ｐゴシック" pitchFamily="-107" charset="-128"/>
              </a:rPr>
              <a:t>a system was introduced by an AT&amp;T engineer named Gilbert Vernam in 1918.</a:t>
            </a:r>
          </a:p>
          <a:p>
            <a:r>
              <a:rPr lang="en-US" sz="1200" kern="1200" baseline="0" dirty="0">
                <a:solidFill>
                  <a:schemeClr val="tx1"/>
                </a:solidFill>
                <a:latin typeface="Arial" charset="0"/>
                <a:ea typeface="ＭＳ Ｐゴシック" pitchFamily="-107" charset="-128"/>
                <a:cs typeface="ＭＳ Ｐゴシック" pitchFamily="-107" charset="-128"/>
              </a:rPr>
              <a:t> His system works on binary data (bits) rather than letters.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essence of this technique is the means of construction of the key. Vernam</a:t>
            </a:r>
          </a:p>
          <a:p>
            <a:r>
              <a:rPr lang="en-US" sz="1200" kern="1200" baseline="0" dirty="0">
                <a:solidFill>
                  <a:schemeClr val="tx1"/>
                </a:solidFill>
                <a:latin typeface="Arial" charset="0"/>
                <a:ea typeface="ＭＳ Ｐゴシック" pitchFamily="-107" charset="-128"/>
                <a:cs typeface="ＭＳ Ｐゴシック" pitchFamily="-107" charset="-128"/>
              </a:rPr>
              <a:t>proposed the use of a running loop of tape that eventually repeated the key, so</a:t>
            </a:r>
          </a:p>
          <a:p>
            <a:r>
              <a:rPr lang="en-US" sz="1200" kern="1200" baseline="0" dirty="0">
                <a:solidFill>
                  <a:schemeClr val="tx1"/>
                </a:solidFill>
                <a:latin typeface="Arial" charset="0"/>
                <a:ea typeface="ＭＳ Ｐゴシック" pitchFamily="-107" charset="-128"/>
                <a:cs typeface="ＭＳ Ｐゴシック" pitchFamily="-107" charset="-128"/>
              </a:rPr>
              <a:t>that in fact the system worked with a very long but repeating keyword. Although</a:t>
            </a:r>
          </a:p>
          <a:p>
            <a:r>
              <a:rPr lang="en-US" sz="1200" kern="1200" baseline="0" dirty="0">
                <a:solidFill>
                  <a:schemeClr val="tx1"/>
                </a:solidFill>
                <a:latin typeface="Arial" charset="0"/>
                <a:ea typeface="ＭＳ Ｐゴシック" pitchFamily="-107" charset="-128"/>
                <a:cs typeface="ＭＳ Ｐゴシック" pitchFamily="-107" charset="-128"/>
              </a:rPr>
              <a:t>such a scheme, with a long key, presents formidable cryptanalytic difficulties, it</a:t>
            </a:r>
          </a:p>
          <a:p>
            <a:r>
              <a:rPr lang="en-US" sz="1200" kern="1200" baseline="0" dirty="0">
                <a:solidFill>
                  <a:schemeClr val="tx1"/>
                </a:solidFill>
                <a:latin typeface="Arial" charset="0"/>
                <a:ea typeface="ＭＳ Ｐゴシック" pitchFamily="-107" charset="-128"/>
                <a:cs typeface="ＭＳ Ｐゴシック" pitchFamily="-107" charset="-128"/>
              </a:rPr>
              <a:t>can be broken with sufficient ciphertext, the use of known or probable plaintext</a:t>
            </a:r>
          </a:p>
          <a:p>
            <a:r>
              <a:rPr lang="en-US" sz="1200" kern="1200" baseline="0" dirty="0">
                <a:solidFill>
                  <a:schemeClr val="tx1"/>
                </a:solidFill>
                <a:latin typeface="Arial" charset="0"/>
                <a:ea typeface="ＭＳ Ｐゴシック" pitchFamily="-107" charset="-128"/>
                <a:cs typeface="ＭＳ Ｐゴシック" pitchFamily="-107" charset="-128"/>
              </a:rPr>
              <a:t>sequences, or both.</a:t>
            </a:r>
          </a:p>
          <a:p>
            <a:endParaRPr lang="en-US" dirty="0">
              <a:latin typeface="Arial" pitchFamily="-1" charset="0"/>
              <a:ea typeface="ＭＳ Ｐゴシック" pitchFamily="-1" charset="-128"/>
              <a:cs typeface="ＭＳ Ｐゴシック" pitchFamily="-1" charset="-128"/>
            </a:endParaRPr>
          </a:p>
        </p:txBody>
      </p:sp>
      <p:sp>
        <p:nvSpPr>
          <p:cNvPr id="80900" name="Slide Number Placeholder 3"/>
          <p:cNvSpPr>
            <a:spLocks noGrp="1"/>
          </p:cNvSpPr>
          <p:nvPr>
            <p:ph type="sldNum" sz="quarter" idx="5"/>
          </p:nvPr>
        </p:nvSpPr>
        <p:spPr>
          <a:noFill/>
        </p:spPr>
        <p:txBody>
          <a:bodyPr/>
          <a:lstStyle/>
          <a:p>
            <a:fld id="{A942826E-0559-C440-8C80-9C4C8D85073A}" type="slidenum">
              <a:rPr lang="en-AU" smtClean="0">
                <a:latin typeface="Arial" pitchFamily="-1" charset="0"/>
              </a:rPr>
              <a:pPr/>
              <a:t>48</a:t>
            </a:fld>
            <a:endParaRPr lang="en-AU" dirty="0">
              <a:latin typeface="Arial" pitchFamily="-1"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21CA0-8FE5-9593-CF24-57056B97CF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E03BB-D41B-EEF7-FE5E-118529CF3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C91646-C8D0-FF83-E240-74FE7DB24266}"/>
              </a:ext>
            </a:extLst>
          </p:cNvPr>
          <p:cNvSpPr>
            <a:spLocks noGrp="1"/>
          </p:cNvSpPr>
          <p:nvPr>
            <p:ph type="body" idx="1"/>
          </p:nvPr>
        </p:nvSpPr>
        <p:spPr/>
        <p:txBody>
          <a:bodyPr>
            <a:normAutofit lnSpcReduction="10000"/>
          </a:bodyPr>
          <a:lstStyle/>
          <a:p>
            <a:r>
              <a:rPr lang="en-US" sz="1200" kern="1200" baseline="0" dirty="0">
                <a:solidFill>
                  <a:schemeClr val="tx1"/>
                </a:solidFill>
                <a:latin typeface="Arial" charset="0"/>
                <a:ea typeface="ＭＳ Ｐゴシック" pitchFamily="-107" charset="-128"/>
                <a:cs typeface="ＭＳ Ｐゴシック" pitchFamily="-107" charset="-128"/>
              </a:rPr>
              <a:t>In theory, we need look no further for a cipher. The one-time pad offers complete</a:t>
            </a:r>
          </a:p>
          <a:p>
            <a:r>
              <a:rPr lang="en-US" sz="1200" kern="1200" baseline="0" dirty="0">
                <a:solidFill>
                  <a:schemeClr val="tx1"/>
                </a:solidFill>
                <a:latin typeface="Arial" charset="0"/>
                <a:ea typeface="ＭＳ Ｐゴシック" pitchFamily="-107" charset="-128"/>
                <a:cs typeface="ＭＳ Ｐゴシック" pitchFamily="-107" charset="-128"/>
              </a:rPr>
              <a:t>security but, in practice, has two fundamental difficulties: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1.  There is the practical problem of making large quantities of random keys.</a:t>
            </a:r>
          </a:p>
          <a:p>
            <a:r>
              <a:rPr lang="en-US" sz="1200" kern="1200" baseline="0" dirty="0">
                <a:solidFill>
                  <a:schemeClr val="tx1"/>
                </a:solidFill>
                <a:latin typeface="Arial" charset="0"/>
                <a:ea typeface="ＭＳ Ｐゴシック" pitchFamily="-107" charset="-128"/>
                <a:cs typeface="ＭＳ Ｐゴシック" pitchFamily="-107" charset="-128"/>
              </a:rPr>
              <a:t>Any heavily used system might require millions of random characters</a:t>
            </a:r>
          </a:p>
          <a:p>
            <a:r>
              <a:rPr lang="en-US" sz="1200" kern="1200" baseline="0" dirty="0">
                <a:solidFill>
                  <a:schemeClr val="tx1"/>
                </a:solidFill>
                <a:latin typeface="Arial" charset="0"/>
                <a:ea typeface="ＭＳ Ｐゴシック" pitchFamily="-107" charset="-128"/>
                <a:cs typeface="ＭＳ Ｐゴシック" pitchFamily="-107" charset="-128"/>
              </a:rPr>
              <a:t>on a regular basis. Supplying truly random characters in this volume is a</a:t>
            </a:r>
          </a:p>
          <a:p>
            <a:r>
              <a:rPr lang="en-US" sz="1200" kern="1200" baseline="0" dirty="0">
                <a:solidFill>
                  <a:schemeClr val="tx1"/>
                </a:solidFill>
                <a:latin typeface="Arial" charset="0"/>
                <a:ea typeface="ＭＳ Ｐゴシック" pitchFamily="-107" charset="-128"/>
                <a:cs typeface="ＭＳ Ｐゴシック" pitchFamily="-107" charset="-128"/>
              </a:rPr>
              <a:t>significant task.</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2.  Even more daunting is the problem of key distribution and protection. For</a:t>
            </a:r>
          </a:p>
          <a:p>
            <a:r>
              <a:rPr lang="en-US" sz="1200" kern="1200" baseline="0" dirty="0">
                <a:solidFill>
                  <a:schemeClr val="tx1"/>
                </a:solidFill>
                <a:latin typeface="Arial" charset="0"/>
                <a:ea typeface="ＭＳ Ｐゴシック" pitchFamily="-107" charset="-128"/>
                <a:cs typeface="ＭＳ Ｐゴシック" pitchFamily="-107" charset="-128"/>
              </a:rPr>
              <a:t>every message to be sent, a key of equal length is needed by both sender and</a:t>
            </a:r>
          </a:p>
          <a:p>
            <a:r>
              <a:rPr lang="en-US" sz="1200" kern="1200" baseline="0" dirty="0">
                <a:solidFill>
                  <a:schemeClr val="tx1"/>
                </a:solidFill>
                <a:latin typeface="Arial" charset="0"/>
                <a:ea typeface="ＭＳ Ｐゴシック" pitchFamily="-107" charset="-128"/>
                <a:cs typeface="ＭＳ Ｐゴシック" pitchFamily="-107" charset="-128"/>
              </a:rPr>
              <a:t>receiver. Thus, a mammoth key distribution problem exists.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Because of these difficulties, the one-time pad is of limited utility and is useful</a:t>
            </a:r>
          </a:p>
          <a:p>
            <a:r>
              <a:rPr lang="en-US" sz="1200" kern="1200" baseline="0" dirty="0">
                <a:solidFill>
                  <a:schemeClr val="tx1"/>
                </a:solidFill>
                <a:latin typeface="Arial" charset="0"/>
                <a:ea typeface="ＭＳ Ｐゴシック" pitchFamily="-107" charset="-128"/>
                <a:cs typeface="ＭＳ Ｐゴシック" pitchFamily="-107" charset="-128"/>
              </a:rPr>
              <a:t>primarily for low-bandwidth channels requiring very high security.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one-time pad is the only cryptosystem that exhibits what is referred to as</a:t>
            </a:r>
          </a:p>
          <a:p>
            <a:r>
              <a:rPr lang="en-US" sz="1200" kern="1200" baseline="0" dirty="0">
                <a:solidFill>
                  <a:schemeClr val="tx1"/>
                </a:solidFill>
                <a:latin typeface="Arial" charset="0"/>
                <a:ea typeface="ＭＳ Ｐゴシック" pitchFamily="-107" charset="-128"/>
                <a:cs typeface="ＭＳ Ｐゴシック" pitchFamily="-107" charset="-128"/>
              </a:rPr>
              <a:t>perfect secrecy . This concept is explored in Appendix F.</a:t>
            </a:r>
          </a:p>
          <a:p>
            <a:endParaRPr lang="en-US" dirty="0"/>
          </a:p>
        </p:txBody>
      </p:sp>
      <p:sp>
        <p:nvSpPr>
          <p:cNvPr id="4" name="Slide Number Placeholder 3">
            <a:extLst>
              <a:ext uri="{FF2B5EF4-FFF2-40B4-BE49-F238E27FC236}">
                <a16:creationId xmlns:a16="http://schemas.microsoft.com/office/drawing/2014/main" id="{383175AC-874D-B2CD-C82F-07E171D870CC}"/>
              </a:ext>
            </a:extLst>
          </p:cNvPr>
          <p:cNvSpPr>
            <a:spLocks noGrp="1"/>
          </p:cNvSpPr>
          <p:nvPr>
            <p:ph type="sldNum" sz="quarter" idx="10"/>
          </p:nvPr>
        </p:nvSpPr>
        <p:spPr/>
        <p:txBody>
          <a:bodyPr/>
          <a:lstStyle/>
          <a:p>
            <a:pPr>
              <a:defRPr/>
            </a:pPr>
            <a:fld id="{4DDA18FF-09AB-534E-BCD5-8E9C52E261E8}" type="slidenum">
              <a:rPr lang="en-AU" smtClean="0"/>
              <a:pPr>
                <a:defRPr/>
              </a:pPr>
              <a:t>49</a:t>
            </a:fld>
            <a:endParaRPr lang="en-AU" dirty="0"/>
          </a:p>
        </p:txBody>
      </p:sp>
    </p:spTree>
    <p:extLst>
      <p:ext uri="{BB962C8B-B14F-4D97-AF65-F5344CB8AC3E}">
        <p14:creationId xmlns:p14="http://schemas.microsoft.com/office/powerpoint/2010/main" val="24955815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658335B-A0CF-614A-BF87-2F6B17A04B22}" type="slidenum">
              <a:rPr lang="en-AU">
                <a:latin typeface="Arial" pitchFamily="-1" charset="0"/>
              </a:rPr>
              <a:pPr/>
              <a:t>50</a:t>
            </a:fld>
            <a:endParaRPr lang="en-AU" dirty="0">
              <a:latin typeface="Arial" pitchFamily="-1"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An Army Signal Corp officer, Joseph Mauborgne, proposed an improvement to the</a:t>
            </a:r>
          </a:p>
          <a:p>
            <a:r>
              <a:rPr lang="en-US" sz="1200" kern="1200" baseline="0" dirty="0">
                <a:solidFill>
                  <a:schemeClr val="tx1"/>
                </a:solidFill>
                <a:latin typeface="Arial" charset="0"/>
                <a:ea typeface="ＭＳ Ｐゴシック" pitchFamily="-107" charset="-128"/>
                <a:cs typeface="ＭＳ Ｐゴシック" pitchFamily="-107" charset="-128"/>
              </a:rPr>
              <a:t>Vernam cipher that yields the ultimate in security. Mauborgne suggested using a</a:t>
            </a:r>
          </a:p>
          <a:p>
            <a:r>
              <a:rPr lang="en-US" sz="1200" kern="1200" baseline="0" dirty="0">
                <a:solidFill>
                  <a:schemeClr val="tx1"/>
                </a:solidFill>
                <a:latin typeface="Arial" charset="0"/>
                <a:ea typeface="ＭＳ Ｐゴシック" pitchFamily="-107" charset="-128"/>
                <a:cs typeface="ＭＳ Ｐゴシック" pitchFamily="-107" charset="-128"/>
              </a:rPr>
              <a:t>random key that is as long as the message, so that the key need not be repeated. In</a:t>
            </a:r>
          </a:p>
          <a:p>
            <a:r>
              <a:rPr lang="en-US" sz="1200" kern="1200" baseline="0" dirty="0">
                <a:solidFill>
                  <a:schemeClr val="tx1"/>
                </a:solidFill>
                <a:latin typeface="Arial" charset="0"/>
                <a:ea typeface="ＭＳ Ｐゴシック" pitchFamily="-107" charset="-128"/>
                <a:cs typeface="ＭＳ Ｐゴシック" pitchFamily="-107" charset="-128"/>
              </a:rPr>
              <a:t>addition, the key is to be used to encrypt and decrypt a single message, and then is</a:t>
            </a:r>
          </a:p>
          <a:p>
            <a:r>
              <a:rPr lang="en-US" sz="1200" kern="1200" baseline="0" dirty="0">
                <a:solidFill>
                  <a:schemeClr val="tx1"/>
                </a:solidFill>
                <a:latin typeface="Arial" charset="0"/>
                <a:ea typeface="ＭＳ Ｐゴシック" pitchFamily="-107" charset="-128"/>
                <a:cs typeface="ＭＳ Ｐゴシック" pitchFamily="-107" charset="-128"/>
              </a:rPr>
              <a:t>discarded. Each new message requires a new key of the same length as the new message.</a:t>
            </a:r>
          </a:p>
          <a:p>
            <a:r>
              <a:rPr lang="en-US" sz="1200" kern="1200" baseline="0" dirty="0">
                <a:solidFill>
                  <a:schemeClr val="tx1"/>
                </a:solidFill>
                <a:latin typeface="Arial" charset="0"/>
                <a:ea typeface="ＭＳ Ｐゴシック" pitchFamily="-107" charset="-128"/>
                <a:cs typeface="ＭＳ Ｐゴシック" pitchFamily="-107" charset="-128"/>
              </a:rPr>
              <a:t>Such a scheme, known as a one-time pad , is unbreakable. It produces random</a:t>
            </a:r>
          </a:p>
          <a:p>
            <a:r>
              <a:rPr lang="en-US" sz="1200" kern="1200" baseline="0" dirty="0">
                <a:solidFill>
                  <a:schemeClr val="tx1"/>
                </a:solidFill>
                <a:latin typeface="Arial" charset="0"/>
                <a:ea typeface="ＭＳ Ｐゴシック" pitchFamily="-107" charset="-128"/>
                <a:cs typeface="ＭＳ Ｐゴシック" pitchFamily="-107" charset="-128"/>
              </a:rPr>
              <a:t>output that bears no statistical relationship to the plaintext. Because the ciphertext</a:t>
            </a:r>
          </a:p>
          <a:p>
            <a:r>
              <a:rPr lang="en-US" sz="1200" kern="1200" baseline="0" dirty="0">
                <a:solidFill>
                  <a:schemeClr val="tx1"/>
                </a:solidFill>
                <a:latin typeface="Arial" charset="0"/>
                <a:ea typeface="ＭＳ Ｐゴシック" pitchFamily="-107" charset="-128"/>
                <a:cs typeface="ＭＳ Ｐゴシック" pitchFamily="-107" charset="-128"/>
              </a:rPr>
              <a:t>contains no information whatsoever about the plaintext, there is simply no way to</a:t>
            </a:r>
          </a:p>
          <a:p>
            <a:r>
              <a:rPr lang="en-US" sz="1200" kern="1200" baseline="0" dirty="0">
                <a:solidFill>
                  <a:schemeClr val="tx1"/>
                </a:solidFill>
                <a:latin typeface="Arial" charset="0"/>
                <a:ea typeface="ＭＳ Ｐゴシック" pitchFamily="-107" charset="-128"/>
                <a:cs typeface="ＭＳ Ｐゴシック" pitchFamily="-107" charset="-128"/>
              </a:rPr>
              <a:t>break the code.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In fact, given any plaintext of equal length to the ciphertext, there is a key that</a:t>
            </a:r>
          </a:p>
          <a:p>
            <a:r>
              <a:rPr lang="en-US" sz="1200" kern="1200" baseline="0" dirty="0">
                <a:solidFill>
                  <a:schemeClr val="tx1"/>
                </a:solidFill>
                <a:latin typeface="Arial" charset="0"/>
                <a:ea typeface="ＭＳ Ｐゴシック" pitchFamily="-107" charset="-128"/>
                <a:cs typeface="ＭＳ Ｐゴシック" pitchFamily="-107" charset="-128"/>
              </a:rPr>
              <a:t>produces that plaintext. Therefore, if you did an exhaustive search of all possible</a:t>
            </a:r>
          </a:p>
          <a:p>
            <a:r>
              <a:rPr lang="en-US" sz="1200" kern="1200" baseline="0" dirty="0">
                <a:solidFill>
                  <a:schemeClr val="tx1"/>
                </a:solidFill>
                <a:latin typeface="Arial" charset="0"/>
                <a:ea typeface="ＭＳ Ｐゴシック" pitchFamily="-107" charset="-128"/>
                <a:cs typeface="ＭＳ Ｐゴシック" pitchFamily="-107" charset="-128"/>
              </a:rPr>
              <a:t>keys, you would end up with many legible plaintexts, with no way of knowing which</a:t>
            </a:r>
          </a:p>
          <a:p>
            <a:r>
              <a:rPr lang="en-US" sz="1200" kern="1200" baseline="0" dirty="0">
                <a:solidFill>
                  <a:schemeClr val="tx1"/>
                </a:solidFill>
                <a:latin typeface="Arial" charset="0"/>
                <a:ea typeface="ＭＳ Ｐゴシック" pitchFamily="-107" charset="-128"/>
                <a:cs typeface="ＭＳ Ｐゴシック" pitchFamily="-107" charset="-128"/>
              </a:rPr>
              <a:t>was the intended plaintext. Therefore, the code is unbreakable.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security of the one-time pad is entirely due to the randomness of</a:t>
            </a:r>
          </a:p>
          <a:p>
            <a:r>
              <a:rPr lang="en-US" sz="1200" kern="1200" baseline="0" dirty="0">
                <a:solidFill>
                  <a:schemeClr val="tx1"/>
                </a:solidFill>
                <a:latin typeface="Arial" charset="0"/>
                <a:ea typeface="ＭＳ Ｐゴシック" pitchFamily="-107" charset="-128"/>
                <a:cs typeface="ＭＳ Ｐゴシック" pitchFamily="-107" charset="-128"/>
              </a:rPr>
              <a:t>the key. If the stream of characters that constitute the key is truly random, then the</a:t>
            </a:r>
          </a:p>
          <a:p>
            <a:r>
              <a:rPr lang="en-US" sz="1200" kern="1200" baseline="0" dirty="0">
                <a:solidFill>
                  <a:schemeClr val="tx1"/>
                </a:solidFill>
                <a:latin typeface="Arial" charset="0"/>
                <a:ea typeface="ＭＳ Ｐゴシック" pitchFamily="-107" charset="-128"/>
                <a:cs typeface="ＭＳ Ｐゴシック" pitchFamily="-107" charset="-128"/>
              </a:rPr>
              <a:t>stream of characters that constitute the ciphertext will be truly random. Thus, there</a:t>
            </a:r>
          </a:p>
          <a:p>
            <a:r>
              <a:rPr lang="en-US" sz="1200" kern="1200" baseline="0" dirty="0">
                <a:solidFill>
                  <a:schemeClr val="tx1"/>
                </a:solidFill>
                <a:latin typeface="Arial" charset="0"/>
                <a:ea typeface="ＭＳ Ｐゴシック" pitchFamily="-107" charset="-128"/>
                <a:cs typeface="ＭＳ Ｐゴシック" pitchFamily="-107" charset="-128"/>
              </a:rPr>
              <a:t>are no patterns or regularities that a cryptanalyst can use to attack the ciphertext.</a:t>
            </a:r>
            <a:endParaRPr lang="en-AU" dirty="0">
              <a:latin typeface="Arial" pitchFamily="-1" charset="0"/>
              <a:ea typeface="Arial" pitchFamily="-1" charset="0"/>
              <a:cs typeface="Arial"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FD76A4C-7C06-834E-A777-99702F99E5D8}" type="slidenum">
              <a:rPr lang="en-AU">
                <a:latin typeface="Arial" pitchFamily="-1" charset="0"/>
              </a:rPr>
              <a:pPr/>
              <a:t>6</a:t>
            </a:fld>
            <a:endParaRPr lang="en-AU" dirty="0">
              <a:latin typeface="Arial" pitchFamily="-1"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A symmetric encryption scheme has five ingredients (Figure 2.1):</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Plaintext:  This is the original intelligible message or data that is fed into the</a:t>
            </a:r>
          </a:p>
          <a:p>
            <a:r>
              <a:rPr lang="en-US" sz="1200" kern="1200" baseline="0" dirty="0">
                <a:solidFill>
                  <a:schemeClr val="tx1"/>
                </a:solidFill>
                <a:latin typeface="Arial" charset="0"/>
                <a:ea typeface="ＭＳ Ｐゴシック" pitchFamily="-107" charset="-128"/>
                <a:cs typeface="ＭＳ Ｐゴシック" pitchFamily="-107" charset="-128"/>
              </a:rPr>
              <a:t>algorithm as input.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Encryption algorithm: The encryption algorithm performs various substitutions</a:t>
            </a:r>
          </a:p>
          <a:p>
            <a:r>
              <a:rPr lang="en-US" sz="1200" kern="1200" baseline="0" dirty="0">
                <a:solidFill>
                  <a:schemeClr val="tx1"/>
                </a:solidFill>
                <a:latin typeface="Arial" charset="0"/>
                <a:ea typeface="ＭＳ Ｐゴシック" pitchFamily="-107" charset="-128"/>
                <a:cs typeface="ＭＳ Ｐゴシック" pitchFamily="-107" charset="-128"/>
              </a:rPr>
              <a:t>and transformations on the plaintext.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Secret key: The secret key is also input to the encryption algorithm. The key</a:t>
            </a:r>
          </a:p>
          <a:p>
            <a:r>
              <a:rPr lang="en-US" sz="1200" kern="1200" baseline="0" dirty="0">
                <a:solidFill>
                  <a:schemeClr val="tx1"/>
                </a:solidFill>
                <a:latin typeface="Arial" charset="0"/>
                <a:ea typeface="ＭＳ Ｐゴシック" pitchFamily="-107" charset="-128"/>
                <a:cs typeface="ＭＳ Ｐゴシック" pitchFamily="-107" charset="-128"/>
              </a:rPr>
              <a:t>is a value independent of the plaintext and of the algorithm. The algorithm</a:t>
            </a:r>
          </a:p>
          <a:p>
            <a:r>
              <a:rPr lang="en-US" sz="1200" kern="1200" baseline="0" dirty="0">
                <a:solidFill>
                  <a:schemeClr val="tx1"/>
                </a:solidFill>
                <a:latin typeface="Arial" charset="0"/>
                <a:ea typeface="ＭＳ Ｐゴシック" pitchFamily="-107" charset="-128"/>
                <a:cs typeface="ＭＳ Ｐゴシック" pitchFamily="-107" charset="-128"/>
              </a:rPr>
              <a:t>will produce a different output depending on the specific key being used at the</a:t>
            </a:r>
          </a:p>
          <a:p>
            <a:r>
              <a:rPr lang="en-US" sz="1200" kern="1200" baseline="0" dirty="0">
                <a:solidFill>
                  <a:schemeClr val="tx1"/>
                </a:solidFill>
                <a:latin typeface="Arial" charset="0"/>
                <a:ea typeface="ＭＳ Ｐゴシック" pitchFamily="-107" charset="-128"/>
                <a:cs typeface="ＭＳ Ｐゴシック" pitchFamily="-107" charset="-128"/>
              </a:rPr>
              <a:t>time. The exact substitutions and transformations performed by the algorithm</a:t>
            </a:r>
          </a:p>
          <a:p>
            <a:r>
              <a:rPr lang="en-US" sz="1200" kern="1200" baseline="0" dirty="0">
                <a:solidFill>
                  <a:schemeClr val="tx1"/>
                </a:solidFill>
                <a:latin typeface="Arial" charset="0"/>
                <a:ea typeface="ＭＳ Ｐゴシック" pitchFamily="-107" charset="-128"/>
                <a:cs typeface="ＭＳ Ｐゴシック" pitchFamily="-107" charset="-128"/>
              </a:rPr>
              <a:t>depend on the key.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Ciphertext: This is the scrambled message produced as output. It depends on</a:t>
            </a:r>
          </a:p>
          <a:p>
            <a:r>
              <a:rPr lang="en-US" sz="1200" kern="1200" baseline="0" dirty="0">
                <a:solidFill>
                  <a:schemeClr val="tx1"/>
                </a:solidFill>
                <a:latin typeface="Arial" charset="0"/>
                <a:ea typeface="ＭＳ Ｐゴシック" pitchFamily="-107" charset="-128"/>
                <a:cs typeface="ＭＳ Ｐゴシック" pitchFamily="-107" charset="-128"/>
              </a:rPr>
              <a:t>the plaintext and the secret key. For a given message, two different keys will</a:t>
            </a:r>
          </a:p>
          <a:p>
            <a:r>
              <a:rPr lang="en-US" sz="1200" kern="1200" baseline="0" dirty="0">
                <a:solidFill>
                  <a:schemeClr val="tx1"/>
                </a:solidFill>
                <a:latin typeface="Arial" charset="0"/>
                <a:ea typeface="ＭＳ Ｐゴシック" pitchFamily="-107" charset="-128"/>
                <a:cs typeface="ＭＳ Ｐゴシック" pitchFamily="-107" charset="-128"/>
              </a:rPr>
              <a:t>produce two different ciphertexts. The ciphertext is an apparently random</a:t>
            </a:r>
          </a:p>
          <a:p>
            <a:r>
              <a:rPr lang="en-US" sz="1200" kern="1200" baseline="0" dirty="0">
                <a:solidFill>
                  <a:schemeClr val="tx1"/>
                </a:solidFill>
                <a:latin typeface="Arial" charset="0"/>
                <a:ea typeface="ＭＳ Ｐゴシック" pitchFamily="-107" charset="-128"/>
                <a:cs typeface="ＭＳ Ｐゴシック" pitchFamily="-107" charset="-128"/>
              </a:rPr>
              <a:t>stream of data and, as it stands, is unintelligible.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Decryption algorithm: This is essentially the encryption algorithm run in</a:t>
            </a:r>
          </a:p>
          <a:p>
            <a:r>
              <a:rPr lang="en-US" sz="1200" kern="1200" baseline="0" dirty="0">
                <a:solidFill>
                  <a:schemeClr val="tx1"/>
                </a:solidFill>
                <a:latin typeface="Arial" charset="0"/>
                <a:ea typeface="ＭＳ Ｐゴシック" pitchFamily="-107" charset="-128"/>
                <a:cs typeface="ＭＳ Ｐゴシック" pitchFamily="-107" charset="-128"/>
              </a:rPr>
              <a:t>reverse. It takes the ciphertext and the secret key and produces the original</a:t>
            </a:r>
          </a:p>
          <a:p>
            <a:r>
              <a:rPr lang="en-US" sz="1200" kern="1200" baseline="0" dirty="0">
                <a:solidFill>
                  <a:schemeClr val="tx1"/>
                </a:solidFill>
                <a:latin typeface="Arial" charset="0"/>
                <a:ea typeface="ＭＳ Ｐゴシック" pitchFamily="-107" charset="-128"/>
                <a:cs typeface="ＭＳ Ｐゴシック" pitchFamily="-107" charset="-128"/>
              </a:rPr>
              <a:t>plaintext.</a:t>
            </a:r>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Arial" charset="0"/>
                <a:ea typeface="ＭＳ Ｐゴシック" pitchFamily="-107" charset="-128"/>
                <a:cs typeface="ＭＳ Ｐゴシック" pitchFamily="-107" charset="-128"/>
              </a:rPr>
              <a:t>In theory, we need look no further for a cipher. The one-time pad offers complete</a:t>
            </a:r>
          </a:p>
          <a:p>
            <a:r>
              <a:rPr lang="en-US" sz="1200" kern="1200" baseline="0" dirty="0">
                <a:solidFill>
                  <a:schemeClr val="tx1"/>
                </a:solidFill>
                <a:latin typeface="Arial" charset="0"/>
                <a:ea typeface="ＭＳ Ｐゴシック" pitchFamily="-107" charset="-128"/>
                <a:cs typeface="ＭＳ Ｐゴシック" pitchFamily="-107" charset="-128"/>
              </a:rPr>
              <a:t>security but, in practice, has two fundamental difficulties: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1.  There is the practical problem of making large quantities of random keys.</a:t>
            </a:r>
          </a:p>
          <a:p>
            <a:r>
              <a:rPr lang="en-US" sz="1200" kern="1200" baseline="0" dirty="0">
                <a:solidFill>
                  <a:schemeClr val="tx1"/>
                </a:solidFill>
                <a:latin typeface="Arial" charset="0"/>
                <a:ea typeface="ＭＳ Ｐゴシック" pitchFamily="-107" charset="-128"/>
                <a:cs typeface="ＭＳ Ｐゴシック" pitchFamily="-107" charset="-128"/>
              </a:rPr>
              <a:t>Any heavily used system might require millions of random characters</a:t>
            </a:r>
          </a:p>
          <a:p>
            <a:r>
              <a:rPr lang="en-US" sz="1200" kern="1200" baseline="0" dirty="0">
                <a:solidFill>
                  <a:schemeClr val="tx1"/>
                </a:solidFill>
                <a:latin typeface="Arial" charset="0"/>
                <a:ea typeface="ＭＳ Ｐゴシック" pitchFamily="-107" charset="-128"/>
                <a:cs typeface="ＭＳ Ｐゴシック" pitchFamily="-107" charset="-128"/>
              </a:rPr>
              <a:t>on a regular basis. Supplying truly random characters in this volume is a</a:t>
            </a:r>
          </a:p>
          <a:p>
            <a:r>
              <a:rPr lang="en-US" sz="1200" kern="1200" baseline="0" dirty="0">
                <a:solidFill>
                  <a:schemeClr val="tx1"/>
                </a:solidFill>
                <a:latin typeface="Arial" charset="0"/>
                <a:ea typeface="ＭＳ Ｐゴシック" pitchFamily="-107" charset="-128"/>
                <a:cs typeface="ＭＳ Ｐゴシック" pitchFamily="-107" charset="-128"/>
              </a:rPr>
              <a:t>significant task.</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2.  Even more daunting is the problem of key distribution and protection. For</a:t>
            </a:r>
          </a:p>
          <a:p>
            <a:r>
              <a:rPr lang="en-US" sz="1200" kern="1200" baseline="0" dirty="0">
                <a:solidFill>
                  <a:schemeClr val="tx1"/>
                </a:solidFill>
                <a:latin typeface="Arial" charset="0"/>
                <a:ea typeface="ＭＳ Ｐゴシック" pitchFamily="-107" charset="-128"/>
                <a:cs typeface="ＭＳ Ｐゴシック" pitchFamily="-107" charset="-128"/>
              </a:rPr>
              <a:t>every message to be sent, a key of equal length is needed by both sender and</a:t>
            </a:r>
          </a:p>
          <a:p>
            <a:r>
              <a:rPr lang="en-US" sz="1200" kern="1200" baseline="0" dirty="0">
                <a:solidFill>
                  <a:schemeClr val="tx1"/>
                </a:solidFill>
                <a:latin typeface="Arial" charset="0"/>
                <a:ea typeface="ＭＳ Ｐゴシック" pitchFamily="-107" charset="-128"/>
                <a:cs typeface="ＭＳ Ｐゴシック" pitchFamily="-107" charset="-128"/>
              </a:rPr>
              <a:t>receiver. Thus, a mammoth key distribution problem exists.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Because of these difficulties, the one-time pad is of limited utility and is useful</a:t>
            </a:r>
          </a:p>
          <a:p>
            <a:r>
              <a:rPr lang="en-US" sz="1200" kern="1200" baseline="0" dirty="0">
                <a:solidFill>
                  <a:schemeClr val="tx1"/>
                </a:solidFill>
                <a:latin typeface="Arial" charset="0"/>
                <a:ea typeface="ＭＳ Ｐゴシック" pitchFamily="-107" charset="-128"/>
                <a:cs typeface="ＭＳ Ｐゴシック" pitchFamily="-107" charset="-128"/>
              </a:rPr>
              <a:t>primarily for low-bandwidth channels requiring very high security.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one-time pad is the only cryptosystem that exhibits what is referred to as</a:t>
            </a:r>
          </a:p>
          <a:p>
            <a:r>
              <a:rPr lang="en-US" sz="1200" kern="1200" baseline="0" dirty="0">
                <a:solidFill>
                  <a:schemeClr val="tx1"/>
                </a:solidFill>
                <a:latin typeface="Arial" charset="0"/>
                <a:ea typeface="ＭＳ Ｐゴシック" pitchFamily="-107" charset="-128"/>
                <a:cs typeface="ＭＳ Ｐゴシック" pitchFamily="-107" charset="-128"/>
              </a:rPr>
              <a:t>perfect secrecy . This concept is explored in Appendix F.</a:t>
            </a:r>
          </a:p>
          <a:p>
            <a:endParaRPr lang="en-US" dirty="0"/>
          </a:p>
        </p:txBody>
      </p:sp>
      <p:sp>
        <p:nvSpPr>
          <p:cNvPr id="4" name="Slide Number Placeholder 3"/>
          <p:cNvSpPr>
            <a:spLocks noGrp="1"/>
          </p:cNvSpPr>
          <p:nvPr>
            <p:ph type="sldNum" sz="quarter" idx="10"/>
          </p:nvPr>
        </p:nvSpPr>
        <p:spPr/>
        <p:txBody>
          <a:bodyPr/>
          <a:lstStyle/>
          <a:p>
            <a:pPr>
              <a:defRPr/>
            </a:pPr>
            <a:fld id="{4DDA18FF-09AB-534E-BCD5-8E9C52E261E8}" type="slidenum">
              <a:rPr lang="en-AU" smtClean="0"/>
              <a:pPr>
                <a:defRPr/>
              </a:pPr>
              <a:t>51</a:t>
            </a:fld>
            <a:endParaRPr lang="en-AU"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EA16A31F-29B3-8583-19BA-84A95960D1F2}"/>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8A799BCA-5CC9-4DC7-B037-3D5D6DC19008}" type="slidenum">
              <a:rPr lang="en-US" altLang="en-US" sz="1200" b="0" i="0" baseline="0"/>
              <a:pPr/>
              <a:t>52</a:t>
            </a:fld>
            <a:endParaRPr lang="en-US" altLang="en-US" sz="1200" b="0" i="0" baseline="0"/>
          </a:p>
        </p:txBody>
      </p:sp>
      <p:sp>
        <p:nvSpPr>
          <p:cNvPr id="135171" name="Rectangle 2">
            <a:extLst>
              <a:ext uri="{FF2B5EF4-FFF2-40B4-BE49-F238E27FC236}">
                <a16:creationId xmlns:a16="http://schemas.microsoft.com/office/drawing/2014/main" id="{1124C91D-0ECA-C282-0B3D-C9F7385172C3}"/>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32DBCCBD-4EFA-D1C1-84C5-777613D416E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D3FD6A6-88A9-4841-9781-5EF64C011260}" type="slidenum">
              <a:rPr lang="en-AU">
                <a:latin typeface="Arial" pitchFamily="-1" charset="0"/>
              </a:rPr>
              <a:pPr/>
              <a:t>53</a:t>
            </a:fld>
            <a:endParaRPr lang="en-AU" dirty="0">
              <a:latin typeface="Arial" pitchFamily="-1"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All the techniques examined so far involve the substitution of a ciphertext symbol</a:t>
            </a:r>
          </a:p>
          <a:p>
            <a:r>
              <a:rPr lang="en-US" sz="1200" kern="1200" baseline="0" dirty="0">
                <a:solidFill>
                  <a:schemeClr val="tx1"/>
                </a:solidFill>
                <a:latin typeface="Arial" charset="0"/>
                <a:ea typeface="ＭＳ Ｐゴシック" pitchFamily="-107" charset="-128"/>
                <a:cs typeface="ＭＳ Ｐゴシック" pitchFamily="-107" charset="-128"/>
              </a:rPr>
              <a:t>for a plaintext symbol. A very different kind of mapping is achieved by performing</a:t>
            </a:r>
          </a:p>
          <a:p>
            <a:r>
              <a:rPr lang="en-US" sz="1200" kern="1200" baseline="0" dirty="0">
                <a:solidFill>
                  <a:schemeClr val="tx1"/>
                </a:solidFill>
                <a:latin typeface="Arial" charset="0"/>
                <a:ea typeface="ＭＳ Ｐゴシック" pitchFamily="-107" charset="-128"/>
                <a:cs typeface="ＭＳ Ｐゴシック" pitchFamily="-107" charset="-128"/>
              </a:rPr>
              <a:t>some sort of permutation on the plaintext letters. This technique is referred to as a</a:t>
            </a:r>
          </a:p>
          <a:p>
            <a:r>
              <a:rPr lang="en-US" sz="1200" kern="1200" baseline="0" dirty="0">
                <a:solidFill>
                  <a:schemeClr val="tx1"/>
                </a:solidFill>
                <a:latin typeface="Arial" charset="0"/>
                <a:ea typeface="ＭＳ Ｐゴシック" pitchFamily="-107" charset="-128"/>
                <a:cs typeface="ＭＳ Ｐゴシック" pitchFamily="-107" charset="-128"/>
              </a:rPr>
              <a:t>transposition cipher.</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simplest such cipher is the rail fence  technique, in which the plaintext is</a:t>
            </a:r>
          </a:p>
          <a:p>
            <a:r>
              <a:rPr lang="en-US" sz="1200" kern="1200" baseline="0" dirty="0">
                <a:solidFill>
                  <a:schemeClr val="tx1"/>
                </a:solidFill>
                <a:latin typeface="Arial" charset="0"/>
                <a:ea typeface="ＭＳ Ｐゴシック" pitchFamily="-107" charset="-128"/>
                <a:cs typeface="ＭＳ Ｐゴシック" pitchFamily="-107" charset="-128"/>
              </a:rPr>
              <a:t>written down as a sequence of diagonals and then read off as a sequence of rows.</a:t>
            </a:r>
          </a:p>
          <a:p>
            <a:r>
              <a:rPr lang="en-US" sz="1200" kern="1200" baseline="0" dirty="0">
                <a:solidFill>
                  <a:schemeClr val="tx1"/>
                </a:solidFill>
                <a:latin typeface="Arial" charset="0"/>
                <a:ea typeface="ＭＳ Ｐゴシック" pitchFamily="-107" charset="-128"/>
                <a:cs typeface="ＭＳ Ｐゴシック" pitchFamily="-107" charset="-128"/>
              </a:rPr>
              <a:t>For example, to encipher the message “meet me after the toga party” with a rail</a:t>
            </a:r>
          </a:p>
          <a:p>
            <a:r>
              <a:rPr lang="en-US" sz="1200" kern="1200" baseline="0" dirty="0">
                <a:solidFill>
                  <a:schemeClr val="tx1"/>
                </a:solidFill>
                <a:latin typeface="Arial" charset="0"/>
                <a:ea typeface="ＭＳ Ｐゴシック" pitchFamily="-107" charset="-128"/>
                <a:cs typeface="ＭＳ Ｐゴシック" pitchFamily="-107" charset="-128"/>
              </a:rPr>
              <a:t>fence of depth 2, we write the following:</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m e m a t r h t g p r y</a:t>
            </a:r>
          </a:p>
          <a:p>
            <a:r>
              <a:rPr lang="en-US" sz="1200" kern="1200" baseline="0" dirty="0">
                <a:solidFill>
                  <a:schemeClr val="tx1"/>
                </a:solidFill>
                <a:latin typeface="Arial" charset="0"/>
                <a:ea typeface="ＭＳ Ｐゴシック" pitchFamily="-107" charset="-128"/>
                <a:cs typeface="ＭＳ Ｐゴシック" pitchFamily="-107" charset="-128"/>
              </a:rPr>
              <a:t>e t e f e t e o a a 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encrypted message is</a:t>
            </a:r>
          </a:p>
          <a:p>
            <a:r>
              <a:rPr lang="en-US" sz="1200" kern="1200" baseline="0" dirty="0">
                <a:solidFill>
                  <a:schemeClr val="tx1"/>
                </a:solidFill>
                <a:latin typeface="Arial" charset="0"/>
                <a:ea typeface="ＭＳ Ｐゴシック" pitchFamily="-107" charset="-128"/>
                <a:cs typeface="ＭＳ Ｐゴシック" pitchFamily="-107" charset="-128"/>
              </a:rPr>
              <a:t>MEMATRHTGPRYETEFETEOAAT</a:t>
            </a:r>
            <a:endParaRPr lang="en-AU" dirty="0">
              <a:latin typeface="Arial" pitchFamily="-1" charset="0"/>
              <a:ea typeface="Arial" pitchFamily="-1" charset="0"/>
              <a:cs typeface="Arial" pitchFamily="-1"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8E3EF8F7-4D9F-8DE4-44DA-9742D7C5D6B6}"/>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57CEBD2C-734F-4F16-B7A4-30978A8D5D2B}" type="slidenum">
              <a:rPr lang="en-US" altLang="en-US" sz="1200" b="0" i="0" baseline="0"/>
              <a:pPr/>
              <a:t>54</a:t>
            </a:fld>
            <a:endParaRPr lang="en-US" altLang="en-US" sz="1200" b="0" i="0" baseline="0"/>
          </a:p>
        </p:txBody>
      </p:sp>
      <p:sp>
        <p:nvSpPr>
          <p:cNvPr id="136195" name="Rectangle 2">
            <a:extLst>
              <a:ext uri="{FF2B5EF4-FFF2-40B4-BE49-F238E27FC236}">
                <a16:creationId xmlns:a16="http://schemas.microsoft.com/office/drawing/2014/main" id="{5A43A3D8-8E26-905D-E904-1D162C4522CB}"/>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E53CE56B-5546-E5FB-DA5D-427B0F006B16}"/>
              </a:ext>
            </a:extLst>
          </p:cNvPr>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A57DBD3C-EC1C-3FD5-0E07-DCF41E426F2B}"/>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B32A0F1A-C6AD-4D29-9833-32B1B532A231}" type="slidenum">
              <a:rPr lang="en-US" altLang="en-US" sz="1200" b="0" i="0" baseline="0"/>
              <a:pPr/>
              <a:t>55</a:t>
            </a:fld>
            <a:endParaRPr lang="en-US" altLang="en-US" sz="1200" b="0" i="0" baseline="0"/>
          </a:p>
        </p:txBody>
      </p:sp>
      <p:sp>
        <p:nvSpPr>
          <p:cNvPr id="139267" name="Rectangle 2">
            <a:extLst>
              <a:ext uri="{FF2B5EF4-FFF2-40B4-BE49-F238E27FC236}">
                <a16:creationId xmlns:a16="http://schemas.microsoft.com/office/drawing/2014/main" id="{791FFC6D-1C71-8961-F31F-E19FB3123BD4}"/>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CD69484A-45B3-63F5-FBEB-25BCE40BD744}"/>
              </a:ext>
            </a:extLst>
          </p:cNvPr>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441D301A-E091-8748-F129-4273C3B2CF9E}"/>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FB2C43C0-E70B-45FC-B4DC-55D385D8BDF1}" type="slidenum">
              <a:rPr lang="en-US" altLang="en-US" sz="1200" b="0" i="0" baseline="0"/>
              <a:pPr/>
              <a:t>56</a:t>
            </a:fld>
            <a:endParaRPr lang="en-US" altLang="en-US" sz="1200" b="0" i="0" baseline="0"/>
          </a:p>
        </p:txBody>
      </p:sp>
      <p:sp>
        <p:nvSpPr>
          <p:cNvPr id="140291" name="Rectangle 2">
            <a:extLst>
              <a:ext uri="{FF2B5EF4-FFF2-40B4-BE49-F238E27FC236}">
                <a16:creationId xmlns:a16="http://schemas.microsoft.com/office/drawing/2014/main" id="{6D73CAC0-5655-4E49-FDC9-D5341F0611E6}"/>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3E82A1DC-31B1-62F7-FD43-7A7F57C3C80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1043F3BC-2A5D-8CD1-DF2A-D84A5358DDAC}"/>
              </a:ext>
            </a:extLst>
          </p:cNvPr>
          <p:cNvSpPr>
            <a:spLocks noGrp="1" noChangeArrowheads="1"/>
          </p:cNvSpPr>
          <p:nvPr>
            <p:ph type="sldNum" sz="quarter" idx="5"/>
          </p:nvPr>
        </p:nvSpPr>
        <p:spPr>
          <a:noFill/>
        </p:spPr>
        <p:txBody>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fld id="{B9C0A1F5-F3B6-4CAF-BABA-EB3A139D865D}" type="slidenum">
              <a:rPr lang="en-US" altLang="en-US" sz="1200" b="0" i="0" baseline="0"/>
              <a:pPr/>
              <a:t>57</a:t>
            </a:fld>
            <a:endParaRPr lang="en-US" altLang="en-US" sz="1200" b="0" i="0" baseline="0"/>
          </a:p>
        </p:txBody>
      </p:sp>
      <p:sp>
        <p:nvSpPr>
          <p:cNvPr id="145411" name="Rectangle 2">
            <a:extLst>
              <a:ext uri="{FF2B5EF4-FFF2-40B4-BE49-F238E27FC236}">
                <a16:creationId xmlns:a16="http://schemas.microsoft.com/office/drawing/2014/main" id="{56B81FCE-0495-03C0-2E70-B3B658F18C73}"/>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D72C3A5B-72F2-E2AC-D97C-5DAB436B482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4289542-9EBD-7441-AA65-EC7E3741B064}" type="slidenum">
              <a:rPr lang="en-AU">
                <a:latin typeface="Arial" pitchFamily="-1" charset="0"/>
              </a:rPr>
              <a:pPr/>
              <a:t>58</a:t>
            </a:fld>
            <a:endParaRPr lang="en-AU" dirty="0">
              <a:latin typeface="Arial" pitchFamily="-1"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Various other techniques have been used historically; some examples are the</a:t>
            </a:r>
          </a:p>
          <a:p>
            <a:r>
              <a:rPr lang="en-US" sz="1200" kern="1200" baseline="0" dirty="0">
                <a:solidFill>
                  <a:schemeClr val="tx1"/>
                </a:solidFill>
                <a:latin typeface="Arial" charset="0"/>
                <a:ea typeface="ＭＳ Ｐゴシック" pitchFamily="-107" charset="-128"/>
                <a:cs typeface="ＭＳ Ｐゴシック" pitchFamily="-107" charset="-128"/>
              </a:rPr>
              <a:t>following [MYER91]:</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Character marking:  Selected letters of printed or typewritten text are overwritten</a:t>
            </a:r>
          </a:p>
          <a:p>
            <a:r>
              <a:rPr lang="en-US" sz="1200" kern="1200" baseline="0" dirty="0">
                <a:solidFill>
                  <a:schemeClr val="tx1"/>
                </a:solidFill>
                <a:latin typeface="Arial" charset="0"/>
                <a:ea typeface="ＭＳ Ｐゴシック" pitchFamily="-107" charset="-128"/>
                <a:cs typeface="ＭＳ Ｐゴシック" pitchFamily="-107" charset="-128"/>
              </a:rPr>
              <a:t>in pencil. The marks are ordinarily not visible unless the paper is held</a:t>
            </a:r>
          </a:p>
          <a:p>
            <a:r>
              <a:rPr lang="en-US" sz="1200" kern="1200" baseline="0" dirty="0">
                <a:solidFill>
                  <a:schemeClr val="tx1"/>
                </a:solidFill>
                <a:latin typeface="Arial" charset="0"/>
                <a:ea typeface="ＭＳ Ｐゴシック" pitchFamily="-107" charset="-128"/>
                <a:cs typeface="ＭＳ Ｐゴシック" pitchFamily="-107" charset="-128"/>
              </a:rPr>
              <a:t>at an angle to bright light.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Invisible ink:  A number of substances can be used for writing but leave no</a:t>
            </a:r>
          </a:p>
          <a:p>
            <a:r>
              <a:rPr lang="en-US" sz="1200" kern="1200" baseline="0" dirty="0">
                <a:solidFill>
                  <a:schemeClr val="tx1"/>
                </a:solidFill>
                <a:latin typeface="Arial" charset="0"/>
                <a:ea typeface="ＭＳ Ｐゴシック" pitchFamily="-107" charset="-128"/>
                <a:cs typeface="ＭＳ Ｐゴシック" pitchFamily="-107" charset="-128"/>
              </a:rPr>
              <a:t>visible trace until heat or some chemical is applied to the paper.</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Pin punctures:  Small pin punctures on selected letters are ordinarily not</a:t>
            </a:r>
          </a:p>
          <a:p>
            <a:r>
              <a:rPr lang="en-US" sz="1200" kern="1200" baseline="0" dirty="0">
                <a:solidFill>
                  <a:schemeClr val="tx1"/>
                </a:solidFill>
                <a:latin typeface="Arial" charset="0"/>
                <a:ea typeface="ＭＳ Ｐゴシック" pitchFamily="-107" charset="-128"/>
                <a:cs typeface="ＭＳ Ｐゴシック" pitchFamily="-107" charset="-128"/>
              </a:rPr>
              <a:t>visible unless the paper is held up in front of a light.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Typewriter correction ribbon:  Used between lines typed with a black</a:t>
            </a:r>
          </a:p>
          <a:p>
            <a:r>
              <a:rPr lang="en-US" sz="1200" kern="1200" baseline="0" dirty="0">
                <a:solidFill>
                  <a:schemeClr val="tx1"/>
                </a:solidFill>
                <a:latin typeface="Arial" charset="0"/>
                <a:ea typeface="ＭＳ Ｐゴシック" pitchFamily="-107" charset="-128"/>
                <a:cs typeface="ＭＳ Ｐゴシック" pitchFamily="-107" charset="-128"/>
              </a:rPr>
              <a:t>ribbon, the results of typing with the correction tape are visible only under</a:t>
            </a:r>
          </a:p>
          <a:p>
            <a:r>
              <a:rPr lang="en-US" sz="1200" kern="1200" baseline="0" dirty="0">
                <a:solidFill>
                  <a:schemeClr val="tx1"/>
                </a:solidFill>
                <a:latin typeface="Arial" charset="0"/>
                <a:ea typeface="ＭＳ Ｐゴシック" pitchFamily="-107" charset="-128"/>
                <a:cs typeface="ＭＳ Ｐゴシック" pitchFamily="-107" charset="-128"/>
              </a:rPr>
              <a:t>a strong light.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Although these techniques may seem archaic, they have contemporary equivalents.</a:t>
            </a:r>
          </a:p>
          <a:p>
            <a:r>
              <a:rPr lang="en-US" sz="1200" kern="1200" baseline="0" dirty="0">
                <a:solidFill>
                  <a:schemeClr val="tx1"/>
                </a:solidFill>
                <a:latin typeface="Arial" charset="0"/>
                <a:ea typeface="ＭＳ Ｐゴシック" pitchFamily="-107" charset="-128"/>
                <a:cs typeface="ＭＳ Ｐゴシック" pitchFamily="-107" charset="-128"/>
              </a:rPr>
              <a:t>[WAYN09] proposes hiding a message by using the least significant bits of</a:t>
            </a:r>
          </a:p>
          <a:p>
            <a:r>
              <a:rPr lang="en-US" sz="1200" kern="1200" baseline="0" dirty="0">
                <a:solidFill>
                  <a:schemeClr val="tx1"/>
                </a:solidFill>
                <a:latin typeface="Arial" charset="0"/>
                <a:ea typeface="ＭＳ Ｐゴシック" pitchFamily="-107" charset="-128"/>
                <a:cs typeface="ＭＳ Ｐゴシック" pitchFamily="-107" charset="-128"/>
              </a:rPr>
              <a:t>frames on a CD. For example, the Kodak Photo CD format’s maximum resolution</a:t>
            </a:r>
          </a:p>
          <a:p>
            <a:r>
              <a:rPr lang="en-US" sz="1200" kern="1200" baseline="0" dirty="0">
                <a:solidFill>
                  <a:schemeClr val="tx1"/>
                </a:solidFill>
                <a:latin typeface="Arial" charset="0"/>
                <a:ea typeface="ＭＳ Ｐゴシック" pitchFamily="-107" charset="-128"/>
                <a:cs typeface="ＭＳ Ｐゴシック" pitchFamily="-107" charset="-128"/>
              </a:rPr>
              <a:t>is 3096 *  6144 pixels, with each pixel containing 24 bits of RGB color information.</a:t>
            </a:r>
          </a:p>
          <a:p>
            <a:r>
              <a:rPr lang="en-US" sz="1200" kern="1200" baseline="0" dirty="0">
                <a:solidFill>
                  <a:schemeClr val="tx1"/>
                </a:solidFill>
                <a:latin typeface="Arial" charset="0"/>
                <a:ea typeface="ＭＳ Ｐゴシック" pitchFamily="-107" charset="-128"/>
                <a:cs typeface="ＭＳ Ｐゴシック" pitchFamily="-107" charset="-128"/>
              </a:rPr>
              <a:t>The least significant bit of each 24-bit pixel can be changed without greatly affecting</a:t>
            </a:r>
          </a:p>
          <a:p>
            <a:r>
              <a:rPr lang="en-US" sz="1200" kern="1200" baseline="0" dirty="0">
                <a:solidFill>
                  <a:schemeClr val="tx1"/>
                </a:solidFill>
                <a:latin typeface="Arial" charset="0"/>
                <a:ea typeface="ＭＳ Ｐゴシック" pitchFamily="-107" charset="-128"/>
                <a:cs typeface="ＭＳ Ｐゴシック" pitchFamily="-107" charset="-128"/>
              </a:rPr>
              <a:t>the quality of the image. The result is that you can hide a 130-kB message in a single</a:t>
            </a:r>
          </a:p>
          <a:p>
            <a:r>
              <a:rPr lang="en-US" sz="1200" kern="1200" baseline="0" dirty="0">
                <a:solidFill>
                  <a:schemeClr val="tx1"/>
                </a:solidFill>
                <a:latin typeface="Arial" charset="0"/>
                <a:ea typeface="ＭＳ Ｐゴシック" pitchFamily="-107" charset="-128"/>
                <a:cs typeface="ＭＳ Ｐゴシック" pitchFamily="-107" charset="-128"/>
              </a:rPr>
              <a:t>digital snapshot. There are now a number of software packages available that take</a:t>
            </a:r>
          </a:p>
          <a:p>
            <a:r>
              <a:rPr lang="en-US" sz="1200" kern="1200" baseline="0" dirty="0">
                <a:solidFill>
                  <a:schemeClr val="tx1"/>
                </a:solidFill>
                <a:latin typeface="Arial" charset="0"/>
                <a:ea typeface="ＭＳ Ｐゴシック" pitchFamily="-107" charset="-128"/>
                <a:cs typeface="ＭＳ Ｐゴシック" pitchFamily="-107" charset="-128"/>
              </a:rPr>
              <a:t>this type of approach to steganography.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Steganography has a number of drawbacks when compared to encryption.</a:t>
            </a:r>
          </a:p>
          <a:p>
            <a:r>
              <a:rPr lang="en-US" sz="1200" kern="1200" baseline="0" dirty="0">
                <a:solidFill>
                  <a:schemeClr val="tx1"/>
                </a:solidFill>
                <a:latin typeface="Arial" charset="0"/>
                <a:ea typeface="ＭＳ Ｐゴシック" pitchFamily="-107" charset="-128"/>
                <a:cs typeface="ＭＳ Ｐゴシック" pitchFamily="-107" charset="-128"/>
              </a:rPr>
              <a:t>It requires a lot of overhead to hide a relatively few bits of information, although</a:t>
            </a:r>
          </a:p>
          <a:p>
            <a:r>
              <a:rPr lang="en-US" sz="1200" kern="1200" baseline="0" dirty="0">
                <a:solidFill>
                  <a:schemeClr val="tx1"/>
                </a:solidFill>
                <a:latin typeface="Arial" charset="0"/>
                <a:ea typeface="ＭＳ Ｐゴシック" pitchFamily="-107" charset="-128"/>
                <a:cs typeface="ＭＳ Ｐゴシック" pitchFamily="-107" charset="-128"/>
              </a:rPr>
              <a:t>using a scheme like that proposed in the preceding paragraph may make it more</a:t>
            </a:r>
          </a:p>
          <a:p>
            <a:r>
              <a:rPr lang="en-US" sz="1200" kern="1200" baseline="0" dirty="0">
                <a:solidFill>
                  <a:schemeClr val="tx1"/>
                </a:solidFill>
                <a:latin typeface="Arial" charset="0"/>
                <a:ea typeface="ＭＳ Ｐゴシック" pitchFamily="-107" charset="-128"/>
                <a:cs typeface="ＭＳ Ｐゴシック" pitchFamily="-107" charset="-128"/>
              </a:rPr>
              <a:t>effective. Also, once the system is discovered, it becomes virtually worthless. This</a:t>
            </a:r>
          </a:p>
          <a:p>
            <a:r>
              <a:rPr lang="en-US" sz="1200" kern="1200" baseline="0" dirty="0">
                <a:solidFill>
                  <a:schemeClr val="tx1"/>
                </a:solidFill>
                <a:latin typeface="Arial" charset="0"/>
                <a:ea typeface="ＭＳ Ｐゴシック" pitchFamily="-107" charset="-128"/>
                <a:cs typeface="ＭＳ Ｐゴシック" pitchFamily="-107" charset="-128"/>
              </a:rPr>
              <a:t>problem, too, can be overcome if the insertion method depends on some sort of key</a:t>
            </a:r>
          </a:p>
          <a:p>
            <a:r>
              <a:rPr lang="en-US" sz="1200" kern="1200" baseline="0" dirty="0">
                <a:solidFill>
                  <a:schemeClr val="tx1"/>
                </a:solidFill>
                <a:latin typeface="Arial" charset="0"/>
                <a:ea typeface="ＭＳ Ｐゴシック" pitchFamily="-107" charset="-128"/>
                <a:cs typeface="ＭＳ Ｐゴシック" pitchFamily="-107" charset="-128"/>
              </a:rPr>
              <a:t>(e.g., see Problem 2.20). Alternatively, a message can be first encrypted and then</a:t>
            </a:r>
          </a:p>
          <a:p>
            <a:r>
              <a:rPr lang="en-US" sz="1200" kern="1200" baseline="0" dirty="0">
                <a:solidFill>
                  <a:schemeClr val="tx1"/>
                </a:solidFill>
                <a:latin typeface="Arial" charset="0"/>
                <a:ea typeface="ＭＳ Ｐゴシック" pitchFamily="-107" charset="-128"/>
                <a:cs typeface="ＭＳ Ｐゴシック" pitchFamily="-107" charset="-128"/>
              </a:rPr>
              <a:t>hidden using steganography.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advantage of steganography is that it can be employed by parties who</a:t>
            </a:r>
          </a:p>
          <a:p>
            <a:r>
              <a:rPr lang="en-US" sz="1200" kern="1200" baseline="0" dirty="0">
                <a:solidFill>
                  <a:schemeClr val="tx1"/>
                </a:solidFill>
                <a:latin typeface="Arial" charset="0"/>
                <a:ea typeface="ＭＳ Ｐゴシック" pitchFamily="-107" charset="-128"/>
                <a:cs typeface="ＭＳ Ｐゴシック" pitchFamily="-107" charset="-128"/>
              </a:rPr>
              <a:t>have something to lose should the fact of their secret communication (not necessarily</a:t>
            </a:r>
          </a:p>
          <a:p>
            <a:r>
              <a:rPr lang="en-US" sz="1200" kern="1200" baseline="0" dirty="0">
                <a:solidFill>
                  <a:schemeClr val="tx1"/>
                </a:solidFill>
                <a:latin typeface="Arial" charset="0"/>
                <a:ea typeface="ＭＳ Ｐゴシック" pitchFamily="-107" charset="-128"/>
                <a:cs typeface="ＭＳ Ｐゴシック" pitchFamily="-107" charset="-128"/>
              </a:rPr>
              <a:t>the content) be discovered. Encryption flags traffic as important or secret or may</a:t>
            </a:r>
          </a:p>
          <a:p>
            <a:r>
              <a:rPr lang="en-US" sz="1200" kern="1200" baseline="0" dirty="0">
                <a:solidFill>
                  <a:schemeClr val="tx1"/>
                </a:solidFill>
                <a:latin typeface="Arial" charset="0"/>
                <a:ea typeface="ＭＳ Ｐゴシック" pitchFamily="-107" charset="-128"/>
                <a:cs typeface="ＭＳ Ｐゴシック" pitchFamily="-107" charset="-128"/>
              </a:rPr>
              <a:t>identify the sender or receiver as someone with something to hide.</a:t>
            </a:r>
            <a:endParaRPr lang="en-US" dirty="0">
              <a:latin typeface="Arial" pitchFamily="-1" charset="0"/>
              <a:ea typeface="Arial" pitchFamily="-1" charset="0"/>
              <a:cs typeface="Arial" pitchFamily="-1"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31"/>
          <p:cNvSpPr>
            <a:spLocks noGrp="1" noChangeArrowheads="1"/>
          </p:cNvSpPr>
          <p:nvPr>
            <p:ph type="sldNum" sz="quarter" idx="5"/>
          </p:nvPr>
        </p:nvSpPr>
        <p:spPr>
          <a:noFill/>
        </p:spPr>
        <p:txBody>
          <a:bodyPr/>
          <a:lstStyle/>
          <a:p>
            <a:fld id="{5B9666B2-AE50-E640-B626-F604AED7D98F}" type="slidenum">
              <a:rPr lang="en-AU">
                <a:latin typeface="Arial" pitchFamily="-1" charset="0"/>
              </a:rPr>
              <a:pPr/>
              <a:t>59</a:t>
            </a:fld>
            <a:endParaRPr lang="en-AU" dirty="0">
              <a:latin typeface="Arial" pitchFamily="-1"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Chapter 2 summary.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pitchFamily="-107" charset="-128"/>
                <a:cs typeface="ＭＳ Ｐゴシック" pitchFamily="-107" charset="-128"/>
              </a:rPr>
              <a:t> Let us take a closer look at the essential elements of a symmetric</a:t>
            </a:r>
          </a:p>
          <a:p>
            <a:r>
              <a:rPr lang="en-US" sz="1200" kern="1200" baseline="0" dirty="0">
                <a:solidFill>
                  <a:schemeClr val="tx1"/>
                </a:solidFill>
                <a:latin typeface="Arial" charset="0"/>
                <a:ea typeface="ＭＳ Ｐゴシック" pitchFamily="-107" charset="-128"/>
                <a:cs typeface="ＭＳ Ｐゴシック" pitchFamily="-107" charset="-128"/>
              </a:rPr>
              <a:t>encryption scheme, using Figure 2.2.</a:t>
            </a:r>
            <a:endParaRPr lang="en-US" dirty="0"/>
          </a:p>
        </p:txBody>
      </p:sp>
      <p:sp>
        <p:nvSpPr>
          <p:cNvPr id="4" name="Slide Number Placeholder 3"/>
          <p:cNvSpPr>
            <a:spLocks noGrp="1"/>
          </p:cNvSpPr>
          <p:nvPr>
            <p:ph type="sldNum" sz="quarter" idx="10"/>
          </p:nvPr>
        </p:nvSpPr>
        <p:spPr/>
        <p:txBody>
          <a:bodyPr/>
          <a:lstStyle/>
          <a:p>
            <a:pPr>
              <a:defRPr/>
            </a:pPr>
            <a:fld id="{4DDA18FF-09AB-534E-BCD5-8E9C52E261E8}" type="slidenum">
              <a:rPr lang="en-AU" smtClean="0"/>
              <a:pPr>
                <a:defRPr/>
              </a:pPr>
              <a:t>7</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FD76A4C-7C06-834E-A777-99702F99E5D8}" type="slidenum">
              <a:rPr lang="en-AU">
                <a:latin typeface="Arial" pitchFamily="-1" charset="0"/>
              </a:rPr>
              <a:pPr/>
              <a:t>8</a:t>
            </a:fld>
            <a:endParaRPr lang="en-AU" dirty="0">
              <a:latin typeface="Arial" pitchFamily="-1"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698B8A7-C3A7-6040-83AF-DBE4900DEC22}" type="slidenum">
              <a:rPr lang="en-AU">
                <a:latin typeface="Arial" pitchFamily="-1" charset="0"/>
              </a:rPr>
              <a:pPr/>
              <a:t>9</a:t>
            </a:fld>
            <a:endParaRPr lang="en-AU" dirty="0">
              <a:latin typeface="Arial" pitchFamily="-1" charset="0"/>
            </a:endParaRPr>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Cryptographic systems are characterized along three independent dimensions: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1. The type of operations used for transforming plaintext to ciphertext.  All</a:t>
            </a:r>
          </a:p>
          <a:p>
            <a:r>
              <a:rPr lang="en-US" sz="1200" kern="1200" baseline="0" dirty="0">
                <a:solidFill>
                  <a:schemeClr val="tx1"/>
                </a:solidFill>
                <a:latin typeface="Arial" charset="0"/>
                <a:ea typeface="ＭＳ Ｐゴシック" pitchFamily="-107" charset="-128"/>
                <a:cs typeface="ＭＳ Ｐゴシック" pitchFamily="-107" charset="-128"/>
              </a:rPr>
              <a:t>encryption algorithms are based on two general principles: substitution, in</a:t>
            </a:r>
          </a:p>
          <a:p>
            <a:r>
              <a:rPr lang="en-US" sz="1200" kern="1200" baseline="0" dirty="0">
                <a:solidFill>
                  <a:schemeClr val="tx1"/>
                </a:solidFill>
                <a:latin typeface="Arial" charset="0"/>
                <a:ea typeface="ＭＳ Ｐゴシック" pitchFamily="-107" charset="-128"/>
                <a:cs typeface="ＭＳ Ｐゴシック" pitchFamily="-107" charset="-128"/>
              </a:rPr>
              <a:t>which each element in the plaintext (bit, letter, group of bits or letters) is</a:t>
            </a:r>
          </a:p>
          <a:p>
            <a:r>
              <a:rPr lang="en-US" sz="1200" kern="1200" baseline="0" dirty="0">
                <a:solidFill>
                  <a:schemeClr val="tx1"/>
                </a:solidFill>
                <a:latin typeface="Arial" charset="0"/>
                <a:ea typeface="ＭＳ Ｐゴシック" pitchFamily="-107" charset="-128"/>
                <a:cs typeface="ＭＳ Ｐゴシック" pitchFamily="-107" charset="-128"/>
              </a:rPr>
              <a:t>mapped into another element, and transposition, in which elements in the</a:t>
            </a:r>
          </a:p>
          <a:p>
            <a:r>
              <a:rPr lang="en-US" sz="1200" kern="1200" baseline="0" dirty="0">
                <a:solidFill>
                  <a:schemeClr val="tx1"/>
                </a:solidFill>
                <a:latin typeface="Arial" charset="0"/>
                <a:ea typeface="ＭＳ Ｐゴシック" pitchFamily="-107" charset="-128"/>
                <a:cs typeface="ＭＳ Ｐゴシック" pitchFamily="-107" charset="-128"/>
              </a:rPr>
              <a:t>plaintext are rearranged. The fundamental requirement is that no information</a:t>
            </a:r>
          </a:p>
          <a:p>
            <a:r>
              <a:rPr lang="en-US" sz="1200" kern="1200" baseline="0" dirty="0">
                <a:solidFill>
                  <a:schemeClr val="tx1"/>
                </a:solidFill>
                <a:latin typeface="Arial" charset="0"/>
                <a:ea typeface="ＭＳ Ｐゴシック" pitchFamily="-107" charset="-128"/>
                <a:cs typeface="ＭＳ Ｐゴシック" pitchFamily="-107" charset="-128"/>
              </a:rPr>
              <a:t>be lost (i.e., that all operations are reversible). Most systems, referred to as</a:t>
            </a:r>
          </a:p>
          <a:p>
            <a:r>
              <a:rPr lang="en-US" sz="1200" kern="1200" baseline="0" dirty="0">
                <a:solidFill>
                  <a:schemeClr val="tx1"/>
                </a:solidFill>
                <a:latin typeface="Arial" charset="0"/>
                <a:ea typeface="ＭＳ Ｐゴシック" pitchFamily="-107" charset="-128"/>
                <a:cs typeface="ＭＳ Ｐゴシック" pitchFamily="-107" charset="-128"/>
              </a:rPr>
              <a:t>product systems , involve multiple stages of substitutions and transpositions.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2. The number of keys used.  If both sender and receiver use the same key, the</a:t>
            </a:r>
          </a:p>
          <a:p>
            <a:r>
              <a:rPr lang="en-US" sz="1200" kern="1200" baseline="0" dirty="0">
                <a:solidFill>
                  <a:schemeClr val="tx1"/>
                </a:solidFill>
                <a:latin typeface="Arial" charset="0"/>
                <a:ea typeface="ＭＳ Ｐゴシック" pitchFamily="-107" charset="-128"/>
                <a:cs typeface="ＭＳ Ｐゴシック" pitchFamily="-107" charset="-128"/>
              </a:rPr>
              <a:t>system is referred to as symmetric, single-key, secret-key, or conventional</a:t>
            </a:r>
          </a:p>
          <a:p>
            <a:r>
              <a:rPr lang="en-US" sz="1200" kern="1200" baseline="0" dirty="0">
                <a:solidFill>
                  <a:schemeClr val="tx1"/>
                </a:solidFill>
                <a:latin typeface="Arial" charset="0"/>
                <a:ea typeface="ＭＳ Ｐゴシック" pitchFamily="-107" charset="-128"/>
                <a:cs typeface="ＭＳ Ｐゴシック" pitchFamily="-107" charset="-128"/>
              </a:rPr>
              <a:t>encryption. If the sender and receiver use different keys, the system is referred</a:t>
            </a:r>
          </a:p>
          <a:p>
            <a:r>
              <a:rPr lang="en-US" sz="1200" kern="1200" baseline="0" dirty="0">
                <a:solidFill>
                  <a:schemeClr val="tx1"/>
                </a:solidFill>
                <a:latin typeface="Arial" charset="0"/>
                <a:ea typeface="ＭＳ Ｐゴシック" pitchFamily="-107" charset="-128"/>
                <a:cs typeface="ＭＳ Ｐゴシック" pitchFamily="-107" charset="-128"/>
              </a:rPr>
              <a:t>to as asymmetric, two-key, or public-key encryption.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3. The way in which the plaintext is processed.  A block cipher  processes the</a:t>
            </a:r>
          </a:p>
          <a:p>
            <a:r>
              <a:rPr lang="en-US" sz="1200" kern="1200" baseline="0" dirty="0">
                <a:solidFill>
                  <a:schemeClr val="tx1"/>
                </a:solidFill>
                <a:latin typeface="Arial" charset="0"/>
                <a:ea typeface="ＭＳ Ｐゴシック" pitchFamily="-107" charset="-128"/>
                <a:cs typeface="ＭＳ Ｐゴシック" pitchFamily="-107" charset="-128"/>
              </a:rPr>
              <a:t>input one block of elements at a time, producing an output block for each</a:t>
            </a:r>
          </a:p>
          <a:p>
            <a:r>
              <a:rPr lang="en-US" sz="1200" kern="1200" baseline="0" dirty="0">
                <a:solidFill>
                  <a:schemeClr val="tx1"/>
                </a:solidFill>
                <a:latin typeface="Arial" charset="0"/>
                <a:ea typeface="ＭＳ Ｐゴシック" pitchFamily="-107" charset="-128"/>
                <a:cs typeface="ＭＳ Ｐゴシック" pitchFamily="-107" charset="-128"/>
              </a:rPr>
              <a:t>input block. A stream cipher  processes the input elements continuously,</a:t>
            </a:r>
          </a:p>
          <a:p>
            <a:r>
              <a:rPr lang="en-US" sz="1200" kern="1200" baseline="0" dirty="0">
                <a:solidFill>
                  <a:schemeClr val="tx1"/>
                </a:solidFill>
                <a:latin typeface="Arial" charset="0"/>
                <a:ea typeface="ＭＳ Ｐゴシック" pitchFamily="-107" charset="-128"/>
                <a:cs typeface="ＭＳ Ｐゴシック" pitchFamily="-107" charset="-128"/>
              </a:rPr>
              <a:t>producing output one element at a time, as it goes along.</a:t>
            </a:r>
            <a:endParaRPr lang="en-US" dirty="0">
              <a:latin typeface="Times-Roman" charset="0"/>
              <a:ea typeface="ＭＳ Ｐゴシック" pitchFamily="-1" charset="-128"/>
              <a:cs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552ACA2-F6C4-0C46-8D97-88B54CF583E6}" type="slidenum">
              <a:rPr lang="en-AU">
                <a:latin typeface="Arial" pitchFamily="-1" charset="0"/>
              </a:rPr>
              <a:pPr/>
              <a:t>10</a:t>
            </a:fld>
            <a:endParaRPr lang="en-AU" dirty="0">
              <a:latin typeface="Arial" pitchFamily="-1" charset="0"/>
            </a:endParaRPr>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Typically, the objective of attacking an encryption system is to recover the key in</a:t>
            </a:r>
          </a:p>
          <a:p>
            <a:r>
              <a:rPr lang="en-US" sz="1200" kern="1200" baseline="0" dirty="0">
                <a:solidFill>
                  <a:schemeClr val="tx1"/>
                </a:solidFill>
                <a:latin typeface="Arial" charset="0"/>
                <a:ea typeface="ＭＳ Ｐゴシック" pitchFamily="-107" charset="-128"/>
                <a:cs typeface="ＭＳ Ｐゴシック" pitchFamily="-107" charset="-128"/>
              </a:rPr>
              <a:t>use rather than simply to recover the plaintext of a single ciphertext. There are two</a:t>
            </a:r>
          </a:p>
          <a:p>
            <a:r>
              <a:rPr lang="en-US" sz="1200" kern="1200" baseline="0" dirty="0">
                <a:solidFill>
                  <a:schemeClr val="tx1"/>
                </a:solidFill>
                <a:latin typeface="Arial" charset="0"/>
                <a:ea typeface="ＭＳ Ｐゴシック" pitchFamily="-107" charset="-128"/>
                <a:cs typeface="ＭＳ Ｐゴシック" pitchFamily="-107" charset="-128"/>
              </a:rPr>
              <a:t>general approaches to attacking a conventional encryption scheme: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Cryptanalysis:  Cryptanalytic attacks rely on the nature of the algorithm plus</a:t>
            </a:r>
          </a:p>
          <a:p>
            <a:r>
              <a:rPr lang="en-US" sz="1200" kern="1200" baseline="0" dirty="0">
                <a:solidFill>
                  <a:schemeClr val="tx1"/>
                </a:solidFill>
                <a:latin typeface="Arial" charset="0"/>
                <a:ea typeface="ＭＳ Ｐゴシック" pitchFamily="-107" charset="-128"/>
                <a:cs typeface="ＭＳ Ｐゴシック" pitchFamily="-107" charset="-128"/>
              </a:rPr>
              <a:t>perhaps some knowledge of the general characteristics of the plaintext or</a:t>
            </a:r>
          </a:p>
          <a:p>
            <a:r>
              <a:rPr lang="en-US" sz="1200" kern="1200" baseline="0" dirty="0">
                <a:solidFill>
                  <a:schemeClr val="tx1"/>
                </a:solidFill>
                <a:latin typeface="Arial" charset="0"/>
                <a:ea typeface="ＭＳ Ｐゴシック" pitchFamily="-107" charset="-128"/>
                <a:cs typeface="ＭＳ Ｐゴシック" pitchFamily="-107" charset="-128"/>
              </a:rPr>
              <a:t>even some sample plaintext–ciphertext pairs. This type of attack exploits the</a:t>
            </a:r>
          </a:p>
          <a:p>
            <a:r>
              <a:rPr lang="en-US" sz="1200" kern="1200" baseline="0" dirty="0">
                <a:solidFill>
                  <a:schemeClr val="tx1"/>
                </a:solidFill>
                <a:latin typeface="Arial" charset="0"/>
                <a:ea typeface="ＭＳ Ｐゴシック" pitchFamily="-107" charset="-128"/>
                <a:cs typeface="ＭＳ Ｐゴシック" pitchFamily="-107" charset="-128"/>
              </a:rPr>
              <a:t>characteristics of the algorithm to attempt to deduce a specific plaintext or to</a:t>
            </a:r>
          </a:p>
          <a:p>
            <a:r>
              <a:rPr lang="en-US" sz="1200" kern="1200" baseline="0" dirty="0">
                <a:solidFill>
                  <a:schemeClr val="tx1"/>
                </a:solidFill>
                <a:latin typeface="Arial" charset="0"/>
                <a:ea typeface="ＭＳ Ｐゴシック" pitchFamily="-107" charset="-128"/>
                <a:cs typeface="ＭＳ Ｐゴシック" pitchFamily="-107" charset="-128"/>
              </a:rPr>
              <a:t>deduce the key being used.</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Brute-force attack:  The attacker tries every possible key on a piece of ciphertext</a:t>
            </a:r>
          </a:p>
          <a:p>
            <a:r>
              <a:rPr lang="en-US" sz="1200" kern="1200" baseline="0" dirty="0">
                <a:solidFill>
                  <a:schemeClr val="tx1"/>
                </a:solidFill>
                <a:latin typeface="Arial" charset="0"/>
                <a:ea typeface="ＭＳ Ｐゴシック" pitchFamily="-107" charset="-128"/>
                <a:cs typeface="ＭＳ Ｐゴシック" pitchFamily="-107" charset="-128"/>
              </a:rPr>
              <a:t>until an intelligible translation into plaintext is obtained. On average, half</a:t>
            </a:r>
          </a:p>
          <a:p>
            <a:r>
              <a:rPr lang="en-US" sz="1200" kern="1200" baseline="0" dirty="0">
                <a:solidFill>
                  <a:schemeClr val="tx1"/>
                </a:solidFill>
                <a:latin typeface="Arial" charset="0"/>
                <a:ea typeface="ＭＳ Ｐゴシック" pitchFamily="-107" charset="-128"/>
                <a:cs typeface="ＭＳ Ｐゴシック" pitchFamily="-107" charset="-128"/>
              </a:rPr>
              <a:t>of all possible keys must be tried to achieve success.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If either type of attack succeeds in deducing the key, the effect is catastrophic:</a:t>
            </a:r>
          </a:p>
          <a:p>
            <a:r>
              <a:rPr lang="en-US" sz="1200" kern="1200" baseline="0" dirty="0">
                <a:solidFill>
                  <a:schemeClr val="tx1"/>
                </a:solidFill>
                <a:latin typeface="Arial" charset="0"/>
                <a:ea typeface="ＭＳ Ｐゴシック" pitchFamily="-107" charset="-128"/>
                <a:cs typeface="ＭＳ Ｐゴシック" pitchFamily="-107" charset="-128"/>
              </a:rPr>
              <a:t>All future and past messages encrypted with that key are compromised.</a:t>
            </a:r>
            <a:endParaRPr lang="en-US" dirty="0">
              <a:latin typeface="Arial" pitchFamily="-1" charset="0"/>
              <a:ea typeface="Arial" pitchFamily="-1" charset="0"/>
              <a:cs typeface="Arial"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dirty="0"/>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US" dirty="0"/>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24AB6FF-5496-1E43-9590-2F72A5D955A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663788D-3F12-1344-95FC-E1DB5EA6A64F}"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08AD938-33E9-BF4D-94C2-FA36CE6F25C5}"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BA53D34-9388-2A4D-8E3D-61FEBA664D04}"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7730" name="Rectangle 2"/>
          <p:cNvSpPr>
            <a:spLocks noGrp="1" noChangeArrowheads="1"/>
          </p:cNvSpPr>
          <p:nvPr>
            <p:ph type="ctrTitle"/>
          </p:nvPr>
        </p:nvSpPr>
        <p:spPr>
          <a:xfrm>
            <a:off x="2209800" y="2728913"/>
            <a:ext cx="6096000" cy="776287"/>
          </a:xfrm>
        </p:spPr>
        <p:txBody>
          <a:bodyPr/>
          <a:lstStyle>
            <a:lvl1pPr>
              <a:defRPr/>
            </a:lvl1pPr>
          </a:lstStyle>
          <a:p>
            <a:pPr lvl="0"/>
            <a:r>
              <a:rPr lang="en-US" noProof="0"/>
              <a:t>Click to edit Master title style</a:t>
            </a:r>
          </a:p>
        </p:txBody>
      </p:sp>
      <p:sp>
        <p:nvSpPr>
          <p:cNvPr id="1097731" name="Rectangle 3"/>
          <p:cNvSpPr>
            <a:spLocks noGrp="1" noChangeArrowheads="1"/>
          </p:cNvSpPr>
          <p:nvPr>
            <p:ph type="subTitle" idx="1"/>
          </p:nvPr>
        </p:nvSpPr>
        <p:spPr>
          <a:xfrm>
            <a:off x="1371600" y="3886200"/>
            <a:ext cx="6400800" cy="12954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344018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93500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5" name="Slide Number Placeholder 1">
            <a:extLst>
              <a:ext uri="{FF2B5EF4-FFF2-40B4-BE49-F238E27FC236}">
                <a16:creationId xmlns:a16="http://schemas.microsoft.com/office/drawing/2014/main" id="{B29EF890-8711-409B-9866-5CD47ADD6872}"/>
              </a:ext>
            </a:extLst>
          </p:cNvPr>
          <p:cNvSpPr>
            <a:spLocks noGrp="1"/>
          </p:cNvSpPr>
          <p:nvPr>
            <p:ph type="sldNum" sz="quarter" idx="10"/>
          </p:nvPr>
        </p:nvSpPr>
        <p:spPr/>
        <p:txBody>
          <a:bodyPr/>
          <a:lstStyle>
            <a:lvl1pPr>
              <a:defRPr/>
            </a:lvl1pPr>
          </a:lstStyle>
          <a:p>
            <a:pPr>
              <a:defRPr/>
            </a:pPr>
            <a:fld id="{3686DFBD-27E2-E046-A517-7C0202BD7FAE}" type="slidenum">
              <a:rPr lang="en-US" smtClean="0"/>
              <a:pPr>
                <a:defRPr/>
              </a:pPr>
              <a:t>‹#›</a:t>
            </a:fld>
            <a:endParaRPr lang="en-US" dirty="0"/>
          </a:p>
        </p:txBody>
      </p:sp>
    </p:spTree>
    <p:extLst>
      <p:ext uri="{BB962C8B-B14F-4D97-AF65-F5344CB8AC3E}">
        <p14:creationId xmlns:p14="http://schemas.microsoft.com/office/powerpoint/2010/main" val="2908509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371600"/>
            <a:ext cx="3752850"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7250" y="1371600"/>
            <a:ext cx="3754438"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a:extLst>
              <a:ext uri="{FF2B5EF4-FFF2-40B4-BE49-F238E27FC236}">
                <a16:creationId xmlns:a16="http://schemas.microsoft.com/office/drawing/2014/main" id="{39ABBED8-B2EE-4069-861B-B81FD909FCC0}"/>
              </a:ext>
            </a:extLst>
          </p:cNvPr>
          <p:cNvSpPr>
            <a:spLocks noGrp="1"/>
          </p:cNvSpPr>
          <p:nvPr>
            <p:ph type="sldNum" sz="quarter" idx="10"/>
          </p:nvPr>
        </p:nvSpPr>
        <p:spPr/>
        <p:txBody>
          <a:bodyPr/>
          <a:lstStyle>
            <a:lvl1pPr>
              <a:defRPr/>
            </a:lvl1pPr>
          </a:lstStyle>
          <a:p>
            <a:pPr>
              <a:defRPr/>
            </a:pPr>
            <a:fld id="{793298D1-69AE-D94B-83B4-C1E8F3597BBB}" type="slidenum">
              <a:rPr lang="en-US" smtClean="0"/>
              <a:pPr>
                <a:defRPr/>
              </a:pPr>
              <a:t>‹#›</a:t>
            </a:fld>
            <a:endParaRPr lang="en-US" dirty="0"/>
          </a:p>
        </p:txBody>
      </p:sp>
    </p:spTree>
    <p:extLst>
      <p:ext uri="{BB962C8B-B14F-4D97-AF65-F5344CB8AC3E}">
        <p14:creationId xmlns:p14="http://schemas.microsoft.com/office/powerpoint/2010/main" val="2815503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a:extLst>
              <a:ext uri="{FF2B5EF4-FFF2-40B4-BE49-F238E27FC236}">
                <a16:creationId xmlns:a16="http://schemas.microsoft.com/office/drawing/2014/main" id="{DF3F7320-DC06-4D84-9AB3-B2F039B4E02C}"/>
              </a:ext>
            </a:extLst>
          </p:cNvPr>
          <p:cNvSpPr>
            <a:spLocks noGrp="1"/>
          </p:cNvSpPr>
          <p:nvPr>
            <p:ph type="sldNum" sz="quarter" idx="10"/>
          </p:nvPr>
        </p:nvSpPr>
        <p:spPr/>
        <p:txBody>
          <a:bodyPr/>
          <a:lstStyle>
            <a:lvl1pPr>
              <a:defRPr/>
            </a:lvl1pPr>
          </a:lstStyle>
          <a:p>
            <a:pPr>
              <a:defRPr/>
            </a:pPr>
            <a:fld id="{55E9BEDC-36A3-9E40-B9B7-EF42D67A6E46}" type="slidenum">
              <a:rPr lang="en-US" smtClean="0"/>
              <a:pPr>
                <a:defRPr/>
              </a:pPr>
              <a:t>‹#›</a:t>
            </a:fld>
            <a:endParaRPr lang="en-US" dirty="0"/>
          </a:p>
        </p:txBody>
      </p:sp>
    </p:spTree>
    <p:extLst>
      <p:ext uri="{BB962C8B-B14F-4D97-AF65-F5344CB8AC3E}">
        <p14:creationId xmlns:p14="http://schemas.microsoft.com/office/powerpoint/2010/main" val="2969495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64BA88CA-5519-4B1A-92CF-9A28E358EE31}"/>
              </a:ext>
            </a:extLst>
          </p:cNvPr>
          <p:cNvSpPr>
            <a:spLocks noGrp="1"/>
          </p:cNvSpPr>
          <p:nvPr>
            <p:ph type="sldNum" sz="quarter" idx="10"/>
          </p:nvPr>
        </p:nvSpPr>
        <p:spPr/>
        <p:txBody>
          <a:bodyPr/>
          <a:lstStyle>
            <a:lvl1pPr>
              <a:defRPr/>
            </a:lvl1pPr>
          </a:lstStyle>
          <a:p>
            <a:pPr>
              <a:defRPr/>
            </a:pPr>
            <a:fld id="{CD487DAE-8C80-B544-80C4-9497E4FC7967}" type="slidenum">
              <a:rPr lang="en-US" smtClean="0"/>
              <a:pPr>
                <a:defRPr/>
              </a:pPr>
              <a:t>‹#›</a:t>
            </a:fld>
            <a:endParaRPr lang="en-US" dirty="0"/>
          </a:p>
        </p:txBody>
      </p:sp>
    </p:spTree>
    <p:extLst>
      <p:ext uri="{BB962C8B-B14F-4D97-AF65-F5344CB8AC3E}">
        <p14:creationId xmlns:p14="http://schemas.microsoft.com/office/powerpoint/2010/main" val="240079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8EB2D05-ED9B-D64F-84F9-1CBF245170BF}"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13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a:extLst>
              <a:ext uri="{FF2B5EF4-FFF2-40B4-BE49-F238E27FC236}">
                <a16:creationId xmlns:a16="http://schemas.microsoft.com/office/drawing/2014/main" id="{26D21D62-77E1-42A1-9E43-933C42E7718D}"/>
              </a:ext>
            </a:extLst>
          </p:cNvPr>
          <p:cNvSpPr>
            <a:spLocks noGrp="1"/>
          </p:cNvSpPr>
          <p:nvPr>
            <p:ph type="sldNum" sz="quarter" idx="10"/>
          </p:nvPr>
        </p:nvSpPr>
        <p:spPr/>
        <p:txBody>
          <a:bodyPr/>
          <a:lstStyle>
            <a:lvl1pPr>
              <a:defRPr/>
            </a:lvl1pPr>
          </a:lstStyle>
          <a:p>
            <a:pPr>
              <a:defRPr/>
            </a:pPr>
            <a:fld id="{816E368C-1A76-764C-A4C6-A47FE0348898}" type="slidenum">
              <a:rPr lang="en-US" smtClean="0"/>
              <a:pPr>
                <a:defRPr/>
              </a:pPr>
              <a:t>‹#›</a:t>
            </a:fld>
            <a:endParaRPr lang="en-US" dirty="0"/>
          </a:p>
        </p:txBody>
      </p:sp>
    </p:spTree>
    <p:extLst>
      <p:ext uri="{BB962C8B-B14F-4D97-AF65-F5344CB8AC3E}">
        <p14:creationId xmlns:p14="http://schemas.microsoft.com/office/powerpoint/2010/main" val="3089086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02480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2355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214313"/>
            <a:ext cx="1997075"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14313"/>
            <a:ext cx="5843588"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3597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214313"/>
            <a:ext cx="7993063" cy="591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658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dirty="0"/>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US" dirty="0"/>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dirty="0"/>
              <a:t>Click icon to add picture</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5AEB69B-5E69-824A-A98D-11886E137B42}" type="slidenum">
              <a:rPr lang="en-US" smtClean="0"/>
              <a:pPr>
                <a:defRPr/>
              </a:pPr>
              <a:t>‹#›</a:t>
            </a:fld>
            <a:endParaRPr lang="en-US" dirty="0"/>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D3CBCFE-40EB-F940-80F7-007DE9F574D6}"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EB5EF6F-FFFF-2347-9244-08C2C6A20C11}" type="slidenum">
              <a:rPr lang="en-US" smtClean="0"/>
              <a:pPr>
                <a:defRPr/>
              </a:pPr>
              <a:t>‹#›</a:t>
            </a:fld>
            <a:endParaRPr lang="en-US" dirty="0"/>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E675B3F-6561-B24D-8031-C57239C6AA25}"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FDC14EC7-977D-1E4F-8051-25C0EB4A0039}"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pPr>
              <a:defRPr/>
            </a:pPr>
            <a:fld id="{FCEF7E2B-CF74-4842-A0EA-70EF99A89E06}"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pPr>
              <a:defRPr/>
            </a:pPr>
            <a:fld id="{B9F3C192-4994-CF45-A7F4-386AB6D968C5}" type="slidenum">
              <a:rPr lang="en-US" smtClean="0"/>
              <a:pPr>
                <a:defRPr/>
              </a:pPr>
              <a:t>‹#›</a:t>
            </a:fld>
            <a:endParaRPr lang="en-US" dirty="0"/>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8D361E2-348E-481E-B5A7-D91EAC8216AF}"/>
              </a:ext>
            </a:extLst>
          </p:cNvPr>
          <p:cNvSpPr>
            <a:spLocks noGrp="1" noChangeArrowheads="1"/>
          </p:cNvSpPr>
          <p:nvPr>
            <p:ph type="title"/>
          </p:nvPr>
        </p:nvSpPr>
        <p:spPr bwMode="auto">
          <a:xfrm>
            <a:off x="1447800" y="214313"/>
            <a:ext cx="7307263"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D68060D-798E-4B73-A925-C8EF159A0CFA}"/>
              </a:ext>
            </a:extLst>
          </p:cNvPr>
          <p:cNvSpPr>
            <a:spLocks noGrp="1" noChangeArrowheads="1"/>
          </p:cNvSpPr>
          <p:nvPr>
            <p:ph type="body" idx="1"/>
          </p:nvPr>
        </p:nvSpPr>
        <p:spPr bwMode="auto">
          <a:xfrm>
            <a:off x="762000" y="1371600"/>
            <a:ext cx="7659688"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id="{922E2470-7BBC-4971-A3C8-04B3A69EE2E7}"/>
              </a:ext>
            </a:extLst>
          </p:cNvPr>
          <p:cNvSpPr>
            <a:spLocks noGrp="1"/>
          </p:cNvSpPr>
          <p:nvPr>
            <p:ph type="sldNum" sz="quarter" idx="4"/>
          </p:nvPr>
        </p:nvSpPr>
        <p:spPr>
          <a:xfrm>
            <a:off x="30480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lvl1pPr>
          </a:lstStyle>
          <a:p>
            <a:pPr>
              <a:defRPr/>
            </a:pPr>
            <a:fld id="{B9F3C192-4994-CF45-A7F4-386AB6D968C5}"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Tahoma" pitchFamily="34" charset="0"/>
          <a:cs typeface="Arial" charset="0"/>
        </a:defRPr>
      </a:lvl2pPr>
      <a:lvl3pPr algn="l" rtl="0" eaLnBrk="1" fontAlgn="base" hangingPunct="1">
        <a:spcBef>
          <a:spcPct val="0"/>
        </a:spcBef>
        <a:spcAft>
          <a:spcPct val="0"/>
        </a:spcAft>
        <a:defRPr sz="3200">
          <a:solidFill>
            <a:schemeClr val="tx1"/>
          </a:solidFill>
          <a:latin typeface="Tahoma" pitchFamily="34" charset="0"/>
          <a:cs typeface="Arial" charset="0"/>
        </a:defRPr>
      </a:lvl3pPr>
      <a:lvl4pPr algn="l" rtl="0" eaLnBrk="1" fontAlgn="base" hangingPunct="1">
        <a:spcBef>
          <a:spcPct val="0"/>
        </a:spcBef>
        <a:spcAft>
          <a:spcPct val="0"/>
        </a:spcAft>
        <a:defRPr sz="3200">
          <a:solidFill>
            <a:schemeClr val="tx1"/>
          </a:solidFill>
          <a:latin typeface="Tahoma" pitchFamily="34" charset="0"/>
          <a:cs typeface="Arial" charset="0"/>
        </a:defRPr>
      </a:lvl4pPr>
      <a:lvl5pPr algn="l" rtl="0" eaLnBrk="1" fontAlgn="base" hangingPunct="1">
        <a:spcBef>
          <a:spcPct val="0"/>
        </a:spcBef>
        <a:spcAft>
          <a:spcPct val="0"/>
        </a:spcAft>
        <a:defRPr sz="3200">
          <a:solidFill>
            <a:schemeClr val="tx1"/>
          </a:solidFill>
          <a:latin typeface="Tahoma" pitchFamily="34" charset="0"/>
          <a:cs typeface="Arial" charset="0"/>
        </a:defRPr>
      </a:lvl5pPr>
      <a:lvl6pPr marL="457200" algn="l" rtl="0" eaLnBrk="1" fontAlgn="base" hangingPunct="1">
        <a:spcBef>
          <a:spcPct val="0"/>
        </a:spcBef>
        <a:spcAft>
          <a:spcPct val="0"/>
        </a:spcAft>
        <a:defRPr sz="3200">
          <a:solidFill>
            <a:schemeClr val="tx1"/>
          </a:solidFill>
          <a:latin typeface="Tahoma" pitchFamily="34" charset="0"/>
          <a:cs typeface="Arial" charset="0"/>
        </a:defRPr>
      </a:lvl6pPr>
      <a:lvl7pPr marL="914400" algn="l" rtl="0" eaLnBrk="1" fontAlgn="base" hangingPunct="1">
        <a:spcBef>
          <a:spcPct val="0"/>
        </a:spcBef>
        <a:spcAft>
          <a:spcPct val="0"/>
        </a:spcAft>
        <a:defRPr sz="3200">
          <a:solidFill>
            <a:schemeClr val="tx1"/>
          </a:solidFill>
          <a:latin typeface="Tahoma" pitchFamily="34" charset="0"/>
          <a:cs typeface="Arial" charset="0"/>
        </a:defRPr>
      </a:lvl7pPr>
      <a:lvl8pPr marL="1371600" algn="l" rtl="0" eaLnBrk="1" fontAlgn="base" hangingPunct="1">
        <a:spcBef>
          <a:spcPct val="0"/>
        </a:spcBef>
        <a:spcAft>
          <a:spcPct val="0"/>
        </a:spcAft>
        <a:defRPr sz="3200">
          <a:solidFill>
            <a:schemeClr val="tx1"/>
          </a:solidFill>
          <a:latin typeface="Tahoma" pitchFamily="34" charset="0"/>
          <a:cs typeface="Arial" charset="0"/>
        </a:defRPr>
      </a:lvl8pPr>
      <a:lvl9pPr marL="1828800" algn="l" rtl="0" eaLnBrk="1" fontAlgn="base" hangingPunct="1">
        <a:spcBef>
          <a:spcPct val="0"/>
        </a:spcBef>
        <a:spcAft>
          <a:spcPct val="0"/>
        </a:spcAft>
        <a:defRPr sz="3200">
          <a:solidFill>
            <a:schemeClr val="tx1"/>
          </a:solidFill>
          <a:latin typeface="Tahoma" pitchFamily="34" charset="0"/>
          <a:cs typeface="Arial" charset="0"/>
        </a:defRPr>
      </a:lvl9pPr>
    </p:titleStyle>
    <p:bodyStyle>
      <a:lvl1pPr marL="342900" indent="-342900" algn="l" rtl="0" eaLnBrk="1" fontAlgn="base" hangingPunct="1">
        <a:spcBef>
          <a:spcPct val="20000"/>
        </a:spcBef>
        <a:spcAft>
          <a:spcPct val="0"/>
        </a:spcAft>
        <a:buClr>
          <a:srgbClr val="009900"/>
        </a:buClr>
        <a:buSzPct val="60000"/>
        <a:buFont typeface="Wingdings" panose="05000000000000000000" pitchFamily="2" charset="2"/>
        <a:buChar char="n"/>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SzPct val="50000"/>
        <a:buFont typeface="Wingdings" panose="05000000000000000000" pitchFamily="2" charset="2"/>
        <a:buChar char="n"/>
        <a:defRPr sz="1600">
          <a:solidFill>
            <a:schemeClr val="tx1"/>
          </a:solidFill>
          <a:latin typeface="+mn-lt"/>
          <a:cs typeface="+mn-cs"/>
        </a:defRPr>
      </a:lvl3pPr>
      <a:lvl4pPr marL="1600200" indent="-228600" algn="l" rtl="0" eaLnBrk="1" fontAlgn="base" hangingPunct="1">
        <a:spcBef>
          <a:spcPct val="20000"/>
        </a:spcBef>
        <a:spcAft>
          <a:spcPct val="0"/>
        </a:spcAft>
        <a:buClr>
          <a:schemeClr val="tx1"/>
        </a:buClr>
        <a:buSzPct val="55000"/>
        <a:buFont typeface="Wingdings" panose="05000000000000000000" pitchFamily="2" charset="2"/>
        <a:buChar char="n"/>
        <a:defRPr sz="1200">
          <a:solidFill>
            <a:schemeClr val="tx1"/>
          </a:solidFill>
          <a:latin typeface="+mn-lt"/>
          <a:cs typeface="+mn-cs"/>
        </a:defRPr>
      </a:lvl4pPr>
      <a:lvl5pPr marL="2057400" indent="-228600" algn="l" rtl="0" eaLnBrk="1" fontAlgn="base" hangingPunct="1">
        <a:spcBef>
          <a:spcPct val="20000"/>
        </a:spcBef>
        <a:spcAft>
          <a:spcPct val="0"/>
        </a:spcAft>
        <a:buClr>
          <a:schemeClr val="tx1"/>
        </a:buClr>
        <a:buSzPct val="50000"/>
        <a:buFont typeface="Wingdings" panose="05000000000000000000" pitchFamily="2" charset="2"/>
        <a:buChar char="n"/>
        <a:defRPr sz="12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customXml" Target="../ink/ink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customXml" Target="../ink/ink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customXml" Target="../ink/ink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28.png"/><Relationship Id="rId4" Type="http://schemas.openxmlformats.org/officeDocument/2006/relationships/customXml" Target="../ink/ink4.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29.wmf"/></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31.png"/><Relationship Id="rId4" Type="http://schemas.openxmlformats.org/officeDocument/2006/relationships/customXml" Target="../ink/ink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0.pdf"/><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image" Target="../media/image35.png"/><Relationship Id="rId5" Type="http://schemas.openxmlformats.org/officeDocument/2006/relationships/customXml" Target="../ink/ink8.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37.png"/><Relationship Id="rId4" Type="http://schemas.openxmlformats.org/officeDocument/2006/relationships/customXml" Target="../ink/ink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df"/><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customXml" Target="../ink/ink10.xml"/><Relationship Id="rId5" Type="http://schemas.openxmlformats.org/officeDocument/2006/relationships/image" Target="../media/image23.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7.wmf"/><Relationship Id="rId7" Type="http://schemas.openxmlformats.org/officeDocument/2006/relationships/customXml" Target="../ink/ink11.xm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39.wmf"/><Relationship Id="rId4" Type="http://schemas.openxmlformats.org/officeDocument/2006/relationships/image" Target="../media/image38.wmf"/></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46.png"/><Relationship Id="rId5" Type="http://schemas.openxmlformats.org/officeDocument/2006/relationships/customXml" Target="../ink/ink1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29.pdf"/><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image" Target="../media/image49.png"/><Relationship Id="rId5" Type="http://schemas.openxmlformats.org/officeDocument/2006/relationships/customXml" Target="../ink/ink14.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openxmlformats.org/officeDocument/2006/relationships/image" Target="../media/image53.png"/><Relationship Id="rId5" Type="http://schemas.openxmlformats.org/officeDocument/2006/relationships/customXml" Target="../ink/ink16.xml"/><Relationship Id="rId4" Type="http://schemas.openxmlformats.org/officeDocument/2006/relationships/image" Target="../media/image44.wmf"/></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0.xml"/><Relationship Id="rId5" Type="http://schemas.openxmlformats.org/officeDocument/2006/relationships/image" Target="../media/image55.png"/><Relationship Id="rId4" Type="http://schemas.openxmlformats.org/officeDocument/2006/relationships/customXml" Target="../ink/ink17.xml"/></Relationships>
</file>

<file path=ppt/slides/_rels/slide33.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image" Target="../media/image58.png"/><Relationship Id="rId5" Type="http://schemas.openxmlformats.org/officeDocument/2006/relationships/customXml" Target="../ink/ink18.xml"/><Relationship Id="rId4" Type="http://schemas.openxmlformats.org/officeDocument/2006/relationships/image" Target="../media/image47.wmf"/></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0.xml"/><Relationship Id="rId6" Type="http://schemas.openxmlformats.org/officeDocument/2006/relationships/image" Target="../media/image61.png"/><Relationship Id="rId5" Type="http://schemas.openxmlformats.org/officeDocument/2006/relationships/customXml" Target="../ink/ink19.xml"/><Relationship Id="rId4" Type="http://schemas.openxmlformats.org/officeDocument/2006/relationships/image" Target="../media/image49.wmf"/></Relationships>
</file>

<file path=ppt/slides/_rels/slide35.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34.xml"/><Relationship Id="rId1" Type="http://schemas.openxmlformats.org/officeDocument/2006/relationships/slideLayout" Target="../slideLayouts/slideLayout20.xml"/><Relationship Id="rId5" Type="http://schemas.openxmlformats.org/officeDocument/2006/relationships/image" Target="../media/image63.png"/><Relationship Id="rId4" Type="http://schemas.openxmlformats.org/officeDocument/2006/relationships/customXml" Target="../ink/ink20.xml"/></Relationships>
</file>

<file path=ppt/slides/_rels/slide36.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0.xml"/><Relationship Id="rId6" Type="http://schemas.openxmlformats.org/officeDocument/2006/relationships/image" Target="../media/image54.png"/><Relationship Id="rId5" Type="http://schemas.openxmlformats.org/officeDocument/2006/relationships/customXml" Target="../ink/ink22.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image" Target="../media/image59.png"/><Relationship Id="rId5" Type="http://schemas.openxmlformats.org/officeDocument/2006/relationships/customXml" Target="../ink/ink23.xml"/><Relationship Id="rId4" Type="http://schemas.openxmlformats.org/officeDocument/2006/relationships/image" Target="../media/image57.wmf"/></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20.xml"/><Relationship Id="rId6" Type="http://schemas.openxmlformats.org/officeDocument/2006/relationships/customXml" Target="../ink/ink25.xml"/><Relationship Id="rId5" Type="http://schemas.openxmlformats.org/officeDocument/2006/relationships/image" Target="../media/image390.png"/><Relationship Id="rId4" Type="http://schemas.openxmlformats.org/officeDocument/2006/relationships/customXml" Target="../ink/ink24.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20.xml"/><Relationship Id="rId5" Type="http://schemas.openxmlformats.org/officeDocument/2006/relationships/image" Target="../media/image66.png"/><Relationship Id="rId4" Type="http://schemas.openxmlformats.org/officeDocument/2006/relationships/customXml" Target="../ink/ink26.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4.xml"/><Relationship Id="rId1" Type="http://schemas.openxmlformats.org/officeDocument/2006/relationships/slideLayout" Target="../slideLayouts/slideLayout20.xml"/><Relationship Id="rId5" Type="http://schemas.openxmlformats.org/officeDocument/2006/relationships/image" Target="../media/image69.png"/><Relationship Id="rId4" Type="http://schemas.openxmlformats.org/officeDocument/2006/relationships/customXml" Target="../ink/ink27.xml"/></Relationships>
</file>

<file path=ppt/slides/_rels/slide4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20.xml"/><Relationship Id="rId6" Type="http://schemas.openxmlformats.org/officeDocument/2006/relationships/customXml" Target="../ink/ink29.xml"/><Relationship Id="rId5" Type="http://schemas.openxmlformats.org/officeDocument/2006/relationships/image" Target="../media/image72.png"/><Relationship Id="rId4" Type="http://schemas.openxmlformats.org/officeDocument/2006/relationships/customXml" Target="../ink/ink28.xml"/></Relationships>
</file>

<file path=ppt/slides/_rels/slide48.xml.rels><?xml version="1.0" encoding="UTF-8" standalone="yes"?>
<Relationships xmlns="http://schemas.openxmlformats.org/package/2006/relationships"><Relationship Id="rId3" Type="http://schemas.openxmlformats.org/officeDocument/2006/relationships/image" Target="../media/image31.pdf"/><Relationship Id="rId2" Type="http://schemas.openxmlformats.org/officeDocument/2006/relationships/notesSlide" Target="../notesSlides/notesSlide47.xml"/><Relationship Id="rId1" Type="http://schemas.openxmlformats.org/officeDocument/2006/relationships/slideLayout" Target="../slideLayouts/slideLayout16.xml"/><Relationship Id="rId4" Type="http://schemas.openxmlformats.org/officeDocument/2006/relationships/image" Target="../media/image7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54.xml"/><Relationship Id="rId1" Type="http://schemas.openxmlformats.org/officeDocument/2006/relationships/slideLayout" Target="../slideLayouts/slideLayout20.xml"/><Relationship Id="rId5" Type="http://schemas.openxmlformats.org/officeDocument/2006/relationships/image" Target="../media/image80.png"/><Relationship Id="rId4" Type="http://schemas.openxmlformats.org/officeDocument/2006/relationships/image" Target="../media/image79.wmf"/></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2.pdf"/><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df"/><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2195736" y="2276872"/>
            <a:ext cx="6096000" cy="776287"/>
          </a:xfrm>
        </p:spPr>
        <p:txBody>
          <a:bodyPr/>
          <a:lstStyle/>
          <a:p>
            <a:pPr algn="ctr"/>
            <a:r>
              <a:rPr lang="en-US" dirty="0"/>
              <a:t>Symmetric-key Encryption</a:t>
            </a:r>
          </a:p>
        </p:txBody>
      </p:sp>
      <p:sp>
        <p:nvSpPr>
          <p:cNvPr id="19459" name="Subtitle 13"/>
          <p:cNvSpPr>
            <a:spLocks noGrp="1"/>
          </p:cNvSpPr>
          <p:nvPr>
            <p:ph type="subTitle" idx="1"/>
          </p:nvPr>
        </p:nvSpPr>
        <p:spPr>
          <a:xfrm>
            <a:off x="1763688" y="5157192"/>
            <a:ext cx="6408712" cy="936104"/>
          </a:xfrm>
        </p:spPr>
        <p:txBody>
          <a:bodyPr/>
          <a:lstStyle/>
          <a:p>
            <a:pPr algn="l" eaLnBrk="1" hangingPunct="1"/>
            <a:r>
              <a:rPr lang="en-US" sz="1800" dirty="0"/>
              <a:t>This lecture is based on:</a:t>
            </a:r>
          </a:p>
          <a:p>
            <a:pPr algn="l"/>
            <a:r>
              <a:rPr lang="en-US" sz="1800" dirty="0"/>
              <a:t>Stallings: Chapter 3, Forouzan: Chapter 3, BR: Sec 1.4</a:t>
            </a:r>
          </a:p>
        </p:txBody>
      </p:sp>
      <p:sp>
        <p:nvSpPr>
          <p:cNvPr id="5" name="Subtitle 13"/>
          <p:cNvSpPr txBox="1">
            <a:spLocks/>
          </p:cNvSpPr>
          <p:nvPr/>
        </p:nvSpPr>
        <p:spPr bwMode="auto">
          <a:xfrm>
            <a:off x="1907704" y="3933056"/>
            <a:ext cx="662473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009900"/>
              </a:buClr>
              <a:buSzPct val="60000"/>
              <a:buFont typeface="Wingdings" panose="05000000000000000000" pitchFamily="2" charset="2"/>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SzPct val="50000"/>
              <a:buFont typeface="Wingdings" panose="05000000000000000000" pitchFamily="2" charset="2"/>
              <a:buChar char="n"/>
              <a:defRPr sz="1600">
                <a:solidFill>
                  <a:schemeClr val="tx1"/>
                </a:solidFill>
                <a:latin typeface="+mn-lt"/>
                <a:cs typeface="+mn-cs"/>
              </a:defRPr>
            </a:lvl3pPr>
            <a:lvl4pPr marL="1600200" indent="-228600" algn="l" rtl="0" eaLnBrk="1" fontAlgn="base" hangingPunct="1">
              <a:spcBef>
                <a:spcPct val="20000"/>
              </a:spcBef>
              <a:spcAft>
                <a:spcPct val="0"/>
              </a:spcAft>
              <a:buClr>
                <a:schemeClr val="tx1"/>
              </a:buClr>
              <a:buSzPct val="55000"/>
              <a:buFont typeface="Wingdings" panose="05000000000000000000" pitchFamily="2" charset="2"/>
              <a:buChar char="n"/>
              <a:defRPr sz="1200">
                <a:solidFill>
                  <a:schemeClr val="tx1"/>
                </a:solidFill>
                <a:latin typeface="+mn-lt"/>
                <a:cs typeface="+mn-cs"/>
              </a:defRPr>
            </a:lvl4pPr>
            <a:lvl5pPr marL="2057400" indent="-228600" algn="l" rtl="0" eaLnBrk="1" fontAlgn="base" hangingPunct="1">
              <a:spcBef>
                <a:spcPct val="20000"/>
              </a:spcBef>
              <a:spcAft>
                <a:spcPct val="0"/>
              </a:spcAft>
              <a:buClr>
                <a:schemeClr val="tx1"/>
              </a:buClr>
              <a:buSzPct val="50000"/>
              <a:buFont typeface="Wingdings" panose="05000000000000000000" pitchFamily="2" charset="2"/>
              <a:buChar char="n"/>
              <a:defRPr sz="12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a:lstStyle>
          <a:p>
            <a:r>
              <a:rPr lang="en-US" altLang="en-US" sz="1800" b="1" i="1" dirty="0">
                <a:latin typeface="Times New Roman" panose="02020603050405020304" pitchFamily="18" charset="0"/>
                <a:cs typeface="Times New Roman" panose="02020603050405020304" pitchFamily="18" charset="0"/>
              </a:rPr>
              <a:t>Cryptography</a:t>
            </a:r>
            <a:endParaRPr lang="en-US" altLang="en-US" sz="1800" dirty="0"/>
          </a:p>
          <a:p>
            <a:endParaRPr lang="en-US" sz="1400" kern="0" dirty="0"/>
          </a:p>
        </p:txBody>
      </p:sp>
      <p:sp>
        <p:nvSpPr>
          <p:cNvPr id="6" name="Text Box 7">
            <a:extLst>
              <a:ext uri="{FF2B5EF4-FFF2-40B4-BE49-F238E27FC236}">
                <a16:creationId xmlns:a16="http://schemas.microsoft.com/office/drawing/2014/main" id="{A213CE22-262A-465F-AA18-7664A0FA77E9}"/>
              </a:ext>
            </a:extLst>
          </p:cNvPr>
          <p:cNvSpPr txBox="1">
            <a:spLocks noChangeArrowheads="1"/>
          </p:cNvSpPr>
          <p:nvPr/>
        </p:nvSpPr>
        <p:spPr bwMode="auto">
          <a:xfrm>
            <a:off x="1219200" y="152400"/>
            <a:ext cx="7924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9900"/>
              </a:buClr>
              <a:buSzPct val="6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SzPct val="55000"/>
              <a:buFont typeface="Wingdings" panose="05000000000000000000" pitchFamily="2" charset="2"/>
              <a:buChar char="n"/>
              <a:defRPr sz="12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tx1"/>
              </a:buClr>
              <a:buSzPct val="50000"/>
              <a:buFont typeface="Wingdings" panose="05000000000000000000" pitchFamily="2" charset="2"/>
              <a:buChar char="n"/>
              <a:defRPr sz="1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b="1" dirty="0">
                <a:latin typeface="Times New Roman" panose="02020603050405020304" pitchFamily="18" charset="0"/>
                <a:cs typeface="Times New Roman" panose="02020603050405020304" pitchFamily="18" charset="0"/>
              </a:rPr>
              <a:t>King Fahd University of Petroleum &amp; Minerals</a:t>
            </a:r>
          </a:p>
          <a:p>
            <a:pPr algn="ctr">
              <a:spcBef>
                <a:spcPct val="0"/>
              </a:spcBef>
              <a:buClrTx/>
              <a:buSzTx/>
              <a:buFontTx/>
              <a:buNone/>
            </a:pPr>
            <a:r>
              <a:rPr lang="en-US" altLang="en-US" b="1" i="1" dirty="0">
                <a:latin typeface="Times New Roman" panose="02020603050405020304" pitchFamily="18" charset="0"/>
                <a:cs typeface="Times New Roman" panose="02020603050405020304" pitchFamily="18" charset="0"/>
              </a:rPr>
              <a:t>College of Computer Sciences &amp; Engineering</a:t>
            </a:r>
          </a:p>
          <a:p>
            <a:pPr algn="ctr">
              <a:spcBef>
                <a:spcPct val="0"/>
              </a:spcBef>
              <a:buClrTx/>
              <a:buSzTx/>
              <a:buFontTx/>
              <a:buNone/>
            </a:pPr>
            <a:endParaRPr lang="en-US" alt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0034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dirty="0"/>
              <a:t>Cryptanalysis and </a:t>
            </a:r>
            <a:br>
              <a:rPr lang="en-US" dirty="0"/>
            </a:br>
            <a:r>
              <a:rPr lang="en-US" dirty="0"/>
              <a:t>Brute-Force Attack</a:t>
            </a:r>
            <a:endParaRPr lang="en-AU" dirty="0"/>
          </a:p>
        </p:txBody>
      </p:sp>
      <p:graphicFrame>
        <p:nvGraphicFramePr>
          <p:cNvPr id="8" name="Content Placeholder 7"/>
          <p:cNvGraphicFramePr>
            <a:graphicFrameLocks noGrp="1"/>
          </p:cNvGraphicFramePr>
          <p:nvPr>
            <p:ph idx="1"/>
          </p:nvPr>
        </p:nvGraphicFramePr>
        <p:xfrm>
          <a:off x="228600" y="609600"/>
          <a:ext cx="8763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51520" y="1196752"/>
            <a:ext cx="8610600" cy="2592288"/>
          </a:xfrm>
        </p:spPr>
        <p:txBody>
          <a:bodyPr>
            <a:normAutofit fontScale="85000" lnSpcReduction="20000"/>
          </a:bodyPr>
          <a:lstStyle/>
          <a:p>
            <a:pPr marL="0" indent="0">
              <a:buNone/>
            </a:pPr>
            <a:endParaRPr lang="en-US" altLang="en-US" dirty="0"/>
          </a:p>
          <a:p>
            <a:r>
              <a:rPr lang="en-US" altLang="en-US" dirty="0"/>
              <a:t>Based on </a:t>
            </a:r>
            <a:r>
              <a:rPr lang="en-US" altLang="en-US" dirty="0" err="1">
                <a:solidFill>
                  <a:schemeClr val="hlink"/>
                </a:solidFill>
              </a:rPr>
              <a:t>Kerckhoff’s</a:t>
            </a:r>
            <a:r>
              <a:rPr lang="en-US" altLang="en-US" dirty="0">
                <a:solidFill>
                  <a:schemeClr val="hlink"/>
                </a:solidFill>
              </a:rPr>
              <a:t> principle</a:t>
            </a:r>
            <a:r>
              <a:rPr lang="en-US" altLang="en-US" dirty="0"/>
              <a:t>, one should always assume that the adversary, Eve, knows the encryption/decryption algorithm. The resistance of the cipher to attack must be based only on the secrecy of the key. (</a:t>
            </a:r>
            <a:r>
              <a:rPr lang="en-US" altLang="en-US" dirty="0" err="1"/>
              <a:t>Kerckhoff</a:t>
            </a:r>
            <a:r>
              <a:rPr lang="en-US" altLang="en-US" dirty="0"/>
              <a:t> 1883)</a:t>
            </a:r>
          </a:p>
          <a:p>
            <a:endParaRPr lang="en-US" altLang="en-US" dirty="0"/>
          </a:p>
          <a:p>
            <a:r>
              <a:rPr lang="en-US" altLang="en-US" dirty="0"/>
              <a:t>“</a:t>
            </a:r>
            <a:r>
              <a:rPr lang="en-US" altLang="en-US" i="1" dirty="0"/>
              <a:t>The enemy knows the system</a:t>
            </a:r>
            <a:r>
              <a:rPr lang="en-US" altLang="en-US" dirty="0"/>
              <a:t>”  (Shannon 1949)</a:t>
            </a:r>
          </a:p>
          <a:p>
            <a:pPr marL="0" indent="0">
              <a:buNone/>
            </a:pPr>
            <a:endParaRPr lang="en-US" altLang="en-US" dirty="0"/>
          </a:p>
          <a:p>
            <a:r>
              <a:rPr lang="en-US" altLang="en-US" dirty="0">
                <a:solidFill>
                  <a:schemeClr val="hlink"/>
                </a:solidFill>
              </a:rPr>
              <a:t>Cryptanalysis</a:t>
            </a:r>
            <a:r>
              <a:rPr lang="en-US" altLang="en-US" dirty="0"/>
              <a:t> is the science and art of breaking those codes</a:t>
            </a:r>
          </a:p>
          <a:p>
            <a:endParaRPr lang="en-US" dirty="0"/>
          </a:p>
        </p:txBody>
      </p:sp>
      <p:sp>
        <p:nvSpPr>
          <p:cNvPr id="54274" name="Rectangle 2"/>
          <p:cNvSpPr>
            <a:spLocks noGrp="1" noChangeArrowheads="1"/>
          </p:cNvSpPr>
          <p:nvPr>
            <p:ph type="title"/>
          </p:nvPr>
        </p:nvSpPr>
        <p:spPr/>
        <p:txBody>
          <a:bodyPr/>
          <a:lstStyle/>
          <a:p>
            <a:r>
              <a:rPr lang="en-US" dirty="0"/>
              <a:t>Cryptanalysis</a:t>
            </a:r>
            <a:endParaRPr lang="en-AU" dirty="0"/>
          </a:p>
        </p:txBody>
      </p:sp>
    </p:spTree>
    <p:extLst>
      <p:ext uri="{BB962C8B-B14F-4D97-AF65-F5344CB8AC3E}">
        <p14:creationId xmlns:p14="http://schemas.microsoft.com/office/powerpoint/2010/main" val="216892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51520" y="1196752"/>
            <a:ext cx="8610600" cy="914400"/>
          </a:xfrm>
        </p:spPr>
        <p:txBody>
          <a:bodyPr>
            <a:normAutofit/>
          </a:bodyPr>
          <a:lstStyle/>
          <a:p>
            <a:r>
              <a:rPr lang="en-US" dirty="0"/>
              <a:t>There are four main type of cryptanalysis attacks depending on what the attacker knows or has:</a:t>
            </a:r>
          </a:p>
        </p:txBody>
      </p:sp>
      <p:sp>
        <p:nvSpPr>
          <p:cNvPr id="54274" name="Rectangle 2"/>
          <p:cNvSpPr>
            <a:spLocks noGrp="1" noChangeArrowheads="1"/>
          </p:cNvSpPr>
          <p:nvPr>
            <p:ph type="title"/>
          </p:nvPr>
        </p:nvSpPr>
        <p:spPr/>
        <p:txBody>
          <a:bodyPr/>
          <a:lstStyle/>
          <a:p>
            <a:r>
              <a:rPr lang="en-US" dirty="0"/>
              <a:t>Cryptanalysis Attacks</a:t>
            </a:r>
            <a:endParaRPr lang="en-AU" dirty="0"/>
          </a:p>
        </p:txBody>
      </p:sp>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26" y="2708920"/>
            <a:ext cx="7989888" cy="204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671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51520" y="1196752"/>
            <a:ext cx="8610600" cy="914400"/>
          </a:xfrm>
        </p:spPr>
        <p:txBody>
          <a:bodyPr>
            <a:normAutofit/>
          </a:bodyPr>
          <a:lstStyle/>
          <a:p>
            <a:pPr algn="just"/>
            <a:r>
              <a:rPr lang="en-US" altLang="en-US" dirty="0">
                <a:solidFill>
                  <a:schemeClr val="folHlink"/>
                </a:solidFill>
              </a:rPr>
              <a:t>Ciphertext-Only Attack</a:t>
            </a:r>
            <a:endParaRPr lang="en-US" altLang="en-US" dirty="0"/>
          </a:p>
        </p:txBody>
      </p:sp>
      <p:sp>
        <p:nvSpPr>
          <p:cNvPr id="54274" name="Rectangle 2"/>
          <p:cNvSpPr>
            <a:spLocks noGrp="1" noChangeArrowheads="1"/>
          </p:cNvSpPr>
          <p:nvPr>
            <p:ph type="title"/>
          </p:nvPr>
        </p:nvSpPr>
        <p:spPr/>
        <p:txBody>
          <a:bodyPr/>
          <a:lstStyle/>
          <a:p>
            <a:r>
              <a:rPr lang="en-US" dirty="0"/>
              <a:t>Cryptanalysis Attacks</a:t>
            </a:r>
            <a:endParaRPr lang="en-AU" dirty="0"/>
          </a:p>
        </p:txBody>
      </p:sp>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19400"/>
            <a:ext cx="7002463"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I:\SultanData\Desktop\Ev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7628" y="2564904"/>
            <a:ext cx="557672" cy="832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02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51520" y="1196752"/>
            <a:ext cx="8610600" cy="914400"/>
          </a:xfrm>
        </p:spPr>
        <p:txBody>
          <a:bodyPr>
            <a:normAutofit/>
          </a:bodyPr>
          <a:lstStyle/>
          <a:p>
            <a:pPr algn="just"/>
            <a:r>
              <a:rPr lang="en-US" altLang="en-US" dirty="0">
                <a:solidFill>
                  <a:schemeClr val="folHlink"/>
                </a:solidFill>
              </a:rPr>
              <a:t>Known-Plaintext Attack</a:t>
            </a:r>
            <a:endParaRPr lang="en-US" altLang="en-US" dirty="0"/>
          </a:p>
        </p:txBody>
      </p:sp>
      <p:sp>
        <p:nvSpPr>
          <p:cNvPr id="54274" name="Rectangle 2"/>
          <p:cNvSpPr>
            <a:spLocks noGrp="1" noChangeArrowheads="1"/>
          </p:cNvSpPr>
          <p:nvPr>
            <p:ph type="title"/>
          </p:nvPr>
        </p:nvSpPr>
        <p:spPr/>
        <p:txBody>
          <a:bodyPr/>
          <a:lstStyle/>
          <a:p>
            <a:r>
              <a:rPr lang="en-US" dirty="0"/>
              <a:t>Cryptanalysis Attacks</a:t>
            </a:r>
            <a:endParaRPr lang="en-AU" dirty="0"/>
          </a:p>
        </p:txBody>
      </p:sp>
      <p:pic>
        <p:nvPicPr>
          <p:cNvPr id="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50" y="3048000"/>
            <a:ext cx="7092950"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I:\SultanData\Desktop\Ev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3340" y="2812772"/>
            <a:ext cx="522489" cy="7798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7631EDEB-1D51-29CC-A6D8-B1850B8E86FA}"/>
                  </a:ext>
                </a:extLst>
              </p14:cNvPr>
              <p14:cNvContentPartPr/>
              <p14:nvPr/>
            </p14:nvContentPartPr>
            <p14:xfrm>
              <a:off x="727200" y="1740240"/>
              <a:ext cx="7650360" cy="2789280"/>
            </p14:xfrm>
          </p:contentPart>
        </mc:Choice>
        <mc:Fallback xmlns="">
          <p:pic>
            <p:nvPicPr>
              <p:cNvPr id="2" name="Ink 1">
                <a:extLst>
                  <a:ext uri="{FF2B5EF4-FFF2-40B4-BE49-F238E27FC236}">
                    <a16:creationId xmlns:a16="http://schemas.microsoft.com/office/drawing/2014/main" id="{7631EDEB-1D51-29CC-A6D8-B1850B8E86FA}"/>
                  </a:ext>
                </a:extLst>
              </p:cNvPr>
              <p:cNvPicPr/>
              <p:nvPr/>
            </p:nvPicPr>
            <p:blipFill>
              <a:blip r:embed="rId6"/>
              <a:stretch>
                <a:fillRect/>
              </a:stretch>
            </p:blipFill>
            <p:spPr>
              <a:xfrm>
                <a:off x="717840" y="1730880"/>
                <a:ext cx="7669080" cy="2808000"/>
              </a:xfrm>
              <a:prstGeom prst="rect">
                <a:avLst/>
              </a:prstGeom>
            </p:spPr>
          </p:pic>
        </mc:Fallback>
      </mc:AlternateContent>
    </p:spTree>
    <p:extLst>
      <p:ext uri="{BB962C8B-B14F-4D97-AF65-F5344CB8AC3E}">
        <p14:creationId xmlns:p14="http://schemas.microsoft.com/office/powerpoint/2010/main" val="731770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51520" y="1196752"/>
            <a:ext cx="8610600" cy="914400"/>
          </a:xfrm>
        </p:spPr>
        <p:txBody>
          <a:bodyPr>
            <a:normAutofit/>
          </a:bodyPr>
          <a:lstStyle/>
          <a:p>
            <a:pPr algn="just"/>
            <a:r>
              <a:rPr lang="en-US" altLang="en-US" dirty="0">
                <a:solidFill>
                  <a:schemeClr val="folHlink"/>
                </a:solidFill>
              </a:rPr>
              <a:t>Chosen-Plaintext Attack</a:t>
            </a:r>
          </a:p>
        </p:txBody>
      </p:sp>
      <p:sp>
        <p:nvSpPr>
          <p:cNvPr id="54274" name="Rectangle 2"/>
          <p:cNvSpPr>
            <a:spLocks noGrp="1" noChangeArrowheads="1"/>
          </p:cNvSpPr>
          <p:nvPr>
            <p:ph type="title"/>
          </p:nvPr>
        </p:nvSpPr>
        <p:spPr/>
        <p:txBody>
          <a:bodyPr/>
          <a:lstStyle/>
          <a:p>
            <a:r>
              <a:rPr lang="en-US" dirty="0"/>
              <a:t>Cryptanalysis Attacks</a:t>
            </a:r>
            <a:endParaRPr lang="en-AU" dirty="0"/>
          </a:p>
        </p:txBody>
      </p:sp>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2782888"/>
            <a:ext cx="7834312" cy="270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descr="I:\SultanData\Desktop\Ev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564904"/>
            <a:ext cx="628650" cy="9525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1C956FFC-4417-9C3F-B2F6-C5FA85E3EF90}"/>
                  </a:ext>
                </a:extLst>
              </p14:cNvPr>
              <p14:cNvContentPartPr/>
              <p14:nvPr/>
            </p14:nvContentPartPr>
            <p14:xfrm>
              <a:off x="6788880" y="2435400"/>
              <a:ext cx="1359360" cy="887400"/>
            </p14:xfrm>
          </p:contentPart>
        </mc:Choice>
        <mc:Fallback xmlns="">
          <p:pic>
            <p:nvPicPr>
              <p:cNvPr id="2" name="Ink 1">
                <a:extLst>
                  <a:ext uri="{FF2B5EF4-FFF2-40B4-BE49-F238E27FC236}">
                    <a16:creationId xmlns:a16="http://schemas.microsoft.com/office/drawing/2014/main" id="{1C956FFC-4417-9C3F-B2F6-C5FA85E3EF90}"/>
                  </a:ext>
                </a:extLst>
              </p:cNvPr>
              <p:cNvPicPr/>
              <p:nvPr/>
            </p:nvPicPr>
            <p:blipFill>
              <a:blip r:embed="rId6"/>
              <a:stretch>
                <a:fillRect/>
              </a:stretch>
            </p:blipFill>
            <p:spPr>
              <a:xfrm>
                <a:off x="6779520" y="2426040"/>
                <a:ext cx="1378080" cy="906120"/>
              </a:xfrm>
              <a:prstGeom prst="rect">
                <a:avLst/>
              </a:prstGeom>
            </p:spPr>
          </p:pic>
        </mc:Fallback>
      </mc:AlternateContent>
    </p:spTree>
    <p:extLst>
      <p:ext uri="{BB962C8B-B14F-4D97-AF65-F5344CB8AC3E}">
        <p14:creationId xmlns:p14="http://schemas.microsoft.com/office/powerpoint/2010/main" val="505222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51520" y="1196752"/>
            <a:ext cx="8610600" cy="914400"/>
          </a:xfrm>
        </p:spPr>
        <p:txBody>
          <a:bodyPr>
            <a:normAutofit/>
          </a:bodyPr>
          <a:lstStyle/>
          <a:p>
            <a:r>
              <a:rPr lang="en-US" altLang="en-US" dirty="0">
                <a:solidFill>
                  <a:schemeClr val="folHlink"/>
                </a:solidFill>
              </a:rPr>
              <a:t>Chosen-Ciphertext Attack</a:t>
            </a:r>
          </a:p>
        </p:txBody>
      </p:sp>
      <p:sp>
        <p:nvSpPr>
          <p:cNvPr id="54274" name="Rectangle 2"/>
          <p:cNvSpPr>
            <a:spLocks noGrp="1" noChangeArrowheads="1"/>
          </p:cNvSpPr>
          <p:nvPr>
            <p:ph type="title"/>
          </p:nvPr>
        </p:nvSpPr>
        <p:spPr/>
        <p:txBody>
          <a:bodyPr/>
          <a:lstStyle/>
          <a:p>
            <a:r>
              <a:rPr lang="en-US" dirty="0"/>
              <a:t>Cryptanalysis Attacks</a:t>
            </a:r>
            <a:endParaRPr lang="en-AU" dirty="0"/>
          </a:p>
        </p:txBody>
      </p:sp>
      <p:pic>
        <p:nvPicPr>
          <p:cNvPr id="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2895600"/>
            <a:ext cx="794385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I:\SultanData\Desktop\Ev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2636912"/>
            <a:ext cx="628650" cy="9525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BBD18176-184B-3116-9C41-AE7866E43D16}"/>
                  </a:ext>
                </a:extLst>
              </p14:cNvPr>
              <p14:cNvContentPartPr/>
              <p14:nvPr/>
            </p14:nvContentPartPr>
            <p14:xfrm>
              <a:off x="3782160" y="1479240"/>
              <a:ext cx="4945680" cy="5100120"/>
            </p14:xfrm>
          </p:contentPart>
        </mc:Choice>
        <mc:Fallback xmlns="">
          <p:pic>
            <p:nvPicPr>
              <p:cNvPr id="2" name="Ink 1">
                <a:extLst>
                  <a:ext uri="{FF2B5EF4-FFF2-40B4-BE49-F238E27FC236}">
                    <a16:creationId xmlns:a16="http://schemas.microsoft.com/office/drawing/2014/main" id="{BBD18176-184B-3116-9C41-AE7866E43D16}"/>
                  </a:ext>
                </a:extLst>
              </p:cNvPr>
              <p:cNvPicPr/>
              <p:nvPr/>
            </p:nvPicPr>
            <p:blipFill>
              <a:blip r:embed="rId6"/>
              <a:stretch>
                <a:fillRect/>
              </a:stretch>
            </p:blipFill>
            <p:spPr>
              <a:xfrm>
                <a:off x="3772800" y="1469880"/>
                <a:ext cx="4964400" cy="5118840"/>
              </a:xfrm>
              <a:prstGeom prst="rect">
                <a:avLst/>
              </a:prstGeom>
            </p:spPr>
          </p:pic>
        </mc:Fallback>
      </mc:AlternateContent>
    </p:spTree>
    <p:extLst>
      <p:ext uri="{BB962C8B-B14F-4D97-AF65-F5344CB8AC3E}">
        <p14:creationId xmlns:p14="http://schemas.microsoft.com/office/powerpoint/2010/main" val="3684083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orient="vert"/>
          </p:nvPr>
        </p:nvSpPr>
        <p:spPr>
          <a:xfrm>
            <a:off x="5148064" y="260648"/>
            <a:ext cx="4783832" cy="3816424"/>
          </a:xfrm>
        </p:spPr>
        <p:txBody>
          <a:bodyPr vert="horz">
            <a:normAutofit/>
            <a:scene3d>
              <a:camera prst="orthographicFront">
                <a:rot lat="0" lon="0" rev="5400000"/>
              </a:camera>
              <a:lightRig rig="threePt" dir="t"/>
            </a:scene3d>
          </a:bodyPr>
          <a:lstStyle/>
          <a:p>
            <a:pPr eaLnBrk="1" hangingPunct="1">
              <a:lnSpc>
                <a:spcPts val="3500"/>
              </a:lnSpc>
              <a:defRPr/>
            </a:pPr>
            <a:r>
              <a:rPr lang="en-US" sz="2444" dirty="0"/>
              <a:t>Messages </a:t>
            </a:r>
            <a:endParaRPr lang="en-AU" sz="2444" dirty="0"/>
          </a:p>
        </p:txBody>
      </p:sp>
      <p:pic>
        <p:nvPicPr>
          <p:cNvPr id="5" name="Picture 4"/>
          <p:cNvPicPr>
            <a:picLocks noChangeAspect="1"/>
          </p:cNvPicPr>
          <p:nvPr/>
        </p:nvPicPr>
        <p:blipFill>
          <a:blip r:embed="rId3"/>
          <a:srcRect r="7115" b="1787"/>
          <a:stretch>
            <a:fillRect/>
          </a:stretch>
        </p:blipFill>
        <p:spPr>
          <a:xfrm>
            <a:off x="1155601" y="966051"/>
            <a:ext cx="6651848" cy="5601660"/>
          </a:xfrm>
          <a:prstGeom prst="rect">
            <a:avLst/>
          </a:prstGeom>
        </p:spPr>
      </p:pic>
      <p:sp>
        <p:nvSpPr>
          <p:cNvPr id="2" name="TextBox 1"/>
          <p:cNvSpPr txBox="1"/>
          <p:nvPr/>
        </p:nvSpPr>
        <p:spPr>
          <a:xfrm>
            <a:off x="1493193" y="188640"/>
            <a:ext cx="5976664" cy="738664"/>
          </a:xfrm>
          <a:prstGeom prst="rect">
            <a:avLst/>
          </a:prstGeom>
          <a:noFill/>
        </p:spPr>
        <p:txBody>
          <a:bodyPr wrap="square" rtlCol="0">
            <a:spAutoFit/>
          </a:bodyPr>
          <a:lstStyle/>
          <a:p>
            <a:r>
              <a:rPr lang="en-US" sz="2400" dirty="0"/>
              <a:t>Table 2.1  </a:t>
            </a:r>
            <a:br>
              <a:rPr lang="en-US" sz="3200" dirty="0"/>
            </a:br>
            <a:r>
              <a:rPr lang="en-US" dirty="0"/>
              <a:t>Types of Attacks on Encrypted Message</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8A09A8B4-FEBC-89B9-6DDC-EED35835BCD7}"/>
                  </a:ext>
                </a:extLst>
              </p14:cNvPr>
              <p14:cNvContentPartPr/>
              <p14:nvPr/>
            </p14:nvContentPartPr>
            <p14:xfrm>
              <a:off x="291240" y="1510560"/>
              <a:ext cx="6140160" cy="3727440"/>
            </p14:xfrm>
          </p:contentPart>
        </mc:Choice>
        <mc:Fallback xmlns="">
          <p:pic>
            <p:nvPicPr>
              <p:cNvPr id="3" name="Ink 2">
                <a:extLst>
                  <a:ext uri="{FF2B5EF4-FFF2-40B4-BE49-F238E27FC236}">
                    <a16:creationId xmlns:a16="http://schemas.microsoft.com/office/drawing/2014/main" id="{8A09A8B4-FEBC-89B9-6DDC-EED35835BCD7}"/>
                  </a:ext>
                </a:extLst>
              </p:cNvPr>
              <p:cNvPicPr/>
              <p:nvPr/>
            </p:nvPicPr>
            <p:blipFill>
              <a:blip r:embed="rId5"/>
              <a:stretch>
                <a:fillRect/>
              </a:stretch>
            </p:blipFill>
            <p:spPr>
              <a:xfrm>
                <a:off x="281880" y="1501200"/>
                <a:ext cx="6158880" cy="3746160"/>
              </a:xfrm>
              <a:prstGeom prst="rect">
                <a:avLst/>
              </a:prstGeom>
            </p:spPr>
          </p:pic>
        </mc:Fallback>
      </mc:AlternateContent>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792163" y="1340769"/>
            <a:ext cx="7570787" cy="4907632"/>
          </a:xfrm>
        </p:spPr>
        <p:txBody>
          <a:bodyPr/>
          <a:lstStyle/>
          <a:p>
            <a:r>
              <a:rPr lang="en-AU" dirty="0"/>
              <a:t>Unconditionally secure</a:t>
            </a:r>
          </a:p>
          <a:p>
            <a:pPr lvl="1"/>
            <a:r>
              <a:rPr lang="en-AU" dirty="0"/>
              <a:t>No matter how much time an opponent has, it is impossible for him or her to decrypt the ciphertext simply because the required information is not there</a:t>
            </a:r>
          </a:p>
          <a:p>
            <a:r>
              <a:rPr lang="en-AU" dirty="0"/>
              <a:t>Computationally secure</a:t>
            </a:r>
          </a:p>
          <a:p>
            <a:pPr lvl="1"/>
            <a:r>
              <a:rPr lang="en-AU" dirty="0"/>
              <a:t>The cost of breaking the cipher exceeds the value of the encrypted information.</a:t>
            </a:r>
          </a:p>
          <a:p>
            <a:pPr lvl="1"/>
            <a:r>
              <a:rPr lang="en-AU" dirty="0"/>
              <a:t>The time required to break the cipher exceeds the useful lifetime of the information.</a:t>
            </a:r>
          </a:p>
        </p:txBody>
      </p:sp>
      <p:sp>
        <p:nvSpPr>
          <p:cNvPr id="62466" name="Rectangle 2"/>
          <p:cNvSpPr>
            <a:spLocks noGrp="1" noChangeArrowheads="1"/>
          </p:cNvSpPr>
          <p:nvPr>
            <p:ph type="title"/>
          </p:nvPr>
        </p:nvSpPr>
        <p:spPr/>
        <p:txBody>
          <a:bodyPr/>
          <a:lstStyle/>
          <a:p>
            <a:r>
              <a:rPr lang="en-US" dirty="0"/>
              <a:t>Encryption Scheme Security</a:t>
            </a:r>
            <a:endParaRPr lang="en-AU" dirty="0"/>
          </a:p>
        </p:txBody>
      </p:sp>
      <p:pic>
        <p:nvPicPr>
          <p:cNvPr id="5" name="Picture 4"/>
          <p:cNvPicPr>
            <a:picLocks noChangeAspect="1"/>
          </p:cNvPicPr>
          <p:nvPr/>
        </p:nvPicPr>
        <p:blipFill>
          <a:blip r:embed="rId3"/>
          <a:stretch>
            <a:fillRect/>
          </a:stretch>
        </p:blipFill>
        <p:spPr>
          <a:xfrm>
            <a:off x="7848600" y="5638800"/>
            <a:ext cx="627063" cy="618105"/>
          </a:xfrm>
          <a:prstGeom prst="rect">
            <a:avLst/>
          </a:prstGeom>
        </p:spPr>
      </p:pic>
      <p:pic>
        <p:nvPicPr>
          <p:cNvPr id="7" name="Picture 6"/>
          <p:cNvPicPr>
            <a:picLocks noChangeAspect="1"/>
          </p:cNvPicPr>
          <p:nvPr/>
        </p:nvPicPr>
        <p:blipFill>
          <a:blip r:embed="rId4"/>
          <a:stretch>
            <a:fillRect/>
          </a:stretch>
        </p:blipFill>
        <p:spPr>
          <a:xfrm>
            <a:off x="6981825" y="4542405"/>
            <a:ext cx="1733550" cy="1714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792163" y="1268760"/>
            <a:ext cx="7570787" cy="5112567"/>
          </a:xfrm>
        </p:spPr>
        <p:txBody>
          <a:bodyPr/>
          <a:lstStyle/>
          <a:p>
            <a:r>
              <a:rPr lang="en-AU" sz="2800" dirty="0"/>
              <a:t>Is one in which the letters of plaintext are replaced by other letters or by numbers or symbols</a:t>
            </a:r>
          </a:p>
          <a:p>
            <a:r>
              <a:rPr lang="en-AU" sz="2800" dirty="0"/>
              <a:t>Substitution vs. Transposon </a:t>
            </a:r>
          </a:p>
          <a:p>
            <a:pPr lvl="1"/>
            <a:r>
              <a:rPr lang="en-AU" sz="2400" dirty="0"/>
              <a:t>Substitution: replacing the letters</a:t>
            </a:r>
            <a:endParaRPr lang="en-AU" sz="1800" dirty="0"/>
          </a:p>
          <a:p>
            <a:pPr lvl="1"/>
            <a:r>
              <a:rPr lang="en-AU" sz="2400" dirty="0"/>
              <a:t>Transposon: moving the letters </a:t>
            </a:r>
          </a:p>
          <a:p>
            <a:r>
              <a:rPr lang="en-AU" sz="2800" dirty="0"/>
              <a:t>Substitution Techniques:</a:t>
            </a:r>
          </a:p>
          <a:p>
            <a:pPr lvl="1"/>
            <a:r>
              <a:rPr lang="en-AU" sz="2200" dirty="0" err="1"/>
              <a:t>Monoalphabetic</a:t>
            </a:r>
            <a:endParaRPr lang="en-AU" sz="2200" dirty="0"/>
          </a:p>
          <a:p>
            <a:pPr lvl="1"/>
            <a:r>
              <a:rPr lang="en-AU" sz="2200" dirty="0"/>
              <a:t>Polyalphabetic</a:t>
            </a:r>
            <a:endParaRPr lang="en-AU" dirty="0"/>
          </a:p>
        </p:txBody>
      </p:sp>
      <p:sp>
        <p:nvSpPr>
          <p:cNvPr id="62466" name="Rectangle 2"/>
          <p:cNvSpPr>
            <a:spLocks noGrp="1" noChangeArrowheads="1"/>
          </p:cNvSpPr>
          <p:nvPr>
            <p:ph type="title"/>
          </p:nvPr>
        </p:nvSpPr>
        <p:spPr/>
        <p:txBody>
          <a:bodyPr/>
          <a:lstStyle/>
          <a:p>
            <a:r>
              <a:rPr lang="en-US" dirty="0"/>
              <a:t>Substitution Technique</a:t>
            </a:r>
            <a:endParaRPr lang="en-AU" dirty="0"/>
          </a:p>
        </p:txBody>
      </p:sp>
      <p:pic>
        <p:nvPicPr>
          <p:cNvPr id="5" name="Picture 4"/>
          <p:cNvPicPr>
            <a:picLocks noChangeAspect="1"/>
          </p:cNvPicPr>
          <p:nvPr/>
        </p:nvPicPr>
        <p:blipFill>
          <a:blip r:embed="rId3"/>
          <a:stretch>
            <a:fillRect/>
          </a:stretch>
        </p:blipFill>
        <p:spPr>
          <a:xfrm>
            <a:off x="7848600" y="5638800"/>
            <a:ext cx="627063" cy="618105"/>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DFEA098-B78A-98BD-A9EA-8E02E2B57E78}"/>
                  </a:ext>
                </a:extLst>
              </p14:cNvPr>
              <p14:cNvContentPartPr/>
              <p14:nvPr/>
            </p14:nvContentPartPr>
            <p14:xfrm>
              <a:off x="4501080" y="2868120"/>
              <a:ext cx="3747600" cy="2755800"/>
            </p14:xfrm>
          </p:contentPart>
        </mc:Choice>
        <mc:Fallback xmlns="">
          <p:pic>
            <p:nvPicPr>
              <p:cNvPr id="2" name="Ink 1">
                <a:extLst>
                  <a:ext uri="{FF2B5EF4-FFF2-40B4-BE49-F238E27FC236}">
                    <a16:creationId xmlns:a16="http://schemas.microsoft.com/office/drawing/2014/main" id="{FDFEA098-B78A-98BD-A9EA-8E02E2B57E78}"/>
                  </a:ext>
                </a:extLst>
              </p:cNvPr>
              <p:cNvPicPr/>
              <p:nvPr/>
            </p:nvPicPr>
            <p:blipFill>
              <a:blip r:embed="rId5"/>
              <a:stretch>
                <a:fillRect/>
              </a:stretch>
            </p:blipFill>
            <p:spPr>
              <a:xfrm>
                <a:off x="4491720" y="2858760"/>
                <a:ext cx="3766320" cy="2774520"/>
              </a:xfrm>
              <a:prstGeom prst="rect">
                <a:avLst/>
              </a:prstGeom>
            </p:spPr>
          </p:pic>
        </mc:Fallback>
      </mc:AlternateContent>
    </p:spTree>
    <p:extLst>
      <p:ext uri="{BB962C8B-B14F-4D97-AF65-F5344CB8AC3E}">
        <p14:creationId xmlns:p14="http://schemas.microsoft.com/office/powerpoint/2010/main" val="1479977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r>
              <a:rPr lang="en-US" dirty="0"/>
              <a:t>Also referred to as conventional encryption or single-key encryption</a:t>
            </a:r>
          </a:p>
          <a:p>
            <a:r>
              <a:rPr lang="en-US" dirty="0"/>
              <a:t>Was the only type of encryption in use prior to the development of public-key encryption in the 1970s</a:t>
            </a:r>
          </a:p>
          <a:p>
            <a:r>
              <a:rPr lang="en-US" dirty="0"/>
              <a:t>Remains by far the most widely used of the two types of encryption</a:t>
            </a:r>
            <a:endParaRPr lang="en-AU" dirty="0"/>
          </a:p>
        </p:txBody>
      </p:sp>
      <p:sp>
        <p:nvSpPr>
          <p:cNvPr id="46082" name="Rectangle 2"/>
          <p:cNvSpPr>
            <a:spLocks noGrp="1" noChangeArrowheads="1"/>
          </p:cNvSpPr>
          <p:nvPr>
            <p:ph type="title"/>
          </p:nvPr>
        </p:nvSpPr>
        <p:spPr/>
        <p:txBody>
          <a:bodyPr/>
          <a:lstStyle/>
          <a:p>
            <a:r>
              <a:rPr lang="en-US" dirty="0"/>
              <a:t>Symmetric Encryption</a:t>
            </a:r>
            <a:endParaRPr lang="en-A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AU" dirty="0"/>
              <a:t>Caesar Cipher</a:t>
            </a:r>
          </a:p>
        </p:txBody>
      </p:sp>
      <p:sp>
        <p:nvSpPr>
          <p:cNvPr id="5" name="Content Placeholder 4"/>
          <p:cNvSpPr>
            <a:spLocks noGrp="1"/>
          </p:cNvSpPr>
          <p:nvPr>
            <p:ph idx="1"/>
          </p:nvPr>
        </p:nvSpPr>
        <p:spPr>
          <a:xfrm>
            <a:off x="609600" y="1761565"/>
            <a:ext cx="8001000" cy="4791635"/>
          </a:xfrm>
        </p:spPr>
        <p:txBody>
          <a:bodyPr>
            <a:normAutofit fontScale="85000" lnSpcReduction="10000"/>
          </a:bodyPr>
          <a:lstStyle/>
          <a:p>
            <a:r>
              <a:rPr lang="en-US" dirty="0"/>
              <a:t>Simplest and earliest known use of a substitution cipher</a:t>
            </a:r>
          </a:p>
          <a:p>
            <a:r>
              <a:rPr lang="en-US" dirty="0"/>
              <a:t>Used by Julius Caesar</a:t>
            </a:r>
          </a:p>
          <a:p>
            <a:r>
              <a:rPr lang="en-US" dirty="0"/>
              <a:t>Involves replacing each letter of the alphabet with the letter standing three places further down the alphabet</a:t>
            </a:r>
          </a:p>
          <a:p>
            <a:r>
              <a:rPr lang="en-US" dirty="0"/>
              <a:t>Alphabet is wrapped around so that the letter following Z is A</a:t>
            </a:r>
          </a:p>
          <a:p>
            <a:pPr>
              <a:buNone/>
            </a:pPr>
            <a:r>
              <a:rPr lang="en-US" dirty="0"/>
              <a:t>	plain:    meet  me  after   the  toga   party</a:t>
            </a:r>
          </a:p>
          <a:p>
            <a:pPr>
              <a:buNone/>
            </a:pPr>
            <a:r>
              <a:rPr lang="en-US" dirty="0"/>
              <a:t>	cipher: PHHW PH DIWHU WKH WRJD SDUWB</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BEAFD7B-140A-F470-016C-EA9D0A928535}"/>
                  </a:ext>
                </a:extLst>
              </p14:cNvPr>
              <p14:cNvContentPartPr/>
              <p14:nvPr/>
            </p14:nvContentPartPr>
            <p14:xfrm>
              <a:off x="2200680" y="873360"/>
              <a:ext cx="6786360" cy="5653440"/>
            </p14:xfrm>
          </p:contentPart>
        </mc:Choice>
        <mc:Fallback xmlns="">
          <p:pic>
            <p:nvPicPr>
              <p:cNvPr id="2" name="Ink 1">
                <a:extLst>
                  <a:ext uri="{FF2B5EF4-FFF2-40B4-BE49-F238E27FC236}">
                    <a16:creationId xmlns:a16="http://schemas.microsoft.com/office/drawing/2014/main" id="{ABEAFD7B-140A-F470-016C-EA9D0A928535}"/>
                  </a:ext>
                </a:extLst>
              </p:cNvPr>
              <p:cNvPicPr/>
              <p:nvPr/>
            </p:nvPicPr>
            <p:blipFill>
              <a:blip r:embed="rId4"/>
              <a:stretch>
                <a:fillRect/>
              </a:stretch>
            </p:blipFill>
            <p:spPr>
              <a:xfrm>
                <a:off x="2191320" y="864000"/>
                <a:ext cx="6805080" cy="5672160"/>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AU" dirty="0"/>
              <a:t>Caesar Cipher Algorithm</a:t>
            </a:r>
          </a:p>
        </p:txBody>
      </p:sp>
      <p:sp>
        <p:nvSpPr>
          <p:cNvPr id="66563" name="Rectangle 3"/>
          <p:cNvSpPr>
            <a:spLocks noGrp="1" noChangeArrowheads="1"/>
          </p:cNvSpPr>
          <p:nvPr>
            <p:ph idx="1"/>
          </p:nvPr>
        </p:nvSpPr>
        <p:spPr>
          <a:xfrm>
            <a:off x="762000" y="1676400"/>
            <a:ext cx="7818438" cy="5020235"/>
          </a:xfrm>
        </p:spPr>
        <p:txBody>
          <a:bodyPr>
            <a:normAutofit fontScale="70000" lnSpcReduction="20000"/>
          </a:bodyPr>
          <a:lstStyle/>
          <a:p>
            <a:pPr>
              <a:lnSpc>
                <a:spcPct val="80000"/>
              </a:lnSpc>
              <a:defRPr/>
            </a:pPr>
            <a:r>
              <a:rPr lang="en-US" sz="2600" dirty="0"/>
              <a:t>Can define transformation as:</a:t>
            </a:r>
          </a:p>
          <a:p>
            <a:pPr lvl="1" eaLnBrk="1" hangingPunct="1">
              <a:buFont typeface="Wingdings" pitchFamily="-107" charset="2"/>
              <a:buNone/>
              <a:defRPr/>
            </a:pPr>
            <a:r>
              <a:rPr lang="en-AU" sz="1800" dirty="0">
                <a:latin typeface="Courier" pitchFamily="-107" charset="0"/>
                <a:ea typeface="ＭＳ Ｐゴシック" pitchFamily="-107" charset="-128"/>
              </a:rPr>
              <a:t>a b c d e f g h i j k l m n o p q r s t u v w x y z</a:t>
            </a:r>
          </a:p>
          <a:p>
            <a:pPr lvl="1" eaLnBrk="1" hangingPunct="1">
              <a:buFont typeface="Wingdings" pitchFamily="-107" charset="2"/>
              <a:buNone/>
              <a:defRPr/>
            </a:pPr>
            <a:r>
              <a:rPr lang="en-AU" sz="1800" dirty="0">
                <a:latin typeface="Courier" pitchFamily="-107" charset="0"/>
                <a:ea typeface="ＭＳ Ｐゴシック" pitchFamily="-107" charset="-128"/>
              </a:rPr>
              <a:t>D E F G H I J K L M N O P Q R S T U V W X Y Z A B C</a:t>
            </a:r>
          </a:p>
          <a:p>
            <a:pPr>
              <a:lnSpc>
                <a:spcPct val="80000"/>
              </a:lnSpc>
              <a:defRPr/>
            </a:pPr>
            <a:r>
              <a:rPr lang="en-US" sz="2600" dirty="0"/>
              <a:t>Mathematically give each letter a number</a:t>
            </a:r>
          </a:p>
          <a:p>
            <a:pPr lvl="1" eaLnBrk="1" hangingPunct="1">
              <a:buFont typeface="Wingdings" pitchFamily="-107" charset="2"/>
              <a:buNone/>
              <a:defRPr/>
            </a:pPr>
            <a:r>
              <a:rPr lang="en-AU" sz="1400" dirty="0">
                <a:latin typeface="Courier" pitchFamily="-107" charset="0"/>
                <a:ea typeface="ＭＳ Ｐゴシック" pitchFamily="-107" charset="-128"/>
              </a:rPr>
              <a:t>a b c d e f g h i j  k  l  m  n  o  p  q  r  s  t  u  v  w  x  y  z</a:t>
            </a:r>
          </a:p>
          <a:p>
            <a:pPr lvl="1" eaLnBrk="1" hangingPunct="1">
              <a:buFont typeface="Wingdings" pitchFamily="-107" charset="2"/>
              <a:buNone/>
              <a:defRPr/>
            </a:pPr>
            <a:r>
              <a:rPr lang="en-AU" sz="1400" dirty="0">
                <a:latin typeface="Courier" pitchFamily="-107" charset="0"/>
                <a:ea typeface="ＭＳ Ｐゴシック" pitchFamily="-107" charset="-128"/>
              </a:rPr>
              <a:t>0 1 2 3 4 5 6 7 8 9 10 11 12 13 14 15 16 17 18 19 20 21 22 23 24 25</a:t>
            </a:r>
          </a:p>
          <a:p>
            <a:pPr>
              <a:lnSpc>
                <a:spcPct val="80000"/>
              </a:lnSpc>
              <a:defRPr/>
            </a:pPr>
            <a:r>
              <a:rPr lang="en-US" sz="2600" dirty="0"/>
              <a:t>Algorithm can be expressed as:</a:t>
            </a:r>
            <a:endParaRPr lang="en-AU" i="1" dirty="0">
              <a:ea typeface="ＭＳ Ｐゴシック" pitchFamily="-107" charset="-128"/>
            </a:endParaRPr>
          </a:p>
          <a:p>
            <a:pPr lvl="1" eaLnBrk="1" hangingPunct="1">
              <a:buFont typeface="Wingdings" pitchFamily="-107" charset="2"/>
              <a:buNone/>
              <a:defRPr/>
            </a:pPr>
            <a:r>
              <a:rPr lang="en-AU" i="1" dirty="0">
                <a:ea typeface="ＭＳ Ｐゴシック" pitchFamily="-107" charset="-128"/>
              </a:rPr>
              <a:t>		c </a:t>
            </a:r>
            <a:r>
              <a:rPr lang="en-AU" dirty="0">
                <a:ea typeface="ＭＳ Ｐゴシック" pitchFamily="-107" charset="-128"/>
              </a:rPr>
              <a:t>= E(3, </a:t>
            </a:r>
            <a:r>
              <a:rPr lang="en-AU" i="1" dirty="0">
                <a:ea typeface="ＭＳ Ｐゴシック" pitchFamily="-107" charset="-128"/>
              </a:rPr>
              <a:t>p</a:t>
            </a:r>
            <a:r>
              <a:rPr lang="en-AU" dirty="0">
                <a:ea typeface="ＭＳ Ｐゴシック" pitchFamily="-107" charset="-128"/>
              </a:rPr>
              <a:t>) = (</a:t>
            </a:r>
            <a:r>
              <a:rPr lang="en-AU" i="1" dirty="0">
                <a:ea typeface="ＭＳ Ｐゴシック" pitchFamily="-107" charset="-128"/>
              </a:rPr>
              <a:t>p </a:t>
            </a:r>
            <a:r>
              <a:rPr lang="en-AU" dirty="0">
                <a:ea typeface="ＭＳ Ｐゴシック" pitchFamily="-107" charset="-128"/>
              </a:rPr>
              <a:t>+ </a:t>
            </a:r>
            <a:r>
              <a:rPr lang="en-AU" i="1" dirty="0">
                <a:ea typeface="ＭＳ Ｐゴシック" pitchFamily="-107" charset="-128"/>
              </a:rPr>
              <a:t>3</a:t>
            </a:r>
            <a:r>
              <a:rPr lang="en-AU" dirty="0">
                <a:ea typeface="ＭＳ Ｐゴシック" pitchFamily="-107" charset="-128"/>
              </a:rPr>
              <a:t>) mod (26)</a:t>
            </a:r>
          </a:p>
          <a:p>
            <a:pPr lvl="1" eaLnBrk="1" hangingPunct="1">
              <a:buFont typeface="Wingdings" pitchFamily="-107" charset="2"/>
              <a:buNone/>
              <a:defRPr/>
            </a:pPr>
            <a:endParaRPr lang="en-AU" sz="2000" dirty="0">
              <a:ea typeface="ＭＳ Ｐゴシック" pitchFamily="-107" charset="-128"/>
            </a:endParaRPr>
          </a:p>
          <a:p>
            <a:pPr marL="342900" lvl="1" indent="-342900">
              <a:lnSpc>
                <a:spcPct val="80000"/>
              </a:lnSpc>
              <a:spcBef>
                <a:spcPts val="2400"/>
              </a:spcBef>
              <a:buClr>
                <a:schemeClr val="accent1">
                  <a:lumMod val="60000"/>
                  <a:lumOff val="40000"/>
                </a:schemeClr>
              </a:buClr>
              <a:defRPr/>
            </a:pPr>
            <a:r>
              <a:rPr lang="en-US" sz="2581" dirty="0"/>
              <a:t>A shift may be of any amount, so that the general Caesar algorithm is:</a:t>
            </a:r>
          </a:p>
          <a:p>
            <a:pPr marL="342900" lvl="1" indent="-342900">
              <a:lnSpc>
                <a:spcPct val="80000"/>
              </a:lnSpc>
              <a:spcBef>
                <a:spcPts val="2400"/>
              </a:spcBef>
              <a:buClr>
                <a:schemeClr val="accent1">
                  <a:lumMod val="60000"/>
                  <a:lumOff val="40000"/>
                </a:schemeClr>
              </a:buClr>
              <a:buNone/>
              <a:defRPr/>
            </a:pPr>
            <a:r>
              <a:rPr lang="en-US" sz="2581" i="1" dirty="0">
                <a:ea typeface="ＭＳ Ｐゴシック" pitchFamily="-107" charset="-128"/>
              </a:rPr>
              <a:t>		</a:t>
            </a:r>
            <a:r>
              <a:rPr lang="en-US" sz="2571" i="1" dirty="0">
                <a:ea typeface="ＭＳ Ｐゴシック" pitchFamily="-107" charset="-128"/>
              </a:rPr>
              <a:t>C =  E(k , p ) =  (p + k ) mod 26</a:t>
            </a:r>
          </a:p>
          <a:p>
            <a:pPr>
              <a:lnSpc>
                <a:spcPct val="80000"/>
              </a:lnSpc>
              <a:defRPr/>
            </a:pPr>
            <a:r>
              <a:rPr lang="en-US" sz="2571" dirty="0"/>
              <a:t>Where k  takes on a value in the range 1 to 25; the decryption algorithm is simply:</a:t>
            </a:r>
          </a:p>
          <a:p>
            <a:pPr>
              <a:buNone/>
            </a:pPr>
            <a:r>
              <a:rPr lang="en-US" sz="2571" i="1" dirty="0">
                <a:ea typeface="ＭＳ Ｐゴシック" pitchFamily="-107" charset="-128"/>
              </a:rPr>
              <a:t>		p =  D(k , C ) =  (C - k ) mod 26</a:t>
            </a:r>
            <a:endParaRPr lang="en-AU" sz="2571" i="1" dirty="0">
              <a:ea typeface="ＭＳ Ｐゴシック" pitchFamily="-107" charset="-128"/>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1CD32E3-B511-6236-2F8E-E9ED8FBFF038}"/>
                  </a:ext>
                </a:extLst>
              </p14:cNvPr>
              <p14:cNvContentPartPr/>
              <p14:nvPr/>
            </p14:nvContentPartPr>
            <p14:xfrm>
              <a:off x="3092040" y="3321360"/>
              <a:ext cx="3157200" cy="3168360"/>
            </p14:xfrm>
          </p:contentPart>
        </mc:Choice>
        <mc:Fallback xmlns="">
          <p:pic>
            <p:nvPicPr>
              <p:cNvPr id="2" name="Ink 1">
                <a:extLst>
                  <a:ext uri="{FF2B5EF4-FFF2-40B4-BE49-F238E27FC236}">
                    <a16:creationId xmlns:a16="http://schemas.microsoft.com/office/drawing/2014/main" id="{41CD32E3-B511-6236-2F8E-E9ED8FBFF038}"/>
                  </a:ext>
                </a:extLst>
              </p:cNvPr>
              <p:cNvPicPr/>
              <p:nvPr/>
            </p:nvPicPr>
            <p:blipFill>
              <a:blip r:embed="rId4"/>
              <a:stretch>
                <a:fillRect/>
              </a:stretch>
            </p:blipFill>
            <p:spPr>
              <a:xfrm>
                <a:off x="3082680" y="3312000"/>
                <a:ext cx="3175920" cy="3187080"/>
              </a:xfrm>
              <a:prstGeom prst="rect">
                <a:avLst/>
              </a:prstGeom>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81000" y="609600"/>
            <a:ext cx="3612822" cy="2362200"/>
          </a:xfrm>
        </p:spPr>
        <p:txBody>
          <a:bodyPr/>
          <a:lstStyle/>
          <a:p>
            <a:pPr eaLnBrk="1" hangingPunct="1">
              <a:defRPr/>
            </a:pPr>
            <a:r>
              <a:rPr lang="en-AU" dirty="0"/>
              <a:t>Brute-Force</a:t>
            </a:r>
            <a:br>
              <a:rPr lang="en-AU" dirty="0"/>
            </a:br>
            <a:r>
              <a:rPr lang="en-AU" dirty="0"/>
              <a:t>Cryptanalysis of Caesar Cipher </a:t>
            </a:r>
          </a:p>
        </p:txBody>
      </p:sp>
      <p:pic>
        <p:nvPicPr>
          <p:cNvPr id="5" name="Picture 4" descr="f3.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7647" t="6364" r="21176" b="24545"/>
              <a:stretch>
                <a:fillRect/>
              </a:stretch>
            </p:blipFill>
          </mc:Choice>
          <mc:Fallback>
            <p:blipFill>
              <a:blip r:embed="rId4"/>
              <a:srcRect l="17647" t="6364" r="21176" b="24545"/>
              <a:stretch>
                <a:fillRect/>
              </a:stretch>
            </p:blipFill>
          </mc:Fallback>
        </mc:AlternateContent>
        <p:spPr>
          <a:xfrm>
            <a:off x="4372714" y="-115328"/>
            <a:ext cx="4771286" cy="6973328"/>
          </a:xfrm>
          <a:prstGeom prst="rect">
            <a:avLst/>
          </a:prstGeom>
          <a:noFill/>
        </p:spPr>
      </p:pic>
      <p:sp>
        <p:nvSpPr>
          <p:cNvPr id="8" name="TextBox 7"/>
          <p:cNvSpPr txBox="1"/>
          <p:nvPr/>
        </p:nvSpPr>
        <p:spPr>
          <a:xfrm>
            <a:off x="685800" y="5791200"/>
            <a:ext cx="3111500" cy="646331"/>
          </a:xfrm>
          <a:prstGeom prst="rect">
            <a:avLst/>
          </a:prstGeom>
          <a:noFill/>
        </p:spPr>
        <p:txBody>
          <a:bodyPr wrap="square" rtlCol="0">
            <a:spAutoFit/>
          </a:bodyPr>
          <a:lstStyle/>
          <a:p>
            <a:r>
              <a:rPr lang="en-US" dirty="0"/>
              <a:t>(This chart can be found on page 35 in the textbook)</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D02768AF-20A6-F053-9BB2-2D8EF3E7DBF6}"/>
                  </a:ext>
                </a:extLst>
              </p14:cNvPr>
              <p14:cNvContentPartPr/>
              <p14:nvPr/>
            </p14:nvContentPartPr>
            <p14:xfrm>
              <a:off x="5068080" y="741960"/>
              <a:ext cx="3555720" cy="510120"/>
            </p14:xfrm>
          </p:contentPart>
        </mc:Choice>
        <mc:Fallback xmlns="">
          <p:pic>
            <p:nvPicPr>
              <p:cNvPr id="2" name="Ink 1">
                <a:extLst>
                  <a:ext uri="{FF2B5EF4-FFF2-40B4-BE49-F238E27FC236}">
                    <a16:creationId xmlns:a16="http://schemas.microsoft.com/office/drawing/2014/main" id="{D02768AF-20A6-F053-9BB2-2D8EF3E7DBF6}"/>
                  </a:ext>
                </a:extLst>
              </p:cNvPr>
              <p:cNvPicPr/>
              <p:nvPr/>
            </p:nvPicPr>
            <p:blipFill>
              <a:blip r:embed="rId6"/>
              <a:stretch>
                <a:fillRect/>
              </a:stretch>
            </p:blipFill>
            <p:spPr>
              <a:xfrm>
                <a:off x="5058720" y="732600"/>
                <a:ext cx="3574440" cy="528840"/>
              </a:xfrm>
              <a:prstGeom prst="rect">
                <a:avLst/>
              </a:prstGeom>
            </p:spPr>
          </p:pic>
        </mc:Fallback>
      </mc:AlternateContent>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1560" y="1196753"/>
            <a:ext cx="7753351" cy="1872208"/>
          </a:xfrm>
        </p:spPr>
        <p:txBody>
          <a:bodyPr>
            <a:normAutofit fontScale="85000" lnSpcReduction="20000"/>
          </a:bodyPr>
          <a:lstStyle/>
          <a:p>
            <a:r>
              <a:rPr lang="en-US" dirty="0"/>
              <a:t>Permutation</a:t>
            </a:r>
          </a:p>
          <a:p>
            <a:pPr lvl="1"/>
            <a:r>
              <a:rPr lang="en-US" sz="2378" dirty="0"/>
              <a:t>Of a finite set of elements </a:t>
            </a:r>
            <a:r>
              <a:rPr lang="en-US" sz="2378" i="1" dirty="0"/>
              <a:t>S </a:t>
            </a:r>
            <a:r>
              <a:rPr lang="en-US" sz="2378" dirty="0"/>
              <a:t>is an ordered sequence of all the elements of </a:t>
            </a:r>
            <a:r>
              <a:rPr lang="en-US" sz="2378" i="1" dirty="0"/>
              <a:t>S </a:t>
            </a:r>
            <a:r>
              <a:rPr lang="en-US" sz="2378" dirty="0"/>
              <a:t>, with each element appearing exactly once</a:t>
            </a:r>
          </a:p>
          <a:p>
            <a:pPr lvl="1"/>
            <a:endParaRPr lang="en-US" sz="2378" dirty="0"/>
          </a:p>
          <a:p>
            <a:pPr lvl="1"/>
            <a:r>
              <a:rPr lang="en-US" sz="2378" dirty="0"/>
              <a:t>Example of a key:</a:t>
            </a:r>
          </a:p>
        </p:txBody>
      </p:sp>
      <p:sp>
        <p:nvSpPr>
          <p:cNvPr id="70658" name="Rectangle 2"/>
          <p:cNvSpPr>
            <a:spLocks noGrp="1" noChangeArrowheads="1"/>
          </p:cNvSpPr>
          <p:nvPr>
            <p:ph type="title"/>
          </p:nvPr>
        </p:nvSpPr>
        <p:spPr/>
        <p:txBody>
          <a:bodyPr/>
          <a:lstStyle/>
          <a:p>
            <a:pPr eaLnBrk="1" hangingPunct="1">
              <a:defRPr/>
            </a:pPr>
            <a:r>
              <a:rPr lang="en-AU" dirty="0"/>
              <a:t>Monoalphabetic Cipher</a:t>
            </a:r>
          </a:p>
        </p:txBody>
      </p:sp>
      <p:pic>
        <p:nvPicPr>
          <p:cNvPr id="6" name="Picture 5">
            <a:extLst>
              <a:ext uri="{FF2B5EF4-FFF2-40B4-BE49-F238E27FC236}">
                <a16:creationId xmlns:a16="http://schemas.microsoft.com/office/drawing/2014/main" id="{E6B8867D-ABF3-B14E-C3CF-0EBE93AFBA66}"/>
              </a:ext>
            </a:extLst>
          </p:cNvPr>
          <p:cNvPicPr>
            <a:picLocks noChangeAspect="1"/>
          </p:cNvPicPr>
          <p:nvPr/>
        </p:nvPicPr>
        <p:blipFill>
          <a:blip r:embed="rId3"/>
          <a:stretch>
            <a:fillRect/>
          </a:stretch>
        </p:blipFill>
        <p:spPr>
          <a:xfrm>
            <a:off x="823912" y="3043238"/>
            <a:ext cx="7307263" cy="752082"/>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53A562C-2027-BEB3-0536-77806A5E2774}"/>
                  </a:ext>
                </a:extLst>
              </p14:cNvPr>
              <p14:cNvContentPartPr/>
              <p14:nvPr/>
            </p14:nvContentPartPr>
            <p14:xfrm>
              <a:off x="476280" y="2097360"/>
              <a:ext cx="8458200" cy="3438000"/>
            </p14:xfrm>
          </p:contentPart>
        </mc:Choice>
        <mc:Fallback xmlns="">
          <p:pic>
            <p:nvPicPr>
              <p:cNvPr id="2" name="Ink 1">
                <a:extLst>
                  <a:ext uri="{FF2B5EF4-FFF2-40B4-BE49-F238E27FC236}">
                    <a16:creationId xmlns:a16="http://schemas.microsoft.com/office/drawing/2014/main" id="{F53A562C-2027-BEB3-0536-77806A5E2774}"/>
                  </a:ext>
                </a:extLst>
              </p:cNvPr>
              <p:cNvPicPr/>
              <p:nvPr/>
            </p:nvPicPr>
            <p:blipFill>
              <a:blip r:embed="rId5"/>
              <a:stretch>
                <a:fillRect/>
              </a:stretch>
            </p:blipFill>
            <p:spPr>
              <a:xfrm>
                <a:off x="466920" y="2088000"/>
                <a:ext cx="8476920" cy="3456720"/>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1560" y="1196752"/>
            <a:ext cx="7753351" cy="4867275"/>
          </a:xfrm>
        </p:spPr>
        <p:txBody>
          <a:bodyPr>
            <a:normAutofit/>
          </a:bodyPr>
          <a:lstStyle/>
          <a:p>
            <a:pPr marL="342900" lvl="1" indent="-342900">
              <a:spcBef>
                <a:spcPts val="2400"/>
              </a:spcBef>
              <a:buClr>
                <a:srgbClr val="BAABE3"/>
              </a:buClr>
            </a:pPr>
            <a:r>
              <a:rPr lang="en-US" sz="2400" dirty="0">
                <a:cs typeface="ＭＳ Ｐゴシック" pitchFamily="-1" charset="-128"/>
              </a:rPr>
              <a:t>If the “cipher” key can be any permutation of the 26 alphabetic characters, then there are 26! (&gt; 4 x 10</a:t>
            </a:r>
            <a:r>
              <a:rPr lang="en-US" sz="2400" baseline="30000" dirty="0">
                <a:cs typeface="ＭＳ Ｐゴシック" pitchFamily="-1" charset="-128"/>
              </a:rPr>
              <a:t>26</a:t>
            </a:r>
            <a:r>
              <a:rPr lang="en-US" sz="2400" dirty="0">
                <a:cs typeface="ＭＳ Ｐゴシック" pitchFamily="-1" charset="-128"/>
              </a:rPr>
              <a:t>) possible keys</a:t>
            </a:r>
          </a:p>
          <a:p>
            <a:pPr lvl="1"/>
            <a:r>
              <a:rPr lang="en-US" dirty="0"/>
              <a:t>This is 10 orders of magnitude greater than the key space for DES</a:t>
            </a:r>
          </a:p>
          <a:p>
            <a:pPr lvl="1"/>
            <a:r>
              <a:rPr lang="en-US" dirty="0"/>
              <a:t>Approach is referred to as a </a:t>
            </a:r>
            <a:r>
              <a:rPr lang="en-US" i="1" dirty="0"/>
              <a:t>monoalphabetic substitution cipher</a:t>
            </a:r>
            <a:r>
              <a:rPr lang="en-US" dirty="0"/>
              <a:t> because a single cipher alphabet is used per message</a:t>
            </a:r>
          </a:p>
        </p:txBody>
      </p:sp>
      <p:sp>
        <p:nvSpPr>
          <p:cNvPr id="70658" name="Rectangle 2"/>
          <p:cNvSpPr>
            <a:spLocks noGrp="1" noChangeArrowheads="1"/>
          </p:cNvSpPr>
          <p:nvPr>
            <p:ph type="title"/>
          </p:nvPr>
        </p:nvSpPr>
        <p:spPr/>
        <p:txBody>
          <a:bodyPr/>
          <a:lstStyle/>
          <a:p>
            <a:pPr eaLnBrk="1" hangingPunct="1">
              <a:defRPr/>
            </a:pPr>
            <a:r>
              <a:rPr lang="en-AU" dirty="0"/>
              <a:t>Monoalphabetic Cipher</a:t>
            </a:r>
          </a:p>
        </p:txBody>
      </p:sp>
    </p:spTree>
    <p:extLst>
      <p:ext uri="{BB962C8B-B14F-4D97-AF65-F5344CB8AC3E}">
        <p14:creationId xmlns:p14="http://schemas.microsoft.com/office/powerpoint/2010/main" val="3777527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5.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818" r="-1818"/>
              <a:stretch>
                <a:fillRect/>
              </a:stretch>
            </p:blipFill>
          </mc:Choice>
          <mc:Fallback>
            <p:blipFill>
              <a:blip r:embed="rId4"/>
              <a:srcRect l="-1818" r="-1818"/>
              <a:stretch>
                <a:fillRect/>
              </a:stretch>
            </p:blipFill>
          </mc:Fallback>
        </mc:AlternateContent>
        <p:spPr>
          <a:xfrm>
            <a:off x="0" y="260648"/>
            <a:ext cx="9144000" cy="6597352"/>
          </a:xfrm>
          <a:prstGeom prst="rect">
            <a:avLst/>
          </a:prstGeom>
        </p:spPr>
      </p:pic>
      <p:pic>
        <p:nvPicPr>
          <p:cNvPr id="3" name="Picture 3" descr="I:\SultanData\Desktop\Eve2.png">
            <a:extLst>
              <a:ext uri="{FF2B5EF4-FFF2-40B4-BE49-F238E27FC236}">
                <a16:creationId xmlns:a16="http://schemas.microsoft.com/office/drawing/2014/main" id="{99FC2CC5-8E83-4B1C-5D66-4EC497F3D9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1340768"/>
            <a:ext cx="628650" cy="9525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84915069-1D53-5B83-5E10-6D1C8E2C4616}"/>
                  </a:ext>
                </a:extLst>
              </p14:cNvPr>
              <p14:cNvContentPartPr/>
              <p14:nvPr/>
            </p14:nvContentPartPr>
            <p14:xfrm>
              <a:off x="2435400" y="5657760"/>
              <a:ext cx="3713040" cy="46080"/>
            </p14:xfrm>
          </p:contentPart>
        </mc:Choice>
        <mc:Fallback xmlns="">
          <p:pic>
            <p:nvPicPr>
              <p:cNvPr id="2" name="Ink 1">
                <a:extLst>
                  <a:ext uri="{FF2B5EF4-FFF2-40B4-BE49-F238E27FC236}">
                    <a16:creationId xmlns:a16="http://schemas.microsoft.com/office/drawing/2014/main" id="{84915069-1D53-5B83-5E10-6D1C8E2C4616}"/>
                  </a:ext>
                </a:extLst>
              </p:cNvPr>
              <p:cNvPicPr/>
              <p:nvPr/>
            </p:nvPicPr>
            <p:blipFill>
              <a:blip r:embed="rId7"/>
              <a:stretch>
                <a:fillRect/>
              </a:stretch>
            </p:blipFill>
            <p:spPr>
              <a:xfrm>
                <a:off x="2426040" y="5648400"/>
                <a:ext cx="3731760" cy="64800"/>
              </a:xfrm>
              <a:prstGeom prst="rect">
                <a:avLst/>
              </a:prstGeom>
            </p:spPr>
          </p:pic>
        </mc:Fallback>
      </mc:AlternateContent>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92163" y="1762125"/>
            <a:ext cx="7570787" cy="4714875"/>
          </a:xfrm>
        </p:spPr>
        <p:txBody>
          <a:bodyPr>
            <a:normAutofit/>
          </a:bodyPr>
          <a:lstStyle/>
          <a:p>
            <a:r>
              <a:rPr lang="en-US" dirty="0"/>
              <a:t>Easy to break because they reflect the frequency data of the original alphabet</a:t>
            </a:r>
          </a:p>
          <a:p>
            <a:r>
              <a:rPr lang="en-US" dirty="0"/>
              <a:t>Countermeasure is to provide multiple substitutes (homophones) for a single letter</a:t>
            </a:r>
          </a:p>
          <a:p>
            <a:r>
              <a:rPr lang="en-US" dirty="0"/>
              <a:t>Digram</a:t>
            </a:r>
          </a:p>
          <a:p>
            <a:pPr lvl="1"/>
            <a:r>
              <a:rPr lang="en-US" dirty="0"/>
              <a:t>Two-letter combination</a:t>
            </a:r>
          </a:p>
          <a:p>
            <a:pPr lvl="1"/>
            <a:r>
              <a:rPr lang="en-US" dirty="0"/>
              <a:t>Most common is </a:t>
            </a:r>
            <a:r>
              <a:rPr lang="en-US" i="1" dirty="0"/>
              <a:t>th</a:t>
            </a:r>
            <a:endParaRPr lang="en-US" dirty="0"/>
          </a:p>
          <a:p>
            <a:r>
              <a:rPr lang="en-US" dirty="0"/>
              <a:t>Trigram </a:t>
            </a:r>
          </a:p>
          <a:p>
            <a:pPr lvl="1"/>
            <a:r>
              <a:rPr lang="en-US" dirty="0"/>
              <a:t>Three-letter combination</a:t>
            </a:r>
          </a:p>
          <a:p>
            <a:pPr lvl="1"/>
            <a:r>
              <a:rPr lang="en-US" dirty="0"/>
              <a:t>Most frequent is </a:t>
            </a:r>
            <a:r>
              <a:rPr lang="en-US" i="1" dirty="0"/>
              <a:t>the </a:t>
            </a:r>
            <a:endParaRPr lang="en-US" dirty="0"/>
          </a:p>
        </p:txBody>
      </p:sp>
      <p:sp>
        <p:nvSpPr>
          <p:cNvPr id="74754" name="Rectangle 2"/>
          <p:cNvSpPr>
            <a:spLocks noGrp="1" noChangeArrowheads="1"/>
          </p:cNvSpPr>
          <p:nvPr>
            <p:ph type="title"/>
          </p:nvPr>
        </p:nvSpPr>
        <p:spPr/>
        <p:txBody>
          <a:bodyPr/>
          <a:lstStyle/>
          <a:p>
            <a:pPr>
              <a:defRPr/>
            </a:pPr>
            <a:r>
              <a:rPr lang="en-AU" dirty="0"/>
              <a:t>Monoalphabetic Ciphers</a:t>
            </a:r>
          </a:p>
        </p:txBody>
      </p:sp>
      <p:pic>
        <p:nvPicPr>
          <p:cNvPr id="5" name="Picture 4"/>
          <p:cNvPicPr>
            <a:picLocks noChangeAspect="1"/>
          </p:cNvPicPr>
          <p:nvPr/>
        </p:nvPicPr>
        <p:blipFill>
          <a:blip r:embed="rId3"/>
          <a:stretch>
            <a:fillRect/>
          </a:stretch>
        </p:blipFill>
        <p:spPr>
          <a:xfrm>
            <a:off x="6477000" y="3581400"/>
            <a:ext cx="768742" cy="1036637"/>
          </a:xfrm>
          <a:prstGeom prst="rect">
            <a:avLst/>
          </a:prstGeom>
        </p:spPr>
      </p:pic>
      <p:pic>
        <p:nvPicPr>
          <p:cNvPr id="6" name="Picture 5"/>
          <p:cNvPicPr>
            <a:picLocks noChangeAspect="1"/>
          </p:cNvPicPr>
          <p:nvPr/>
        </p:nvPicPr>
        <p:blipFill>
          <a:blip r:embed="rId4"/>
          <a:stretch>
            <a:fillRect/>
          </a:stretch>
        </p:blipFill>
        <p:spPr>
          <a:xfrm>
            <a:off x="5486400" y="3581400"/>
            <a:ext cx="838200" cy="1257299"/>
          </a:xfrm>
          <a:prstGeom prst="rect">
            <a:avLst/>
          </a:prstGeom>
        </p:spPr>
      </p:pic>
      <p:pic>
        <p:nvPicPr>
          <p:cNvPr id="8" name="Picture 7"/>
          <p:cNvPicPr>
            <a:picLocks noChangeAspect="1"/>
          </p:cNvPicPr>
          <p:nvPr/>
        </p:nvPicPr>
        <p:blipFill>
          <a:blip r:embed="rId5"/>
          <a:stretch>
            <a:fillRect/>
          </a:stretch>
        </p:blipFill>
        <p:spPr>
          <a:xfrm>
            <a:off x="8172400" y="5013176"/>
            <a:ext cx="838200" cy="1077686"/>
          </a:xfrm>
          <a:prstGeom prst="rect">
            <a:avLst/>
          </a:prstGeom>
        </p:spPr>
      </p:pic>
      <p:pic>
        <p:nvPicPr>
          <p:cNvPr id="9" name="Picture 8"/>
          <p:cNvPicPr>
            <a:picLocks noChangeAspect="1"/>
          </p:cNvPicPr>
          <p:nvPr/>
        </p:nvPicPr>
        <p:blipFill>
          <a:blip r:embed="rId3"/>
          <a:stretch>
            <a:fillRect/>
          </a:stretch>
        </p:blipFill>
        <p:spPr>
          <a:xfrm>
            <a:off x="7245742" y="5181600"/>
            <a:ext cx="768742" cy="1036637"/>
          </a:xfrm>
          <a:prstGeom prst="rect">
            <a:avLst/>
          </a:prstGeom>
        </p:spPr>
      </p:pic>
      <p:pic>
        <p:nvPicPr>
          <p:cNvPr id="10" name="Picture 9"/>
          <p:cNvPicPr>
            <a:picLocks noChangeAspect="1"/>
          </p:cNvPicPr>
          <p:nvPr/>
        </p:nvPicPr>
        <p:blipFill>
          <a:blip r:embed="rId4"/>
          <a:stretch>
            <a:fillRect/>
          </a:stretch>
        </p:blipFill>
        <p:spPr>
          <a:xfrm>
            <a:off x="6228184" y="5121188"/>
            <a:ext cx="766192" cy="1149287"/>
          </a:xfrm>
          <a:prstGeom prst="rect">
            <a:avLst/>
          </a:prstGeom>
        </p:spPr>
      </p:pic>
      <p:pic>
        <p:nvPicPr>
          <p:cNvPr id="2" name="Picture 3" descr="I:\SultanData\Desktop\Eve2.png">
            <a:extLst>
              <a:ext uri="{FF2B5EF4-FFF2-40B4-BE49-F238E27FC236}">
                <a16:creationId xmlns:a16="http://schemas.microsoft.com/office/drawing/2014/main" id="{2FE2CE75-9110-FD41-301E-515AAC18D0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1025" y="3665537"/>
            <a:ext cx="628650" cy="9525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77F0EE18-5B0B-D78A-2365-60BB81BEDF13}"/>
                  </a:ext>
                </a:extLst>
              </p14:cNvPr>
              <p14:cNvContentPartPr/>
              <p14:nvPr/>
            </p14:nvContentPartPr>
            <p14:xfrm>
              <a:off x="4646880" y="3200400"/>
              <a:ext cx="4159080" cy="3414240"/>
            </p14:xfrm>
          </p:contentPart>
        </mc:Choice>
        <mc:Fallback xmlns="">
          <p:pic>
            <p:nvPicPr>
              <p:cNvPr id="3" name="Ink 2">
                <a:extLst>
                  <a:ext uri="{FF2B5EF4-FFF2-40B4-BE49-F238E27FC236}">
                    <a16:creationId xmlns:a16="http://schemas.microsoft.com/office/drawing/2014/main" id="{77F0EE18-5B0B-D78A-2365-60BB81BEDF13}"/>
                  </a:ext>
                </a:extLst>
              </p:cNvPr>
              <p:cNvPicPr/>
              <p:nvPr/>
            </p:nvPicPr>
            <p:blipFill>
              <a:blip r:embed="rId8"/>
              <a:stretch>
                <a:fillRect/>
              </a:stretch>
            </p:blipFill>
            <p:spPr>
              <a:xfrm>
                <a:off x="4637520" y="3191040"/>
                <a:ext cx="4177800" cy="3432960"/>
              </a:xfrm>
              <a:prstGeom prst="rect">
                <a:avLst/>
              </a:prstGeom>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D7ADE352-5C1C-B24A-761F-09700023D6B0}"/>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27</a:t>
            </a:fld>
            <a:endParaRPr lang="en-US" altLang="en-US" sz="1200" i="0" baseline="0">
              <a:latin typeface="Arial" panose="020B0604020202020204" pitchFamily="34" charset="0"/>
            </a:endParaRPr>
          </a:p>
        </p:txBody>
      </p:sp>
      <p:sp>
        <p:nvSpPr>
          <p:cNvPr id="37898" name="Text Box 9">
            <a:extLst>
              <a:ext uri="{FF2B5EF4-FFF2-40B4-BE49-F238E27FC236}">
                <a16:creationId xmlns:a16="http://schemas.microsoft.com/office/drawing/2014/main" id="{4316C668-377D-25B1-427D-7126FEDDD361}"/>
              </a:ext>
            </a:extLst>
          </p:cNvPr>
          <p:cNvSpPr txBox="1">
            <a:spLocks noChangeArrowheads="1"/>
          </p:cNvSpPr>
          <p:nvPr/>
        </p:nvSpPr>
        <p:spPr bwMode="auto">
          <a:xfrm>
            <a:off x="1143000" y="0"/>
            <a:ext cx="22701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baseline="0" dirty="0"/>
              <a:t>   Continued</a:t>
            </a:r>
          </a:p>
        </p:txBody>
      </p:sp>
      <p:pic>
        <p:nvPicPr>
          <p:cNvPr id="37899" name="Picture 15">
            <a:extLst>
              <a:ext uri="{FF2B5EF4-FFF2-40B4-BE49-F238E27FC236}">
                <a16:creationId xmlns:a16="http://schemas.microsoft.com/office/drawing/2014/main" id="{0C627C51-AE3E-510B-ABE8-9927AD172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1460135"/>
            <a:ext cx="8491537" cy="306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2" name="Picture 18">
            <a:extLst>
              <a:ext uri="{FF2B5EF4-FFF2-40B4-BE49-F238E27FC236}">
                <a16:creationId xmlns:a16="http://schemas.microsoft.com/office/drawing/2014/main" id="{B8B235F8-B821-193A-B516-5A406336E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31" y="4727393"/>
            <a:ext cx="8491537" cy="146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194F54A6-805B-BE2C-0E95-5C237C977C38}"/>
              </a:ext>
            </a:extLst>
          </p:cNvPr>
          <p:cNvSpPr txBox="1"/>
          <p:nvPr/>
        </p:nvSpPr>
        <p:spPr>
          <a:xfrm>
            <a:off x="1619672" y="1070915"/>
            <a:ext cx="4572000" cy="369332"/>
          </a:xfrm>
          <a:prstGeom prst="rect">
            <a:avLst/>
          </a:prstGeom>
          <a:noFill/>
        </p:spPr>
        <p:txBody>
          <a:bodyPr wrap="square">
            <a:spAutoFit/>
          </a:bodyPr>
          <a:lstStyle/>
          <a:p>
            <a:r>
              <a:rPr lang="en-US" altLang="en-US" sz="1800" baseline="0" dirty="0"/>
              <a:t>Frequency of characters in English</a:t>
            </a:r>
            <a:endParaRPr lang="en-US" dirty="0"/>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1442251B-7790-F5D6-0401-DA31B2EF2A34}"/>
                  </a:ext>
                </a:extLst>
              </p14:cNvPr>
              <p14:cNvContentPartPr/>
              <p14:nvPr/>
            </p14:nvContentPartPr>
            <p14:xfrm>
              <a:off x="732600" y="1860120"/>
              <a:ext cx="2129400" cy="4246560"/>
            </p14:xfrm>
          </p:contentPart>
        </mc:Choice>
        <mc:Fallback xmlns="">
          <p:pic>
            <p:nvPicPr>
              <p:cNvPr id="2" name="Ink 1">
                <a:extLst>
                  <a:ext uri="{FF2B5EF4-FFF2-40B4-BE49-F238E27FC236}">
                    <a16:creationId xmlns:a16="http://schemas.microsoft.com/office/drawing/2014/main" id="{1442251B-7790-F5D6-0401-DA31B2EF2A34}"/>
                  </a:ext>
                </a:extLst>
              </p:cNvPr>
              <p:cNvPicPr/>
              <p:nvPr/>
            </p:nvPicPr>
            <p:blipFill>
              <a:blip r:embed="rId6"/>
              <a:stretch>
                <a:fillRect/>
              </a:stretch>
            </p:blipFill>
            <p:spPr>
              <a:xfrm>
                <a:off x="723240" y="1850760"/>
                <a:ext cx="2148120" cy="4265280"/>
              </a:xfrm>
              <a:prstGeom prst="rect">
                <a:avLst/>
              </a:prstGeom>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27584" y="1268760"/>
            <a:ext cx="7570787" cy="2276475"/>
          </a:xfrm>
        </p:spPr>
        <p:txBody>
          <a:bodyPr>
            <a:normAutofit/>
          </a:bodyPr>
          <a:lstStyle/>
          <a:p>
            <a:r>
              <a:rPr lang="en-US" dirty="0"/>
              <a:t>Polyalphabetic substitution cipher</a:t>
            </a:r>
          </a:p>
          <a:p>
            <a:pPr lvl="1"/>
            <a:r>
              <a:rPr lang="en-US" dirty="0"/>
              <a:t>Improves on the simple monoalphabetic technique by using different monoalphabetic substitutions as one proceeds through the plaintext message</a:t>
            </a:r>
          </a:p>
          <a:p>
            <a:r>
              <a:rPr lang="en-US" dirty="0"/>
              <a:t>Classical Examples: </a:t>
            </a:r>
          </a:p>
          <a:p>
            <a:pPr lvl="1"/>
            <a:r>
              <a:rPr lang="en-US" dirty="0" err="1"/>
              <a:t>Playfair</a:t>
            </a:r>
            <a:r>
              <a:rPr lang="en-US" dirty="0"/>
              <a:t>, Hill cipher, </a:t>
            </a:r>
            <a:r>
              <a:rPr lang="en-AU" dirty="0" err="1"/>
              <a:t>Vigenère</a:t>
            </a:r>
            <a:r>
              <a:rPr lang="en-AU" dirty="0"/>
              <a:t>, </a:t>
            </a:r>
            <a:r>
              <a:rPr lang="en-AU" dirty="0" err="1"/>
              <a:t>Autokey</a:t>
            </a:r>
            <a:r>
              <a:rPr lang="en-AU" dirty="0"/>
              <a:t>, Enigma </a:t>
            </a:r>
            <a:endParaRPr lang="en-US" dirty="0"/>
          </a:p>
        </p:txBody>
      </p:sp>
      <p:sp>
        <p:nvSpPr>
          <p:cNvPr id="87042" name="Rectangle 2"/>
          <p:cNvSpPr>
            <a:spLocks noGrp="1" noChangeArrowheads="1"/>
          </p:cNvSpPr>
          <p:nvPr>
            <p:ph type="title"/>
          </p:nvPr>
        </p:nvSpPr>
        <p:spPr/>
        <p:txBody>
          <a:bodyPr/>
          <a:lstStyle/>
          <a:p>
            <a:pPr eaLnBrk="1" hangingPunct="1">
              <a:defRPr/>
            </a:pPr>
            <a:r>
              <a:rPr lang="en-AU" dirty="0"/>
              <a:t>Polyalphabetic Ciphers</a:t>
            </a:r>
          </a:p>
        </p:txBody>
      </p:sp>
      <p:graphicFrame>
        <p:nvGraphicFramePr>
          <p:cNvPr id="5" name="Diagram 4"/>
          <p:cNvGraphicFramePr/>
          <p:nvPr>
            <p:extLst>
              <p:ext uri="{D42A27DB-BD31-4B8C-83A1-F6EECF244321}">
                <p14:modId xmlns:p14="http://schemas.microsoft.com/office/powerpoint/2010/main" val="2281613286"/>
              </p:ext>
            </p:extLst>
          </p:nvPr>
        </p:nvGraphicFramePr>
        <p:xfrm>
          <a:off x="1547664" y="3717032"/>
          <a:ext cx="6096000" cy="261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5C50632C-831D-30D2-30E3-AD39B5983A38}"/>
                  </a:ext>
                </a:extLst>
              </p14:cNvPr>
              <p14:cNvContentPartPr/>
              <p14:nvPr/>
            </p14:nvContentPartPr>
            <p14:xfrm>
              <a:off x="1716120" y="3500280"/>
              <a:ext cx="4847040" cy="162360"/>
            </p14:xfrm>
          </p:contentPart>
        </mc:Choice>
        <mc:Fallback xmlns="">
          <p:pic>
            <p:nvPicPr>
              <p:cNvPr id="2" name="Ink 1">
                <a:extLst>
                  <a:ext uri="{FF2B5EF4-FFF2-40B4-BE49-F238E27FC236}">
                    <a16:creationId xmlns:a16="http://schemas.microsoft.com/office/drawing/2014/main" id="{5C50632C-831D-30D2-30E3-AD39B5983A38}"/>
                  </a:ext>
                </a:extLst>
              </p:cNvPr>
              <p:cNvPicPr/>
              <p:nvPr/>
            </p:nvPicPr>
            <p:blipFill>
              <a:blip r:embed="rId9"/>
              <a:stretch>
                <a:fillRect/>
              </a:stretch>
            </p:blipFill>
            <p:spPr>
              <a:xfrm>
                <a:off x="1706760" y="3490920"/>
                <a:ext cx="4865760" cy="181080"/>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6.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4545" t="11765" r="9091" b="3529"/>
              <a:stretch>
                <a:fillRect/>
              </a:stretch>
            </p:blipFill>
          </mc:Choice>
          <mc:Fallback>
            <p:blipFill>
              <a:blip r:embed="rId4"/>
              <a:srcRect l="4545" t="11765" r="9091" b="3529"/>
              <a:stretch>
                <a:fillRect/>
              </a:stretch>
            </p:blipFill>
          </mc:Fallback>
        </mc:AlternateContent>
        <p:spPr>
          <a:xfrm>
            <a:off x="611560" y="980728"/>
            <a:ext cx="7446442" cy="5643738"/>
          </a:xfrm>
          <a:prstGeom prst="rect">
            <a:avLst/>
          </a:prstGeom>
          <a:noFill/>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E36AAB6A-F8DC-4400-9453-D4A1339073AA}"/>
                  </a:ext>
                </a:extLst>
              </p14:cNvPr>
              <p14:cNvContentPartPr/>
              <p14:nvPr/>
            </p14:nvContentPartPr>
            <p14:xfrm>
              <a:off x="2206080" y="2559240"/>
              <a:ext cx="767520" cy="47160"/>
            </p14:xfrm>
          </p:contentPart>
        </mc:Choice>
        <mc:Fallback xmlns="">
          <p:pic>
            <p:nvPicPr>
              <p:cNvPr id="2" name="Ink 1">
                <a:extLst>
                  <a:ext uri="{FF2B5EF4-FFF2-40B4-BE49-F238E27FC236}">
                    <a16:creationId xmlns:a16="http://schemas.microsoft.com/office/drawing/2014/main" id="{E36AAB6A-F8DC-4400-9453-D4A1339073AA}"/>
                  </a:ext>
                </a:extLst>
              </p:cNvPr>
              <p:cNvPicPr/>
              <p:nvPr/>
            </p:nvPicPr>
            <p:blipFill>
              <a:blip r:embed="rId6"/>
              <a:stretch>
                <a:fillRect/>
              </a:stretch>
            </p:blipFill>
            <p:spPr>
              <a:xfrm>
                <a:off x="2196720" y="2549880"/>
                <a:ext cx="786240" cy="65880"/>
              </a:xfrm>
              <a:prstGeom prst="rect">
                <a:avLst/>
              </a:prstGeom>
            </p:spPr>
          </p:pic>
        </mc:Fallback>
      </mc:AlternateContent>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71F59-203E-B18B-0FB7-6C0E4785D4A5}"/>
            </a:ext>
          </a:extLst>
        </p:cNvPr>
        <p:cNvGrpSpPr/>
        <p:nvPr/>
      </p:nvGrpSpPr>
      <p:grpSpPr>
        <a:xfrm>
          <a:off x="0" y="0"/>
          <a:ext cx="0" cy="0"/>
          <a:chOff x="0" y="0"/>
          <a:chExt cx="0" cy="0"/>
        </a:xfrm>
      </p:grpSpPr>
      <p:sp>
        <p:nvSpPr>
          <p:cNvPr id="46083" name="Rectangle 3">
            <a:extLst>
              <a:ext uri="{FF2B5EF4-FFF2-40B4-BE49-F238E27FC236}">
                <a16:creationId xmlns:a16="http://schemas.microsoft.com/office/drawing/2014/main" id="{8AADA562-1FCA-1F5F-523E-B2E06A8C835F}"/>
              </a:ext>
            </a:extLst>
          </p:cNvPr>
          <p:cNvSpPr>
            <a:spLocks noGrp="1" noChangeArrowheads="1"/>
          </p:cNvSpPr>
          <p:nvPr>
            <p:ph idx="1"/>
          </p:nvPr>
        </p:nvSpPr>
        <p:spPr>
          <a:xfrm>
            <a:off x="762000" y="1371600"/>
            <a:ext cx="8058472" cy="4760913"/>
          </a:xfrm>
        </p:spPr>
        <p:txBody>
          <a:bodyPr/>
          <a:lstStyle/>
          <a:p>
            <a:r>
              <a:rPr lang="en-AU" dirty="0"/>
              <a:t>n = 2 ^ 5 = 32</a:t>
            </a:r>
            <a:br>
              <a:rPr lang="en-AU" dirty="0"/>
            </a:br>
            <a:r>
              <a:rPr lang="en-AU" dirty="0"/>
              <a:t>2^j | n  for j = 0 .. 5  </a:t>
            </a:r>
          </a:p>
          <a:p>
            <a:r>
              <a:rPr lang="en-AU" dirty="0"/>
              <a:t>n has 6 divisors</a:t>
            </a:r>
          </a:p>
          <a:p>
            <a:pPr marL="0" indent="0">
              <a:buNone/>
            </a:pPr>
            <a:r>
              <a:rPr lang="en-AU" dirty="0"/>
              <a:t>For n = </a:t>
            </a:r>
            <a:r>
              <a:rPr lang="en-AU" dirty="0" err="1"/>
              <a:t>p^e</a:t>
            </a:r>
            <a:r>
              <a:rPr lang="en-AU" dirty="0"/>
              <a:t> has (e+1) divisors </a:t>
            </a:r>
          </a:p>
          <a:p>
            <a:pPr marL="0" indent="0">
              <a:buNone/>
            </a:pPr>
            <a:endParaRPr lang="en-AU" dirty="0"/>
          </a:p>
          <a:p>
            <a:pPr marL="0" indent="0">
              <a:buNone/>
            </a:pPr>
            <a:r>
              <a:rPr lang="en-AU" dirty="0"/>
              <a:t>For n = </a:t>
            </a:r>
            <a:r>
              <a:rPr lang="en-AU" dirty="0" err="1"/>
              <a:t>p^a</a:t>
            </a:r>
            <a:r>
              <a:rPr lang="en-AU" dirty="0"/>
              <a:t> * </a:t>
            </a:r>
            <a:r>
              <a:rPr lang="en-AU" dirty="0" err="1"/>
              <a:t>q^b</a:t>
            </a:r>
            <a:r>
              <a:rPr lang="en-AU" dirty="0"/>
              <a:t> ,  (</a:t>
            </a:r>
            <a:r>
              <a:rPr lang="en-AU" dirty="0" err="1"/>
              <a:t>p^j</a:t>
            </a:r>
            <a:r>
              <a:rPr lang="en-AU" dirty="0"/>
              <a:t> * </a:t>
            </a:r>
            <a:r>
              <a:rPr lang="en-AU" dirty="0" err="1"/>
              <a:t>q^k</a:t>
            </a:r>
            <a:r>
              <a:rPr lang="en-AU" dirty="0"/>
              <a:t>) | n for j=0..a, k=0..b</a:t>
            </a:r>
          </a:p>
          <a:p>
            <a:pPr marL="0" indent="0">
              <a:buNone/>
            </a:pPr>
            <a:r>
              <a:rPr lang="en-AU" dirty="0"/>
              <a:t>So, n has (a+1)(b+1) divisors</a:t>
            </a:r>
          </a:p>
          <a:p>
            <a:pPr marL="0" indent="0">
              <a:buNone/>
            </a:pPr>
            <a:br>
              <a:rPr lang="en-AU" dirty="0"/>
            </a:br>
            <a:endParaRPr lang="en-AU" dirty="0"/>
          </a:p>
        </p:txBody>
      </p:sp>
      <p:sp>
        <p:nvSpPr>
          <p:cNvPr id="46082" name="Rectangle 2">
            <a:extLst>
              <a:ext uri="{FF2B5EF4-FFF2-40B4-BE49-F238E27FC236}">
                <a16:creationId xmlns:a16="http://schemas.microsoft.com/office/drawing/2014/main" id="{DB2C1F9E-B116-24A1-2084-659ACD0B9515}"/>
              </a:ext>
            </a:extLst>
          </p:cNvPr>
          <p:cNvSpPr>
            <a:spLocks noGrp="1" noChangeArrowheads="1"/>
          </p:cNvSpPr>
          <p:nvPr>
            <p:ph type="title"/>
          </p:nvPr>
        </p:nvSpPr>
        <p:spPr/>
        <p:txBody>
          <a:bodyPr/>
          <a:lstStyle/>
          <a:p>
            <a:r>
              <a:rPr lang="en-US" dirty="0"/>
              <a:t>Symmetric Encryption</a:t>
            </a:r>
            <a:endParaRPr lang="en-AU" dirty="0"/>
          </a:p>
        </p:txBody>
      </p:sp>
    </p:spTree>
    <p:extLst>
      <p:ext uri="{BB962C8B-B14F-4D97-AF65-F5344CB8AC3E}">
        <p14:creationId xmlns:p14="http://schemas.microsoft.com/office/powerpoint/2010/main" val="4059260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p:txBody>
          <a:bodyPr/>
          <a:lstStyle/>
          <a:p>
            <a:r>
              <a:rPr lang="en-AU" dirty="0"/>
              <a:t>Best known and one of the simplest polyalphabetic substitution ciphers</a:t>
            </a:r>
          </a:p>
          <a:p>
            <a:r>
              <a:rPr lang="en-AU" dirty="0"/>
              <a:t>In this scheme the set of related monoalphabetic substitution rules consists of the 26 Caesar ciphers with shifts of 0 through 25</a:t>
            </a:r>
          </a:p>
          <a:p>
            <a:r>
              <a:rPr lang="en-AU" dirty="0"/>
              <a:t>Each cipher is denoted by a key letter which is the ciphertext letter that substitutes for the plaintext letter a</a:t>
            </a:r>
          </a:p>
          <a:p>
            <a:endParaRPr lang="en-AU" dirty="0"/>
          </a:p>
        </p:txBody>
      </p:sp>
      <p:sp>
        <p:nvSpPr>
          <p:cNvPr id="89090" name="Rectangle 2"/>
          <p:cNvSpPr>
            <a:spLocks noGrp="1" noChangeArrowheads="1"/>
          </p:cNvSpPr>
          <p:nvPr>
            <p:ph type="title"/>
          </p:nvPr>
        </p:nvSpPr>
        <p:spPr/>
        <p:txBody>
          <a:bodyPr/>
          <a:lstStyle/>
          <a:p>
            <a:r>
              <a:rPr lang="en-AU" dirty="0"/>
              <a:t>Vigenère Cipher</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E403935-C091-4614-E99A-C00D1346B9F6}"/>
                  </a:ext>
                </a:extLst>
              </p14:cNvPr>
              <p14:cNvContentPartPr/>
              <p14:nvPr/>
            </p14:nvContentPartPr>
            <p14:xfrm>
              <a:off x="2999880" y="1876320"/>
              <a:ext cx="5210280" cy="1529280"/>
            </p14:xfrm>
          </p:contentPart>
        </mc:Choice>
        <mc:Fallback xmlns="">
          <p:pic>
            <p:nvPicPr>
              <p:cNvPr id="2" name="Ink 1">
                <a:extLst>
                  <a:ext uri="{FF2B5EF4-FFF2-40B4-BE49-F238E27FC236}">
                    <a16:creationId xmlns:a16="http://schemas.microsoft.com/office/drawing/2014/main" id="{FE403935-C091-4614-E99A-C00D1346B9F6}"/>
                  </a:ext>
                </a:extLst>
              </p:cNvPr>
              <p:cNvPicPr/>
              <p:nvPr/>
            </p:nvPicPr>
            <p:blipFill>
              <a:blip r:embed="rId4"/>
              <a:stretch>
                <a:fillRect/>
              </a:stretch>
            </p:blipFill>
            <p:spPr>
              <a:xfrm>
                <a:off x="2990520" y="1866960"/>
                <a:ext cx="5229000" cy="1548000"/>
              </a:xfrm>
              <a:prstGeom prst="rect">
                <a:avLst/>
              </a:prstGeom>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a:extLst>
              <a:ext uri="{FF2B5EF4-FFF2-40B4-BE49-F238E27FC236}">
                <a16:creationId xmlns:a16="http://schemas.microsoft.com/office/drawing/2014/main" id="{5698426B-5824-76BC-161C-1C2081156860}"/>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31</a:t>
            </a:fld>
            <a:endParaRPr lang="en-US" altLang="en-US" sz="1200" i="0" baseline="0">
              <a:latin typeface="Arial" panose="020B0604020202020204" pitchFamily="34" charset="0"/>
            </a:endParaRPr>
          </a:p>
        </p:txBody>
      </p:sp>
      <p:sp>
        <p:nvSpPr>
          <p:cNvPr id="50187" name="Text Box 11">
            <a:extLst>
              <a:ext uri="{FF2B5EF4-FFF2-40B4-BE49-F238E27FC236}">
                <a16:creationId xmlns:a16="http://schemas.microsoft.com/office/drawing/2014/main" id="{0AAF77E6-040F-0865-16AA-E6A15EB3A753}"/>
              </a:ext>
            </a:extLst>
          </p:cNvPr>
          <p:cNvSpPr txBox="1">
            <a:spLocks noChangeArrowheads="1"/>
          </p:cNvSpPr>
          <p:nvPr/>
        </p:nvSpPr>
        <p:spPr bwMode="auto">
          <a:xfrm>
            <a:off x="1547664" y="365133"/>
            <a:ext cx="40324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dirty="0" err="1"/>
              <a:t>Vigenere</a:t>
            </a:r>
            <a:r>
              <a:rPr lang="en-US" altLang="en-US" sz="2400" i="0" baseline="0" dirty="0"/>
              <a:t> Cipher: Example</a:t>
            </a:r>
          </a:p>
        </p:txBody>
      </p:sp>
      <p:pic>
        <p:nvPicPr>
          <p:cNvPr id="50188" name="Picture 14">
            <a:extLst>
              <a:ext uri="{FF2B5EF4-FFF2-40B4-BE49-F238E27FC236}">
                <a16:creationId xmlns:a16="http://schemas.microsoft.com/office/drawing/2014/main" id="{30FEDDD1-CA7E-0D1E-7C7B-3B72BD2A7D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1219200"/>
            <a:ext cx="8564562"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9" name="Rectangle 15">
            <a:extLst>
              <a:ext uri="{FF2B5EF4-FFF2-40B4-BE49-F238E27FC236}">
                <a16:creationId xmlns:a16="http://schemas.microsoft.com/office/drawing/2014/main" id="{D106EB1E-B56E-6A43-B46E-A8B3CFF6104B}"/>
              </a:ext>
            </a:extLst>
          </p:cNvPr>
          <p:cNvSpPr>
            <a:spLocks noChangeArrowheads="1"/>
          </p:cNvSpPr>
          <p:nvPr/>
        </p:nvSpPr>
        <p:spPr bwMode="auto">
          <a:xfrm>
            <a:off x="152400" y="2971800"/>
            <a:ext cx="883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We can encrypt the message “She is listening” using the 6-character keyword “PASCAL”. </a:t>
            </a:r>
          </a:p>
        </p:txBody>
      </p:sp>
      <p:sp>
        <p:nvSpPr>
          <p:cNvPr id="50190" name="Text Box 16">
            <a:extLst>
              <a:ext uri="{FF2B5EF4-FFF2-40B4-BE49-F238E27FC236}">
                <a16:creationId xmlns:a16="http://schemas.microsoft.com/office/drawing/2014/main" id="{DD9E4D86-F511-5C55-9BD6-2A3CC4B52160}"/>
              </a:ext>
            </a:extLst>
          </p:cNvPr>
          <p:cNvSpPr txBox="1">
            <a:spLocks noChangeArrowheads="1"/>
          </p:cNvSpPr>
          <p:nvPr/>
        </p:nvSpPr>
        <p:spPr bwMode="auto">
          <a:xfrm>
            <a:off x="228600" y="2438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a:solidFill>
                  <a:schemeClr val="bg1"/>
                </a:solidFill>
              </a:rPr>
              <a:t>Example 3.16</a:t>
            </a:r>
            <a:endParaRPr lang="en-US" altLang="en-US" sz="2000" baseline="0">
              <a:solidFill>
                <a:schemeClr val="bg1"/>
              </a:solidFill>
            </a:endParaRPr>
          </a:p>
        </p:txBody>
      </p:sp>
      <p:pic>
        <p:nvPicPr>
          <p:cNvPr id="50191" name="Picture 17">
            <a:extLst>
              <a:ext uri="{FF2B5EF4-FFF2-40B4-BE49-F238E27FC236}">
                <a16:creationId xmlns:a16="http://schemas.microsoft.com/office/drawing/2014/main" id="{F5737760-A696-F76B-F290-5B285ABC4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3886200"/>
            <a:ext cx="8829675"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6F52B18A-4E69-AFA2-9A32-8FE3E7C4698B}"/>
                  </a:ext>
                </a:extLst>
              </p14:cNvPr>
              <p14:cNvContentPartPr/>
              <p14:nvPr/>
            </p14:nvContentPartPr>
            <p14:xfrm>
              <a:off x="391680" y="1535400"/>
              <a:ext cx="8073720" cy="4433400"/>
            </p14:xfrm>
          </p:contentPart>
        </mc:Choice>
        <mc:Fallback xmlns="">
          <p:pic>
            <p:nvPicPr>
              <p:cNvPr id="2" name="Ink 1">
                <a:extLst>
                  <a:ext uri="{FF2B5EF4-FFF2-40B4-BE49-F238E27FC236}">
                    <a16:creationId xmlns:a16="http://schemas.microsoft.com/office/drawing/2014/main" id="{6F52B18A-4E69-AFA2-9A32-8FE3E7C4698B}"/>
                  </a:ext>
                </a:extLst>
              </p:cNvPr>
              <p:cNvPicPr/>
              <p:nvPr/>
            </p:nvPicPr>
            <p:blipFill>
              <a:blip r:embed="rId6"/>
              <a:stretch>
                <a:fillRect/>
              </a:stretch>
            </p:blipFill>
            <p:spPr>
              <a:xfrm>
                <a:off x="382320" y="1526040"/>
                <a:ext cx="8092440" cy="4452120"/>
              </a:xfrm>
              <a:prstGeom prst="rect">
                <a:avLst/>
              </a:prstGeom>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a:extLst>
              <a:ext uri="{FF2B5EF4-FFF2-40B4-BE49-F238E27FC236}">
                <a16:creationId xmlns:a16="http://schemas.microsoft.com/office/drawing/2014/main" id="{BBDB46FE-F5D1-48CD-91F0-976D3391B4C6}"/>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32</a:t>
            </a:fld>
            <a:endParaRPr lang="en-US" altLang="en-US" sz="1200" i="0" baseline="0">
              <a:latin typeface="Arial" panose="020B0604020202020204" pitchFamily="34" charset="0"/>
            </a:endParaRPr>
          </a:p>
        </p:txBody>
      </p:sp>
      <p:sp>
        <p:nvSpPr>
          <p:cNvPr id="52234" name="Text Box 9">
            <a:extLst>
              <a:ext uri="{FF2B5EF4-FFF2-40B4-BE49-F238E27FC236}">
                <a16:creationId xmlns:a16="http://schemas.microsoft.com/office/drawing/2014/main" id="{FA45C797-62EA-4E7F-2894-68AAC8B2079F}"/>
              </a:ext>
            </a:extLst>
          </p:cNvPr>
          <p:cNvSpPr txBox="1">
            <a:spLocks noChangeArrowheads="1"/>
          </p:cNvSpPr>
          <p:nvPr/>
        </p:nvSpPr>
        <p:spPr bwMode="auto">
          <a:xfrm>
            <a:off x="1458968" y="143600"/>
            <a:ext cx="55016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baseline="0" dirty="0" err="1"/>
              <a:t>Vigenere</a:t>
            </a:r>
            <a:r>
              <a:rPr lang="en-US" altLang="en-US" sz="3200" baseline="0" dirty="0"/>
              <a:t> Cipher: Cryptanalysis</a:t>
            </a:r>
          </a:p>
        </p:txBody>
      </p:sp>
      <p:sp>
        <p:nvSpPr>
          <p:cNvPr id="52235" name="Rectangle 10">
            <a:extLst>
              <a:ext uri="{FF2B5EF4-FFF2-40B4-BE49-F238E27FC236}">
                <a16:creationId xmlns:a16="http://schemas.microsoft.com/office/drawing/2014/main" id="{76412F85-0399-47D5-7E5D-00CAC26F272E}"/>
              </a:ext>
            </a:extLst>
          </p:cNvPr>
          <p:cNvSpPr>
            <a:spLocks noChangeArrowheads="1"/>
          </p:cNvSpPr>
          <p:nvPr/>
        </p:nvSpPr>
        <p:spPr bwMode="auto">
          <a:xfrm>
            <a:off x="152400" y="1143000"/>
            <a:ext cx="883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dirty="0" err="1"/>
              <a:t>Vigenere</a:t>
            </a:r>
            <a:r>
              <a:rPr lang="en-US" altLang="en-US" sz="2400" i="0" baseline="0" dirty="0"/>
              <a:t> cipher can be seen as combinations of m additive ciphers.</a:t>
            </a:r>
          </a:p>
        </p:txBody>
      </p:sp>
      <p:pic>
        <p:nvPicPr>
          <p:cNvPr id="52237" name="Picture 13">
            <a:extLst>
              <a:ext uri="{FF2B5EF4-FFF2-40B4-BE49-F238E27FC236}">
                <a16:creationId xmlns:a16="http://schemas.microsoft.com/office/drawing/2014/main" id="{131952EF-8D31-3503-348E-044485484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2965450"/>
            <a:ext cx="6105525"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8" name="Text Box 14">
            <a:extLst>
              <a:ext uri="{FF2B5EF4-FFF2-40B4-BE49-F238E27FC236}">
                <a16:creationId xmlns:a16="http://schemas.microsoft.com/office/drawing/2014/main" id="{0F2078B6-7F5A-36BC-810B-C16DBA90DEF8}"/>
              </a:ext>
            </a:extLst>
          </p:cNvPr>
          <p:cNvSpPr txBox="1">
            <a:spLocks noChangeArrowheads="1"/>
          </p:cNvSpPr>
          <p:nvPr/>
        </p:nvSpPr>
        <p:spPr bwMode="auto">
          <a:xfrm>
            <a:off x="609600" y="2209800"/>
            <a:ext cx="7802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dirty="0">
                <a:solidFill>
                  <a:schemeClr val="folHlink"/>
                </a:solidFill>
              </a:rPr>
              <a:t>Figure 3.14  </a:t>
            </a:r>
            <a:r>
              <a:rPr lang="en-US" altLang="en-US" sz="2000" baseline="0" dirty="0"/>
              <a:t>A </a:t>
            </a:r>
            <a:r>
              <a:rPr lang="en-US" altLang="en-US" sz="2000" baseline="0" dirty="0" err="1"/>
              <a:t>Vigenere</a:t>
            </a:r>
            <a:r>
              <a:rPr lang="en-US" altLang="en-US" sz="2000" baseline="0" dirty="0"/>
              <a:t> cipher as a combination of m additive ciphers</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05FC60A-9F7B-7C25-7902-44CB2B1959A7}"/>
                  </a:ext>
                </a:extLst>
              </p14:cNvPr>
              <p14:cNvContentPartPr/>
              <p14:nvPr/>
            </p14:nvContentPartPr>
            <p14:xfrm>
              <a:off x="1420560" y="3438360"/>
              <a:ext cx="3948840" cy="1419840"/>
            </p14:xfrm>
          </p:contentPart>
        </mc:Choice>
        <mc:Fallback xmlns="">
          <p:pic>
            <p:nvPicPr>
              <p:cNvPr id="2" name="Ink 1">
                <a:extLst>
                  <a:ext uri="{FF2B5EF4-FFF2-40B4-BE49-F238E27FC236}">
                    <a16:creationId xmlns:a16="http://schemas.microsoft.com/office/drawing/2014/main" id="{D05FC60A-9F7B-7C25-7902-44CB2B1959A7}"/>
                  </a:ext>
                </a:extLst>
              </p:cNvPr>
              <p:cNvPicPr/>
              <p:nvPr/>
            </p:nvPicPr>
            <p:blipFill>
              <a:blip r:embed="rId5"/>
              <a:stretch>
                <a:fillRect/>
              </a:stretch>
            </p:blipFill>
            <p:spPr>
              <a:xfrm>
                <a:off x="1411200" y="3429000"/>
                <a:ext cx="3967560" cy="1438560"/>
              </a:xfrm>
              <a:prstGeom prst="rect">
                <a:avLst/>
              </a:prstGeom>
            </p:spPr>
          </p:pic>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a:extLst>
              <a:ext uri="{FF2B5EF4-FFF2-40B4-BE49-F238E27FC236}">
                <a16:creationId xmlns:a16="http://schemas.microsoft.com/office/drawing/2014/main" id="{B480AEA1-4755-0CF8-EC12-24F57F1524E3}"/>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33</a:t>
            </a:fld>
            <a:endParaRPr lang="en-US" altLang="en-US" sz="1200" i="0" baseline="0">
              <a:latin typeface="Arial" panose="020B0604020202020204" pitchFamily="34" charset="0"/>
            </a:endParaRPr>
          </a:p>
        </p:txBody>
      </p:sp>
      <p:sp>
        <p:nvSpPr>
          <p:cNvPr id="54282" name="Text Box 9">
            <a:extLst>
              <a:ext uri="{FF2B5EF4-FFF2-40B4-BE49-F238E27FC236}">
                <a16:creationId xmlns:a16="http://schemas.microsoft.com/office/drawing/2014/main" id="{16080C1E-3E24-2097-9371-17662FECDC13}"/>
              </a:ext>
            </a:extLst>
          </p:cNvPr>
          <p:cNvSpPr txBox="1">
            <a:spLocks noChangeArrowheads="1"/>
          </p:cNvSpPr>
          <p:nvPr/>
        </p:nvSpPr>
        <p:spPr bwMode="auto">
          <a:xfrm>
            <a:off x="1040856" y="241664"/>
            <a:ext cx="280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baseline="0" dirty="0"/>
              <a:t>  </a:t>
            </a:r>
            <a:r>
              <a:rPr lang="en-US" altLang="en-US" sz="3200" baseline="0" dirty="0">
                <a:solidFill>
                  <a:schemeClr val="hlink"/>
                </a:solidFill>
              </a:rPr>
              <a:t>    </a:t>
            </a:r>
            <a:r>
              <a:rPr lang="en-US" altLang="en-US" sz="3200" baseline="0" dirty="0" err="1"/>
              <a:t>Kasiski</a:t>
            </a:r>
            <a:r>
              <a:rPr lang="en-US" altLang="en-US" sz="3200" baseline="0" dirty="0"/>
              <a:t> Test</a:t>
            </a:r>
          </a:p>
        </p:txBody>
      </p:sp>
      <p:sp>
        <p:nvSpPr>
          <p:cNvPr id="54284" name="Rectangle 17">
            <a:extLst>
              <a:ext uri="{FF2B5EF4-FFF2-40B4-BE49-F238E27FC236}">
                <a16:creationId xmlns:a16="http://schemas.microsoft.com/office/drawing/2014/main" id="{237E03F8-BD30-4174-7172-B41CA624E2C0}"/>
              </a:ext>
            </a:extLst>
          </p:cNvPr>
          <p:cNvSpPr>
            <a:spLocks noChangeArrowheads="1"/>
          </p:cNvSpPr>
          <p:nvPr/>
        </p:nvSpPr>
        <p:spPr bwMode="auto">
          <a:xfrm>
            <a:off x="152400" y="17526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Let us assume we have intercepted the following ciphertext:</a:t>
            </a:r>
          </a:p>
        </p:txBody>
      </p:sp>
      <p:sp>
        <p:nvSpPr>
          <p:cNvPr id="54285" name="Text Box 18">
            <a:extLst>
              <a:ext uri="{FF2B5EF4-FFF2-40B4-BE49-F238E27FC236}">
                <a16:creationId xmlns:a16="http://schemas.microsoft.com/office/drawing/2014/main" id="{77508DE1-DFFF-C008-CB55-CE0CC50EC593}"/>
              </a:ext>
            </a:extLst>
          </p:cNvPr>
          <p:cNvSpPr txBox="1">
            <a:spLocks noChangeArrowheads="1"/>
          </p:cNvSpPr>
          <p:nvPr/>
        </p:nvSpPr>
        <p:spPr bwMode="auto">
          <a:xfrm>
            <a:off x="76200" y="12192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a:solidFill>
                  <a:schemeClr val="bg1"/>
                </a:solidFill>
              </a:rPr>
              <a:t>Example 3.19</a:t>
            </a:r>
            <a:endParaRPr lang="en-US" altLang="en-US" sz="2000" baseline="0">
              <a:solidFill>
                <a:schemeClr val="bg1"/>
              </a:solidFill>
            </a:endParaRPr>
          </a:p>
        </p:txBody>
      </p:sp>
      <p:pic>
        <p:nvPicPr>
          <p:cNvPr id="54286" name="Picture 19">
            <a:extLst>
              <a:ext uri="{FF2B5EF4-FFF2-40B4-BE49-F238E27FC236}">
                <a16:creationId xmlns:a16="http://schemas.microsoft.com/office/drawing/2014/main" id="{259E594A-F083-32C3-7EDC-625A402B8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55838"/>
            <a:ext cx="8647113"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87" name="Rectangle 20">
            <a:extLst>
              <a:ext uri="{FF2B5EF4-FFF2-40B4-BE49-F238E27FC236}">
                <a16:creationId xmlns:a16="http://schemas.microsoft.com/office/drawing/2014/main" id="{63B4E5D8-DDAE-7A0B-3750-5644F62A4661}"/>
              </a:ext>
            </a:extLst>
          </p:cNvPr>
          <p:cNvSpPr>
            <a:spLocks noChangeArrowheads="1"/>
          </p:cNvSpPr>
          <p:nvPr/>
        </p:nvSpPr>
        <p:spPr bwMode="auto">
          <a:xfrm>
            <a:off x="228600" y="3657600"/>
            <a:ext cx="883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The Kasiski test for repetition of three-character segments yields the results shown in Table 3.4.</a:t>
            </a:r>
          </a:p>
        </p:txBody>
      </p:sp>
      <p:pic>
        <p:nvPicPr>
          <p:cNvPr id="54288" name="Picture 21">
            <a:extLst>
              <a:ext uri="{FF2B5EF4-FFF2-40B4-BE49-F238E27FC236}">
                <a16:creationId xmlns:a16="http://schemas.microsoft.com/office/drawing/2014/main" id="{48ACC014-F69D-478A-6DBF-982680F504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572000"/>
            <a:ext cx="8491538"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BAED9442-689E-A6D1-6795-9412030C753D}"/>
                  </a:ext>
                </a:extLst>
              </p14:cNvPr>
              <p14:cNvContentPartPr/>
              <p14:nvPr/>
            </p14:nvContentPartPr>
            <p14:xfrm>
              <a:off x="2105280" y="831600"/>
              <a:ext cx="6174720" cy="2636640"/>
            </p14:xfrm>
          </p:contentPart>
        </mc:Choice>
        <mc:Fallback xmlns="">
          <p:pic>
            <p:nvPicPr>
              <p:cNvPr id="2" name="Ink 1">
                <a:extLst>
                  <a:ext uri="{FF2B5EF4-FFF2-40B4-BE49-F238E27FC236}">
                    <a16:creationId xmlns:a16="http://schemas.microsoft.com/office/drawing/2014/main" id="{BAED9442-689E-A6D1-6795-9412030C753D}"/>
                  </a:ext>
                </a:extLst>
              </p:cNvPr>
              <p:cNvPicPr/>
              <p:nvPr/>
            </p:nvPicPr>
            <p:blipFill>
              <a:blip r:embed="rId6"/>
              <a:stretch>
                <a:fillRect/>
              </a:stretch>
            </p:blipFill>
            <p:spPr>
              <a:xfrm>
                <a:off x="2095920" y="822240"/>
                <a:ext cx="6193440" cy="2655360"/>
              </a:xfrm>
              <a:prstGeom prst="rect">
                <a:avLst/>
              </a:prstGeom>
            </p:spPr>
          </p:pic>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a:extLst>
              <a:ext uri="{FF2B5EF4-FFF2-40B4-BE49-F238E27FC236}">
                <a16:creationId xmlns:a16="http://schemas.microsoft.com/office/drawing/2014/main" id="{B9729C11-4CA0-01A7-9832-758324158612}"/>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34</a:t>
            </a:fld>
            <a:endParaRPr lang="en-US" altLang="en-US" sz="1200" i="0" baseline="0">
              <a:latin typeface="Arial" panose="020B0604020202020204" pitchFamily="34" charset="0"/>
            </a:endParaRPr>
          </a:p>
        </p:txBody>
      </p:sp>
      <p:sp>
        <p:nvSpPr>
          <p:cNvPr id="56331" name="Rectangle 10">
            <a:extLst>
              <a:ext uri="{FF2B5EF4-FFF2-40B4-BE49-F238E27FC236}">
                <a16:creationId xmlns:a16="http://schemas.microsoft.com/office/drawing/2014/main" id="{C8BB7408-F367-1F7B-F5C8-14FF5DEB703B}"/>
              </a:ext>
            </a:extLst>
          </p:cNvPr>
          <p:cNvSpPr>
            <a:spLocks noChangeArrowheads="1"/>
          </p:cNvSpPr>
          <p:nvPr/>
        </p:nvSpPr>
        <p:spPr bwMode="auto">
          <a:xfrm>
            <a:off x="152400" y="1066800"/>
            <a:ext cx="883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dirty="0"/>
              <a:t>The greatest common divisor of differences is 4, which means that the key length is multiple of 4. First try </a:t>
            </a:r>
            <a:r>
              <a:rPr lang="en-US" altLang="en-US" sz="2400" baseline="0" dirty="0"/>
              <a:t>m</a:t>
            </a:r>
            <a:r>
              <a:rPr lang="en-US" altLang="en-US" sz="2400" i="0" baseline="0" dirty="0"/>
              <a:t> = 4. </a:t>
            </a:r>
          </a:p>
        </p:txBody>
      </p:sp>
      <p:sp>
        <p:nvSpPr>
          <p:cNvPr id="56332" name="Text Box 11">
            <a:extLst>
              <a:ext uri="{FF2B5EF4-FFF2-40B4-BE49-F238E27FC236}">
                <a16:creationId xmlns:a16="http://schemas.microsoft.com/office/drawing/2014/main" id="{FA039A59-82B6-6FE8-0A72-4433ACE7C442}"/>
              </a:ext>
            </a:extLst>
          </p:cNvPr>
          <p:cNvSpPr txBox="1">
            <a:spLocks noChangeArrowheads="1"/>
          </p:cNvSpPr>
          <p:nvPr/>
        </p:nvSpPr>
        <p:spPr bwMode="auto">
          <a:xfrm>
            <a:off x="1066800" y="5334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dirty="0">
                <a:solidFill>
                  <a:schemeClr val="bg1"/>
                </a:solidFill>
              </a:rPr>
              <a:t>Example 3.19</a:t>
            </a:r>
            <a:endParaRPr lang="en-US" altLang="en-US" sz="2000" baseline="0" dirty="0">
              <a:solidFill>
                <a:schemeClr val="bg1"/>
              </a:solidFill>
            </a:endParaRPr>
          </a:p>
        </p:txBody>
      </p:sp>
      <p:pic>
        <p:nvPicPr>
          <p:cNvPr id="56333" name="Picture 15">
            <a:extLst>
              <a:ext uri="{FF2B5EF4-FFF2-40B4-BE49-F238E27FC236}">
                <a16:creationId xmlns:a16="http://schemas.microsoft.com/office/drawing/2014/main" id="{A6E22CB7-61CB-59D4-FBF4-B4AC92450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3" y="2057400"/>
            <a:ext cx="7386637"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34" name="Text Box 16">
            <a:extLst>
              <a:ext uri="{FF2B5EF4-FFF2-40B4-BE49-F238E27FC236}">
                <a16:creationId xmlns:a16="http://schemas.microsoft.com/office/drawing/2014/main" id="{2AA0CF5A-4AAF-2F0D-1D7C-34734641756C}"/>
              </a:ext>
            </a:extLst>
          </p:cNvPr>
          <p:cNvSpPr txBox="1">
            <a:spLocks noChangeArrowheads="1"/>
          </p:cNvSpPr>
          <p:nvPr/>
        </p:nvSpPr>
        <p:spPr bwMode="auto">
          <a:xfrm>
            <a:off x="3124200" y="533400"/>
            <a:ext cx="1760538"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a:t>(Continued)</a:t>
            </a:r>
            <a:endParaRPr lang="en-US" altLang="en-US" sz="2000" baseline="0"/>
          </a:p>
        </p:txBody>
      </p:sp>
      <p:sp>
        <p:nvSpPr>
          <p:cNvPr id="56335" name="Rectangle 17">
            <a:extLst>
              <a:ext uri="{FF2B5EF4-FFF2-40B4-BE49-F238E27FC236}">
                <a16:creationId xmlns:a16="http://schemas.microsoft.com/office/drawing/2014/main" id="{4788F905-39C9-7EC1-DEA3-A0A674F739B6}"/>
              </a:ext>
            </a:extLst>
          </p:cNvPr>
          <p:cNvSpPr>
            <a:spLocks noChangeArrowheads="1"/>
          </p:cNvSpPr>
          <p:nvPr/>
        </p:nvSpPr>
        <p:spPr bwMode="auto">
          <a:xfrm>
            <a:off x="152400" y="48768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In this case, the plaintext makes sense.</a:t>
            </a:r>
          </a:p>
        </p:txBody>
      </p:sp>
      <p:pic>
        <p:nvPicPr>
          <p:cNvPr id="56336" name="Picture 18">
            <a:extLst>
              <a:ext uri="{FF2B5EF4-FFF2-40B4-BE49-F238E27FC236}">
                <a16:creationId xmlns:a16="http://schemas.microsoft.com/office/drawing/2014/main" id="{9C3910B5-3599-B3D4-B31A-0AA4261CE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3" y="5410200"/>
            <a:ext cx="849153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8B11234B-0557-429D-94CF-C712002DAF0B}"/>
                  </a:ext>
                </a:extLst>
              </p14:cNvPr>
              <p14:cNvContentPartPr/>
              <p14:nvPr/>
            </p14:nvContentPartPr>
            <p14:xfrm>
              <a:off x="5272920" y="1818360"/>
              <a:ext cx="1208880" cy="87120"/>
            </p14:xfrm>
          </p:contentPart>
        </mc:Choice>
        <mc:Fallback xmlns="">
          <p:pic>
            <p:nvPicPr>
              <p:cNvPr id="2" name="Ink 1">
                <a:extLst>
                  <a:ext uri="{FF2B5EF4-FFF2-40B4-BE49-F238E27FC236}">
                    <a16:creationId xmlns:a16="http://schemas.microsoft.com/office/drawing/2014/main" id="{8B11234B-0557-429D-94CF-C712002DAF0B}"/>
                  </a:ext>
                </a:extLst>
              </p:cNvPr>
              <p:cNvPicPr/>
              <p:nvPr/>
            </p:nvPicPr>
            <p:blipFill>
              <a:blip r:embed="rId6"/>
              <a:stretch>
                <a:fillRect/>
              </a:stretch>
            </p:blipFill>
            <p:spPr>
              <a:xfrm>
                <a:off x="5263560" y="1809000"/>
                <a:ext cx="1227600" cy="105840"/>
              </a:xfrm>
              <a:prstGeom prst="rect">
                <a:avLst/>
              </a:prstGeom>
            </p:spPr>
          </p:pic>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a:extLst>
              <a:ext uri="{FF2B5EF4-FFF2-40B4-BE49-F238E27FC236}">
                <a16:creationId xmlns:a16="http://schemas.microsoft.com/office/drawing/2014/main" id="{60A55632-FDB3-F61B-5BFF-41184EAF3DCC}"/>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35</a:t>
            </a:fld>
            <a:endParaRPr lang="en-US" altLang="en-US" sz="1200" i="0" baseline="0">
              <a:latin typeface="Arial" panose="020B0604020202020204" pitchFamily="34" charset="0"/>
            </a:endParaRPr>
          </a:p>
        </p:txBody>
      </p:sp>
      <p:sp>
        <p:nvSpPr>
          <p:cNvPr id="48138" name="Text Box 9">
            <a:extLst>
              <a:ext uri="{FF2B5EF4-FFF2-40B4-BE49-F238E27FC236}">
                <a16:creationId xmlns:a16="http://schemas.microsoft.com/office/drawing/2014/main" id="{035E8CF0-6DD9-F90C-D1E9-830CBBD073EE}"/>
              </a:ext>
            </a:extLst>
          </p:cNvPr>
          <p:cNvSpPr txBox="1">
            <a:spLocks noChangeArrowheads="1"/>
          </p:cNvSpPr>
          <p:nvPr/>
        </p:nvSpPr>
        <p:spPr bwMode="auto">
          <a:xfrm>
            <a:off x="1615255" y="290225"/>
            <a:ext cx="28424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baseline="0" dirty="0"/>
              <a:t>Autokey Cipher</a:t>
            </a:r>
          </a:p>
        </p:txBody>
      </p:sp>
      <p:sp>
        <p:nvSpPr>
          <p:cNvPr id="48139" name="Rectangle 10">
            <a:extLst>
              <a:ext uri="{FF2B5EF4-FFF2-40B4-BE49-F238E27FC236}">
                <a16:creationId xmlns:a16="http://schemas.microsoft.com/office/drawing/2014/main" id="{20CA1A52-7FC8-0CB2-19A5-57660227577B}"/>
              </a:ext>
            </a:extLst>
          </p:cNvPr>
          <p:cNvSpPr>
            <a:spLocks noChangeArrowheads="1"/>
          </p:cNvSpPr>
          <p:nvPr/>
        </p:nvSpPr>
        <p:spPr bwMode="auto">
          <a:xfrm>
            <a:off x="152400" y="1082675"/>
            <a:ext cx="8839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Assume that Alice and Bob agreed to use an autokey cipher with initial key value </a:t>
            </a:r>
            <a:r>
              <a:rPr lang="en-US" altLang="en-US" sz="2400" baseline="0"/>
              <a:t>k</a:t>
            </a:r>
            <a:r>
              <a:rPr lang="en-US" altLang="en-US" sz="2400" i="0"/>
              <a:t>1</a:t>
            </a:r>
            <a:r>
              <a:rPr lang="en-US" altLang="en-US" sz="2400" i="0" baseline="0"/>
              <a:t> = 12. Now Alice wants to send Bob the message “Attack is today”. Enciphering is done character by character.</a:t>
            </a:r>
          </a:p>
        </p:txBody>
      </p:sp>
      <p:pic>
        <p:nvPicPr>
          <p:cNvPr id="48141" name="Picture 15">
            <a:extLst>
              <a:ext uri="{FF2B5EF4-FFF2-40B4-BE49-F238E27FC236}">
                <a16:creationId xmlns:a16="http://schemas.microsoft.com/office/drawing/2014/main" id="{ECAC34B8-71EA-870E-5C78-1A76E2D68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47950"/>
            <a:ext cx="81534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5662470-2427-0015-3820-D84E41379A1F}"/>
                  </a:ext>
                </a:extLst>
              </p14:cNvPr>
              <p14:cNvContentPartPr/>
              <p14:nvPr/>
            </p14:nvContentPartPr>
            <p14:xfrm>
              <a:off x="1584360" y="2247840"/>
              <a:ext cx="4268520" cy="2249280"/>
            </p14:xfrm>
          </p:contentPart>
        </mc:Choice>
        <mc:Fallback xmlns="">
          <p:pic>
            <p:nvPicPr>
              <p:cNvPr id="2" name="Ink 1">
                <a:extLst>
                  <a:ext uri="{FF2B5EF4-FFF2-40B4-BE49-F238E27FC236}">
                    <a16:creationId xmlns:a16="http://schemas.microsoft.com/office/drawing/2014/main" id="{65662470-2427-0015-3820-D84E41379A1F}"/>
                  </a:ext>
                </a:extLst>
              </p:cNvPr>
              <p:cNvPicPr/>
              <p:nvPr/>
            </p:nvPicPr>
            <p:blipFill>
              <a:blip r:embed="rId5"/>
              <a:stretch>
                <a:fillRect/>
              </a:stretch>
            </p:blipFill>
            <p:spPr>
              <a:xfrm>
                <a:off x="1575000" y="2238480"/>
                <a:ext cx="4287240" cy="2268000"/>
              </a:xfrm>
              <a:prstGeom prst="rect">
                <a:avLst/>
              </a:prstGeom>
            </p:spPr>
          </p:pic>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92163" y="1762125"/>
            <a:ext cx="7570787" cy="4714875"/>
          </a:xfrm>
        </p:spPr>
        <p:txBody>
          <a:bodyPr>
            <a:normAutofit/>
          </a:bodyPr>
          <a:lstStyle/>
          <a:p>
            <a:r>
              <a:rPr lang="en-US" dirty="0"/>
              <a:t>A keyword is concatenated with the plaintext itself to provide a running key</a:t>
            </a:r>
          </a:p>
          <a:p>
            <a:r>
              <a:rPr lang="en-US" dirty="0"/>
              <a:t>Example:</a:t>
            </a:r>
          </a:p>
          <a:p>
            <a:pPr>
              <a:spcBef>
                <a:spcPts val="600"/>
              </a:spcBef>
              <a:buNone/>
            </a:pPr>
            <a:r>
              <a:rPr lang="en-US" dirty="0"/>
              <a:t>	key: 	   deceptive</a:t>
            </a:r>
            <a:r>
              <a:rPr lang="en-US" dirty="0">
                <a:solidFill>
                  <a:srgbClr val="00B0F0"/>
                </a:solidFill>
              </a:rPr>
              <a:t>wearediscoveredsav</a:t>
            </a:r>
          </a:p>
          <a:p>
            <a:pPr>
              <a:spcBef>
                <a:spcPts val="600"/>
              </a:spcBef>
              <a:buNone/>
            </a:pPr>
            <a:r>
              <a:rPr lang="en-US" dirty="0"/>
              <a:t>	plaintext:      </a:t>
            </a:r>
            <a:r>
              <a:rPr lang="en-US" dirty="0">
                <a:solidFill>
                  <a:srgbClr val="00B0F0"/>
                </a:solidFill>
              </a:rPr>
              <a:t>wearediscoveredsaveyourself</a:t>
            </a:r>
          </a:p>
          <a:p>
            <a:pPr>
              <a:spcBef>
                <a:spcPts val="600"/>
              </a:spcBef>
              <a:buNone/>
            </a:pPr>
            <a:r>
              <a:rPr lang="en-US" dirty="0"/>
              <a:t>	ciphertext:   </a:t>
            </a:r>
            <a:r>
              <a:rPr lang="en-US" sz="2400" dirty="0"/>
              <a:t>ZICVTWQNGKZEIIGASXSTSLVVWLA</a:t>
            </a:r>
          </a:p>
          <a:p>
            <a:r>
              <a:rPr lang="en-US" dirty="0"/>
              <a:t>Even this scheme is vulnerable to cryptanalysis</a:t>
            </a:r>
          </a:p>
          <a:p>
            <a:pPr lvl="1"/>
            <a:r>
              <a:rPr lang="en-US" dirty="0"/>
              <a:t>Because the key and the plaintext share the same frequency distribution of letters, a statistical technique can be applied</a:t>
            </a:r>
          </a:p>
        </p:txBody>
      </p:sp>
      <p:sp>
        <p:nvSpPr>
          <p:cNvPr id="5" name="Title 4"/>
          <p:cNvSpPr>
            <a:spLocks noGrp="1"/>
          </p:cNvSpPr>
          <p:nvPr>
            <p:ph type="title"/>
          </p:nvPr>
        </p:nvSpPr>
        <p:spPr>
          <a:xfrm>
            <a:off x="1331640" y="39689"/>
            <a:ext cx="7812359" cy="941040"/>
          </a:xfrm>
        </p:spPr>
        <p:txBody>
          <a:bodyPr/>
          <a:lstStyle/>
          <a:p>
            <a:r>
              <a:rPr lang="en-AU" dirty="0"/>
              <a:t>Autokey System</a:t>
            </a:r>
            <a:endParaRPr lang="en-US"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FCC0ED3-D554-F5CD-9241-3AC48EC59B3D}"/>
                  </a:ext>
                </a:extLst>
              </p14:cNvPr>
              <p14:cNvContentPartPr/>
              <p14:nvPr/>
            </p14:nvContentPartPr>
            <p14:xfrm>
              <a:off x="2906640" y="4374000"/>
              <a:ext cx="5059440" cy="1176480"/>
            </p14:xfrm>
          </p:contentPart>
        </mc:Choice>
        <mc:Fallback xmlns="">
          <p:pic>
            <p:nvPicPr>
              <p:cNvPr id="2" name="Ink 1">
                <a:extLst>
                  <a:ext uri="{FF2B5EF4-FFF2-40B4-BE49-F238E27FC236}">
                    <a16:creationId xmlns:a16="http://schemas.microsoft.com/office/drawing/2014/main" id="{5FCC0ED3-D554-F5CD-9241-3AC48EC59B3D}"/>
                  </a:ext>
                </a:extLst>
              </p:cNvPr>
              <p:cNvPicPr/>
              <p:nvPr/>
            </p:nvPicPr>
            <p:blipFill>
              <a:blip r:embed="rId4"/>
              <a:stretch>
                <a:fillRect/>
              </a:stretch>
            </p:blipFill>
            <p:spPr>
              <a:xfrm>
                <a:off x="2897280" y="4364640"/>
                <a:ext cx="5078160" cy="1195200"/>
              </a:xfrm>
              <a:prstGeom prst="rect">
                <a:avLst/>
              </a:prstGeom>
            </p:spPr>
          </p:pic>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92163" y="1762125"/>
            <a:ext cx="7570787" cy="2530971"/>
          </a:xfrm>
        </p:spPr>
        <p:txBody>
          <a:bodyPr>
            <a:normAutofit/>
          </a:bodyPr>
          <a:lstStyle/>
          <a:p>
            <a:r>
              <a:rPr lang="en-US" dirty="0"/>
              <a:t>Invented by British scientist Sir Charles Wheatstone in 1854</a:t>
            </a:r>
          </a:p>
          <a:p>
            <a:r>
              <a:rPr lang="en-US" dirty="0"/>
              <a:t>Used as the standard field system by the British Army in World War I and the U.S. Army and other Allied forces during World War II</a:t>
            </a:r>
          </a:p>
        </p:txBody>
      </p:sp>
      <p:sp>
        <p:nvSpPr>
          <p:cNvPr id="79874" name="Rectangle 2"/>
          <p:cNvSpPr>
            <a:spLocks noGrp="1" noChangeArrowheads="1"/>
          </p:cNvSpPr>
          <p:nvPr>
            <p:ph type="title"/>
          </p:nvPr>
        </p:nvSpPr>
        <p:spPr/>
        <p:txBody>
          <a:bodyPr/>
          <a:lstStyle/>
          <a:p>
            <a:pPr eaLnBrk="1" hangingPunct="1">
              <a:defRPr/>
            </a:pPr>
            <a:r>
              <a:rPr lang="en-AU" dirty="0"/>
              <a:t>Playfair Cipher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792163" y="1676401"/>
            <a:ext cx="7570787" cy="4375150"/>
          </a:xfrm>
        </p:spPr>
        <p:txBody>
          <a:bodyPr/>
          <a:lstStyle/>
          <a:p>
            <a:r>
              <a:rPr lang="en-AU" dirty="0"/>
              <a:t>Fill in letters of keyword (minus duplicates) from left to right and from top to bottom, then fill in the remainder of the matrix with the remaining letters in alphabetic order</a:t>
            </a:r>
          </a:p>
          <a:p>
            <a:r>
              <a:rPr lang="en-AU" dirty="0"/>
              <a:t>Using the keyword MONARCHY:</a:t>
            </a:r>
          </a:p>
        </p:txBody>
      </p:sp>
      <p:sp>
        <p:nvSpPr>
          <p:cNvPr id="80898" name="Rectangle 2"/>
          <p:cNvSpPr>
            <a:spLocks noGrp="1" noChangeArrowheads="1"/>
          </p:cNvSpPr>
          <p:nvPr>
            <p:ph type="title"/>
          </p:nvPr>
        </p:nvSpPr>
        <p:spPr/>
        <p:txBody>
          <a:bodyPr/>
          <a:lstStyle/>
          <a:p>
            <a:r>
              <a:rPr lang="en-AU" dirty="0"/>
              <a:t>Playfair Key Matrix</a:t>
            </a:r>
          </a:p>
        </p:txBody>
      </p:sp>
      <p:graphicFrame>
        <p:nvGraphicFramePr>
          <p:cNvPr id="80947" name="Group 51"/>
          <p:cNvGraphicFramePr>
            <a:graphicFrameLocks noGrp="1"/>
          </p:cNvGraphicFramePr>
          <p:nvPr>
            <p:extLst>
              <p:ext uri="{D42A27DB-BD31-4B8C-83A1-F6EECF244321}">
                <p14:modId xmlns:p14="http://schemas.microsoft.com/office/powerpoint/2010/main" val="114563692"/>
              </p:ext>
            </p:extLst>
          </p:nvPr>
        </p:nvGraphicFramePr>
        <p:xfrm>
          <a:off x="2267744" y="3933056"/>
          <a:ext cx="4724400" cy="2229803"/>
        </p:xfrm>
        <a:graphic>
          <a:graphicData uri="http://schemas.openxmlformats.org/drawingml/2006/table">
            <a:tbl>
              <a:tblPr/>
              <a:tblGrid>
                <a:gridCol w="946150">
                  <a:extLst>
                    <a:ext uri="{9D8B030D-6E8A-4147-A177-3AD203B41FA5}">
                      <a16:colId xmlns:a16="http://schemas.microsoft.com/office/drawing/2014/main" val="20000"/>
                    </a:ext>
                  </a:extLst>
                </a:gridCol>
                <a:gridCol w="942975">
                  <a:extLst>
                    <a:ext uri="{9D8B030D-6E8A-4147-A177-3AD203B41FA5}">
                      <a16:colId xmlns:a16="http://schemas.microsoft.com/office/drawing/2014/main" val="20001"/>
                    </a:ext>
                  </a:extLst>
                </a:gridCol>
                <a:gridCol w="911225">
                  <a:extLst>
                    <a:ext uri="{9D8B030D-6E8A-4147-A177-3AD203B41FA5}">
                      <a16:colId xmlns:a16="http://schemas.microsoft.com/office/drawing/2014/main" val="20002"/>
                    </a:ext>
                  </a:extLst>
                </a:gridCol>
                <a:gridCol w="977900">
                  <a:extLst>
                    <a:ext uri="{9D8B030D-6E8A-4147-A177-3AD203B41FA5}">
                      <a16:colId xmlns:a16="http://schemas.microsoft.com/office/drawing/2014/main" val="20003"/>
                    </a:ext>
                  </a:extLst>
                </a:gridCol>
                <a:gridCol w="946150">
                  <a:extLst>
                    <a:ext uri="{9D8B030D-6E8A-4147-A177-3AD203B41FA5}">
                      <a16:colId xmlns:a16="http://schemas.microsoft.com/office/drawing/2014/main" val="20004"/>
                    </a:ext>
                  </a:extLst>
                </a:gridCol>
              </a:tblGrid>
              <a:tr h="180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2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2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2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5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1">
            <a:extLst>
              <a:ext uri="{FF2B5EF4-FFF2-40B4-BE49-F238E27FC236}">
                <a16:creationId xmlns:a16="http://schemas.microsoft.com/office/drawing/2014/main" id="{FA703332-A6F0-676D-E198-ED397626762E}"/>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2373D39-DE81-4880-8EE1-784594EE0252}" type="slidenum">
              <a:rPr lang="en-US" altLang="en-US" smtClean="0"/>
              <a:pPr/>
              <a:t>39</a:t>
            </a:fld>
            <a:endParaRPr lang="en-US" altLang="en-US" sz="1200" i="0" baseline="0">
              <a:latin typeface="Arial" panose="020B0604020202020204" pitchFamily="34" charset="0"/>
            </a:endParaRPr>
          </a:p>
        </p:txBody>
      </p:sp>
      <p:pic>
        <p:nvPicPr>
          <p:cNvPr id="89100" name="Picture 13">
            <a:extLst>
              <a:ext uri="{FF2B5EF4-FFF2-40B4-BE49-F238E27FC236}">
                <a16:creationId xmlns:a16="http://schemas.microsoft.com/office/drawing/2014/main" id="{A8031133-2AEA-29D0-7AAF-72AD9F93C7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7363"/>
            <a:ext cx="4805363" cy="235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101" name="Text Box 14">
            <a:extLst>
              <a:ext uri="{FF2B5EF4-FFF2-40B4-BE49-F238E27FC236}">
                <a16:creationId xmlns:a16="http://schemas.microsoft.com/office/drawing/2014/main" id="{D2BEAACF-C865-53BF-CE33-0D771F99827B}"/>
              </a:ext>
            </a:extLst>
          </p:cNvPr>
          <p:cNvSpPr txBox="1">
            <a:spLocks noChangeArrowheads="1"/>
          </p:cNvSpPr>
          <p:nvPr/>
        </p:nvSpPr>
        <p:spPr bwMode="auto">
          <a:xfrm>
            <a:off x="1066800" y="1066800"/>
            <a:ext cx="33714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000" baseline="0" dirty="0"/>
              <a:t>An example of Playfair cipher</a:t>
            </a:r>
          </a:p>
        </p:txBody>
      </p:sp>
      <p:sp>
        <p:nvSpPr>
          <p:cNvPr id="89102" name="Rectangle 15">
            <a:extLst>
              <a:ext uri="{FF2B5EF4-FFF2-40B4-BE49-F238E27FC236}">
                <a16:creationId xmlns:a16="http://schemas.microsoft.com/office/drawing/2014/main" id="{27F35B99-E06A-AB4C-6C20-D7C87B108728}"/>
              </a:ext>
            </a:extLst>
          </p:cNvPr>
          <p:cNvSpPr>
            <a:spLocks noChangeArrowheads="1"/>
          </p:cNvSpPr>
          <p:nvPr/>
        </p:nvSpPr>
        <p:spPr bwMode="auto">
          <a:xfrm>
            <a:off x="152400" y="44196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dirty="0"/>
              <a:t>To encrypt the plaintext “hello” </a:t>
            </a:r>
            <a:r>
              <a:rPr lang="en-US" altLang="en-US" sz="2400" i="0" baseline="0" dirty="0">
                <a:sym typeface="Wingdings" panose="05000000000000000000" pitchFamily="2" charset="2"/>
              </a:rPr>
              <a:t>  </a:t>
            </a:r>
            <a:r>
              <a:rPr lang="en-US" altLang="en-US" sz="2400" i="0" baseline="0" dirty="0" err="1">
                <a:sym typeface="Wingdings" panose="05000000000000000000" pitchFamily="2" charset="2"/>
              </a:rPr>
              <a:t>helxlox</a:t>
            </a:r>
            <a:endParaRPr lang="en-US" altLang="en-US" sz="2400" i="0" baseline="0" dirty="0"/>
          </a:p>
        </p:txBody>
      </p:sp>
      <p:pic>
        <p:nvPicPr>
          <p:cNvPr id="89103" name="Picture 16">
            <a:extLst>
              <a:ext uri="{FF2B5EF4-FFF2-40B4-BE49-F238E27FC236}">
                <a16:creationId xmlns:a16="http://schemas.microsoft.com/office/drawing/2014/main" id="{0A71338E-D452-1C08-6DFC-DE38FFCCFF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953000"/>
            <a:ext cx="8062913"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104" name="Text Box 17">
            <a:extLst>
              <a:ext uri="{FF2B5EF4-FFF2-40B4-BE49-F238E27FC236}">
                <a16:creationId xmlns:a16="http://schemas.microsoft.com/office/drawing/2014/main" id="{FC710E2C-45B8-A50C-E167-ED07AB5C5E94}"/>
              </a:ext>
            </a:extLst>
          </p:cNvPr>
          <p:cNvSpPr txBox="1">
            <a:spLocks noChangeArrowheads="1"/>
          </p:cNvSpPr>
          <p:nvPr/>
        </p:nvSpPr>
        <p:spPr bwMode="auto">
          <a:xfrm>
            <a:off x="1547664" y="360660"/>
            <a:ext cx="3503716" cy="46166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dirty="0">
                <a:solidFill>
                  <a:schemeClr val="bg1"/>
                </a:solidFill>
              </a:rPr>
              <a:t>Example 3.15 (</a:t>
            </a:r>
            <a:r>
              <a:rPr lang="en-US" altLang="en-US" sz="2400" i="0" baseline="0" dirty="0" err="1">
                <a:solidFill>
                  <a:schemeClr val="bg1"/>
                </a:solidFill>
              </a:rPr>
              <a:t>Forouzan</a:t>
            </a:r>
            <a:r>
              <a:rPr lang="en-US" altLang="en-US" sz="2400" i="0" baseline="0" dirty="0">
                <a:solidFill>
                  <a:schemeClr val="bg1"/>
                </a:solidFill>
              </a:rPr>
              <a:t>)</a:t>
            </a:r>
            <a:endParaRPr lang="en-US" altLang="en-US" sz="2000" baseline="0" dirty="0">
              <a:solidFill>
                <a:schemeClr val="bg1"/>
              </a:solidFill>
            </a:endParaRP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9CE47C60-6881-A6C1-DA24-21991201E800}"/>
                  </a:ext>
                </a:extLst>
              </p14:cNvPr>
              <p14:cNvContentPartPr/>
              <p14:nvPr/>
            </p14:nvContentPartPr>
            <p14:xfrm>
              <a:off x="4098240" y="1056240"/>
              <a:ext cx="4452840" cy="3188520"/>
            </p14:xfrm>
          </p:contentPart>
        </mc:Choice>
        <mc:Fallback xmlns="">
          <p:pic>
            <p:nvPicPr>
              <p:cNvPr id="2" name="Ink 1">
                <a:extLst>
                  <a:ext uri="{FF2B5EF4-FFF2-40B4-BE49-F238E27FC236}">
                    <a16:creationId xmlns:a16="http://schemas.microsoft.com/office/drawing/2014/main" id="{9CE47C60-6881-A6C1-DA24-21991201E800}"/>
                  </a:ext>
                </a:extLst>
              </p:cNvPr>
              <p:cNvPicPr/>
              <p:nvPr/>
            </p:nvPicPr>
            <p:blipFill>
              <a:blip r:embed="rId6"/>
              <a:stretch>
                <a:fillRect/>
              </a:stretch>
            </p:blipFill>
            <p:spPr>
              <a:xfrm>
                <a:off x="4088880" y="1046880"/>
                <a:ext cx="4471560" cy="3207240"/>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449A1-4185-1B93-1324-D7D8CE544ED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735965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1">
            <a:extLst>
              <a:ext uri="{FF2B5EF4-FFF2-40B4-BE49-F238E27FC236}">
                <a16:creationId xmlns:a16="http://schemas.microsoft.com/office/drawing/2014/main" id="{4120B098-DBE7-C2D6-993A-A1D399E55CF6}"/>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pPr>
              <a:defRPr/>
            </a:pPr>
            <a:r>
              <a:rPr lang="en-US" altLang="en-US"/>
              <a:t>3.</a:t>
            </a:r>
            <a:fld id="{D4899CCA-3ACD-4C1A-A4DE-30A499FBB9D3}" type="slidenum">
              <a:rPr lang="en-US" altLang="en-US" smtClean="0"/>
              <a:pPr>
                <a:defRPr/>
              </a:pPr>
              <a:t>40</a:t>
            </a:fld>
            <a:endParaRPr lang="en-US" altLang="en-US" sz="1200" i="0" baseline="0">
              <a:latin typeface="Arial" panose="020B0604020202020204" pitchFamily="34" charset="0"/>
            </a:endParaRPr>
          </a:p>
        </p:txBody>
      </p:sp>
      <p:sp>
        <p:nvSpPr>
          <p:cNvPr id="99339" name="Text Box 11">
            <a:extLst>
              <a:ext uri="{FF2B5EF4-FFF2-40B4-BE49-F238E27FC236}">
                <a16:creationId xmlns:a16="http://schemas.microsoft.com/office/drawing/2014/main" id="{2E3EB36B-5EA0-AB26-F374-E71F84671F82}"/>
              </a:ext>
            </a:extLst>
          </p:cNvPr>
          <p:cNvSpPr txBox="1">
            <a:spLocks noChangeArrowheads="1"/>
          </p:cNvSpPr>
          <p:nvPr/>
        </p:nvSpPr>
        <p:spPr bwMode="auto">
          <a:xfrm>
            <a:off x="1905000" y="289689"/>
            <a:ext cx="41791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i="0" baseline="0" dirty="0"/>
              <a:t>Hill Cipher</a:t>
            </a:r>
          </a:p>
        </p:txBody>
      </p:sp>
      <p:pic>
        <p:nvPicPr>
          <p:cNvPr id="99340" name="Picture 13">
            <a:extLst>
              <a:ext uri="{FF2B5EF4-FFF2-40B4-BE49-F238E27FC236}">
                <a16:creationId xmlns:a16="http://schemas.microsoft.com/office/drawing/2014/main" id="{E501CAF0-08F9-AB73-9898-9ED1B5530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3684588" cy="254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41" name="Text Box 14">
            <a:extLst>
              <a:ext uri="{FF2B5EF4-FFF2-40B4-BE49-F238E27FC236}">
                <a16:creationId xmlns:a16="http://schemas.microsoft.com/office/drawing/2014/main" id="{F1AB4D0E-0AE5-21A4-EA31-62006D5C3688}"/>
              </a:ext>
            </a:extLst>
          </p:cNvPr>
          <p:cNvSpPr txBox="1">
            <a:spLocks noChangeArrowheads="1"/>
          </p:cNvSpPr>
          <p:nvPr/>
        </p:nvSpPr>
        <p:spPr bwMode="auto">
          <a:xfrm>
            <a:off x="76200" y="1143000"/>
            <a:ext cx="4060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a:solidFill>
                  <a:schemeClr val="folHlink"/>
                </a:solidFill>
              </a:rPr>
              <a:t>Figure 3.15  </a:t>
            </a:r>
            <a:r>
              <a:rPr lang="en-US" altLang="en-US" sz="2000" baseline="0"/>
              <a:t>Key in the Hill cipher</a:t>
            </a:r>
          </a:p>
        </p:txBody>
      </p:sp>
      <p:pic>
        <p:nvPicPr>
          <p:cNvPr id="99342" name="Picture 15">
            <a:extLst>
              <a:ext uri="{FF2B5EF4-FFF2-40B4-BE49-F238E27FC236}">
                <a16:creationId xmlns:a16="http://schemas.microsoft.com/office/drawing/2014/main" id="{CFBD6BE3-F732-0847-C610-32F41196C4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286000"/>
            <a:ext cx="4387850"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43" name="Line 16">
            <a:extLst>
              <a:ext uri="{FF2B5EF4-FFF2-40B4-BE49-F238E27FC236}">
                <a16:creationId xmlns:a16="http://schemas.microsoft.com/office/drawing/2014/main" id="{231B6498-A0B1-E58D-540B-B9615D6A254D}"/>
              </a:ext>
            </a:extLst>
          </p:cNvPr>
          <p:cNvSpPr>
            <a:spLocks noChangeShapeType="1"/>
          </p:cNvSpPr>
          <p:nvPr/>
        </p:nvSpPr>
        <p:spPr bwMode="auto">
          <a:xfrm>
            <a:off x="519936" y="4725144"/>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44" name="Line 17">
            <a:extLst>
              <a:ext uri="{FF2B5EF4-FFF2-40B4-BE49-F238E27FC236}">
                <a16:creationId xmlns:a16="http://schemas.microsoft.com/office/drawing/2014/main" id="{9EA44ACB-57D8-FC9C-092A-C7CBCAB08513}"/>
              </a:ext>
            </a:extLst>
          </p:cNvPr>
          <p:cNvSpPr>
            <a:spLocks noChangeShapeType="1"/>
          </p:cNvSpPr>
          <p:nvPr/>
        </p:nvSpPr>
        <p:spPr bwMode="auto">
          <a:xfrm>
            <a:off x="508329" y="6400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45" name="Rectangle 18">
            <a:extLst>
              <a:ext uri="{FF2B5EF4-FFF2-40B4-BE49-F238E27FC236}">
                <a16:creationId xmlns:a16="http://schemas.microsoft.com/office/drawing/2014/main" id="{B6A75F04-8943-7B01-F395-D45C147A535A}"/>
              </a:ext>
            </a:extLst>
          </p:cNvPr>
          <p:cNvSpPr>
            <a:spLocks noChangeArrowheads="1"/>
          </p:cNvSpPr>
          <p:nvPr/>
        </p:nvSpPr>
        <p:spPr bwMode="auto">
          <a:xfrm>
            <a:off x="546429" y="4801345"/>
            <a:ext cx="8077200" cy="156966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ctr"/>
            <a:r>
              <a:rPr lang="en-US" altLang="en-US" sz="3200" b="0" i="0" baseline="0" dirty="0">
                <a:latin typeface="Arial" panose="020B0604020202020204" pitchFamily="34" charset="0"/>
              </a:rPr>
              <a:t>P, C, and K are matrices in modulo 26</a:t>
            </a:r>
          </a:p>
          <a:p>
            <a:pPr algn="ctr"/>
            <a:r>
              <a:rPr lang="en-US" altLang="en-US" sz="3200" b="0" i="0" baseline="0" dirty="0">
                <a:latin typeface="Arial" panose="020B0604020202020204" pitchFamily="34" charset="0"/>
              </a:rPr>
              <a:t>C = P </a:t>
            </a:r>
            <a:r>
              <a:rPr lang="en-US" altLang="en-US" sz="3200" b="0" i="0" baseline="0" dirty="0">
                <a:latin typeface="Arial" panose="020B0604020202020204" pitchFamily="34" charset="0"/>
                <a:sym typeface="Symbol" panose="05050102010706020507" pitchFamily="18" charset="2"/>
              </a:rPr>
              <a:t></a:t>
            </a:r>
            <a:r>
              <a:rPr lang="en-US" altLang="en-US" sz="3200" b="0" i="0" baseline="0" dirty="0">
                <a:latin typeface="Arial" panose="020B0604020202020204" pitchFamily="34" charset="0"/>
              </a:rPr>
              <a:t> K (mod 26)</a:t>
            </a:r>
          </a:p>
          <a:p>
            <a:pPr algn="ctr"/>
            <a:r>
              <a:rPr lang="en-US" altLang="en-US" sz="3200" b="0" i="0" baseline="0" dirty="0">
                <a:latin typeface="Arial" panose="020B0604020202020204" pitchFamily="34" charset="0"/>
              </a:rPr>
              <a:t>P = C </a:t>
            </a:r>
            <a:r>
              <a:rPr lang="en-US" altLang="en-US" sz="3200" b="0" i="0" baseline="0" dirty="0">
                <a:latin typeface="Arial" panose="020B0604020202020204" pitchFamily="34" charset="0"/>
                <a:sym typeface="Symbol" panose="05050102010706020507" pitchFamily="18" charset="2"/>
              </a:rPr>
              <a:t></a:t>
            </a:r>
            <a:r>
              <a:rPr lang="en-US" altLang="en-US" sz="3200" b="0" i="0" baseline="0" dirty="0">
                <a:latin typeface="Arial" panose="020B0604020202020204" pitchFamily="34" charset="0"/>
              </a:rPr>
              <a:t> K</a:t>
            </a:r>
            <a:r>
              <a:rPr lang="en-US" altLang="en-US" sz="3200" b="0" i="0" baseline="30000" dirty="0">
                <a:latin typeface="Arial" panose="020B0604020202020204" pitchFamily="34" charset="0"/>
              </a:rPr>
              <a:t>-1</a:t>
            </a:r>
            <a:r>
              <a:rPr lang="en-US" altLang="en-US" sz="3200" b="0" i="0" baseline="0" dirty="0">
                <a:latin typeface="Arial" panose="020B0604020202020204" pitchFamily="34" charset="0"/>
              </a:rPr>
              <a:t> (mod 26)</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32DC74F1-AA9F-7BB0-909A-A7118F751481}"/>
                  </a:ext>
                </a:extLst>
              </p14:cNvPr>
              <p14:cNvContentPartPr/>
              <p14:nvPr/>
            </p14:nvContentPartPr>
            <p14:xfrm>
              <a:off x="5160240" y="1560240"/>
              <a:ext cx="3119760" cy="337680"/>
            </p14:xfrm>
          </p:contentPart>
        </mc:Choice>
        <mc:Fallback xmlns="">
          <p:pic>
            <p:nvPicPr>
              <p:cNvPr id="2" name="Ink 1">
                <a:extLst>
                  <a:ext uri="{FF2B5EF4-FFF2-40B4-BE49-F238E27FC236}">
                    <a16:creationId xmlns:a16="http://schemas.microsoft.com/office/drawing/2014/main" id="{32DC74F1-AA9F-7BB0-909A-A7118F751481}"/>
                  </a:ext>
                </a:extLst>
              </p:cNvPr>
              <p:cNvPicPr/>
              <p:nvPr/>
            </p:nvPicPr>
            <p:blipFill>
              <a:blip r:embed="rId6"/>
              <a:stretch>
                <a:fillRect/>
              </a:stretch>
            </p:blipFill>
            <p:spPr>
              <a:xfrm>
                <a:off x="5150880" y="1550880"/>
                <a:ext cx="3138480" cy="356400"/>
              </a:xfrm>
              <a:prstGeom prst="rect">
                <a:avLst/>
              </a:prstGeom>
            </p:spPr>
          </p:pic>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1">
            <a:extLst>
              <a:ext uri="{FF2B5EF4-FFF2-40B4-BE49-F238E27FC236}">
                <a16:creationId xmlns:a16="http://schemas.microsoft.com/office/drawing/2014/main" id="{C17E3236-3A39-11C7-83AB-532162DEFB8E}"/>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pPr>
              <a:defRPr/>
            </a:pPr>
            <a:r>
              <a:rPr lang="en-US" altLang="en-US"/>
              <a:t>3.</a:t>
            </a:r>
            <a:fld id="{D4899CCA-3ACD-4C1A-A4DE-30A499FBB9D3}" type="slidenum">
              <a:rPr lang="en-US" altLang="en-US" smtClean="0"/>
              <a:pPr>
                <a:defRPr/>
              </a:pPr>
              <a:t>41</a:t>
            </a:fld>
            <a:endParaRPr lang="en-US" altLang="en-US" sz="1200" i="0" baseline="0">
              <a:latin typeface="Arial" panose="020B0604020202020204" pitchFamily="34" charset="0"/>
            </a:endParaRPr>
          </a:p>
        </p:txBody>
      </p:sp>
      <p:sp>
        <p:nvSpPr>
          <p:cNvPr id="101386" name="Text Box 9">
            <a:extLst>
              <a:ext uri="{FF2B5EF4-FFF2-40B4-BE49-F238E27FC236}">
                <a16:creationId xmlns:a16="http://schemas.microsoft.com/office/drawing/2014/main" id="{5610F6D7-431A-05E0-4001-32ABA91BC30B}"/>
              </a:ext>
            </a:extLst>
          </p:cNvPr>
          <p:cNvSpPr txBox="1">
            <a:spLocks noChangeArrowheads="1"/>
          </p:cNvSpPr>
          <p:nvPr/>
        </p:nvSpPr>
        <p:spPr bwMode="auto">
          <a:xfrm>
            <a:off x="1143000" y="0"/>
            <a:ext cx="18950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baseline="0" dirty="0"/>
              <a:t>  Example</a:t>
            </a:r>
          </a:p>
        </p:txBody>
      </p:sp>
      <p:sp>
        <p:nvSpPr>
          <p:cNvPr id="101387" name="Rectangle 10">
            <a:extLst>
              <a:ext uri="{FF2B5EF4-FFF2-40B4-BE49-F238E27FC236}">
                <a16:creationId xmlns:a16="http://schemas.microsoft.com/office/drawing/2014/main" id="{972E6E20-A58D-A88D-4DA2-45ADD9C1DEB5}"/>
              </a:ext>
            </a:extLst>
          </p:cNvPr>
          <p:cNvSpPr>
            <a:spLocks noChangeArrowheads="1"/>
          </p:cNvSpPr>
          <p:nvPr/>
        </p:nvSpPr>
        <p:spPr bwMode="auto">
          <a:xfrm>
            <a:off x="152400" y="1022350"/>
            <a:ext cx="8839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For example, the plaintext “code is ready” can make a 3 × 4 matrix when adding extra bogus character “z” to the last block and removing the spaces. The ciphertext is “OHKNIHGKLISS”.</a:t>
            </a:r>
          </a:p>
        </p:txBody>
      </p:sp>
      <p:pic>
        <p:nvPicPr>
          <p:cNvPr id="101389" name="Picture 13">
            <a:extLst>
              <a:ext uri="{FF2B5EF4-FFF2-40B4-BE49-F238E27FC236}">
                <a16:creationId xmlns:a16="http://schemas.microsoft.com/office/drawing/2014/main" id="{903B09FA-F517-081D-DFA2-0268B2068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8" y="3054350"/>
            <a:ext cx="5018087"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90" name="Text Box 14">
            <a:extLst>
              <a:ext uri="{FF2B5EF4-FFF2-40B4-BE49-F238E27FC236}">
                <a16:creationId xmlns:a16="http://schemas.microsoft.com/office/drawing/2014/main" id="{F0A12D21-4FE6-8586-4802-81386D4CF3C6}"/>
              </a:ext>
            </a:extLst>
          </p:cNvPr>
          <p:cNvSpPr txBox="1">
            <a:spLocks noChangeArrowheads="1"/>
          </p:cNvSpPr>
          <p:nvPr/>
        </p:nvSpPr>
        <p:spPr bwMode="auto">
          <a:xfrm>
            <a:off x="2544763" y="2438400"/>
            <a:ext cx="324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dirty="0">
                <a:solidFill>
                  <a:schemeClr val="folHlink"/>
                </a:solidFill>
              </a:rPr>
              <a:t>Figure 3.16  </a:t>
            </a:r>
            <a:r>
              <a:rPr lang="en-US" altLang="en-US" sz="2000" baseline="0" dirty="0"/>
              <a:t>Example 3.20</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B8C63B4-1AA0-1CA9-E62D-0ED6B729FA15}"/>
                  </a:ext>
                </a:extLst>
              </p14:cNvPr>
              <p14:cNvContentPartPr/>
              <p14:nvPr/>
            </p14:nvContentPartPr>
            <p14:xfrm>
              <a:off x="4964040" y="6269760"/>
              <a:ext cx="70200" cy="41760"/>
            </p14:xfrm>
          </p:contentPart>
        </mc:Choice>
        <mc:Fallback xmlns="">
          <p:pic>
            <p:nvPicPr>
              <p:cNvPr id="2" name="Ink 1">
                <a:extLst>
                  <a:ext uri="{FF2B5EF4-FFF2-40B4-BE49-F238E27FC236}">
                    <a16:creationId xmlns:a16="http://schemas.microsoft.com/office/drawing/2014/main" id="{4B8C63B4-1AA0-1CA9-E62D-0ED6B729FA15}"/>
                  </a:ext>
                </a:extLst>
              </p:cNvPr>
              <p:cNvPicPr/>
              <p:nvPr/>
            </p:nvPicPr>
            <p:blipFill>
              <a:blip r:embed="rId5"/>
              <a:stretch>
                <a:fillRect/>
              </a:stretch>
            </p:blipFill>
            <p:spPr>
              <a:xfrm>
                <a:off x="4954680" y="6260400"/>
                <a:ext cx="889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CA4110A1-53A7-39D1-4B2E-6EEC841C72F1}"/>
                  </a:ext>
                </a:extLst>
              </p14:cNvPr>
              <p14:cNvContentPartPr/>
              <p14:nvPr/>
            </p14:nvContentPartPr>
            <p14:xfrm>
              <a:off x="516240" y="1443960"/>
              <a:ext cx="8244720" cy="4340880"/>
            </p14:xfrm>
          </p:contentPart>
        </mc:Choice>
        <mc:Fallback xmlns="">
          <p:pic>
            <p:nvPicPr>
              <p:cNvPr id="3" name="Ink 2">
                <a:extLst>
                  <a:ext uri="{FF2B5EF4-FFF2-40B4-BE49-F238E27FC236}">
                    <a16:creationId xmlns:a16="http://schemas.microsoft.com/office/drawing/2014/main" id="{CA4110A1-53A7-39D1-4B2E-6EEC841C72F1}"/>
                  </a:ext>
                </a:extLst>
              </p:cNvPr>
              <p:cNvPicPr/>
              <p:nvPr/>
            </p:nvPicPr>
            <p:blipFill>
              <a:blip r:embed="rId7"/>
              <a:stretch>
                <a:fillRect/>
              </a:stretch>
            </p:blipFill>
            <p:spPr>
              <a:xfrm>
                <a:off x="506880" y="1434600"/>
                <a:ext cx="8263440" cy="4359600"/>
              </a:xfrm>
              <a:prstGeom prst="rect">
                <a:avLst/>
              </a:prstGeom>
            </p:spPr>
          </p:pic>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1">
            <a:extLst>
              <a:ext uri="{FF2B5EF4-FFF2-40B4-BE49-F238E27FC236}">
                <a16:creationId xmlns:a16="http://schemas.microsoft.com/office/drawing/2014/main" id="{0ECA72C7-AA65-280D-F381-D2738B9ABDD3}"/>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pPr>
              <a:defRPr/>
            </a:pPr>
            <a:r>
              <a:rPr lang="en-US" altLang="en-US"/>
              <a:t>3.</a:t>
            </a:r>
            <a:fld id="{D4899CCA-3ACD-4C1A-A4DE-30A499FBB9D3}" type="slidenum">
              <a:rPr lang="en-US" altLang="en-US" smtClean="0"/>
              <a:pPr>
                <a:defRPr/>
              </a:pPr>
              <a:t>42</a:t>
            </a:fld>
            <a:endParaRPr lang="en-US" altLang="en-US" sz="1200" i="0" baseline="0">
              <a:latin typeface="Arial" panose="020B0604020202020204" pitchFamily="34" charset="0"/>
            </a:endParaRPr>
          </a:p>
        </p:txBody>
      </p:sp>
      <p:sp>
        <p:nvSpPr>
          <p:cNvPr id="103435" name="Rectangle 10">
            <a:extLst>
              <a:ext uri="{FF2B5EF4-FFF2-40B4-BE49-F238E27FC236}">
                <a16:creationId xmlns:a16="http://schemas.microsoft.com/office/drawing/2014/main" id="{B7EDA14F-95A2-0FF5-0D97-63EA1FB76BFA}"/>
              </a:ext>
            </a:extLst>
          </p:cNvPr>
          <p:cNvSpPr>
            <a:spLocks noChangeArrowheads="1"/>
          </p:cNvSpPr>
          <p:nvPr/>
        </p:nvSpPr>
        <p:spPr bwMode="auto">
          <a:xfrm>
            <a:off x="152400" y="1022350"/>
            <a:ext cx="8839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Assume that Eve knows that </a:t>
            </a:r>
            <a:r>
              <a:rPr lang="en-US" altLang="en-US" sz="2400" baseline="0"/>
              <a:t>m</a:t>
            </a:r>
            <a:r>
              <a:rPr lang="en-US" altLang="en-US" sz="2400" i="0" baseline="0"/>
              <a:t> = 3. She has intercepted three plaintext/ciphertext pair blocks (not necessarily from the same message) as shown in Figure 3.17.</a:t>
            </a:r>
          </a:p>
        </p:txBody>
      </p:sp>
      <p:sp>
        <p:nvSpPr>
          <p:cNvPr id="103437" name="Text Box 13">
            <a:extLst>
              <a:ext uri="{FF2B5EF4-FFF2-40B4-BE49-F238E27FC236}">
                <a16:creationId xmlns:a16="http://schemas.microsoft.com/office/drawing/2014/main" id="{14A6A9F1-CF8D-1F32-0EBF-D948C61654CF}"/>
              </a:ext>
            </a:extLst>
          </p:cNvPr>
          <p:cNvSpPr txBox="1">
            <a:spLocks noChangeArrowheads="1"/>
          </p:cNvSpPr>
          <p:nvPr/>
        </p:nvSpPr>
        <p:spPr bwMode="auto">
          <a:xfrm>
            <a:off x="2544763" y="2438400"/>
            <a:ext cx="324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a:solidFill>
                  <a:schemeClr val="folHlink"/>
                </a:solidFill>
              </a:rPr>
              <a:t>Figure 3.17  </a:t>
            </a:r>
            <a:r>
              <a:rPr lang="en-US" altLang="en-US" sz="2000" baseline="0"/>
              <a:t>Example 3.21</a:t>
            </a:r>
          </a:p>
        </p:txBody>
      </p:sp>
      <p:pic>
        <p:nvPicPr>
          <p:cNvPr id="103438" name="Picture 14">
            <a:extLst>
              <a:ext uri="{FF2B5EF4-FFF2-40B4-BE49-F238E27FC236}">
                <a16:creationId xmlns:a16="http://schemas.microsoft.com/office/drawing/2014/main" id="{A8029573-E011-727E-DA15-77DDA8E16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3194050"/>
            <a:ext cx="5915025" cy="313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DCCDE4E-AA0E-6E63-AF56-A38486DB70AB}"/>
                  </a:ext>
                </a:extLst>
              </p14:cNvPr>
              <p14:cNvContentPartPr/>
              <p14:nvPr/>
            </p14:nvContentPartPr>
            <p14:xfrm>
              <a:off x="866520" y="1461240"/>
              <a:ext cx="6532560" cy="4596120"/>
            </p14:xfrm>
          </p:contentPart>
        </mc:Choice>
        <mc:Fallback xmlns="">
          <p:pic>
            <p:nvPicPr>
              <p:cNvPr id="2" name="Ink 1">
                <a:extLst>
                  <a:ext uri="{FF2B5EF4-FFF2-40B4-BE49-F238E27FC236}">
                    <a16:creationId xmlns:a16="http://schemas.microsoft.com/office/drawing/2014/main" id="{3DCCDE4E-AA0E-6E63-AF56-A38486DB70AB}"/>
                  </a:ext>
                </a:extLst>
              </p:cNvPr>
              <p:cNvPicPr/>
              <p:nvPr/>
            </p:nvPicPr>
            <p:blipFill>
              <a:blip r:embed="rId5"/>
              <a:stretch>
                <a:fillRect/>
              </a:stretch>
            </p:blipFill>
            <p:spPr>
              <a:xfrm>
                <a:off x="857160" y="1451880"/>
                <a:ext cx="6551280" cy="4614840"/>
              </a:xfrm>
              <a:prstGeom prst="rect">
                <a:avLst/>
              </a:prstGeom>
            </p:spPr>
          </p:pic>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1">
            <a:extLst>
              <a:ext uri="{FF2B5EF4-FFF2-40B4-BE49-F238E27FC236}">
                <a16:creationId xmlns:a16="http://schemas.microsoft.com/office/drawing/2014/main" id="{71141FD7-0E52-F5E0-EBB7-E8780B060BD9}"/>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pPr>
              <a:defRPr/>
            </a:pPr>
            <a:r>
              <a:rPr lang="en-US" altLang="en-US"/>
              <a:t>3.</a:t>
            </a:r>
            <a:fld id="{D4899CCA-3ACD-4C1A-A4DE-30A499FBB9D3}" type="slidenum">
              <a:rPr lang="en-US" altLang="en-US" smtClean="0"/>
              <a:pPr>
                <a:defRPr/>
              </a:pPr>
              <a:t>43</a:t>
            </a:fld>
            <a:endParaRPr lang="en-US" altLang="en-US" sz="1200" i="0" baseline="0">
              <a:latin typeface="Arial" panose="020B0604020202020204" pitchFamily="34" charset="0"/>
            </a:endParaRPr>
          </a:p>
        </p:txBody>
      </p:sp>
      <p:sp>
        <p:nvSpPr>
          <p:cNvPr id="105483" name="Rectangle 10">
            <a:extLst>
              <a:ext uri="{FF2B5EF4-FFF2-40B4-BE49-F238E27FC236}">
                <a16:creationId xmlns:a16="http://schemas.microsoft.com/office/drawing/2014/main" id="{F1045E9F-69BA-534D-8943-4474D1AAC1F1}"/>
              </a:ext>
            </a:extLst>
          </p:cNvPr>
          <p:cNvSpPr>
            <a:spLocks noChangeArrowheads="1"/>
          </p:cNvSpPr>
          <p:nvPr/>
        </p:nvSpPr>
        <p:spPr bwMode="auto">
          <a:xfrm>
            <a:off x="152400" y="1168311"/>
            <a:ext cx="8839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dirty="0"/>
              <a:t>Eve makes matrices P and C from these pairs. Because P is invertible, she inverts the P matrix and multiplies it by C to get the K matrix as shown in Figure 3.18.</a:t>
            </a:r>
          </a:p>
        </p:txBody>
      </p:sp>
      <p:sp>
        <p:nvSpPr>
          <p:cNvPr id="105485" name="Text Box 12">
            <a:extLst>
              <a:ext uri="{FF2B5EF4-FFF2-40B4-BE49-F238E27FC236}">
                <a16:creationId xmlns:a16="http://schemas.microsoft.com/office/drawing/2014/main" id="{778BA902-E90B-FE01-6A7C-55E6C9CC5C9C}"/>
              </a:ext>
            </a:extLst>
          </p:cNvPr>
          <p:cNvSpPr txBox="1">
            <a:spLocks noChangeArrowheads="1"/>
          </p:cNvSpPr>
          <p:nvPr/>
        </p:nvSpPr>
        <p:spPr bwMode="auto">
          <a:xfrm>
            <a:off x="2544763" y="2514600"/>
            <a:ext cx="324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a:solidFill>
                  <a:schemeClr val="folHlink"/>
                </a:solidFill>
              </a:rPr>
              <a:t>Figure 3.18  </a:t>
            </a:r>
            <a:r>
              <a:rPr lang="en-US" altLang="en-US" sz="2000" baseline="0"/>
              <a:t>Example 3.21</a:t>
            </a:r>
          </a:p>
        </p:txBody>
      </p:sp>
      <p:pic>
        <p:nvPicPr>
          <p:cNvPr id="105486" name="Picture 14">
            <a:extLst>
              <a:ext uri="{FF2B5EF4-FFF2-40B4-BE49-F238E27FC236}">
                <a16:creationId xmlns:a16="http://schemas.microsoft.com/office/drawing/2014/main" id="{B27ED6AE-93F1-83F0-69FC-04C4185B1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3124200"/>
            <a:ext cx="7605713"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87" name="Rectangle 15">
            <a:extLst>
              <a:ext uri="{FF2B5EF4-FFF2-40B4-BE49-F238E27FC236}">
                <a16:creationId xmlns:a16="http://schemas.microsoft.com/office/drawing/2014/main" id="{9268B4CD-C9F1-6459-9B10-703AB3FE61EC}"/>
              </a:ext>
            </a:extLst>
          </p:cNvPr>
          <p:cNvSpPr>
            <a:spLocks noChangeArrowheads="1"/>
          </p:cNvSpPr>
          <p:nvPr/>
        </p:nvSpPr>
        <p:spPr bwMode="auto">
          <a:xfrm>
            <a:off x="152400" y="5776913"/>
            <a:ext cx="883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Now she has the key and can break any ciphertext encrypted with that key.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92163" y="1762125"/>
            <a:ext cx="7570787" cy="3971131"/>
          </a:xfrm>
        </p:spPr>
        <p:txBody>
          <a:bodyPr>
            <a:normAutofit/>
          </a:bodyPr>
          <a:lstStyle/>
          <a:p>
            <a:r>
              <a:rPr lang="en-US" dirty="0"/>
              <a:t>Developed by the mathematician Lester Hill in 1929</a:t>
            </a:r>
          </a:p>
          <a:p>
            <a:r>
              <a:rPr lang="en-US" dirty="0"/>
              <a:t>Strength: It completely hides single-letter frequencies</a:t>
            </a:r>
          </a:p>
          <a:p>
            <a:pPr lvl="1"/>
            <a:r>
              <a:rPr lang="en-US" dirty="0"/>
              <a:t>The use of a larger matrix hides more frequency information</a:t>
            </a:r>
          </a:p>
          <a:p>
            <a:pPr lvl="1"/>
            <a:r>
              <a:rPr lang="en-US" dirty="0"/>
              <a:t>A 3 x 3 Hill cipher hides not only single-letter but also two-letter frequency information</a:t>
            </a:r>
          </a:p>
          <a:p>
            <a:r>
              <a:rPr lang="en-US" dirty="0"/>
              <a:t>Strong against a ciphertext-only attack but easily broken with a known plaintext attack</a:t>
            </a:r>
          </a:p>
        </p:txBody>
      </p:sp>
      <p:sp>
        <p:nvSpPr>
          <p:cNvPr id="5" name="Title 4"/>
          <p:cNvSpPr>
            <a:spLocks noGrp="1"/>
          </p:cNvSpPr>
          <p:nvPr>
            <p:ph type="title"/>
          </p:nvPr>
        </p:nvSpPr>
        <p:spPr/>
        <p:txBody>
          <a:bodyPr/>
          <a:lstStyle/>
          <a:p>
            <a:r>
              <a:rPr lang="en-US" dirty="0"/>
              <a:t>Hill Cipher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a:extLst>
              <a:ext uri="{FF2B5EF4-FFF2-40B4-BE49-F238E27FC236}">
                <a16:creationId xmlns:a16="http://schemas.microsoft.com/office/drawing/2014/main" id="{689A786C-413F-327D-E320-F50CBD19C12C}"/>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45</a:t>
            </a:fld>
            <a:endParaRPr lang="en-US" altLang="en-US" sz="1200" i="0" baseline="0">
              <a:latin typeface="Arial" panose="020B0604020202020204" pitchFamily="34" charset="0"/>
            </a:endParaRPr>
          </a:p>
        </p:txBody>
      </p:sp>
      <p:sp>
        <p:nvSpPr>
          <p:cNvPr id="62475" name="Text Box 11">
            <a:extLst>
              <a:ext uri="{FF2B5EF4-FFF2-40B4-BE49-F238E27FC236}">
                <a16:creationId xmlns:a16="http://schemas.microsoft.com/office/drawing/2014/main" id="{9DF79935-E5A4-38A4-41D2-0EC4FD689FFD}"/>
              </a:ext>
            </a:extLst>
          </p:cNvPr>
          <p:cNvSpPr txBox="1">
            <a:spLocks noChangeArrowheads="1"/>
          </p:cNvSpPr>
          <p:nvPr/>
        </p:nvSpPr>
        <p:spPr bwMode="auto">
          <a:xfrm>
            <a:off x="2183763" y="240046"/>
            <a:ext cx="1936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dirty="0"/>
              <a:t>Rotor Cipher</a:t>
            </a:r>
            <a:endParaRPr lang="en-US" altLang="en-US" sz="2000" baseline="0" dirty="0"/>
          </a:p>
        </p:txBody>
      </p:sp>
      <p:pic>
        <p:nvPicPr>
          <p:cNvPr id="62476" name="Picture 12">
            <a:extLst>
              <a:ext uri="{FF2B5EF4-FFF2-40B4-BE49-F238E27FC236}">
                <a16:creationId xmlns:a16="http://schemas.microsoft.com/office/drawing/2014/main" id="{D8E0C261-09BD-8991-C339-64DF5187F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563" y="2360613"/>
            <a:ext cx="6243637" cy="236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77" name="Text Box 13">
            <a:extLst>
              <a:ext uri="{FF2B5EF4-FFF2-40B4-BE49-F238E27FC236}">
                <a16:creationId xmlns:a16="http://schemas.microsoft.com/office/drawing/2014/main" id="{68D9976F-895D-6F3A-53B8-1A595568036D}"/>
              </a:ext>
            </a:extLst>
          </p:cNvPr>
          <p:cNvSpPr txBox="1">
            <a:spLocks noChangeArrowheads="1"/>
          </p:cNvSpPr>
          <p:nvPr/>
        </p:nvSpPr>
        <p:spPr bwMode="auto">
          <a:xfrm>
            <a:off x="2503488" y="1676400"/>
            <a:ext cx="328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dirty="0">
                <a:solidFill>
                  <a:schemeClr val="folHlink"/>
                </a:solidFill>
              </a:rPr>
              <a:t>Figure 3.19  </a:t>
            </a:r>
            <a:r>
              <a:rPr lang="en-US" altLang="en-US" sz="2000" baseline="0" dirty="0"/>
              <a:t>A rotor cipher</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839E7C5-E698-493C-D080-852C9CC8BF90}"/>
                  </a:ext>
                </a:extLst>
              </p14:cNvPr>
              <p14:cNvContentPartPr/>
              <p14:nvPr/>
            </p14:nvContentPartPr>
            <p14:xfrm>
              <a:off x="5081040" y="2500200"/>
              <a:ext cx="2689920" cy="1559880"/>
            </p14:xfrm>
          </p:contentPart>
        </mc:Choice>
        <mc:Fallback xmlns="">
          <p:pic>
            <p:nvPicPr>
              <p:cNvPr id="2" name="Ink 1">
                <a:extLst>
                  <a:ext uri="{FF2B5EF4-FFF2-40B4-BE49-F238E27FC236}">
                    <a16:creationId xmlns:a16="http://schemas.microsoft.com/office/drawing/2014/main" id="{1839E7C5-E698-493C-D080-852C9CC8BF90}"/>
                  </a:ext>
                </a:extLst>
              </p:cNvPr>
              <p:cNvPicPr/>
              <p:nvPr/>
            </p:nvPicPr>
            <p:blipFill>
              <a:blip r:embed="rId5"/>
              <a:stretch>
                <a:fillRect/>
              </a:stretch>
            </p:blipFill>
            <p:spPr>
              <a:xfrm>
                <a:off x="5071680" y="2490840"/>
                <a:ext cx="2708640" cy="1578600"/>
              </a:xfrm>
              <a:prstGeom prst="rect">
                <a:avLst/>
              </a:prstGeom>
            </p:spPr>
          </p:pic>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609601" y="1268761"/>
            <a:ext cx="4394447" cy="2664295"/>
          </a:xfrm>
        </p:spPr>
        <p:txBody>
          <a:bodyPr>
            <a:normAutofit/>
          </a:bodyPr>
          <a:lstStyle/>
          <a:p>
            <a:r>
              <a:rPr lang="en-US" dirty="0"/>
              <a:t>A rotor machine developed in Germany (early 1920s) </a:t>
            </a:r>
          </a:p>
          <a:p>
            <a:r>
              <a:rPr lang="en-US" dirty="0"/>
              <a:t>Extensively used by the German army in WWII</a:t>
            </a:r>
          </a:p>
          <a:p>
            <a:pPr marL="0" indent="0">
              <a:buNone/>
            </a:pPr>
            <a:endParaRPr lang="en-US" dirty="0"/>
          </a:p>
          <a:p>
            <a:endParaRPr lang="en-US" dirty="0"/>
          </a:p>
        </p:txBody>
      </p:sp>
      <p:sp>
        <p:nvSpPr>
          <p:cNvPr id="91138" name="Rectangle 2"/>
          <p:cNvSpPr>
            <a:spLocks noGrp="1" noChangeArrowheads="1"/>
          </p:cNvSpPr>
          <p:nvPr>
            <p:ph type="title"/>
          </p:nvPr>
        </p:nvSpPr>
        <p:spPr>
          <a:xfrm>
            <a:off x="1403648" y="39689"/>
            <a:ext cx="7740351" cy="941040"/>
          </a:xfrm>
        </p:spPr>
        <p:txBody>
          <a:bodyPr/>
          <a:lstStyle/>
          <a:p>
            <a:r>
              <a:rPr lang="en-US" dirty="0"/>
              <a:t>Enigma Machine</a:t>
            </a:r>
            <a:endParaRPr lang="en-AU" dirty="0"/>
          </a:p>
        </p:txBody>
      </p:sp>
      <p:pic>
        <p:nvPicPr>
          <p:cNvPr id="9218" name="Picture 2" descr="https://upload.wikimedia.org/wikipedia/commons/thumb/3/3e/EnigmaMachineLabeled.jpg/800px-EnigmaMachineLabe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980728"/>
            <a:ext cx="4038198" cy="538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306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1">
            <a:extLst>
              <a:ext uri="{FF2B5EF4-FFF2-40B4-BE49-F238E27FC236}">
                <a16:creationId xmlns:a16="http://schemas.microsoft.com/office/drawing/2014/main" id="{C4FED3B4-510B-C254-4508-988FE6A237BE}"/>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47</a:t>
            </a:fld>
            <a:endParaRPr lang="en-US" altLang="en-US" sz="1200" i="0" baseline="0">
              <a:latin typeface="Arial" panose="020B0604020202020204" pitchFamily="34" charset="0"/>
            </a:endParaRPr>
          </a:p>
        </p:txBody>
      </p:sp>
      <p:sp>
        <p:nvSpPr>
          <p:cNvPr id="63499" name="Text Box 11">
            <a:extLst>
              <a:ext uri="{FF2B5EF4-FFF2-40B4-BE49-F238E27FC236}">
                <a16:creationId xmlns:a16="http://schemas.microsoft.com/office/drawing/2014/main" id="{C5BF5096-A6E2-EC1E-AE83-0CB20DDDBC91}"/>
              </a:ext>
            </a:extLst>
          </p:cNvPr>
          <p:cNvSpPr txBox="1">
            <a:spLocks noChangeArrowheads="1"/>
          </p:cNvSpPr>
          <p:nvPr/>
        </p:nvSpPr>
        <p:spPr bwMode="auto">
          <a:xfrm>
            <a:off x="1462087" y="332656"/>
            <a:ext cx="240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dirty="0"/>
              <a:t>Enigma Machine</a:t>
            </a:r>
            <a:endParaRPr lang="en-US" altLang="en-US" sz="2000" baseline="0" dirty="0"/>
          </a:p>
        </p:txBody>
      </p:sp>
      <p:sp>
        <p:nvSpPr>
          <p:cNvPr id="63500" name="Text Box 13">
            <a:extLst>
              <a:ext uri="{FF2B5EF4-FFF2-40B4-BE49-F238E27FC236}">
                <a16:creationId xmlns:a16="http://schemas.microsoft.com/office/drawing/2014/main" id="{1F22B551-6608-7254-6F63-F96BF3CDCA68}"/>
              </a:ext>
            </a:extLst>
          </p:cNvPr>
          <p:cNvSpPr txBox="1">
            <a:spLocks noChangeArrowheads="1"/>
          </p:cNvSpPr>
          <p:nvPr/>
        </p:nvSpPr>
        <p:spPr bwMode="auto">
          <a:xfrm>
            <a:off x="1676400" y="1524000"/>
            <a:ext cx="5668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a:solidFill>
                  <a:schemeClr val="folHlink"/>
                </a:solidFill>
              </a:rPr>
              <a:t>Figure 3.20  </a:t>
            </a:r>
            <a:r>
              <a:rPr lang="en-US" altLang="en-US" sz="2000" baseline="0"/>
              <a:t>A schematic of the  Enigma machine</a:t>
            </a:r>
          </a:p>
        </p:txBody>
      </p:sp>
      <p:pic>
        <p:nvPicPr>
          <p:cNvPr id="63501" name="Picture 14">
            <a:extLst>
              <a:ext uri="{FF2B5EF4-FFF2-40B4-BE49-F238E27FC236}">
                <a16:creationId xmlns:a16="http://schemas.microsoft.com/office/drawing/2014/main" id="{3D0E4D54-B6FE-2302-F518-066DFB609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438400"/>
            <a:ext cx="3913188" cy="322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FCFC3CE-232B-D29D-E0F3-D04D14844A9A}"/>
                  </a:ext>
                </a:extLst>
              </p14:cNvPr>
              <p14:cNvContentPartPr/>
              <p14:nvPr/>
            </p14:nvContentPartPr>
            <p14:xfrm>
              <a:off x="3080160" y="3542400"/>
              <a:ext cx="2795040" cy="531000"/>
            </p14:xfrm>
          </p:contentPart>
        </mc:Choice>
        <mc:Fallback xmlns="">
          <p:pic>
            <p:nvPicPr>
              <p:cNvPr id="2" name="Ink 1">
                <a:extLst>
                  <a:ext uri="{FF2B5EF4-FFF2-40B4-BE49-F238E27FC236}">
                    <a16:creationId xmlns:a16="http://schemas.microsoft.com/office/drawing/2014/main" id="{CFCFC3CE-232B-D29D-E0F3-D04D14844A9A}"/>
                  </a:ext>
                </a:extLst>
              </p:cNvPr>
              <p:cNvPicPr/>
              <p:nvPr/>
            </p:nvPicPr>
            <p:blipFill>
              <a:blip r:embed="rId5"/>
              <a:stretch>
                <a:fillRect/>
              </a:stretch>
            </p:blipFill>
            <p:spPr>
              <a:xfrm>
                <a:off x="3070800" y="3533040"/>
                <a:ext cx="2813760" cy="549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7DC42D42-F1FD-00DA-6E77-33FF3BCD807A}"/>
                  </a:ext>
                </a:extLst>
              </p14:cNvPr>
              <p14:cNvContentPartPr/>
              <p14:nvPr/>
            </p14:nvContentPartPr>
            <p14:xfrm>
              <a:off x="371520" y="1965960"/>
              <a:ext cx="5031360" cy="3135960"/>
            </p14:xfrm>
          </p:contentPart>
        </mc:Choice>
        <mc:Fallback xmlns="">
          <p:pic>
            <p:nvPicPr>
              <p:cNvPr id="3" name="Ink 2">
                <a:extLst>
                  <a:ext uri="{FF2B5EF4-FFF2-40B4-BE49-F238E27FC236}">
                    <a16:creationId xmlns:a16="http://schemas.microsoft.com/office/drawing/2014/main" id="{7DC42D42-F1FD-00DA-6E77-33FF3BCD807A}"/>
                  </a:ext>
                </a:extLst>
              </p:cNvPr>
              <p:cNvPicPr/>
              <p:nvPr/>
            </p:nvPicPr>
            <p:blipFill>
              <a:blip r:embed="rId7"/>
              <a:stretch>
                <a:fillRect/>
              </a:stretch>
            </p:blipFill>
            <p:spPr>
              <a:xfrm>
                <a:off x="362160" y="1956600"/>
                <a:ext cx="5050080" cy="3154680"/>
              </a:xfrm>
              <a:prstGeom prst="rect">
                <a:avLst/>
              </a:prstGeom>
            </p:spPr>
          </p:pic>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Vernam Cipher</a:t>
            </a:r>
          </a:p>
        </p:txBody>
      </p:sp>
      <p:pic>
        <p:nvPicPr>
          <p:cNvPr id="7" name="Picture 6" descr="f7.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17273" b="40000"/>
              <a:stretch>
                <a:fillRect/>
              </a:stretch>
            </p:blipFill>
          </mc:Choice>
          <mc:Fallback>
            <p:blipFill>
              <a:blip r:embed="rId4"/>
              <a:srcRect t="17273" b="40000"/>
              <a:stretch>
                <a:fillRect/>
              </a:stretch>
            </p:blipFill>
          </mc:Fallback>
        </mc:AlternateContent>
        <p:spPr>
          <a:xfrm>
            <a:off x="0" y="1524000"/>
            <a:ext cx="9252625" cy="5116165"/>
          </a:xfrm>
          <a:prstGeom prst="rect">
            <a:avLst/>
          </a:prstGeom>
        </p:spPr>
      </p:pic>
    </p:spTree>
  </p:cSld>
  <p:clrMapOvr>
    <a:masterClrMapping/>
  </p:clrMapOvr>
  <p:transition spd="med">
    <p:wipe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C3AA2-E59C-C8EE-96AB-2CC6435D930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B8349E-4518-117F-53B7-124C084DCB9B}"/>
              </a:ext>
            </a:extLst>
          </p:cNvPr>
          <p:cNvSpPr>
            <a:spLocks noGrp="1"/>
          </p:cNvSpPr>
          <p:nvPr>
            <p:ph idx="1"/>
          </p:nvPr>
        </p:nvSpPr>
        <p:spPr>
          <a:xfrm>
            <a:off x="827584" y="1340768"/>
            <a:ext cx="7570787" cy="4867275"/>
          </a:xfrm>
        </p:spPr>
        <p:txBody>
          <a:bodyPr>
            <a:normAutofit/>
          </a:bodyPr>
          <a:lstStyle/>
          <a:p>
            <a:r>
              <a:rPr lang="en-US" dirty="0"/>
              <a:t>Definition: (Bellare and </a:t>
            </a:r>
            <a:r>
              <a:rPr lang="en-US" dirty="0" err="1"/>
              <a:t>Rogaway</a:t>
            </a:r>
            <a:r>
              <a:rPr lang="en-US" dirty="0"/>
              <a:t> </a:t>
            </a:r>
            <a:r>
              <a:rPr lang="en-US" dirty="0">
                <a:latin typeface="Times New Roman" panose="02020603050405020304" pitchFamily="18" charset="0"/>
                <a:cs typeface="Times New Roman" panose="02020603050405020304" pitchFamily="18" charset="0"/>
              </a:rPr>
              <a:t>§</a:t>
            </a:r>
            <a:r>
              <a:rPr lang="en-US" dirty="0"/>
              <a:t>1.4)</a:t>
            </a:r>
          </a:p>
          <a:p>
            <a:pPr lvl="1"/>
            <a:r>
              <a:rPr lang="en-US" dirty="0"/>
              <a:t>a scheme is </a:t>
            </a:r>
            <a:r>
              <a:rPr lang="en-US" i="1" dirty="0">
                <a:solidFill>
                  <a:srgbClr val="FF0000"/>
                </a:solidFill>
              </a:rPr>
              <a:t>perfectly secure (or Shannon-secure) </a:t>
            </a:r>
            <a:r>
              <a:rPr lang="en-US" dirty="0"/>
              <a:t>if, for any two messages M1, M2, and a ciphertext C, then C is as likely to show up when M1 is encrypted as when M2 is encrypted.</a:t>
            </a:r>
          </a:p>
          <a:p>
            <a:pPr lvl="1"/>
            <a:r>
              <a:rPr lang="en-US" dirty="0"/>
              <a:t>Thus: Prob(M1 | C) = Prob(M1) </a:t>
            </a:r>
          </a:p>
          <a:p>
            <a:r>
              <a:rPr lang="en-US" dirty="0"/>
              <a:t>The one-time pad is the only cryptosystem that exhibits </a:t>
            </a:r>
            <a:r>
              <a:rPr lang="en-US" i="1" dirty="0">
                <a:solidFill>
                  <a:srgbClr val="FF0000"/>
                </a:solidFill>
              </a:rPr>
              <a:t>perfect secrecy</a:t>
            </a:r>
            <a:r>
              <a:rPr lang="en-US" i="1" dirty="0"/>
              <a:t> </a:t>
            </a:r>
            <a:r>
              <a:rPr lang="en-US" dirty="0"/>
              <a:t>(a.k.a. Shannon-Secure)</a:t>
            </a:r>
          </a:p>
        </p:txBody>
      </p:sp>
      <p:sp>
        <p:nvSpPr>
          <p:cNvPr id="2" name="Title 1">
            <a:extLst>
              <a:ext uri="{FF2B5EF4-FFF2-40B4-BE49-F238E27FC236}">
                <a16:creationId xmlns:a16="http://schemas.microsoft.com/office/drawing/2014/main" id="{24ED5815-9FE0-5A64-CAB2-B2A4701D3912}"/>
              </a:ext>
            </a:extLst>
          </p:cNvPr>
          <p:cNvSpPr>
            <a:spLocks noGrp="1"/>
          </p:cNvSpPr>
          <p:nvPr>
            <p:ph type="title"/>
          </p:nvPr>
        </p:nvSpPr>
        <p:spPr/>
        <p:txBody>
          <a:bodyPr/>
          <a:lstStyle/>
          <a:p>
            <a:r>
              <a:rPr lang="en-US" dirty="0"/>
              <a:t>Perfect Secrecy</a:t>
            </a:r>
          </a:p>
        </p:txBody>
      </p:sp>
    </p:spTree>
    <p:extLst>
      <p:ext uri="{BB962C8B-B14F-4D97-AF65-F5344CB8AC3E}">
        <p14:creationId xmlns:p14="http://schemas.microsoft.com/office/powerpoint/2010/main" val="2751904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AU" dirty="0"/>
              <a:t>Basic Terminology</a:t>
            </a:r>
          </a:p>
        </p:txBody>
      </p:sp>
      <p:sp>
        <p:nvSpPr>
          <p:cNvPr id="48131" name="Rectangle 3"/>
          <p:cNvSpPr>
            <a:spLocks noGrp="1" noChangeArrowheads="1"/>
          </p:cNvSpPr>
          <p:nvPr>
            <p:ph sz="half" idx="1"/>
          </p:nvPr>
        </p:nvSpPr>
        <p:spPr>
          <a:xfrm>
            <a:off x="609600" y="1774825"/>
            <a:ext cx="3748722" cy="4778375"/>
          </a:xfrm>
        </p:spPr>
        <p:txBody>
          <a:bodyPr>
            <a:normAutofit fontScale="85000" lnSpcReduction="20000"/>
          </a:bodyPr>
          <a:lstStyle/>
          <a:p>
            <a:r>
              <a:rPr lang="en-AU" dirty="0"/>
              <a:t>Plaintext</a:t>
            </a:r>
          </a:p>
          <a:p>
            <a:pPr lvl="1"/>
            <a:r>
              <a:rPr lang="en-AU" dirty="0"/>
              <a:t>The original message</a:t>
            </a:r>
          </a:p>
          <a:p>
            <a:r>
              <a:rPr lang="en-AU" dirty="0"/>
              <a:t>Ciphertext</a:t>
            </a:r>
          </a:p>
          <a:p>
            <a:pPr lvl="1"/>
            <a:r>
              <a:rPr lang="en-AU" dirty="0"/>
              <a:t>The coded message</a:t>
            </a:r>
          </a:p>
          <a:p>
            <a:r>
              <a:rPr lang="en-AU" dirty="0"/>
              <a:t>Enciphering or encryption</a:t>
            </a:r>
          </a:p>
          <a:p>
            <a:pPr lvl="1"/>
            <a:r>
              <a:rPr lang="en-AU" dirty="0"/>
              <a:t>Process of converting from plaintext to ciphertext</a:t>
            </a:r>
          </a:p>
          <a:p>
            <a:r>
              <a:rPr lang="en-US" dirty="0"/>
              <a:t>Deciphering or decryption</a:t>
            </a:r>
          </a:p>
          <a:p>
            <a:pPr lvl="1"/>
            <a:r>
              <a:rPr lang="en-US" dirty="0"/>
              <a:t>Restoring the plaintext from the ciphertext</a:t>
            </a:r>
          </a:p>
          <a:p>
            <a:r>
              <a:rPr lang="en-US" sz="2353" dirty="0"/>
              <a:t>Cryptography</a:t>
            </a:r>
          </a:p>
          <a:p>
            <a:pPr lvl="1"/>
            <a:r>
              <a:rPr lang="en-US" dirty="0"/>
              <a:t>Study of encryption</a:t>
            </a:r>
          </a:p>
        </p:txBody>
      </p:sp>
      <p:sp>
        <p:nvSpPr>
          <p:cNvPr id="7" name="Content Placeholder 6"/>
          <p:cNvSpPr>
            <a:spLocks noGrp="1"/>
          </p:cNvSpPr>
          <p:nvPr>
            <p:ph sz="half" idx="2"/>
          </p:nvPr>
        </p:nvSpPr>
        <p:spPr>
          <a:xfrm>
            <a:off x="4800600" y="2003425"/>
            <a:ext cx="3733800" cy="4854575"/>
          </a:xfrm>
        </p:spPr>
        <p:txBody>
          <a:bodyPr>
            <a:normAutofit fontScale="85000" lnSpcReduction="20000"/>
          </a:bodyPr>
          <a:lstStyle/>
          <a:p>
            <a:r>
              <a:rPr lang="en-US" dirty="0"/>
              <a:t>Cryptographic system or cipher</a:t>
            </a:r>
          </a:p>
          <a:p>
            <a:pPr lvl="1"/>
            <a:r>
              <a:rPr lang="en-US" dirty="0"/>
              <a:t>Schemes used for encryption</a:t>
            </a:r>
          </a:p>
          <a:p>
            <a:r>
              <a:rPr lang="en-US" dirty="0"/>
              <a:t>Cryptanalysis </a:t>
            </a:r>
          </a:p>
          <a:p>
            <a:pPr lvl="1"/>
            <a:r>
              <a:rPr lang="en-US" dirty="0"/>
              <a:t>Techniques used for deciphering a message without any knowledge of the enciphering details</a:t>
            </a:r>
          </a:p>
          <a:p>
            <a:r>
              <a:rPr lang="en-US" dirty="0"/>
              <a:t>Cryptology </a:t>
            </a:r>
          </a:p>
          <a:p>
            <a:pPr lvl="1"/>
            <a:r>
              <a:rPr lang="en-US" dirty="0"/>
              <a:t>Areas of cryptography and cryptanalysis together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27584" y="1268760"/>
            <a:ext cx="7570787" cy="4791075"/>
          </a:xfrm>
        </p:spPr>
        <p:txBody>
          <a:bodyPr>
            <a:normAutofit fontScale="92500"/>
          </a:bodyPr>
          <a:lstStyle/>
          <a:p>
            <a:r>
              <a:rPr lang="en-US" dirty="0"/>
              <a:t>Improvement to Vernam cipher proposed by an Army Signal Corp officer, Joseph Mauborgne</a:t>
            </a:r>
          </a:p>
          <a:p>
            <a:r>
              <a:rPr lang="en-US" dirty="0"/>
              <a:t>Use a random key that is as long as the message so that the key need not be repeated</a:t>
            </a:r>
          </a:p>
          <a:p>
            <a:r>
              <a:rPr lang="en-US" dirty="0"/>
              <a:t>Key is used to encrypt and decrypt a single message and then is discarded</a:t>
            </a:r>
          </a:p>
          <a:p>
            <a:r>
              <a:rPr lang="en-US" dirty="0"/>
              <a:t>Each new message requires a new key of the same length as the new message</a:t>
            </a:r>
          </a:p>
          <a:p>
            <a:r>
              <a:rPr lang="en-US" dirty="0"/>
              <a:t>Scheme is unbreakable</a:t>
            </a:r>
          </a:p>
          <a:p>
            <a:pPr lvl="1"/>
            <a:r>
              <a:rPr lang="en-US" dirty="0"/>
              <a:t>Produces random output that bears no statistical relationship to the plaintext</a:t>
            </a:r>
          </a:p>
          <a:p>
            <a:pPr lvl="1"/>
            <a:r>
              <a:rPr lang="en-US" dirty="0"/>
              <a:t>Because the ciphertext contains no information whatsoever about the plaintext, there is simply no way to break the code</a:t>
            </a:r>
          </a:p>
        </p:txBody>
      </p:sp>
      <p:sp>
        <p:nvSpPr>
          <p:cNvPr id="98306" name="Rectangle 2"/>
          <p:cNvSpPr>
            <a:spLocks noGrp="1" noChangeArrowheads="1"/>
          </p:cNvSpPr>
          <p:nvPr>
            <p:ph type="title"/>
          </p:nvPr>
        </p:nvSpPr>
        <p:spPr/>
        <p:txBody>
          <a:bodyPr/>
          <a:lstStyle/>
          <a:p>
            <a:r>
              <a:rPr lang="en-US" dirty="0"/>
              <a:t>One-Time Pad</a:t>
            </a:r>
            <a:endParaRPr lang="en-AU" dirty="0"/>
          </a:p>
        </p:txBody>
      </p:sp>
      <p:pic>
        <p:nvPicPr>
          <p:cNvPr id="8" name="Picture 7"/>
          <p:cNvPicPr>
            <a:picLocks noChangeAspect="1"/>
          </p:cNvPicPr>
          <p:nvPr/>
        </p:nvPicPr>
        <p:blipFill>
          <a:blip r:embed="rId3"/>
          <a:stretch>
            <a:fillRect/>
          </a:stretch>
        </p:blipFill>
        <p:spPr>
          <a:xfrm>
            <a:off x="8074176" y="4797745"/>
            <a:ext cx="1069824" cy="206025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340768"/>
            <a:ext cx="7570787" cy="4867275"/>
          </a:xfrm>
        </p:spPr>
        <p:txBody>
          <a:bodyPr>
            <a:normAutofit/>
          </a:bodyPr>
          <a:lstStyle/>
          <a:p>
            <a:r>
              <a:rPr lang="en-US" dirty="0"/>
              <a:t>The one-time pad offers complete security but, in practice, has two fundamental difficulties:</a:t>
            </a:r>
          </a:p>
          <a:p>
            <a:pPr lvl="1"/>
            <a:r>
              <a:rPr lang="en-US" dirty="0"/>
              <a:t>There is the practical problem of making large quantities of random keys</a:t>
            </a:r>
          </a:p>
          <a:p>
            <a:pPr lvl="2"/>
            <a:r>
              <a:rPr lang="en-US" dirty="0"/>
              <a:t>Any heavily used system might require millions of random characters on a regular basis</a:t>
            </a:r>
          </a:p>
          <a:p>
            <a:pPr lvl="1"/>
            <a:r>
              <a:rPr lang="en-US" dirty="0"/>
              <a:t>Huge key distribution problem</a:t>
            </a:r>
          </a:p>
          <a:p>
            <a:pPr lvl="2"/>
            <a:r>
              <a:rPr lang="en-US" dirty="0"/>
              <a:t>For every message to be sent, a key of equal length is needed by both sender and receiver</a:t>
            </a:r>
          </a:p>
          <a:p>
            <a:r>
              <a:rPr lang="en-US" dirty="0"/>
              <a:t>Because of these difficulties, the one-time pad is of limited utility</a:t>
            </a:r>
          </a:p>
          <a:p>
            <a:pPr lvl="1"/>
            <a:r>
              <a:rPr lang="en-US" dirty="0"/>
              <a:t>Useful primarily for low-bandwidth channels requiring very high security</a:t>
            </a:r>
          </a:p>
        </p:txBody>
      </p:sp>
      <p:sp>
        <p:nvSpPr>
          <p:cNvPr id="2" name="Title 1"/>
          <p:cNvSpPr>
            <a:spLocks noGrp="1"/>
          </p:cNvSpPr>
          <p:nvPr>
            <p:ph type="title"/>
          </p:nvPr>
        </p:nvSpPr>
        <p:spPr/>
        <p:txBody>
          <a:bodyPr/>
          <a:lstStyle/>
          <a:p>
            <a:r>
              <a:rPr lang="en-US" dirty="0"/>
              <a:t>Perfect Secrecy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1">
            <a:extLst>
              <a:ext uri="{FF2B5EF4-FFF2-40B4-BE49-F238E27FC236}">
                <a16:creationId xmlns:a16="http://schemas.microsoft.com/office/drawing/2014/main" id="{4789B561-2228-ADB7-A1AF-DD4B40F3D162}"/>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52</a:t>
            </a:fld>
            <a:endParaRPr lang="en-US" altLang="en-US" sz="1200" i="0" baseline="0">
              <a:latin typeface="Arial" panose="020B0604020202020204" pitchFamily="34" charset="0"/>
            </a:endParaRPr>
          </a:p>
        </p:txBody>
      </p:sp>
      <p:sp>
        <p:nvSpPr>
          <p:cNvPr id="65546" name="Text Box 9">
            <a:extLst>
              <a:ext uri="{FF2B5EF4-FFF2-40B4-BE49-F238E27FC236}">
                <a16:creationId xmlns:a16="http://schemas.microsoft.com/office/drawing/2014/main" id="{3E2A678E-AE41-C66D-9907-3FFCBE4A52DA}"/>
              </a:ext>
            </a:extLst>
          </p:cNvPr>
          <p:cNvSpPr txBox="1">
            <a:spLocks noChangeArrowheads="1"/>
          </p:cNvSpPr>
          <p:nvPr/>
        </p:nvSpPr>
        <p:spPr bwMode="auto">
          <a:xfrm>
            <a:off x="1277144" y="220087"/>
            <a:ext cx="602197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baseline="0" dirty="0"/>
              <a:t>     Keyless Transposition Ciphers</a:t>
            </a:r>
          </a:p>
        </p:txBody>
      </p:sp>
      <p:sp>
        <p:nvSpPr>
          <p:cNvPr id="65547" name="Rectangle 10">
            <a:extLst>
              <a:ext uri="{FF2B5EF4-FFF2-40B4-BE49-F238E27FC236}">
                <a16:creationId xmlns:a16="http://schemas.microsoft.com/office/drawing/2014/main" id="{F69E3FE4-96BE-EFD5-70CE-9A29B1BBF6DA}"/>
              </a:ext>
            </a:extLst>
          </p:cNvPr>
          <p:cNvSpPr>
            <a:spLocks noChangeArrowheads="1"/>
          </p:cNvSpPr>
          <p:nvPr/>
        </p:nvSpPr>
        <p:spPr bwMode="auto">
          <a:xfrm>
            <a:off x="152400" y="1143000"/>
            <a:ext cx="883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i="0" baseline="0"/>
              <a:t>Simple transposition ciphers, which were used in the past, are keyless. </a:t>
            </a:r>
          </a:p>
        </p:txBody>
      </p:sp>
      <p:sp>
        <p:nvSpPr>
          <p:cNvPr id="65548" name="Rectangle 11">
            <a:extLst>
              <a:ext uri="{FF2B5EF4-FFF2-40B4-BE49-F238E27FC236}">
                <a16:creationId xmlns:a16="http://schemas.microsoft.com/office/drawing/2014/main" id="{F26AE93C-D91A-FA9F-9682-1485B872C5E2}"/>
              </a:ext>
            </a:extLst>
          </p:cNvPr>
          <p:cNvSpPr>
            <a:spLocks noChangeArrowheads="1"/>
          </p:cNvSpPr>
          <p:nvPr/>
        </p:nvSpPr>
        <p:spPr bwMode="auto">
          <a:xfrm>
            <a:off x="228600" y="2895600"/>
            <a:ext cx="8839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A good example of a keyless cipher using the first method is the </a:t>
            </a:r>
            <a:r>
              <a:rPr lang="en-US" altLang="en-US" sz="2400" i="0" baseline="0">
                <a:solidFill>
                  <a:schemeClr val="hlink"/>
                </a:solidFill>
              </a:rPr>
              <a:t>rail fence cipher</a:t>
            </a:r>
            <a:r>
              <a:rPr lang="en-US" altLang="en-US" sz="2400" i="0" baseline="0"/>
              <a:t>. The ciphertext is created reading the pattern row by row. For example, to send the message “Meet me at the park” to Bob, Alice writes</a:t>
            </a:r>
          </a:p>
        </p:txBody>
      </p:sp>
      <p:sp>
        <p:nvSpPr>
          <p:cNvPr id="65549" name="Text Box 12">
            <a:extLst>
              <a:ext uri="{FF2B5EF4-FFF2-40B4-BE49-F238E27FC236}">
                <a16:creationId xmlns:a16="http://schemas.microsoft.com/office/drawing/2014/main" id="{9637DA05-E65F-B777-8249-AA7A57F1179A}"/>
              </a:ext>
            </a:extLst>
          </p:cNvPr>
          <p:cNvSpPr txBox="1">
            <a:spLocks noChangeArrowheads="1"/>
          </p:cNvSpPr>
          <p:nvPr/>
        </p:nvSpPr>
        <p:spPr bwMode="auto">
          <a:xfrm>
            <a:off x="304800" y="2286000"/>
            <a:ext cx="194468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a:solidFill>
                  <a:schemeClr val="bg1"/>
                </a:solidFill>
              </a:rPr>
              <a:t>Example 3.22</a:t>
            </a:r>
            <a:endParaRPr lang="en-US" altLang="en-US" sz="2000" baseline="0">
              <a:solidFill>
                <a:schemeClr val="bg1"/>
              </a:solidFill>
            </a:endParaRPr>
          </a:p>
        </p:txBody>
      </p:sp>
      <p:sp>
        <p:nvSpPr>
          <p:cNvPr id="65550" name="Rectangle 13">
            <a:extLst>
              <a:ext uri="{FF2B5EF4-FFF2-40B4-BE49-F238E27FC236}">
                <a16:creationId xmlns:a16="http://schemas.microsoft.com/office/drawing/2014/main" id="{FED63023-54DA-80A6-ADA9-A3706F3AA235}"/>
              </a:ext>
            </a:extLst>
          </p:cNvPr>
          <p:cNvSpPr>
            <a:spLocks noChangeArrowheads="1"/>
          </p:cNvSpPr>
          <p:nvPr/>
        </p:nvSpPr>
        <p:spPr bwMode="auto">
          <a:xfrm>
            <a:off x="228600" y="57912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She then creates the ciphertext “</a:t>
            </a:r>
            <a:r>
              <a:rPr lang="en-US" altLang="en-US" sz="2400" i="0" baseline="0">
                <a:solidFill>
                  <a:schemeClr val="hlink"/>
                </a:solidFill>
              </a:rPr>
              <a:t>MEMATEAKETETHPR</a:t>
            </a:r>
            <a:r>
              <a:rPr lang="en-US" altLang="en-US" sz="2400" i="0" baseline="0"/>
              <a:t>”.</a:t>
            </a:r>
          </a:p>
        </p:txBody>
      </p:sp>
      <p:pic>
        <p:nvPicPr>
          <p:cNvPr id="65551" name="Picture 14">
            <a:extLst>
              <a:ext uri="{FF2B5EF4-FFF2-40B4-BE49-F238E27FC236}">
                <a16:creationId xmlns:a16="http://schemas.microsoft.com/office/drawing/2014/main" id="{ADF9AA85-9B28-F2E2-4E02-ADDB394C8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8" y="4786313"/>
            <a:ext cx="7916862" cy="7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792163" y="1762125"/>
            <a:ext cx="7570787" cy="4714875"/>
          </a:xfrm>
        </p:spPr>
        <p:txBody>
          <a:bodyPr>
            <a:normAutofit/>
          </a:bodyPr>
          <a:lstStyle/>
          <a:p>
            <a:r>
              <a:rPr lang="en-AU" dirty="0"/>
              <a:t>Plaintext is written down as a sequence of diagonals and then read off as a sequence of rows</a:t>
            </a:r>
          </a:p>
          <a:p>
            <a:r>
              <a:rPr lang="en-AU" dirty="0"/>
              <a:t>To encipher the message “meet me after the toga party” with a </a:t>
            </a:r>
            <a:r>
              <a:rPr lang="en-AU" dirty="0">
                <a:solidFill>
                  <a:srgbClr val="FF0000"/>
                </a:solidFill>
              </a:rPr>
              <a:t>rail fence of depth 2</a:t>
            </a:r>
            <a:r>
              <a:rPr lang="en-AU" dirty="0"/>
              <a:t>, we would write:</a:t>
            </a:r>
          </a:p>
          <a:p>
            <a:pPr lvl="1">
              <a:buNone/>
            </a:pPr>
            <a:r>
              <a:rPr lang="en-AU" dirty="0"/>
              <a:t>		m e m a t r h t g p r y</a:t>
            </a:r>
          </a:p>
          <a:p>
            <a:pPr lvl="1">
              <a:buNone/>
            </a:pPr>
            <a:r>
              <a:rPr lang="en-AU" dirty="0"/>
              <a:t>		    e t e f e t e o a a t</a:t>
            </a:r>
          </a:p>
          <a:p>
            <a:pPr lvl="1">
              <a:buNone/>
            </a:pPr>
            <a:r>
              <a:rPr lang="en-AU" dirty="0"/>
              <a:t>Encrypted message is:</a:t>
            </a:r>
          </a:p>
          <a:p>
            <a:pPr lvl="1">
              <a:buNone/>
            </a:pPr>
            <a:r>
              <a:rPr lang="en-AU" dirty="0"/>
              <a:t>	MEMATRHTGPRYETEFETEOAAT</a:t>
            </a:r>
          </a:p>
          <a:p>
            <a:pPr lvl="1"/>
            <a:endParaRPr lang="en-AU" dirty="0"/>
          </a:p>
          <a:p>
            <a:pPr lvl="1"/>
            <a:endParaRPr lang="en-AU" dirty="0"/>
          </a:p>
        </p:txBody>
      </p:sp>
      <p:sp>
        <p:nvSpPr>
          <p:cNvPr id="102402" name="Rectangle 2"/>
          <p:cNvSpPr>
            <a:spLocks noGrp="1" noChangeArrowheads="1"/>
          </p:cNvSpPr>
          <p:nvPr>
            <p:ph type="title"/>
          </p:nvPr>
        </p:nvSpPr>
        <p:spPr/>
        <p:txBody>
          <a:bodyPr/>
          <a:lstStyle/>
          <a:p>
            <a:r>
              <a:rPr lang="en-AU" dirty="0"/>
              <a:t>Rail Fence Cipher</a:t>
            </a:r>
          </a:p>
        </p:txBody>
      </p:sp>
      <p:pic>
        <p:nvPicPr>
          <p:cNvPr id="6" name="Picture 5"/>
          <p:cNvPicPr>
            <a:picLocks noChangeAspect="1"/>
          </p:cNvPicPr>
          <p:nvPr/>
        </p:nvPicPr>
        <p:blipFill>
          <a:blip r:embed="rId3"/>
          <a:stretch>
            <a:fillRect/>
          </a:stretch>
        </p:blipFill>
        <p:spPr>
          <a:xfrm>
            <a:off x="7315200" y="4527612"/>
            <a:ext cx="1371600" cy="2330388"/>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1">
            <a:extLst>
              <a:ext uri="{FF2B5EF4-FFF2-40B4-BE49-F238E27FC236}">
                <a16:creationId xmlns:a16="http://schemas.microsoft.com/office/drawing/2014/main" id="{73B1E371-1F82-2EE4-3A06-41AC0C6B4E1C}"/>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54</a:t>
            </a:fld>
            <a:endParaRPr lang="en-US" altLang="en-US" sz="1200" i="0" baseline="0">
              <a:latin typeface="Arial" panose="020B0604020202020204" pitchFamily="34" charset="0"/>
            </a:endParaRPr>
          </a:p>
        </p:txBody>
      </p:sp>
      <p:sp>
        <p:nvSpPr>
          <p:cNvPr id="66571" name="Rectangle 10">
            <a:extLst>
              <a:ext uri="{FF2B5EF4-FFF2-40B4-BE49-F238E27FC236}">
                <a16:creationId xmlns:a16="http://schemas.microsoft.com/office/drawing/2014/main" id="{620AEDC8-876B-C5AB-A87C-F9866C364A7B}"/>
              </a:ext>
            </a:extLst>
          </p:cNvPr>
          <p:cNvSpPr>
            <a:spLocks noChangeArrowheads="1"/>
          </p:cNvSpPr>
          <p:nvPr/>
        </p:nvSpPr>
        <p:spPr bwMode="auto">
          <a:xfrm>
            <a:off x="152400" y="1174750"/>
            <a:ext cx="8839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Alice and Bob can agree on the number of columns and use the second method. Alice writes the same plaintext, row by row, in a table of four columns.</a:t>
            </a:r>
          </a:p>
        </p:txBody>
      </p:sp>
      <p:sp>
        <p:nvSpPr>
          <p:cNvPr id="66573" name="Rectangle 14">
            <a:extLst>
              <a:ext uri="{FF2B5EF4-FFF2-40B4-BE49-F238E27FC236}">
                <a16:creationId xmlns:a16="http://schemas.microsoft.com/office/drawing/2014/main" id="{661F91E8-E760-26AE-A476-B3F655BCFA5E}"/>
              </a:ext>
            </a:extLst>
          </p:cNvPr>
          <p:cNvSpPr>
            <a:spLocks noChangeArrowheads="1"/>
          </p:cNvSpPr>
          <p:nvPr/>
        </p:nvSpPr>
        <p:spPr bwMode="auto">
          <a:xfrm>
            <a:off x="152400" y="5959475"/>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She then creates the ciphertext </a:t>
            </a:r>
            <a:r>
              <a:rPr lang="en-US" altLang="en-US" sz="2400" i="0" baseline="0">
                <a:solidFill>
                  <a:schemeClr val="hlink"/>
                </a:solidFill>
              </a:rPr>
              <a:t>“MMTAEEHREAEKTTP”</a:t>
            </a:r>
            <a:r>
              <a:rPr lang="en-US" altLang="en-US" sz="2400" i="0" baseline="0"/>
              <a:t>.</a:t>
            </a:r>
          </a:p>
        </p:txBody>
      </p:sp>
      <p:pic>
        <p:nvPicPr>
          <p:cNvPr id="66574" name="Picture 15">
            <a:extLst>
              <a:ext uri="{FF2B5EF4-FFF2-40B4-BE49-F238E27FC236}">
                <a16:creationId xmlns:a16="http://schemas.microsoft.com/office/drawing/2014/main" id="{097A0BE1-AC10-9E59-B7C0-093355A60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550" y="2667000"/>
            <a:ext cx="278765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9">
            <a:extLst>
              <a:ext uri="{FF2B5EF4-FFF2-40B4-BE49-F238E27FC236}">
                <a16:creationId xmlns:a16="http://schemas.microsoft.com/office/drawing/2014/main" id="{DC776915-C5C9-EAC2-FC2E-E9B05940C6BC}"/>
              </a:ext>
            </a:extLst>
          </p:cNvPr>
          <p:cNvSpPr txBox="1">
            <a:spLocks noChangeArrowheads="1"/>
          </p:cNvSpPr>
          <p:nvPr/>
        </p:nvSpPr>
        <p:spPr bwMode="auto">
          <a:xfrm>
            <a:off x="1277144" y="220087"/>
            <a:ext cx="602197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baseline="0" dirty="0"/>
              <a:t>     Keyless Transposition Ciphers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1">
            <a:extLst>
              <a:ext uri="{FF2B5EF4-FFF2-40B4-BE49-F238E27FC236}">
                <a16:creationId xmlns:a16="http://schemas.microsoft.com/office/drawing/2014/main" id="{48DC5542-C287-E360-545B-6749B76FDBB0}"/>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55</a:t>
            </a:fld>
            <a:endParaRPr lang="en-US" altLang="en-US" sz="1200" i="0" baseline="0">
              <a:latin typeface="Arial" panose="020B0604020202020204" pitchFamily="34" charset="0"/>
            </a:endParaRPr>
          </a:p>
        </p:txBody>
      </p:sp>
      <p:sp>
        <p:nvSpPr>
          <p:cNvPr id="69643" name="Rectangle 10">
            <a:extLst>
              <a:ext uri="{FF2B5EF4-FFF2-40B4-BE49-F238E27FC236}">
                <a16:creationId xmlns:a16="http://schemas.microsoft.com/office/drawing/2014/main" id="{2448141A-1AF2-C73B-87A7-6CCE034B4BDC}"/>
              </a:ext>
            </a:extLst>
          </p:cNvPr>
          <p:cNvSpPr>
            <a:spLocks noChangeArrowheads="1"/>
          </p:cNvSpPr>
          <p:nvPr/>
        </p:nvSpPr>
        <p:spPr bwMode="auto">
          <a:xfrm>
            <a:off x="152400" y="1189038"/>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Alice needs to send the message “Enemy attacks tonight” to Bob..</a:t>
            </a:r>
          </a:p>
        </p:txBody>
      </p:sp>
      <p:sp>
        <p:nvSpPr>
          <p:cNvPr id="69645" name="Rectangle 12">
            <a:extLst>
              <a:ext uri="{FF2B5EF4-FFF2-40B4-BE49-F238E27FC236}">
                <a16:creationId xmlns:a16="http://schemas.microsoft.com/office/drawing/2014/main" id="{85D5CD87-55ED-0D4F-60EE-673CB4FA2F52}"/>
              </a:ext>
            </a:extLst>
          </p:cNvPr>
          <p:cNvSpPr>
            <a:spLocks noChangeArrowheads="1"/>
          </p:cNvSpPr>
          <p:nvPr/>
        </p:nvSpPr>
        <p:spPr bwMode="auto">
          <a:xfrm>
            <a:off x="152400" y="2286000"/>
            <a:ext cx="883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dirty="0"/>
              <a:t>The key used for encryption and decryption is a permutation key, which shows how the character are permuted. </a:t>
            </a:r>
          </a:p>
        </p:txBody>
      </p:sp>
      <p:pic>
        <p:nvPicPr>
          <p:cNvPr id="69646" name="Picture 14">
            <a:extLst>
              <a:ext uri="{FF2B5EF4-FFF2-40B4-BE49-F238E27FC236}">
                <a16:creationId xmlns:a16="http://schemas.microsoft.com/office/drawing/2014/main" id="{7B5DB2AC-CC01-3DF3-EB79-0308C4805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815340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7" name="Picture 15">
            <a:extLst>
              <a:ext uri="{FF2B5EF4-FFF2-40B4-BE49-F238E27FC236}">
                <a16:creationId xmlns:a16="http://schemas.microsoft.com/office/drawing/2014/main" id="{EAAED54F-BB16-EAC4-34F8-CDB5CC6E7A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343275"/>
            <a:ext cx="6370638"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48" name="Rectangle 16">
            <a:extLst>
              <a:ext uri="{FF2B5EF4-FFF2-40B4-BE49-F238E27FC236}">
                <a16:creationId xmlns:a16="http://schemas.microsoft.com/office/drawing/2014/main" id="{BEEF2951-5EA8-1318-A269-C714B1D55937}"/>
              </a:ext>
            </a:extLst>
          </p:cNvPr>
          <p:cNvSpPr>
            <a:spLocks noChangeArrowheads="1"/>
          </p:cNvSpPr>
          <p:nvPr/>
        </p:nvSpPr>
        <p:spPr bwMode="auto">
          <a:xfrm>
            <a:off x="152400" y="4695825"/>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r>
              <a:rPr lang="en-US" altLang="en-US" sz="2400" i="0" baseline="0"/>
              <a:t>The permutation yields</a:t>
            </a:r>
          </a:p>
        </p:txBody>
      </p:sp>
      <p:pic>
        <p:nvPicPr>
          <p:cNvPr id="69649" name="Picture 17">
            <a:extLst>
              <a:ext uri="{FF2B5EF4-FFF2-40B4-BE49-F238E27FC236}">
                <a16:creationId xmlns:a16="http://schemas.microsoft.com/office/drawing/2014/main" id="{4BD8E9A2-BCF3-1914-0E95-77A9C1D5F7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410200"/>
            <a:ext cx="8208963"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9">
            <a:extLst>
              <a:ext uri="{FF2B5EF4-FFF2-40B4-BE49-F238E27FC236}">
                <a16:creationId xmlns:a16="http://schemas.microsoft.com/office/drawing/2014/main" id="{4B2E3964-2B58-4F2D-D790-81E409A1E49F}"/>
              </a:ext>
            </a:extLst>
          </p:cNvPr>
          <p:cNvSpPr txBox="1">
            <a:spLocks noChangeArrowheads="1"/>
          </p:cNvSpPr>
          <p:nvPr/>
        </p:nvSpPr>
        <p:spPr bwMode="auto">
          <a:xfrm>
            <a:off x="1277144" y="220087"/>
            <a:ext cx="55875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baseline="0" dirty="0"/>
              <a:t>     Keyed Transposition Ciphers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1">
            <a:extLst>
              <a:ext uri="{FF2B5EF4-FFF2-40B4-BE49-F238E27FC236}">
                <a16:creationId xmlns:a16="http://schemas.microsoft.com/office/drawing/2014/main" id="{020AEAF4-2F49-8C69-D5B6-5B08AF81F1E9}"/>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56</a:t>
            </a:fld>
            <a:endParaRPr lang="en-US" altLang="en-US" sz="1200" i="0" baseline="0">
              <a:latin typeface="Arial" panose="020B0604020202020204" pitchFamily="34" charset="0"/>
            </a:endParaRPr>
          </a:p>
        </p:txBody>
      </p:sp>
      <p:sp>
        <p:nvSpPr>
          <p:cNvPr id="70666" name="Text Box 9">
            <a:extLst>
              <a:ext uri="{FF2B5EF4-FFF2-40B4-BE49-F238E27FC236}">
                <a16:creationId xmlns:a16="http://schemas.microsoft.com/office/drawing/2014/main" id="{C1AD02A4-4B0A-2833-5559-7B4E144F4169}"/>
              </a:ext>
            </a:extLst>
          </p:cNvPr>
          <p:cNvSpPr txBox="1">
            <a:spLocks noChangeArrowheads="1"/>
          </p:cNvSpPr>
          <p:nvPr/>
        </p:nvSpPr>
        <p:spPr bwMode="auto">
          <a:xfrm>
            <a:off x="1143000" y="0"/>
            <a:ext cx="49888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3200" baseline="0" dirty="0"/>
              <a:t>Combining Two Approaches</a:t>
            </a:r>
          </a:p>
        </p:txBody>
      </p:sp>
      <p:sp>
        <p:nvSpPr>
          <p:cNvPr id="70667" name="Text Box 11">
            <a:extLst>
              <a:ext uri="{FF2B5EF4-FFF2-40B4-BE49-F238E27FC236}">
                <a16:creationId xmlns:a16="http://schemas.microsoft.com/office/drawing/2014/main" id="{B7D9AD34-2454-FE1E-14D0-1109B06FCA58}"/>
              </a:ext>
            </a:extLst>
          </p:cNvPr>
          <p:cNvSpPr txBox="1">
            <a:spLocks noChangeArrowheads="1"/>
          </p:cNvSpPr>
          <p:nvPr/>
        </p:nvSpPr>
        <p:spPr bwMode="auto">
          <a:xfrm>
            <a:off x="417513" y="1066800"/>
            <a:ext cx="1944687"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a:solidFill>
                  <a:schemeClr val="bg1"/>
                </a:solidFill>
              </a:rPr>
              <a:t>Example 3.26</a:t>
            </a:r>
            <a:endParaRPr lang="en-US" altLang="en-US" sz="2000" baseline="0">
              <a:solidFill>
                <a:schemeClr val="bg1"/>
              </a:solidFill>
            </a:endParaRPr>
          </a:p>
        </p:txBody>
      </p:sp>
      <p:pic>
        <p:nvPicPr>
          <p:cNvPr id="70668" name="Picture 12">
            <a:extLst>
              <a:ext uri="{FF2B5EF4-FFF2-40B4-BE49-F238E27FC236}">
                <a16:creationId xmlns:a16="http://schemas.microsoft.com/office/drawing/2014/main" id="{402FD689-494B-FF32-F506-D52923566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28800"/>
            <a:ext cx="6937375"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9" name="Text Box 13">
            <a:extLst>
              <a:ext uri="{FF2B5EF4-FFF2-40B4-BE49-F238E27FC236}">
                <a16:creationId xmlns:a16="http://schemas.microsoft.com/office/drawing/2014/main" id="{05607EBD-F533-0B24-329F-0779CFFC7C54}"/>
              </a:ext>
            </a:extLst>
          </p:cNvPr>
          <p:cNvSpPr txBox="1">
            <a:spLocks noChangeArrowheads="1"/>
          </p:cNvSpPr>
          <p:nvPr/>
        </p:nvSpPr>
        <p:spPr bwMode="auto">
          <a:xfrm>
            <a:off x="3449638" y="1295400"/>
            <a:ext cx="1731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a:solidFill>
                  <a:schemeClr val="folHlink"/>
                </a:solidFill>
              </a:rPr>
              <a:t>Figure 3.21 </a:t>
            </a:r>
            <a:endParaRPr lang="en-US" altLang="en-US" sz="2000" baseline="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1">
            <a:extLst>
              <a:ext uri="{FF2B5EF4-FFF2-40B4-BE49-F238E27FC236}">
                <a16:creationId xmlns:a16="http://schemas.microsoft.com/office/drawing/2014/main" id="{7C9182C5-2A5E-6E5B-33DC-9482F0C7E683}"/>
              </a:ext>
            </a:extLst>
          </p:cNvPr>
          <p:cNvSpPr>
            <a:spLocks noGrp="1"/>
          </p:cNvSpPr>
          <p:nvPr>
            <p:ph type="sldNum" sz="quarter" idx="10"/>
          </p:nvPr>
        </p:nvSpPr>
        <p:spPr bwMode="auto">
          <a:xfrm>
            <a:off x="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b="1" i="0" kern="1200" baseline="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i="1" kern="1200" baseline="-18000">
                <a:solidFill>
                  <a:schemeClr val="tx1"/>
                </a:solidFill>
                <a:latin typeface="Times New Roman" panose="02020603050405020304" pitchFamily="18" charset="0"/>
                <a:ea typeface="+mn-ea"/>
                <a:cs typeface="+mn-cs"/>
              </a:defRPr>
            </a:lvl5pPr>
            <a:lvl6pPr marL="2286000" algn="l" defTabSz="914400" rtl="0" eaLnBrk="1" latinLnBrk="0" hangingPunct="1">
              <a:defRPr sz="2800" b="1" i="1" kern="1200" baseline="-18000">
                <a:solidFill>
                  <a:schemeClr val="tx1"/>
                </a:solidFill>
                <a:latin typeface="Times New Roman" panose="02020603050405020304" pitchFamily="18" charset="0"/>
                <a:ea typeface="+mn-ea"/>
                <a:cs typeface="+mn-cs"/>
              </a:defRPr>
            </a:lvl6pPr>
            <a:lvl7pPr marL="2743200" algn="l" defTabSz="914400" rtl="0" eaLnBrk="1" latinLnBrk="0" hangingPunct="1">
              <a:defRPr sz="2800" b="1" i="1" kern="1200" baseline="-18000">
                <a:solidFill>
                  <a:schemeClr val="tx1"/>
                </a:solidFill>
                <a:latin typeface="Times New Roman" panose="02020603050405020304" pitchFamily="18" charset="0"/>
                <a:ea typeface="+mn-ea"/>
                <a:cs typeface="+mn-cs"/>
              </a:defRPr>
            </a:lvl7pPr>
            <a:lvl8pPr marL="3200400" algn="l" defTabSz="914400" rtl="0" eaLnBrk="1" latinLnBrk="0" hangingPunct="1">
              <a:defRPr sz="2800" b="1" i="1" kern="1200" baseline="-18000">
                <a:solidFill>
                  <a:schemeClr val="tx1"/>
                </a:solidFill>
                <a:latin typeface="Times New Roman" panose="02020603050405020304" pitchFamily="18" charset="0"/>
                <a:ea typeface="+mn-ea"/>
                <a:cs typeface="+mn-cs"/>
              </a:defRPr>
            </a:lvl8pPr>
            <a:lvl9pPr marL="3657600" algn="l" defTabSz="914400" rtl="0" eaLnBrk="1" latinLnBrk="0" hangingPunct="1">
              <a:defRPr sz="2800" b="1" i="1" kern="1200" baseline="-18000">
                <a:solidFill>
                  <a:schemeClr val="tx1"/>
                </a:solidFill>
                <a:latin typeface="Times New Roman" panose="02020603050405020304" pitchFamily="18" charset="0"/>
                <a:ea typeface="+mn-ea"/>
                <a:cs typeface="+mn-cs"/>
              </a:defRPr>
            </a:lvl9pPr>
          </a:lstStyle>
          <a:p>
            <a:r>
              <a:rPr lang="en-US" altLang="en-US"/>
              <a:t>3.</a:t>
            </a:r>
            <a:fld id="{DDE8A78C-DA89-447C-98E5-F9BC082C39A6}" type="slidenum">
              <a:rPr lang="en-US" altLang="en-US" smtClean="0"/>
              <a:pPr/>
              <a:t>57</a:t>
            </a:fld>
            <a:endParaRPr lang="en-US" altLang="en-US" sz="1200" i="0" baseline="0">
              <a:latin typeface="Arial" panose="020B0604020202020204" pitchFamily="34" charset="0"/>
            </a:endParaRPr>
          </a:p>
        </p:txBody>
      </p:sp>
      <p:sp>
        <p:nvSpPr>
          <p:cNvPr id="75787" name="Text Box 10">
            <a:extLst>
              <a:ext uri="{FF2B5EF4-FFF2-40B4-BE49-F238E27FC236}">
                <a16:creationId xmlns:a16="http://schemas.microsoft.com/office/drawing/2014/main" id="{99CC7582-A6AA-29E8-9B20-52796F580BC2}"/>
              </a:ext>
            </a:extLst>
          </p:cNvPr>
          <p:cNvSpPr txBox="1">
            <a:spLocks noChangeArrowheads="1"/>
          </p:cNvSpPr>
          <p:nvPr/>
        </p:nvSpPr>
        <p:spPr bwMode="auto">
          <a:xfrm>
            <a:off x="1475656" y="242888"/>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dirty="0"/>
              <a:t>Double Transposition Ciphers</a:t>
            </a:r>
          </a:p>
        </p:txBody>
      </p:sp>
      <p:sp>
        <p:nvSpPr>
          <p:cNvPr id="75788" name="Rectangle 12">
            <a:extLst>
              <a:ext uri="{FF2B5EF4-FFF2-40B4-BE49-F238E27FC236}">
                <a16:creationId xmlns:a16="http://schemas.microsoft.com/office/drawing/2014/main" id="{DACC6997-7059-D62E-D86C-88738FD8551E}"/>
              </a:ext>
            </a:extLst>
          </p:cNvPr>
          <p:cNvSpPr>
            <a:spLocks noChangeArrowheads="1"/>
          </p:cNvSpPr>
          <p:nvPr/>
        </p:nvSpPr>
        <p:spPr bwMode="auto">
          <a:xfrm>
            <a:off x="152400" y="483235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pPr algn="just" eaLnBrk="1" hangingPunct="1"/>
            <a:endParaRPr lang="en-US" altLang="en-US" sz="2400" i="0" baseline="0"/>
          </a:p>
        </p:txBody>
      </p:sp>
      <p:sp>
        <p:nvSpPr>
          <p:cNvPr id="75789" name="Text Box 15">
            <a:extLst>
              <a:ext uri="{FF2B5EF4-FFF2-40B4-BE49-F238E27FC236}">
                <a16:creationId xmlns:a16="http://schemas.microsoft.com/office/drawing/2014/main" id="{391D9031-17E3-85DB-F016-CFE6C0A35085}"/>
              </a:ext>
            </a:extLst>
          </p:cNvPr>
          <p:cNvSpPr txBox="1">
            <a:spLocks noChangeArrowheads="1"/>
          </p:cNvSpPr>
          <p:nvPr/>
        </p:nvSpPr>
        <p:spPr bwMode="auto">
          <a:xfrm>
            <a:off x="1614488" y="990600"/>
            <a:ext cx="5472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i="1" baseline="-18000">
                <a:solidFill>
                  <a:schemeClr val="tx1"/>
                </a:solidFill>
                <a:latin typeface="Times New Roman" panose="02020603050405020304" pitchFamily="18" charset="0"/>
              </a:defRPr>
            </a:lvl1pPr>
            <a:lvl2pPr marL="742950" indent="-285750">
              <a:defRPr sz="2800" b="1" i="1" baseline="-18000">
                <a:solidFill>
                  <a:schemeClr val="tx1"/>
                </a:solidFill>
                <a:latin typeface="Times New Roman" panose="02020603050405020304" pitchFamily="18" charset="0"/>
              </a:defRPr>
            </a:lvl2pPr>
            <a:lvl3pPr marL="1143000" indent="-228600">
              <a:defRPr sz="2800" b="1" i="1" baseline="-18000">
                <a:solidFill>
                  <a:schemeClr val="tx1"/>
                </a:solidFill>
                <a:latin typeface="Times New Roman" panose="02020603050405020304" pitchFamily="18" charset="0"/>
              </a:defRPr>
            </a:lvl3pPr>
            <a:lvl4pPr marL="1600200" indent="-228600">
              <a:defRPr sz="2800" b="1" i="1" baseline="-18000">
                <a:solidFill>
                  <a:schemeClr val="tx1"/>
                </a:solidFill>
                <a:latin typeface="Times New Roman" panose="02020603050405020304" pitchFamily="18" charset="0"/>
              </a:defRPr>
            </a:lvl4pPr>
            <a:lvl5pPr marL="2057400" indent="-228600">
              <a:defRPr sz="2800" b="1" i="1" baseline="-18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i="1" baseline="-18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i="1" baseline="-18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i="1" baseline="-18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i="1" baseline="-18000">
                <a:solidFill>
                  <a:schemeClr val="tx1"/>
                </a:solidFill>
                <a:latin typeface="Times New Roman" panose="02020603050405020304" pitchFamily="18" charset="0"/>
              </a:defRPr>
            </a:lvl9pPr>
          </a:lstStyle>
          <a:p>
            <a:r>
              <a:rPr lang="en-US" altLang="en-US" sz="2400" i="0" baseline="0">
                <a:solidFill>
                  <a:schemeClr val="folHlink"/>
                </a:solidFill>
              </a:rPr>
              <a:t>Figure  3.25   </a:t>
            </a:r>
            <a:r>
              <a:rPr lang="en-US" altLang="en-US" sz="2400" b="0" baseline="0"/>
              <a:t>Double transposition cipher</a:t>
            </a:r>
            <a:r>
              <a:rPr lang="en-US" altLang="en-US" sz="2400" i="0" baseline="0">
                <a:solidFill>
                  <a:schemeClr val="folHlink"/>
                </a:solidFill>
              </a:rPr>
              <a:t> </a:t>
            </a:r>
          </a:p>
        </p:txBody>
      </p:sp>
      <p:pic>
        <p:nvPicPr>
          <p:cNvPr id="75790" name="Picture 16">
            <a:extLst>
              <a:ext uri="{FF2B5EF4-FFF2-40B4-BE49-F238E27FC236}">
                <a16:creationId xmlns:a16="http://schemas.microsoft.com/office/drawing/2014/main" id="{324DF9A3-6E02-19C9-058C-F9DFF5F69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8" y="1571625"/>
            <a:ext cx="8189912"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23528" y="1412776"/>
            <a:ext cx="3612776" cy="504056"/>
          </a:xfrm>
        </p:spPr>
        <p:txBody>
          <a:bodyPr/>
          <a:lstStyle/>
          <a:p>
            <a:pPr eaLnBrk="1" hangingPunct="1">
              <a:defRPr/>
            </a:pPr>
            <a:r>
              <a:rPr lang="en-AU" dirty="0"/>
              <a:t>Classical Techniques:</a:t>
            </a:r>
          </a:p>
        </p:txBody>
      </p:sp>
      <p:pic>
        <p:nvPicPr>
          <p:cNvPr id="9" name="Content Placeholder 8"/>
          <p:cNvPicPr>
            <a:picLocks noGrp="1" noChangeAspect="1"/>
          </p:cNvPicPr>
          <p:nvPr>
            <p:ph idx="1"/>
          </p:nvPr>
        </p:nvPicPr>
        <p:blipFill>
          <a:blip r:embed="rId3"/>
          <a:srcRect t="-15845" b="-15845"/>
          <a:stretch>
            <a:fillRect/>
          </a:stretch>
        </p:blipFill>
        <p:spPr>
          <a:xfrm>
            <a:off x="611560" y="2204864"/>
            <a:ext cx="2298233" cy="3433955"/>
          </a:xfrm>
          <a:scene3d>
            <a:camera prst="orthographicFront">
              <a:rot lat="0" lon="10799977" rev="0"/>
            </a:camera>
            <a:lightRig rig="threePt" dir="t"/>
          </a:scene3d>
        </p:spPr>
      </p:pic>
      <p:sp>
        <p:nvSpPr>
          <p:cNvPr id="14" name="TextBox 13"/>
          <p:cNvSpPr txBox="1"/>
          <p:nvPr/>
        </p:nvSpPr>
        <p:spPr>
          <a:xfrm>
            <a:off x="3527376" y="1052736"/>
            <a:ext cx="5616624" cy="5206682"/>
          </a:xfrm>
          <a:prstGeom prst="rect">
            <a:avLst/>
          </a:prstGeom>
          <a:noFill/>
        </p:spPr>
        <p:txBody>
          <a:bodyPr wrap="square" rtlCol="0">
            <a:spAutoFit/>
          </a:bodyPr>
          <a:lstStyle/>
          <a:p>
            <a:pPr marL="342900" indent="-342900" eaLnBrk="0" hangingPunct="0">
              <a:lnSpc>
                <a:spcPct val="90000"/>
              </a:lnSpc>
              <a:spcBef>
                <a:spcPts val="600"/>
              </a:spcBef>
              <a:buClr>
                <a:srgbClr val="BAABE3"/>
              </a:buClr>
              <a:buFont typeface="Candara" pitchFamily="-1" charset="0"/>
              <a:buChar char="•"/>
            </a:pPr>
            <a:r>
              <a:rPr lang="en-US" sz="2400" dirty="0">
                <a:solidFill>
                  <a:schemeClr val="tx2"/>
                </a:solidFill>
                <a:latin typeface="+mn-lt"/>
                <a:ea typeface="ＭＳ Ｐゴシック" pitchFamily="-1" charset="-128"/>
                <a:cs typeface="ＭＳ Ｐゴシック" pitchFamily="-1" charset="-128"/>
              </a:rPr>
              <a:t>Character marking</a:t>
            </a:r>
          </a:p>
          <a:p>
            <a:pPr marL="685800" lvl="1" indent="-336550" eaLnBrk="0" hangingPunct="0">
              <a:lnSpc>
                <a:spcPct val="88000"/>
              </a:lnSpc>
              <a:spcBef>
                <a:spcPts val="600"/>
              </a:spcBef>
              <a:buClr>
                <a:schemeClr val="tx2"/>
              </a:buClr>
              <a:buFont typeface="Candara" pitchFamily="-1" charset="0"/>
              <a:buChar char="•"/>
            </a:pPr>
            <a:r>
              <a:rPr lang="en-US" dirty="0">
                <a:solidFill>
                  <a:schemeClr val="tx2"/>
                </a:solidFill>
                <a:latin typeface="+mn-lt"/>
                <a:ea typeface="ＭＳ Ｐゴシック" pitchFamily="-1" charset="-128"/>
              </a:rPr>
              <a:t>Selected letters of printed or typewritten text are over-written in pencil</a:t>
            </a:r>
          </a:p>
          <a:p>
            <a:pPr marL="685800" lvl="1" indent="-336550" eaLnBrk="0" hangingPunct="0">
              <a:lnSpc>
                <a:spcPct val="88000"/>
              </a:lnSpc>
              <a:spcBef>
                <a:spcPts val="600"/>
              </a:spcBef>
              <a:buClr>
                <a:schemeClr val="tx2"/>
              </a:buClr>
              <a:buFont typeface="Candara" pitchFamily="-1" charset="0"/>
              <a:buChar char="•"/>
            </a:pPr>
            <a:r>
              <a:rPr lang="en-US" dirty="0">
                <a:solidFill>
                  <a:schemeClr val="tx2"/>
                </a:solidFill>
                <a:latin typeface="+mn-lt"/>
                <a:ea typeface="ＭＳ Ｐゴシック" pitchFamily="-1" charset="-128"/>
              </a:rPr>
              <a:t>The marks are ordinarily not visible unless the paper is held at an angle to bright light</a:t>
            </a:r>
          </a:p>
          <a:p>
            <a:pPr marL="342900" indent="-342900" eaLnBrk="0" hangingPunct="0">
              <a:lnSpc>
                <a:spcPct val="90000"/>
              </a:lnSpc>
              <a:spcBef>
                <a:spcPts val="600"/>
              </a:spcBef>
              <a:buClr>
                <a:srgbClr val="BAABE3"/>
              </a:buClr>
              <a:buFont typeface="Candara" pitchFamily="-1" charset="0"/>
              <a:buChar char="•"/>
            </a:pPr>
            <a:r>
              <a:rPr lang="en-US" sz="2400" dirty="0">
                <a:solidFill>
                  <a:schemeClr val="tx2"/>
                </a:solidFill>
                <a:latin typeface="+mn-lt"/>
                <a:ea typeface="ＭＳ Ｐゴシック" pitchFamily="-1" charset="-128"/>
                <a:cs typeface="ＭＳ Ｐゴシック" pitchFamily="-1" charset="-128"/>
              </a:rPr>
              <a:t>Invisible ink</a:t>
            </a:r>
          </a:p>
          <a:p>
            <a:pPr marL="685800" lvl="1" indent="-336550" eaLnBrk="0" hangingPunct="0">
              <a:lnSpc>
                <a:spcPct val="88000"/>
              </a:lnSpc>
              <a:spcBef>
                <a:spcPts val="600"/>
              </a:spcBef>
              <a:buClr>
                <a:schemeClr val="tx2"/>
              </a:buClr>
              <a:buFont typeface="Candara" pitchFamily="-1" charset="0"/>
              <a:buChar char="•"/>
            </a:pPr>
            <a:r>
              <a:rPr lang="en-US" dirty="0">
                <a:solidFill>
                  <a:schemeClr val="tx2"/>
                </a:solidFill>
                <a:latin typeface="+mn-lt"/>
                <a:ea typeface="ＭＳ Ｐゴシック" pitchFamily="-1" charset="-128"/>
              </a:rPr>
              <a:t>A number of substances can be used for writing but leave no visible trace until heat or some chemical is applied to the paper</a:t>
            </a:r>
          </a:p>
          <a:p>
            <a:pPr marL="342900" indent="-342900" eaLnBrk="0" hangingPunct="0">
              <a:lnSpc>
                <a:spcPct val="90000"/>
              </a:lnSpc>
              <a:spcBef>
                <a:spcPts val="600"/>
              </a:spcBef>
              <a:buClr>
                <a:srgbClr val="BAABE3"/>
              </a:buClr>
              <a:buFont typeface="Candara" pitchFamily="-1" charset="0"/>
              <a:buChar char="•"/>
            </a:pPr>
            <a:r>
              <a:rPr lang="en-US" sz="2400" dirty="0">
                <a:solidFill>
                  <a:schemeClr val="tx2"/>
                </a:solidFill>
                <a:latin typeface="+mn-lt"/>
                <a:ea typeface="ＭＳ Ｐゴシック" pitchFamily="-1" charset="-128"/>
                <a:cs typeface="ＭＳ Ｐゴシック" pitchFamily="-1" charset="-128"/>
              </a:rPr>
              <a:t>Pin punctures</a:t>
            </a:r>
          </a:p>
          <a:p>
            <a:pPr marL="685800" lvl="1" indent="-336550" eaLnBrk="0" hangingPunct="0">
              <a:lnSpc>
                <a:spcPct val="88000"/>
              </a:lnSpc>
              <a:spcBef>
                <a:spcPts val="600"/>
              </a:spcBef>
              <a:buClr>
                <a:schemeClr val="tx2"/>
              </a:buClr>
              <a:buFont typeface="Candara" pitchFamily="-1" charset="0"/>
              <a:buChar char="•"/>
            </a:pPr>
            <a:r>
              <a:rPr lang="en-US" dirty="0">
                <a:solidFill>
                  <a:schemeClr val="tx2"/>
                </a:solidFill>
                <a:latin typeface="+mn-lt"/>
                <a:ea typeface="ＭＳ Ｐゴシック" pitchFamily="-1" charset="-128"/>
              </a:rPr>
              <a:t>Small pin punctures on selected letters are ordinarily not visible unless the paper is held up in front of a light</a:t>
            </a:r>
          </a:p>
          <a:p>
            <a:pPr marL="342900" indent="-342900" eaLnBrk="0" hangingPunct="0">
              <a:lnSpc>
                <a:spcPct val="90000"/>
              </a:lnSpc>
              <a:spcBef>
                <a:spcPts val="600"/>
              </a:spcBef>
              <a:buClr>
                <a:srgbClr val="BAABE3"/>
              </a:buClr>
              <a:buFont typeface="Candara" pitchFamily="-1" charset="0"/>
              <a:buChar char="•"/>
            </a:pPr>
            <a:r>
              <a:rPr lang="en-US" sz="2400" dirty="0">
                <a:solidFill>
                  <a:schemeClr val="tx2"/>
                </a:solidFill>
                <a:latin typeface="+mn-lt"/>
                <a:ea typeface="ＭＳ Ｐゴシック" pitchFamily="-1" charset="-128"/>
                <a:cs typeface="ＭＳ Ｐゴシック" pitchFamily="-1" charset="-128"/>
              </a:rPr>
              <a:t>Typewriter correction ribbon</a:t>
            </a:r>
          </a:p>
          <a:p>
            <a:pPr marL="685800" lvl="1" indent="-336550" eaLnBrk="0" hangingPunct="0">
              <a:lnSpc>
                <a:spcPct val="88000"/>
              </a:lnSpc>
              <a:spcBef>
                <a:spcPts val="600"/>
              </a:spcBef>
              <a:buClr>
                <a:schemeClr val="tx2"/>
              </a:buClr>
              <a:buFont typeface="Candara" pitchFamily="-1" charset="0"/>
              <a:buChar char="•"/>
            </a:pPr>
            <a:r>
              <a:rPr lang="en-US" dirty="0">
                <a:solidFill>
                  <a:schemeClr val="tx2"/>
                </a:solidFill>
                <a:latin typeface="+mn-lt"/>
                <a:ea typeface="ＭＳ Ｐゴシック" pitchFamily="-1" charset="-128"/>
              </a:rPr>
              <a:t>Used between lines typed with a black ribbon, the results of typing with the correction tape are visible only under a strong light</a:t>
            </a:r>
          </a:p>
        </p:txBody>
      </p:sp>
      <p:sp>
        <p:nvSpPr>
          <p:cNvPr id="7" name="Rectangle 2"/>
          <p:cNvSpPr txBox="1">
            <a:spLocks noChangeArrowheads="1"/>
          </p:cNvSpPr>
          <p:nvPr/>
        </p:nvSpPr>
        <p:spPr bwMode="auto">
          <a:xfrm>
            <a:off x="1447800" y="214313"/>
            <a:ext cx="7307263"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Tahoma" pitchFamily="34" charset="0"/>
                <a:cs typeface="Arial" charset="0"/>
              </a:defRPr>
            </a:lvl2pPr>
            <a:lvl3pPr algn="l" rtl="0" eaLnBrk="1" fontAlgn="base" hangingPunct="1">
              <a:spcBef>
                <a:spcPct val="0"/>
              </a:spcBef>
              <a:spcAft>
                <a:spcPct val="0"/>
              </a:spcAft>
              <a:defRPr sz="3200">
                <a:solidFill>
                  <a:schemeClr val="tx1"/>
                </a:solidFill>
                <a:latin typeface="Tahoma" pitchFamily="34" charset="0"/>
                <a:cs typeface="Arial" charset="0"/>
              </a:defRPr>
            </a:lvl3pPr>
            <a:lvl4pPr algn="l" rtl="0" eaLnBrk="1" fontAlgn="base" hangingPunct="1">
              <a:spcBef>
                <a:spcPct val="0"/>
              </a:spcBef>
              <a:spcAft>
                <a:spcPct val="0"/>
              </a:spcAft>
              <a:defRPr sz="3200">
                <a:solidFill>
                  <a:schemeClr val="tx1"/>
                </a:solidFill>
                <a:latin typeface="Tahoma" pitchFamily="34" charset="0"/>
                <a:cs typeface="Arial" charset="0"/>
              </a:defRPr>
            </a:lvl4pPr>
            <a:lvl5pPr algn="l" rtl="0" eaLnBrk="1" fontAlgn="base" hangingPunct="1">
              <a:spcBef>
                <a:spcPct val="0"/>
              </a:spcBef>
              <a:spcAft>
                <a:spcPct val="0"/>
              </a:spcAft>
              <a:defRPr sz="3200">
                <a:solidFill>
                  <a:schemeClr val="tx1"/>
                </a:solidFill>
                <a:latin typeface="Tahoma" pitchFamily="34" charset="0"/>
                <a:cs typeface="Arial" charset="0"/>
              </a:defRPr>
            </a:lvl5pPr>
            <a:lvl6pPr marL="457200" algn="l" rtl="0" eaLnBrk="1" fontAlgn="base" hangingPunct="1">
              <a:spcBef>
                <a:spcPct val="0"/>
              </a:spcBef>
              <a:spcAft>
                <a:spcPct val="0"/>
              </a:spcAft>
              <a:defRPr sz="3200">
                <a:solidFill>
                  <a:schemeClr val="tx1"/>
                </a:solidFill>
                <a:latin typeface="Tahoma" pitchFamily="34" charset="0"/>
                <a:cs typeface="Arial" charset="0"/>
              </a:defRPr>
            </a:lvl6pPr>
            <a:lvl7pPr marL="914400" algn="l" rtl="0" eaLnBrk="1" fontAlgn="base" hangingPunct="1">
              <a:spcBef>
                <a:spcPct val="0"/>
              </a:spcBef>
              <a:spcAft>
                <a:spcPct val="0"/>
              </a:spcAft>
              <a:defRPr sz="3200">
                <a:solidFill>
                  <a:schemeClr val="tx1"/>
                </a:solidFill>
                <a:latin typeface="Tahoma" pitchFamily="34" charset="0"/>
                <a:cs typeface="Arial" charset="0"/>
              </a:defRPr>
            </a:lvl7pPr>
            <a:lvl8pPr marL="1371600" algn="l" rtl="0" eaLnBrk="1" fontAlgn="base" hangingPunct="1">
              <a:spcBef>
                <a:spcPct val="0"/>
              </a:spcBef>
              <a:spcAft>
                <a:spcPct val="0"/>
              </a:spcAft>
              <a:defRPr sz="3200">
                <a:solidFill>
                  <a:schemeClr val="tx1"/>
                </a:solidFill>
                <a:latin typeface="Tahoma" pitchFamily="34" charset="0"/>
                <a:cs typeface="Arial" charset="0"/>
              </a:defRPr>
            </a:lvl8pPr>
            <a:lvl9pPr marL="1828800" algn="l" rtl="0" eaLnBrk="1" fontAlgn="base" hangingPunct="1">
              <a:spcBef>
                <a:spcPct val="0"/>
              </a:spcBef>
              <a:spcAft>
                <a:spcPct val="0"/>
              </a:spcAft>
              <a:defRPr sz="3200">
                <a:solidFill>
                  <a:schemeClr val="tx1"/>
                </a:solidFill>
                <a:latin typeface="Tahoma" pitchFamily="34" charset="0"/>
                <a:cs typeface="Arial" charset="0"/>
              </a:defRPr>
            </a:lvl9pPr>
          </a:lstStyle>
          <a:p>
            <a:pPr>
              <a:defRPr/>
            </a:pPr>
            <a:r>
              <a:rPr lang="en-AU" sz="2800" b="0" kern="0" dirty="0"/>
              <a:t>Steganography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dirty="0"/>
              <a:t>Summary</a:t>
            </a:r>
            <a:endParaRPr lang="en-AU" dirty="0"/>
          </a:p>
        </p:txBody>
      </p:sp>
      <p:sp>
        <p:nvSpPr>
          <p:cNvPr id="76803" name="Rectangle 3"/>
          <p:cNvSpPr>
            <a:spLocks noGrp="1" noChangeArrowheads="1"/>
          </p:cNvSpPr>
          <p:nvPr>
            <p:ph sz="half" idx="1"/>
          </p:nvPr>
        </p:nvSpPr>
        <p:spPr>
          <a:xfrm>
            <a:off x="304800" y="1752600"/>
            <a:ext cx="3565525" cy="4778375"/>
          </a:xfrm>
        </p:spPr>
        <p:txBody>
          <a:bodyPr/>
          <a:lstStyle/>
          <a:p>
            <a:pPr eaLnBrk="1" hangingPunct="1"/>
            <a:r>
              <a:rPr lang="en-US" dirty="0"/>
              <a:t>Symmetric Cipher Model</a:t>
            </a:r>
          </a:p>
          <a:p>
            <a:pPr lvl="1" eaLnBrk="1" hangingPunct="1"/>
            <a:r>
              <a:rPr lang="en-US" dirty="0"/>
              <a:t>Cryptography</a:t>
            </a:r>
          </a:p>
          <a:p>
            <a:pPr lvl="1" eaLnBrk="1" hangingPunct="1"/>
            <a:r>
              <a:rPr lang="en-US" dirty="0"/>
              <a:t>Cryptanalysis and Brute-Force Attack</a:t>
            </a:r>
          </a:p>
          <a:p>
            <a:pPr eaLnBrk="1" hangingPunct="1"/>
            <a:r>
              <a:rPr lang="en-US" dirty="0"/>
              <a:t>Transposition techniques</a:t>
            </a:r>
          </a:p>
          <a:p>
            <a:pPr eaLnBrk="1" hangingPunct="1"/>
            <a:r>
              <a:rPr lang="en-US" dirty="0"/>
              <a:t>Rotor machines</a:t>
            </a:r>
            <a:endParaRPr lang="en-AU" dirty="0"/>
          </a:p>
        </p:txBody>
      </p:sp>
      <p:sp>
        <p:nvSpPr>
          <p:cNvPr id="76804" name="Content Placeholder 11"/>
          <p:cNvSpPr>
            <a:spLocks noGrp="1"/>
          </p:cNvSpPr>
          <p:nvPr>
            <p:ph sz="half" idx="2"/>
          </p:nvPr>
        </p:nvSpPr>
        <p:spPr>
          <a:xfrm>
            <a:off x="5257800" y="1752600"/>
            <a:ext cx="3565525" cy="4702175"/>
          </a:xfrm>
        </p:spPr>
        <p:txBody>
          <a:bodyPr/>
          <a:lstStyle/>
          <a:p>
            <a:pPr eaLnBrk="1" hangingPunct="1"/>
            <a:r>
              <a:rPr lang="en-US" dirty="0"/>
              <a:t>Substitution techniques</a:t>
            </a:r>
          </a:p>
          <a:p>
            <a:pPr lvl="1" eaLnBrk="1" hangingPunct="1"/>
            <a:r>
              <a:rPr lang="en-US" dirty="0"/>
              <a:t>Caesar cipher</a:t>
            </a:r>
          </a:p>
          <a:p>
            <a:pPr lvl="1" eaLnBrk="1" hangingPunct="1"/>
            <a:r>
              <a:rPr lang="en-US" dirty="0"/>
              <a:t>Monoalphabetic ciphers</a:t>
            </a:r>
          </a:p>
          <a:p>
            <a:pPr lvl="1" eaLnBrk="1" hangingPunct="1"/>
            <a:r>
              <a:rPr lang="en-US" dirty="0"/>
              <a:t>Playfair cipher</a:t>
            </a:r>
          </a:p>
          <a:p>
            <a:pPr lvl="1" eaLnBrk="1" hangingPunct="1"/>
            <a:r>
              <a:rPr lang="en-US" dirty="0"/>
              <a:t>Hill cipher</a:t>
            </a:r>
          </a:p>
          <a:p>
            <a:pPr lvl="1" eaLnBrk="1" hangingPunct="1"/>
            <a:r>
              <a:rPr lang="en-US" dirty="0"/>
              <a:t>Polyalphabetic ciphers</a:t>
            </a:r>
          </a:p>
          <a:p>
            <a:pPr lvl="1" eaLnBrk="1" hangingPunct="1"/>
            <a:r>
              <a:rPr lang="en-US" dirty="0"/>
              <a:t>One-time pad</a:t>
            </a:r>
          </a:p>
          <a:p>
            <a:pPr eaLnBrk="1" hangingPunct="1"/>
            <a:r>
              <a:rPr lang="en-US" dirty="0"/>
              <a:t>Steganography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03649" y="39689"/>
            <a:ext cx="7560840" cy="797023"/>
          </a:xfrm>
        </p:spPr>
        <p:txBody>
          <a:bodyPr/>
          <a:lstStyle/>
          <a:p>
            <a:pPr eaLnBrk="1" hangingPunct="1">
              <a:defRPr/>
            </a:pPr>
            <a:r>
              <a:rPr lang="en-US" sz="3600" dirty="0"/>
              <a:t>Model of Symmetric Encryption</a:t>
            </a:r>
            <a:endParaRPr lang="en-AU" sz="3600" dirty="0"/>
          </a:p>
        </p:txBody>
      </p:sp>
      <p:pic>
        <p:nvPicPr>
          <p:cNvPr id="5" name="Picture 4" descr="f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17273" b="40000"/>
              <a:stretch>
                <a:fillRect/>
              </a:stretch>
            </p:blipFill>
          </mc:Choice>
          <mc:Fallback>
            <p:blipFill>
              <a:blip r:embed="rId4"/>
              <a:srcRect t="17273" b="40000"/>
              <a:stretch>
                <a:fillRect/>
              </a:stretch>
            </p:blipFill>
          </mc:Fallback>
        </mc:AlternateContent>
        <p:spPr>
          <a:xfrm>
            <a:off x="0" y="1801898"/>
            <a:ext cx="9144000" cy="5056102"/>
          </a:xfrm>
          <a:prstGeom prst="rect">
            <a:avLst/>
          </a:prstGeom>
        </p:spPr>
      </p:pic>
      <p:pic>
        <p:nvPicPr>
          <p:cNvPr id="1030" name="Picture 6" descr="I:\SultanData\Desktop\alic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036464"/>
            <a:ext cx="742950" cy="12096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SultanData\Desktop\bob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6875" y="1988840"/>
            <a:ext cx="752475" cy="1304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of Symmetric Cryptosystem</a:t>
            </a:r>
          </a:p>
        </p:txBody>
      </p:sp>
      <p:pic>
        <p:nvPicPr>
          <p:cNvPr id="4" name="Picture 3" descr="f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22727" b="18182"/>
              <a:stretch>
                <a:fillRect/>
              </a:stretch>
            </p:blipFill>
          </mc:Choice>
          <mc:Fallback>
            <p:blipFill>
              <a:blip r:embed="rId4"/>
              <a:srcRect t="22727" b="18182"/>
              <a:stretch>
                <a:fillRect/>
              </a:stretch>
            </p:blipFill>
          </mc:Fallback>
        </mc:AlternateContent>
        <p:spPr>
          <a:xfrm>
            <a:off x="990600" y="1500572"/>
            <a:ext cx="7005874" cy="5357428"/>
          </a:xfrm>
          <a:prstGeom prst="rect">
            <a:avLst/>
          </a:prstGeom>
        </p:spPr>
      </p:pic>
      <p:pic>
        <p:nvPicPr>
          <p:cNvPr id="2050" name="Picture 2" descr="I:\SultanData\Desktop\alic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852936"/>
            <a:ext cx="742950" cy="12096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I:\SultanData\Desktop\bob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7338" y="2773363"/>
            <a:ext cx="752475" cy="13049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SultanData\Desktop\Eve1.png">
            <a:extLst>
              <a:ext uri="{FF2B5EF4-FFF2-40B4-BE49-F238E27FC236}">
                <a16:creationId xmlns:a16="http://schemas.microsoft.com/office/drawing/2014/main" id="{69932913-CA15-248E-9CBF-F64FE63B4C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628800"/>
            <a:ext cx="562325" cy="8392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03649" y="39689"/>
            <a:ext cx="7560840" cy="797023"/>
          </a:xfrm>
        </p:spPr>
        <p:txBody>
          <a:bodyPr/>
          <a:lstStyle/>
          <a:p>
            <a:pPr eaLnBrk="1" hangingPunct="1">
              <a:defRPr/>
            </a:pPr>
            <a:r>
              <a:rPr lang="en-US" sz="3600" dirty="0"/>
              <a:t>Meet the family (the main cast)</a:t>
            </a:r>
            <a:endParaRPr lang="en-AU" sz="3600" dirty="0"/>
          </a:p>
        </p:txBody>
      </p:sp>
      <p:sp>
        <p:nvSpPr>
          <p:cNvPr id="4" name="Rectangle 3"/>
          <p:cNvSpPr>
            <a:spLocks noGrp="1" noChangeArrowheads="1"/>
          </p:cNvSpPr>
          <p:nvPr>
            <p:ph idx="1"/>
          </p:nvPr>
        </p:nvSpPr>
        <p:spPr>
          <a:xfrm>
            <a:off x="971600" y="980728"/>
            <a:ext cx="7947720" cy="5472608"/>
          </a:xfrm>
        </p:spPr>
        <p:txBody>
          <a:bodyPr/>
          <a:lstStyle/>
          <a:p>
            <a:r>
              <a:rPr lang="en-US" dirty="0"/>
              <a:t>Alice and Bob (or Ahmad/Bader in the class)</a:t>
            </a:r>
          </a:p>
          <a:p>
            <a:pPr lvl="1"/>
            <a:r>
              <a:rPr lang="en-AU" dirty="0"/>
              <a:t>Goal: </a:t>
            </a:r>
            <a:r>
              <a:rPr lang="en-US" altLang="en-US" dirty="0"/>
              <a:t>Transfer information in a secure manner</a:t>
            </a:r>
          </a:p>
          <a:p>
            <a:pPr lvl="1"/>
            <a:r>
              <a:rPr lang="en-US" dirty="0"/>
              <a:t>Carol and David join sometimes in multi-party protocols</a:t>
            </a:r>
          </a:p>
          <a:p>
            <a:r>
              <a:rPr lang="en-US" dirty="0"/>
              <a:t>Eve</a:t>
            </a:r>
          </a:p>
          <a:p>
            <a:pPr lvl="1"/>
            <a:r>
              <a:rPr lang="en-US" dirty="0"/>
              <a:t>Goal: Obtain, modify and attack secure information</a:t>
            </a:r>
          </a:p>
          <a:p>
            <a:pPr lvl="1"/>
            <a:r>
              <a:rPr lang="en-US" dirty="0"/>
              <a:t>Can eavesdrop, intercept, read and change messages. </a:t>
            </a:r>
          </a:p>
          <a:p>
            <a:pPr lvl="1"/>
            <a:r>
              <a:rPr lang="en-US" dirty="0"/>
              <a:t>Darth and Trudy can join to deviate in some protocols for intrusion attacks.  </a:t>
            </a:r>
          </a:p>
          <a:p>
            <a:r>
              <a:rPr lang="en-US" dirty="0"/>
              <a:t>Tom or Trent</a:t>
            </a:r>
          </a:p>
          <a:p>
            <a:pPr lvl="1"/>
            <a:r>
              <a:rPr lang="en-US" dirty="0"/>
              <a:t>Goal: Establish trust as a third trusted party</a:t>
            </a:r>
          </a:p>
          <a:p>
            <a:r>
              <a:rPr lang="en-US" dirty="0"/>
              <a:t>Peggy and Victor</a:t>
            </a:r>
          </a:p>
          <a:p>
            <a:pPr lvl="1"/>
            <a:r>
              <a:rPr lang="en-US" dirty="0"/>
              <a:t>Goal: Communicate to prove and verify some claims</a:t>
            </a:r>
          </a:p>
          <a:p>
            <a:pPr lvl="1"/>
            <a:r>
              <a:rPr lang="en-US" dirty="0"/>
              <a:t>Can deviate from the protocol. </a:t>
            </a:r>
          </a:p>
        </p:txBody>
      </p:sp>
      <p:pic>
        <p:nvPicPr>
          <p:cNvPr id="3074" name="Picture 2" descr="I:\SultanData\Desktop\alic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40768"/>
            <a:ext cx="566049" cy="92164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I:\SultanData\Desktop\bob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53" y="1340768"/>
            <a:ext cx="587170" cy="9216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SultanData\Desktop\Ev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369" y="2636912"/>
            <a:ext cx="562325" cy="83929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I:\SultanData\Desktop\tom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735" y="4005064"/>
            <a:ext cx="638628" cy="96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25434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51520" y="1196752"/>
            <a:ext cx="8610600" cy="914400"/>
          </a:xfrm>
        </p:spPr>
        <p:txBody>
          <a:bodyPr>
            <a:normAutofit/>
          </a:bodyPr>
          <a:lstStyle/>
          <a:p>
            <a:r>
              <a:rPr lang="en-US" dirty="0"/>
              <a:t>Characterized along three independent dimensions:</a:t>
            </a:r>
          </a:p>
        </p:txBody>
      </p:sp>
      <p:sp>
        <p:nvSpPr>
          <p:cNvPr id="54274" name="Rectangle 2"/>
          <p:cNvSpPr>
            <a:spLocks noGrp="1" noChangeArrowheads="1"/>
          </p:cNvSpPr>
          <p:nvPr>
            <p:ph type="title"/>
          </p:nvPr>
        </p:nvSpPr>
        <p:spPr/>
        <p:txBody>
          <a:bodyPr/>
          <a:lstStyle/>
          <a:p>
            <a:r>
              <a:rPr lang="en-US" dirty="0"/>
              <a:t>Cryptographic Systems</a:t>
            </a:r>
            <a:endParaRPr lang="en-AU" dirty="0"/>
          </a:p>
        </p:txBody>
      </p:sp>
      <p:graphicFrame>
        <p:nvGraphicFramePr>
          <p:cNvPr id="4" name="Diagram 3"/>
          <p:cNvGraphicFramePr/>
          <p:nvPr>
            <p:extLst>
              <p:ext uri="{D42A27DB-BD31-4B8C-83A1-F6EECF244321}">
                <p14:modId xmlns:p14="http://schemas.microsoft.com/office/powerpoint/2010/main" val="2206657718"/>
              </p:ext>
            </p:extLst>
          </p:nvPr>
        </p:nvGraphicFramePr>
        <p:xfrm>
          <a:off x="1475656" y="1916832"/>
          <a:ext cx="6248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1_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lends">
  <a:themeElements>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Mnementh:Users:lpb:admin:consult:Prentice-Hall:Slides:ch01.ppt</Template>
  <TotalTime>23171</TotalTime>
  <Words>8750</Words>
  <Application>Microsoft Office PowerPoint</Application>
  <PresentationFormat>On-screen Show (4:3)</PresentationFormat>
  <Paragraphs>942</Paragraphs>
  <Slides>59</Slides>
  <Notes>58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59</vt:i4>
      </vt:variant>
    </vt:vector>
  </HeadingPairs>
  <TitlesOfParts>
    <vt:vector size="69" baseType="lpstr">
      <vt:lpstr>ＭＳ Ｐゴシック</vt:lpstr>
      <vt:lpstr>Arial</vt:lpstr>
      <vt:lpstr>Candara</vt:lpstr>
      <vt:lpstr>Courier</vt:lpstr>
      <vt:lpstr>Tahoma</vt:lpstr>
      <vt:lpstr>Times New Roman</vt:lpstr>
      <vt:lpstr>Times-Roman</vt:lpstr>
      <vt:lpstr>Wingdings</vt:lpstr>
      <vt:lpstr>1_Infusion</vt:lpstr>
      <vt:lpstr>1_Blends</vt:lpstr>
      <vt:lpstr>Symmetric-key Encryption</vt:lpstr>
      <vt:lpstr>Symmetric Encryption</vt:lpstr>
      <vt:lpstr>Symmetric Encryption</vt:lpstr>
      <vt:lpstr>PowerPoint Presentation</vt:lpstr>
      <vt:lpstr>Basic Terminology</vt:lpstr>
      <vt:lpstr>Model of Symmetric Encryption</vt:lpstr>
      <vt:lpstr>Model of Symmetric Cryptosystem</vt:lpstr>
      <vt:lpstr>Meet the family (the main cast)</vt:lpstr>
      <vt:lpstr>Cryptographic Systems</vt:lpstr>
      <vt:lpstr>Cryptanalysis and  Brute-Force Attack</vt:lpstr>
      <vt:lpstr>Cryptanalysis</vt:lpstr>
      <vt:lpstr>Cryptanalysis Attacks</vt:lpstr>
      <vt:lpstr>Cryptanalysis Attacks</vt:lpstr>
      <vt:lpstr>Cryptanalysis Attacks</vt:lpstr>
      <vt:lpstr>Cryptanalysis Attacks</vt:lpstr>
      <vt:lpstr>Cryptanalysis Attacks</vt:lpstr>
      <vt:lpstr>Messages </vt:lpstr>
      <vt:lpstr>Encryption Scheme Security</vt:lpstr>
      <vt:lpstr>Substitution Technique</vt:lpstr>
      <vt:lpstr>Caesar Cipher</vt:lpstr>
      <vt:lpstr>Caesar Cipher Algorithm</vt:lpstr>
      <vt:lpstr>Brute-Force Cryptanalysis of Caesar Cipher </vt:lpstr>
      <vt:lpstr>Monoalphabetic Cipher</vt:lpstr>
      <vt:lpstr>Monoalphabetic Cipher</vt:lpstr>
      <vt:lpstr>PowerPoint Presentation</vt:lpstr>
      <vt:lpstr>Monoalphabetic Ciphers</vt:lpstr>
      <vt:lpstr>PowerPoint Presentation</vt:lpstr>
      <vt:lpstr>Polyalphabetic Ciphers</vt:lpstr>
      <vt:lpstr>PowerPoint Presentation</vt:lpstr>
      <vt:lpstr>Vigenère Cipher</vt:lpstr>
      <vt:lpstr>PowerPoint Presentation</vt:lpstr>
      <vt:lpstr>PowerPoint Presentation</vt:lpstr>
      <vt:lpstr>PowerPoint Presentation</vt:lpstr>
      <vt:lpstr>PowerPoint Presentation</vt:lpstr>
      <vt:lpstr>PowerPoint Presentation</vt:lpstr>
      <vt:lpstr>Autokey System</vt:lpstr>
      <vt:lpstr>Playfair Cipher</vt:lpstr>
      <vt:lpstr>Playfair Key Matrix</vt:lpstr>
      <vt:lpstr>PowerPoint Presentation</vt:lpstr>
      <vt:lpstr>PowerPoint Presentation</vt:lpstr>
      <vt:lpstr>PowerPoint Presentation</vt:lpstr>
      <vt:lpstr>PowerPoint Presentation</vt:lpstr>
      <vt:lpstr>PowerPoint Presentation</vt:lpstr>
      <vt:lpstr>Hill Cipher</vt:lpstr>
      <vt:lpstr>PowerPoint Presentation</vt:lpstr>
      <vt:lpstr>Enigma Machine</vt:lpstr>
      <vt:lpstr>PowerPoint Presentation</vt:lpstr>
      <vt:lpstr>Vernam Cipher</vt:lpstr>
      <vt:lpstr>Perfect Secrecy</vt:lpstr>
      <vt:lpstr>One-Time Pad</vt:lpstr>
      <vt:lpstr>Perfect Secrecy</vt:lpstr>
      <vt:lpstr>PowerPoint Presentation</vt:lpstr>
      <vt:lpstr>Rail Fence Cipher</vt:lpstr>
      <vt:lpstr>PowerPoint Presentation</vt:lpstr>
      <vt:lpstr>PowerPoint Presentation</vt:lpstr>
      <vt:lpstr>PowerPoint Presentation</vt:lpstr>
      <vt:lpstr>PowerPoint Presentation</vt:lpstr>
      <vt:lpstr>Classical Techniques:</vt:lpstr>
      <vt:lpstr>Summary</vt:lpstr>
    </vt:vector>
  </TitlesOfParts>
  <Company>School of Eng &amp; IT,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dc:title>
  <dc:subject>Lecture Overheads - Ch 3</dc:subject>
  <dc:creator>Dr. Sultan Almuhammadi</dc:creator>
  <cp:lastModifiedBy>Dr. Sultan KFUPM</cp:lastModifiedBy>
  <cp:revision>98</cp:revision>
  <cp:lastPrinted>2009-08-04T04:48:40Z</cp:lastPrinted>
  <dcterms:created xsi:type="dcterms:W3CDTF">2013-02-04T03:27:46Z</dcterms:created>
  <dcterms:modified xsi:type="dcterms:W3CDTF">2026-02-08T14:33:32Z</dcterms:modified>
</cp:coreProperties>
</file>