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9.xml" ContentType="application/inkml+xml"/>
  <Override PartName="/ppt/notesSlides/notesSlide30.xml" ContentType="application/vnd.openxmlformats-officedocument.presentationml.notesSlide+xml"/>
  <Override PartName="/ppt/ink/ink10.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1.xml" ContentType="application/inkml+xml"/>
  <Override PartName="/ppt/notesSlides/notesSlide34.xml" ContentType="application/vnd.openxmlformats-officedocument.presentationml.notesSlide+xml"/>
  <Override PartName="/ppt/ink/ink12.xml" ContentType="application/inkml+xml"/>
  <Override PartName="/ppt/ink/ink13.xml" ContentType="application/inkml+xml"/>
  <Override PartName="/ppt/notesSlides/notesSlide35.xml" ContentType="application/vnd.openxmlformats-officedocument.presentationml.notesSlide+xml"/>
  <Override PartName="/ppt/ink/ink14.xml" ContentType="application/inkml+xml"/>
  <Override PartName="/ppt/notesSlides/notesSlide36.xml" ContentType="application/vnd.openxmlformats-officedocument.presentationml.notesSlide+xml"/>
  <Override PartName="/ppt/ink/ink15.xml" ContentType="application/inkml+xml"/>
  <Override PartName="/ppt/notesSlides/notesSlide37.xml" ContentType="application/vnd.openxmlformats-officedocument.presentationml.notesSlide+xml"/>
  <Override PartName="/ppt/ink/ink16.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7.xml" ContentType="application/inkml+xml"/>
  <Override PartName="/ppt/notesSlides/notesSlide40.xml" ContentType="application/vnd.openxmlformats-officedocument.presentationml.notesSlide+xml"/>
  <Override PartName="/ppt/ink/ink18.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9.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0.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74"/>
  </p:notesMasterIdLst>
  <p:sldIdLst>
    <p:sldId id="910" r:id="rId3"/>
    <p:sldId id="686" r:id="rId4"/>
    <p:sldId id="642" r:id="rId5"/>
    <p:sldId id="688" r:id="rId6"/>
    <p:sldId id="689" r:id="rId7"/>
    <p:sldId id="693" r:id="rId8"/>
    <p:sldId id="647" r:id="rId9"/>
    <p:sldId id="696" r:id="rId10"/>
    <p:sldId id="695" r:id="rId11"/>
    <p:sldId id="697" r:id="rId12"/>
    <p:sldId id="698" r:id="rId13"/>
    <p:sldId id="699" r:id="rId14"/>
    <p:sldId id="700" r:id="rId15"/>
    <p:sldId id="702" r:id="rId16"/>
    <p:sldId id="701" r:id="rId17"/>
    <p:sldId id="913" r:id="rId18"/>
    <p:sldId id="914" r:id="rId19"/>
    <p:sldId id="703" r:id="rId20"/>
    <p:sldId id="922" r:id="rId21"/>
    <p:sldId id="704" r:id="rId22"/>
    <p:sldId id="912" r:id="rId23"/>
    <p:sldId id="330" r:id="rId24"/>
    <p:sldId id="331" r:id="rId25"/>
    <p:sldId id="705" r:id="rId26"/>
    <p:sldId id="364" r:id="rId27"/>
    <p:sldId id="919" r:id="rId28"/>
    <p:sldId id="706" r:id="rId29"/>
    <p:sldId id="708" r:id="rId30"/>
    <p:sldId id="709" r:id="rId31"/>
    <p:sldId id="710" r:id="rId32"/>
    <p:sldId id="915" r:id="rId33"/>
    <p:sldId id="920" r:id="rId34"/>
    <p:sldId id="643" r:id="rId35"/>
    <p:sldId id="720" r:id="rId36"/>
    <p:sldId id="721" r:id="rId37"/>
    <p:sldId id="722" r:id="rId38"/>
    <p:sldId id="724" r:id="rId39"/>
    <p:sldId id="725" r:id="rId40"/>
    <p:sldId id="726" r:id="rId41"/>
    <p:sldId id="727" r:id="rId42"/>
    <p:sldId id="728" r:id="rId43"/>
    <p:sldId id="729" r:id="rId44"/>
    <p:sldId id="730" r:id="rId45"/>
    <p:sldId id="731" r:id="rId46"/>
    <p:sldId id="918" r:id="rId47"/>
    <p:sldId id="733" r:id="rId48"/>
    <p:sldId id="734" r:id="rId49"/>
    <p:sldId id="738" r:id="rId50"/>
    <p:sldId id="739" r:id="rId51"/>
    <p:sldId id="740" r:id="rId52"/>
    <p:sldId id="741" r:id="rId53"/>
    <p:sldId id="743" r:id="rId54"/>
    <p:sldId id="916" r:id="rId55"/>
    <p:sldId id="747" r:id="rId56"/>
    <p:sldId id="744" r:id="rId57"/>
    <p:sldId id="748" r:id="rId58"/>
    <p:sldId id="923" r:id="rId59"/>
    <p:sldId id="924" r:id="rId60"/>
    <p:sldId id="749" r:id="rId61"/>
    <p:sldId id="750" r:id="rId62"/>
    <p:sldId id="751" r:id="rId63"/>
    <p:sldId id="752" r:id="rId64"/>
    <p:sldId id="753" r:id="rId65"/>
    <p:sldId id="687" r:id="rId66"/>
    <p:sldId id="917" r:id="rId67"/>
    <p:sldId id="766" r:id="rId68"/>
    <p:sldId id="768" r:id="rId69"/>
    <p:sldId id="921" r:id="rId70"/>
    <p:sldId id="770" r:id="rId71"/>
    <p:sldId id="771" r:id="rId72"/>
    <p:sldId id="773" r:id="rId73"/>
  </p:sldIdLst>
  <p:sldSz cx="9144000" cy="6858000" type="screen4x3"/>
  <p:notesSz cx="6858000" cy="9144000"/>
  <p:defaultTextStyle>
    <a:defPPr>
      <a:defRPr lang="en-US"/>
    </a:defPPr>
    <a:lvl1pPr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CC00"/>
    <a:srgbClr val="D9ECFF"/>
    <a:srgbClr val="99CCFF"/>
    <a:srgbClr val="FFFF00"/>
    <a:srgbClr val="F2F3B7"/>
    <a:srgbClr val="EAEC8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60" autoAdjust="0"/>
    <p:restoredTop sz="94712" autoAdjust="0"/>
  </p:normalViewPr>
  <p:slideViewPr>
    <p:cSldViewPr>
      <p:cViewPr varScale="1">
        <p:scale>
          <a:sx n="90" d="100"/>
          <a:sy n="90" d="100"/>
        </p:scale>
        <p:origin x="345"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1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12.636"/>
    </inkml:context>
    <inkml:brush xml:id="br0">
      <inkml:brushProperty name="width" value="0.025" units="cm"/>
      <inkml:brushProperty name="height" value="0.025" units="cm"/>
    </inkml:brush>
  </inkml:definitions>
  <inkml:trace contextRef="#ctx0" brushRef="#br0">1145 1212 4480,'-22'-4'478,"9"2"-173,0 0 1,0 1-1,1 1 1,-27 1-1,28 0-283,-13 2 826,0-1 0,1-2-1,-28-2 1,40 0-558,-1-1 0,0 0 0,1-1 0,0 0 0,0 0 0,0-1-1,0-1 1,1 0 0,0 0 0,0-1 0,1 0 0,0-1 0,0 0-1,0-1 1,1 1 0,1-1 0,-1-1 0,2 0 0,-9-14 0,13 19-203,-1-1 1,1 1 0,0-1-1,0 0 1,0 0 0,1 0-1,0 0 1,0 0 0,0 0 0,1 0-1,0 0 1,0 0 0,1 0-1,0 0 1,0 0 0,0 0-1,1 0 1,-1 0 0,2 0 0,-1 1-1,0-1 1,1 1 0,0 0-1,1-1 1,-1 1 0,5-5-1,11-8-54,1 0-1,0 1 0,2 1 0,-1 1 0,2 1 1,32-15-1,152-56 158,-153 65-211,240-86 992,459-100-1,-20 96-180,175 26-860,-1 34 70,-751 43 0,922-28 118,-56 27-188,421 36-42,-895 11 124,-443-30 3,39 4 14,190 42 1,-273-41 24,-2 3 0,0 3 0,0 2 1,-2 3-1,95 56 0,-43-4-19,-92-63-34,0 1-1,-1 1 1,25 33-1,-35-42 0,-1 0-1,-1 0 1,0 1-1,0 0 1,0 0-1,-1 0 1,3 13-1,-5-16-7,0-1-1,0 1 0,-1 0 0,0 0 1,0-1-1,0 1 0,-1 0 0,1-1 1,-1 1-1,0-1 0,-1 1 0,1-1 1,-1 1-1,0-1 0,-3 6 0,0-1-4,-1-1-1,0 0 1,-1-1 0,1 1-1,-11 7 1,-44 31-13,18-19 59,-1-2 0,-1-2 0,-74 28 0,-157 32 53,68-35-48,-371 42 24,-6-33-114,232-31 95,-882 12 78,-11-42-117,1213 4-1,-1240-34 280,876 11-134,-669-77 379,469 13-400,80-9-112,119 8 74,286 56-1,-154-66-1,215 74 83,2-2 1,1-2 0,1-2-1,2-3 1,-63-56 0,41 24-958,4-3 0,-83-112 0,82 91-2393,-2 0-6415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02:07.067"/>
    </inkml:context>
    <inkml:brush xml:id="br0">
      <inkml:brushProperty name="width" value="0.05292" units="cm"/>
      <inkml:brushProperty name="height" value="0.05292" units="cm"/>
      <inkml:brushProperty name="color" value="#FF0000"/>
    </inkml:brush>
  </inkml:definitions>
  <inkml:trace contextRef="#ctx0" brushRef="#br0">1443 15050 1352 0,'14'-19'500'0,"-14"19"-392"0,18-11-28 0,-18 9 116 16,3 2-124-16,-3 2 60 0,6 6-76 0,-6 8 0 0,0 3-32 0,-6 7 32 15,3 1-32-15,3 10-24 16,0 0 0-16,-6 5 0 15,6-2 0-15,-3-1 8 16,6-7-4-16,-6-8-188 16,0-5 100-16,-3-6-248 15,3 0 188-15</inkml:trace>
  <inkml:trace contextRef="#ctx0" brushRef="#br0" timeOffset="853.94">1698 15370 592 0,'-8'10'220'0,"8"-10"-172"0,-3 13-12 0,3-7 200 16,0-1-136-16,0 0 160 16,3 1-148-16,3-4 92 15,-1 1-116-15,4-8 60 16,3 2-88-16,6-13 12 15,0 0-40-15,6-10-12 16,3 2-12-16,2-13 20 16,1 10-16-16,-6-2-12 15,3 6-4-15,-12-7 4 16,3 9 0-16,-1-8 16 16,-5 8-8-16,-3-5-12 15,3 4 0-15,-3-1-4 16,0 7 0-16,-9-3 16 15,0 6-4-15,0 0-4 16,0 2 4-16,-6 1-16 16,3 2 8-16,-6 2-4 15,3 6 0-15,-9 3 8 16,3 5 0-16,-5 0 8 16,-4 2-4-16,0-2-12 15,0 3 4-15,0-3 4 0,6 2 0 16,0-2 0-16,6 0 0 0,-2-2 0 15,5 2 0 1,3-6 8 0,3 1-4-16,0 0-12 15,9-1 4-15,-6 1 4 0,8 2 0 0,1 3 0 32,3 0 0-32,6 5-12 0,0 0 8 15,-3 11-4-15,6 0 0 0,-4 16 8 16,1 2 0-16,-12 8 0 15,0 1 0-15,-9-6 112 16,-6-6-60-16,-9-7 84 16,3-6-76-16,-17-10 76 15,8-5-80-15,-9-14 8 32,3-2-40-32,3-16-4 0,4 2-12 0,11-12 12 15,9 4-12-15,3-2-40 16,9 5 20-16,5 6-112 15,4 4 68-15,0 4-232 16,-3 2 164-16,0 5-344 16,-3 3 268-16</inkml:trace>
  <inkml:trace contextRef="#ctx0" brushRef="#br0" timeOffset="1205.05">2588 15187 1060 0,'-8'-3'392'0,"8"3"-304"0,8-7-28 0,1 4 180 0,-3 3-144 0,9-5 16 0,6 2-68 0,3-2-12 0,3 5-20 0,-3-6-8 16,2 6 0-16,-5-2-16 0,0 2 8 0,-6 0-164 31,0 2 92-31,-3 1-280 15,0 0 204-15</inkml:trace>
  <inkml:trace contextRef="#ctx0" brushRef="#br0" timeOffset="1488.3">2529 15362 976 0,'-6'2'360'0,"6"-2"-280"0,18 0-20 0,-9-2 168 16,3 2-136-16,6-6-28 15,2 1-40-15,1-3-12 16,6 6-8-16,-12-4 8 15,3 4-8-15,-6-1-48 16,-3 3 28-16,0 0-412 16,-1 3 236-16</inkml:trace>
  <inkml:trace contextRef="#ctx0" brushRef="#br0" timeOffset="2217.61">3222 15584 932 0,'6'-8'348'0,"-6"8"-272"0,3 0-20 0,-3 0 156 0,0 0-128 0,6 0 44 0,-6 3-76 0,9-3-12 0,-3 0-24 0,15 0 16 16,3 0-20-16,27-3 56 15,-1 3-36-15,33-3 4 16,7 3-24-16,32-2-8 16,-12 4 0-16,21-2-16 15,-12 3 8-15,15 0 12 16,-18 2-4-16,3 0 24 15,-24 1-16-15,-2-1 40 16,-13 0-28-16,-6-5 48 16,-11 3-40-16,-7-3 64 15,-8 0-56-15,-12-3 96 0,-3 3-76 16,-16-5 16-16,-2 2-44 16,-6-2-12-1,0 2-12-15,-6-2-8 0,0 2 4 0,-6-2-40 16,3 5 20-16,-3-5-284 15,3 5 164-15,-6-3-560 16,6 6 392-16</inkml:trace>
  <inkml:trace contextRef="#ctx0" brushRef="#br0" timeOffset="2791.51">5267 15253 1028 0,'-3'-13'380'0,"3"13"-296"0,-6-13-20 0,3 7 288 0,6 4-204 0,-3-6 124 0,0 5-156 0,0-2 56 0,0 5-100 0,0-3 16 15,0 6-52-15,0-3 56 16,0 0-52-16,0-3 8 31,0 3-28-31,0-5-12 16,0 2-4-16,-3-5-4 0,3 6 0 0,-2-6 0 15,2 5 0-15,-6-5 8 16,6 6-4-16,-3-4-20 16,3 6 8-16,-3-5 12 15,0 5 0-15,0-3 40 16,3 3-20-16,-3-2-12 15,3 4-8-15,-3-4-4 16,0 2 0-16,-3-3 0 16,6 3 0-16,-6-3-12 15,6 6 8-15,-6-3-260 16,6 3 144-16,-6-1-700 16,-3 4 456-16</inkml:trace>
  <inkml:trace contextRef="#ctx0" brushRef="#br0" timeOffset="5939.43">5693 15124 676 0,'-9'0'248'0,"9"0"-192"0,-6 0-16 0,0 0 180 0,12 0-128 0,-12 0 68 0,6 0-92 0,-3 0-12 15,6 0-36-15,-3-3 76 16,6 3-52-16,-6-5 48 15,3-1-52-15,0-2 24 16,6 3-36-16,3-5 36 16,0 4-36-16,0-4 4 15,3 2-20-15,3-3-8 16,2 6 0-16,1-3-16 16,6 5 8-16,-9-2 4 15,3 5 0-15,-1-3 0 16,-2 3 0-16,-3 0 8 15,-3 6-4-15,-3-1-28 0,0 0 12 16,-6 6 12 0,0-1 4-16,-9 6-12 0,0 0 4 15,-9 5 4-15,-3 3 0 0,-8 3-12 16,5 2 8-16,-9 0 12 16,9 0-4-16,-6-5 16 15,12 2-12-15,-2-7-4 16,8-3 0-16,-3-3 4 15,6 0-4-15,-3-2-12 16,3 2 4-16,-3-3-16 16,6 1 12-16,-3-3 64 15,3 3-28-15,0-6-4 16,3 3-12-16,3-8 24 16,3 2-20-16,3-2 40 15,6 0-32-15,9-2-4 16,2-1-12-16,4-5-24 15,6 0 8-15,-3-2 12 16,-1 2 0-16,-5-3-4 16,-6 6 4-16,-6-3 12 15,0 5-8-15,-6-2-12 16,-3 5 0-16,-6-5-156 16,3 5 88-16,-6-6-252 15,3 6 180-15,-3-5-364 16,6 2 288-16</inkml:trace>
  <inkml:trace contextRef="#ctx0" brushRef="#br0" timeOffset="6588.92">6521 15002 416 0,'3'-5'152'0,"-3"5"-116"0,8-6-12 0,-8 4 180 0,3 2-116 15,-3-3 124-15,0 6-124 0,-3-3 132 0,3 0-124 0,-6-3 84 16,1 3-104-16,-7-3 20 15,0 3-56-15,-9-2 28 16,6 2-36-16,-12 0 0 0,6 2-20 0,-5-2 12 31,8 3-16-31,-3 0-12 16,9-1 0-16,-3 1 12 16,9 0-4-16,-3-1-4 15,9 4 4-15,-9-4-4 16,6 3 0-16,-6 3-12 15,6 0 8-15,-9 6 4 16,1-1 0-16,-4 3 44 16,3 0-24-16,0-1-20 0,3-1 0 0,0-1 8 15,3-3-4 1,0-2 16-16,3 0-12 0,0-2 4 16,3-1-4-16,-3-5 48 31,6 0-32-31,0 0 0 0,3 0-16 0,6-3-16 15,3 3 4 1,6-2 4-16,3 2 0 0,-1 2-12 16,4 6 8-16,-3 8-4 15,-3 5 0-15,-12 8 16 0,0 3-4 16,-12 3 68 0,-3-4-40-16,-6-4 32 15,-6-3-36-15,-3-9-8 16,3-1-12-16,-3-17-236 15,4 0 124-15,-1-18-528 16,6 3 352-16</inkml:trace>
  <inkml:trace contextRef="#ctx0" brushRef="#br0" timeOffset="7255">6666 15155 860 0,'-6'0'320'16,"6"0"-248"-16,-3-2-20 0,0-1 216 0,6 3-156 0,0-5 132 0,3-1-140 0,3-4-24 0,6 2-48 0,6-8-28 15,3 5-8-15,3-2 12 16,-4 5-4-16,1 0-28 15,-3 3 12-15,-3 5 4 16,0 5 8-16,-12 6-12 16,0 5 8-16,-18 10 4 15,0 3 0-15,-15 11 0 0,0 2 0 0,-5 3 0 32,5-2 0-32,0-9 88 15,6-7-48-15,3-6 0 16,9-3-24-16,0-7 60 15,6-1-44-15,0-4 32 16,6-1-36-16,0-5 8 16,3 3-20-16,3-3 0 0,3 0-8 0,3-3-8 15,0 3 4 1,0-3-4-16,3 3 0 0,3-5-12 16,-1 2 8-16,4-4 20 15,3 1-8-15,-3-4-20 16,-3 2 4-16,-6-3 12 15,-1 3 0-15,-5-2-12 16,-3 4 4-16,-6-4-156 31,3 4 88-31,-3-2-332 0,3 6 224 0</inkml:trace>
  <inkml:trace contextRef="#ctx0" brushRef="#br0" timeOffset="7773.58">7431 15182 1008 0,'9'-5'372'0,"-9"5"-288"0,3 0-24 0,-3 0 168 16,0 0-136-16,6-3 68 0,3 3-92 0,6-3-4 0,0 3-40 0,9-5-4 15,3 2-12-15,5-5-16 16,4 6 4-16,0-4 4 16,-1 6 0-16,-5-2-28 15,-3 2 16-15,-6 0-232 16,-6 2 132-16,-9-2-384 16,-3 3 280-16</inkml:trace>
  <inkml:trace contextRef="#ctx0" brushRef="#br0" timeOffset="8167.91">7628 15023 612 0,'-3'-11'228'0,"3"11"-180"0,-6 0-12 0,3 0 204 15,6 0-140-15,-3 0 124 16,0 6-128-16,0-1 40 16,0 6-80-16,-3-1 72 15,3 3-72-15,-3 3 36 16,6 0-56-16,-3 0 88 15,0 0-72-15,0-3 12 16,3 3-40-16,0-3-12 16,0 1-8-16,0-4-4 15,0 1 0-15,0-3 8 16,0 2-4-16,0-2-240 16,3 0 128-16,-3 0-432 15,3 0 304-15</inkml:trace>
  <inkml:trace contextRef="#ctx0" brushRef="#br0" timeOffset="9208.03">7982 15597 756 0,'0'0'280'0,"0"0"-216"0,3-5-20 0,-3 2 216 0,3 3-152 0,9-5 152 0,6 2-152 0,23-5 32 0,7 6-80 0,15-6-20 16,-4 5-24-16,18-2-20 0,-5 2 0 16,11 1 4-16,-5 2 0 15,-7 0-12 1,-11 2 8-16,-7-2 20 16,-8 0-8-16,-6 0-4 0,-4 0 0 0,-2 0 40 15,-3 0-24-15,-3 0 16 31,-1 0-20-31,1 0 0 0,-3 0-8 0,0 0 20 16,0 0-16-16,-7-2-4 16,-2 2-4-16,-3-6 20 15,-3 6-12-15,-6-2-12 16,3 2-4-16,-6-3 12 16,0 6-4-16,-3-3-108 15,3 0 56-15,-3 0-164 16,6 0 116-16,0 0-304 15,0 0 224-15</inkml:trace>
  <inkml:trace contextRef="#ctx0" brushRef="#br0" timeOffset="9662.31">9482 15301 1152 0,'12'-5'428'0,"-12"5"-332"16,15-6-28-16,-9 4 228 0,3 4-176 0,-3-2 100 0,0 0-128 0,-6 0 64 0,0 0-92 0,0 0 20 0,0 0-48 0,3 0-24 15,0 3-4-15,-3-3 0 16,0 0-4-16,0 0 8 15,0 0-8-15,0 0 8 16,0 0-8-16,-3 0-12 16,3 0 4-16,-3 0-4 15,0 0 0-15,-3 0-64 16,3 3 40-16,-3 2-348 16,6-2 208-16</inkml:trace>
  <inkml:trace contextRef="#ctx0" brushRef="#br0" timeOffset="10338.95">10021 15028 716 0,'6'0'264'0,"-6"0"-204"0,9 3-16 0,-6 0 284 0,0-1-188 0,0 4 40 0,0 4-108 0,-6 6 68 0,0 3-80 0,-3 10-36 16,0 0-20-16,-6 13 108 31,6-2-60-31,-9 5 40 16,6 0-52-16,-6-8-24 0,6-3-8 0,-2-7 8 15,2-6-8-15,-3-8-84 16,6 0 44-16,0-7-360 15,6-4 216-15,6-4-488 16,3-1 376-16</inkml:trace>
  <inkml:trace contextRef="#ctx0" brushRef="#br0" timeOffset="10928.27">10429 15177 780 0,'0'-6'288'0,"0"6"-224"0,3 0-20 0,-3 0 136 16,0 0-108-16,-6 0 16 15,3 6-52 1,-12-1 20-16,0 0-32 0,-9 0 76 16,3 1-56-16,-5-4 48 15,8 4-52-15,-3-6 24 16,6 2-36-16,-3-7 52 15,9 2-44-15,0-7 72 16,3 2-60-16,3-11 52 16,3 6-56-16,3-11-48 15,3 3 0-15,3-5 16 16,3 7-8-16,6 3-16 16,0 6 4-16,3 7 4 15,0 6 4-15,-4 13-12 16,-2 2 8-16,-12 16-4 15,-3 3 0-15,-18 16 148 16,4 0-76-16,-13 6 60 16,6-9-68-16,-6-8 12 15,9-5-40-15,-3-8-8 16,7-8-12-16,-1-7-32 0,6-6 12 16,0-8-304-16,3-3 176 15,3-5-500-15,3 0 360 16</inkml:trace>
  <inkml:trace contextRef="#ctx0" brushRef="#br0" timeOffset="11794.99">10536 15433 832 0,'6'3'308'0,"-6"-3"-240"0,9-3-20 0,-6 1 264 0,3 2-180 0,0-8 116 0,3 2-148 0,0-7 60 15,-1 0-92-15,1-11 36 16,3 5-64-16,0-10-12 16,0 3-16-16,3-3-12 15,0 5 4-15,3-2 4 16,0 7-4-16,-4-2-12 16,4 5 4-16,-3-3 4 15,-3 9 0-15,-3-3 8 16,-3 2-4-16,-6 0-20 15,3 4 8-15,-6-1 20 0,3 2-4 16,-3-2-12-16,0 6 0 16,-6-6-4-16,0 5 0 0,-6-2 16 15,6 5-4-15,-8-3-12 16,2 6 4 0,-6-3 4-16,6 5 0 0,-3-2-20 15,3 2 12-15,-3 0 32 16,6 3-16-16,-2-2-8 15,5 2-4-15,0-3-4 16,3 3 0-16,0-3 8 16,3 0 0-1,0 1 0-15,3-1 0 0,0 0 8 16,6 1-4-16,0-4-20 16,3 3 8-16,3-2 12 15,-1 2 0-15,1 1-4 16,0-1 4-16,0 0-4 15,3 3 0-15,-3 0 0 16,0 0 0-16,-6 5 0 16,3 6 0-16,-9 10-12 15,3 0 8-15,-12 11-16 16,3-3 12-16,-9 2 20 16,3-4-4-16,-9-3-12 15,6-6 0-15,-5-5 12 16,5-5-4-16,-3-5 24 15,3-1-16-15,-3-4 100 16,6-1-60-16,0-5 64 16,3 0-64-16,3-5 24 15,3-1-44-15,3-4-20 16,6-1-4-16,3-10-8 0,6 2 0 16,3-10-196-16,3 3 108 0</inkml:trace>
  <inkml:trace contextRef="#ctx0" brushRef="#br0" timeOffset="14444.9">3996 16073 528 0,'6'-2'196'16,"-6"2"-152"-16,9-11-12 0,-3 6 148 0,-3 5-104 0,3-5 120 0,3 2-112 0,-3-2 116 0,3 2-116 0,-3-2 84 15,0 2-100-15,0-2 72 16,3 5-80-16,-9-3 20 15,0 3-44-15,0-2 48 16,-6 2-48-16,-6 0 0 16,0 2-20-16,-9 1-20 15,-3 5 0-15,-2-3 4 16,5 3 0-16,-3-3 8 16,9 1-4-16,-6-4-4 15,12 4 4-15,0-6-24 16,9 2 12-16,9 1 12 15,3 2 0-15,15 3-12 16,3 3 4-16,2 4-4 16,1 4 0-16,-6 2 32 0,-6 3-12 15,-18-3 92-15,3 0-56 16,-24-5-24 0,6-3-12-16,-18-5-4 0,3 0-4 0,-5-2-268 15,8-1 148 1,-9 3-460-16,6 0 324 15</inkml:trace>
  <inkml:trace contextRef="#ctx0" brushRef="#br0" timeOffset="15228.48">7985 16282 488 0,'12'-15'180'0,"-12"15"-140"0,21-16-12 16,-12 5 224-16,0 6-144 0,0-11 196 0,2 0-176 0,1-5 120 0,3 2-140 0,0-4 84 15,6 4-112-15,0-5 116 16,3 6-112-16,-4-6 64 0,1 8-84 0,0-8-8 31,-3 3-36-31,0-3 16 16,-3 8-24-16,-6-2 40 16,0 7-28-16,-9 3-4 15,-3 8-12-15,-18 8-16 16,3 8 4-16,-18 11-4 15,6 2 0-15,-2 10 16 16,8 1-4-16,6 8-4 16,6-3 4-16,9-6 4 0,12-4-4 0,3-11 40 31,3-6-20-31,9-10 12 16,-1-5-20-16,4-11-8 0,-3 2-4 0,-3-7-4 15,0 0 0-15,-6-3-144 16,-1 3 80-1,-5 0-324-15,-3 7 216 0,-9 1-312 16,3 5 276-16</inkml:trace>
  <inkml:trace contextRef="#ctx0" brushRef="#br0" timeOffset="15611">8071 16113 1048 0,'-3'-10'388'0,"3"10"-300"0,-3-11-28 0,0 6 236 0,6 5-176 0,-3-6 136 0,0 4-148 0,-3-6 40 0,3 5-88 0,-6-2-24 0,0 2-24 0,-2-2-12 31,2 5 4-31,-3-3-4 15,3 3 0-15,0-2 60 16,3 2-32-16,0-3 8 16,6 6-24-16,3-6 20 15,3 3-20-15,12-3 4 16,2 3-8-16,13-2 4 16,0 4-8-16,2-2 16 0,-2 0-12 15,-3 0-28 1,-6 0 8-16,-6 0 12 0,-1 0 4 0,-5 0-116 15,-3 0 60-15,-3 0-296 16,-3 3 192-16,-6 0-624 16,3-1 436-16</inkml:trace>
  <inkml:trace contextRef="#ctx0" brushRef="#br0" timeOffset="65812.96">7800 4273 184 0,'-26'-5'68'0,"26"5"-52"0,-21 0-4 0,12 0-4 0,6 0-8 0,-6 0 8 0,6 0-4 0,-3 0 68 0,3 0-40 0,-3 0 76 16,3 0-60-16,-6 0 72 15,3 0-68-15,-6-3 44 16,3 3-56-16,1-3 8 16,5 3-32-16,3-2 20 15,3 2-24-15,5-5 48 16,7 2-32-16,9-2 40 15,0 5-40-15,3-11 20 16,0 8-28-16,2-5 52 16,-2 3-40-16,12-5 36 15,2 2-36-15,31-6-8 16,-1 1-16-16,25 0-8 16,-10 0 4-16,18-1-16 15,-12 4 8-15,1 2 20 16,-13 5-8-16,-9-2 4 15,-11 5-4-15,-6-5 80 16,-13 2-44-16,-2-2 40 16,-6 2-48-16,-7 0 44 15,-2-2-48-15,-3-3-24 0,-3 8-8 16,-3-8 8 0,0 8-4-16,0-5-100 0,-1 5 52 0,4 0-412 15,0 3 252 1</inkml:trace>
  <inkml:trace contextRef="#ctx0" brushRef="#br0" timeOffset="66407.1">9384 4098 652 0,'-27'-21'244'0,"27"21"-192"0,-21 0-12 0,9 0-20 0,6 0-20 0,-5 0-12 0,2 0 8 0,-3 0 4 15,6 0 0-15,0 0 120 16,3 0-64-16,-3 0 24 15,6 0-48-15,0 0-20 16,6 0-8-16,9 0 4 16,3 0-4-16,26-5 8 15,7 2-8-15,23 1-4 0,-2 2 4 16,17-3-4 0,-3 6 0-16,7-3 0 0,-13 2 0 15,-9-2 0 1,-11 0 0-16,-15-2 88 0,-10 2-48 15,-11-3 104 1,-3 3-80-16,-6-8-4 16,-3 8-36-16,-3-5-24 15,0 5-4-15,-3 0-32 0,2 0 20 0,-2 0-832 16,0 8 468-16</inkml:trace>
  <inkml:trace contextRef="#ctx0" brushRef="#br0" timeOffset="72907.05">11994 6517 808 0,'12'-3'300'0,"-12"3"-232"0,6 0-20 0,-3 0 36 0,0 0-56 0,3-3 32 0,0 3-32 0,-6-2 88 0,3 4-64 0,-6-2 92 15,3 3-84-15,-9 0 60 0,3 2-68 0,-12-2 24 16,4-1-44-16,-13 1-8 15,6 0-16-15,-9-3 12 16,9 2-12-16,-5-4-4 16,8 2 0-16,-3-3 40 15,6 0-24-15,-3 1 88 16,9 2-60-16,-6 2-4 16,6 6-28-16,-9 5-20 15,7 9 0-15,-7 1-16 16,6 4 12-1,-3 10 12-15,3 0 0 16,-3 5 8-16,6 1-8 0,0-1-12 16,3-5 4-16,-3-5 20 15,6-6-8-15,-3-7-4 16,6-3 0-16,-3-11-296 16,3 0 160-16</inkml:trace>
  <inkml:trace contextRef="#ctx0" brushRef="#br0" timeOffset="73202.94">11613 6792 852 0,'0'-8'316'0,"0"8"-248"0,0 0-16 0,0 0 172 16,0 0-132-16,3 0 132 31,3 0-132-31,3-3 68 0,6 1-92 0,3-6 104 16,0 2-96-16,0-2-4 15,3 3-44-15,-4-3-16 32,1 3-8-32,-6 0-4 0,0 2 0 0,-3 0-232 15,0 3 128-15,-3 0-316 16,0 3 232-16,-3 0-568 15,0-1 424-15</inkml:trace>
  <inkml:trace contextRef="#ctx0" brushRef="#br0" timeOffset="73786.07">11911 6728 728 0,'9'-2'268'0,"-9"2"-208"0,9 2-16 15,-6 1 44 1,0 5-56-16,3 8-12 15,3 2-12-15,-3 11 124 16,0 3-72-16,-3 0 184 16,3 0-136-16,-6-6 92 15,3-2-116-15,-3-8 8 16,0 0-56-16,-3-8 108 16,3 0-76-16,-3-11 72 15,3 0-80-15,-3-13 64 16,3 3-68-16,0-13-12 0,3 2-28 15,0-5-12-15,0 5 0 16,3 0-4-16,-1 8 0 16,1 0-20-16,3 9 12 0,0-4-24 15,0 6 20-15,-3-1-180 16,3 4 104-16,0-1-200 16,0 3 164-16,0-3-176 15,3 6 168-15,0-3-204 16,3 0 188-16,5-3-144 15,1 3 168 1,9-5 36-16,0 2 56 0,0-2 104 16,-1 5-40-16,-5-2 256 15,0 4-160-15,-6 6 12 16,-3 3-84-16,-6 10 124 16,0 3-104-16,-12 2 180 15,0 1-148-15,-12-1 164 16,3-2-160-16,-9-6 44 15,3-2-92-15,-3-10 76 16,3-1-80-16,-2-13 24 16,5 0-48-16,-3-13-4 15,6 2-20-15,0-2-16 0,6 5 0 16,0 3-120 0,3 5 68-16,6 3-348 0,3 5 224 15</inkml:trace>
  <inkml:trace contextRef="#ctx0" brushRef="#br0" timeOffset="74535.75">12527 6805 560 0,'12'-3'208'0,"-12"3"-164"0,6 0-8 0,-3 0 224 0,0 6-148 0,3 2 88 0,0 2-116 0,-3 6 92 15,3 3-100-15,-9 2 104 16,3 0-104-16,-6 0 84 16,3-2-92-16,-6-3 72 15,6-3-80-15,-3-5-4 16,3 0-36-16,-3-8 84 0,6-3-56 15,-3-8 12 1,6 3-36-16,0-7 12 16,3 4-20-16,3-7-8 15,3 2-4-15,3-6-16 16,3 7 8-16,0-4-4 16,-1 6 0-16,-2-3 0 15,3 8 0-15,-3 0 16 16,3 5-4-16,-6 6-12 0,0 2 4 15,-3 6-4-15,3 5 0 16,-4 0 0-16,1 2 0 0,-3-2 16 16,0 0-4-1,-3-5 16-15,0-3-12 0,0-6 4 16,3-2-4 0,0-8 4-1,0 0-8-15,3-8-4 0,0 1 4 0,3-4-4 31,0 3 0-31,0 0-12 0,3 6 8 0,-7 2-4 16,4 2 0-16,-3 4 8 16,0 2 0-16,-3 5-12 15,0 3 8-15,-3 5 12 16,3 0-4-16,-6 6-12 16,3 0 4-16,-6-1 72 15,3 1-36-15,-3-4 40 16,3 1-40-16,-3-2 0 15,0-4-20-15,-3-2-16 16,6 0 0-16,-3-3 4 16,3 1 0-16,-6-6-88 15,6 2 48-15,-3-4-260 16,6 2 168-16,-3-6-372 16,0 4 284-16</inkml:trace>
  <inkml:trace contextRef="#ctx0" brushRef="#br0" timeOffset="75604.19">13429 6726 624 0,'-3'0'228'0,"3"0"-176"0,3 0-16 0,-3-3 220 0,0 3-148 0,0-3 160 0,0 3-156 0,0-2 84 0,0-1-112 0,0-2 32 16,0 5-68-16,0-5 44 15,3 5-52-15,0-6 16 16,6 6-36-16,0-5 36 15,3 2-32-15,3-2-24 16,3 2 0-16,-1-2 8 16,4 2-4-16,-3 1-4 15,3 2 4-15,-3-3-4 16,-3 6 0-16,-3-3-12 16,-3 2 8-16,-6 1 12 15,0 2-4-15,-6-2-20 16,3 0 8-16,-6 2 12 0,0 0 0 0,-6 1 16 31,6-1-12-31,-9 0 68 16,3 3-44-16,-6-3 24 15,6 3-36-15,-6-2 0 16,6 2-12-16,1-3 12 0,2 3-12 0,0-3-20 16,6 3 4-16,0-3 20 15,6 1-4-15,0-6-4 16,6 2 0-16,3-2-4 15,5 3 0-15,7-3 8 16,0 3-4-16,3-1-12 31,0 3 4-31,-7 3 4 0,1 0 0 0,-9 3 0 16,0 2 0-16,-12 0 16 31,0 3-8-31,-12 0-20 0,3 3 4 0,-12-3 12 16,4-3 0-16,-7-3-12 15,6 1 4-15,-3-8-112 16,3-1 64-16,-3-4-368 16,9 2 236-16</inkml:trace>
  <inkml:trace contextRef="#ctx0" brushRef="#br0" timeOffset="75998.78">13197 6953 780 0,'-3'-10'288'0,"3"10"-224"0,0-19-20 0,0 6 288 15,6 5-192-15,-3-18 108 0,6 2-144 0,3-16 48 0,3 3-88 0,5-11 0 16,1 6-40-16,12-6-48 0,0 6 12 0,26 16 0 0,1 4 12 16,17 28-12-1,-2 10 8-15,-7 23-164 16,-11 12 92-16,-22 15 28 16,-8 0 36-16,-30 5 188 15,-6-5-96-15,-35-7 168 16,-4-9-140-16,-20-10 108 15,8-9-128-15,-8-12-16 16,14-9-48-16,-12-15-52 16,16-5 16-16,-7-25-252 15,13-2 144-15</inkml:trace>
  <inkml:trace contextRef="#ctx0" brushRef="#br0" timeOffset="78740.09">12298 7747 1060 0,'6'0'392'0,"-6"0"-304"0,9 8-28 15,-9 3 164-15,3 2-136 0,-9 21 192 0,3 1-156 0,-15 10 60 0,0-3-108 0,-9 11-24 16,7-3-32-16,-4 6-8 15,9-9-4-15,3-7 4 16,6-8-8-16,6-11-284 16,3-5 152-16</inkml:trace>
  <inkml:trace contextRef="#ctx0" brushRef="#br0" timeOffset="79522.17">12465 8131 956 0,'15'-8'352'0,"-15"8"-272"0,14-8-24 0,-5 2 260 15,3 1-184-15,6-8 64 16,0 2-120-16,12-10 36 16,0 5-68-16,8-13-4 15,1 5-24-15,6-13 8 16,-7 8-16-16,-2-5-12 16,-6 7 0-16,-3-2 12 15,-7 6-4-15,-2-4 32 16,-3 11-20-16,-6 0 12 15,-3 6-16-15,-9-1 12 16,3 3-16-16,-9 3 40 16,3 2-24-16,-12 3-24 15,0 3 0-15,-11 2 16 16,5 6-8-16,-9 2-4 16,6 0 0-16,-2 0-16 0,8 3 8 0,-3-2 12 15,9 1-4 1,-3-4 32-1,9 0-20-15,-3-3 32 0,6-1-32 0,-3-4 4 16,7 2-12-16,-4-2-16 16,6 2 4-1,-3-2 12 1,3 2-4-16,0 1-12 0,3-1 4 16,0-2 4-1,2-1 0-15,4 1 0 0,0 2 0 0,3-2 8 16,0 2-4-1,6 0-12-15,3 1 4 0,3 4 4 16,2 6 0-16,4 3-56 16,0 2 32-16,-3 3 4 15,-3 2 8-15,-7 3 4 16,-2 0 0-16,-12 3 16 16,0-3-4-16,-18-2 24 15,1-6-16-15,-19-5 92 16,3-6-56-16,-12-12 56 15,7-1-60-15,-1-13 32 0,6 3-44 16,6-11 0-16,12 5-20 16,9-4-24-1,6 4 4-15,12-2-112 16,6 5 68-16,9-2-148 16,-3 7 116-16</inkml:trace>
  <inkml:trace contextRef="#ctx0" brushRef="#br0" timeOffset="80159.84">13587 7924 704 0,'-9'0'264'0,"9"0"-208"0,6 3-12 0,-3-3 300 0,3 3-196 0,9-3 108 0,3 0-152 0,5-3 56 0,4 3-92 0,3-3 24 15,-3 1-52-15,-3-4 4 16,-1 6-28-16,-5-5-8 16,0 2-4-16,-3-2 4 15,0 2-4-15,-9-2-256 16,3 5 136-16,-6-5-340 16,3 5 256-16</inkml:trace>
  <inkml:trace contextRef="#ctx0" brushRef="#br0" timeOffset="80641.92">13617 8043 912 0,'6'3'340'0,"-6"-3"-264"0,6 0-24 0,-3 0 212 0,2 0-156 0,4-3 72 0,3 3-108 16,6-5 48-16,0 2-68 0,3-2-4 0,3 5-28 16,0-5-4-1,-1 5-8-15,-2-5 20 16,0 5-16-16,0-3 32 0,-6 3-28 0,-3-3 4 31,-3 6-12-31,-4-3-16 16,4 0 4-16,-6 0-128 15,0 0 72-15,-3 0-232 16,0 0 164-16</inkml:trace>
  <inkml:trace contextRef="#ctx0" brushRef="#br0" timeOffset="86995.16">14923 7631 528 0,'3'-8'196'0,"-3"8"-152"0,3-6-12 0,0 1 204 0,0 5-136 0,0-5 136 0,3 2-136 0,-3-5 80 0,3 6-104 0,-3-4 108 15,3 6-104-15,-12 3 4 16,3 2-48-16,-15 11-16 15,0 3-12-15,-8 12-8 16,5 4 4-16,-6 4 56 16,9-2-32-16,-3 1 68 15,9-9-56-15,-2-6 52 16,5-4-52-16,-3-3 16 16,6-3-36-16,-3-5 28 15,6 0-32-15,-3-3 12 16,3 3-16-16,-3-5 0 15,6-1-4-15,-3-2-24 0,3 0 8 16,0 0 12-16,6 0 0 16,-3-5 16-16,6 3-12 0,9-9-12 15,3 0 0-15,14 3-4 16,4 3 0-16,6 8 0 16,-1 2 0-16,-8 8 0 15,-3 3 0-15,-21 5 8 16,-3 0 0-16,-21 3 24 15,-3 0-12-15,-18-5 24 16,6-1-24-16,-9-10-216 16,7-3 112-16</inkml:trace>
  <inkml:trace contextRef="#ctx0" brushRef="#br0" timeOffset="87613.68">14897 7639 392 0,'-3'2'148'0,"3"-2"-116"0,-3 0-8 0,0 0 172 0,6 0-112 0,-6-2 204 0,3 2-164 0,-3-6 160 16,0 6-160-16,-3-2 100 15,6 4-128-15,-3-2 4 16,6 0-60-16,-3 0 16 16,6 0-28-16,6-2 36 15,2 2-36-15,19-6 12 16,3 4-24-16,12-4-8 16,-4 4-4-16,-2-4-16 15,-6 4 8-15,-10-4 20 16,-2 6-8-16,-9-2-4 15,0 2 0-15,-9-3-92 0,-3 6 48 0,-6-1-336 32,3 4 208-32,-3 2-784 0,0 0 532 0</inkml:trace>
  <inkml:trace contextRef="#ctx0" brushRef="#br0" timeOffset="87958.2">15545 7543 872 0,'9'-5'324'0,"-9"5"-252"0,-9 8-20 0,-2 0 104 15,2 2-96-15,-24 17 240 16,0 2-168-16,-9 16 116 15,10 0-144-15,-1 3 56 16,12-3-92-16,3-8 24 16,6-8-52-16,6-5 28 15,9-6-36-15,9-7 24 0,3-3-28 0,9-8 8 32,3 2-20-32,0-4-24 15,-1-1 0-15,1-2-56 16,-3 2 32-16,0-5-204 15,0 5 132-15,-1-5-372 16,-2 3 268-16</inkml:trace>
  <inkml:trace contextRef="#ctx0" brushRef="#br0" timeOffset="88199.74">15647 7691 912 0,'-9'-10'340'0,"9"10"-264"0,-6 5-24 0,3 3 152 16,6 5-124-16,-3 14 248 15,0 5-184-15,-3 13 108 16,3-6-144-16,-6 4 16 16,3-6-72-16,-3-6-20 15,6-2-20-15,-6-2 0 16,3-6-8-16,-3-5-64 16,6-3 32-16,-6-2-340 15,6-3 204-15,-3-3-532 16,3 0 392-1</inkml:trace>
  <inkml:trace contextRef="#ctx0" brushRef="#br0" timeOffset="89206.01">16367 7879 912 0,'3'0'340'0,"-3"0"-264"0,6 0-24 0,-3 0 292 0,3 3-200 0,3-3 188 0,0 0-192 0,3 0 44 15,3 0-112-15,2-3 4 16,1 3-44-16,6-5-12 0,3 2-12 16,0-2 4-16,-1 2-8 0,-2-2-4 15,-3 5 4 1,-3-5 4-16,-3 5-4 0,-3-5-4 31,-3 5 4-31,-3-3-148 16,0 3 80-16,-3-3-244 0,-1 6 168 15,1-3-496 1,6 3 356-16</inkml:trace>
  <inkml:trace contextRef="#ctx0" brushRef="#br0" timeOffset="89858.59">17501 7559 1048 0,'3'-5'388'0,"-3"5"-300"0,-3 8-28 0,0 0 136 0,3 2-120 0,-6 14 252 0,3 5-184 0,-3 14 48 15,6 2-116-15,-3 5 44 16,3-3-68-16,0-7 4 16,3-5-32-16,-3-9-12 15,3-5-8-15,-3-5 20 16,3-3-12-16,-3-2-100 15,3-3 44-15,-3-6-340 16,3 1 208-16</inkml:trace>
  <inkml:trace contextRef="#ctx0" brushRef="#br0" timeOffset="90130.38">17906 7811 1496 0,'9'2'552'0,"-9"-2"-428"0,9 3-36 0,-9-1 252 15,3 1-204-15,-3 0 104 16,3 2-140-16,0 3 112 15,0 0-124-15,0 0-4 16,3 0-56-16,-3-6-24 16,3 4-8-16,-4-6-304 15,1 2 168-15</inkml:trace>
  <inkml:trace contextRef="#ctx0" brushRef="#br0" timeOffset="91415.01">18418 7657 808 0,'3'-3'300'0,"-3"3"-232"0,0-5-20 0,0 2 228 0,0 3-160 16,0-2 112-16,0 2-132 0,0-3 0 0,3 3-56 0,0-5 36 0,0 5-44 15,-3-3 80 1,3 3-60-16,3-5 8 16,0 2-36-16,3-5 40 15,2 6-36-15,7-6-16 16,0 5-4-16,15-5-8 16,0 6 0-16,8-4 0 15,-2 4 0-15,0-4-12 16,-7 6 8-16,1-2 4 0,-6 4 0 0,-6-2 16 15,-3 3-8 1,-3 0-28-16,-4 2 8 16,-5-2 4-16,3 2 8 15,-6 3 0-15,0 0 0 16,-9 2-12 0,3 1 8-16,-9 2 20 0,1 3-8 0,-7 0 16 31,3 0-16-31,-6-3 24 0,6 0-20 0,-6-5-4 15,6 0-4-15,1-5 4 16,5-1-4-16,0-4 32 16,3-1-20-16,3-2-4 15,3 5-8-15,6-3-24 16,3 6 12-16,6 5-4 16,5 2 4-16,1 9 0 15,3 7 0-15,-6 1 0 16,0-1 0-16,-9 1 52 15,-3-1-24-15,-9-5 68 16,0 0-48-16,-12-5 8 16,0-2-28-16,-15-7-40 15,6-1 12-15,-11-6-192 16,8 2 108-16,-6-2-372 16,6 0 256-16,-3 0-828 15,10 6 580-15</inkml:trace>
  <inkml:trace contextRef="#ctx0" brushRef="#br0" timeOffset="92199.21">19412 7567 996 0,'3'-13'368'0,"-3"13"-284"0,6-3-24 16,-6 1 152-16,0 4-128 0,-3-2 64 0,3 6-88 0,-9 1 36 0,3 7-56 0,-9 12 8 0,3 3-32 0,-6 14 44 16,4 2-32-16,-1 2-4 15,6 1-16-15,0-9 64 16,3-4-40-16,0-6 60 31,3-3-56-31,-3-4 44 16,6-4-44-16,-3-5-20 0,3 1-8 0,0-4 16 15,6-2-12-15,0-5 4 16,6-1-8-16,0-4-8 16,3 2 4-16,-1-6-4 15,4 4 0-15,0-6 8 16,3 0-4-16,0-5-4 16,0 5 4-16,0-5-4 15,-1 5 0-15,-2-8-12 16,0 5 8-16,-6-5 4 15,-3 6 0-15,-9-4 24 0,0 4-12 16,-15-3 12 0,3 5-12-16,-15 0 0 15,4 2-4-15,-7 1-16 16,6 3 4-16,-3-1 20 16,9 6-8-16,-3-3-56 15,10 0 24-15,-1 0-184 16,6 2 116-16,6-2-460 15,9 5 304-15</inkml:trace>
  <inkml:trace contextRef="#ctx0" brushRef="#br0" timeOffset="103242.2">13640 9229 384 0,'3'-3'140'15,"-3"3"-108"-15,6 3-8 0,-6-3 172 0,3 0-112 0,-3 0 176 0,0 0-148 0,0 0 124 0,0 0-136 0,0 0 148 16,0 0-140-16,0 0 96 16,0 0-116-1,0 2 16-15,3 1-64 0,3-3 12 16,3 0-32-16,6-3 0 15,3 3-12-15,0-5 12 16,3 0-12-16,-3-3 40 16,-1 5-24-16,-5-2-12 15,0 2-8-15,-3-2-4 16,0 5 0-16,-3-3 0 16,0 3 0-16,-3-2-116 15,0 4 64-15,0-2-192 16,3 0 140-16,0-2-156 15,3 2 148-15,-3-3-144 16,3 0 144-16,-3-2-252 16,0 5 208-16</inkml:trace>
  <inkml:trace contextRef="#ctx0" brushRef="#br0" timeOffset="103872.63">13694 9385 216 0,'-3'0'80'0,"3"0"-60"0,3 0-8 0,-3 0 136 0,0 0-84 16,0 0 184-16,6 0-140 0,0-3 144 0,0 3-144 0,0-3 148 16,0 1-148-16,0-1 52 15,0 3-92-15,0-2 24 0,0 2-56 0,3-3 60 16,-1 6-56-16,4-6 20 15,0 3-40-15,3-3 36 16,3 1-32 0,-3-4 32-16,6 6-32 15,-9-5 48-15,3 5-40 16,-4-5 4-16,1 5-24 0,-3-3 0 31,-3 3-4-31,-6-3-16 0,0 6 4 0,3-3-32 16,0 0 20-16,0 0-160 15,0 0 96-15,-3 0-196 16,3 0 156-16,-3 0-336 16,0 0 256-16</inkml:trace>
  <inkml:trace contextRef="#ctx0" brushRef="#br0" timeOffset="105224.2">15033 8858 756 0,'6'-8'280'0,"-6"8"-216"0,9 6-20 0,-9-6 208 0,0 0-148 0,-3 0 64 0,3 2-100 0,-12 1 84 0,4 2-88 0,-16 0 76 16,-3 1-80-16,-6-1 12 16,6 0-40-16,-5 1 24 15,8-1-32-15,-3 0 4 16,9 1-16-16,0-6 12 15,6 2-16-15,4-2 4 16,2 0-4-16,0 0 48 31,3 0-32-31,-3 0 24 0,6 3-28 0,-3-1-16 16,3 4-8-16,-6 4-4 16,0 6 0-16,-6 5 24 15,6 1-8-15,-9 4-12 16,6 0 0-16,-6-2 4 15,3-3 0-15,3-5 16 16,3-2-8-16,6-12 68 16,3 1-44-16,9-8 16 15,6-1-32-15,3 1-16 16,3 5-4-16,0 8-16 16,-3 2 12-16,-7 9 12 15,-2 5 0-15,-12 2 32 0,-3 1-20 16,-12-1 4-1,1-2-12-15,-13-5-24 0,6-4 8 16,-12-4-312 0,3-3 172-16</inkml:trace>
  <inkml:trace contextRef="#ctx0" brushRef="#br0" timeOffset="105863.33">15352 8858 904 0,'6'-8'332'0,"-6"8"-256"0,3 0-24 0,-6 0 184 0,3 6-140 0,-12 2 52 0,3 5-88 0,-12 11 76 0,0 2-76 0,-8 16 140 15,5-2-116-15,-3 5 24 16,9-3-64-16,3-5-8 16,6-7-24-16,6-7 28 15,6-4-24-15,3-6 48 16,6 0-36-16,3-7-24 16,0-1-4-16,0-5 16 15,0 0-8-15,0-5-56 16,3-1 24-16,-4-4-184 15,1 2 116-15,3-8-276 16,3 3 204-16,0-6-324 16,-3 3 272-16</inkml:trace>
  <inkml:trace contextRef="#ctx0" brushRef="#br0" timeOffset="106044.04">15501 9014 852 0,'6'-10'316'0,"-6"10"-248"0,0 2-16 0,-3 4 304 0,0 4-204 0,-9 17 204 16,3 2-204-16,-12 13 68 15,6-2-128-15,-6 0-8 16,7-3-48-16,2-3-16 16,6-5-12-16,0-5-40 31,6-3 16-31,0-8-172 16,6 1 108-16,-3-7-320 0,3 1 224 0</inkml:trace>
  <inkml:trace contextRef="#ctx0" brushRef="#br0" timeOffset="106874.76">16263 9247 800 0,'-9'0'296'0,"9"0"-232"0,0 3-16 0,0-3 184 0,0 0-136 0,0 2 140 0,3 1-136 0,0-3 52 16,6 3-88-16,6-3 36 0,5 0-60 0,7-3 24 16,3 3-36-16,3-5 44 31,-3 2-40-31,-4-2-8 16,1 5-12-16,-6-3-12 15,-3 3 4-15,-6 0-4 16,0 3 0-16,-6-3-20 0,3 0 12 0,-7 0-200 15,1 0 116-15,-3-3-288 16,0 3 212-16,0-2-580 16,3-1 420-16</inkml:trace>
  <inkml:trace contextRef="#ctx0" brushRef="#br0" timeOffset="107365.01">17227 8842 1152 0,'0'3'428'0,"0"-3"-332"0,0 21-28 0,-3-8 172 0,3 3-144 0,-3 19 112 0,0 7-120 0,0 8 48 0,3 1-76 0,0-1 52 16,3-8-60-16,0-5-28 15,0-8-16-15,-3-8 0 16,3-2-4-16,-6-8-108 15,3-1 56-15</inkml:trace>
  <inkml:trace contextRef="#ctx0" brushRef="#br0" timeOffset="107992.02">18019 8615 1196 0,'3'-13'440'0,"-3"13"-340"0,-6 5-32 0,-3 11 232 0,3 5-180 0,-15 24 196 0,3 5-180 0,-11 30 48 16,2-4-112-16,6 20-12 16,6-14-40-16,12-3-4 15,6-10-8-15,3 0 4 16,6-11-8-16,-3-3 8 0,3-7-8 0,-3-8-12 31,0-3 4-31,-3-14-32 0,3-1 20 0,0-12-100 31,-1-2 64-31,4-8-136 16,0 0 108-16,3-2-296 0,0 2 208 0,-3-3-444 31,0 3 348-31</inkml:trace>
  <inkml:trace contextRef="#ctx0" brushRef="#br0" timeOffset="111794.69">18555 8914 964 0,'0'-3'360'0,"0"3"-280"0,-6 8-24 0,3 3 84 0,3 7-88 0,-3 17-4 0,3 4-28 0,0 12-8 16,3-4-4-16,-3-2 4 0,3-8-8 0,-6-5 24 16,3-8-16-16</inkml:trace>
  <inkml:trace contextRef="#ctx0" brushRef="#br0" timeOffset="112344.17">19007 9014 624 0,'12'-8'228'0,"-12"8"-176"0,9-2-16 0,-9-1 160 15,0 6-116-15,-3-1 36 0,3 4-68 0,-9 2 88 16,3 2-80-16,-9 3 28 31,0 3-48-31,-5-2 84 16,2-1-68-16,-3-5 28 0,3 0-44 0,-3-8 64 16,6 0-52-1,0-14 96-15,6 1-80 0,1-11 52 31,2 3-72-31,6-5 16 0,6 5-40 16,2-1-8-16,4 7-8 0,6 1-24 16,0 9 12-16,3 10-12 15,3 11 8-15,-6 16 0 16,-3 8 4-16,-10 10 52 16,-2 0-24-16,-9-2 16 15,1-6-20-15,-7-5 0 16,0-8-8-16,-3-8-32 15,6-2 12-15,-3-8-240 16,3-1 136-16</inkml:trace>
  <inkml:trace contextRef="#ctx0" brushRef="#br0" timeOffset="113094.34">19287 9260 1120 0,'12'-13'416'0,"-12"13"-324"0,6-13-24 0,-3 2 208 0,6 6-164 0,3-16 80 0,3 0-116 0,8-14-16 0,1 4-36 0,6-6-16 16,3 7-4-16,-4-1-16 15,-2 10 8 1,-6-1 40-16,0 9-24 0,-12-5 16 15,0 10-16-15,-12-3-8 16,-3 6 0-16,-12 0 4 16,3 2-4-16,-9 0-12 15,3 3 4-15,-5 0 4 16,5 6 0-16,-6-4 32 16,6 3-16-16,-3 1-4 15,10-1-8-15,-7 0 12 16,9 1-8-16,-3 2 16 15,6-3-16-15,0 0-4 0,3 0 0 16,0-2-4-16,3 0 0 0,0-3 8 16,3 2-4-1,0-2 16-15,6 3-12 16,-3-3-4-16,0 3 0 0,3-1-16 16,6 6 8-16,0 3 12 31,0 2-4-31,6 11-12 0,-1 0 4 15,4 10-24-15,0 0 16 16,-6 4-4 0,0-1 8-16,-15-3 16 0,0-5-4 15,-12-5 8-15,0-3-8 0,-9-5 40 16,3-3-20-16,-2-8 20 16,2-2-24-16,0-11 0 15,9 0-12-15,0-13 12 16,6 0-12-16,3-6-64 15,3 9 28-15,6-3-180 16,6 8 112-16</inkml:trace>
  <inkml:trace contextRef="#ctx0" brushRef="#br0" timeOffset="113611.95">19885 9133 832 0,'-24'0'308'0,"24"0"-240"0,-20 6-20 0,14-1 132 0,3 0-108 0,-3 1 132 0,3-1-120 0,0-5 128 0,3 3-124 0,6-6 128 16,3 3-128-16,12-5 48 15,2-1-80-15,13-4-16 16,3 4-24-16,2-4 24 15,1 5-24-15,-6-1-4 16,-3 4-8-16,-10-1 28 16,-2 3-16-16,-3-3-12 15,-3 6-8-15,-6-3 4 16,-3 3 0-16,-3-3 8 16,0 2-4-16,-3-2-80 15,0 0 40-15,0 0-152 16,0 0 104-16,0-2-192 15,0-1 156-15,-3-2-212 16,3 2 184-16,-3-5-524 0,0 5 376 16</inkml:trace>
  <inkml:trace contextRef="#ctx0" brushRef="#br0" timeOffset="115282.81">20588 8909 996 0,'-3'-8'368'0,"3"8"-284"0,0-3-24 0,0 0 160 0,0 6-132 0,0-6 88 0,3 3-104 0,-3-2 76 0,0 4-84 0,0-2 28 16,0 0-52-16,0 0 4 16,6 0-28-16,0-2 20 15,0 2-24-15,3-6 24 16,2 4-24-16,4-6-4 15,3 5-4-15,0-5 4 16,0 6-4-16,3-6 32 16,3 5-20-16,-4-5 20 15,1 5-20-15,0-2-16 16,-3 5-4-16,0-3 12 16,0 3-4-16,-3-2-12 15,-1 4 4-15,-2-2-4 0,0 0 0 16,-3 0 16-16,3 3-4 0,-3-3-20 15,0 0 8-15,-3 0 20 16,3 0-4 0,-3 0 40-16,3 0-24 15,-6 0-12-15,0 0-8 16,-3 3 4-16,3-1-4 0,-3 1-4 31,3 0 4-31,-3 2-4 0,0 0 0 0,0-2-12 16,0 0 8-16,-3-1 20 15,3 3-8-15,-9 1-4 16,3 2 0-16,-9-3-4 16,3 3 0-16,-9-3 8 15,3 3-4-15,-6 0 8 16,7 3-8-16,-4-3-12 16,6 2 4-16,-3-4 12 15,9 1-4-15,-3-1-12 16,6-1 4-16,-3-5 28 15,6 3-12-15,-3-3-4 16,6 0-4-16,-3 0 4 16,3 0-4-16,0 0-28 15,6 2 12-15,6 1-12 16,3 5 12-16,9 2-8 16,6 6 8-16,5 8 0 15,-2 5 4-15,-9 6-12 16,-3-4 12-16,-12 1 84 15,-6-3-44-15,-21-5 72 16,0-3-64-16,-18-5 8 16,7-3-28-16,-7-7-28 0,9-1 0 0,0-10-56 15,6-1 32-15,1-4-144 16,5 2 100-16,3-3-284 16,9 3 200-16</inkml:trace>
  <inkml:trace contextRef="#ctx0" brushRef="#br0" timeOffset="115616.74">21231 9155 1508 0,'0'5'556'0,"0"-5"-432"0,3 5-36 0,-3-2 208 15,3-1-180-15,-3 4 52 0,0 2-100 0,0-3-16 0,0 0-32 0,0-5-12 0,0 0-4 0,3 0-48 16,0 3 24-16,0-6-212 15,0 3 128-15,3-5-408 32,-1 2 288-32</inkml:trace>
  <inkml:trace contextRef="#ctx0" brushRef="#br0" timeOffset="116751.8">21802 8800 924 0,'6'0'340'0,"-6"0"-260"0,3 0-28 0,0 0 160 0,0 0-128 0,-3 0 96 0,0 0-100 0,0 0 76 0,0 0-88 0,0 0 36 16,0 0-60-16,0 0 48 15,0 0-56-15,0 0 56 16,6 0-56-16,0-3 36 16,0 3-40-16,0-2 36 15,0-1-40-15,-3-2 4 16,0 5-20 0,0-5-8-16,0 5 0 0,-3-3-16 15,3 3 8-15,-3-3 20 16,0 6-8-16,0-3-28 15,0 0 8-15,0 0 4 16,0 0 8-16,0 0 16 16,0 0-8-16,3 0-12 15,0 0 0-15,0 0 4 16,0 0 0-16,-3 0 8 16,0 0-4-16,0 0-12 0,0 0 4 15,-3 0 12-15,3 3-4 16,-9-1-12-16,0 3 4 0,-9 1 12 31,6-1-4-31,-9 0 16 0,3 1-12 0,-2-4-4 31,2 4 0-31,-3-4-16 16,9 4 8-16,-3-4 4 0,6 3 0 16,0-5 8-16,3 3-4 15,0-3 8-15,3 0-8 16,-3-3 24-16,6 3-16 15,-3-2 4-15,6 2-8 0,-3-3-8 16,0 3 4-16,0-2 4 16,0 4-4-16,-3-2-28 15,0 5 12-15,-3 1-12 16,3 4 12-16,-5 1 16 16,2-1 0-16,-3 4-12 15,3-1 4-15,-3-2 12 16,3 2-4-16,-3-5-4 15,6 0 4-15,-3 0 12 16,3 0-8-16,0-8 16 16,3 2-16-16,3-4-4 15,6 2 0-15,3-6-32 16,3 6 16-16,6 3-4 16,-1 5 8-16,4 13 8 15,-3 5 0-15,-6 11-28 16,-3 3 16-16,-15 0 32 15,-3-6-12-15,-12-2 28 16,3-3-24-16,-9-8-48 16,3-2 20-16,-2-11-244 15,5-6 144-15</inkml:trace>
  <inkml:trace contextRef="#ctx0" brushRef="#br0" timeOffset="117414.48">22171 8864 624 0,'6'-6'228'0,"-6"6"-176"0,12-10-16 0,-6 4 280 0,3 6-180 0,0-2 176 0,0 2-180 0,-3-3 140 0,3 6-156 0,-15 2 40 16,3 3-92-16,-12 5-12 16,3 3-32-16,-12 5-12 15,6 0-4-15,-2 9 12 16,5-7-8-16,0 4-4 16,9-3 0-16,0-1 20 15,3-1-12-15,3-7 12 16,3 1-12-16,3-5 28 15,3-3-24-15,3-3 32 16,3 0-32-16,2-5 4 16,1 0-12-16,6-2-16 15,0-1 4-15,3-5-136 16,-4 3 72-16,-2-6-312 16,0 3 212-16,-6-2-444 15,0 5 344-15</inkml:trace>
  <inkml:trace contextRef="#ctx0" brushRef="#br0" timeOffset="117649.58">22409 8940 984 0,'-3'-10'368'0,"3"10"-288"0,0-3-20 0,0 3 176 16,3 5-140-16,0 3 104 15,0 8-116-15,0 13 16 16,3 3-60-16,-3 13-4 15,3-3-24-15,-3 3 0 16,0-5-4-16,-3-6 12 16,3-5-12-16,-9-5-204 31,3-3 104-31,-9-5-500 0,3-2 328 0</inkml:trace>
  <inkml:trace contextRef="#ctx0" brushRef="#br0" timeOffset="118068.27">22546 8599 872 0,'-3'-8'324'0,"3"8"-252"0,6-3-20 0,-3 1 192 0,0 2-144 15,3-3 144 1,3 3-140-16,0-3 132 15,3 6-136-15,0 2 12 0,3 6-68 0,3 23-8 16,2 6-24-16,1 29 36 16,-3 2-24-16,-6 30 32 15,0-3-32-15,-12 2 40 16,0-10-36-16,-9 0 4 16,0-16-20-16,-6-8 12 15,3-10-16-15,0-14-92 16,6-13 48-16</inkml:trace>
  <inkml:trace contextRef="#ctx0" brushRef="#br0" timeOffset="124373.8">13563 10591 696 0,'0'-2'256'0,"0"2"-196"0,0 0-20 0,0 0 216 0,0 0-148 0,0 0 124 0,0 0-136 0,0 0 64 0,0 0-92 0,0-3 60 15,6 3-72-15,0-3 32 16,6 3-52-16,6-2 0 16,3-1-24-16,5-2-16 15,1-1 0-15,0-1-4 16,-3 1 0-16,-3-2 24 16,-1 3-8-16,-5-3-4 15,0 3 0-15,-3-1 4 16,3 4-4-16,-3-3-72 15,3 5 36-15,-6-3-200 16,3 3 132-16,-3-3-240 16,2 3 192-16,-2-2-368 15,0 4 292-15</inkml:trace>
  <inkml:trace contextRef="#ctx0" brushRef="#br0" timeOffset="125003.81">13664 10742 392 0,'0'-3'148'0,"0"3"-116"0,-6 3-8 0,3-3 100 0,3 3-72 0,-6-3 52 0,6 2-64 0,-3-2 84 0,6 0-68 0,0-2 80 31,3 2-80-31,3-3 60 0,6 0-64 0,3-2 24 16,0 3-44-16,6-4-20 16,2 6-4-16,7-5-8 15,-3 2 0-15,6-2 16 16,-4 2-8-16,-2-2 4 15,0 2-4-15,-6-2-16 16,0 2 4-16,-10-2-4 16,1 5 0-16,-9-2-284 15,-3 2 160-15</inkml:trace>
  <inkml:trace contextRef="#ctx0" brushRef="#br0" timeOffset="127258.18">14423 10554 872 0,'-3'3'324'0,"3"-3"-252"0,6 3-20 0,-3-3 148 0,3 2-120 0,3-2 124 0,6 3-116 0,3-3 88 0,0 0-100 0,3-3 36 15,2 3-64-15,1-2-24 16,-3 2-16-16,0-3-28 16,-3 0 12-16,-3-2-100 15,-3 5 56-15</inkml:trace>
  <inkml:trace contextRef="#ctx0" brushRef="#br0" timeOffset="127628.93">14903 10247 904 0,'0'-5'332'0,"0"5"-256"0,3-5-24 15,-3 2 184-15,0 6-140 0,2-3 156 32,1 2-144-32,0 4 68 15,0 4-104-15,0 11 52 0,3 6-72 0,-3 15 48 16,3 3-56-16,-3 5 48 16,0-5-52-16,-3-5-20 15,3-5-12-15,-3-6 0 16,0-6-4-16,0-4 8 15,3-6-8-15,-3-5-160 16,0 0 84-16,3-8-348 16,0 3 232-16</inkml:trace>
  <inkml:trace contextRef="#ctx0" brushRef="#br0" timeOffset="128500.31">15441 10496 1652 0,'12'0'612'0,"-12"0"-476"0,9 3-40 0,-6-3 72 0,0 0-112 0,-3 0-4 0,0 0-32 0,0 0-16 15,3 0 0-15,0-3-236 16,0 3 128-16,-3-3-556 16,3 3 368-16</inkml:trace>
  <inkml:trace contextRef="#ctx0" brushRef="#br0" timeOffset="128877.88">16034 10234 1164 0,'9'-8'428'0,"-9"8"-332"0,8 3-24 0,-8 2 168 16,0 3-144-16,0 13 60 16,0 3-92-16,-2 21 32 15,2 3-56-15,-3 5-12 16,3-3-16-16,-3-5 8 15,3-6-12-15,-3-9-92 16,3-7 48-16,-6-4-332 16,3-6 204-16,-6-5-592 15,6-3 428-15</inkml:trace>
  <inkml:trace contextRef="#ctx0" brushRef="#br0" timeOffset="129558.2">16581 10303 696 0,'6'-8'256'0,"-6"8"-196"0,0 3-20 0,-3-1 100 0,3 4-84 0,-9 4 76 0,3 6-76 0,-8 0 68 0,2 2-72 0,-9-2 104 32,3-3-84-32,-6-5 40 15,3 0-64-15,-6-10 36 0,10-1-48 0,-4-10 16 16,6 0-32-16,0-11-8 16,9 5-8-16,9-7 4 15,9 5-4-15,6 2-20 16,6 6 8-16,2 8 4 15,1 5 4-15,-6 15-20 32,0 7 12-32,-6 17 84 0,-3 4-44 0,-12 7 80 15,0-5-64-15,-9-3 20 16,0-5-40 0,-9-8-28-16,3-5 0 15,-6-11-440-15,6-2 240 0</inkml:trace>
  <inkml:trace contextRef="#ctx0" brushRef="#br0" timeOffset="130339.74">16941 10575 924 0,'9'-10'340'0,"-9"10"-260"0,9-8-28 0,-3 0 212 0,0 5-156 0,3-10 28 0,3 2-84 0,3-12 12 0,3 2-36 0,0-11 44 15,0 5-40-15,-1-4 20 16,1 4-32-16,-3-2-8 16,3 8-8-16,-6 0 4 15,0 5-4-15,-12-3 24 16,0 6-16-16,-12-3 4 15,3 8-8-15,-9 0-16 16,3 6 4-16,-6-1 4 16,4 6 0-16,-7-3 0 15,6 5 0-15,-6-2 8 16,6 2-4-16,-6 0 32 16,4 3-20-16,-7-3-4 15,9 3-8-15,-3 0-16 16,9 0 8-16,-3 0 4 15,9 0 0-15,0-3 16 16,3 1-8-16,0-1 68 16,3 0-44-16,0-2-12 15,6 0-12-15,0 2 16 16,3 0-12-16,3-2 4 0,3 2-8 0,3 0 4 31,3 1-8-31,6 7-4 16,-1 3 4-16,4 13-4 0,-3 0 0 15,0 11-28-15,-4-1 16 16,-8 1 12-16,-3-3 4 16,-15-3 8-16,0-4-8 0,-18-7 104 15,4 1-60 1,-19-11 32-16,3-2-44 0,-6-8-24 16,10-3-4-16,2-11 8 31,9 3-8-31,12-21-28 0,12 3 8 0,9-11-92 15,3 7 56-15,0 1-160 16,2 11 112-16</inkml:trace>
  <inkml:trace contextRef="#ctx0" brushRef="#br0" timeOffset="135429.89">17564 10483 808 0,'0'-8'300'0,"0"8"-232"0,0-3-20 0,0 1 80 0,3 4-80 0,0-4 44 0,5 2-56 0,4-3-20 0,3 3-8 0,6-3 36 15,3 3-24-15,9-5 60 16,-1 2-44-16,7-5-16 16,-3 6-12-16,0-9-8 15,-1 6 0-15,-5-6 8 16,-3 6-4-16,-6-3-224 16,-4 5 124-16,-8-2-492 15,0 5 328-15</inkml:trace>
  <inkml:trace contextRef="#ctx0" brushRef="#br0" timeOffset="135836.25">17733 10306 860 0,'6'-8'320'0,"-6"8"-248"0,3-6-20 0,-3 4 156 16,0 4-124-16,3-2 96 16,0 3-100-16,0 5 0 15,3 2-48-15,3 20-12 16,6 1-12-16,3 12-8 16,0-4 4-16,-1 1 12 15,-2-6-8-15,-6-4-216 16,-3-4 116-16,-9-5-680 15,3-2 428-15</inkml:trace>
  <inkml:trace contextRef="#ctx0" brushRef="#br0" timeOffset="146101.54">18567 10210 880 0,'3'-8'328'0,"-3"8"-256"0,6-2-16 0,-6-1 232 0,3 3-168 0,-3-3 84 0,3 3-120 0,0-2 28 0,0 4-64 0,-3-2-24 31,0 0-16-31,-6 6-20 16,3 4 8-16,-12 6 12 0,0 3-4 0,-9 7 68 15,3 3-40-15,-3 3-12 16,6-3-12-1,1-2-8-15,5-1 0 16,3-7 8-16,3-4-4 16,0-7 76-16,6 0-44 0,3-5 32 15,3 0-40-15,3-6-16 32,9 0-8-32,5-5 4 0,4 3-4 15,6-6-4-15,0 6 4 0,-1-3-76 16,28-2-260-1,-33 7 196-15,-6-2-344 16,-4 5 268-16</inkml:trace>
  <inkml:trace contextRef="#ctx0" brushRef="#br0" timeOffset="146319.51">18716 10282 1224 0,'8'2'456'0,"-8"-2"-356"0,3 27-28 16,-3-6 192-16,0 5-160 15,0 14-8-15,3 0-60 0,0 2-8 16,0-2-16-16,0-6 12 16,0-5-16-16,-3-5-180 31,0-5 96-31,-6-9-492 0,3 1 316 15</inkml:trace>
  <inkml:trace contextRef="#ctx0" brushRef="#br0" timeOffset="146635.17">19222 10464 1456 0,'14'0'536'0,"-14"0"-416"0,9-2-32 0,-6 2 224 16,0 2-188-16,3-2 20 15,0 6-88-15,0-1-20 16,0 5-20-16,-3-2-180 16,3 0 92-16,-9-5-388 15,3 2 256-15</inkml:trace>
  <inkml:trace contextRef="#ctx0" brushRef="#br0" timeOffset="147921.98">20079 10160 652 0,'9'-3'244'0,"-9"3"-192"0,9 3-12 0,-9-3 216 0,0 0-148 0,0 0 44 0,0 0-88 0,-6 0 12 0,0 5-44 0,-15-2 60 0,3 0-52 0,-12-1-8 16,3 1-20-16,-5 0 8 16,8 2-12-16,-3-3-12 15,6 1 0-15,0 0 4 16,10-1 0-16,-1-2 8 15,9 3-4-15,-3-3 52 16,6 0-32-16,-3 0 32 16,6 0-28-16,0 0-16 15,0 0-8-15,-3 0 4 16,3 3-4-16,-3-1 8 16,0 4-8-16,-3-1-4 15,0 3 4-15,-3 0-4 16,0 2 0-16,-6 1 0 15,6 2 0-15,-6 0-20 16,3 1 12-16,0-4 12 16,3 1 0-16,-3-6 16 15,6 3-12-15,-3-5 16 16,6-1-16-16,-3-4 48 0,6 2-28 0,3-6-24 31,3 6-4-31,3 0-8 16,6 3 0-16,6 5 8 0,3 5 0 0,-4 11 60 31,-2 2-32-31,-15 9 68 0,-3-3-56 0,-15-1 36 16,-3-2-44-16,-11-2-20 15,5-3-4-15,-9-8-204 16,3-3 108 0,-9-8-396-16,7-2 272 0</inkml:trace>
  <inkml:trace contextRef="#ctx0" brushRef="#br0" timeOffset="148605.79">20421 10221 768 0,'9'-11'284'0,"-9"11"-220"0,9-5-20 0,-6 2 216 0,0 6-152 0,-3-3 108 0,0 0-128 0,-15 3-28 0,3 5-40 0,-15 5 80 0,1 3-52 0,-7 2 48 15,6 3-56-15,-3 3 24 16,9 0-36-16,1 2 0 15,8-2-16-15,3-3 44 16,6 1-28-16,3-7 12 16,3 1-24-16,6-2-8 15,3-1-4-15,5-3 12 16,1-2-8-16,3-5-12 16,3 2 0-16,0-5-128 15,0 0 72-15,-4-5-196 16,-2 2 144-16,-3-5-188 15,0 0 172-15,-6-5-236 16,3 5 208-16,-3-5-280 16,0 2 252-16</inkml:trace>
  <inkml:trace contextRef="#ctx0" brushRef="#br0" timeOffset="148803.37">20534 10282 924 0,'-3'-6'340'0,"3"6"-260"0,-9 3-28 0,0 5 212 15,3 3-156-15,-6 12 160 16,4 7-156-16,-1 12-4 16,6 0-64-16,6 3-32 15,3-3-4-15,0-4 0 16,2-7-4-16,-2-7 24 16,0-3-16-16,-9-5-384 15,3-3 204-15</inkml:trace>
  <inkml:trace contextRef="#ctx0" brushRef="#br0" timeOffset="155398.17">13593 11999 780 0,'-3'-3'288'0,"3"3"-224"0,3-5-20 0,-3 2 260 0,0 6-176 0,3-3 152 0,3 0-164 0,3-3 80 0,3 3-112 0,2-5 32 15,1 2-68-15,9-2-16 0,0 2-20 0,3-5 0 31,-3 3-8-31,-1-3 16 16,1 6-12-16,-3-6-84 16,0 5 44-16,-3-5-200 15,-6 5 128-15,-6 1-264 16,3 2 212-16,-6-3-388 16,-1 6 308-16</inkml:trace>
  <inkml:trace contextRef="#ctx0" brushRef="#br0" timeOffset="155957.39">13635 12118 704 0,'-6'0'264'0,"6"0"-208"0,-6 3-12 0,3-3 116 0,3 2-96 0,-6 1 132 0,3 2-112 0,-3-2 48 0,3 2-76 0,-6-2 0 16,6 2-32-16,-3 0 40 15,3 1-36-15,3-6 48 16,6 2-44-16,6-4 20 0,3 2-32 16,8-6 28-1,4 4-32-15,0-6 48 16,0 5-36-16,-3-5 4 16,-1 6-20-16,-5-4-8 0,0 6 0 15,-6-2 4-15,-3 2-4 0,0-3-256 16,0 6 136-16,0-1-616 15,-3 4 412 1</inkml:trace>
  <inkml:trace contextRef="#ctx0" brushRef="#br0" timeOffset="156675.71">14441 12020 676 0,'0'-5'248'0,"0"5"-192"0,0 0-16 0,0 0 260 0,0 0-172 0,3 0 152 0,3 0-164 0,3 0 64 0,6 0-108 0,6 0 32 0,0 0-60 0,5-3 12 32,1 3-36-32,0-3 0 15,-3 3-12-15,-3-2 4 16,-1-1-8-16,-2-2-212 0,-3 5 112 16,-3-5-228-16,-3 5 188 0,-3-3-572 31,3 6 396-31</inkml:trace>
  <inkml:trace contextRef="#ctx0" brushRef="#br0" timeOffset="156976.15">14947 11716 592 0,'6'-13'220'0,"-6"13"-172"0,6-3-12 0,-6 3 260 16,0 5-168-16,-3 8 28 16,0 6-96-16,-3 13 96 15,3 5-88-15,0 8 100 16,6-6-96-16,0 1 84 16,6-3-88-16,-3 0 4 15,3-2-48-15,-3-6 4 16,3-3-16-16,0-7 12 15,-3-3-16-15,-3-11-128 16,0 0 68-16,-3-5-424 16,0 0 268-16</inkml:trace>
  <inkml:trace contextRef="#ctx0" brushRef="#br0" timeOffset="157342.54">15504 11986 1204 0,'12'0'448'0,"-12"0"-348"0,3 5-32 0,-3-2 320 16,3 2-228-16,-3 0 92 16,0 0-148-16,0 1 44 15,3-1-84-15,0-2 44 16,0-1-64-16,0-2 68 16,3 3-64-16,-4-3-16 15,1 0-20-15,-3-3-20 16,3 3 4-16,-3-2-224 15,3 2 120-15</inkml:trace>
  <inkml:trace contextRef="#ctx0" brushRef="#br0" timeOffset="157910.31">16168 11753 892 0,'6'0'332'0,"-6"0"-260"0,5 10-20 0,-2-2 292 0,0 6-200 0,0 7 172 0,3 3-184 0,-3 7 8 0,3 1-84 0,0-3 12 0,0 0-40 0,-3-5 0 16,0 0-16-16,-6-6 0 15,3-2-4-15,-6-3-120 16,3 1 60-16,-6-6-332 16,6 2 216-16</inkml:trace>
  <inkml:trace contextRef="#ctx0" brushRef="#br0" timeOffset="158481.97">16748 11824 820 0,'6'3'304'0,"-6"-3"-236"0,6 8-20 0,-6-6 116 16,3 1-100-1,-6 0 88-15,0 2-88 0,-9 3 72 32,3 0-76-32,-12 0 56 15,6 2-64-15,-8-2-4 0,5 0-28 0,-3-2 24 16,6-1-28-16,-3-5 84 16,6 0-56-16,3-8 56 15,3 0-56-15,0-13 40 16,6 0-48-16,3-14 0 15,3 9-24-15,3-3-16 16,3 5 0-16,3 5-16 16,3 9 12-16,3 12 4 15,0 9 4-15,-7 18-12 16,-2 6 8-16,-12 7-4 16,0 3 0-16,-15-5 68 15,4-3-32-15,-10-6 8 0,6-4-24 16,-6-6-8-1,6-5 0-15,-3-6-192 16,3 1 104-16,-2-6-528 16,5 3 340-16</inkml:trace>
  <inkml:trace contextRef="#ctx0" brushRef="#br0" timeOffset="159363.51">17108 12046 464 0,'-9'0'176'0,"9"0"-140"0,-3 0-8 0,0 0 180 0,6 0-120 0,-3-2 132 0,6-1-128 0,-3-5 132 0,3 3-128 0,0-6 152 15,0 6-140-15,3-8 52 16,6 5-92-16,6-8 68 16,0 3-80-16,5-6 8 15,1 3-40-15,0-7 40 16,3 4-36-16,-7-7-4 15,-2 4-16-15,0-9-8 16,-3 7 4-16,-3-5-4 16,-3 8 0-16,-3-3 0 15,-3 8 0-15,-6 0 0 16,0 5 0-16,-12 1 0 0,3 2 0 0,-15 3-12 16,3 2 8-16,-9 0 4 15,4 3 0-15,-10 0 0 16,12 3 0-16,-6 0 8 31,10 2-4-31,-4 0-4 16,9 3 4-16,-6 0-4 15,9 0 0-15,-3 0 0 0,6 0 0 0,-3-3 8 16,6 3-4-16,-3-3 24 16,6 1-16-1,-2-4 4-15,5 1-8 0,-3-3 4 16,3 3-8-16,-3-1-12 15,6 1 4-15,-3 0 12 16,3 2-4-16,-3 3-12 16,5 2 4-16,4 1 12 15,3 2-4-15,6 6-20 16,6-1 8-16,12 11-56 16,2-2 32-16,4 5-28 15,-3-3 36-15,-4 0 20 16,-8 0 4-16,-12 0 12 15,-6-3-8-15,-18 1 52 16,0-3-32-16,-21-6 76 16,4-2-52-16,-16-5 20 15,9-3-40-15,1-11-8 16,8 0-12-16,3-10 4 16,9 3-8-16,3-6-4 0,6 2 4 15,0 1-60 1,6 3 32-1,0-4-192-15,3 6 120 0</inkml:trace>
  <inkml:trace contextRef="#ctx0" brushRef="#br0" timeOffset="160128.71">17888 11880 488 0,'0'0'180'0,"0"0"-140"0,9 2-12 0,-6-2 372 16,3 3-224-16,3 0 292 0,3-1-268 0,3-2 128 0,-1 0-192 0,10-2 24 15,3-1-96-15,15-2-4 16,-1 2-36-16,7-5-32 0,0 3 4 0,-10-3 16 15,-8 5-4-15,-6-2-144 16,-6 2 72 0,-9-2-264-1,0 5 184-15,-9 0-656 0,3 3 444 16</inkml:trace>
  <inkml:trace contextRef="#ctx0" brushRef="#br0" timeOffset="160596.5">18730 11570 1028 0,'6'-5'380'0,"-6"5"-296"0,-3 13-20 0,-3-2 84 16,3 2-92-16,-8 11 76 0,-1 2-76 0,-9 9 172 31,3-1-128-31,0 0 44 16,3-4-84-16,0-7 32 0,6-1-52 0,3-7 76 31,3-4-64-31,9-6-8 15,3 1-28-15,3-6-12 16,3 2 0-16,3-2 20 16,0 3-12-16,0-3-4 0,0 0-4 15,-1 0-16 1,1 0 8-16,-3 0-4 16,0 0 0-16,-3 0-160 0,3 0 92 15,0 0-216-15,0 0 164 0,2-3-440 16,1 3 316-16,0-5-456 15,3 2 404-15</inkml:trace>
  <inkml:trace contextRef="#ctx0" brushRef="#br0" timeOffset="160879.74">18849 11687 1172 0,'-3'-6'436'0,"3"6"-340"0,6 0-24 0,-6 0 116 0,3 6-116 0,0 2 132 0,0 5-120 0,0 8 56 0,0 5-80 0,0 9 44 0,0 2-60 16,0 5-4-1,0-5-24-15,-3-2-28 16,3-6 4-16,0-5 32 0,0-3-16 16,-3-5-308-16,3-3 164 0</inkml:trace>
  <inkml:trace contextRef="#ctx0" brushRef="#br0" timeOffset="161232.6">18058 11745 976 0,'3'-24'360'0,"-3"24"-280"0,-3-13-20 0,0 10 344 16,6 3-232-16,-6 11 100 16,0 2-164-16,-3 19-8 15,3 5-60-15,-3 10-28 16,6-4-4-16,0-4 0 15,3-2-4-15,-3-5-56 16,0-5 28-16,0-6-392 16,6-3 224-16</inkml:trace>
  <inkml:trace contextRef="#ctx0" brushRef="#br0" timeOffset="162181.85">19787 11340 1144 0,'21'-34'420'0,"-21"34"-324"0,0-16-28 0,-6 18 296 0,0 6-212 0,-27 24 80 0,1 8-136 0,-34 37 64 0,4 2-92 0,2 24-16 16,18-5-32-16,36 16-8 15,21-14-4-15,27-2-24 16,9-13 8-16,2-19-120 16,-2-13 72-16,-4-21-480 15,-2-11 296-15</inkml:trace>
  <inkml:trace contextRef="#ctx0" brushRef="#br0" timeOffset="172547.32">19838 11689 840 0,'0'-5'312'0,"0"5"-244"0,3-8-16 0,-3 3 172 0,6 2-132 0,3-5 80 0,5 0-104 0,10-5 16 0,3 5-48 0,6-2-24 16,2 2-4-16,1 0-8 15,0 2 0-15,-3 6-12 16,-7 3 8-16,-5 8-4 15,-3 2 0-15,-12 13-20 16,0 6 16-16,-18 13 12 16,-3 0 4-16,-17 0-4 15,-1 0 4-15,-9-8 84 16,6-5-48-16,-2-8 96 0,11-6-76 0,3-7 88 16,9-1-88-1,6-4 16-15,6-4-44 0,12-2 4 16,6 0-20-16,9-2 44 15,6 2-32-15,-1-3 4 16,-2 0-20-16,-3 1-16 16,-3 2 0-16,-6-3 20 15,0 6-8-15,-6-3-56 16,0 0 24 0,-7 0-172-16,1 0 104 0,-3-3-352 15,3 0 248-15</inkml:trace>
  <inkml:trace contextRef="#ctx0" brushRef="#br0" timeOffset="173373.23">20671 11623 644 0,'3'-8'236'0,"-3"8"-180"0,6 3-20 0,-3-3 60 0,0 0-60 0,-3 0 164 0,0 0-112 0,-3-3 92 0,3 3-104 16,-9-2 36-16,0 2-64 0,-9-3 28 16,0 6-44-16,-8-3 44 15,5 0-44-15,-6 0-16 16,6 2-8-16,3-2-20 16,6 3 8-16,1-3 40 15,8 0-24-15,0 0 44 16,3 0-32-16,-3 0 32 15,6 0-32-15,0 0 20 16,0 3-24-16,-3-1 16 16,2 1-20-16,-4-1-8 15,2 6-4-15,-6 3-16 0,0 2 8 16,-3 0-16 0,3 3 12-16,-3-2 12 0,3-1 0 15,-6-3 24-15,6 1-16 0,-3-6-12 16,6 3-4-16,0-8 12 15,3 3-4-15,6-3-4 16,3 0 4-16,9 2-16 16,3 6 8-16,2 8-4 15,4 3 0-15,-6 5 16 16,0 5-4-16,-15-5 52 16,-3-1-32-16,-21-2 44 15,0 1-40-15,-21-6-4 16,1-3-16-16,-7-5 12 15,6-3-12-15,1-8-276 16,11 3 144 0,0-8-520-16,6 0 360 0</inkml:trace>
  <inkml:trace contextRef="#ctx0" brushRef="#br0" timeOffset="174081.27">20793 11745 736 0,'6'-8'272'15,"-6"8"-208"-15,6-11-20 0,0 3 264 0,0 3-176 0,3-5 108 0,0 2-144 0,6-3 8 0,0 3-60 0,5 0-44 16,4 3-4-16,0 0-8 15,0 5 4-15,-6 5 16 16,0 3-4-16,-7 10-20 16,-2 6 8-16,-9 8-4 15,0 0 4-15,-14 2 16 16,-1 3-4-16,-12-8 40 16,3-2-20-16,-9-6 20 0,7 0-24 15,-1-5 16 1,6-3-20-16,3-2 0 0,6-3-8 15,3-6 56-15,9 1-36 0,6-3 52 16,3 3-48-16,9-3 28 16,3 0-32-1,6-3-8-15,2 3-12 0,-2-3-16 16,0 3 4-16,-6-2 12 31,-3 4-4-31,-4-2-20 0,-2 0 8 0,-3 0-276 16,0 6 152-16,0-6-500 15,0 2 356-15</inkml:trace>
  <inkml:trace contextRef="#ctx0" brushRef="#br0" timeOffset="174654.49">21326 11933 912 0,'-15'2'340'0,"15"-2"-264"0,-9 0-24 0,6 0 168 0,3 0-132 0,-3 0 148 0,6 0-132 0,0 0 68 16,0 0-100-16,3 0 32 0,3 0-60 0,9 0-16 15,3 0-16-15,5 0 32 0,1 0-20 16,0 0-12-1,0 0-8 1,-3 0 4-16,-1 0-4 0,-5-2-12 16,0 2 4-16,-6-3 12 15,-3 3-4-15,-6-3-20 16,3 6 8-16,-6-3-304 0,0 0 172 16</inkml:trace>
  <inkml:trace contextRef="#ctx0" brushRef="#br0" timeOffset="175008.3">21889 11626 880 0,'2'-8'328'0,"-2"8"-256"0,3 0-16 0,-6 8 168 16,3 2-132-16,-2 22 192 16,4 3-160-16,-2 15 96 15,3 0-128-15,0 3-32 16,3-8-36-16,-3-8-12 0,3-5-4 15,-6-6 12-15,3-5-12 0,-6-5-180 32,0-3 96-32,-3-2-476 15,0 0 308-15</inkml:trace>
  <inkml:trace contextRef="#ctx0" brushRef="#br0" timeOffset="175274.56">22156 11943 1464 0,'3'6'544'0,"-3"-6"-424"0,9 5-32 0,-6-2 268 16,0-1-212-16,3 3 72 15,0 3-124-15,0-2-40 16,0 2-32-16,-3-3-76 16,3 0 28-16,-6-2-252 15,3 0 156-15,0-1-804 16,0 3 516-16</inkml:trace>
  <inkml:trace contextRef="#ctx0" brushRef="#br0" timeOffset="176039.89">22493 11718 840 0,'6'-10'312'0,"-6"10"-244"0,3-11-16 0,-3 9 268 0,0 4-184 0,0 1 148 0,3 2-164 0,-3 11-4 0,0 5-68 0,0 14 20 16,0-1-36-16,0 8-36 16,3-5 0-16,-3-2 28 15,3-3-16-15,-3-3-52 16,3-6 20-16,-3-4-368 16,0-3 216-16</inkml:trace>
  <inkml:trace contextRef="#ctx0" brushRef="#br0" timeOffset="176524.07">22859 11877 652 0,'-3'3'244'0,"3"-3"-192"0,-9 10-12 0,0-4 232 15,0 2-156-15,-12-3 68 16,3 3-108-16,-5-3 60 15,5 0-76-15,-6-5 48 16,9 0-64-16,-3-5 76 16,9 0-68-16,3-14 16 15,6 3-36-15,9-18 12 16,6 0-24-16,9-3-28 16,0 8 4-16,3 5-16 15,-4 10 8-15,-2 14 8 16,0 11 4-16,-6 18-28 15,-3 8 16-15,-12 6 84 16,-3 2-40-16,-12-6 72 16,0-2-64-16,-12-5 0 15,3-3-24-15,-5-5-12 16,8-3 0-16,0-8-464 16,9 1 252-16</inkml:trace>
  <inkml:trace contextRef="#ctx0" brushRef="#br0" timeOffset="177273.15">22978 12097 560 0,'12'-6'208'0,"-12"6"-164"0,21-7-8 0,-9 1 260 0,5 4-168 0,4-9 124 0,3 0-144 0,3-7 44 0,3 2-88 0,-1-10 60 0,1 2-68 0,-3-8 76 15,-3 8-76-15,-6-5 52 16,-3 5-64-16,-4-2 24 15,-2 5-40-15,-6-1 0 16,3 7-16-16,-9-1-24 16,3 5 4-16,-9-2 12 15,0 5 0-15,-8-3-20 16,2 6 8-16,-12-3 4 16,6 3 4-16,-6 0 8 15,6 5-4-15,-5 0-4 16,8 2 4-16,-3 1-16 15,6 2 8-15,-3 0 12 0,6 1-4 0,0-4-4 16,3 1 4-16,-5 0 28 16,8 2-16-16,-3-2 20 31,3 2-20-31,-6 3-16 0,6 0-4 0,-9 2 4 16,6 1 0-1,-3 0 0-15,3-1 0 0,3-2 16 16,6 3-8-16,0-6 32 15,6 3-24-15,0-5-12 16,6 2-8-16,6-5 4 16,6 2 0-16,14 4 8 15,1 2-4-15,3 8-20 16,0 2 8-16,-10 11-12 16,-2 0 8-16,-18 6 0 15,-3-4 4-15,-24 4 8 16,0-3 0-16,-21-3 76 15,1-5-40-15,-7-9 32 16,9-1-40-16,-2-14-16 16,8 0-8-16,6-14 4 15,6 1-4-15,6-11-196 16,6 3 104-16,3-5-256 16,6 7 196-16</inkml:trace>
  <inkml:trace contextRef="#ctx0" brushRef="#br0" timeOffset="177605.79">23311 11459 1100 0,'21'-10'408'0,"-21"10"-316"0,18 2-28 0,-6 6 204 0,0 5-160 0,9 19 132 0,-1 2-136 0,10 41 40 0,0 4-84 0,-6 35 0 15,-6-1-36-15,-21 1 12 16,-3-13-20-16,-18-11 20 15,3-19-24-15,-18-10-92 16,7-13 44-16,-22-6-472 16,9-13 280-16</inkml:trace>
  <inkml:trace contextRef="#ctx0" brushRef="#br0" timeOffset="179407.18">13411 13467 612 0,'-3'-2'228'0,"3"2"-180"0,6-3-12 0,-3 0 280 0,0 3-180 0,0-2 220 0,0 2-204 0,3-6 124 0,3 4-160 0,3-4 20 31,0 4-84-31,6-6-28 0,3 3-16 0,5-3 0 15,4 5-4-15,3-2-4 16,-3 2 4-16,-4-2 4 16,-2 5-4-16,-6-3-152 15,0 3 80-15,-6 0-252 16,-3 3 176-16,-3-1-372 16,0 4 292-16</inkml:trace>
  <inkml:trace contextRef="#ctx0" brushRef="#br0" timeOffset="179859.48">13474 13597 384 0,'-9'8'140'0,"9"-8"-108"0,0 3-8 0,3-3 100 0,3 0-72 0,6-3 140 0,3 0-112 0,5-5 176 0,1 3-148 0,6-6 92 16,0 6-116-16,-3-5 8 15,-1 7-56-15,-5 0-12 16,0 3-16-16,-6 0-8 15,0 6 4-15</inkml:trace>
  <inkml:trace contextRef="#ctx0" brushRef="#br0" timeOffset="182954.17">14501 13025 800 0,'6'-7'296'0,"-3"7"-232"0,-3 2-16 0,-3 6 36 0,3 5-56 0,-12 14 40 0,3 5-36 0,-12 7 68 0,3 1-52 0,-6 0 88 15,3-3-76-15,1-6 52 16,8-2-68-16,0-7 32 15,6-4-44-15,3-5 44 16,3-2-44-16,6-6 36 16,6 1-36-16,9-9-8 15,5 3-16-15,4-5-8 16,0 5 4-16,-3-3-4 16,-1 3 0-16,-2 0-212 15,-3 3 116-15,-6-1-516 16,0 1 340-16</inkml:trace>
  <inkml:trace contextRef="#ctx0" brushRef="#br0" timeOffset="183196.45">14673 13248 872 0,'0'26'324'0,"0"-26"-252"0,-12 40-20 0,3-22 312 16,7-2-208-16,-7 11 96 16,3 2-148-16,-3 3-24 15,6-1-52-15,0-2-8 16,3-2-12-16,0-9 4 16,3-2-8-16,0-5-248 15,0-3 132-15,-3-3-580 16,3 3 384-16</inkml:trace>
  <inkml:trace contextRef="#ctx0" brushRef="#br0" timeOffset="183577.76">15161 13367 1528 0,'6'-6'564'0,"-6"6"-436"0,-3 6-40 0,0-4 200 31,6 1-176-31,-6 0 8 16,3 2-72-16,-2 0-24 16,4 1-16-16,-2-6-24 0,0 0 8 0,0 0-268 15,0 0 148-15,0 0-580 16,3 5 396-16</inkml:trace>
  <inkml:trace contextRef="#ctx0" brushRef="#br0" timeOffset="184606.89">15545 13293 1048 0,'3'-8'388'0,"-3"8"-300"0,15-8-28 0,-9 0 288 16,0 5-204-16,0-7 116 0,3-1-148 0,0-10-4 0,3 5-64 0,-3-8-20 16,3 3-12-16,0 0 0 0,0 5-8 15,0 3-20-15,-1 5 8 16,-2 5 4-16,3 6 4 0,-3 10-36 16,3 6 20-1,-9 12-56-15,3 1 40 0,-15 8-28 31,3-3 36-31,-12 2 28 0,0-1 0 0,-2-4-8 16,2-5 0-16,0-5 20 16,9-3-8-16,0-8 48 15,3 0-28-15,0-5-4 16,3 0-16-16,3-5 72 16,6 2-44-16,-3-7 48 15,0 2-48-15,3-3 8 16,6 0-28-16,0-2-8 15,3 0-4-15,3-6-4 16,-1 6 0-16,4-6 0 16,0 6 0-16,-3 0-12 15,0 2 8-15,-3 0 4 16,0 3 0-16,-7 0-72 16,1 3 40-16,-3-3-100 15,3 3 72-15,-3-3-76 16,3 0 76-16,-3-3-116 15,0 3 96-15,0-3-188 16,0 3 148-16,-3-2-452 0,3-1 320 16</inkml:trace>
  <inkml:trace contextRef="#ctx0" brushRef="#br0" timeOffset="185333.2">16456 13018 768 0,'18'-6'284'0,"-18"6"-220"0,15-5-20 0,-9 2 244 0,0 3-168 0,-3-2 100 0,0 2-128 0,-6-3 44 0,0 3-76 16,-18 0-24 0,0 3-24-16,-20-1-20 15,-1 6 4-15,-6-2 12 16,10 1-4-16,2 1 8 0,12 0-8 0,3-5-20 16,9 2 8-16,-3-2 56 15,9 0-24 1,1-3 76-16,2 2-52 0,0-2 36 15,6 0-48-15,-3 3-36 16,0 5-4-16,-3 2 16 16,3 4-4-16,-3 1 4 15,0 1-4 1,-6 0-16-16,3 3 4 0,-6-6 4 31,6 0 0-31,-3-2 8 0,3-3-4 0,0-6-4 16,6 1 4-16,3-3-4 15,3 0 0-15,9 0-12 16,6 5 8-16,5 6-4 16,4 5 0-16,0 5 8 15,-3 3 0-15,-15 2 60 16,-3-2-32-16,-18 2 76 16,-3 1-56-16,-9-3 0 15,0 0-28-15,-6-9-100 16,7 1 44-16,-7-10-412 15,6-4 248-15</inkml:trace>
  <inkml:trace contextRef="#ctx0" brushRef="#br0" timeOffset="186553.69">16665 13158 852 0,'-3'-3'316'0,"3"3"-248"0,-3 0-16 0,0-3 192 0,3 3-144 0,-3-5 92 0,0 3-112 0,-3-4 16 0,3 4-56 0,-3-6 48 15,6 2-52-15,-3-2 72 16,6 3-60-16,-3-5 0 16,3 4-28-16,3-4 4 15,3 2-12-15,6-6 0 16,5 7-4-16,4-4-16 15,3 3 4-15,3 3 12 16,-3 2-4-16,-1 6-28 16,-2 2 12-16,-6 8 4 15,0 6 8-15,-6 10-12 16,0 0 8-16,-15 11-16 16,0-3 12-16,-21 2 12 0,3-2 0 0,-15 0-20 31,7-5 8-31,-7 0 20 0,6-6-4 15,0-2 4 1,7-5-4-16,2-6-8 0,6 0 4 0,-3-5 4 16,9-3-4-1,0-5-4-15,3 3 4 0,3-3 136 16,3 0-76-16,-3 0 0 16,6 0-40-16,-3 0-8 15,0 0-8-15,0 0-16 16,0 0 4-16,3-3 28 15,6 3-12-15,9-5-20 16,3 0 0-16,12-3 4 16,2 5 4-16,4-5-12 15,-3 6 8-15,-4-4 4 16,-2 6 0-16,-6-2 0 16,0 2 0-16,-6-3 0 15,0 6 0-15,-7-3 16 16,1 0-8-16,-6 0-4 15,3 0 0-15,-6 0 20 16,0 0-12-16,-3 0 4 16,0 0-8-16,-3 0 12 15,3 0-12-15,-6 0-12 16,3 0 0-16,-3 0-92 16,6 0 48-16,-6 0-356 15,3 0 224-15,0 2-960 0,3 4 632 0</inkml:trace>
  <inkml:trace contextRef="#ctx0" brushRef="#br0" timeOffset="207044.43">17474 13359 424 0,'-9'2'156'0,"9"-2"-120"0,0 0-8 0,0 0 96 16,0 0-72-16,-3 0 128 0,3 3-100 0,-3-3 208 0,6 0-164 0,0-3 120 0,3 3-140 0,-6-2 76 15,0 4-104-15,3-4 28 16,6 2-60-16,3-3 12 16,6 1-36-16,0-4 36 15,3 6-32-15,5-5-32 16,4 2 4-16,3-2 0 15,-3 5 4-15,-3-3 8 16,-4 3-4-16,-5-2 16 16,-3 4-12-16,-6-2-12 15,-3 3 0-15,-9-3-32 16,3 3 20-16,-6-3-216 16,3 2 132-16</inkml:trace>
  <inkml:trace contextRef="#ctx0" brushRef="#br0" timeOffset="208512.61">18561 13023 736 0,'0'-5'272'0,"0"5"-208"0,-3 0-20 0,0 0 108 0,0 0-92 0,-12 2 72 0,3 3-76 0,-12 1 40 0,6 2-56 0,-8 0 68 15,2 0-60-15,-3-6 36 16,9 3-48-16,-3-5 44 16,9 3-48-16,-3-3 36 15,7 0-36-15,-1 0 24 16,3 0-28-16,0 0-16 15,3 0-8-15,0 0-4 16,3 0 0-16,-3 3-20 16,6 5 12-16,-6 2 12 15,0 6 0-15,-6 3-12 16,0-1 4-16,-9 3 12 16,6 1-4-16,-6-4-12 15,3-2 4-15,1-3 12 16,2-2-4-16,3-3-4 15,3 0 4-15,3-8 92 16,3 2-52-16,9-7-8 0,6 0-24 0,8-1-12 16,1 4 4-1,6 4-16 1,-3 4 8-16,-3 10-4 0,-1 2 0 16,-8 6 16-16,-3 2-4 0,-12 6 104 15,-3-3-60 1,-15 6 68-16,3-4-64 15,-17-4-20-15,-1-3-20 0,-12-11-12 32,7-3 4-32,-4-12-172 0,12-3 92 0,3-17-332 15,13 4 228 1</inkml:trace>
  <inkml:trace contextRef="#ctx0" brushRef="#br0" timeOffset="208895.6">18784 13399 984 0,'6'-3'368'0,"-6"3"-288"0,6-3-20 0,-6 1 336 0,0 4-228 0,0 1 152 0,0 0-184 0,0-1 56 0,3 1-112 0,-3-1 32 16,3 1-64-16,-3-3 36 15,3 3-48-15,0-3-20 16,0 2-8-16,-3-2-20 16,0 0 8-16,0 0-192 15,0 0 108-15,-6 0-440 16,3 0 296-16</inkml:trace>
  <inkml:trace contextRef="#ctx0" brushRef="#br0" timeOffset="209688">19260 13123 808 0,'6'-5'300'0,"-6"5"-232"0,-3 3-20 0,3-1 264 0,6 1-180 0,-6 5 96 0,3 5-132 0,-9 11 60 0,3 5-92 0,-3 8 56 16,3-2-68-16,-6-1 40 16,6-2-52-16,-3-1 8 15,6 1-32-15,-6-3-8 16,6-5-4-16,-6-5 4 16,4-6-4-16,-4-5-160 15,6 0 84 1,-6-8-412-16,3 2 272 0</inkml:trace>
  <inkml:trace contextRef="#ctx0" brushRef="#br0" timeOffset="210596.88">19772 13253 684 0,'0'0'252'0,"0"0"-192"0,3 5-20 0,-3-2 68 0,0 0-68 0,-3-1 36 0,3 6-44 0,-6 3 8 0,0-1-24 16,-9 1 124-16,1 2-76 0,-13-2 40 15,6-1-60-15,-12-4 48 16,6 2-56-16,-5-6 12 15,5 3-32-15,3-7 64 16,9-1-48-16,0-5 76 16,9 0-60-16,6-10 64 15,6 2-64-15,6-11 8 16,6 4-32-16,3-6-20 16,6 5-8-16,-1 3 4 15,1 7 0-15,-3 12-12 16,0 4 8-16,-3 17-16 15,-3 5 12-15,-7 7 12 16,1 4 0-16,-9 2-12 16,-3-3 4-16,-12 6 56 15,1-3-28-15,-13 0 52 16,0-5-44-16,-6-8 4 16,3-3-24-16,-2-8-8 15,2 3 0-15,0-8-156 16,6 2 84-16,-3-2-236 15,9 0 172-15,1-2-380 16,5-1 288-16</inkml:trace>
  <inkml:trace contextRef="#ctx0" brushRef="#br0" timeOffset="211473.61">20091 13420 1016 0,'15'-14'376'15,"-15"14"-292"-15,23-13-20 0,-11 5 164 0,0 3-136 0,3-8 68 0,0 5-92 0,0-5 4 0,3 2-40 0,-3-5 4 16,2 3-20-16,-5-6-8 16,3 6-4-16,-3-5 4 15,0 4-4-15,-6-4 32 16,3 2-20-16,-9-5 4 15,3 5-12-15,-6-3 28 16,0 6-20-16,-6 0 20 16,0 5-20-16,-6 0-24 15,6 3 0-15,-9 2 4 16,7 3 4-16,-10 0 8 16,6 3-4-16,-3-1-12 15,3 4 4-15,0-4 4 16,3 4 0-16,0-4 16 0,6 4-8 0,-3-4-12 15,6 4 0-15,-2-1-4 16,2 0 0-16,-3 3 8 16,3 0 0-16,-6 3 8 15,3-1-4-15,-3 1-4 16,3-1 4-16,-3-2 4 16,6 0-4-16,-3-5 8 31,6 2-8-31,-3-5 16 0,6 0-12 15,0 0-28-15,0 3 8 0,0-3 24 16,6 2-8-16,0 1 20 16,3 0-16-16,0-1-20 15,0 4 4-15,-1-1 12 16,4 0 0-16,0 6-4 16,3 5 4-16,3 2-16 15,3 1 8-15,2 5-164 16,-2 2 92-16,0 8-4 15,-3 3 48-15,-9 1 20 16,-3-1 12-16,-15-3 0 16,0-2 0-16,-12-8 76 0,0-6-40 15,-9-7 32 1,7-1-40-16,-7-12 16 0,9-4-24 0,0-15 36 16,6 3-32-16,6-14 4 31,6 3-16-31,3-3-24 15,6 8 4-15,3 0-156 0,3 8 92 0,3 1-492 32,0 4 316-32</inkml:trace>
  <inkml:trace contextRef="#ctx0" brushRef="#br0" timeOffset="-210995.18">2901 17579 416 0,'12'-8'152'0,"-9"5"-116"0,15-5-12 0,-9 3 108 0,-3 0-76 0,0-3 128 0,3 3-104 0,-6-3 100 0,2 0-100 16,-2 0 80-16,0 0-92 0,3 0 92 15,-6 3-96-15,0-1 68 16,3 4-76-16,-6 2 48 0,-3 2-60 16,-5 6-12-16,-7 3-20 15,-3 5-20 1,-9 0 4-16,-3 2 64 15,1 1-32-15,-7-3 16 16,6-1-28-16,3 1-8 16,10-5-4-16,8-3-4 0,12 2 0 15,6 4 16-15,20-1-8 16,13 3-12-16,3 5 0 16,-7 0-4-16,-5 0 0 15,-6 0 132-15,-12 1-72 16,-3-4 96-16,-15 1-84 15,-6-4 4-15,-6-1-44 16,-6-6 4-16,-5-6-16 16,-4-4-208-16,6-1 104 15,6 3-428-15,9 0 288 0</inkml:trace>
  <inkml:trace contextRef="#ctx0" brushRef="#br0" timeOffset="-210621.44">3371 17582 944 0,'0'-11'352'0,"3"11"-276"0,-3 3-20 0,0-3 200 15,0 0-152-15,6 5 80 0,-3 0-108 0,3 1 20 0,3-1-56 0,-6-3-16 0,3 1-12 0,0-3 8 0,0 0-12 0,3 0 16 31,3 0-16-31,-3 0-232 0,-3 0 120 16,3 3-316-16,0-1 232 16,-4 1-568-1</inkml:trace>
  <inkml:trace contextRef="#ctx0" brushRef="#br0" timeOffset="-210394.21">3353 17783 1172 0,'15'-6'436'0,"-9"-2"-340"0,9 0-24 0,-3 3 204 0,0 0-164 0,3-3 16 16,0 3-76-16,0-1-16 15,-3 4-24-15,-4 2-112 0,4 2 52 16,-9 4-428 0,3 2 260-16</inkml:trace>
  <inkml:trace contextRef="#ctx0" brushRef="#br0" timeOffset="-208427.03">4026 17343 1100 0,'3'-13'408'0,"0"13"-316"0,-3 0-28 0,0 6 124 0,-3 1-116 0,0 7 32 0,-15 7-60 0,0 5 104 0,-5 6-80 16,2 5 20-16,0-3-52 0,6-2 48 16,3-3-48-16,0-5 28 15,6-3-36-15,3-5 16 0,3-3-24 16,6-2 28 0,0-3-32-16,6 0 4 15,3-3-12-15,3 0-16 16,3 1 4-16,0-4 12 15,-1-2-4-15,1 0 8 16,3 0-8-16,-3-2-72 16,3-1 36-16,0 0-128 15,-1 1 88-15,-2-3-148 16,0 2 120-16,-3 0-144 16,-3 3 140-16,0-2-264 0,-3-1 204 15,-4 0-412 1,4-2 320-16,-3 0-8 15</inkml:trace>
  <inkml:trace contextRef="#ctx0" brushRef="#br0" timeOffset="-208233.98">4321 17563 976 0,'-6'11'360'0,"6"-1"-280"0,-6 22-20 0,3-14 256 0,-3 6-184 16,0 3 116-16,-3 2-148 15,0-5-16-15,3-3-56 16,6 0-16-16,-9-5-8 0,6-3 12 16,0 0-8-16,3-2-424 15,0 0 224-15</inkml:trace>
  <inkml:trace contextRef="#ctx0" brushRef="#br0" timeOffset="-207860.04">5839 17685 1352 0,'-9'34'500'0,"-3"-18"-392"0,-12 8-28 0,18-11-16 0,-3 0-52 0,-6 1-4 0,7-1-4 0,-1-3-656 15,-3 4 356-15,6-1-392 0</inkml:trace>
  <inkml:trace contextRef="#ctx0" brushRef="#br0" timeOffset="-207192.68">7372 17590 1340 0,'24'-30'496'0,"-15"9"-384"0,5-16-36 0,-5 16 200 0,0-8-168 0,3-8 72 0,9-11-108 0,-3-7-48 0,0-4-20 16,-6 12 4-16,0 12-4 0,-9 12 32 0,0 15-20 16,-12 24-4-1,0 18-8-15,-9 8 4 16,-6 3-4-16,-3 3 24 16,0 2-16-16,4 3 12 0,8 0-12 15,9-8-16-15,6-8 0 16,6-10 28-16,6-4-12 15,0-9 24-15,2-7-24 16,1-7 12-16,-3 0-12 16,0-5-16-16,-3 0 0 0,0 0-48 15,-3-1 24 1,0-2-212-16,0 3 128 16,3-3-372-1,0 0 272-15,0-2-616 16</inkml:trace>
  <inkml:trace contextRef="#ctx0" brushRef="#br0" timeOffset="-206959.57">7369 17420 1048 0,'15'-13'388'0,"-3"10"-300"0,-3-2-28 15,-1 2 332-15,1 1-228 16,3-1 128-16,-3 0-172 16,0 1-32-16,0-1-56 15,0 0-28-15,3 3-8 0,0 0-48 16,6 3 24-16,3 0-460 16,11-3 268-16,1 0-728 15</inkml:trace>
  <inkml:trace contextRef="#ctx0" brushRef="#br0" timeOffset="-206597.14">7824 17444 996 0,'-3'-3'368'0,"9"1"-284"0,0 2-24 16,-3 0 264-16,3-3-188 16,0 0 88-16,0 1-132 15,6-1 32-15,-3 0-68 0,6 1-32 16,0 2-16-16,0-3 0 15,-4 3-4-15,4 0-4 16,-3 0 4-16,0 0-84 16,-3 0 44-16,3 3-364 15,-6 2 220-15,0 0-408 16,-6 3 336-16,0 3-312 16</inkml:trace>
  <inkml:trace contextRef="#ctx0" brushRef="#br0" timeOffset="-206359.01">7869 17595 1100 0,'6'2'408'0,"3"1"-316"0,6-6-28 0,-9 1 232 16,3-1-176-16,2 1 48 15,-2-1-100-15,3 0-44 0,-3 1-12 16,3 2-4-16,-3 0-4 16,0 2-136-16,-3 1 76 0,0 0-368 15,0-1 236-15,0 1-692 16</inkml:trace>
  <inkml:trace contextRef="#ctx0" brushRef="#br0" timeOffset="-204722.65">8467 17452 1040 0,'0'-3'384'0,"0"1"-300"0,0-1-20 0,0 3 208 0,6 0-160 0,-3 0 160 0,6-3-160 0,3-2 48 0,6 0-92 0,9-3 4 0,8 3-40 0,4-1-4 15,-3 1-16-15,-4 0 20 16,-2 2-20-16,-9 0 4 15,0 1-8-15,-6 2-8 16,-3 0 4-16,-3 0-4 16,-3 0 0-16,-6 0-20 15,0 0 12-15,0 5-244 16,-3 0 140-16,0 1-464 16,-6-1 320-16</inkml:trace>
  <inkml:trace contextRef="#ctx0" brushRef="#br0" timeOffset="-203790.58">9286 17142 996 0,'12'-5'368'0,"-9"5"-284"0,3-3-24 16,-3 3 144-16,3 0-124 0,-4-2 124 0,-2 2-116 0,0 0 36 0,-2 2-76 0,-4 4 20 0,-6 2-40 15,-3-3-16-15,-3 3-8 16,-3-3 4-16,0 0-4 16,3 1 16-16,1-4-12 15,2-2-12-15,3 0 0 16,3-2 28-16,0 2-12 15,3-3-4-15,3 3-4 16,-3 0 40-16,3 3-24 16,0 2-20-16,-3 3 0 15,0 3 16-15,-3 2-8 16,0 3-12-16,-3 0 0 0,0-1 4 16,1 1 0-1,-1-2 0-15,3-1 0 0,0-5 16 16,3 0-8-16,0 0-20 15,0-3 4-15,0 0 20 16,-3-2-4-16,0-1-4 16,0 4 0-16,0-4-4 15,0 1 0-15,3 0-12 16,3-1 8-16,0-2 12 16,3 0-4-1,6 0 40-15,6 0-20 0,12-2 20 16,12-1-24-16,8 3-36 15,1 5 8-15,-3 1 0 16,-6 4 8-16,-10 3-12 0,-8 6 8 16,-9 5 12-1,-9 2-4-15,-12 3 68 0,-9-2-40 16,-11-3 16-16,-7-3-32 16,-3-3 8-16,4-7-12 15,5-8-156-15,3-6 76 16,9-5-440-16,3-5 284 15,9 2-852 1</inkml:trace>
  <inkml:trace contextRef="#ctx0" brushRef="#br0" timeOffset="-190218.94">7053 10814 728 0,'-41'-6'268'0,"41"6"-208"0,-9-5-16 0,12 2 64 16,3 6-68-16,12-6-88 15,5 3 24-15,19-5-392 16,3 5 232-16</inkml:trace>
  <inkml:trace contextRef="#ctx0" brushRef="#br0" timeOffset="-162391.34">1130 16050 1068 0,'-18'-8'396'0,"18"8"-308"0,0-6-24 15,0 4 248-15,0 2-184 0,6-3 72 0,0 0-120 0,21-2 24 0,-3 3-60 0,32-4-8 16,-5 4-20-16,14-4-20 16,-5 6 0-16,8-5 12 0,-8 2-4 15,2-5-4-15,-2 3 4 0,-10-3-4 16,-5 3 0-16,-6-3 16 16,-9 3-8-16,-7-1-4 15,-5 4 0-15,-6-1-40 16,3 3 20-16,-15 0-392 31,0 5 228-31</inkml:trace>
  <inkml:trace contextRef="#ctx0" brushRef="#br0" timeOffset="-162025.77">1204 16211 728 0,'-9'3'268'0,"9"-3"-208"0,0 2-16 0,0-4 316 16,6 2-204-16,3-6 160 16,12 1-184-16,9-5 68 15,3 2-116-15,14-6-4 16,-5 4-44-16,12-6 0 16,2 5-20-16,7-2-16 15,-4 2-4-15,7 1 12 16,-10 5-4-16,-5-3-4 0,-10 5 4 15,-8-2 28 1,-6 5-16-16,-6-3 12 0,-9 6-16 16,-3-6 12-1,0 3-16-15,-3-3-4 16,0 6 0-16,-6-3-4 0,0 0 0 0,-6 0-20 31,6 0 12-31,-3 0-232 0,0 0 128 0,-3 0-268 16,3 3 212-16,-3-3-392 15,6 2 316-15</inkml:trace>
  <inkml:trace contextRef="#ctx0" brushRef="#br0" timeOffset="-154275.83">9345 11658 664 0,'3'2'244'0,"-3"-2"-188"0,-21 11-16 0,1-3 224 0,-1 5-152 0,-45 8 160 0,1 3-160 0,-39 2 16 0,5 1-80 0,-20-9 112 0,15-2-88 0,0-10-16 32,24-1-36-32,2-16 36 15,22 3-28-15,2-16 56 16,15 3-48-16,10-13 28 15,14 2-36-15,12-21-16 16,9 6-8-16,6-35-4 16,5 5 0-16,-2-29 0 15,3 8 0-15,-9-13 16 16,0 18-8-16,-9 3-4 0,3 22 0 16,-12 4-4-1,3 19 0-15,-9 6-12 0,3 9 8 16,-11 1-4-16,2 11 0 0,-12-1 8 15,3 9 0 1,-14-4 0 0,2 7 0-16,-15-4 0 0,13 3 0 0,-16-3-12 15,13 3 8 1,-13-2 20-16,12 5-8 16,-2-3-4-16,11 5 0 0,6-2 4 15,10 2-4 1,5-5 76-16,12 5-44 15,6-7-4-15,6 5-20 0,6-9 24 16,5 6-20-16,1-5 4 16,0 3-12-16,0-4-8 15,0 6 4-15,0-7-4 16,0 4 0-16,-1-5 0 16,1 6 0-16,3-6 0 15,0 2 0-15,0 1 0 16,-3 3 0-16,0-4 0 15,-4 6 0-15,1-2 0 16,0 5 0-16,-6-1 0 0,0 4 0 16,-9-1-12-1,3 6 8-15,-15 2 12 16,3 3-4-16,-15 5-4 16,4 3 4-16,-22 3-16 15,6 2 8-15,-14 2 20 16,8-1-8-16,-3-1-12 15,12 0 0-15,4 0 20 16,8-2-8-16,9 2 4 16,9-3-4-16,18 4 28 0,9-1-20 15,17-3 20-15,4-2-20 0,0-3 0 16,-7-2-8-16,-5-3 4 16,-6 0-8-16,-6 0-12 15,-3 0 4-15,-4 0-112 16,-2 0 64-16,0-3-280 15,0 0 188-15,12 3-668 16,3 3 452-16</inkml:trace>
  <inkml:trace contextRef="#ctx0" brushRef="#br0" timeOffset="-153452.04">9682 11724 592 0,'17'-8'220'0,"-17"8"-172"0,12-8-12 15,-6 3 180-15,0 2-124 0,-3-5 96 0,0 5-108 0,-3-5 16 0,3 6-56 0,-9-4 20 16,3 4-32-16,-18 4 36 16,1 4-36-16,-19 10 56 15,3 5-48-15,-11 8 72 0,8 0-60 0,0 5-24 32,12 1-16-32,4-6 8 15,8-5-8-15,6-3 16 16,6-3-16-16,9-4 16 15,3-4-16-15,9-10-12 16,2 0 0-16,7-13 12 16,3 0-4-16,-3-14-4 0,0 3 4 15,-4-7 4-15,-2 2-4 0,-6-1-56 16,-3 7 28 0,-6 4 4-16,0 11 8 0,-6 16 12 15,3 8 0-15,0 26 68 16,0 6-36-16,3 15 200 15,0 1-132 1,0 13 48-16,0-6-88 0,-9-2-4 31,0-11-32-31,-18-10 4 0,0-11-16 0,-18-13-88 16,4-8 44-16,-10-27-508 16,6-2 296-16</inkml:trace>
  <inkml:trace contextRef="#ctx0" brushRef="#br0" timeOffset="-153088.35">10092 11771 1216 0,'-12'6'448'0,"12"-6"-348"0,-65 18-28 0,32-5 164 0,6 1-144 0,-11 9 112 0,8-1-116 0,0 1-4 0,12-1-48 0,4-4-24 16,8 1-8-16,12-4 4 16,8-1-4-16,16-4-20 15,3-2 8-15,6-2-244 16,-4 1 140-16,-2-1-368 16,-3-1 268-16</inkml:trace>
  <inkml:trace contextRef="#ctx0" brushRef="#br0" timeOffset="-152616.31">10393 11946 800 0,'18'-19'296'0,"-18"19"-232"0,6-15-16 0,-9 7 284 31,3 5-192-31,-18-2 100 15,6 2-140-15,-15 6 32 16,1 2-76-16,-10 8-52 16,9 3-4-16,-3 3-4 15,9-1 4-15,4 3 8 16,8-2-4-16,6-1 16 0,6-2-12 0,6-5-4 16,5-1 0-16,10-10 20 15,6-2-12-15,9-17-20 16,-1 3 0-1,10-31-68-15,0 2 44 16,-4-24-68-16,-5 5 60 0,-6-2-8 31,-6 13 28-31,-10 6 188 16,-2 15-88-16,-9 13 100 0,-3 12-104 0,-9 20 124 16,3 11-112-16,-6 26 40 15,3 5-80-15,6 14 0 16,3-3-28-16,0-2-12 15,6-11-4-15,0-3-48 16,0-5 24-16,-3-8-248 16,0-8 148-16,-6-10-468 15,3-6 328-15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08:55.545"/>
    </inkml:context>
    <inkml:brush xml:id="br0">
      <inkml:brushProperty name="width" value="0.05292" units="cm"/>
      <inkml:brushProperty name="height" value="0.05292" units="cm"/>
      <inkml:brushProperty name="color" value="#FF0000"/>
    </inkml:brush>
  </inkml:definitions>
  <inkml:trace contextRef="#ctx0" brushRef="#br0">6163 13703 340 0,'0'0'128'0,"0"0"-100"0,-6 5-8 0,3-2 44 0,6-1-40 0,-3-2 16 0,0 0-24 0,0 0 80 15,0 0-52-15,3-2 24 16,3 2-40-16,6-6 16 15,6 4-24-15,12-6 28 16,6 3-32-16,8-3-4 16,-5 2-8-16,-3-2 12 15,-7 3-8-15,-11 0 68 16,-3 5-44-16,-12 0 24 16,-3 2-36-16,-12 1 8 15,0 2-16-15,-9-2 64 16,7 0-44-16,-4-3-4 15,6 0-16-15,0-3 0 16,6 3-8-16,0-3-20 16,3 3 8-16</inkml:trace>
  <inkml:trace contextRef="#ctx0" brushRef="#br0" timeOffset="1484.84">7149 13737 456 0,'-3'0'168'0,"3"0"-128"16,0 0-16-16,0 0 60 0,0 0-52 0,0-2 16 0,6 2-32 0,0-3-8 0,2 0-4 0,7-2 4 16,0 5-4-16,6-5 8 15,3 2-8-15,3-5-12 16,-4 5 4-16,-2-2 4 16,0 5 0-16,-3-3-12 15,-3 3 8-15,-3-2 20 16,-3 4-8-16,-6-4 24 15,0 2-20-15,-6 0-4 16,0 2-4-16,-9-2 48 16,3 3-28-16,-9 0 60 15,3-1-48-15,-9-2 64 16,6 0-60-16,-5 0 0 16,2 3-24-16,0-3-4 15,9 0-4-15,-3 0-8 0,9 3 4 0,0-3-16 31,3 2 8-31,6-2 4 16,3 0 0-16,6-2 8 0,3 2-4 0,6-3-12 31,0 0 4-31,-3-2-4 16,-1 5 0-16,-5-5 16 16,0 5-4-16,-3-3 8 0,-3 6-8 15,-12-3 16-15,3 2-12 0,-9 1 40 31,0 0-24-31,-11-1 20 0,5 4-24 0,-9-4-8 16,6 1-8-16,-6-3-4 16,9 3 0-16,-2-3 0 15,8 2 0-15,0-2 0 16,6 0 0-16,0 0 0 16,6 0 0-1,0 0 16-15,6 0-8 0,-3-2 60 16,3 2-40-16,0-6 40 15,0 6-36-15,0-2 16 16,0 2-28-16,-6-3-8 16,3 3-8-16,-3-3-4 0,0 6 0 0,0-3 0 15,5 0 0-15,1 0 0 32,0 0 0-32,-3 0 0 15,0 0 0-15,-3 0 0 16,0 0 0-16,3 0-284 15,3 3 156-15,3-1-504 16,0 1 356-16</inkml:trace>
  <inkml:trace contextRef="#ctx0" brushRef="#br0" timeOffset="2222.48">8982 13605 528 0,'-27'3'196'0,"27"-3"-152"0,-6 2-12 0,3-2 116 0,0 0-88 0,-5-2 96 0,5 2-88 0,-3-3 48 0,6 3-72 16,-3-3 4-16,3 1-28 0,3-4 4 16,3 6-12-16,5-5-8 15,7 2 0-15,9-2-16 16,3 2 8-16,6-2 12 16,-4 5-4-16,1-3-4 15,-3 3 4-15,-6-2-4 16,-4 4 0-16,-5-2 120 15,0 0-64-15,-9-2 84 16,-3 2-80-16,-9-5 56 16,0 2-64-16,-9-2-12 15,3 2-24-15,-5-5-20 16,2 5 0-16,0-2 28 16,9 5-12-16,-3-3-12 15,6 6-4-15,-3 2-156 16,3 3 88-16,0 3-368 15,6 5 248-15</inkml:trace>
  <inkml:trace contextRef="#ctx0" brushRef="#br0" timeOffset="10343.94">18739 16050 496 0,'-6'-8'184'0,"6"8"-140"0,3 0-16 0,-3 0 188 0,0 0-124 0,3 0 60 0,6 0-88 0,3-3-12 16,0 3-32-16,3-3 24 16,0 1-28-16,3-4 32 15,3 6-32-15,-1-5 32 16,1 5-32-16,0-2 48 15,0 2-36-15,0-3 28 0,-3 3-28 0,-1-3 0 32,-2 6-16-32,0-3 0 15,0 0-4-15,-3 0-8 16,0 0 4-16,-3 0-4 16,3 0 0-16,-3 0 0 15,0 0 0-15,-9 0-204 16,3 3 112-16,-12-1-176 15,3 3 156-15</inkml:trace>
  <inkml:trace contextRef="#ctx0" brushRef="#br0" timeOffset="10631.44">18757 16161 456 0,'-18'5'168'0,"18"-5"-128"0,6 8-16 0,-3-5 256 16,6-1-160-16,6-2 116 16,3 3-136-16,3-6 16 15,3 1-68-15,-1-4-12 16,-2 1-20-16,-3-6 60 16,-3 4-44-16,-3-1 24 15,-3 2-36-15,-6 1-8 16,0 5-8-16,-6-3-4 15,3 6 0-15,-3-3-196 16,0 5 108-16,0-2-300 16,6 2 220-16</inkml:trace>
  <inkml:trace contextRef="#ctx0" brushRef="#br0" timeOffset="13348.78">6217 16126 372 0,'-12'0'140'0,"12"0"-112"0,0-2-4 0,0-1 128 0,0 6-88 0,0-6 60 0,3 3-68 0,0-5 28 0,3 2-48 0,3-2 24 16,6 2-32-16,9-5 0 16,2 3-16-16,16-3-16 15,0 5 0-15,2-2 28 16,-2 2-12-16,-3 1 12 16,-7 4-12-16,4-4 0 15,-3 2-4-15,-6-3 72 16,-6 3-44-16,-10 0 68 15,-5 5-64-15,-18-2 0 16,1 5-24-16,-25 0 8 16,3 0-16-16,-20-3 32 15,5 3-24-15,-6-5-4 16,13 2-8-16,5-5 4 16,12 3-4-16,12-6-12 15,6 3 4-15,18-5 4 16,9 2 0-16,21-2-364 0,2 2 200 0</inkml:trace>
  <inkml:trace contextRef="#ctx0" brushRef="#br0" timeOffset="13979.8">8842 16034 288 0,'0'-3'108'0,"0"3"-84"0,18-5-4 0,-12 2 128 0,3 6-84 0,-3-3 148 0,3 0-116 0,-3 0 84 0,0 0-104 0,3 0 64 31,0 2-80-31,0-2 12 16,-1 0-40-16,-2 0 68 15,3 0-56-15,-12 0 56 0,0 0-56 0,-8 0 4 16,-1 3-28-1,-15-3 40-15,3 3-32 16,-9-6 28-16,4 3-28 0,2-3 8 16,6 3-20-16,9-2 8 15,6 4-12-15,18-4-24 16,9 2 4-16,17-3 40 16,4 1-20-16,15-4-8 15,-1 6-8-15,-2-2 4 16,-7 2 0-16,-8-3-12 15,-9 6 8-15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09:33.646"/>
    </inkml:context>
    <inkml:brush xml:id="br0">
      <inkml:brushProperty name="width" value="0.05292" units="cm"/>
      <inkml:brushProperty name="height" value="0.05292" units="cm"/>
      <inkml:brushProperty name="color" value="#FF0000"/>
    </inkml:brush>
  </inkml:definitions>
  <inkml:trace contextRef="#ctx0" brushRef="#br0">6982 4469 872 0,'0'-11'324'0,"0"11"-252"0,0 0-20 0,0-2 244 0,0 2-172 0,0 0 108 0,0-6-136 0,0 1 52 0,0 2-84 0,0-2 16 16,3 2-44-16,0-2-4 16,3 0-20-16,3-3-16 15,0 3 0-15,3-3 20 16,2 0-8-16,4 0-20 16,3 3 4-16,-3-1 4 15,3 6 4-15,-3 3 0 16,-3 2 0-16,-9 6 0 15,-1 2 0-15,-10 8 0 16,-1-5 0-16,-6 8 0 16,0 2 0-16,-3 6 0 31,3-6 0-31,-3 1 0 0,6-1 0 0,-3-4 16 16,6-4-8-16,-3-5 40 15,6 1-24-15,-3-7 32 16,6 1-32-16,-3-5 64 15,3 2-48-15,-3-5 8 16,3 3-28-16,0-3-4 16,6 0-8-16,0-3 4 15,6 3-8-15,3 0-4 16,0-5 4-16,9 0-16 0,3 2 8 0,5-2 4 16,-2 2 0-16,0-2 16 15,-3 5-8-15,-6 0-20 16,-1 3 4-1,-2-1 40 1,-3 1-20-16,-6-3 52 0,0 2-36 0,-3-2 20 16,0 0-28-16,-6-2 0 15,3 2-12 1,-3-3 12 0,3 1-12-16,-3-4-12 0,0 6 0 0,-3-2-112 15,3 2 64 1,-6 0-296-16,0 0 192 0,-3 0-640 15,3 2 440-15</inkml:trace>
  <inkml:trace contextRef="#ctx0" brushRef="#br0" timeOffset="3451.09">6922 5638 924 0,'3'-8'340'0,"-3"8"-260"0,0-2-28 0,0-1 240 0,3 0-172 0,0-7 180 0,0 2-172 0,0-16 48 16,3 8-104-16,0-10-12 15,3 7-40-15,3-7-12 0,0-1-4 16,6 6-16 0,0 5 8-16,14 8-4 0,1 0 0 0,15 19-72 31,-4 5 44-31,-5 18 12 0,-9 11 20 0,-24-2-8 16,-9 2 8-1,-24-3 152-15,0-2-80 0,-11-11 44 31,2 0-68-31,-3-11 4 0,9-4-32 0,-2-12-8 32,8-2-4-32,0-24-4 15,3 1 0-15,6-28-188 0,6 1 104 0,3-6-272 16,3 14 200-16</inkml:trace>
  <inkml:trace contextRef="#ctx0" brushRef="#br0" timeOffset="25142.99">8586 6739 644 0,'0'-5'236'0,"0"5"-180"0,-3-6-20 0,0 4 140 0,6 4-104 0,-3-2 24 0,0 0-56 0,0 0 28 0,6 0-40 0,3 0 100 16,6 0-72-16,9-2 72 16,0-1-72-16,5-2 24 15,4-1-48-15,0-1 8 16,-3 4-24-16,-4-5 8 15,1 5-12-15,-3-2-16 0,-3 2 0 0,0 1-200 32,-3 2 112-32</inkml:trace>
  <inkml:trace contextRef="#ctx0" brushRef="#br0" timeOffset="25414.82">9316 6419 1100 0,'-6'16'408'0,"6"-16"-316"0,-3 50-28 0,0-24 212 16,3-2-164-16,-3 11 52 31,0-4-96-31,-3 6 20 0,6-2-52 0,-6-1-28 15,6 1-8-15,-6-4 24 16,6-2-12-16,-3-5-164 16,3-3 84-16</inkml:trace>
  <inkml:trace contextRef="#ctx0" brushRef="#br0" timeOffset="26097.54">9667 6726 756 0,'30'-35'280'0,"-30"35"-216"0,38-29-20 0,-23 13 172 15,0 6-128-15,6-14 72 16,3 5-96-16,2-4 36 15,1 4-60-15,0-7 16 16,0 4-36-16,0-7 28 16,-4 8-32-16,-5-5 84 15,-3 5-56-15,-6-1 4 16,-3 7-28-16,-9-4-4 16,0 8-8-16,-12 1 12 15,3 5-12-15,-15 2-28 16,7 3 8-16,-10 3 4 15,9 4 8-15,-6 1-12 16,9 0 8-16,-2 0 56 16,5 3-28-16,-3-3 52 15,6 2-44-15,-3 1 4 16,3 0-24-16,-6 2 12 16,6 0-16-16,-6 0 4 15,7 3-4-15,-4-5-8 0,3 2 4 0,0-5 4 31,6 2-4-31,0-4-12 16,3 2 4-16,3-3 4 16,6 3 0-16,9 0 8 15,3 0-4-15,8 5-12 16,4 0 4-16,12 8-4 16,0 3 0-16,2 13 16 15,-2-2-4-15,-12 7-20 0,-9 0 8 16,-18 1 4-16,-6-4 4 0,-18-7 60 15,3-3-32-15,-12-10 24 16,3-6-32-16,-11-13 44 16,8-5-36-16,-9-19-16 15,9 0-4-15,4-10-8 16,8 5 0-16,12-3-20 16,6 11 12-16,12 2-156 15,3 6 92-15</inkml:trace>
  <inkml:trace contextRef="#ctx0" brushRef="#br0" timeOffset="26480.78">10450 6596 1028 0,'6'-3'380'0,"-6"3"-296"0,17-2-20 16,-5-1 200-16,3 3-156 0,6-5 36 0,0 2-88 0,3-5 4 0,-1 6-40 0,1-6 0 16,-3 5-12-16,0 0-8 15,-3 3 4-15,-3 0-4 16,-3 3 0-16,-3 0-284 16,-1-1 156-16,-8 4-476 15,3-1 340-15</inkml:trace>
  <inkml:trace contextRef="#ctx0" brushRef="#br0" timeOffset="26747.52">10461 6707 1048 0,'6'0'388'0,"-6"0"-300"0,18-2-28 0,-9-1 288 15,3 6-204-15,6-3 128 16,0 0-160-16,3-3-52 15,0 3-40-15,-1-3-28 16,1 1 4-16,-3-4 4 0,0 6 0 0,-6-2 16 31,0 2-8-31,-6-3-4 16,3 6 0-16,-3-3-120 16,0 2 64-16,-6 1-192 15,3 0 140-15,-3-3-252 0,5 2 200 0,1 1-480 16,3 2 356-16</inkml:trace>
  <inkml:trace contextRef="#ctx0" brushRef="#br0" timeOffset="27831.62">11265 6948 600 0,'-3'3'224'0,"3"-3"-176"0,6 2-12 0,-3-2 184 0,3 3-128 0,3 0 168 0,0-1-152 0,9-2 80 0,3 3-108 0,14-6 60 15,1 3-80-15,15-5-12 16,-1 2-32-16,31-5-12 15,-7 3 0-15,15 0-16 16,-5 2 8-16,11-2 20 16,-12 5-8-16,4-3-12 15,-10 3 0-15,-6-2 40 16,-11-1-24-16,-9-2 52 16,-13 5-36-16,-5-6 84 15,-3 6-64-15,-9-5 40 16,-4 5-52-16,-5-5 44 15,0 5-48-15,-6-3 28 16,3 6-32-16,-9-3-28 16,3 0 0-16,-3 0 16 15,0 0-8-15,-3 0-28 16,3 0 8-16,-3-3-188 16,3 3 108-16</inkml:trace>
  <inkml:trace contextRef="#ctx0" brushRef="#br0" timeOffset="28148.39">12804 6697 1664 0,'3'-8'616'0,"-3"8"-480"0,6 0-40 0,-6 0 172 0,0 0-168 0,3 0 64 0,0 0-96 0,-3 0-20 0,0 0-32 0,0 0-20 0,3 0 0 16,0 0-172-1,0 0 96-15,3 0-628 16,0 5 392-16</inkml:trace>
  <inkml:trace contextRef="#ctx0" brushRef="#br0" timeOffset="28423.09">13313 6361 1224 0,'9'-8'456'0,"-9"8"-356"0,-3 13-28 0,0 0 252 16,3 6-192-16,-6 12 52 15,0 4-108-15,-3 4-4 16,3 1-40-16,-3-3-40 15,6-2 4-15,-3-1 28 16,6-8-16-16,-3-4-36 16,3-4 16-16</inkml:trace>
  <inkml:trace contextRef="#ctx0" brushRef="#br0" timeOffset="28798.24">13569 6379 932 0,'21'-18'348'0,"-21"18"-272"0,21-11-20 0,-15 6 260 15,3 5-184 1,-6-3 80-16,0 3-124 15,-6 3-8 1,0 5-48-16,-12 8 48 0,3 5-44 0,-9 8-8 16,6 3-16-16,-3-1 44 15,9 1-32-15,0-3 52 16,6-2-44-16,3-12 56 16,6 4-52-16,6-6 20 15,3-2-36-15,9-3 0 16,0 0-12-16,3-6-8 15,-1 1 4-15,-2-6 4 16,-3 3-4-16,-3-2-168 16,0-1 88-1,-6-2-332-15,0-1 228 0</inkml:trace>
  <inkml:trace contextRef="#ctx0" brushRef="#br0" timeOffset="29018.38">13819 6496 704 0,'-3'-19'264'0,"3"19"-208"0,0-3-12 16,0 6 396 0,0 2-248-16,-3 9 204 15,3 1-228-15,-6 12 120 16,3-1-168-16,-3 6-44 16,6 0-48-16,-6 2-16 15,6-2-4-15,-3 0 4 16,6-1-8-16,-3-4-48 0,0-3 28 0,-3-8-340 15,3-3 196 1</inkml:trace>
  <inkml:trace contextRef="#ctx0" brushRef="#br0" timeOffset="30018.31">14519 6575 904 0,'11'0'332'0,"-11"0"-256"0,15 3-24 0,-9-3 168 0,3 2-132 0,3-2 44 0,3 0-80 0,3-2-4 0,3 2-28 0,3-3-4 16,2 0-8-16,4 1-8 15,0-4 4-15,0-2-4 16,-1 6 0-16,-5-4 8 15,0 6-4-15,-9-5-72 16,0 5 36-16</inkml:trace>
  <inkml:trace contextRef="#ctx0" brushRef="#br0" timeOffset="30397.92">14661 6456 756 0,'9'-5'280'0,"-9"5"-216"0,9 2-20 0,-6-2 356 15,3 3-228-15,3-1 116 16,0 6-168-16,0 3 8 15,0 5-76-15,0 2 32 16,0 4-48-16,-6 1 68 16,3 1-56-16,-6 0-36 15,3 0-8-15,-6 0 20 16,3-6-12-16,-3-2 4 16,3 0-8-16,-3-3 4 15,6-2-8-15,-6-3 16 16,3-3-12-16,-3-5-84 15,6 0 44-15,-6 0-332 16,3 3 200-16</inkml:trace>
  <inkml:trace contextRef="#ctx0" brushRef="#br0" timeOffset="30910.06">15266 6861 696 0,'-24'5'256'0,"24"-5"-196"0,-9 3-20 0,6-3 260 0,3 0-172 0,-3 0 232 0,3 0-208 0,-3-3 144 0,6 0-168 0,-3-2 52 16,3 0-104-16,3-6-16 16,3 6-36-16,12-6-8 15,5 3-8-15,31-2-16 16,3 4 4-16,32 1-48 15,0 3 24-15,21-1-92 16,-6 6 68-16,9-3-4 16,-14 0 36-16,-1 0 12 15,-12 0 8-15,-14 0-20 16,-13 0 12-16,-8 0 12 16,-13 0 0-16,-2-3-4 15,-3 3 4-15,-4-3-24 16,-5 1 12-16,-3-1 12 15,0 3 0-15,-6-3 16 16,-3 6-12-16,-6-3-4 16,-1 0 0-16,-5 0-104 0,0 0 56 15</inkml:trace>
  <inkml:trace contextRef="#ctx0" brushRef="#br0" timeOffset="49725.3">11557 6517 696 0,'-3'2'256'0,"3"-2"-196"0,-3 3-20 0,-3-3 224 0,12 3-152 0,-6-3 168 0,0 0-164 0,3 0 76 0,0 2-112 0,0-2 8 16,6 0-52-16,3 0-4 0,3 0-20 15,5 0 0 1,1 0-4-16,3-2-24 16,0 2 8-16,0-6 4 0,-1 4 4 0,-2-4 24 31,0 4-12-31,-6-4-92 16,0 6 44-16,-6-5-192 15,-3 3 128-15,-3-4-404 0,0 6 280 16</inkml:trace>
  <inkml:trace contextRef="#ctx0" brushRef="#br0" timeOffset="50577.95">11884 6358 880 0,'3'-8'328'0,"-3"8"-256"0,9-8-16 0,-6 3 188 0,3 5-144 0,0-8 92 0,0 3-112 0,0-6 104 0,3 6-104 0,0-6 84 15,0 3-96-15,0-2-16 16,3 2-32-16,0 0-8 16,2 2-4-16,-2 1-8 15,3 2 4-15,-3 1-24 16,0 2 12-16,-3 2 4 15,0 4 4-15,-6 4 0 16,3 4 0-16,-6 7 0 16,0 3 0-16,-6 5-12 15,0 2 8-15,-6 1 12 16,3 0-4-16,-6-3-4 16,3-5 4-16,-3-3 12 15,6 0-8-15,1-5-12 16,2 0 0-16,0-6-4 15,6-2 0-15,0-5 140 0,6 0-72 0,-3-6-8 32,5 3-32-32,4-5 4 15,0 2-16-15,3-2-12 16,0 5 0-16,0-5 12 16,3 5-4-16,0-3 8 15,0 6-8-15,-4-3-20 16,4 0 8-16,-3 0 12 0,0 0 0 15,-3-3-4-15,0 3 4 0,0-3-4 16,3 3 0-16,-6-2-56 16,2-4 32-16,-2-2-96 15,0 3 68-15,-6-5-188 16,0 2 136-16,-6-3-332 16,0 6 244-16</inkml:trace>
  <inkml:trace contextRef="#ctx0" brushRef="#br0" timeOffset="57767.12">15935 6162 1092 0,'3'-10'404'0,"-3"10"-316"0,12-3-24 0,-6 0 220 0,0 6-168 0,-6-3 184 0,3 0-172 0,-3 3 20 15,0 5-84-15,-6 10 4 16,3-2-40-16,-9 16-16 16,3-1-8-16,-5 12 40 15,5-1-24-15,-3 0-8 0,3-5-8 16,-3-7-4-16,6-4 0 0,-3-10-28 15,6-6 16 1,-3-10-224-16,6-2 128 16</inkml:trace>
  <inkml:trace contextRef="#ctx0" brushRef="#br0" timeOffset="58168.73">16051 6242 964 0,'6'-8'360'0,"-6"8"-280"0,12-8-24 0,-3 2 260 16,0 1-184-16,3-8 152 15,0 2-168-15,3-10 64 16,6 5-108-16,3-8-20 15,-1 6-32-15,10 5-24 16,3 7 0-16,0 17 12 16,-4 5-4-16,-14 10-12 0,-6 6 4 0,-24 2 92 15,-6 6-48-15,-14 5 96 32,-1-5-76-32,-3-3 16 15,6-11-44-15,1-12-4 16,8-7-16-16,-3-22 28 15,9-4-24-15,3-21-40 16,6 1 12-16,3-9-104 0,3 8 64 16,0 1-276-16,6 7 184 15</inkml:trace>
  <inkml:trace contextRef="#ctx0" brushRef="#br0" timeOffset="60044.55">15328 7501 704 0,'12'-13'264'0,"-12"13"-208"0,12-14-12 0,-6 7 140 0,0 4-108 0,3-8 84 0,3 6-92 0,0-3 44 0,0 3-68 0,2-3 16 15,1 5-40-15,-3-5 60 16,3 6-44-16,-3-4 20 16,0 6-36-16,-3-2-8 15,0 4-8-15,0 1 12 16,0 5-8-16,-6 3 84 15,3 4-48-15,-6 4 48 16,0-1-52-16,-9 4 32 16,0-4-40-16,-9 1 44 15,3-3-44-15,-12-3 48 16,3-3-48-16,-5-4 56 16,5-4-52-16,-3-7 36 15,6 2-40-15,0-13-20 16,6 3-4-16,-2-8 0 15,8 5-4-15,0-5-4 16,6 5 4-16,6-5-120 0,3 8 64 16,6-6-288-1,2 6 192-15</inkml:trace>
  <inkml:trace contextRef="#ctx0" brushRef="#br0" timeOffset="60756.35">15915 7300 528 0,'8'-3'196'0,"-8"3"-152"0,6 3-12 0,-9 0 204 0,3-1-136 0,-8 6 204 0,-1 5-172 0,-18 8 164 16,0 1-168-16,-9 1 172 15,10-1-172-15,-1-6 88 16,6-1-128-16,6-4 16 16,9 0-64-16,9-6 20 15,6 0-32-15,18-5-28 16,3 0 0-16,8 0-36 16,-2 0 20-16,-3 0-64 15,-7 0 44-15,-8 0-220 16,-3 3 140-16,-12-1-292 0,-3 4 232 15</inkml:trace>
  <inkml:trace contextRef="#ctx0" brushRef="#br0" timeOffset="60954.25">15754 7588 1132 0,'-21'0'420'0,"21"0"-328"0,-21 3-24 16,12 0 184-16,6-1-152 0,-3 1 48 15,3-1-88-15,9-2 8 16,3 3-40-16,18-3 16 16,6 3-24-16,11-3-8 15,1 0-8-15,0 0-156 16,-7 0 84-16,-11 0-236 16,-3 2 172-16</inkml:trace>
  <inkml:trace contextRef="#ctx0" brushRef="#br0" timeOffset="61932.82">16340 7292 664 0,'0'-8'244'0,"0"8"-188"0,0-3-16 0,0 6 112 0,0 5-92 0,0 10-16 0,6 4-28 0,0 9 72 0,6 1-44 0,0 0 112 16,3 0-88-16,0-6 176 16,0-5-136-16,-4-8 128 15,-2 1-136-15,-6-12 156 16,3-2-144-16,-9-13 36 16,3-3-88-16,-9-18-28 15,3 2-20-15,1-10 24 16,2 7-20-16,3 1 20 31,3 10-20-31,2 3-36 0,7 10 12 0,3 1 0 16,3 7 8-16,0 1-20 15,0 4 12-15,0 1 4 16,0 2 4-16,-4-2 8 16,1-1-4-16,-3-2-20 15,0 3 8-15,-6-3 20 16,3 3-4-16,-6-3-12 15,0 2 0-15,-3 1-68 16,0 0 40-16,-3-3-128 16,3 2 88-16,-3-2-316 15,3 0 216-15,3 0-700 0,3 0 488 0</inkml:trace>
  <inkml:trace contextRef="#ctx0" brushRef="#br0" timeOffset="62491.32">17212 7197 676 0,'3'-6'248'0,"-3"6"-192"0,3-5-16 0,-3 2 216 0,0 6-148 0,0-3 160 0,0 0-156 0,-9 3 120 0,3 5-132 0,-14 10 80 15,2 1-104-15,-9 7 64 16,3 1-80-16,-3-1 56 15,9 1-64-15,-2-6 48 16,5-3-56-16,0-5 4 16,6-2-28-16,0-3 40 15,3 0-32-15,3-3 40 16,3 1-40-16,3-1 12 16,3 0-24-16,3-2 28 15,3 2-28-15,9-2-12 16,2 2-8-16,10-2 4 15,3 2 0-15,0-2 0 0,-1-1 0 0,-5-2 8 16,-3 3-4-16,-6-3-4 16,3 0 4-16,-10 0-4 15,-2 2 0-15,-6-2-12 16,3 0 8-16,-6 0-48 16,0 0 24-16,-3 0-188 31,0 0 120-31,-3 0-336 15,3 0 240-15</inkml:trace>
  <inkml:trace contextRef="#ctx0" brushRef="#br0" timeOffset="65306.65">17769 7165 684 0,'3'-3'252'0,"-3"3"-192"0,3-2-20 0,-3-1 136 0,3 3-104 0,-3-3 96 0,3 3-100 0,-3-2 80 0,0 4-84 0,-3 4 56 32,0 4-68-32,-9 11 104 0,3 6-88 0,-6 2 100 15,6 3-96-15,0-3 16 16,3 0-52-16,0-8 40 15,6-2-44-15,3-9 72 16,3 1-56-16,3-6 28 16,0-2-44-16,0-3 16 15,3 0-28-15,-3 0-16 16,0 0-8-16,-3 0 4 16,0 0 0-16,0 0 8 15,0 0-4-15,-3 0-4 16,0 2 4-16,-3-2-4 15,0 0 0-15,0 0 16 16,0 0-8-16,-3-2-12 16,3 2 0-16,-6-6-244 15,0 4 136-15,-6-6-368 16,6 3 268-16</inkml:trace>
  <inkml:trace contextRef="#ctx0" brushRef="#br0" timeOffset="65873.95">18040 7144 872 0,'3'-3'324'0,"-3"3"-252"0,-3 3-20 0,0-1 156 0,0 4-124 0,-6 4 80 0,0 4-96 0,-3 4 104 0,6 3-96 0,-3 0 60 16,3 3-80-16,0-3 12 16,6-2-36-16,0-3 32 15,3 0-36-15,3-3 20 16,3-3-28-16,6-4 0 15,0 2-12-15,3-6-8 16,3 1 4-16,-1-6 4 16,-2 3-4-16,0-2-108 15,-3 2 56-15,0-6-228 16,-3 4 156-16,-3-4-308 16,3 6 240-16,-3-5-200 15,3 0 224-15,-4-6-180 0,4 6 200 16,-3-6-44-1,0 3 112-15,-3-5 204 16,3 5-68-16,-9-5 168 16,3 2-128-16,-3-2 144 15,3 5-140-15,-3 0 188 16,3 3-168-16,0 8 168 0,0 2-164 16,-3 11 188-16,0 5-180 0,0 8-4 15,6 3-80-15,0 0-28 16,0-1-12-16,0-1-12 15,0-4 4-15</inkml:trace>
  <inkml:trace contextRef="#ctx0" brushRef="#br0" timeOffset="72112.5">7925 7604 424 0,'-8'-5'156'0,"8"5"-120"0,5-3-8 0,-7 1 132 0,2 2-92 0,-3-3 60 0,0 3-72 0,-3-5 20 0,6 5-44 0,-3-3 60 0,6 3-52 16,-6-5 80-1,3 5-68-15,-3-3 148 16,6 3-108-16,-3-3 120 0,0 6-120 0,-3-6 60 31,3 3-88-31,-6-2 52 16,3 4-64-16,-3-2 4 15,3 0-32-15,-6 0 76 0,3 3-56 16,-3-3-12-16,6 3-20 0,-6-3 16 31,6 0-16-31,-6 0 32 0,6 0-28 16,-3 0 4-16,3 0-12 0,-3 0 4 16,6 0-8-16,-6 0 24 15,6 0-16-15,-3 0-12 16,3 0-4-16,0-3 12 15,6 3-4 1,0-5-4-16,6 2 4 0,6-5 4 16,0 6-4-1,6-9-12-15,0 6 4 0,5-6 20 16,1 6-8 0,6-3-20-16,-3 5 4 0,-1 1 4 15,4 2 4-15,-9 0 16 16,0 2-8-16,-7 1-12 15,1 2 0-15,-3-2-16 16,-3 2 12-16,-3-2 32 16,0-1-16-16,-3 1-28 15,-3 2 12-15,-6-2 0 16,0 0 8-16,-3 2 8 16,0 3-4-16,-9 0-4 15,3 0 4-15,-12 0-4 16,3 2 0-16,-9-2 16 15,4 3-8-15,-7-3-12 16,9 2 0-16,-6-2 4 16,9 0 0-16,-2-3 0 0,5 1 0 0,0-4 0 31,6 4 0-31,0-6 0 16,6 2 0-16,0-2 8 15,3 0-4-15,3 0-20 16,3 6 8-16,6-1-12 15,6 3 8-15,8 5 16 0,4 6 0 16,3 4 8-16,-3 1-8 0,-12 3-20 16,-4-4 8-16,-14-1 12 15,-3-4 0-15,-17-2 16 16,-1-3-12-16,-18-2 16 16,9-3-16-16,-8-6-108 15,5 1 52-15,-3-6-216 16,9 3 144-16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18:40.195"/>
    </inkml:context>
    <inkml:brush xml:id="br0">
      <inkml:brushProperty name="width" value="0.05292" units="cm"/>
      <inkml:brushProperty name="height" value="0.05292" units="cm"/>
      <inkml:brushProperty name="color" value="#FF0000"/>
    </inkml:brush>
  </inkml:definitions>
  <inkml:trace contextRef="#ctx0" brushRef="#br0">5970 4770 508 0,'0'3'188'0,"0"-3"-148"0,6 0-8 0,0 0 168 0,-3 0-116 0,3 0 152 0,3 3-136 0,0-3 100 0,2 0-116 16,1-3 20-16,0 3-64 0,3-3-16 15,0 1-12-15,0-3-12 16,0 5 4-16,0-6 4 15,3 6-4-15,-4-2-4 0,-2 4 4 0,-3-2-4 32,3 0 0-32,-3 0-144 15,0 6 80-15,-3-6-272 16,3 2 188-16</inkml:trace>
  <inkml:trace contextRef="#ctx0" brushRef="#br0" timeOffset="838.91">6169 5604 840 0,'0'0'312'0,"0"0"-244"0,9-5-16 0,0-1 180 0,0 4-136 0,9-6 88 0,0 0-112 0,9-3 16 0,-1 3-52 0,7-2-40 15,0 4 0-15,-3 1 8 16,-4 2 0 0,-5 1 16-16,0 2-12 0,-6 0-4 15,-3 2 0-15,-3-2-16 16,0 6 8-16,-3-1-164 15,3 0 92-15</inkml:trace>
  <inkml:trace contextRef="#ctx0" brushRef="#br0" timeOffset="1281.47">6208 5726 684 0,'15'-3'252'0,"-15"3"-192"0,18-3-20 0,-9 1 92 15,3 4-80-15,2-2 60 16,1 3-68-16,0 0 40 16,-3-1-48-16,-3-2-20 15,0 3-8-15,-3-3 16 16,0 0-12-16,-3 0-4 15,3 0-4-15,-3-3-4 16,6 3 0-16,0-2-188 16,3 2 104-16,-4-3-176 15,4 3 148-15,-6-5-228 16,3 5 192-16</inkml:trace>
  <inkml:trace contextRef="#ctx0" brushRef="#br0" timeOffset="4909.51">5898 4651 820 0,'-3'3'304'0,"3"-3"-236"0,0 3-20 0,0-3 152 16,3 2-120-16,0-2 88 0,6 6-96 0,6-4 76 0,6 1-84 0,3-6 28 15,3 3-52-15,2-2 4 16,1-4-28-16,0 1 8 16,-3 2-12-16,0-2 12 0,-4 2-16 0,1-2-12 15,-3 5 0 1,-3 0 12-16,-3 0-4 16,0 0-204-1,-9 0 108-15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11:07.674"/>
    </inkml:context>
    <inkml:brush xml:id="br0">
      <inkml:brushProperty name="width" value="0.05292" units="cm"/>
      <inkml:brushProperty name="height" value="0.05292" units="cm"/>
      <inkml:brushProperty name="color" value="#FF0000"/>
    </inkml:brush>
  </inkml:definitions>
  <inkml:trace contextRef="#ctx0" brushRef="#br0">6515 6935 704 0,'-21'0'264'0,"21"0"-208"0,-12 5-12 0,6-2 308 0,3 2-200 0,-6-2 132 0,6 2-164 0,-6-2 84 0,6-1-120 0,-3-2 64 15,6 3-88-15,6-3 48 16,6 0-64-16,15-3 24 15,6 1-40-15,35-4-8 16,3 1-12-16,22-6 4 16,-4 6-8-16,12-5-4 15,-6 4 4-15,-5-4-16 16,-16 4 8-16,-11-2 4 16,-13 3 0-16,-8-3 44 15,-6 3-24-15,-7-3-8 16,-2 5-8-16,-9-5-16 15,0 6 8-15,-6-4-76 16,0 6 44-16,-9-2-372 16,0 2 224-16</inkml:trace>
  <inkml:trace contextRef="#ctx0" brushRef="#br0" timeOffset="266.69">6547 7133 1256 0,'12'-5'464'0,"-12"5"-360"0,30-11-28 0,0 3 224 31,5 6-180-31,28-12 28 0,2 7-88 0,10-7 8 16,-4 6-40-16,13-2-16 15,-13 5-8 1,1-1-24-16,-13 4 12 0,-11-1-232 16,-10 3 128-16,-8 0-224 15,-6 5 188-15</inkml:trace>
  <inkml:trace contextRef="#ctx0" brushRef="#br0" timeOffset="1852.2">2157 8070 1372 0,'-12'-11'508'0,"12"11"-396"0,-3-2-32 0,-3-1 204 0,6 6-172 0,-3-3 96 0,3 0-120 16,0 0 36-16,0 0-68 0,3-3-24 15,6 3-20-15,12-3-12 16,6 3 4-16,14-2 4 0,4-1-4 0,11-2-12 15,-5-1 4-15,9-2 12 32,-7 3-4-32,7-5-12 15,-7 2 4-15,-2-3 12 0,-9 6-4 16,-7-3-4 0,-11 5 4-16,-3-2-4 15,-3 2 0-15,0 1 0 16,-6 2 0-16,-4-3 0 15,-2 6 0-15,-3-3-12 0,0 0 8 0,-6 5-4 16,0 3 0 0,-23 16 8-16,-1 2 0 0,-33 30 8 15,7 5-4-15,-19 7-12 16,13-4 4-16,-4-9 12 16,16-4-4-16,2-12 8 15,6-4-8-15,7-9-20 16,14-2 8-16,-3-5-312 15,9-6 172-15</inkml:trace>
  <inkml:trace contextRef="#ctx0" brushRef="#br0" timeOffset="2764.14">2547 8067 476 0,'0'-2'176'0,"0"2"-136"0,0 0-12 0,0 0 172 0,0 0-116 0,0-3 228 0,0 3-172 0,0-3 116 0,3 3-148 0,-6 0 48 16,3 3-92-16,-6 0-16 15,3 4-32-15,-15 9 60 16,6 5-44-16,-24 14 32 15,4 2-36-15,-22 5 36 16,3-2-36-16,-11 0 20 16,14-3-28-16,1 0 44 15,11-8-36-15,0-3 4 16,12-5-20-16,4-2-16 16,2-1 0-16,0-2 40 15,12 0-24-15,-9-5 52 16,12-1-36-16,-9-2-4 15,12 0-16-15,-9-2 28 16,9-1-20-16,-6-2-4 0,6 2-8 16,-6 0-4-1,6 0 0-15,-6 1 0 16,6-1 0-16,-3 0-12 0,3 1 8 16,0-6 12-1,0 0-4-15,0 2-4 0,3 1 4 16,-3-3 4-1,6 2-4-15,0-2 8 0,9 3-8 0,-3-6 16 16,6 3-12-16,24-5-12 16,-1 3 0-16,28-6 4 15,-7 5 0-15,10-2 16 16,-13 5-8-16,1-3-4 16,-10 6 0-16,4-3-24 15,-9 0 12-15,-1 0-4 16,-2 0 4-16,-9-3 32 15,-4 3-12-15,-2-3-20 16,-6 1 0-16,0-4 4 16,-9 6 4-16,0-5 60 15,-3 5-32-15,-6-2-20 16,3 2-8-16,-12-3 8 16,6 6-4-16,-3-3-4 15,0 2 4-15,-3-2-4 16,6 3 0-16,-3-3-12 15,3 0 8-15,-9 0-32 16,9 0 20-16,-3 0-348 16,3 2 204-16,-3 1-596 15,3 2 424-15</inkml:trace>
  <inkml:trace contextRef="#ctx0" brushRef="#br0" timeOffset="4468.58">2964 8570 676 0,'0'-11'248'0,"0"11"-192"0,8-8-16 0,-8 3 112 16,3 5-92-16,-3-5 80 0,3 5-80 0,-3-6 84 0,6 6-84 0,-6-2 44 16,0 2-64-16,0 5-12 15,3 3-16-15,-3 8-12 16,0 2 4-16,-3 9 40 0,3-1-24 0,-9 1 8 31,6-1-16-31,-2-5 80 16,2 1-48-16,-3-9 32 15,6 0-44-15,-3-8 88 16,3-2-68-16,3-11 12 16,3-3-40-16,2-12-12 15,4-1-8-15,6-11-32 16,3 6 16-16,0 0 4 16,0 5 8-16,0 3 8 0,-1 5-4 15,1 6-28-15,-3 5 12 16,-3 5 12-1,0 7 4-15,-3 9 60 16,-3 3-36-16,-9 5 84 0,3 2-60 0,-3-2 36 16,0 0-52-1,-3-6 8 1,3-2-28-16,0-5-8 16,-6-1-4-16,3-4-4 0,3 2 0 0,-9-6-204 15,6 3 112-15,-3-2-296 16,3 0 216-16</inkml:trace>
  <inkml:trace contextRef="#ctx0" brushRef="#br0" timeOffset="4884.5">3672 8329 832 0,'0'3'308'0,"0"-3"-240"0,9 0-20 0,-6 0 248 0,0 2-172 0,3-2 160 0,-3 3-164 0,6-3 96 0,0 3-124 0,0-3 40 16,2 0-76-16,-2 0-24 16,3 0-20-16,0-3 0 15,0 3-8-15,3-3-12 16,0 3 4-16,0-2-236 15,0 2 132-15,0-3-300 32,-1 3 232-32,-2-3-624 15,3 3 452-15</inkml:trace>
  <inkml:trace contextRef="#ctx0" brushRef="#br0" timeOffset="5134.78">3729 8467 1120 0,'0'0'416'0,"0"0"-324"0,5-3-24 16,-5 0 172 0,0 6-144-16,0 0 96 15,0-1-112-15,0 1 76 0,3 0-88 16,3-3 28-16,-3 2-56 0,3 1-32 31,6 0-8-31,-3-3 36 16,-3 2-24-16,3-2-184 15,3 0 88-15</inkml:trace>
  <inkml:trace contextRef="#ctx0" brushRef="#br0" timeOffset="6467.4">4696 7935 872 0,'12'-8'324'0,"-12"8"-252"0,12-5-20 0,-6 2 304 0,-3 0-204 0,0-5 100 0,0 3-152 0,-3-3 4 16,3 6-60-16,-6-4-28 16,0 6-8-16,-3-2-8 15,-3 4 0-15,-6 1 8 16,3 5-4-16,-9 0 40 15,0 0-20-15,-3 0 4 16,7 0-16-16,-7 0 20 16,6-1-20-16,-3-1 12 15,9 2-12-15,-3-3 12 16,9 0-16-16,0-2 16 16,6 0-16-16,3-1 16 0,3 1-16 0,3 2-4 15,6 0 0-15,0-2-4 16,0 2 0-16,-3-2 8 15,3 2-4-15,-3-2-12 16,5 2 4-16,-8-2-4 16,3 2 0-16,-3 0 16 15,6 3-4-15,-6 0-12 16,0 0 4-16,0 3 4 16,-3 2 0-16,0 0 0 15,0 3 0-15,-3 0 0 16,6 3 0-16,-15-1 8 15,6 3-4-15,-6 0 16 16,3-2-12-16,-6 2 40 16,3 0-24-16,-15-2 20 15,9-1-24-15,-12-2 36 16,9 0-32-16,-2-5-24 16,5-1 0-16,-6-2 24 15,6 3-12-15,3-9 40 16,6 4-28-16,-6-9 48 15,9 3-40-15,3-5-16 16,6-3-8-16,3 0-8 0,3 3 0 16,-3-1-12-16,3 4 8 0,-1 2-4 15,-5 2 0 1,-3 12-28 0,3 4 20-16,-9 9 4 15,3-1 12-15,-6 19 8 16,3 0-4-16,0 5 24 0,3-2-16 0,0-8 4 15,9-6-8-15,0-8 20 16,0-2-16 0,0-5 4-1,0-3-8-15,0-6 4 0,0 1-8 0,-4-3-28 16,-2 0 12-16,-3-3-84 16,0 0 56-16,0-2-216 15,3 2 144-15,-3-7-276 16,3 2 220-16,3-6-344 15,3 4 292-15</inkml:trace>
  <inkml:trace contextRef="#ctx0" brushRef="#br0" timeOffset="7186.77">5276 8210 1196 0,'-3'-8'440'0,"3"8"-340"0,-3-10-32 0,0 2 240 0,6 2-184 0,-3-7 80 0,3 0-116 0,0-3 8 16,6 3-56-16,0-3-16 15,6 5-12-15,6 3-20 16,3 6 4-16,0 10-16 16,2 7 12-16,-2 15 4 15,3 4 4-15,-18 8-12 16,3-2 8-16,-21-3 20 16,0-3-8-16,-15-7 32 15,0-1-24-15,-8-10 40 0,2-3-32 0,-3-10-4 16,9-3-12-16,-3-13-8 31,10-3 4-31,-4-13-16 0,9 5 8 16,0 0-148-16,6 6 84 0,3 2-308 15,6 8 212-15,9 3-480 16,3 5 360-16</inkml:trace>
  <inkml:trace contextRef="#ctx0" brushRef="#br0" timeOffset="7384.9">5669 8337 1588 0,'-6'34'588'0,"6"-34"-456"0,-9 30-36 15,0-20 236 1,6 3-200-16,-5 3-16 15,2 0-76-15,-6 0-12 16,3-3-16-16,-3-2-68 16,6 2 28-16,-3-2-420 15,6 2 248-15</inkml:trace>
  <inkml:trace contextRef="#ctx0" brushRef="#br0" timeOffset="7802.28">6116 8075 1120 0,'3'-8'416'0,"-3"8"-324"15,3 3-24-15,-3 7 252 16,0 4-188-16,0 17 204 15,0 4-196-15,0 10-8 16,3 0-80-16,0-6-16 16,0-2-24-16,0-7 0 15,3-1-4-15,-3-11-40 16,2-2 16-16,1-5-444 0,0-3 252 16,0-8-952-1,3 0 648-15</inkml:trace>
  <inkml:trace contextRef="#ctx0" brushRef="#br0" timeOffset="8047.78">6428 8363 1684 0,'18'32'624'0,"-18"-32"-488"0,-3 35-36 16,-3-19 184-1,3-1-176-15,-9 9 0 16,0 0-64-16,-8 2-32 16,2 1-8-16,-6-6-4 15,3 0 0-15,0-8-276 16,3-2 152-16</inkml:trace>
  <inkml:trace contextRef="#ctx0" brushRef="#br0" timeOffset="8773.21">7187 8358 1464 0,'12'3'544'0,"-12"-3"-424"0,15 0-32 0,-6-3 144 0,0 3-144 0,3-2-16 0,0-1-48 0,6-2-20 0,-1 2 0 0,1-2-312 15,3-1 168-15</inkml:trace>
  <inkml:trace contextRef="#ctx0" brushRef="#br0" timeOffset="8922.66">7622 8334 1328 0,'9'-5'492'0,"-9"5"-380"0,12-8-32 0,-6 0-36 31,3 6-40-31,0-9-408 16,2 6 220-16</inkml:trace>
  <inkml:trace contextRef="#ctx0" brushRef="#br0" timeOffset="9072.56">7881 8334 1360 0,'15'0'504'0,"-15"0"-392"0,6-2-32 0,-3-1 100 0,3 0-116 16,3-4-104-16,2-1 16 0,7-6-668 15,0 6 380-15</inkml:trace>
  <inkml:trace contextRef="#ctx0" brushRef="#br0" timeOffset="9202.21">8289 8295 1692 0,'12'2'628'0,"-12"-2"-488"0,2-5-40 0,-2 2 24 16,0 6-88-16,0-6-32 15,3 3-4-15,-3-2-480 16,0-1 264-16</inkml:trace>
  <inkml:trace contextRef="#ctx0" brushRef="#br0" timeOffset="9405.45">8676 8337 1868 0,'8'32'692'0,"-8"-32"-536"0,-8 42-44 15,2-21 16-15,3 0-92 16,-9 9-4 0,3-1-20-16,-6 2-28 15,3-1 8-15,-6-7-408 0,6-4 224 0</inkml:trace>
  <inkml:trace contextRef="#ctx0" brushRef="#br0" timeOffset="10675.12">9357 8088 956 0,'3'-2'352'0,"-3"2"-272"16,0 5-24-16,0 6 172 0,0 2-136 0,0 16 132 0,0 5-132 0,-3 9 80 0,3-4-104 0,-3-2 92 15,0-2-96-15,-3-9 52 16,6-2-72-16,-6-11 60 16,3 0-64-16,0-13 28 15,3 0-40-15,-3-18 0 16,6-1-16-16,0-26 0 0,3 6-4 15,6-12-24-15,3 7 8 0,9 1-4 16,3 11 4 0,5 6 0-1,1 7 0-15,0 9-20 0,0 10 16 0,-4 13 4 16,-5 8 8 0,-6 14 8-16,-3 4-4 0,-6 4 52 15,0-6-32 1,-6-6 44-16,0-4-40 0,-3-6-16 15,3-5-4-15,-3-5 24 16,0 2-16-16,-3-8 4 16,3 0-12-16,-6-5-24 15,3 3 8-15,-3-3-172 16,3 0 100-16,-3-3-384 16,6 3 260-16</inkml:trace>
  <inkml:trace contextRef="#ctx0" brushRef="#br0" timeOffset="10974.76">9935 8268 1588 0,'3'6'588'0,"-3"-6"-456"0,9 5-36 0,-3-3 148 0,-1 1-152 0,10-3 68 0,3 3-92 0,6-6-4 0,3 0-40 0,0-4-4 16,-1 1-12-16,1-4 4 16,-3 2-8-16,-3-3-212 15,0 3 112-15,-3 0-480 16,-1 3 320-16</inkml:trace>
  <inkml:trace contextRef="#ctx0" brushRef="#br0" timeOffset="11257.31">10461 8025 1432 0,'24'-16'532'0,"-24"16"-412"16,18 3-36-16,-12-1 176 15,3 6-160-15,-3 11 92 16,0 2-112-16,-9 19 8 16,3 2-52-16,-6 6 4 15,0-4-24-15,-3-4 0 16,6-5-8-16,-3-6-40 15,3-6 16-15,0-4-364 0,3-6 208 16,-3-10-572 0,3 0 420-16</inkml:trace>
  <inkml:trace contextRef="#ctx0" brushRef="#br0" timeOffset="12474.73">10601 7752 852 0,'-3'0'316'0,"3"0"-248"0,6 0-16 0,-3-2 200 0,0 2-148 0,0-6 212 0,0 1-180 0,-3-6 76 16,0 6-124-16,0-8 28 16,3 5-68-16,0-3-24 15,6 4-16-15,0-1-8 16,3 2 0-16,6 1-12 0,3 5 8 0,5 3 12 31,4 2-4-31,-3 3-12 16,0 5 4-16,-12 8 4 15,0 0 0-15,-15 6 0 0,-3 5 0 0,-15-3-12 32,3 0 8-32,-6-3 56 15,6-2-28-15,-3-5 16 16,9-1-24-16,-3-2 0 0,7-3-8 0,-1-2 12 15,6-3-12-15,0-3-12 16,6 0 0-16,2-5 20 16,4 3-8-16,0-6-4 15,0 3 0-15,3-2-4 16,0 4 0-16,0-2 0 16,3 0 0-16,0 0-80 15,2 3 44-15,-2-3-4 16,3 3 24-16,-3-3 12 15,0 0 4-15,-3 0 0 16,0 0 0 0,-7 0 0-16,4 0 0 0,-6 0 16 15,3 0-8-15,-9 0-20 16,0 0 4-16,-6 0 12 16,3 5 0-16,-12 0 16 15,4 3-12-15,-16 8 32 16,3 3-24-16,-6 20 32 0,6 4-32 0,6 17 32 31,7-1-32-31,8 4 84 16,9-5-56-16,5 6 48 15,4-6-52-15,-3 0 16 16,3-7-36-16,-9-12 28 0,-3-7-32 16,-12-11 20-16,3-5-20 0,-15-13-140 15,3-1 68 1,-11-12-352-16,5 2 228 0,-3-8-1144 15,6 5 736-15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11:58.727"/>
    </inkml:context>
    <inkml:brush xml:id="br0">
      <inkml:brushProperty name="width" value="0.05292" units="cm"/>
      <inkml:brushProperty name="height" value="0.05292" units="cm"/>
      <inkml:brushProperty name="color" value="#FF0000"/>
    </inkml:brush>
  </inkml:definitions>
  <inkml:trace contextRef="#ctx0" brushRef="#br0">14861 6850 780 0,'-15'-3'288'0,"15"3"-224"0,-9 0-20 16,3 0 156-16,6 0-120 0,-6 0 56 0,6 3-80 0,-6 0 28 0,6-1-48 0,-6 1 8 15,6 2-28-15,-6-2 72 16,6 2-52-16,-6-2 68 15,6 0-64-15,-3-3 72 16,6 0-64-16,-6 0 28 16,3 2-44-16,-3-2 0 15,6 0-20-15,0 0 0 16,3 3-4-16,9-3 12 16,6 2-12-16,24-4 32 15,2-1-24-15,19-5 4 16,-7 3-12-16,19-8 36 15,-7 5-20-15,15-5 4 16,-5 2-16-16,5-2 0 16,-11 2-4-16,17-5 4 0,-9 6-8 15,6-4-4-15,-8 4 4 0,-1-1-4 16,-8 3 0-16,8-2 0 16,-6 4 0-1,4 1 16-15,-13 3-8 0,1-1-28 16,-10 3 8-16,1-3 56 15,-10 3-20-15,7-5 0 16,-6 5-16-16,5-3 20 16,-5 6-16-16,0-6 4 15,-4 3-8-15,-5-2-8 16,-3-1 4-16,-4-2 12 16,-5 2-8-16,-6-2 16 15,0 2-16-15,-3 1 24 16,0-4-20-16,-4 4 4 15,-2 2-8-15,-3-3-8 16,3 3 4-16,-3 0-4 16,0 3 0-16,-3-3-56 15,3 2 32-15,-3-2-216 16,0 6 128-16,-9-6-380 0,0 2 276 16</inkml:trace>
  <inkml:trace contextRef="#ctx0" brushRef="#br0" timeOffset="850.93">14906 7017 704 0,'-12'2'264'0,"12"-2"-208"0,-9 3-12 0,3-3 168 0,6 3-124 0,-6-1 96 0,6 1-104 0,3-3 68 16,3 0-84-16,6-3 116 15,5 3-100-15,16-5 68 16,3 0-88-16,15-6 40 0,-4 6-60 16,22-8 16-1,-1 5-36-15,24-8-8 0,-2 5-8 0,26-2-4 31,-9 2 0-31,9-2 8 16,-15 5-4-16,0-5-4 16,-11 2 4-16,5-2 4 15,-6 3-4-15,-5-1 68 0,-16 3-40 0,-5-2-28 16,-10 4-8-16,4-4 8 16,-10 4 0-16,1 1 24 15,-6 2-16-15,-7-2 48 31,-2 5-32-31,-9-5 20 0,-3 5-28 0,-6-5 28 16,-4 5-32-16,-2-3 12 16,0 3-16-16,-6-3-8 15,3 6 0-15,-6-3-16 16,0 0 8-16,0 0 12 16,0 0-4-16,0 0-12 15,0 0 4-15,0 0 4 16,0 0 0-16,0 0 0 15,0 0 0-15,0 0 0 16,0 0 0-16,0 0 0 16,0 0 0-16,0 0 8 15,0 0-4-15,0 0-4 16,0 0 4-16,0 0-4 16,0 0 0-16,0 0-12 15,0 0 8-15,3 0 12 16,0 0-4-16,-3 0-4 15,0 0 4-15,0 0-4 16,0 0 0-16,0 0-28 16,0 0 16-16,0 0-92 0,0 0 56 0,-6 0-312 31,3 5 200-31</inkml:trace>
  <inkml:trace contextRef="#ctx0" brushRef="#br0" timeOffset="4281.17">17703 6892 508 0,'-14'3'188'0,"14"-3"-148"16,3 3-8-16,5-6 104 0,7 3-80 0,24-5 156 0,3-1-120 0,41-7 32 0,6 0-72 0,45-3 84 15,-6 3-76-15,27 0 120 16,-12 5-100-16,18 2 48 16,-21 4-72-16,2-1 12 15,-19 3-40-15,2 0 80 16,-18 5-60-16,-6-2-12 16,-21 2-24-16,-8 1 32 15,-13-1-20-15,-8-2-12 16,-9-1-8-16,-4-2 56 15,-2 3-32-15,-6-3-12 16,-4 0-8-16,-5-3 0 16,0 3-4-16,-6-2 8 15,-3 2-8-15,-6-6 16 16,3 4-12-16,-6-4-4 0,3 4 0 16,-6-4-76-16,0 6 40 15,-9-2-312-15,0 2 188 0,-18 2-452 31,0 6 344-31</inkml:trace>
  <inkml:trace contextRef="#ctx0" brushRef="#br0" timeOffset="4797.14">18147 6929 560 0,'0'0'208'0,"0"0"-164"0,6 3-8 0,0-3 172 0,3 0-120 0,12 0 160 0,5 0-144 0,13-3 100 16,0 1-120-16,35-3 20 0,7 2-64 15,32 0 48-15,-3 3-52 16,24 0 12 0,-12 6-32-16,9-4 44 15,-18 3-32-15,6-2 4 16,-18 0-20-16,-9-1 64 16,-14 1-44-16,-10-3 48 15,-14 3-44-15,-6-3 16 16,-10 0-32-16,-2 0-8 15,-3 0-8-15,-7 0 12 0,-2 2-8 0,-3-2-12 32,0 3 0-32,-6-3 20 0,0 0-8 15,-6 0-4-15,0 0 0 16,-1 0-4-16,1 0 0 0,-3 0-20 16,0 0 12-16,0 0 32 15,0 0-16-15,0 0-16 16,0 0 0-16,-6 0-172 15,0 0 100 1</inkml:trace>
  <inkml:trace contextRef="#ctx0" brushRef="#br0" timeOffset="8008.58">7434 6771 696 0,'6'-3'256'0,"-6"3"-196"0,3 11-20 0,-3-3 144 16,0 0-108-16,-3 7 140 0,3 4-128 0,-3 5 84 0,0 2-104 0,-3 1 56 15,3-1-72-15,-6-2 32 16,4-3-48-16,-7-2 68 15,6-1-56-15,-9-5 0 16,6-2-28-16,-3-3-20 16,3 2-4-16,0-2 12 15,3 0-4-15,0-2-20 16,6 2 8-16,-3-3 20 16,6 3-4-16,0-3-12 15,3 0 0-15,3-2 4 16,0 0 0-16,6-3 8 15,6 2-4-15,20-4 8 16,4-1-8-16,38-5-4 16,7 0 4-16,47-8-4 0,-3 6 0 15,32-9 0 1,-8 6 0-16,0-3-12 0,-21 5 8 16,6-2 12-1,-21 5-4-15,-3-2-4 0,-21 2 4 0,-9-3 4 16,-17 3-4-1,5 0-4 1,-15 3 4-16,7 0-4 0,-10 2 0 16,1-2 0-16,-9 5 0 0,-4-5-12 15,-5 5 8-15,-6-6 20 16,-4 4-8-16,-8-6 16 16,-6 2-16-16,-6-2 48 15,-3 3-28-15,-6-8 56 16,0 5-48-16,-6-11 36 15,0 6-40-15,-3-8 8 16,0 5-24-16,0-2 0 16,3 4-8-16,0-1-16 31,6 4 4-31,-3-2 4 0,0 5 0 0,3 0-196 16,3 5 108-16,3 3-536 0,3 5 348 0</inkml:trace>
  <inkml:trace contextRef="#ctx0" brushRef="#br0" timeOffset="23396.79">14078 10266 1204 0,'0'-13'448'0,"0"13"-348"0,3 2-32 0,0 4 160 0,0 4-140 0,3 17 176 16,0 2-152-16,-3 18 72 0,3 4-112 0,-6 2 16 16,0-6-52-16,-3-5-4 15,3-4-20-15,-6-9-8 16,3-3 0-16,-3-5-148 0,6-8 80 0,-3-2-376 16,3-3 240-16,-6-3-744 31,6 3 528-31</inkml:trace>
  <inkml:trace contextRef="#ctx0" brushRef="#br0" timeOffset="23696.21">14295 10456 1068 0,'27'-39'396'0,"-27"39"-308"0,24-29-24 0,-6 18 108 16,0 6-108-16,8 2-28 15,1 8-20-15,0 16 36 16,0 9-28-16,-15 9 112 16,-6 4-76-16,-18 2 204 15,-3-6-148-15,-12 1 96 16,0-6-124-16,-8-2 68 16,5-5-92-16,-3-14-4 15,9-3-40-15,0-20-12 16,10-1-4-16,5-21-224 15,6 1 120-15,9-14-304 16,5 5 228-16,10-5-596 16,3 8 432-16</inkml:trace>
  <inkml:trace contextRef="#ctx0" brushRef="#br0" timeOffset="24072.96">15156 9970 1288 0,'8'-14'476'0,"-8"14"-368"0,9 16-32 0,-6 8 268 0,0 5-204 0,-3 32 136 0,0 5-160 0,-6 29 60 0,3-2-104 0,-6 5 24 16,4-14-56-16,-4-1 28 16,6-15-36-16,-3 1 36 15,3-16-40-15,-3-8 20 16,6-8-28-16,-6-11-28 15,6-7 4-15,-6-8-148 16,6-1 80-16,-3-10-216 31,3 0 164-31</inkml:trace>
  <inkml:trace contextRef="#ctx0" brushRef="#br0" timeOffset="34198.17">16025 10358 1300 0,'-3'-5'480'0,"3"5"-372"0,-9-2-32 0,6-1 80 0,3 6-100 0,-3-3 92 0,6 0-84 0,-3 0 84 15,0 0-88-15,0-3 60 16,0 3-68-16,0-5 60 16,0 2-64-16,0-2-8 0,0 5-24 0,0-6 16 31,3 6-20-31,-3-2-20 15,6 4 0-15,3-4 12 0,3 2 0 16,2-3-4 0,4 0 4-16,6-2-16 15,3 2 8-15,9-4-4 0,-7 4 0 0,4-2 16 16,-3 2-4-16,0-2-12 16,-1 5 4-16,-5-3 12 15,0 3-4-15,-6 0-20 16,0 3 8-16,-6-1 12 15,-3 4 0-15,-6-1-4 16,0 0 4-16,-12 6-4 16,3-1 0-16,-18 6 0 31,3 0 0-31,-12 3 0 0,4 2 0 0,-4 0 16 16,6-3-8-16,0-2 4 15,9-2-4-15,0-4-8 16,7-2 4-16,2-5 20 15,6 2-12-15,3-5-40 16,3 3 16-16,6-1 12 16,5 1 0-16,4 2-16 15,0 6 8-15,0 2 4 16,0 3 4-16,-12 2 8 16,0 4-4-16,-15-1 40 15,0-3-20-15,-12-2-12 0,3 0-8 0,-6-5 4 31,4-1-4-31,-10-7-152 0,12 0 80 0,-3-3-252 16,6 0 176-16</inkml:trace>
  <inkml:trace contextRef="#ctx0" brushRef="#br0" timeOffset="34657.23">16662 10388 912 0,'-6'-8'340'0,"6"8"-264"16,9-6-24-16,-3 1 196 0,0 2-148 0,5-7 108 0,1 2-120 0,6-5 24 0,3 5-68 0,6 0 20 16,3 5-36-16,-1 8-60 15,-2 6 16-15,-6 13 36 16,0 5-8-16,-15 8 156 15,-6-3-92-15,-21 3 136 16,0-5-124-16,-18-5 40 16,4-4-80-16,-7-7 28 15,9-5-44-15,1-11 8 0,11-3-24 16,6-21 8-16,6 1-12 0,6-25-164 16,9 6 80-16,3-3-252 15,6 8 180-15,6 8-644 16,-1 10 436-16</inkml:trace>
  <inkml:trace contextRef="#ctx0" brushRef="#br0" timeOffset="36607.33">10000 10668 1092 0,'-9'-5'404'0,"9"5"-316"0,-3 0-24 0,6 0 116 0,6 0-112 0,18-3 68 0,3 0-76 0,50-7-16 0,9 2-28 0,75-13-12 16,3 2 0-1,59-5 12-15,-18 9-8 0,30-4-12 16,-29 6 0 0,2-3-4-16,-35 8 0 0,-16-3 8 15,-32 6 0-15,-14-3-12 16,-28 6 8-16,-6-4 20 15,-17 6-8-15,-4-2 4 16,-11 2-4-16,-6 0-16 16,-7 2 4-16,-5 1 12 15,0 2-4-15,-9-2-4 16,0 2 4-16,-7-2 48 16,-2-1-28-16,-6-2 0 15,3 3-16-15,-6-3-8 16,0 0 4-16,-3 0-4 0,0 0 0 15,0 3 8 1,0-1-4-16,0-2 84 16,0 0-44-16,0 3 40 15,3 0-48-15,-3-3 16 16,0 0-32-16,0 0 8 16,0 0-16-16,0 0-8 15,0 0 0-15,0 0-4 16,0 0 0-16,0 0 0 15,0 0 0-15,0 0 16 0,0 0-8 16,0 0-12-16,0 0 0 0,0-3 12 16,6 3-4-16,-3-3-284 15,3 1 152-15,-6-4-536 16,3 6 368-16</inkml:trace>
  <inkml:trace contextRef="#ctx0" brushRef="#br0" timeOffset="38817.36">9220 12086 632 0,'-12'-5'236'0,"12"5"-184"0,-6-3-16 0,3 1 220 0,3 4-148 0,-3-2 124 0,0 0-136 0,-2 0 76 0,5 0-104 0,-3 0 28 32,6 0-56-32,-3 0 12 0,0 0-32 0,3 0 36 15,-1 0-32-15,4 0 48 16,3 0-40-16,12-2 56 15,9 2-52-15,32-8 0 16,7 2-20-16,38-4 8 16,0 2-16-16,33-5-12 15,-12 2 0-15,30 0 20 16,-18 4-8-16,6-4-12 16,-18 6 0-16,3-6 4 15,-18 6 0-15,0-3-12 16,-21 5 8-16,6-5 4 15,-11 6 0-15,2-6 0 0,-12 2 0 16,-8-2 16 0,-13 3-8-16,-8-3 32 15,-12 6-24-15,-7-4-4 16,-5 6-8-16,-9-5-4 16,0 5 0-16,-6-3 0 15,0 3 0-15,-6-2-320 16,0 4 176-16,-3 1-608 15,3 0 416-15</inkml:trace>
  <inkml:trace contextRef="#ctx0" brushRef="#br0" timeOffset="48587.75">13846 11639 1132 0,'3'-11'420'0,"-3"11"-328"0,3-2-24 0,-3-1 192 0,3 3-156 0,-3-2 64 0,6 2-100 0,0-3-4 0,6 0-40 16,2-2 4 0,7 2-16-16,12-2 12 0,0 2-16 15,8-5-12-15,1 3 0 0,0-3 4 31,-3 3 0-31,-4-3 60 0,-5 5-32 16,-6-2-12-16,-6 5-8 0,-6 0 0 16,-4 3-4-16,-5 5 16 15,0 5-12-15,-17 19 40 16,-1 2-24-16,-18 22-12 16,0-1-8-16,-8 3 56 15,5-5-32-15,-3-5-4 16,12-8-12-16,-2-6 0 15,11-5-8-15,0-5-4 16,6-6 4-16,3-4-216 16,3-4 116-1,3-7-368-15,6-3 260 0</inkml:trace>
  <inkml:trace contextRef="#ctx0" brushRef="#br0" timeOffset="48848.42">13873 11890 1216 0,'-3'0'448'0,"3"0"-348"0,0 8-28 0,3-5 96 31,3 0-108-31,8-3 96 0,4 2-88 16,18-4 20-1,6-1-52-15,5-2-24 0,1-1-4 0,-6-2 0 16,-7 3-4-16,-2-3-160 16,-3 6 84-16,-6-4-508 15,-1 4 320-15</inkml:trace>
  <inkml:trace contextRef="#ctx0" brushRef="#br0" timeOffset="49121.37">14754 11472 1048 0,'6'14'388'16,"-6"-14"-300"-16,-6 47-28 0,0-15 332 15,3 0-228-15,-6 23 136 16,0 3-176-16,0 6 4 15,3-3-80-15,0-11-20 16,3-8-16-16,0-5-12 16,3-7 4-16,-3-7-128 15,6-4 68-15,-3-6-356 16,3 0 228-16,3-7-676 16,3-1 480-16</inkml:trace>
  <inkml:trace contextRef="#ctx0" brushRef="#br0" timeOffset="49399.08">15269 11486 1216 0,'0'0'448'0,"0"0"-348"15,-12 21-28-15,3-5 140 16,0 2-132-16,-9 17 132 16,0 2-120-16,-6 15-20 15,4-1-44-15,-1 2-12 16,6-6-8-16,-3-2 12 0,9-10-12 0,0-9-284 31,3-5 148-31</inkml:trace>
  <inkml:trace contextRef="#ctx0" brushRef="#br0" timeOffset="49806.36">15563 11562 1248 0,'3'-2'460'0,"-3"2"-356"0,-9 10-32 0,-3-2 140 16,4 5-132-16,-19 9 88 16,3 4-96-16,-6 8 44 15,9 1-72 1,0 2 4-16,7-3-28 0,2-2 4 15,9-3-12-15,6-8 36 16,3-5-24-16,9-5 12 16,2-1-20-16,7-7 8 15,0 0-12-15,0-6-16 16,-3 0 0-16,-3-2 20 16,-1 0-8-16,-2-3-4 15,0 3 0-15,-3-3-16 16,0 5 8-16,-6-5-104 15,3 5 60-15,-9 1-208 16,3 2 140-16</inkml:trace>
  <inkml:trace contextRef="#ctx0" brushRef="#br0" timeOffset="50092.03">15730 11634 1548 0,'-6'-6'572'0,"6"6"-444"0,-9 14-36 0,3 2 152 16,0 2-152-16,-6 16 36 16,3 6-80-16,-3 5 8 15,7 3-36-15,-1-6 0 16,3-2-12-16,0-8-8 15,3-3 4-15,-3-8-104 16,3-3 56-16,-6-4-332 16,3-1 208-16,-6-3-536 15,6 4 396-15</inkml:trace>
  <inkml:trace contextRef="#ctx0" brushRef="#br0" timeOffset="60135.19">1050 15031 904 0,'-9'0'332'0,"9"0"-256"0,-3-3-24 15,3 1 140-15,-6 4-116 0,3-2 60 0,-3 3-80 0,0 0 12 0,0-1-40 0,-3 1 60 16,6 2-48-16,3-2 20 16,0 2-40-16,9-5 88 15,3 0-60-15,18-2 20 16,2-1-36-16,25-5 4 15,-1 3-20-15,13-3 28 16,-7 5-28-16,-5-2 4 16,-15 5-12-16,-4-3-8 15,-14 6 4-15,-3-3 4 16,-3 2-4-16,0-2-92 16,-6 3 52-16,-3-3-340 15,-3 3 208-15</inkml:trace>
  <inkml:trace contextRef="#ctx0" brushRef="#br0" timeOffset="60756.74">2770 14981 704 0,'0'0'264'0,"0"0"-208"0,0 0-12 0,0 0 184 0,0 0-132 0,0 0 140 0,0 0-136 0,0 0 88 16,3 0-108-16,6 0 28 15,0 0-64-15,12-3 48 16,8 3-56-16,13-5-32 16,-3-1-8-16,23-1 72 15,-2 1-40-15,2 1 20 16,-2 2-32-16,-9-2 36 16,-13 5-28-16,4-5 4 0,-12 5-16 15,-4-6-8 1,-2 4 0-16,-3-3 48 0,0 2-28 15,0-5 0-15,-6 5-16 16,0-2-16-16,-4 2 4 0,1-2 4 31,6 5 0-31,-6-5 0 0,0 5 0 0,-6-3-12 16,3 6 8 0,-9-3-164-16,0 0 92 0</inkml:trace>
  <inkml:trace contextRef="#ctx0" brushRef="#br0" timeOffset="66343.57">9241 14428 904 0,'15'-3'332'0,"-15"3"-256"16,21-3-24-16,-9 1 220 0,3 4-160 0,26-4 80 0,4 2-116 0,32-8 40 0,4 3-72 0,38-9 4 15,0 4-28-15,27-6 48 16,-15 3-36-16,6-3-8 16,-21 3-12-16,-3-1-20 15,-21 4 4-15,-12-1 20 16,-14 6-8-16,-10 0-12 15,-11 2 0-15,-12 0 12 16,-6 6-4-16,-10 0-116 16,-2 2 60-16,-3 0-312 15,0 0 200-15</inkml:trace>
  <inkml:trace contextRef="#ctx0" brushRef="#br0" timeOffset="67227.41">12926 13901 684 0,'21'-13'252'0,"-21"13"-192"0,3-8-20 0,-3 3 288 0,3 5-188 0,-6-6 4 0,0 6-88 0,-9-2-12 0,3 2-28 16,-21-3 0-16,4 6-8 0,-22-3 4 0,3 5-8 0,-2-2 32 16,5-1-20-16,6 1 40 15,12 0-32-15,4-3 48 16,5 0-40-1,3-3 92-15,6 3-72 0,0-3 20 16,6 3-40-16,0-2-20 16,3-1-8-16,-3 0-16 15,3 3 8-15,-3 0 4 16,0 6 0-16,-6 2-12 16,3 2 8-16,-9 6 20 15,3 3-8-15,-6 4 16 16,6 1-16-16,-9 3 16 15,7-3-16-15,-7-3-4 16,6 0 0-16,-3-5-4 16,6-3 0-16,0-2 16 15,6-3-8-15,0-6 4 16,3 1-4-16,6-1 4 0,6 4-8 16,9 4-12-1,3 6 4-15,2 3 12 0,1-1-4 0,-12 6 68 31,-3 0-40-31,-18 5 60 16,0 0-56-16,-18 3 12 16,3-3-32-16,-8-5 0 15,2-3-8-15,-9-13-84 0,9-5 40 16</inkml:trace>
  <inkml:trace contextRef="#ctx0" brushRef="#br0" timeOffset="67594.11">13367 13801 1172 0,'15'-24'436'0,"-15"24"-340"0,2-3-24 0,-2 6 256 0,0 5-192 0,-5 13 96 0,2 3-136 0,-6 29 32 0,0 5-72 16,-3 8-16-16,6-2-24 15,0-4 8-15,6-7-16 0,-3-5 16 16,6-8-16-16,-3-6-4 16,3-8 0-16,-3-4-156 15,3-4 84-15</inkml:trace>
  <inkml:trace contextRef="#ctx0" brushRef="#br0" timeOffset="68825.22">13917 13996 1080 0,'0'-10'400'0,"0"10"-312"0,9-13-24 0,-3 2 176 0,0 6-144 0,6-8 24 0,3 2-72 0,3-5-32 15,3 6-8-15,2-1 0 16,1 3-4-16,3 3-12 16,-3 2 4-16,0 8 4 15,-1 6 0-15,-5 10 0 16,0 6 0-16,-12 10-12 15,-3 0 8-15,-21 2 56 16,0 1-28-16,-14-3 68 16,2-3-52-16,-6-7 28 15,9-3-40-15,1-8 0 16,5-1-16-16,3-4 12 16,6-3-16-16,0-3-20 15,9 3 4-15,0-8 64 16,3 3-28-16,6-3 32 15,3 0-32-15,12-3 28 16,3 3-32-16,8-2 4 0,1-1-16 0,3-2-24 16,0 5 4-1,-4-6 12 1,-5 6 0-16,0-2-12 0,-3 2 4 0,-3-3 12 16,-4 6-4-16,-2-3-4 15,-3 0 4-15,-3 0-4 16,-3 0 0-16,-6 0-12 15,0 0 8-15,0 0-216 16,0 0 120 0,0 0-412-16,0 0 288 0</inkml:trace>
  <inkml:trace contextRef="#ctx0" brushRef="#br0" timeOffset="69529.6">14944 13909 892 0,'9'-10'332'0,"-9"10"-260"0,6-8-20 0,-6 5 140 0,0 3-116 16,-6-3 60-16,0 1-80 0,-12-4-16 0,0 6-24 0,-8-5 68 16,5 5-48-16,-6-3 12 31,6 6-28-31,-3-6 4 0,7 3-12 15,-7-5 12-15,9 5-16 0,-3-2 4 16,9 2-4-16,-3-3-8 16,6 6 4-16,-3-3 20 15,6 2-12-15,-6-2 32 16,6 3-28-16,-3-1-4 16,3 4-8-16,-3-1 40 15,4 3-24-15,-4 0 8 16,3 0-16-16,-6 2-16 15,3 1 0-15,-6 0 4 16,6-1 0-16,-6 1 16 16,3-1-8-16,-3-2 4 15,6 3-4-15,-3-3 20 16,3 0-16-16,0-3 12 16,3 0-12-16,0-2 0 15,3 0-4-15,3-3 12 16,6 0-12-16,9 0-4 15,6 2 0-15,6 6-4 16,2 3 0-16,1 10 0 16,0 3 0-16,-6 5-20 15,-3 0 12-15,-13 0 92 16,-2-5-44-16,-15 0 52 0,-3-3-52 0,-11-5-4 16,2-3-20-16,-12-5-64 15,3-3 24-15,-8-7-360 16,5 2 212-16</inkml:trace>
  <inkml:trace contextRef="#ctx0" brushRef="#br0" timeOffset="80541.36">1475 16417 780 0,'-6'-8'288'0,"6"8"-224"16,6 0-20-16,-6 0 348 0,3 0-224 0,3 0 136 0,-3 0-180 0,6 0 28 0,0 3-88 0,6-3 16 0,0 3-48 16,6-3 8-1,-6 0-24-15,-1-3 0 16,7 3-8-16,-9-5 4 16,6 2-8-16,-3-2-20 0,3 5 8 0,0-5-244 31,2 2 140-31,1-5-352 15,3 5 264-15</inkml:trace>
  <inkml:trace contextRef="#ctx0" brushRef="#br0" timeOffset="81392.13">1931 16185 840 0,'-9'-3'312'0,"9"3"-244"0,-3 0-16 0,-3 0 224 16,6 0-160-16,-3 0 200 15,3 0-180-15,-9-3 100 16,9 3-140-16,-6-2 64 15,6 2-92-15,-3-3 16 16,3 3-48-16,-3-3 12 16,6 6-28-16,-3-3 0 15,0 0-12-15,0-3-8 16,9 3 4-16,-6-2 4 16,6-1-4-16,0-2 8 15,3 5-8-15,-3-6-12 16,2 6 4-16,4-5 4 0,-3 3 0 0,9-6 0 31,-3 2 0-31,6-4 0 0,3 4 0 0,8-4 0 16,1 5 0-16,6-3 0 15,-10 5 0-15,1-2 0 32,-3 2 0-32,-3 0 8 15,-6 3-4-15,-4 0-20 16,4 3 8-16,-9 0 4 15,0 2 4-15,-3 0 0 16,0 3 0-16,0 0 0 0,-6 3 0 16,0-3 0-16,0 2 0 0,-6 1 0 15,3 2 0-15,-6 0 8 16,-3 3-4-16,-12 0 24 16,6 3-16-16,-9-4 4 15,7 1-8-15,-4-2 4 16,6-1-8-16,-9-5 8 15,9 2-8-15,3-4-4 16,3 2 4-16,-3-3-24 16,6 0 12-16,6 0 12 0,6 3 0 15,6 3-20-15,0-1 8 16,9 4 4 0,0 2 4-16,-3-1-12 15,-3 4 8-15,-6-3 28 16,-4 2-12-16,-13-4 84 15,-1-1-52-15,-15-3 12 16,-6 1-32-16,-6-6-20 16,7-2-8-16,-4-6 20 15,9 1-8-15,-3-6-136 16,9 2 72-16,3-2-220 0,7 6 156 16,5-3-340-16,-3 5 260 0,12 0-472 15,0 2 380 1</inkml:trace>
  <inkml:trace contextRef="#ctx0" brushRef="#br0" timeOffset="86073.2">3413 16198 1172 0,'6'-5'436'0,"-12"5"-340"0,12-6-24 0,-3 1 152 0,6 5-136 0,9-5 72 0,3-1-96 0,11-4 16 0,7 2-44 0,6-3 20 31,-4 6-28-31,4-3-8 0,-9 5-12 0,-1-2-8 16,-5 2 4-16,-6 1 12 31,-3 2-8-31,-6 0-64 0,0 2 28 0,-4 1-192 15,-2 2 124-15,-3-2-248 16,0 2 192-16,-9 1-448 16,3 2 340-16</inkml:trace>
  <inkml:trace contextRef="#ctx0" brushRef="#br0" timeOffset="86538.59">3440 16367 1080 0,'0'-3'400'0,"0"3"-312"0,3-10-24 16,3 5 248-1,0 2-184-15,0-2 64 0,3 2-116 0,-1-2-16 16,4 5-40 0,-3-3 4-16,3 6-12 0,9-3-24 15,-3 2 4-15,9-4 20 16,2 2-4-16,7-6 4 16,-3 1-4-16,0-3-8 15,2 3 4-15,-5-3-16 31,-9 5 8-31,0-5 4 0,-6 6 0 16,0-4 0 0,-9 6 0-16,0-2 0 0,2 2 0 0,-5-3 0 15,3 6 0-15,-6-3 8 16,0 0-4-16,0 0 8 16,0 0-8-1,0 0-188-15,0 0 100 0,0 0-316 16,0 2 224-16,-9 1-548 15,9 5 408-15</inkml:trace>
  <inkml:trace contextRef="#ctx0" brushRef="#br0" timeOffset="87065.36">3398 16542 632 0,'0'-6'236'0,"0"6"-184"0,0 0-16 0,3 0 80 0,0 0-72 0,0 0 176 0,0 0-124 0,6 0 124 0,-3 0-128 0,3-2 112 16,6 2-116-16,0-5 0 16,2 2-52-16,13-2-8 15,3 2-16-15,6-2-8 16,-1 5 0-16,4-3-24 15,-6 3 12-15,-1-3 32 16,-5 3-16-16,0-5 0 16,-6 5-4-16,-6-3-4 15,0 6 0-15,-4-3 0 16,-2 0 0-16,-3 0 0 16,0 0 0-16,-3 0 8 15,6 3-4-15,-12-3-4 16,3 2 4-16,-3-2-4 15,6 3 0-15,-6 0-240 16,3-1 132-16,0 1-424 0,3 0 300 16</inkml:trace>
  <inkml:trace contextRef="#ctx0" brushRef="#br0" timeOffset="87802.02">5619 16007 1288 0,'3'3'476'0,"-3"-3"-368"0,-3 24-32 0,0-3 168 0,3 3-148 16,-6 18 44-16,3 3-88 0,-3 8 52 0,3-5-64 0,0-6 8 16,3-5-28-16,-3-8 4 15,6-5-12-15,-6-6-76 16,3-2 32-16,-6-2-392 15,3-1 232-15,-3-3-772 16,6 4 540-16</inkml:trace>
  <inkml:trace contextRef="#ctx0" brushRef="#br0" timeOffset="88758.87">5925 16066 820 0,'6'-11'304'0,"-6"11"-236"0,0-3-20 0,0 1 272 0,0 4-184 0,0-2 140 0,0 0-160 0,0 0 88 0,0 0-120 0,0 0 72 15,0 0-92-15,0 0 12 16,3 0-44-16,3-2 12 15,3 2-24-15,3-6-16 16,3 4-8-16,3-4 4 16,0 6 0-16,2-5 0 15,4 2 0 1,0-2-20-16,-3 5 12 0,3-5 4 16,-4 5 4-16,4-3 8 15,0 3-4-15,3-2-4 16,-3 4 4-16,-3-2 4 15,-1 0-4 1,1 0-20-16,-9 3 8 0,0 0 4 16,-3 2 4-16,-6-3 8 15,0 4-4-15,-9-1-20 16,3 3 8-16,-9 0 12 16,0 3 0-16,-9 2-4 15,3 3 4-15,-8-1-4 16,5 4 0-16,-3 0 16 15,9-4-8-15,-6-1-4 16,6-1 0-16,1-3 4 16,5-2-4-16,0-5 8 15,3 2-8-15,3-5-4 16,3 3 4-16,6 0-16 0,3 2 8 16,9 8-4-16,2 3 0 15,4 5 8-15,0 3 0 0,-6 2 0 16,0-2 0-1,-15 0 68-15,3 0-36 16,-24-3 60-16,3-2-56 0,-12-1 12 16,6-5-32-1,-11-2-52-15,5-3 20 16,-9-3-296-16,6 0 172 0,-5 3-560 16,5 0 396-16</inkml:trace>
  <inkml:trace contextRef="#ctx0" brushRef="#br0" timeOffset="89410.3">7896 15751 1040 0,'-3'-11'384'0,"3"11"-300"0,-33 37-20 0,0-8 324 0,0 3-224 0,-20 24 172 16,5-1-196-16,4 19 12 0,11-2-88 0,12 4-40 15,15-7-16-15,18-11-8 0,12-10 0 16,15-14-36-16,-1-7 20 16,1-9-100-1,-3-4 64-15,-7-12-204 16,-2 1 140-16,-6-11-384 15,0 3 280-15</inkml:trace>
  <inkml:trace contextRef="#ctx0" brushRef="#br0" timeOffset="90128.22">8015 16142 1008 0,'-3'-21'372'0,"3"21"-288"0,6-5-24 0,-3 5 152 16,3 5-128-16,0 8 20 16,0 3-64-16,-3 13 36 15,3 0-44-15,-6 3 64 16,2 0-56-16,-2-6 64 16,0-4-64-16,0-7 52 0,0-1-52 0,0-9 24 31,0-2-36-31,3-9-8 15,6 4-12-15,3-12-24 16,3 1 8-16,9-8 12 16,-3 2 0-16,6-7 8 15,2 2-8-15,1-2-20 16,-3 5 8-16,-3 2 4 16,0 8 4-16,-7 6-12 15,-2 5 8-15,-6 8-16 16,0 3 12-16,-6 7 32 15,3 1-16-15,-6 2 28 0,3 0-24 16,-3-2 4-16,0-1-8 0,0-5 4 16,0-2-8-16,0-6 24 15,0-2-16-15,0-8 4 16,6 2-8-16,0-13-8 16,3 0 4-16,0-10 12 15,0 2-8 1,0-5-4-1,3 5 0-15,0 0-16 0,2 6 8 0,1-1-16 16,3 9 12-16,0-1-4 16,0 8 4-16,-3 9 0 15,3 4 0-15,-4 17 8 16,-2 4 0-16,-3 9 24 16,-3 0-12-16,-6-3 76 15,3-3-52-15,-3-5 48 16,0-5-48-16,0-5 24 15,0-6-32-15,0-3-8 16,0-2-12-16,0-5 12 16,0 0-12-16,-3-3-84 15,3 0 44-15,-3-3-220 16,6 3 140-16,0-5-364 16,3-1 268-16,3-4-548 15,3-1 428-15</inkml:trace>
  <inkml:trace contextRef="#ctx0" brushRef="#br0" timeOffset="90407.96">8818 16161 840 0,'18'-19'312'0,"-18"19"-244"0,15-5-16 0,-6 8 208 0,3 2-152 0,3 11 44 16,0 2-88-16,-3 9 64 0,3 2-72 0,-7 3 140 15,1-3-112-15,-9-3 96 16,-3-5-104-16,-8-5 56 15,2 0-76-15,-12-11 4 16,6 1-36-16,-6-12-4 16,3 1-12-16,-3-11 4 15,9 0-8-15,-2-5-72 32,8 3 36-32,3-4-188 0,3 9 120 0,6 0-244 15,6 5 192-15,5 0-560 16,7 3 396-16</inkml:trace>
  <inkml:trace contextRef="#ctx0" brushRef="#br0" timeOffset="90926.62">9307 16166 1164 0,'6'-13'428'0,"-6"13"-332"0,0-11-24 0,-3 6 188 16,0 5-156-16,-9 0 28 15,0 3-80-15,-21 12 4 16,6 4-36-16,-11 13 0 16,2-1-12-1,3 7-24 1,9-4 8-16,9-2 20 15,12-3-4-15,12-5 4 16,6-3-4-16,9-8-8 0,6 0 4 0,3-13 12 16,-4 0-8-16,4-21-12 15,0 0 0-15,5-29 4 16,-2 2 0-16,6-18-28 16,-3 10 16-16,-4-10 4 15,-5 13 8-15,-9 0-20 16,-3 14 12-1,-12 4 56-15,0 11-24 0,-15 14 0 16,0 7-16-16,-12 16 80 16,3 9-44-16,-6 12 56 15,3 3-56-15,4 19 68 16,8-1-64-16,3 9-16 16,6-9-20-16,0-5 0 15,6-7-8-15,0-9-64 16,0-5 32-16,0-5-288 15,-1-5 176-15,1-3-548 16,3 2 384-16</inkml:trace>
  <inkml:trace contextRef="#ctx0" brushRef="#br0" timeOffset="91148.93">9979 16036 1216 0,'12'-23'448'0,"-12"23"-348"0,12 0-28 0,-6 2 228 0,3 6-180 0,-3 13 48 0,0 3-100 0,-3 18-16 0,3 3-32 0,-6 6-12 0,0-4-4 0,-3-2 4 16,3-8-4-16,-6-8-144 15,0-5 76-15</inkml:trace>
  <inkml:trace contextRef="#ctx0" brushRef="#br0" timeOffset="91462.27">10217 16179 872 0,'12'-29'324'0,"-12"29"-252"0,18-29-20 16,-6 18 268-1,3 4-184-15,9-4 16 0,3 6-92 0,5 7-32 16,-2 9-16-16,-3 18 96 16,-6 3-60-16,-15 10 104 15,0 0-88 1,-18-2 120 0,0-3-104-16,-18-8 68 15,9-5-88-15,-6-11 12 0,10-2-40 0,-4-14-4 31,9 1-16-31,3-20-8 0,6 1 0 16,3-21-244-16,6 5 132 0,0-3-456 16,0 8 312-16</inkml:trace>
  <inkml:trace contextRef="#ctx0" brushRef="#br0" timeOffset="91793.56">10619 15743 1484 0,'9'-14'552'0,"-9"14"-432"0,24 16-32 0,-9 8 220 0,0 5-188 0,15 22 100 0,-1 4-128 0,4 24 64 16,0 1-92-16,-9 7 84 0,-7-7-88 0,-14-12 0 16,-3-12-40-16,-14-8-20 15,2-9-4-15,-12-2-180 16,6-8 96-16,-9-5-200 15,3-3 164-15</inkml:trace>
  <inkml:trace contextRef="#ctx0" brushRef="#br0" timeOffset="96516.99">3868 15830 768 0,'0'-5'284'0,"0"5"-220"0,0 0-20 0,-3 5 136 0,3 6-108 15,-6 18 24-15,1 8-56 0,-19 37-28 0,3 3-4 0,-24 31 80 0,4-5-48 0,-10 11-16 16,9-8-16-16,7-16-8 16,14-16 0-16,3-19-108 15,12-15 60-15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20:12.391"/>
    </inkml:context>
    <inkml:brush xml:id="br0">
      <inkml:brushProperty name="width" value="0.05292" units="cm"/>
      <inkml:brushProperty name="height" value="0.05292" units="cm"/>
      <inkml:brushProperty name="color" value="#FF0000"/>
    </inkml:brush>
  </inkml:definitions>
  <inkml:trace contextRef="#ctx0" brushRef="#br0">13596 12375 572 0,'0'0'208'0,"0"0"-160"0,-3 5-12 0,0-5 216 0,0 3-144 0,-6-6 264 0,3 3-208 16,-9-11 148-16,6 3-180 0,-9-18 52 15,6-1-108-15,1-23 20 16,2 3-56-16,6-33-16 16,9 3-12-16,11-28-20 15,4 12 4-15,12-18-4 0,3 18 0 16,5-2 0-1,1 18 0-15,6 8 0 16,-4 22 0-16,25 28 0 16,-4 19 0-16,19 37-20 0,-7 11 16 0,6 45-4 31,-11 2 8-31,-13 16-12 16,-11-5 12-16,-30 0 120 15,-12-14-64-15,-24-2 88 0,-6-16-76 0,-32-13 108 16,-1-13-92-1,-23-16 48-15,5-11-68 0,-20-19 20 16,15-7-44-16,-16-35-8 16,19-2-16-16,11-32-148 15,19 3 76-15,23-25-272 16,18 14 188-16,27 0-716 16,9 19 480-16</inkml:trace>
  <inkml:trace contextRef="#ctx0" brushRef="#br0" timeOffset="16168.69">10962 14674 808 0,'-3'5'300'0,"3"-5"-232"0,3 3-20 0,-3-3 220 0,0 0-156 0,0 0 192 0,0 0-172 0,0-3 116 0,6 3-140 0,-1-8 28 15,7 0-76-15,-3-13 32 0,3 0-52 0,-3-29-12 16,0-1-16-16,-3-20-12 16,0 10 4-16,-3-16-4 15,3 14 0-15,-3-14 0 16,3 11 0-16,-3 2-20 16,3 14 12-16,0 3 20 15,0 12-4-15,-6 3-28 16,3 11 8-16,-3 0 24 31,0 5-8-31,0 0 0 0,0 6 0 0,-3-1-32 16,3 3 16-1,-3 0 4-15,6 6 8 0,-3-4 24 16,0 4-12-16,0-4 12 16,3 6-12-16,0-5 12 15,3 5-16-15,0-5-12 16,2 2 0-16,4-2 20 15,3 5-8-15,9-5-12 16,3 5 0-16,15-6 4 16,-1 4 0-16,7-4 0 15,-1 6 0-15,-5-5 0 16,-3 2 0-16,-3-2 8 0,-7 2-4 16,-2-2-4-1,-3 5 4-15,-6-2-16 16,-3 2 8-16,-3-3 12 0,-4 6-4 0,-5 2-4 31,3 3 4-31,-12 8-4 16,3 5 0-16,-8 19 24 15,2 4-12-15,-6 25 32 0,3 0-28 16,-3 5-12-16,9-5-8 16,-3 2 28-16,3-10-12 0,0 3-4 15,6-9-4 1,-3-2 4-16,6-10-4 0,-6-6 16 15,3-8-12 1,-3-5 4-16,3-3-4 0,-3-5-16 16,6-3 4-16,-3-3 12 15,0 1-4-15,0-3-12 16,0 0 4-16,-9-3 28 16,3 3-12-16,-23-3 48 15,-1 3-32-15,-18-5 28 16,4 2-28-16,-7-7 0 15,12 2-16-15,4-8 0 16,11 2-4-16,3-7-192 16,6 5 100-16,3-8-404 15,6 6 272-15</inkml:trace>
  <inkml:trace contextRef="#ctx0" brushRef="#br0" timeOffset="22554.53">11536 12557 944 0,'-21'-8'352'0,"21"8"-276"0,-9-2-20 16,3-1 128-16,6 3-112 0,-3-3 132 0,3 3-120 0,0-2 56 0,6 2-80 0,0-3-16 15,3 0-28-15,6-2 24 16,6 2-24-16,18-5 48 16,5 1-36-16,31-9 20 15,2 2-28-15,45-7 28 16,-3 5-32-16,57-7 12 15,-10-1-16-15,67 0 0 16,-13 5-4-16,75-2 4 16,-28 5-8-16,55 0-4 15,-36 9 4-15,17 1-16 16,-47 4 8-16,6-1 4 16,-42 3 0-16,-8-3 16 0,-40 6-8 15,-11 0-4 1,-33 2 0-16,-12 3 48 0,-26 0-28 15,-10 0 0-15,-18 2-16 0,-8-2 20 32,-6 0-16-32,-13-3 12 15,-5 1-12-15,-3-6 12 16,-3 2-16-16,-3-2 16 0,-1 0-16 0,-2 0-20 16,0 0 4-16,-3-2 12 31,-3 2 0-31,-6-6-4 0,3 6 4 0,-6-2-24 15,0 4 12-15,-3-4-92 16,3 2 52 0,0-5-248-16,0 2 160 0,3-5-748 15,3 5 492-15</inkml:trace>
  <inkml:trace contextRef="#ctx0" brushRef="#br0" timeOffset="24722.67">9402 14655 632 0,'-9'-2'236'0,"9"2"-184"0,-9 0-16 0,3 0 176 0,6 2-124 0,-6-2 88 0,3 3-104 0,-3-3 8 16,6 3-48-16,0-3 32 0,6 2-36 0,12-4 40 16,3 2-40-16,29-8-16 31,7 2-4-31,17-2 0 16,-2 6-4-16,17-4-4 15,-6 4 4-15,4-3-4 16,-13 5 0-16,-11-3 24 0,-13 3-12 0,-11-3 12 15,-6 3-12 1,-9-2 56-16,-7-1-40 0,-2 0 40 16,-6 1-36-16,0-1 0 15,-6 0-20-15,0-2 0 16,0 2-4-16,-3-2-24 16,0 5 8-16,0-3 4 15,0 1 4-15,3-1 16 0,0-2-8 16,0 2-4-16,0 1 0 15,0-1-4-15,-3 3 0 16,0 0-12-16,0 0 8 0,0 0-4 16,0 0 0-16,-3 0 8 31,3 3 0-31,-3-3 16 16,3 5-8-16,-12 0 32 15,3 6-24-15,-21-1 4 16,1 4-12-16,-31-4 12 15,4 3-12-15,-22-2 40 0,7-6-24 16,11-5-4 0,7 3-12-16,-4-3 12 15,9 0-12-15,1-3-20 16,11 3 4-16,3-2 12 16,13 4 0-16,2-2-160 15,6 3 84-15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21:19.287"/>
    </inkml:context>
    <inkml:brush xml:id="br0">
      <inkml:brushProperty name="width" value="0.05292" units="cm"/>
      <inkml:brushProperty name="height" value="0.05292" units="cm"/>
      <inkml:brushProperty name="color" value="#FF0000"/>
    </inkml:brush>
  </inkml:definitions>
  <inkml:trace contextRef="#ctx0" brushRef="#br0">10598 5154 572 0,'-3'-3'208'0,"3"3"-160"0,-44 8-12 0,-1 0 112 0,3 0-88 0,-62 5 116 0,6 1-100 0,-51 2 156 16,12-1-132-16,-29 1 32 16,20-2-80-16,-24-1 16 15,24 0-40-15,-6-2 16 16,30-1-24-16,-3-10 44 0,24 3-36 15,3-3 12-15,24 0-24 16,11-3 44-16,18 3-32 0,10-10 28 16,11 7-28-16,3-5 8 15,12 5-20-15,0-5 0 16,3 6-8-16,0-6-8 16,3 3 4-16,0-6-4 15,3 6 0-15,0-3-12 16,6-3 8-16,3-2 20 15,3 2-8-15,6-5-12 16,0 3 0-16,6-5 12 16,2 2-4-16,4-5-4 15,0 5 4-15,0 0-4 16,-1 3 0-16,-5-1-12 16,0 7 8-16,-9-1-4 15,0 5 0-15,-12 6 8 16,0 5 0-16,-21 13-20 15,-3 5 12-15,-26 14 12 16,-1-6 0-16,-9 3-12 16,10-2 4-16,-1-6 4 15,12-5 0-15,1-1 16 16,11-7-8-16,3-2 4 16,9-1-4-16,6-5 48 0,9 2-32 15,12-4 8-15,3 2-20 0,15-6-16 31,5 1 0-31,10 2-40 16,0-2 24-16,2 2-364 0,-2 3 212 16</inkml:trace>
  <inkml:trace contextRef="#ctx0" brushRef="#br0" timeOffset="975.46">12387 5260 860 0,'9'-3'320'0,"-9"3"-248"0,24 6-20 0,-3-9 208 0,6 3-152 0,41-11 44 0,10 3-88 0,58-7-40 0,-2 1-16 0,39-10 8 16,-15 9-8-16,14-7 4 15,-20 7-4-15,6-4-8 0,-21 6 4 0,-3 0 4 16,-27 5-4-16,-9-3 40 16,-17 3-20-1,-10 0 4 1,-11 3-16-16,-16-3 28 15,-11 3-24-15,-12-3 12 0,-3 8-16 0,-15-8-8 32,-3 8 0-32,-15-5 4 0,3 5-4 0,-9 0-20 15,3 0 8 1,-6-8 4-16,4 5 4 0,-7-5 52 16,9 5-28-16,-9-7 24 15,9 4-28-15,-6-4 0 16,7 2-12-16,-1-3 20 15,6 6-16-15,3 0-4 16,9 2-4-16,3 6-16 16,6 2 8-16,3 14-4 15,6 2 0-15,-4 13 32 16,4 3-12-16,-6 3-32 16,-3-3 12-16,-6-3-36 15,-3-2 28-15,-12-5-460 16,3-4 260-16</inkml:trace>
  <inkml:trace contextRef="#ctx0" brushRef="#br0" timeOffset="56962.89">10536 9678 572 0,'12'-10'208'0,"-12"10"-160"0,12-13-12 0,-9 5 144 0,3 5-104 0,0-5 128 0,3 3-116 0,-4-3 104 15,1 3-108-15,-3-3 52 0,0 2-76 0,-6 4 8 32,3 4-36-32,-14 12-32 15,-1 4 0-15,-27 17 104 16,3 4-56-16,-11 17 60 16,5 2-64-16,6 8 16 15,10-2-40-15,2-4-8 16,12-9-8-16,3-4-4 15,9-12 0-15,3-9 8 16,6-5-4-16,6-7 52 16,3-4-32-16,9-10 44 0,2 0-40 0,7-13 48 15,6 2-44-15,-3-12-24 16,-1 4-8-16,-2-13-8 16,-6 3 0-16,-6-8 16 15,-1 8-4-15,-8-3 8 16,0 9-8-16,-12 1-12 15,-3 12 4-15,-18 2 12 16,4 5-4-16,-22 8-4 16,3 3 4-16,-8 3-4 15,8 2 0-15,-3-5-12 16,15 3 8-16,3-9 12 16,10-2-4-16,2-5-224 15,6 0 124-15,0-3-492 16,6 5 328-16</inkml:trace>
  <inkml:trace contextRef="#ctx0" brushRef="#br0" timeOffset="58312.23">11468 9631 852 0,'-6'2'316'0,"6"-2"-248"0,-3 8-16 0,0-5 180 0,0 0-136 0,-6 2 132 0,3 0-136 0,-3-2 80 0,3 0-104 15,-3-3 56-15,6 2-72 0,-3-2 84 32,3 0-76-32,3-2 8 0,3 2-44 0,0-6 4 31,6 4-16-31,3-6-8 0,0 5 0 0,3-8 56 31,0 4-32-31,2-7-4 0,1 4-12 16,0-9 0-16,3 3-8 0,6-5-20 15,-3 5 8-15,2-8 20 16,-2 9-4-16,3-4-4 16,0 6 0-16,-3 0-16 15,-4 5 8-15,-2-3-4 16,0 6 0-16,-3-3 16 16,0 5-4-16,-3-5-4 15,0 6 4-15,-3-4-16 16,0 6 8-16,-3-2 12 15,-1 2-4-15,-5 0-4 16,0 5 4-16,-5 3-24 16,2 5 12-16,-9 19 48 15,0 2-20-15,-6 14 36 16,6-3-32-16,-6 0 20 16,6-3-24-16,-3-5 8 15,6-2-16-15,-3-4-8 16,7-4 0-16,-4-3 28 15,3-6-16-15,-3-2 4 16,6 0-12-16,-6-3-16 0,6 0 4 16,0-5 4-16,3 0 0 0,0-2-12 15,3-1 8-15,0-5-112 16,0 3 64-16,0-3-324 31,0 0 212-31</inkml:trace>
  <inkml:trace contextRef="#ctx0" brushRef="#br0" timeOffset="59230.6">11539 9774 600 0,'3'0'224'0,"-3"0"-176"0,9-3-12 0,-9 0 160 0,3 3-116 0,-3-2 80 0,0 2-92 0,0-3 60 0,0 6-72 0,0-3 76 15,0 0-76-15,0-3 52 16,0 3-64-16,0-3 104 16,0 6-88-16,0-3 44 15,0 0-60-15,0 0 20 16,0 0-36-16,0 0 8 16,0 0-20-16,0-3-8 15,3 3-4-15,3-2 12 16,3-1-8-16,9-5-4 15,2 3 0-15,16-8-4 16,3 5 0-16,6-3 0 16,-1 3 0-16,-5-2-20 0,-3 4 12 15,-4-2 12-15,-5 3 0 16,-6-3 8 0,0 6-8-16,-6-1-4 0,0 3 4 0,-4-3-4 15,-2 6 0-15,-3-3 0 16,0 0 0-16,-6 0 0 15,0 0 0-15,0 0 16 16,0 0-8-16,0 0 4 16,0 0-4-16,0 0 4 15,0 0-8-15,0 0-12 16,0 0 4-16,3 0 12 16,0 0-4-16,0 0 8 15,0 0-8-15,0 0-124 16,3 0 64-16,-3 0-420 15,0 0 268-15</inkml:trace>
  <inkml:trace contextRef="#ctx0" brushRef="#br0" timeOffset="71637.38">9679 10607 1040 0,'6'-8'384'0,"-6"8"-300"0,3-8-20 0,-3 6 68 0,0 4-84 0,0-2 44 15,0 0-56-15,-3 0 44 0,3 3-48 0,-9 0 56 16,0 5-52-16,-12-3-8 0,3 3-16 0,-6 0 24 31,3 0-20-31,-2-3 4 16,5 0-12-16,0-5 4 0,6 3-8 0,0-3 8 31,6 0-8-31,-3 0 24 16,6 0-16-16,-3 0 12 0,6 0-12 0,-6 0 12 31,6 0-16-31,-6 0 4 0,6 2-4 15,-6 1 4-15,0 5-8 16,-5 0 8-16,5 5-8 0,-6 0 40 16,3 1-20-16,-3 4-32 15,6 1 4-15,-3 2 8 16,6 0 0-16,-6-2 60 16,6-1-36-16,-3-5-12 31,6-2-8-31,-3-6 16 0,6-2-12 0,0-11 32 15,3 3-28-15,9-11-4 16,6 0-8-16,12 0 4 16,-1 5-4-16,4 6-28 15,0 8 12-15,-10 10 4 16,-5 8 8-16,-15 11 68 16,-6 2-36-16,-21 6 16 15,-2 0-32-15,-13-3 0 16,3-3-8-16,-3-7-40 15,10-4 16-15,-1-4-248 16,9-6 144-16,0-8-424 16,6 1 304-16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23:06.430"/>
    </inkml:context>
    <inkml:brush xml:id="br0">
      <inkml:brushProperty name="width" value="0.05292" units="cm"/>
      <inkml:brushProperty name="height" value="0.05292" units="cm"/>
      <inkml:brushProperty name="color" value="#FF0000"/>
    </inkml:brush>
  </inkml:definitions>
  <inkml:trace contextRef="#ctx0" brushRef="#br0">19367 7824 1848 0,'-29'0'684'0,"32"-6"-528"0,-9-12-48 0,3-1-32 0,6 6-64 0,-3-21 12 0,6 2-12 0,0-10-228 0,5 5 120 0</inkml:trace>
  <inkml:trace contextRef="#ctx0" brushRef="#br0" timeOffset="605.91">19489 7697 1528 0,'-23'-27'564'0,"23"27"-436"0,-30-31-40 0,18 12 140 31,3 6-144-31,-3-22 20 16,6 4-64-16,9-22 16 16,9 2-28-16,24-7-28 15,8 11 0-15,19 12-20 16,2 17 12-16,10 31-4 15,-7 13 4-15,-5 25-28 16,-10 4 20-16,-29 19-4 16,-9-5 12-16,-30 8 32 15,-3-11-12-15,-17-5 92 16,-1-11-56-16,-15-13 32 16,7-8-48-16,-13-13 16 15,9-5-28-15,-2-25-8 16,14-1-8-16,3-30-224 15,13-3 120-15,11-10-392 0,9 10 276 0</inkml:trace>
  <inkml:trace contextRef="#ctx0" brushRef="#br0" timeOffset="891.91">20603 7564 1620 0,'0'0'600'0,"0"0"-464"0,15 3-40 0,-1-3 80 0,4 0-116 0,30-3 8 16,8 1-40-16,16-3-16 0,-1 5-8 0,-2-3-120 0,-7 6 64 0,-2-3-464 31,-7 0 288-31</inkml:trace>
  <inkml:trace contextRef="#ctx0" brushRef="#br0" timeOffset="1921.81">22005 7242 1152 0,'6'-11'428'0,"-6"11"-332"0,6-13-28 0,-4 2 200 0,1 9-160 0,0-6 80 0,0 2-112 0,-3-2 64 0,3 3-80 0,-3-3 48 16,0 3-64-16,0-3 40 16,3 3-48-16,-3-3 0 15,3 5-24-15,0-2 12 16,0 2-16-16,0-2-20 15,3 2 4-15,3-2 12 16,0 2 0-16,6-2-12 16,0 2 4-16,9-5 20 15,-1 6-8-15,7-6-20 16,0 5 4-16,0 1 12 16,0 2 0-16,-4-3-12 15,1 6 4-15,-3-3-4 16,0 5 0-16,-6-3 0 15,-4 4 0-15,-2-1 8 16,0 3 0-16,-6 0-12 16,3 0 8-16,-12 2 20 15,3 4-8-15,-12 2-20 0,3-1 4 16,-14 7 12 0,-1 1 0-16,-12 1 8 15,3-3-8-15,-5 3-4 16,8 0 4-16,-6 0-16 0,9 0 8 0,-2-3 20 31,8 0-8-31,-3-2 16 16,6-4-16-16,0-1 16 0,6-1-16 0,0-3 4 15,3 1-4-15,3-6 4 16,4 3-8-16,-1-2-4 16,3-1 4-16,3-3 12 15,2 4-8-15,4-6 4 16,3 2-4-16,6-2 12 15,6 0-12-15,9 0-12 16,2 0 0-16,4 0 4 16,-3 0 0-16,-3 0 8 15,-7 0-4-15,-2 0-116 16,-3 0 60-16,-3-2-348 16,0 2 220-16</inkml:trace>
  <inkml:trace contextRef="#ctx0" brushRef="#br0" timeOffset="2676.34">22698 7197 860 0,'-3'-14'320'0,"3"14"-248"0,-3-13-20 0,0 8 304 0,6 2-204 0,-3-2 132 0,3 2-164 0,-3-2 64 0,3 5-104 0,0-5 24 15,3 5-60-15,0-3 20 16,3 3-36-16,0-3 0 16,3 3-16-16,3-5 0 15,3 5-4-15,2-2-8 16,1 2 4-16,0-3-4 31,0 3 0-31,0-3 0 16,0 3 0-16,-1-2-12 0,1 4 8 15,0-2 12-15,0 0-4 0,0 0-4 16,3 0 4-16,-4 0-4 16,1 0 0-16,0 0 0 15,0 3 0-15,0 0 0 16,-3-1 0-16,-4 1 0 15,-2-1 0-15,-6 1 0 16,3 0 0-16,-9-1 16 16,3 4-8-16,-9-1 24 15,3 3-20-15,-9 0-4 16,0 0-4-16,-8 2 12 16,2 1-8-16,-3 2-12 15,3 0 0-15,-3-2 12 16,9 2-4-16,-3-2-4 15,1-1 4-15,2-2 4 16,6 0-4-16,-3-2 16 16,6-1-12-16,-3-2 16 0,3-1-16 0,0-2-12 15,3 3 0 1,3 2-4-16,3 3 0 16,3 5 8-16,6 6 0 0,3 5 0 15,-1 2 0-15,-5 1 0 16,0-4 0-16,-12 1 104 15,-3-3-56-15,-12-2 52 16,3-1-60-16,-14-4-4 16,5-4-20-16,-9-2-100 15,6-3 48-15,-9-5-88 16,7 0 72-16,-7-5-212 16,6 2 148-16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38:45.128"/>
    </inkml:context>
    <inkml:brush xml:id="br0">
      <inkml:brushProperty name="width" value="0.05292" units="cm"/>
      <inkml:brushProperty name="height" value="0.05292" units="cm"/>
      <inkml:brushProperty name="color" value="#C00000"/>
    </inkml:brush>
  </inkml:definitions>
  <inkml:trace contextRef="#ctx0" brushRef="#br0">6110 15542 624 0,'3'-6'228'0,"-3"6"-176"0,3 6-16 0,-6-6 192 0,3 0-132 0,-3 0 164 0,3 2-148 0,-3-2 48 0,0 3-92 0,-3-3 68 16,6 3-80-16,-6-6 36 15,6 3-56-15,-3-3 52 16,6 3-52-16,-3-8 64 16,6 3-60-16,0-8 36 15,6 5-44-15,3-5-28 16,-1 2-4-16,10 0 0 15,0 4 0-15,6-1 8 16,3 5-4-16,-10 6 8 0,4 2-8 0,-12 3-12 16,0 5 4-16,-12 3 4 15,0 0 0-15,-15 2-12 32,0 4 8-32,-12-1 12 15,6-3-4-15,-2 1-4 0,-1-1 4 0,0 1 4 31,6-3-4-31,0 0-20 0,9-3 8 0,-6 0 20 16,6 0-4-16,0-2-40 16,6-1 20-16,0-2 20 15,3 3-4-15,0-3 52 16,3 0-28-16,3-6 20 16,3 1-28-16,3-6 28 15,3 3-32-15,6-5 12 16,0 0-16-16,5-6-8 15,-2 6 0-15,0-3 12 16,-3 3-8-16,-3-1-20 16,-1 4 4-16,-5-1 12 15,0 6 0-15,-3-3-144 16,0 2 76-16,-6 1-332 0,3 0 216 0,-6-3-420 16,0 0 340-1</inkml:trace>
  <inkml:trace contextRef="#ctx0" brushRef="#br0" timeOffset="299.66">6616 15507 932 0,'3'-10'348'0,"-3"10"-272"0,3 0-20 0,-3 2 148 0,0 6-124 0,0 5 152 0,0 3-132 0,0 6 92 15,6-1-112-15,-3 5 20 32,3 1-60-32,-3-1-16 0,0 1-12 0,0-4 0 15,0-2-8-15,-1-5 24 16,1-2-16-16,-3-9-172 15,3 0 88-15,-3-7-536 16,3 2 336-16</inkml:trace>
  <inkml:trace contextRef="#ctx0" brushRef="#br0" timeOffset="731.38">6976 15568 1132 0,'3'-8'420'0,"-3"8"-328"0,9-8-24 0,-6 3 148 15,3 2-132-15,0-5 52 16,0 6-76-16,0-6 16 16,3 5-44-16,-1-2 16 15,4 2-28-15,0 6-16 16,0 5-8-16,3 2 12 0,0 6-4 16,-6 3-4-16,3-1 4 0,-9 3-4 15,0-2 0-15,-12-1 76 16,3-2-40-16,-9-2 24 15,0-4-40-15,-6-5 8 16,3-2-16-16,-2-8 28 16,8 2-24-16,-3-7 32 15,9 2-32-15,3-3-32 16,3 3 8-16,3 0-148 16,3 3 84-16,3 0-372 15,6 5 244-15</inkml:trace>
  <inkml:trace contextRef="#ctx0" brushRef="#br0" timeOffset="1213.02">7393 15573 1172 0,'9'-10'436'0,"-9"10"-340"0,9-13-24 0,-7 5 144 0,1 2-132 0,-3-4 80 0,3 2-96 0,-3-3 24 0,6 6-52 0,0 0-24 16,0 5-8-16,3 8-20 15,0 2 8-15,0 9 4 16,3-1 0-16,-3 3 0 16,0 1 0-16,-6-4 68 15,3 1-36-15,-15-4 92 32,3-1-68-32,-9-9 8 0,0-2-40 15,-9-9-12-15,3 1-8 16,-5-6 64-16,8 1-36 0,0-3-12 15,6 5-12-15,3-3-8 16,9 3 0-16,6 0-12 16,3 3 8-16,3 0-136 15,3 5 72-15,0-3-356 0,3 3 236 0,-7 0-524 32,4 5 400-32</inkml:trace>
  <inkml:trace contextRef="#ctx0" brushRef="#br0" timeOffset="1612.11">7973 15608 1224 0,'3'-3'456'0,"-3"3"-356"0,0-3-28 0,0 1 172 0,6 2-148 0,0-5 88 0,3 2-112 0,6-2-28 0,6 2-28 0,5-5 4 16,4 5-12-16,12-2-12 16,-6 5 0-16,2-3 4 15,-5 3 0-15,-3 0-204 16,-6 3 112-16,-7-3-164 16,1 3 144-16,-9-1-340 15,0 1 256-15</inkml:trace>
  <inkml:trace contextRef="#ctx0" brushRef="#br0" timeOffset="1889.83">8184 15462 1196 0,'3'-10'440'0,"-3"10"-340"0,0 2-32 15,-3 4 188-15,3 2-156 0,-3 5 116 16,0 5-124-16,0 3 48 16,3 3-80-16,0 0 8 15,3-3-36-15,0 3-12 16,0 0-12-16,-3-3 4 16,3-2-8-16,-6-6-224 15,3 0 124-15,-6-5-680 16,1 3 432-16</inkml:trace>
  <inkml:trace contextRef="#ctx0" brushRef="#br0" timeOffset="2838.44">8732 15380 1016 0,'9'-13'376'0,"-9"13"-292"0,3-5-20 0,-3 2 112 0,0 6-108 0,-3 2 0 0,0 6-44 0,-6 7 44 16,3 3-36-16,-3 6 36 15,6-1-36-15,0 1 44 16,6-4-44-16,0-1 72 15,6-1-56-15,0-5 8 16,0 0-32-16,3-6 4 16,0 1-16-16,-3-6-8 15,3 3 0-15,0-5-32 16,0-1 16-16,2-2-232 0,1 0 132 0,3-2-400 16,0 2 284-16</inkml:trace>
  <inkml:trace contextRef="#ctx0" brushRef="#br0" timeOffset="3132.28">8929 15494 624 0,'-3'-3'228'0,"3"3"-176"0,0 6-16 0,0-4 212 31,0 4-144-31,-3 2 152 16,3 5-148-16,-6 3 68 15,3 0-104-15,-3 2 96 16,6 3-96-16,0 0 60 16,6-2-76-16,-3 2 24 15,6-2-48-15,0-4 0 16,2 1-20-16,-2-5 0 16,0-1-4-16,-3-2-104 0,3-2 52 0,-9-4-456 15,0 1 276-15</inkml:trace>
  <inkml:trace contextRef="#ctx0" brushRef="#br0" timeOffset="3982.91">9318 15536 288 0,'3'-8'108'0,"-3"8"-84"0,6-2-4 0,-3-1 172 0,0 3-108 0,0-3 196 0,0 3-160 0,-3 0 108 0,3 6-132 0,-6-4-4 16,3 4-56-16,-9 2-16 15,3 0-12-15,-8-3 36 16,5 3-20-16,-6-6 48 31,6 1-40-31,-3-6 36 0,3 3-36 0,-6-10 80 16,9 2-64-16,0-11 40 16,3 1-52-16,6-11 24 15,3 5-32-15,3-8-16 16,9 8-8-16,-6 6 56 15,3 7-32-15,0 14 8 16,2 10-24-16,1 14-8 16,0 2 0-16,-3 8 92 15,-3-3-52-15,-6 3 96 16,-3 0-80-16,-9 0 44 16,3-2-64-16,-9-4 40 15,3-4-44-15,-3-6 8 16,6-5-28-16,-6-5 0 0,6-1-8 0,-3-2 4 15,4 3-8-15,-7-3-4 16,6 2 4-16,-3-2-4 31,3 0 0-31,-3-5-12 0,6 2 8 0,0-5-48 32,6 0 24-32,0-8-276 15,3 3 168-15</inkml:trace>
  <inkml:trace contextRef="#ctx0" brushRef="#br0" timeOffset="4768.31">9732 15679 528 0,'6'-5'196'0,"-6"5"-152"0,3-3-12 0,3 1 272 0,3 2-172 0,6-3 240 0,0 0-216 0,6-2 128 16,-1 5-168-16,7-5 20 31,0 5-84-31,3-3-28 0,-3 3-16 0,-1-3 8 31,-2 6-8-31,-3-3-248 16,-3 5 128-16,-6 1-808 15,0 2 508-15</inkml:trace>
  <inkml:trace contextRef="#ctx0" brushRef="#br0" timeOffset="6121.43">10206 15579 800 0,'11'-8'296'0,"-11"8"-232"0,-9 0-16 0,7-3 88 0,2 3-84 0,-3-3 104 0,3 3-92 0,-3-2 24 0,3 4-52 0,-3-2 40 16,3 0-44-16,-3-2 92 15,3 2-72-15,-3-5 72 0,3 5-68 0,-3-3 56 31,6 3-60-31,-3-3 32 16,0 3-48-16,0-2 16 0,6-1-32 0,-3-2 72 16,0 2-56-16,-3-2-12 15,3 2-16-15,-3-5-8 16,2 5 0-16,1-4 0 31,3 1 0-31,3-2 8 16,0 3-4-16,3-3-20 15,0 3 8-15,3-3 12 16,3 5 0-16,0 1 8 16,3 4-8-16,-4 3-12 0,1 6 4 0,-6 5-4 15,0 0 0-15,-12 5 16 16,0 0-4 0,-18 6-4-16,3-1 4 0,-8 6 4 15,2-3-4-15,-6 0-4 16,6-3 4-16,0-4-24 15,9-1 12-15,-3-5 84 16,6-3-44-16,1-5 52 16,2 0-48-16,0-6-36 0,6 4-4 15,-3-6-8 1,3 0 4-16,-3 0 0 16,6 0 0-16,-3 2 8 15,3 1 0-15,0-3 8 16,0 3-4-16,0-3-12 15,6 0 4-15,2-3 20 16,1 0-8-16,6-2-4 16,0 0 0-16,3-3-24 15,3 5 12-15,-3-5 4 0,-4 6 4 16,1-4-12 0,-3 6 8-16,-3-2 28 15,3 4-12-15,-6-2-12 16,-3 3-4-16,-6 0-4 15,3-1 0-15,-3 1 24 0,3 0-8 0,-3-3-4 16,0 0 0-16,0 0-4 31,0 0 0-31,0 0-12 16,0 0 8-16,0 0 20 16,0 0-8-16,3 0-28 15,0 2 8-15,0-2 32 0,0 3-12 0,-3-3 0 16,0 0-4-16,0 0-16 15,0 0 8 1,0 0 20-16,0 0-8 0,3 0-4 16,0 3 0-16,0-3-136 15,0 2 72 1,-3 1-164-16,3-1 128 0,-6 1-288 31,3 0 216-31,-6 2-504 0,0 0 376 0</inkml:trace>
  <inkml:trace contextRef="#ctx0" brushRef="#br0" timeOffset="8249.15">10619 15465 664 0,'0'-16'244'0,"0"16"-188"0,9-24-16 0,-3 11 180 0,0 2-128 0,0-7 156 0,3 5-140 0,-3-6 96 0,3 6-120 0,3 8 72 16,0 5-92-16,3 18-32 31,2 9-20-31,7 18-12 0,3 5 0 0,-6 21-12 15,0-2 8-15,-15 8 180 32,0-8-96-32,-12-6 28 15,-3-10-64-15,-9-5 8 0,0-11-32 16,-3-8-28 0,6-5 4-16</inkml:trace>
  <inkml:trace contextRef="#ctx0" brushRef="#br0" timeOffset="8981.56">5889 15214 1172 0,'-5'-16'436'0,"5"16"-340"0,-21 5-24 0,6 13 160 0,0 4-140 0,-18 23 68 0,12 8-92 0,-5 7-32 16,8-4-20-16,12 5 48 0,6-8-36 0,6 0 8 31,12-6-24-31,8-4 0 16,7-6-4-16,-3-6 4 16,0-4-8-16,-7-3-12 0,-2-1 4 15</inkml:trace>
  <inkml:trace contextRef="#ctx0" brushRef="#br0" timeOffset="17943.84">7271 16925 560 0,'-3'-5'208'0,"3"5"-164"0,-3 0-8 0,0 0 48 0,3 0-52 0,-3 0 128 0,3 0-88 0,-3 0 160 16,3 0-132-16,-3 0 172 15,3 3-152-15,-3-1 96 16,0 1-124-16,0-3 100 31,3 0-108-31,3 0 88 0,3 3-96 0,9-3 4 0,3 0-48 16,8-3-4 0,1 3-16-16,6-5-16 15,-3 2 0-15,-4-2 12 16,1 2-4-1,-3-5 8-15,-3 6-8 0,-3-1-64 16,-3 6 32-16,-7-3-268 16,-2 5 160-16,0 0-452 0,0 3 332 15,-3 0-632-15</inkml:trace>
  <inkml:trace contextRef="#ctx0" brushRef="#br0" timeOffset="18725.65">7714 16716 1028 0,'3'-5'380'0,"-3"5"-296"0,3-5-20 0,-3 0 200 0,0 5-156 0,0-6 108 0,6 1-128 0,0-8 60 0,3 5-88 0,0-5 4 16,0 5-40-16,3-6-4 15,3 4-12-15,2-3-16 16,1 5 4-16,0 2 20 0,0 4-8 0,0 7-20 16,0 3 4-16,-3 13-12 15,-3 6 8-15,-10 10 24 16,1 0-4-16,-14 2-4 15,2-2 0-15,-12-5-4 16,6-5 0-16,-6-6 0 16,3-3 0-16,0-5-12 31,6-2 8-31,1-3 20 16,5-3-8-16,0-5 68 15,6 3-44-15,6-3 4 0,3 0-20 16,5-3 8-16,7 3-16 0,-3-2-12 15,3 2 0-15,-3-3 4 16,0 6 0-16,-3-3-12 16,-1 0 8-16,-2 0 12 15,0 0-4-15,-3-3-36 16,3 3 16-16,-3-3-216 16,3 1 132-16</inkml:trace>
  <inkml:trace contextRef="#ctx0" brushRef="#br0" timeOffset="19096.12">8125 16388 1236 0,'9'-16'456'0,"-9"16"-352"0,0-8-32 0,0 11 164 0,6 2-144 0,3 9 140 0,3 4-132 0,11 17 60 0,4 4-92 0,6 25-8 31,3 2-40-31,-4 11-20 0,1-3-4 0,-3 5 100 16,-12 0-52-16,-9-2-8 15,-9-5-24-15,-15-9 16 0,-9-10-16 16,-12-11 4-16,-14-7-8 16,-7-9-84-16,-2-7 40 0,-1-6-472 15,7-5 284 1,11-5-824 0,3 5 588-16,6 2 0 15</inkml:trace>
  <inkml:trace contextRef="#ctx0" brushRef="#br0" timeOffset="19827.25">7143 16470 840 0,'-9'-13'312'0,"9"13"-244"0,-18-8-16 0,6 8 304 0,6 8-204 0,-15 5 300 0,3 3-256 0,-9 21 164 16,4 6-204-16,-1 23-24 15,6 0-80-15,3 5 8 16,15-5-32-16,15 3 36 0,6-5-36 15,0-9 40-15,2-4-40 16,-2-14 92-16,-3-8-68 16,0-5-4-16,-3-6-32 0,0-2-12 0,-3-5 0 15,0-1 4-15,0-2-4 16,-1-3 8-16,1 1-8 0,0-1-12 16,-3 0 4-16,0-2 4 15,0-1 0-15,-3 1 0 16,-6-3 0-16,0 0-64 15,3-3 36 1,-3-2-128-16,0-3 84 0,0-2-148 16,0-1 120-16,-3 3-496 15,0 6 332 1</inkml:trace>
  <inkml:trace contextRef="#ctx0" brushRef="#br0" timeOffset="22145.3">9226 16785 1256 0,'6'13'464'0,"-6"-13"-360"0,9 8-28 0,-6-5 320 0,0 0-232 0,6-1 84 0,3 1-148 0,-3-6 4 0,0 3-64 0,-6-5-16 31,3 0-12-31,-9-1-20 0,3 4 4 0,-6 2 20 16,0 2-8-16,-3 1-4 31,6 5 0-31,-3-3-4 0,3 1 0 0,3-6 60 16,3 2-32-16,-6-4-4 15,3-1-12-15,-3-5-12 16,6 3 4-16,-6-3-112 16,3 5 60-16,-6 0-316 15,6 6 204-15,-3 0-608 16,0 5 428-16</inkml:trace>
  <inkml:trace contextRef="#ctx0" brushRef="#br0" timeOffset="25117.3">11932 15576 1328 0,'12'-5'492'0,"-12"5"-380"0,6 0-32 0,-3 0 316 0,0 2-232 0,3 1 32 0,0 2-120 0,-3 1 12 0,0-1-52 0,-3 0 8 16,3 0-28-16,-3-2 44 16,3 0-32-16,-3-3-16 15,0 0-4-15,0-3 8 16,0 3-8-16,0-3 16 0,0 1-16 0,0-3-144 16,0-1 72-16,-3 1-544 15,0 5 336-15</inkml:trace>
  <inkml:trace contextRef="#ctx0" brushRef="#br0" timeOffset="25698.67">13251 15227 976 0,'23'-21'360'0,"-23"21"-280"0,3-3-20 0,-9 8 284 0,0 6-200 0,-17 21 232 0,-1 5-216 0,-12 26 8 0,6-2-100 0,4 13-44 16,8-5-16-16,12 5-8 15,12-11 0-15,12-2 8 16,2-10-4-16,7-14-108 0,3-8 56 0,0-11-332 31,-1-5 212-31,1-7-740 0,-3-4 508 0</inkml:trace>
  <inkml:trace contextRef="#ctx0" brushRef="#br0" timeOffset="26482.8">13471 15433 892 0,'-12'0'332'0,"12"0"-260"0,-3 0-20 0,0 0 256 15,6 0-180-15,-3-2 132 16,0 2-148-16,0-3 60 16,3 0-100-16,0-2-20 15,0 5-32-15,3-5 48 16,0 2-40-16,6-5-4 16,0 5-12-16,5-7 44 15,1 5-32-15,9-9 0 16,0 6-16-16,6-5-8 0,-4 5 4 0,1-2-16 15,-3 4 8-15,0-2-4 16,0 3 0-16,-4 0 16 31,-2 2-4-31,-3-2-4 0,3 5 4 0,-6-5 4 32,-3 5-4-32,-6 0-12 0,3 8 4 0,-7-6-4 15,1 6 0-15,-6 3 32 16,3-1-12-16,-8 3 4 15,2 3-8-15,-9 3 12 16,0-1-12-16,-9 1 4 16,6-1-4-16,-3-4 4 15,3-1-8-15,1-3 24 16,5-2-16-16,3-2 4 16,6 2-8-16,9 2 4 15,3 3-8-15,6 6-12 16,5 0 4-16,-2-1 4 15,3 3 0-15,-9 0 52 16,0 1-28-16,-12-1 52 16,-3-3-44-16,-15-2 4 15,3 0-24-15,-18-5 12 0,4-1-16 0,-13-7-260 16,9 2 140-16,-2-2-548 31,8 2 368-31</inkml:trace>
  <inkml:trace contextRef="#ctx0" brushRef="#br0" timeOffset="27100.48">14462 15301 1016 0,'0'-13'376'15,"0"13"-292"-15,3-6-20 0,-3 1 184 0,0 5-148 0,-3-5 144 0,0 5-140 0,-9-3 60 0,0 3-96 0,-9 0 24 16,6 3-52-16,-11-1 28 0,5 6-36 0,-9 0 16 16,9 3-28-16,-9-1 16 15,10 1-20-15,-7 2 20 31,6 0-24-31,-3-2 40 0,6 2-28 0,3-2-4 16,7-1-12-16,2-2 4 31,3 3-8-31,9 0-4 16,5 2 4-16,10 0 4 16,6 3-4-16,9 2-12 0,0 4 4 15,-1-4 12 1,-5 1-4-16,-9-1-20 15,-3 1 8-15,-15-1 20 16,-3-2-4-16,-15 0-4 16,3 2 0-16,-15-2 12 15,6-2-8-15,-14-6-312 0,5-1 168 0,-9-4-628 32,9 2 428-32</inkml:trace>
  <inkml:trace contextRef="#ctx0" brushRef="#br0" timeOffset="27420.1">14700 15417 1196 0,'15'-13'440'0,"-15"13"-340"0,30-8-32 0,-12 5 64 0,2 6-88 0,13 5 24 0,3 5-36 0,3 11-20 0,-4 5-8 0,-8 3 48 15,-6-3-28-15,-15-2 140 16,-6-6-92-16,-18-3 108 16,-3-2-100-16,-14-8 12 15,2 0-56-15,-9-11-24 0,9 1-4 0,1-9 8 31,8 0-8-31,3-10-40 0,9 3 20 0,6-6-308 16,9 8 180-16</inkml:trace>
  <inkml:trace contextRef="#ctx0" brushRef="#br0" timeOffset="27851.23">15295 15473 1016 0,'-6'-8'376'0,"6"8"-292"0,12-13-20 0,-6 5 252 0,3 2-184 0,0-4 140 15,0 2-156-15,6-3 8 32,0 6-76-32,9 5 8 15,0 5-36-15,2 14-16 16,1 5-8-16,-6 5 4 0,-3 3 0 0,-15-3 60 16,0-3-32-16,-24-5 52 31,0-5-48-31,-21-5-8 15,7-3-12-15,-10-8 0 16,6-3-8-16,4-10 16 16,8 0-12-16,6-17 16 15,12 4-16-15,12-16-40 16,6 5 20-16,9 2-264 16,3 11 156-16,0 11-500 0,-1 8 348 15</inkml:trace>
  <inkml:trace contextRef="#ctx0" brushRef="#br0" timeOffset="29251.39">15885 15507 728 0,'-9'0'268'0,"9"0"-208"0,-3 3-16 0,0-3 184 0,6 0-132 0,0 0 148 0,3 0-140 0,9-3 96 0,6 3-116 16,8-5 36-16,4 2-72 0,6-5-24 31,-4 3-16-31,4-3 16 16,-6 5-12-16,3-2-4 16,-10 3-4-16,-2-1-68 15,-3 3 36-15,-9 0-392 16,0 5 228-16</inkml:trace>
  <inkml:trace contextRef="#ctx0" brushRef="#br0" timeOffset="29753.8">16075 15348 676 0,'-3'-7'248'0,"3"7"-192"0,0-3-16 0,0 0 332 0,0 6-212 0,0-3 156 0,6 5-184 0,-3 6 40 0,3 5-100 0,0 10-24 16,0 1-28-16,-3 4-8 16,0 1-4-16,-3 0 4 31,3-3-8-31,-6-5 8 0,3-3-8 16,-6-3 16-1,0-2-12-15,-3-2-304 0,3-4 164 16,-6-2-540-16,6 0 376 0</inkml:trace>
  <inkml:trace contextRef="#ctx0" brushRef="#br0" timeOffset="31186.15">16543 15470 684 0,'-3'3'252'0,"3"-3"-192"0,0-3-20 0,0 1 232 0,3 2-156 0,0-6 148 0,6 1-152 0,-7-6 80 16,4 1-108-16,-3-9 68 16,3 6-88-16,3-8 28 15,3 5-52-15,6-3-4 16,3 6-24-16,6 0-16 15,-1 5 0-15,4 5 4 16,-3 9 0-16,-3 10-12 16,-3 5 8-16,-12 11-4 0,-6-1 0 15,-18 6 8-15,0 0 0 0,-18-2 16 32,6-3-8-32,-8-3-4 15,8-6 0-15,0-1-4 16,6-4 0-16,6-7 32 15,6-1-16-15,3-7 120 16,3 0-80-16,9-6 32 16,3 0-52-16,6-2 12 15,6 0-28-15,3-3 8 16,3 2-16-16,-1-1-16 0,1 4 0 0,-3 0 12 16,0 3-4-16,-6-2 8 15,-3 4-8-15,-4-2-4 16,-2 3 4-16,-6-3-224 15,0 3 120-15,-3-3-332 16,0 0 244-16,3 0-448 16,3 0 356-16</inkml:trace>
  <inkml:trace contextRef="#ctx0" brushRef="#br0" timeOffset="39308.94">17087 15354 1132 0,'0'-11'420'0,"0"11"-328"0,6-10-24 0,-3 4 216 0,3 6-168 0,-3-5 52 0,3 5-100 0,-3 3 20 16,3 5-52-16,-3 7 44 15,0 7-48-15,-6 7 48 0,3 3-48 16,-6-1-16-16,3 1-8 0,-3-6 0 16,6-2-4-16,-6-5-12 31,6-1 4-31,-3-4 28 15,3-1-12-15,-3-8 4 16,6-2-8-16,-3-6-288 0,3 3 152 0,0-3-476 16,3 6 340-16</inkml:trace>
  <inkml:trace contextRef="#ctx0" brushRef="#br0" timeOffset="39674.86">17498 15520 1248 0,'6'6'460'0,"-6"-6"-356"0,9 0-32 0,-3 0 280 0,0 0-208 0,9-3 64 0,6 0-124 0,8-2-48 0,4 0-24 0,6-3 4 31,-1 3-8-31,-2-3 4 15,-3 5-4-15,-6-2-8 16,-3 2 4-16,-10 0-280 0,1 3 152 0</inkml:trace>
  <inkml:trace contextRef="#ctx0" brushRef="#br0" timeOffset="39976.01">18061 15277 1404 0,'0'0'516'0,"0"0"-400"0,3 40-32 0,-3-16 184 31,0-1-164-31,0 12 88 16,0 2-108-16,0-3-48 16,0-2-24-16,0-6-12 15,3-2 0-15,-3-5 8 16,3-3-4-16,0-6-232 0,3-2 124 0</inkml:trace>
  <inkml:trace contextRef="#ctx0" brushRef="#br0" timeOffset="40543.33">18373 15052 1068 0,'-3'-21'396'0,"3"21"-308"0,12-3-24 0,-6 9 336 0,0 4-232 0,6 11 128 0,3 3-176 0,6 26-32 0,-1 6-56 0,-5 18 32 16,0 0-36-16,-12 0 12 16,0-8-24-16,-9 3 8 15,0-11-12-15,-6 1 12 16,0-12-16-16,-5-7 4 15,-1-6-4-15,-3-7-244 16,6-6 128-16</inkml:trace>
  <inkml:trace contextRef="#ctx0" brushRef="#br0" timeOffset="42912.79">4446 15605 872 0,'0'-10'324'0,"0"10"-252"0,6-8-20 0,0 2 304 0,0 6-204 0,3-5 168 0,0 5-184 0,2-5 84 15,4 2-128-15,9-5 24 16,0 3-72-16,6-3-32 16,3 5-12-16,-1-5 8 0,4 6-4 0,3-6-4 15,-7 5 4-15,1-2-4 32,3 2 0-32,-12-2-108 15,2 5 60-15,-14-3-172 16,3 6 120-1,-12-3-232-15,0 5 184 16,-9 0-376-16,0 3 292 0</inkml:trace>
  <inkml:trace contextRef="#ctx0" brushRef="#br0" timeOffset="43202.97">4547 15679 932 0,'0'0'348'16,"0"0"-272"-16,9 0-20 0,-6 0 236 0,3 0-172 0,3-2 136 15,3 2-148-15,6-6 20 32,2 4-76-32,1-4-56 15,0 4 0-15,0-6 4 16,0 5 4-16,0-5-4 15,-4 3 4-15,-2 0 12 0,0 2-8 16,-6 0-12 0,3 3 0-16,-12-2-268 15,3 4 144-15,-3 1-412 0,0 2 304 16</inkml:trace>
  <inkml:trace contextRef="#ctx0" brushRef="#br0" timeOffset="43463.06">4523 15872 1112 0,'0'-5'412'0,"0"5"-320"0,9-5-28 0,-3 2 188 16,9 3-152-16,6-5 20 15,0 2-72-15,8-5-12 16,-2 3-24-16,6-3 0 16,-6 3-4-16,0-3 12 15,-4 5-12-15,-2-2-172 16,0 5 92-16</inkml:trace>
  <inkml:trace contextRef="#ctx0" brushRef="#br0" timeOffset="44129.38">4720 17113 1236 0,'6'-10'456'0,"-3"4"-352"15,3-2-32-15,-3 6 216 0,5-3-172 0,1-3 60 0,12 0-104 0,3-3-36 0,15 0-20 0,8 1-24 0,1-1 4 16,0 3 4-16,-7 3 0 16,-5 2 8-16,-6 3-4 15,-9 0 8-15,-6 0-8 16,-4 0-212-16,-2 3 112 0,-3 2-244 16,-6 1 192-16,-6 2-668 15</inkml:trace>
  <inkml:trace contextRef="#ctx0" brushRef="#br0" timeOffset="44331.47">4776 17216 1112 0,'-15'6'412'0,"9"-6"-320"0,9 2-28 0,-3-2 256 0,9 0-188 31,3-2 124-31,9-1-148 0,6-5 8 0,12 0-68 15,-1 0-36 1,7 6-12-16,-9-1 8 0,-1 6-4 0,-2-1-268 31,-6 4 148-31,-3-1-468 0,-1-2 328 16</inkml:trace>
  <inkml:trace contextRef="#ctx0" brushRef="#br0" timeOffset="44893.33">4800 17399 632 0,'-9'-5'236'16,"9"5"-184"-16,-6 0-16 0,3 0 264 0,3 0-172 0,0 0 264 0,0 0-220 0,6 0 116 0,6 0-168 0,6-3-4 0,12 0-68 15,5-2-24 1,10 0-12-16,-9 0 0 16,0 2-8-16,-13 0-248 15,4 1 132-15,-12 2-464 16,0 0 320-16,-9 2-536 15</inkml:trace>
  <inkml:trace contextRef="#ctx0" brushRef="#br0" timeOffset="48783.56">10161 16486 768 0,'15'-16'284'0,"-15"16"-220"0,-9 3-20 0,-3 2 364 0,3 6-232 0,-21 21 220 0,3 7-228 0,-5 17 36 16,5-1-124-16,12 1 8 15,9-6-52-15,21-2-4 16,9-6-20-16,3-5 0 16,2-8-4-16,-2-7-112 31,0-4 56-31,-6-10-228 15,0 0 156-15,-7-8-536 16,1 0 364 0</inkml:trace>
  <inkml:trace contextRef="#ctx0" brushRef="#br0" timeOffset="49048.26">10283 16862 1588 0,'0'-3'588'0,"0"3"-456"0,0 0-36 15,3 0 96 1,3 6-124-16,3-4 0 16,6 1-44-16,3-3 0 15,2 2-12-15,10-4 0 16,3 2-4-16,3-5-68 15,-1 2 32-15,-2-5-304 16,0 0 180-16,-3-5-556 16,-4 5 392-16</inkml:trace>
  <inkml:trace contextRef="#ctx0" brushRef="#br0" timeOffset="49301.27">10962 16507 1216 0,'8'-13'448'0,"-8"13"-348"0,-5 0-28 0,-1 11 172 15,3 2-148-15,-12 24 176 16,3 5-160-16,-9 11-16 16,6 0-64-16,0-5-12 15,6-6-12 1,0-5 20-1,6-5-16-15,0-8-164 0,3-3 84 0,0-8-584 32,3 0 364-32</inkml:trace>
  <inkml:trace contextRef="#ctx0" brushRef="#br0" timeOffset="49619.62">11087 16402 984 0,'-3'-19'368'0,"3"19"-288"0,-3 5-20 0,0 3 276 16,6 3-196-16,3 13 172 15,3 5-180-15,5 21 8 16,1 3-84-16,3 16 28 16,3-3-48-16,-3 3 8 0,0-8-28 0,-9 2 8 15,-3-5-12-15,-12 6-16 16,-6-3 0-16,-9-11-4 16,-3-10 0-1,-6-9-512-15,-5-7 284 16,-10 0-920-16</inkml:trace>
  <inkml:trace contextRef="#ctx0" brushRef="#br0" timeOffset="70914.37">11331 15417 904 0,'0'-10'332'0,"0"10"-256"0,6-16-24 0,3 0 212 0,2 3-156 0,16-22 20 0,3-2-80 0,27-29-32 31,5 3-8-31,57-35 8 16,-3 5-8-16,78-39-12 0,8 5 0 0,84-27-16 15,35 6 12-15,25 3 4 16,20 7 4-16,6 27 32 16,0 18-16-16,-18 17 64 0,-3 17-44 0,-5 14-8 0,-37 14-16 15,-8 10 24-15,-33 13-20 16,-18 5-4 15,-48 8-8-31,-26 1-4 0,-22-1 0 16,-26 0 8-1,-32-2-4-15,-25-3 112 0,-14 0-64 16,-22-6 68-16,-11-1-68 16,-12-4-12-16,-12-5-24 15,-9 0 52-15,-15-5-40 16,-8 0 16-16,-13-3-28 15,6 0-8-15,1 3-4 16,5 3-4-16,0-1 0 16,3 1 8-1,7 4-4-15,-1-2-12 16,6 3 4-16,0-3 12 16,9 6-4-16,0-3-12 15,9 5 4-15,3-3 4 16,6 6 0-16,3-3-28 0,6 5 16 15,9-2 12-15,-1 5 4 16,16 2-4 0,0 4 4-16,5 4-4 0,1 6 0 15,3 16-12 1,-10 2 8-16,-11 14 12 16,-6-3-4-16,-12 8 76 15,-6-8-44-15,-24-5 68 0,-6-9-64 0,-27-4 20 31,-2-6-40-31,-10-3 0 0,13-2-12 0,-7-2-16 0,10-1 4 16,-1 0-16-16,12 0 12 0,4 6-84 16,11-1 52-16,9 1-40 31,9-3 48-31,9-3-16 0,3-5 28 16,0-6-80-16,5-2 60 15,-5 0-92 1,0 0 76-16,-3 0-148 15,3 3 116-15,-3-3-288 0,-6 0 212 16</inkml:trace>
  <inkml:trace contextRef="#ctx0" brushRef="#br0" timeOffset="83114.85">18864 13068 580 0,'15'-11'216'0,"-15"11"-168"0,27-10-12 0,-15 2 164 0,0 2-116 0,3-7 88 0,3 5-100 0,2-5 88 0,1 5-96 0,0-5 96 16,-3 8-96-16,-3-3 76 15,-3 5-80-15,-6-2 40 16,0 2-60-16,-12 0-12 16,3 3-16-16,-15 0 8 15,3 6-12-15,-12-4 4 16,3 4-4-16,-2-4 56 15,5 1-36-15,-3-3-4 16,9 3-12-16,-6-3 32 16,6 0-20-1,-3-3-4-15,4 3-12 0,-1-3 12 16,3 3-12-16,-3 0-20 16,3 3 4-16,-12 0 4 15,6 4 4-15,-11 4 52 16,2 0-28-16,-9 2 0 15,9 0-16-15,-3-2 28 16,10 2-20-16,-1-3 4 16,6 1-12-16,0-3-8 15,9 3 4-15,3-3-16 0,3-1 8 16,15 1 20-16,6 0-8 0,21 8-12 16,5 3 0-16,10 10 4 15,-1 0 0-15,-5 5 16 16,-7-2-8-16,-17 0 76 15,-9 0-48-15,-21-1 84 32,-3 1-68-32,-27 0 0 15,-2 0-32-15,-28-6-12 0,4-5-4 16,-10-10-84-16,13-3 44 0,5-14-240 0,12-1 152 0,13-12-544 31,8 3 372-31</inkml:trace>
  <inkml:trace contextRef="#ctx0" brushRef="#br0" timeOffset="83637.41">19736 13303 1404 0,'3'-5'516'0,"-3"5"-400"0,0 3-32 0,0-1 208 0,0 1-176 0,0 0 88 0,0 2-120 0,0 0 56 16,0 0-80-16,0-2 4 15,6 0-40-15,0-1-4 16,0 1-12-16,0-3 4 16,0 0-8-16,0-3 16 15,0 3-12-15,-3-5-4 16,0 5 0-16,-3-3-4 0,0 6 0 0,0-3-88 16,0 0 48-16,0 3-260 15,0-1 168-15,-3 4-732 16,0 4 480-16</inkml:trace>
  <inkml:trace contextRef="#ctx0" brushRef="#br0" timeOffset="86740.85">20650 12912 748 0,'15'-8'276'0,"-15"8"-216"0,6-3-16 0,-6 0 268 0,0 6-180 15,-9 0 52-15,3 5-108 0,-27 13 112 0,1 5-108 0,-31 30 80 16,7 2-96-16,-13 8-24 31,13-5-24-31,5 0 64 0,18-6-44 0,10-2 56 16,11-5-52 0,6-6 24-16,9-7-36 0,9-14 16 0,2-8-24 0,19-18 16 31,3-6-20-31,11-15 0 0,1-1-8 0,-3-10-8 31,-4 8 4-31,-14-3-16 16,-9 9 8-16,-21 1-16 15,-6 12 12-15,-24 2-40 16,-2 8 28-16,-10 3-180 0,9 5 112 0,4-1-340 16,11 4 240-16,15-3-716 15,9 0 504-15</inkml:trace>
  <inkml:trace contextRef="#ctx0" brushRef="#br0" timeOffset="87092.16">21397 13293 904 0,'3'-6'332'0,"-3"6"-256"0,18 0-24 0,-6 0 308 0,3 0-208 0,6-2 116 0,3 2-156 0,8-3-40 16,1 0-44-16,12-2-12 15,-4 3-8-15,1-4-16 16,-3 4 4-16,-9-1-148 16,-4 3 84-16,-11 0-288 15,-3 3 196-15,-15-1-648 16,0 4 452-16</inkml:trace>
  <inkml:trace contextRef="#ctx0" brushRef="#br0" timeOffset="87286.84">21466 13425 964 0,'9'-3'360'0,"-9"3"-280"0,18-5-24 15,-9 2 356-15,-1 3-236 0,4-2 88 16,3-1-156-16,0-2-36 16,3 2-48-16,3-2-44 15,3 5 12-15,2-5-88 16,1 5 56-1,0 0-328-15,0 5 204 0,-6 0-388 16,-3 3 312-16</inkml:trace>
  <inkml:trace contextRef="#ctx0" brushRef="#br0" timeOffset="87526.58">21394 13594 860 0,'-14'-2'320'0,"14"2"-248"0,0 0-20 16,5-3 304-1,7 3-204-15,9-5 72 16,6 2-132-16,9-5-24 16,-1 5-40-16,10-4-36 15,-3 4 4-15,2-2-168 16,-2 5 96-16,-6-3-488 0,-6 6 312 0</inkml:trace>
  <inkml:trace contextRef="#ctx0" brushRef="#br0" timeOffset="91991.62">22624 13221 1276 0,'-15'0'472'0,"15"0"-364"0,3-8-32 0,0 3 204 0,6 0-168 0,0-9 116 0,3 4-136 0,2-9 12 16,1 6-60-16,0-5-20 0,3 2-12 0,-3 0-12 31,0 5 4-31,0 1-4 16,3 4 0-16,2 6-12 15,4 6 8-15,0 7-4 16,0 5 0-16,0 12 8 16,-3-1 0-16,-7 5 0 15,1-2 0-15,-12 0 0 0,0-1 0 16,-9 1-20 0,0-5 12-16,-9-1 12 15,1-2 0-15,-10 0 8 16,3-1-8-16,-6-4 40 0,3-1-20 0,0-4-12 31,10-1-8-31,2-2 28 16,6-4-16-16,6-1-12 0,6-1-8 0,9-5 20 15,2 3-8 1,4-3 24 0,3 0-20-16,0 0 4 0,0 0-8 0,-3 0-8 15,-4 0 4-15,1 0-4 16,-3 2 0-16,0-2 0 15,3 3 0-15,-3 0 0 16,0-1 0-16,3-2 0 16,-4 0 0-16,-2-2-12 15,0-1 8-15,-3-2 20 16,3-1-8-16,-3-2-152 16,0 6 76-16,-6-3-360 15,3 5 240-15</inkml:trace>
  <inkml:trace contextRef="#ctx0" brushRef="#br0" timeOffset="93096.32">6899 17936 104 0,'-18'3'36'0,"12"5"-28"0,6-3 0 0,0-5 4 0,6 3-8 0,6-1 52 0,0 1-32 0,-1-3 0 0,-2 0-16 0,-3 0 144 15,-6 0-84-15,0-3 192 16,0 1-144-16,0-1 152 16,-3 0-152-16,3 3 92 0,0 0-120 15,0 0-48-15,3 6-24 0,6-4 52 16,3-2-36-16,6 0 4 16,3 0-20-1,0 0 60-15,-3 0-44 16,-1 3-12-1,-5 0-12-15,0-1 80 0,0 1-48 16,6-6 36-16,15-2-44 16,26-6 16-16,19-5-28 15,20-5 0-15,45 0-12 0,14 3 20 16,40 2-16-16,-1 0-32 16,25 8 12-16,-16 0 0 15,18 3 8-15,-14-1 0 16,23 6 0-16,-18 0 0 15,15 3 0-15,-29-3 8 0,5 0-4 16,-26 3-4-16,-30-1 4 16,-13-2 12-16,-8 0-8 15,-14 3-20-15,-19-3 4 0,-18 0 32 16,-5 0-16-16,-16-5 124 16,-8-1-76-1,-4-2 4-15,-2 3-36 0,-6 0-16 31,0 0-4-31,-7 2-4 0,-2 0 0 0,-3 3 0 32,-3 0 0-32,-6 0-12 0,-3 0 8 0,-3 3 12 15,-1 0-4 1,-2-1-116-16,0 1 60 16</inkml:trace>
  <inkml:trace contextRef="#ctx0" brushRef="#br0" timeOffset="103735.24">12459 16708 984 0,'3'0'368'0,"-3"0"-288"0,3-2-20 0,-3-1 220 0,3 3-164 0,0-2 140 0,3-1-148 0,0-2 72 16,3 5-100-16,2-6 32 15,4 4-64-15,9-6 12 16,0 2-40-16,9-2-28 15,2 3 4-15,1-3 16 32,3 6-4-32,-6-4-4 15,-4 6 0-15,-5-5-216 16,0 5 116-16,-6-3-252 0,-3 3 196 0,-6 0-420 16,0 3 320-16</inkml:trace>
  <inkml:trace contextRef="#ctx0" brushRef="#br0" timeOffset="104085.72">12608 16812 872 0,'-3'5'324'15,"6"-5"-252"-15,3 3-20 0,-3-3 236 16,2 0-168-16,1 0 128 16,3 0-144-16,-3-3-4 15,0 3-60-15,3-3-16 16,0 1-16-16,6-4-32 15,6 6 12-15,6-2 24 16,-1 2-8-16,7-3 0 0,-3 6 0 0,0-3-128 16,-4 0 68-16,1 0-232 15,-3 2 160-15,-9 1-356 16,-6 2 272-16,-3 1-332 16</inkml:trace>
  <inkml:trace contextRef="#ctx0" brushRef="#br0" timeOffset="104668.88">12596 16984 780 0,'0'-3'288'0,"0"0"-224"0,6-2-20 0,-3 2 216 0,3 3-152 0,0-2 88 0,2-1-112 0,4 0 72 16,3 3-88-16,3-2 4 0,9 2-48 15,0 0-20-15,-1 0-8 16,1 0 12-16,-3 0-4 16,-3 0 68-16,3 0-40 15,-3-3-4-15,-4 1-16 0,1-1-12 32,-3 3 4-32,0-3-4 0,-3 3 0 0,-3 0-12 15,-3 0 8-15,0 3 12 16,-6-3-4-16,0 5-80 0,0 0 40 15,0 3-356-15,0 0 216 32,0-2-732-32</inkml:trace>
  <inkml:trace contextRef="#ctx0" brushRef="#br0" timeOffset="110689.56">13715 16613 580 0,'3'0'216'0,"-3"0"-168"0,3-5-12 0,-3 2 260 0,3 3-168 0,-3-2 152 0,0 2-164 0,-3-3 124 15,0 0-136-15,-3-2 68 31,0 2-100-31,0-5 52 16,3 6-72-16,3-9 60 16,3 3-64-16,3-8 64 15,3 3-64-15,6-5 0 0,0 4-28 0,5-1-12 16,4 1-4-16,3 1-16 16,6 3 8-16,0 4 4 15,-1 6 0-15,-5 8 0 16,0 5 0-16,-12 11-12 31,-3 3 8-31,-18 18 12 0,-3 0-4 16,-15 8-20-16,3-6 8 0,-6-2-4 0,7-8 4 15,-4-5 24-15,6-8-8 16,-3-6 48 0,9-2-28-16,0-3 20 15,3-2-28-15,0-6 44 16,6 3-36-16,-3-5-24 15,6 2-4-15,-6-2 0 16,6 2 0-16,-3-5-12 16,3 3 8-16,-2-3 40 15,4 0-24-15,1 0 0 16,3 2-8-16,3-2 28 16,0 0-16-16,3-2-4 0,3 2-8 0,3-3-4 31,6 0 0-31,-3 1 0 0,2 2 0 0,1-3 8 31,-3 6-4-31,3-3-12 0,0 0 4 0,-4 0 4 16,1 0 0-16,-3 0 16 31,-3 0-8-31,-3 0 16 0,0 2-16 0,-3-2-4 31,0 0 0-31,0 0 12 16,0 0-8-16,-6 0 4 15,3 0-4-15,-3 0-8 16,-1 0 4-16,-2 0-16 16,0 0 8-16,-2 0-40 0,2 0 24 15,-3 0-196-15,6 0 120 0</inkml:trace>
  <inkml:trace contextRef="#ctx0" brushRef="#br0" timeOffset="112208.95">15266 16433 1196 0,'-6'-8'440'0,"6"8"-340"0,-21 19-32 0,3-3 264 0,0 0-196 0,-12 15 212 0,4 6-200 0,-1 16-24 0,9-2-76 0,12 4-8 16,12-7-24-16,6-3 0 15,6-8-8-15,-6-3-16 16,3-5 4-16,-4-2-76 16,4-6 44-16,-3-5-276 15,3 0 172-15,0-3-556 16,3-3 392-16</inkml:trace>
  <inkml:trace contextRef="#ctx0" brushRef="#br0" timeOffset="112943.17">15534 16706 1152 0,'8'-21'428'0,"-8"21"-332"0,3 0-28 0,-3 5 140 16,3 6-128-16,0 7 36 15,6 6-68-15,-3 5-12 16,0 3-20-16,-3-1-4 15,0-1-4-15,0-7-8 16,0-1 4-16,0-7 92 16,0-1-52-16,0-9 52 15,3-2-56-15,-3-9 24 16,0 4-36-16,3-12-16 0,6 4-8 0,0-11 40 31,0 2-24-31,3-5 24 16,-1 3-24-16,-2-3 0 0,3 8-12 0,-6 1 4 15,3 7-8 1,-6 5-36 0,3 8 16-16,0 9 16 0,3 1 0 15,-3 9 0-15,3 0 4 16,-6 0-16-16,0-3 8 16,-4-2 12-16,1-1-4 0,0-5 32 15,0-2-20-15,0-6 56 16,3-2-40-16,0-8 28 15,0 2-32-15,6-8-16 16,3 1-8-16,3-9-4 16,0 3 0-16,0-5 0 15,2 5 0-15,-2-2 0 16,-3 7 0-16,0 1-20 16,0 4 12-16,-3 6-4 15,0 3 4-15,-3 5-12 16,0 5 12-16,-6 0 12 15,0 1 0-15,0-1 24 0,0 3-16 0,3-3 68 16,-1 0-48-16,-2-5 68 16,0 0-60-16,0-3 36 31,0 3-44-31,-3-5-8 0,0 0-16 16,-3-3 4-1,3 2-8-15,-3 1-92 0,6 2 52 0,0-2-120 31,0-1 88-31,0 1-180 16,0 0 140-16,3-1-356 16,6 4 260-16,0-4-584 15,3 4 444-15</inkml:trace>
  <inkml:trace contextRef="#ctx0" brushRef="#br0" timeOffset="113240.88">16290 16896 1080 0,'9'-10'400'0,"-9"10"-312"0,14-14-24 0,-5 9 264 0,3 3-192 0,3-4 96 0,3 6-136 0,3 6-36 0,0 1-40 0,-3 7-32 16,-1 4 4-16,-11 1 12 31,0 2 0-31,-12 0 60 16,3-2-36-16,-12-6 84 15,1 0-60-15,-13-10 36 16,3-1-52-16,-6-10 32 16,9 3-36-16,4-11-28 15,8 3-4-15,12-11 0 0,6 3 0 0,8-3-188 32,4 6 104-32,0 4-308 15,0 9 220-15,-3 5-512 0,0 8 384 0</inkml:trace>
  <inkml:trace contextRef="#ctx0" brushRef="#br0" timeOffset="113813.04">16876 16910 1016 0,'9'-11'376'0,"-9"11"-292"0,3-8-20 0,-6 3 172 16,0 5-140-16,-9-6 76 16,3 4-100-16,-18-4 40 15,1 6-68-15,-13 3 4 16,6 5-28-16,-3 3 40 16,7 2-32-16,5 3-4 15,9 0-16-15,6 2-8 16,6 1 4-16,9-1-4 15,3 1 0-15,9-6 16 0,6 3-8 0,5-14 4 32,4 1-4-32,6-13 4 15,-1-4-8-15,1-7 8 16,-6 0-8-16,3-13-20 16,-4 4 8-16,-2-15 4 15,-3 8 4-15,-3-13 8 0,-3 10-4 16,-7-4 24-16,-2 9-16 15,-3 1 68 1,-3 7-48-16,-6 3 76 16,3 11-60-16,-6 5-24 0,3 8-16 0,-3 14 60 15,0 7-36-15,0 16 24 16,3 5-36-16,0 8 8 16,3-2-16-16,0-3-16 15,3-5 0-15,0-3 20 16,0-3-8-16,-3 0 24 0,0-2-20 15,-3-3-136 1,-3-2 68-16,0-6-344 16,0-8 224-16,3-5-836 15,9-5 564-15,6-3-120 16</inkml:trace>
  <inkml:trace contextRef="#ctx0" brushRef="#br0" timeOffset="114260.58">17525 16761 1236 0,'3'3'456'0,"-3"-3"-352"0,6 3-32 0,-3-3 304 0,3 2-220 0,6-4 108 16,6 2-160-16,8-6-32 0,1 1-44 0,12-8-4 31,-1 0-12-31,7-9 20 0,0 4-20 0,-4-6-20 16,-5 8 0 0,-6 0 12-16,-3 6 0 15,-6 4 16-15,-4 9-12 0,-11 16 40 16,0 7-24-16,-15 16 12 15,-3 1-20-15,-8 2 0 16,5-6-8-16,-3-2-24 16,6-2 8-16,0-6 48 15,9-3-20-15,0-4 16 16,3-1-20-16,0-5-52 16,3 0 20-16,-3-6-156 15,3-2 96-15,-9-3-476 16,3 1 304-16</inkml:trace>
  <inkml:trace contextRef="#ctx0" brushRef="#br0" timeOffset="114511.33">17632 16944 1112 0,'9'-16'412'0,"-9"16"-320"0,30-5-28 16,-12 2 352-16,2 3-240 0,10-5 116 15,0 2-172-15,6-5 8 16,-4 6-76-16,4-4 8 16,-3 6-40-16,-3-5 0 31,-4 5-12-31,-2-3-16 0,0 3 4 16,-6 0-84-1,0 3 48-15,-12-3-356 0,0 0 220 0,-6 0-636 31,3 5 452-31</inkml:trace>
  <inkml:trace contextRef="#ctx0" brushRef="#br0" timeOffset="114812.3">18183 16457 1536 0,'35'19'572'0,"-35"-19"-448"0,48 53-32 16,-27-8 188-1,0 2-172-15,3 22 44 16,-4 0-88-16,-2-3 48 0,-3-5-64 0,-6 2 44 16,-3-5-52-16,-6-5-20 15,-3-13-12 1,-3-8 0-16,-3-8-4 15,-3-3-80-15,-3-5 40 0,-5-3-284 16,-1 0 176-16,-3-2-720 16,0-1 480-16,0-2-456 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22.561"/>
    </inkml:context>
    <inkml:brush xml:id="br0">
      <inkml:brushProperty name="width" value="0.05" units="cm"/>
      <inkml:brushProperty name="height" value="0.05" units="cm"/>
    </inkml:brush>
  </inkml:definitions>
  <inkml:trace contextRef="#ctx0" brushRef="#br0">862 1600 6304,'-8'-6'371,"3"2"-167,1 1 1,-1-1 0,0 1-1,0 0 1,-1 1 0,1-1-1,0 1 1,-1 0-1,0 0 1,1 0 0,-8 0-1,-64-14 512,65 13-670,0-1 0,0 0-1,0-1 1,-17-10-1,-1-3 784,17 11 189,1 0 0,-22-18 0,7 1-223,-29-33-1,-17-23 241,33 37-804,-52-43 0,-19-19-53,100 93-133,-10-9-52,2-1-1,0 0 1,-27-46 0,42 62 5,0-1 1,1 0 0,0-1-1,0 1 1,1 0 0,0-1-1,0 0 1,1 1 0,0-1-1,0 0 1,1 1 0,0-1-1,0 0 1,1 0 0,0 1-1,1-1 1,-1 0 0,1 1-1,4-10 1,0 5-2,0 1 1,0 0-1,1 1 0,0-1 1,1 1-1,0 0 0,17-15 1,76-53 125,-97 75-108,40-29 176,1 3 0,2 2-1,84-36 1,189-42 518,8 23-309,342-37-234,-428 91-209,633-42-80,19 47 214,42 27 5,242 43-184,-10 59 736,-694-29-87,-376-53-508,-2 4 0,163 70 0,-71-8-72,-141-65 52,81 59 1,-118-76-15,0 0 0,0 1 0,0 1 0,-1 0 0,12 16 0,-18-21-16,0 0-1,0 0 0,-1 1 1,1-1-1,-1 1 0,0-1 1,0 1-1,-1 0 0,0 0 1,0-1-1,0 1 0,-1 0 1,0 0-1,-1 10 0,-2 2 15,0 0 1,-2-1-1,-11 29 0,-28 48 94,44-93-109,-28 51-26,-49 70 0,62-101 25,-1-2 1,0 0-1,-1-1 1,-1-1-1,-1-1 0,0 0 1,-2-1-1,1-2 1,-2 0-1,-23 11 1,-63 20 21,-136 38 1,222-75-34,-415 115 206,254-73-19,-141 29-223,192-48-20,-424 63 324,-2-48 55,-137-26-393,-84-41 144,178-22 55,-1-51-89,4-49 77,277 46-28,223 61-78,-108-57-1,176 79-245,2-2-1,0-1 1,-25-21 0,8-3-369</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42:52.722"/>
    </inkml:context>
    <inkml:brush xml:id="br0">
      <inkml:brushProperty name="width" value="0.05292" units="cm"/>
      <inkml:brushProperty name="height" value="0.05292" units="cm"/>
      <inkml:brushProperty name="color" value="#FF0000"/>
    </inkml:brush>
  </inkml:definitions>
  <inkml:trace contextRef="#ctx0" brushRef="#br0">12262 5146 236 0,'0'-2'88'0,"0"2"-68"0,0 0-4 0,0 0 132 0,0 0-84 0,-3 0 52 0,3 0-68 0,-3 0 72 15,0 0-68-15,-3 0 104 16,3 0-84-16,-2 0 52 16,2 0-72-16,-3 0 68 15,3 0-68-15,-3 0 36 16,3 2-52-16,-3 1 76 0,6-1-60 0,-3-2 28 31,6 0-48-31,-3 0 36 16,6 0-40-16,3 0 20 0,3 0-28 0,2-2 16 31,1 2-20-31,6-5 44 16,3 2-32-16,-3-5-4 15,-3 5-16-15,-4-5 48 16,1 6-32-16,-3-4 0 15,0 6-16-15,-3-5 4 0,0 5-8 0,0-5-20 16,0 5 8 0,-3-3-244-16,3 6 140 0,-3-3-280 15,0 0 220-15,-3 0-480 16,0 0 368-16</inkml:trace>
  <inkml:trace contextRef="#ctx0" brushRef="#br0" timeOffset="475.12">12209 5310 548 0,'-6'3'204'16,"6"-3"-156"-16,-6 0-16 0,3 0 124 0,6 0-92 0,-3 0 60 0,0 0-68 0,0 0 28 0,0 0-48 0,3-3 120 15,3 3-84-15,3 0 88 16,3-5-92-16,2 0 20 15,4 2-52-15,0-5 56 16,3 3-52-16,0-3 28 16,-3 5-40-16,-3-5-8 0,-1 6-12 15,-2-4-8 1,0 6 4-16,-3-2-4 16,3 2 0-16,-3-3-12 15,0 6 8-15,-3-3-48 16,0 0 24-16,0 0-72 15,3 0 56-15,-6 0-88 16,0 0 76-16,-3 0-104 16,0 0 92-16,0 2-252 15,3 1 180-15</inkml:trace>
  <inkml:trace contextRef="#ctx0" brushRef="#br0" timeOffset="1475.7">12093 5532 780 0,'0'-2'288'0,"0"2"-224"0,12-3-20 0,-4 1 288 0,4-1-192 0,15-5 108 0,3 0-144 0,9-5 32 0,-1 5-80 0,-2-5 12 16,-3 7-40-16,-6-2-36 15,-7 3 4-15,-5 0 8 16,0 2 0-16,-9 0-256 16,-3 3 136-16,-9 3-440 15,3 2 316-15</inkml:trace>
  <inkml:trace contextRef="#ctx0" brushRef="#br0" timeOffset="2325.98">11947 9118 1464 0,'3'-6'544'0,"-3"6"-424"0,9-5-32 0,-3 0 116 0,0 5-128 0,6-6 16 0,5 1-56 0,7-3-36 15,3 3 0-15,3-6 0 16,0 6 0-16,-1 0-176 15,-2 2 96-15,-6 0-224 16,-3 3 172-16</inkml:trace>
  <inkml:trace contextRef="#ctx0" brushRef="#br0" timeOffset="2643.72">12015 9245 1112 0,'15'-3'412'0,"-15"3"-320"0,12-3-28 0,-6 1 168 15,3 2-140-15,-3-3 44 31,0 6-84-31,0-3-20 0,0 0-20 16,-3 0-12-16,0 0 4 0,3 0-4 16,6 0 0-16,2-3-12 15,1 3 8-15,6-5-172 16,0 2 96-16,3-5-180 16,-3 5 148-16,-3-2-264 15,-4 3 212-15</inkml:trace>
  <inkml:trace contextRef="#ctx0" brushRef="#br0" timeOffset="2974.23">12012 9403 912 0,'21'-10'340'0,"-21"10"-264"0,24-6-24 0,-9 1 184 31,0 5-140-31,6-5 24 0,-1 5-72 0,4-5-24 16,-3 5-12-16,-3-3-12 15,0 3 4-15,-6 0-4 16,0 3 0-16,-6-1-196 16,2 1 108-16,-2-3-300 15,0 2 220-15</inkml:trace>
  <inkml:trace contextRef="#ctx0" brushRef="#br0" timeOffset="54611.45">2041 6384 612 0,'-9'-5'228'0,"9"5"-180"0,-12-3-12 0,6 1 176 0,6 4-124 0,-3-4 176 0,-3 2-152 0,3 0 192 0,3-5-172 0,-9-1 120 0,9 6-144 0,0-5 28 15,9 5-76-15,-6-5-20 16,3 2-24-16,6-5-12 16,0 5 0-16,6-5-24 31,0 3 12-31,2-3 12 15,4 6 0 1,3-6-48-16,-3 5 28 0,-3-2-112 16,-1 5 72-16,-5-3-160 15,-3 3 120-15,-3 0-156 16,-3 3 144-16</inkml:trace>
  <inkml:trace contextRef="#ctx0" brushRef="#br0" timeOffset="55078.76">1984 6543 860 0,'-3'3'320'0,"3"-3"-248"0,3 0-20 0,-3 0 148 0,0 0-120 0,6 0 108 0,-3 0-108 0,6 0 28 0,0 0-64 0,3-3 48 16,6 1-56-16,-6-4-24 16,6 1-12-16,2-3 68 15,-5 3-36-15,3-3-28 16,0 2-8-16,-3-1 8 16,0 4 0-16,-3 0 8 31,0 3-8-31,-3-2-12 15,-1 4 4-15,1-2-172 16,-3 0 96-16,0 0-200 16,3 0 160-16</inkml:trace>
  <inkml:trace contextRef="#ctx0" brushRef="#br0" timeOffset="70895.62">2913 6181 880 0,'-18'-3'328'0,"18"3"-256"0,-9-5-16 0,6 2 168 0,3 3-132 0,0-5 80 0,0 2-104 0,0-2 44 16,9 2-68-16,-6-5 4 15,6 6-28-15,3-6-4 16,6 2-8-16,-3-4 20 15,8 5-16-15,7-6-20 16,3 6 0-16,6-1 4 16,2 1 4-16,-5 0 8 15,0 2-4-15,-6-2-20 16,-1 5 8-16,-8-3 4 0,0 6 4 0,-6-3 24 16,0 5-12-16,-12-2-4 31,6 2-4-31,-6 0-16 15,3-2 8-15,-6 5 4 16,0 0 0-16,-6 5 88 16,0 0-48-16,-12 3 44 15,0 3-48-15,-12-1 16 16,6-2-32-16,-8-3-8 0,5 1-8 0,3-6 4 16,6 2-4-16,6-5-20 31,6 3 8-31,15-5-32 15,9 0 24-15,12 7-12 0,3 3 16 16,-1 9 8-16,1 1 4 0,-9 12 16 16,-9-6-8-16,-9 3 164 15,-6-1-96-15,-21-4 104 16,-3-6-104-16,-18-5-32 16,7 0-28-16,-13-14-128 15,15 1 60-15,-5-13-436 16,14-4 268-16</inkml:trace>
  <inkml:trace contextRef="#ctx0" brushRef="#br0" timeOffset="73350.78">4229 6263 1496 0,'6'-6'552'0,"-6"6"-428"0,0 0-36 0,0 0 228 0,0 0-192 0,0 0 64 0,0 0-112 0,0 0 16 15,0 0-52-15,0 0-16 16,0 0-12-16,0 0-12 16,0 0 4-16,0 0-24 15,0 0 12-15,3-2 12 16,-1 2 0-16,1-3-4 15,3 0 4-15,-3-2 12 16,6 0-8-16,0-3-72 16,-6 3 32-16,3-3-216 15,0 2 136-15,0 1-352 16,3 2 256-16</inkml:trace>
  <inkml:trace contextRef="#ctx0" brushRef="#br0" timeOffset="74125.94">5092 6075 852 0,'-3'0'316'0,"3"0"-248"0,0 0-16 0,-3 0 216 0,3 5-156 0,-3-5 80 31,3 0-116-31,-3-8 100 0,6 6-100 0,0-9 16 32,3 0-56-32,3-4-4 0,3 4-20 0,2-5 0 31,1 5-4-31,6-2 4 16,0 0-8-16,6 8-4 0,0 5 4 0,2 10-4 15,-2 6 0-15,-6 16 0 16,-3 5 0-16,-18 8-20 15,-3-3 12-15,-18 3 84 16,3-2-44-16,-6-1 116 16,10-5-88-16,-10-8 72 15,12-5-76-15,-3-6 84 16,9-4-80-16,3-9 16 16,6 0-44-16,6-7 24 15,3-1-32-15,15-2-12 16,2-1-8-16,13-2 4 15,0 3-4-15,-1 0-20 16,-2-3 8-16,0 0-232 16,-9 3 128-16</inkml:trace>
  <inkml:trace contextRef="#ctx0" brushRef="#br0" timeOffset="76243.64">1969 6755 872 0,'12'-3'324'16,"-12"3"-252"-16,15-5-20 0,-6 0 156 0,0 5-124 0,3-6 72 0,3 4-92 0,-3-4-16 15,6 4-32-15,-7-4-20 16,4 4 0-16,0-1-4 16,-6 3 0-16,3 0-100 15,-3 3 60 1,3-1-252-16,-3 4 164 0</inkml:trace>
  <inkml:trace contextRef="#ctx0" brushRef="#br0" timeOffset="77061.46">2041 7583 1268 0,'0'0'468'0,"0"0"-364"0,0-8-28 0,0 5 180 0,3 3-156 0,6-2 80 0,9 2-104 0,2-6-16 15,4 1-36-15,15-3-24 16,0 3-4-16,2-3-4 16,-2 3 0-16,-3-1-44 0,-7 4 24 15,-2-4-232-15,-6 6 144 0,-12 0-276 16,3 6 220-16</inkml:trace>
  <inkml:trace contextRef="#ctx0" brushRef="#br0" timeOffset="77361.53">2082 7705 840 0,'-11'0'312'0,"11"0"-244"0,0 0-16 16,0 0 252-16,0 0-176 0,0-3 124 15,6 3-144-15,-1-3 8 32,7 1-68-32,6-4-20 0,-3 4-16 0,12-6-28 15,3 5 8-15,-1-5 12 16,4 6 0-16,0-1-4 15,-3 3 4-15,-4 0-120 16,-5 3 64 0,-3-1-252-1,-3 6 168-15,-9 0-332 0,-3 0 264 0</inkml:trace>
  <inkml:trace contextRef="#ctx0" brushRef="#br0" timeOffset="77543.17">2097 7866 1204 0,'-12'8'448'0,"12"-8"-348"0,6 3-32 0,-6-3 196 15,3 0-160-15,9-3 88 16,6 0-108-16,12-7-40 16,0 2-28-16,-1-5-24 15,4 5 4-15,-3-6-200 0,0 7 112 0,-9-1-484 16,-1 2 324-16</inkml:trace>
  <inkml:trace contextRef="#ctx0" brushRef="#br0" timeOffset="80398.52">3362 7205 704 0,'6'0'264'0,"-6"0"-208"0,0-3-12 0,0 0 168 0,3 3-124 0,0-2 88 0,0 2-104 0,0-6 68 0,0 4-80 0,-3-4 40 31,6 6-60-31,-6-5 24 16,0 5-36-16,0-2 8 15,0 2-20-15,0-3 0 16,0 6-8-16,0-3 48 16,0 0-32-16,0 0 52 15,0 0-44-15,0 0 28 16,0 0-32-16,0 0 0 15,0 0-16-15,0 0 12 0,0 0-16 0,-9 5 16 32,6 3-16-32,-15 18 40 0,7 3-24 0,-28 14 48 31,6 2-40-31,-12 5 80 16,10-2-60-16,-7-1-36 15,15-5-12-15,0 6 64 0,13-6-36 0,2 3-12 0,6-5-12 0,3-6 16 31,6-2-12-31,3-8 4 0,6 0-8 16,-3-11 4 0,2 0-8-16,7-7-4 15,3-4 4-15,0-7 4 16,3 2-4-16,3-7-20 16,-7 2 8-16,4-8 12 15,-3 5 0-15,-3-10-4 16,0 8 4-16,-6-6 4 15,0 4-4-15,-4-7-12 16,1 7 4-16,0-7 12 0,-3 9-4 0,-3-5-12 16,3 4 4-16,-6-2 4 15,6 3 0-15,-12-3 8 32,6 6-4-32,-6-1-20 15,3 6 8-15,-3-3 12 16,-6 5 0-16,-2-2-20 15,2 5 8-15,-12-3 20 16,6 6-4-16,-9-3-4 16,3 5 0-16,-2-2-4 15,11 0 0-15,-6-1-12 0,6 1 8 0,0 0-16 16,9-1 12 0,3 1-244-16,-3 0 140 0,6-1-456 15,6 3 316-15</inkml:trace>
  <inkml:trace contextRef="#ctx0" brushRef="#br0" timeOffset="81447.97">4797 7543 1424 0,'3'-5'528'0,"-3"5"-412"0,27-3-32 0,-15 1 132 0,6 2-136 0,11-6 80 0,1 4-92 0,9-6-28 16,-3 5-24-16,2-5-24 15,-8 6 4-15,0-4 12 16,-6 6-4-16,-4-5-144 15,-2 5 76-15,-9-3-220 0,0 6 160 0</inkml:trace>
  <inkml:trace contextRef="#ctx0" brushRef="#br0" timeOffset="81891.14">4910 7646 1048 0,'6'-7'388'0,"-6"7"-300"0,6-3-28 0,-6 0 200 15,0 6-156-15,0-3 64 16,0 0-100-16,-3 0 56 15,3 5-68-15,-3 0-4 16,3 1-32-16,3-6 32 16,6 2-28-16,0-4-4 15,9 2-12-15,6-3-8 16,2 3 4-16,1-3-16 0,0 1 8 0,-3-1 20 31,0 3-8-31,-4-2-12 0,-2 4 0 0,-3-4-4 31,0 2 0-31,-6-3 24 16,3 6-8-16,-6-3-12 16,3 0 0-16,-3 0-156 15,0 0 88-15,-3 0-172 16,0 2 136-16,3-2-272 16,0 3 212-16,-6-3-608 15,3 5 436-15</inkml:trace>
  <inkml:trace contextRef="#ctx0" brushRef="#br0" timeOffset="82345.92">4854 7874 904 0,'9'3'332'0,"-9"-3"-256"0,20 0-24 0,-5 0 212 0,-6 0-156 15,6-3 124-15,3 3-136 0,-3-5-32 0,-3 5-40 0,0-3-20 0,-6 6 0 0,0-3 4 16,3 0-4-16,2 0-20 15,1 0 8-15,6-3 32 16,0 3-16-16,3-5-8 16,0 2-4-16,0-5 4 31,-4 3 0-31,1-3 0 0,0 3 0 0,-6-3 0 16,3 5 0-16,-12-2-12 31,6 2 8-31,-6-2 28 15,3 2-12-15,-3-2-40 16,0 2 16-16,0-2-288 0,0 5 164 0,0-8-656 16,0 8 440-16</inkml:trace>
  <inkml:trace contextRef="#ctx0" brushRef="#br0" timeOffset="83131.94">6056 7337 964 0,'9'-13'360'0,"-9"13"-280"0,9 2-24 0,-6 4 324 0,0 2-220 0,-3 13 164 0,3 5-188 0,-3 11 164 0,0 0-172 0,-3 6 8 31,3-1-84-31,-3 3 4 0,6-3-36 16,-6-2 16-16,3-6-20 0,-3-7 28 16,6-3-28-16,-6-9-48 15,3-4 16-15,-6 0-120 16,3-6 76-16,-6-2-468 16,0 2 292-16</inkml:trace>
  <inkml:trace contextRef="#ctx0" brushRef="#br0" timeOffset="84131.6">8324 7258 1144 0,'6'-8'420'0,"-6"8"-324"0,-12 8-28 0,-3 10 348 0,1 3-240 0,-28 24 256 0,3 3-248 0,-11 18 0 15,8-3-108-15,0 17-68 16,16-9-8-16,8-2 24 16,12-5-16-16,12-12 0 0,9-9-4 0,14-6-48 15,7-8 24-15,9-5-168 16,-1-6 104-16,1-10-328 16,-6 0 232-16</inkml:trace>
  <inkml:trace contextRef="#ctx0" brushRef="#br0" timeOffset="99426.97">8568 7575 1256 0,'0'-13'464'0,"0"13"-360"0,3-3-28 0,-3 3 72 0,3 5-96 0,-3 1 16 0,0 2-44 0,0 8-12 16,0 5-8-16,0 3 84 15,0 2-48-15,0 0 116 0,0-2-88 16,0-5 56 0,0-1-72-16,0-10 32 0,0-2-48 0,0-14 8 15,3 0-28-15,0-11 0 16,6 1-8-16,3-9-8 31,6 6 4-31,3-5-32 16,0 7 16-16,0-2 4 15,-1 8 8-15,-2-1-12 16,0 9 8-16,-3 2 12 16,-3 6-4-16,-6 5-12 0,3 3 4 15,-6 7-4-15,3 1 0 0,-3 2 8 16,0 3 0-1,-3-6 76-15,3-2-40 0,-3-8 48 16,0-3-48-16,0-10 8 16,3-3-28-16,0-10 0 15,3 2-8-15,-1-3-16 16,4 3 4-16,0-2 4 16,3 4 0-16,0-1-12 15,0 7 8-15,0 2-4 0,0 6 0 0,-3 6 16 16,3 2-4-16,-6 7-20 15,3 4 8-15,-6 2 4 16,2 0 4 0,-5-2 44-16,3-1-24 0,-3-4 36 15,0-4-32 1,0-2-4-16,3 0-12 16,-3-3-16-1,0 3 4-15,0-2-68 16,0-1 40-16,0-2-276 15,0-1 168-15</inkml:trace>
  <inkml:trace contextRef="#ctx0" brushRef="#br0" timeOffset="99776.44">9054 7639 800 0,'11'-11'296'0,"-11"11"-232"0,18-11-16 0,-9 6 0 0,3 2-36 0,3-5 68 0,3 6-48 0,0-3 76 0,3 2-60 0,-1 0-8 15,1 6-24-15,0 0 24 16,3 4-24-16,-6 7 40 16,-3 4-32-16,-6 6 152 15,-3 3-96-15,-9-1 152 31,3-2-132-31,-9-6 80 0,3-2-100 16,-9-13 0-16,3-1-48 0,-9-15 12 16,6-3-24-16,-3-10 8 15,3 5-16-15,4 0-132 16,2 5 68-16,0 2-336 16,6 9 220-16,0 3-536 15,6 4 396-15</inkml:trace>
  <inkml:trace contextRef="#ctx0" brushRef="#br0" timeOffset="100327.77">9631 7609 852 0,'18'-5'316'0,"-18"5"-248"0,12-10-16 0,-9 4 244 16,3 4-172-16,0-6 168 16,0 5-164-16,-6-5 72 15,0 3-116-15,-15 0-4 16,3 5-44-16,-21 5 20 16,3 3-32-16,-8 8-4 15,5 5-12-15,3 8-24 16,9 0 8-16,9 0 4 15,6 0 4-15,9-8 8 16,6-5-4-16,9-10 8 16,6-1-8-16,3-16-4 15,0-2 4-15,-1-11 12 16,1 3-8 0,-3-11-12-16,-3 6 0 0,0-9-24 15,-1 6 16-15,-2-10-144 16,-3 7 84-16,-3-5 16 15,0 10 32-15,-9-2 20 0,3 11 4 16,-6-1 140 0,0 9-76-16,-3 12 28 0,0 6-56 0,0 13 100 31,3 6-76-31,0 5 80 16,3 2-80-16,0 0 12 0,3 1-40 15,0 2-32-15,3-3 0 0,-6 1 0 16,3-4 0-1,-6-7-176 1,0-3 96-16,0-7-436 16,3-4 288-16</inkml:trace>
  <inkml:trace contextRef="#ctx0" brushRef="#br0" timeOffset="101007.28">10328 7324 1288 0,'-3'0'476'0,"3"0"-368"0,-3 13-32 0,0-3 100 0,6 4-112 0,-3 7 44 0,0 3-64 0,-3 2 48 16,3 1-56-16,-3-4 80 15,0 1-64-15,-3-5 80 0,3-1-76 0,-3-4 36 16,3-4-56-16,-3-2 32 16,3-3-36-16,-3-2-20 15,6 0-4-15,-6-3-8 16,6 0 0-16,-6 0-12 16,6 0 8-16,-3 0 56 15,3 0-28-15,-3 0 0 16,3 0-16-16,-3-3 4 0,3 3-8 0,-3-5-12 15,0 5 4-15,-3-3 4 32,6 3 0-32,-3-3-12 15,6 1 8-15,-3-4 20 16,6 4-8-16,3-6-4 16,3 3 0-16,12-1-4 15,3 4 0-15,11 4-20 16,4 4 12-16,0 7-4 15,-7 3 4-15,-8 10 0 16,-6 1 0-16,-12 7 16 16,-6 3-4-16,-18 3 16 15,0-6-12-15,-18-2 4 16,4-8-4-16,-13-14-112 16,3-2 56-16,1-16-348 0,8 0 216 0</inkml:trace>
  <inkml:trace contextRef="#ctx0" brushRef="#br0" timeOffset="101347.61">10206 7408 1120 0,'0'3'416'0,"0"-3"-324"0,2 8-24 0,1-8 272 0,0 0-200 0,0 0 128 0,6 0-156 0,6-3 44 0,3 1-92 0,9-4 0 31,0 1-40-31,5-3-32 15,1 5 4-15,3-2-8 16,-6 3 4-16,-7-4-220 16,-2 6 120-16,-6-5-488 15,-3 5 328-15</inkml:trace>
  <inkml:trace contextRef="#ctx0" brushRef="#br0" timeOffset="101628.49">10709 7194 1588 0,'17'26'588'0,"-17"-26"-456"0,30 98-36 0,-15-53 236 16,3-2-200-16,3 15 28 0,3-3-100 15,-7 9-20-15,1-6-24 0,-6-2 16 32,0-9-20-32,-9-10 4 15,-3-5-8 1,-9-11-340-16,0-5 180 16,-9-5-636-16,0-1 444 0</inkml:trace>
  <inkml:trace contextRef="#ctx0" brushRef="#br0" timeOffset="122463.42">5294 4130 780 0,'-3'-2'288'0,"3"2"-224"0,-6 2-20 0,0-2 128 0,6 0-104 0,-6 0 68 0,3 5-76 0,-6-5 8 0,6 6-36 0,-2-4 4 16,-1 4-20-16,0-1 8 16,3 3-12-16,-3-8 44 15,6 3-28-15,-3-3 48 16,6 0-44-16,-3 0 28 16,0 0-32-16,0 0-16 15,0 0-8 1,0 0 4-16,0 0-4 0,0 0 16 15,0 0-12-15,0 0-4 0,0 0 0 0,-3 2-24 32,3 1 12-32,-3 2 20 15,3-5-4-15,-3 3 40 16,0 2-24-16,-3 0-4 16,6-2-12-16,-6 0-32 15,6-1 12-15,-3-2 24 16,6 0-8-16,-6 0 8 15,3 6-4-15,-3-1-252 16,3 0 132-16,3-2-484 16,6 2 336-16</inkml:trace>
  <inkml:trace contextRef="#ctx0" brushRef="#br0" timeOffset="137152.01">1788 11107 860 0,'0'-5'320'0,"0"5"-248"0,-6-3-20 0,3 1 200 0,6 4-148 0,-3-4 108 0,6 2-124 0,0-6 84 15,9 4-96-15,-3-6 36 16,5 5-64-16,4-7-8 0,9 4-24 15,0-7-4-15,-3 5-4 0,8-5-8 16,-5 2 4-16,0-2-16 16,0 5 8-16,2 0 20 15,-2 3-8-15,-9-3-12 16,3 5 0-16,-6-2-104 16,-1 5 60-16,-8-3-304 15,-3 6 192 1</inkml:trace>
  <inkml:trace contextRef="#ctx0" brushRef="#br0" timeOffset="137501.91">1794 11218 1068 0,'6'0'396'0,"-6"0"-308"0,12-2-24 16,-3-1 196 0,2 0-156-16,7-2 64 0,0 0-100 0,3-3-12 15,0 3-36-15,0-3-12 16,-6 5-4-16,2-2 12 31,1 2-8-31,-9 0-12 0,3 3 0 0,-3-2 4 31,3 4 0-31,-3-2-168 0,3 6 92 16,-3-1-252-16,0 0 184 0</inkml:trace>
  <inkml:trace contextRef="#ctx0" brushRef="#br0" timeOffset="137736.82">1859 11390 1256 0,'0'8'464'0,"0"-8"-360"0,21-5-28 0,-12 0 116 31,3 2-120-31,0-5 52 15,6 0-76-15,-6-2-24 0,5 2-16 0,-2-3-20 16,3 6 8-16,0-3 12 16,-6 5-4-16,6-5-372 31,-6 6 200-31</inkml:trace>
  <inkml:trace contextRef="#ctx0" brushRef="#br0" timeOffset="153863.32">23713 3601 3152 0,'-3'5'0'0,"-9"22"-4"0,-9-1-4 0,4 9 4 0,-22 31 12 0,0-3-4 0,-8 17 32 0,8-4-20 0,0 9 48 0,12-11-36 0,1-5 12 0,8-11-24 0,0-10 0 31,9-3-8-31,0-19 4 15,3-5-8-15,0-5-48 16,3-5 28-16,-3-1-112 16,6-7 72-16,-6-6-300 15,0 3 196-15,-6-10-484 16,6-1 364-16</inkml:trace>
  <inkml:trace contextRef="#ctx0" brushRef="#br0" timeOffset="154349.82">22978 4053 892 0,'-6'-2'332'0,"6"2"-260"0,6 2-20 0,-6-2 88 0,0 0-88 0,3-2 172 0,3 2-124 0,3 0 92 0,3-6-108 0,9 1 96 31,-1 3-104-31,19-6 40 16,3 5-68-16,14-8-8 15,-2 6-24-15,-1-8-20 16,-2 8 0-16,-6-6 12 15,-10 8-4-15,-5-5-4 16,-6 6 4-16,-6-1-288 16,0 6 156-16,-9-1-424 15,0 6 312-15</inkml:trace>
  <inkml:trace contextRef="#ctx0" brushRef="#br0" timeOffset="154830.82">23160 3649 1008 0,'0'0'372'0,"0"0"-288"0,20 5-24 15,-5 0 308 1,0-5-212-16,9 0 168 0,3 0-188 0,2-5-4 31,4 2-80-31,9-7 4 0,0 2-36 0,8-5 0 16,1-1-12-16,-1 4-24 31,-5 4 8-31,-6-2 4 16,-7 6 4-16,-5-1 8 15,-3 3-4-15,-6-2-12 16,-3 4 4-16,-3-2 12 0,0 0-4 0,-3 0-12 31,-1 0 4-31,-2 0-76 0,0 3 44 16,-3-3-136-16,0 0 96 0,-3 2-220 15,3 4 168-15,-3-6-384 16,3 8 292-16</inkml:trace>
  <inkml:trace contextRef="#ctx0" brushRef="#br0" timeOffset="156047.54">22957 5030 1040 0,'12'-21'384'0,"-12"21"-300"0,6-14-20 0,-6 9 112 0,3 5-108 0,-6-5 44 0,3 5-68 0,-3-6 64 16,0 6-60-16,-3 0 44 16,6 6-52-16,-3-1 52 0,3-2-56 0,-3 2 44 15,6 3-44-15,-6 3 44 16,3 2-48-16,-9 5 20 16,3 6-32-16,-15 18 36 15,1-2-32-15,-19 10 12 16,6-5-20-16,-6 3 28 15,10-6-28 1,-1 1 20-16,12-4-20 0,0-12 52 0,9-1-36 0,0-5 12 16,3-5-28-16,-3-5 8 31,6-3-12-31,-5-3 0 0,2 0-4 0,-6-2-120 31,6 2 60-31,0-2-368 16,3 0 236-16,6-3-724 15,6 0 508-15</inkml:trace>
  <inkml:trace contextRef="#ctx0" brushRef="#br0" timeOffset="156396.97">23320 5054 976 0,'3'-6'360'0,"-3"6"-280"0,-12 13-20 0,-3 3 132 16,4 8-116-16,-22 8 104 15,3 5-104-15,-15 5 152 16,10 1-128-16,-1-1 92 16,9-8-108-16,3 1 52 31,9-3-80-31,7-9 32 15,5-2-52-15,11-7 24 16,10-4-32-16,12-7-8 16,3 0-12-16,6-9-40 15,-1 1 16-15,1-6-152 0,-6 6 92 0,-4-5-284 16,-5 2 200 0,-3-6-268-16,0 9 244 0</inkml:trace>
  <inkml:trace contextRef="#ctx0" brushRef="#br0" timeOffset="156582.68">23448 5218 1100 0,'0'-6'408'0,"0"6"-316"0,-9 19-28 0,3-3 248 0,3 0-184 0,-9 13 204 15,4 2-192-15,-4 17 88 16,3 2-132-16,0 11-24 31,3-8-48-31,3-3-8 16,3-7-8-16,-3-6 12 15,3-8-12-15,-6-5-108 16,3-6 52-16,-9-5-340 16,3 1 212-16</inkml:trace>
  <inkml:trace contextRef="#ctx0" brushRef="#br0" timeOffset="160468.15">22540 6805 1236 0,'3'-5'456'0,"-3"5"-352"15,3-11-32-15,-3 3 236 0,6 6-184 0,0-9 116 0,3 6-140 0,0-6 16 0,0 3-68 0,0-2 0 16,3 2-32-16,0-3-16 16,3 3-4-16,8-2 4 15,1 4 0-15,6-2 0 16,3 6 0-16,0-1-12 15,-1 6 8-15,-2-1-4 16,-3 4 0-16,-6 4 0 16,-3 6 0-16,-13 8 0 0,1 0 0 0,-14 13 16 31,-4 2-4-31,-15 4-12 16,0-3 4-16,-12-3 4 15,4-6 0-15,-7-4 60 16,6-3-32-16,0-6 40 15,13-2-36-15,2-5 24 16,6-4-28-16,3-1 8 16,6 2-20-16,6-6 0 15,9 1-8-15,9-3-8 0,6 0 4 0,8-3 4 16,4 3-4-16,0-2-4 16,0 2 4-16,-4-3 4 15,-5 0-4-15,-6-2 8 16,0 5-8-16,-6-5-72 15,0 5 36-15,-4-5-232 16,4 2 144 0,0-5-468-16,0 0 332 0</inkml:trace>
  <inkml:trace contextRef="#ctx0" brushRef="#br0" timeOffset="160735.94">23335 6718 1412 0,'9'0'524'0,"-9"0"-408"0,0 18-32 0,0 1 156 0,0 2-148 0,0 19 96 0,3-1-108 0,-3 9 16 0,3-3-56 0,0-5 40 0,0-6-48 0,-3-5 4 0,3-5-24 0,-6-6 0 32,3-2-4-32,-3-5-40 15,0 0 16-15,-9-4-276 16,0 4 160-16</inkml:trace>
  <inkml:trace contextRef="#ctx0" brushRef="#br0" timeOffset="162303.84">22618 8020 1152 0,'-9'-8'428'0,"9"8"-332"0,-9-3-28 0,6 0 244 0,3 6-184 0,-6-3 100 0,6 0-136 0,-3 0 0 0,6 0-52 0,-3 0 16 15,0 0-28 1,3-3 8 0,3 3-20-16,3-2 20 15,6-1-24-15,9-2 4 16,-1 5-8-16,7-6-8 16,0 6 4-16,3-5-16 15,-4 5 8-15,-2-5 12 0,0 2-4 0,-3-2-4 16,0 2 4-16,-4-2-16 15,-2 5 8-15,0-5 12 32,-3 5-4-32,-3-6-20 0,3 6 8 0,-3-2 12 31,3 2 0-31,-1-3-4 16,1 6 4-16,-6-3-4 15,3 0 0-15,-3 0 8 16,0 2-4-16,-3-2-12 0,0 3 4 0,-3-3 28 15,3 3-12-15,0-3-20 16,3 2 0-16,0-2 12 31,3 0 0-31,-6 0 8 16,3 0-8-16,-7 0 24 16,1 0-16-16,-3 0 12 0,0 0-12 0,0 0-8 15,0 0 0 1,0 0-4-16,0 0 0 0,0 0-12 15,0 0 8-15,3 0 12 16,0 3-4-16,0-3-4 16,0 0 4-16,-3 0 4 0,0 0-4 15,0 0 8-15,0 0-8 16,3-3-4 0,0 3 4-16,0-2-4 15,0 2 0-15,0-3 0 16,3 6 0-16,-6-3-12 15,0 0 8-15,3 0 4 16,0 0 0-16,-3 0 0 16,0 0 0-16,3 0 8 15,0 2-4-15,0-2-12 16,0 3 4-16,3 0 20 0,3-1-8 0,-3-2-4 16,0 3 0-16,0 0-24 31,0-1 12-31,-6 3-4 0,3 6 4 0,-12 5 0 31,0 5 0-31,-18 8 8 16,0 0 0-16,-11 8 52 15,2 0-28-15,-6 0 52 16,9-5-44-16,-8-3-16 16,8-5-8-16,0-3 8 15,10-2-8-15,-1-3-4 16,6-3 0-16,0-3 28 0,6 1-16 0,0-6 12 15,6 3-16-15,0-5-16 16,3 2 0-16,-3-2 28 16,6 0-12-16,-3-3 4 15,6 0-8-15,-6 0-8 16,3 2 4-16,-3-2-16 16,6 0 8-16,-3 3 4 15,0-1 0-15,3 1 8 16,3 0-4-16,9-1-4 0,3 4 4 0,6-4-16 15,3 1 8-15,5-3 12 32,-2 3-4-32,3-3 8 15,0 0-8-15,-1 0-28 16,-2 0 12-16,-9 0-100 16,-3 0 60-16,-9 0-116 15,-3 0 92-15,-6-3-348 16,0 0 236-16,3-2-464 15,3 0 368-15</inkml:trace>
  <inkml:trace contextRef="#ctx0" brushRef="#br0" timeOffset="162938.57">23454 8303 1288 0,'12'-6'476'0,"-12"6"-368"0,27-10-32 0,-6-1 124 0,3 3-124 0,11-13 84 0,4 3-92 0,6-12 16 0,-4 4-48 0,-2-6-32 16,-3 8-4-16,-7-5 8 15,-2 8-4-15,-9-3 68 16,-6 8-40-16,-9-2-4 16,0 5-16-16,-12-3 0 15,0 8-8-15,-9-3 8 16,6 6-8-16,-11 0-12 16,5 2 4-16,-9 0-16 15,3 3 12-15,-9 0 4 16,7 3 4-16,-10-3 0 15,9 3 0-15,-3-1 24 16,6 4-12-16,1-1-4 16,8 3-4-16,-3-3-4 15,9 0 0-15,0 1 16 16,9-1-8-16,6-2-4 16,3 2 0-16,12 3 20 0,3 0-12 0,11 8-40 15,1 0 16 1,9 13 20-16,-4 2-4 15,1 14 0-15,-6-2 0 0,-10 4-24 16,-2-4 12 0,-15-4 12-16,-6-4 0 0,-15-3 52 31,0-6-32-31,-14-7 60 16,-1-6-48-16,-9-8 20 0,3-2-36 0,1-11 0 0,5 0-12 0,3-19 4 15,9 1-8-15,6-19-64 16,9 5 32-1,6-2-208 1,6 8 132-16</inkml:trace>
  <inkml:trace contextRef="#ctx0" brushRef="#br0" timeOffset="163850.09">22648 9382 1120 0,'5'-8'416'0,"-5"8"-324"0,0-2-24 0,3-1 200 0,0 6-160 0,0-3 124 0,6 0-136 0,6-3 64 0,6 3-92 0,9-3 8 16,3 1-44-16,11-4-40 16,4 4 4-16,14-6 0 0,1 5 4 15,8-2 0-15,-8 5 0 0,-10-3 8 16,-8 3-4-1,-9 0 8 1,-9 3-8-16,-7-3 16 0,-5 0-12 16,-3 0-4-16,0 2 0 0,-3 1 4 15,0 2-4-15,-3-2-12 16,0 0 4 0,-3-3 12-16,0 0-4 0,-6 0 24 15,0 5-16-15,-12-2 24 16,3 2-24-16,-21 0 24 15,1 3-24-15,-19 3-4 16,6-1-4-16,-5 4 4 16,8 1-4-1,3 4-12-15,7 2 4 0,11 6 12 16,9 4-4-16,12 6-12 16,9 0 4-16,12 3 4 15,5-6 0-15,-2-2 68 16,0-5-36-16,-12-4 48 15,-6-4-44-15,-18-6 16 16,-3 0-32-16,-18-7 0 0,1-1-12 16,-13-5-120-16,6 0 60 15,-8-3-288 1,8 3 192-16</inkml:trace>
  <inkml:trace contextRef="#ctx0" brushRef="#br0" timeOffset="164371.49">23948 9361 1256 0,'3'-3'464'0,"-3"3"-360"0,0-2-28 0,0-1 180 0,0 6-156 0,-3-3 64 0,0 0-96 0,-6 0 48 0,0 2-64 0,-8-2 48 16,5 0-56-16,-15 0 24 31,6 3-40-31,-15-3 0 0,7 3-16 0,-10-1 0 31,9 4-4-31,-3 1-24 0,10 1 8 0,5 6 12 31,12-1 0-31,15 13-4 16,9 3 4-16,14 14 4 16,4 2-4-16,6 2 8 15,-4-4-8-15,-8-4 52 0,-6-7-32 0,-12-5 32 16,-3-6-28-16,-15-5 0 15,-3 0-16-15,-18-9-24 16,0-1 4-16,-23-9-180 16,2 3 100-16,-17 0-400 15,5 5 272-15,-14-5-900 16,8 3 624-16</inkml:trace>
  <inkml:trace contextRef="#ctx0" brushRef="#br0" timeOffset="168644.33">23451 2760 800 0,'0'0'296'0,"0"0"-232"0,-3 0-16 0,0-6 196 0,6 6-144 0,-6-2 168 0,3 4-152 0,-3-4 48 16,0 2-96-16,0 0 56 15,3-6-68-15,-3 6 32 0,6 0-52 0,-3-5 44 16,0 5-48-16,0-3 72 31,3-2-56-31,-3-3 0 16,3 8-28-16,0-13 16 15,6 8-24-15,0-9-12 16,6 7-4-16,6-4 4 16,3 3 0-16,5-3 8 15,1 9-4-15,6 2-12 16,0 0 4-16,-4 13-16 16,1 3 12-16,-6 16-12 15,-6 5 8-15,-12 2 16 0,-3 6 0 0,-15-5-12 16,0 0 4-16,-18-14 72 15,3-2-36-15,-18-11 48 32,7-2-44-32,-4-14-12 0,6-7-12 0,1-20 16 15,11 4-16 1,3-19-20-16,12 5 0 0,6-10-164 16,9 10 96-16,6 1-412 31,3 12 276-31</inkml:trace>
  <inkml:trace contextRef="#ctx0" brushRef="#br0" timeOffset="172242.95">22817 1802 1120 0,'-9'0'416'0,"9"0"-324"0,9-3-24 0,-6 3 148 0,3 0-132 0,0-5 132 0,3 10-124 0,-3-5 96 0,3 0-108 0,0 0 36 31,3 0-68-31,3 0-16 16,0 0-20-16,5 0-12 15,1 0 4-15,6 0-4 16,0 0 0 0,5-5 0-16,-5 5 0 0,0 0-100 15,-3 0 56-15,0-5-236 16,-3 10 156-16</inkml:trace>
  <inkml:trace contextRef="#ctx0" brushRef="#br0" timeOffset="172726.6">23421 1630 904 0,'9'-5'332'0,"-9"5"-256"0,0 0-24 0,0 0 184 15,0 0-140-15,0-3 120 16,6 3-124-16,0-5 56 16,0 5-84-16,3-11 16 15,6 8-44-15,9-7-24 16,3 7-4-16,8-10 0 15,1 8-4-15,0-9 8 0,0 6-8 0,-7-2-20 32,-2 7 8-32,-6-2 40 0,0 5-20 15,-9 5 44 1,-3 3-32-16,-12 19 4 16,-3 4-16-16,-15 9 56 15,0 5-40-15,-12 8 40 16,3 0-36-16,-2 5 24 0,5-10-28 15,0 2 8-15,6-10-20 16,0-9 0-16,10-4-8 16,-1-9-8-1,3-4 4-15,0-6-224 16,6-3 120-16</inkml:trace>
  <inkml:trace contextRef="#ctx0" brushRef="#br0" timeOffset="173027.5">23371 1871 1196 0,'3'-6'440'0,"-3"6"-340"0,18-8-32 0,-6 8 160 0,-1 0-140 0,16-5 72 0,6 0-96 0,9 2-28 0,2 3-20 0,-2-5-16 16,-6 5 4-16,-6-5-4 31,-7 5 0-31,-8-3-28 0,-3 6 16 0,-6-3-240 16,-3 0 136-16</inkml:trace>
  <inkml:trace contextRef="#ctx0" brushRef="#br0" timeOffset="184184.32">2815 9877 2336 0,'-3'-3'0'0,"12"1"-4"0,-9-1 140 0,12 3-76 0,-1-5 44 0,7 2-60 0,15-5-52 0,6 3 4 0,20-3-4 0,4 5 8 0,11-2 0 0,-5 5 0 15,-1-3 8-15,-11 3-4 0,-1-2-4 32,-5-1 4-32,-6-2 4 15,-10 5-4-15,-5-6 68 16,-9 6-40-16,-9-2-12 16,-6 2-12-16,-15 0-8 15,-6 5 0-15,-15 0 8 16,-3 1-4-16,-17-1-4 0,5 3 4 15,-29 2 4-15,8 1-4 0,-14-3-20 16,11 3 8-16,4-6 12 16,14 3 0-16,-8-6 8 31,17 1-8-31,-6-3-12 16,16 0 4-16,-4 0 4 15,15 0 0-15,6 0 0 0,6 0 0 0,9-3 0 16,9 3 0-1,21-2 0-15,6-1 0 0,29-2 0 16,-2 5 0-16,17-3 0 16,-5 6 0-16,-7-1 0 0,-8 4 0 0,-22-1-20 15,-11 0 12-15,-30 6 20 16,-6 0-4-16,-41 2 40 31,-4 0-24-15,-26 0-4-16,-1 0-12 0,-8-5 4 15,17-2-8-15,4-4 8 16,23 1-8-16,4-6-4 16,20 3 4-16,6-5-32 15,15 0 16-15,9-3-20 16,9 5 16-16,-9 1-44 16,6 2 32-16,-9-3-28 15,-3 6 32-15,-3-1-112 0,0 3 76 0,-3 1-132 16,3 2 108-16,0-3-152 31,0 0 132-31</inkml:trace>
  <inkml:trace contextRef="#ctx0" brushRef="#br0" timeOffset="188670.15">3297 11232 1016 0,'0'-3'376'0,"0"3"-292"0,0-5-20 0,0-1 236 0,0 6-176 0,0-8 168 0,0 3-164 0,-6-8 168 15,6 5-168-15,-3-8 96 0,3 5-132 0,-6-12-32 31,12 4-36-31,-3-15-20 16,9 5 0-16,6-11-16 0,9 8 8 16,14 6-16-16,4 10 12 0,20 24-40 15,1 10 28-15,-7 19-20 16,-11 3 24-16,-21 16 8 16,-9-3 8-16,-27 10 24 15,-3-2-12-15,-30-3 48 16,0-8-32-16,-17-10 40 15,5-8-40-15,-5-16 20 16,8-8-28-16,-5-30 16 16,11-1-20-1,9-25 0-15,15 3-8 0,18-5-68 16,12 7 32-16,3 4-164 16,9 10 108-16,-3 0-336 15,0 7 236 1,-3 4-436-16,-3 7 352 0</inkml:trace>
  <inkml:trace contextRef="#ctx0" brushRef="#br0" timeOffset="189305.09">4502 11189 1352 0,'3'-10'500'0,"-3"10"-392"0,6-3-28 0,-3 3 388 0,6 3-272 0,-6-1 72 0,6 1-160 0,0 0-40 0,0 2-44 0,-3 0-8 16,0 3-8-16,-6 0-16 15,3 0 4-15,-6 0 4 16,0 3 0-16,-3-4-44 15,3 7 24-15</inkml:trace>
  <inkml:trace contextRef="#ctx0" brushRef="#br0" timeOffset="192119.3">4872 9903 808 0,'-15'-5'300'0,"15"5"-232"0,-9-5-20 0,0 2 248 0,9 3-172 0,-3-3 144 0,3 1-156 0,3-3 72 15,6 2-104-15,3-5 44 0,8 3-72 0,16-3-20 16,6 2-20-16,8-4-20 31,1 5 4-31,9-3 12 16,-7 2-4-16,4-2-12 15,-4 6 4-15,-5-4 4 0,-3 6 0 16,-16-2 16 0,1 4-8-16,-9-2-20 0,0 3 4 15,-18-3 12-15,3 0 0 0,-21 0-4 16,0 5 4-16,-27 1 12 16,4-1-8-16,-16 0-12 31,9 1 0-31,-11-4 28 0,11 4-12 0,-3-6 40 15,10 2-28-15,5-2 48 0,9 0-40 16,9-2 12 0,12 2-28-16,18-6-8 15,0 6-4-15,21-5-40 16,3 5 20-16</inkml:trace>
  <inkml:trace contextRef="#ctx0" brushRef="#br0" timeOffset="196828.51">6059 10737 756 0,'6'-11'280'0,"-6"11"-216"0,3-8-20 0,-6 8 296 0,3 6-196 0,-21 20 284 0,0 6-244 0,-14 26 184 0,5 5-212 0,3 14-40 16,3-5-68-16,18 10-28 15,12-8-12-15,18 2 12 31,0-12-12-31,9-8-64 0,-1-14 28 16,4-10-412-16,-3-9 244 0</inkml:trace>
  <inkml:trace contextRef="#ctx0" brushRef="#br0" timeOffset="199410.89">6345 10935 984 0,'-3'-2'368'0,"3"2"-288"0,0 0-20 0,0 0 144 0,0 0-124 0,3-3 20 0,3 3-60 0,3-3 36 16,0 1-44-16,6-4 20 15,-1 4-32-15,7-6 36 16,0 0-32-16,3-5 56 16,0 5-44-16,6-6 36 0,-4 4-40 0,4-3-8 15,0 2-16-15,3 0-16 16,-1 4 4-16,1-1 12 31,0 2-4-31,-3 1-4 16,-4 5 4-16,-2-3-24 15,-3 6 12-15,-3-3 40 16,0 5-20-16,-3 1-20 16,-3-1 4-16,-6 3 16 15,2 0-4-15,-8 2 4 16,3 4-4-16,-12 1 4 15,4 1-8-15,-10 3 32 16,0-1-20-16,-15 4 40 16,6-4-32-16,-12 1 40 0,7-1-36 15,-7-2 28 1,9 0-28-16,3-3 0 0,7 0-16 16,-1-2-24-16,9-1 4 0,3 1 4 15,6 0 4-15,12 2 0 16,9 0 0-1,11 3 8-15,1 0-4 0,0 2 40 0,-3 1-20 16,-19-1 32 0,-2 1-32-16,-24-1 40 15,-2 4-36-15,-19-7-24 16,0-1-4-16,-11-4-36 16,8 1 20-16,-9-3-240 15,7 0 140-15,-1-8-436 16,12 2 312-16</inkml:trace>
  <inkml:trace contextRef="#ctx0" brushRef="#br0" timeOffset="199978.49">7455 10814 788 0,'9'-8'292'0,"-9"8"-228"0,6-6-16 0,-6 4 152 0,3 2-120 0,-3-3 100 0,0 6-104 0,-6-3 48 0,3 2-72 0,-15 1 48 16,3 0-56-16,-14-1 68 16,2 4-64-16,-12-1 28 15,6 3-44-15,-8-3 68 16,8 3-52-16,-3-3 28 31,12 1-44-31,1-1 44 0,5 0-44 0,0-2-16 16,9 2-8-16,-3 0-20 0,6 1 8 0,0 4 20 31,3 1-8-31,3 2 4 16,3 0-4-16,9 3-8 15,3 3 4-15,12-1-16 16,2 1 8-16,10 2-4 16,0-3 0-16,-3 4 8 0,-7-4 0 15,-8 1 0-15,-6-3 0 0,-15 2 52 16,-6-2-28-16,-21 0 32 15,4 0-28-15,-16-3-8 32,6 0-12-32,-6-5-8 15,7 0 4-15,-4-8-400 0,12 3 216 0</inkml:trace>
  <inkml:trace contextRef="#ctx0" brushRef="#br0" timeOffset="200563.26">7806 10988 632 0,'-6'0'236'0,"6"0"-184"0,3-5-16 0,0 2 280 0,0 3-180 0,0-5 204 0,3 0-200 0,-3-6 168 0,3 0-176 0,0-4 56 16,0 1-112-16,3-2 28 16,0 6-60-16,6-1-60 15,3 9 8-15,12 12-12 16,-1 9 12-16,7 13 16 15,-3 2-4-15,-12 3-20 16,-7-3 8-16,-17-2 20 16,-5-3-4-16,-19-5 40 15,0-3-24-15,-18-10 4 16,7-1-16-16,-10-10 12 16,9 0-16-16,4-13-4 15,11 3 0-15,3-9-148 0,12 3 80 0,9-2-324 31,6 2 216-31</inkml:trace>
  <inkml:trace contextRef="#ctx0" brushRef="#br0" timeOffset="200846.94">8360 10896 1040 0,'18'-14'384'0,"-18"14"-300"0,21-8-20 0,-6 8 112 16,0 3-108-16,11 13 8 31,1 2-48-31,6 14 80 16,0 0-60-16,-7 2 128 15,-5 1-100-15,-18-6 124 16,-6-5-116-16,-21-3 92 0,-2-3-100 0,-13-7-32 15,3-1-28-15,-3-10 12 32,10 0-16-32,-1-10 4 0,9-1-8 0,6-20-128 15,6 1 64-15</inkml:trace>
  <inkml:trace contextRef="#ctx0" brushRef="#br0" timeOffset="201144.45">8875 11081 1464 0,'3'-6'544'0,"-3"6"-424"0,30-2-32 0,-6-1 116 16,-1 3-128-16,19-2-28 15,3 2-32-15,2-3-60 16,-5 3 24-16,6-5-620 16,-4 2 352-16</inkml:trace>
  <inkml:trace contextRef="#ctx0" brushRef="#br0" timeOffset="201380.59">9637 10776 1776 0,'6'16'660'0,"-6"-16"-516"0,6 72-36 0,0-35 132 15,0 0-152-15,0 11-8 16,3-1-52-16,-3-2-20 16,0-5-4-16,0-1 4 15,-1-4-4-15,-2-6-284 16,0-3 152-16,0-7-924 16,0-6 580-16</inkml:trace>
  <inkml:trace contextRef="#ctx0" brushRef="#br0" timeOffset="201664.31">9723 10560 1664 0,'30'13'616'0,"-30"-13"-480"0,86 71-40 0,-32-5 224 16,-3 0-196-16,8 38 28 16,-2-6-92-16,-16 10 0 15,-11-10-40-15,-15-3-36 16,-6-18 8-16,-21-14-16 16,-3-15 12-16,-30-11-204 15,-2-8 120-15,-22-8-772 16,10-5 480-1</inkml:trace>
  <inkml:trace contextRef="#ctx0" brushRef="#br0" timeOffset="204598.89">1952 12946 1152 0,'8'-5'428'0,"-8"5"-332"0,21 0-28 0,-12-3 304 0,3 3-216 0,0-3 44 0,6 3-120 0,3-5-24 31,-3 3-36-31,8-4-20 15,4 6-4-15,0-2-4 16,0 2 0-16,-4 0-176 0,-5 5 96 0</inkml:trace>
  <inkml:trace contextRef="#ctx0" brushRef="#br0" timeOffset="204813.81">2014 13081 1100 0,'-30'-3'408'0,"30"3"-316"0,-9-2-28 0,6-1 264 16,3 3-192-16,0-5 124 16,3-1-152-16,3-1-16 15,3 1-56-15,6-7-16 0,6 5-12 0,15-2 4 16,-7 2-8-16,13 2-136 16,-3 4 76-16,-4 4-220 31,1 4 156-31,-15 2-288 15,-6 5 232-15,-9 3-516 16,-6-1 388-16</inkml:trace>
  <inkml:trace contextRef="#ctx0" brushRef="#br0" timeOffset="204981.87">1996 13301 1328 0,'-3'8'492'0,"3"-8"-380"0,-3 2-32 0,6-4 120 16,6 2-124-16,0-3 24 15,0 0-60-15,6-2-36 16,3 0-4-16,11-6-184 16,-5 6 96-16,18-8-728 15,3 2 452-15</inkml:trace>
  <inkml:trace contextRef="#ctx0" brushRef="#br0" timeOffset="205366.41">2964 12973 956 0,'-9'-11'352'0,"9"11"-272"0,9-11-24 0,-1 3 208 16,-2 6-156-16,12-9-8 31,9 3-64-31,6 3-8 0,6 2-16 0,2 11 0 16,1 3-4-16,-3 13-8 31,-10 2 4-31,-14 14 128 16,0-3-72-16,-21 3 168 15,-6-6-128-15,-24-5 120 16,1-5-128-16,-13-11 8 15,9-2-60-15,4-19-16 0,5 0-16 0,0-21 12 16,12 0-12 0,6-8-144-16,9 7 72 0,3 7-316 15,12 7 212-15,-3 8-656 32,12 8 460-32</inkml:trace>
  <inkml:trace contextRef="#ctx0" brushRef="#br0" timeOffset="205651.09">3678 13060 1860 0,'6'0'688'0,"-6"0"-536"0,3 2-40 0,-3-2 132 0,0 0-156 0,0 0-36 0,0 0-32 0,0 0-4 0,0 0-8 0,0-2-144 31,6 2 72-31</inkml:trace>
  <inkml:trace contextRef="#ctx0" brushRef="#br0" timeOffset="206164.38">4755 12687 1464 0,'-17'-3'544'0,"17"3"-424"0,-39 56-32 0,9-25 328 0,6 4-244 0,-17 20 20 0,2 1-116 0,6 13-44 0,12 0-20 0,18-3 0 32,9-8-8-32,24-13-20 0,6-8 8 15,14-16-156-15,4-8 92 16,0-13-348-16,-4 0 232 0</inkml:trace>
  <inkml:trace contextRef="#ctx0" brushRef="#br0" timeOffset="206361.76">4901 13068 1684 0,'27'-11'624'0,"-27"11"-488"0,45-16-36 16,-18 8 52 0,-4 6-104-16,10-6-20 0,0 3-16 0,-3-3-12 31,2 5 0-31</inkml:trace>
  <inkml:trace contextRef="#ctx0" brushRef="#br0" timeOffset="206581.02">5482 12785 1380 0,'12'18'512'0,"-12"-18"-396"0,6 43-36 0,0-22 240 15,-4-3-192-15,4 6 20 16,0 2-92-16,0 6-28 15,3 0-16-15,0-6-12 16,3-2 4-16,-12-11-516 16,6-2 280-16</inkml:trace>
  <inkml:trace contextRef="#ctx0" brushRef="#br0" timeOffset="206833.77">5639 12708 1600 0,'42'50'592'0,"-42"-50"-460"0,51 77-36 0,-30-40 236 0,-4-5-200 0,-5 18 28 32,0 6-100-32,-18 4-20 15,-3-4-24-15,-11-6-20 16,2-7 0-16,-6-12-68 15,3-4 40-15,-3-11-304 16,6-3 184-16,-2-5-644 16,2-3 440-16</inkml:trace>
  <inkml:trace contextRef="#ctx0" brushRef="#br0" timeOffset="207251.21">7789 12872 1444 0,'23'0'536'0,"-23"0"-420"0,33 3-28 0,-18-6 64 0,3 0-100 0,6-2-12 0,2 2-24 0,4-5-24 16,-3 3 4-16,-3 0-60 0,0 2 36 0</inkml:trace>
  <inkml:trace contextRef="#ctx0" brushRef="#br0" timeOffset="207437.08">7735 13015 1560 0,'12'-8'576'0,"-12"8"-448"0,45-13-36 0,-22 5 12 16,1 5-76-16,12-5 8 15,3 3-24-15,5-3-44 16,1 5 20-16,0 1-552 15,-4 2 308-15</inkml:trace>
  <inkml:trace contextRef="#ctx0" brushRef="#br0" timeOffset="207818.5">8554 12877 1308 0,'-3'-26'484'0,"3"26"-376"0,14-35-28 0,1 17 96 16,3 5-112-16,15-6 0 16,3 6-40-16,8 13-16 15,-2 11-4-15,3 18-16 31,-7 2 8-31,-8 12 4 0,-9 2 0 0,-18 5 220 16,-6 0-120 0,-18-7 188-16,-3-9-164 0,-20-13 16 15,2-5-84-15,-15-24 28 16,7-5-48-16,-1-19 0 16,12 3-24-16,10-13-24 15,11-1 4-15,9-7-188 16,9 5 104-16,9 3-480 15,9 13 320-15</inkml:trace>
  <inkml:trace contextRef="#ctx0" brushRef="#br0" timeOffset="208150.06">7860 13232 996 0,'0'8'368'16,"0"-8"-284"-16,-6 2-24 0,3-2 308 0,6 0-212 0,-3 0 140 0,3 0-172 0,0-5-8 0,3 2-68 0,6-4-40 16,3 1-8-16,9-2-72 15,2 3 40-15</inkml:trace>
  <inkml:trace contextRef="#ctx0" brushRef="#br0" timeOffset="209184.47">7735 13242 1040 0,'27'-8'384'0,"-27"8"-300"0,41-5-20 0,-23 3 192 0,3 4-152 0,9-2 72 0,0 5-104 0,-1-2-24 0,1 0-28 0,-6-3-8 16,-3 2-4-16,-3-4-8 16,-3 2 4-16,-4-6 4 15,-2 1-4-15,3-5-204 16,3-1 108-16,0-2-428 31,6 2 288-31</inkml:trace>
  <inkml:trace contextRef="#ctx0" brushRef="#br0" timeOffset="209669.05">11179 12592 1712 0,'-54'42'636'0,"54"-42"-496"0,-62 119-36 0,32-66 100 0,9-8-132 0,-3 24 16 0,9-3-52 0,15 8-8 16,12-8-16-16,18-13-60 16,9-11 24-16,26-18-272 15,4-8 164-15,14-21-656 16,-5-3 436-16</inkml:trace>
  <inkml:trace contextRef="#ctx0" brushRef="#br0" timeOffset="210069.9">11563 12875 1340 0,'-6'-14'496'0,"6"14"-384"0,3-10-36 15,0 2 244 1,6 3-192-16,3-9 28 0,3 1-96 0,17-11-56 31,4 6-4-31,15-9-4 0,-1 6 4 0,-2 0 16 31,-6 5-8-31,-10 6-20 0,-8 4 4 0,-9 17-4 32,-6 5 4-32,-15 21 32 0,-3 2-12 0,-12 12 100 15,3-4-60-15,-8 9 4 0,5-3-36 16,-6 2 4 0,9-7-12-16,-3-8 0 15,9-6-4-15,-3-10 4 16,9-6-8-16,-2-4-144 15,2-4 76-15,-6-2-324 16,6-3 216-16</inkml:trace>
  <inkml:trace contextRef="#ctx0" brushRef="#br0" timeOffset="210304.26">11590 13010 1224 0,'6'-16'456'16,"-6"16"-356"-16,14-14-28 0,-8 9 272 16,0 3-204-16,6-6 128 15,0 5-156-15,9-5-20 16,6 5-52-16,14-2-48 16,1 2 4-16,6 1 8 15,-1 4 0-15,-5-2-232 16,-3 0 124-16,-1-2-476 15,-5 2 324-15</inkml:trace>
  <inkml:trace contextRef="#ctx0" brushRef="#br0" timeOffset="210501.59">12176 12650 1684 0,'48'76'624'0,"-48"-76"-488"0,65 90-36 0,-41-50 184 16,-3-3-176-16,-3 16 8 16,-1 0-68-16,-11 0-16 15,0-5-20-15,-9-11-8 16,3-8 0-16,-9-11-172 16,4-5 92-16</inkml:trace>
  <inkml:trace contextRef="#ctx0" brushRef="#br0" timeOffset="-207119.42">2526 16047 860 0,'-18'-5'320'0,"18"5"-248"0,0-3-20 0,-6 0 164 0,6 6-128 0,-6-3 72 0,6 3-96 0,-9-3 52 16,9 0-64-16,-6 0 40 15,6 2-52-15,-6-2 40 16,6 3-44-16,-6-3 60 16,6 0-56-16,-3 0-8 15,3 0-20-15,6-3 32 16,9 3-20-16,36-5 4 15,14 2-16-15,66-7-16 0,6-1 0 0,42 1 4 16,-12 2 0-16,5 0 8 31,-29 5-4-31,3-2-12 16,-21 5 4-16,-9-5 4 16,-18 5 0-16,-17-6 0 15,-19 6 0-15,-2-5 16 0,-19 5-8 0,1-5 76 16,-9 2-48-16,2-2 48 15,-11 5-48-15,-3-3-20 16,0 3-8-16,-6-3-8 16,0 3 0-16,-6-2 0 15,0 4 0-15,-1-2 8 16,-5 0-4-16,3 0 8 16,0 0-8-16,-3 0-12 15,0 0 4-15,0 0 12 16,3 0-4-16,-6 0-4 0,3 0 4 0,-3 0 4 15,0 0-4-15,0 0-20 32,0 0 8-32,0 0 12 0,0 0 0 0,0 0-196 31,0 0 104-31,0-2-676 16,6-1 420-16</inkml:trace>
  <inkml:trace contextRef="#ctx0" brushRef="#br0" timeOffset="-180967.97">3877 16777 1100 0,'6'-5'408'0,"-6"2"-316"0,0 1-28 0,0-1 276 0,0 6-200 0,0-1 92 0,0 4-136 0,0 4 76 15,0 3-96-15,-3 6-16 16,3 2-36-16,-3 3 36 15,3 2-32-15,0 6 12 0,0 0-24 16,-3 2 20-16,3-2-24 16,-6 2 24-16,3-7-24 0,3-3-12 0,-6-3-4 15,4-5-4-15,-1-3 0 16,3-5-160-16,0-3 92 16,5-2-340-1,4-3 232-15,0 0-356 16,3-3 308-16</inkml:trace>
  <inkml:trace contextRef="#ctx0" brushRef="#br0" timeOffset="-180262.03">4595 16952 1476 0,'18'-8'544'0,"-12"5"-420"0,-1 1-36 0,-2 2 216 0,0 2-184 0,3 1 84 0,3 0-120 0,-9-3 40 0,3 2-72 0,-3-2-28 16,3 3-16-16,-3 0-8 15,3-1 0-15,-3 1 16 16,3-1-8-16,-3 4-12 0,6-1 0 15,-6-5-32 1,0 0 20-16,3 5-336 0,-3 1 192 16,0-4-648-16,-3 4 452 0,-3-1-480 15</inkml:trace>
  <inkml:trace contextRef="#ctx0" brushRef="#br0" timeOffset="-178749.21">5244 15939 560 0,'0'5'208'0,"0"-5"-164"0,3 0-8 0,-3 0 100 0,0 0-80 0,0 0 84 0,0 0-80 0,-3-3 40 0,3 3-60 0,-3-5 32 15,0 5-40-15,-3-3-8 16,3 6-16-16,-6-3 36 16,6 0-20-16,-3 0-24 15,6 0 0-15,-3 0 148 16,3 0-80-16,3-3 60 16,3 3-72-16,6-5 36 31,3 0-52-31,20-6 8 15,7 0-32-15,18-2 8 16,-4 0-12-16,13 0 0 16,-13 5-4-16,10-3 64 15,-10 6-40-15,1-6 24 16,-7 6-36-16,-2-3 60 16,-6 6-44-16,-16-6 56 0,1 5-56 15,-9-5 36-15,0 5-40 16,-3-2 8-16,-3 2-24 0,-3-2 0 15,0 2-8-15,-4-4 20 16,1 4-16-16,0-2 4 16,-6 5-8-16,0-6-16 0,3 6 4 15,-6-2-252-15,-3 2 140 0</inkml:trace>
  <inkml:trace contextRef="#ctx0" brushRef="#br0" timeOffset="-176931.42">5276 15904 696 0,'-6'3'256'0,"6"-3"-196"0,-12 2-20 0,7-2 84 0,5 0-76 16,0 0 68-16,0 6-64 0,-6-4 60 0,6 4-64 0,-3-4 64 15,3 1-64-15,-6-3 52 16,6 3-56-16,-3-3 68 16,6 0-64-16,0 0 64 0,0 0-64 0,8-3 64 31,4 3-64-31,27-5-16 15,3-1-20-15,26-2-12 16,1 3 4-16,26-3-4 16,-6 6 0-16,6-1 8 15,-5 3-4-15,-16-3-20 16,-12 6 8-16,1-6 92 16,-10 3-44-16,-5-5 8 0,-6 2-28 0,-7-5 32 15,-8 6-28-15,-3-4 4 16,-3 4-16-16,-6-4 12 31,0 4-16-31,-7-3-12 16,-2 5 0-16,-3-6 4 0,3 6 0 0,-6-2 32 15,0 4-16-15,-3-2 4 16,0 0-12-16,0 0 12 16,0 0-12-16,0 0-4 15,0 0 0-15,0 0-16 16,0 0 8-16,0 0 4 0,0 0 0 15,0 3-256 1,0 0 140-16</inkml:trace>
  <inkml:trace contextRef="#ctx0" brushRef="#br0" timeOffset="-174580.24">5634 16695 800 0,'0'-8'296'0,"0"8"-232"0,5-2-16 0,-5-1 240 0,3-2-168 0,3-1 144 0,-6 1-152 0,0 0 100 0,6 2-124 0,-3 8 28 32,0 3-72-32,0 16 20 15,3 5-36-15,-3 11 28 16,3 0-32-16,-6 2-4 0,3-5-12 0,-3-3 72 15,0 1-44-15,0-6 40 16,0-3-44-16,0 1 52 0,-3-6-48 16,3-2-32-16,0-4-8 15,-6-1 8-15,3-6 0 16,0 0-36-16,3-3 16 16,0 0-336-16,0-5 192 15,3 3-716-15,6 5 488 0,0-3-312 31</inkml:trace>
  <inkml:trace contextRef="#ctx0" brushRef="#br0" timeOffset="-174044.88">7283 16891 1080 0,'5'-5'400'0,"-5"5"-312"0,15 2-24 0,-6-2 188 0,3 3-152 0,6-3 92 0,0 0-112 0,3-3 44 15,0 3-72-15,-4-5-20 16,1 2-20-16,0-2 0 15,3 5-8-15,-3-5 16 16,0 5-12-16,-6-3-92 0,0 3 48 0</inkml:trace>
  <inkml:trace contextRef="#ctx0" brushRef="#br0" timeOffset="-173746.49">7318 17002 1152 0,'18'-5'428'0,"-9"5"-332"0,3-3-28 16,-3 3 200-16,3 0-160 15,0-2 52-15,3 2-92 16,-1-3-44-16,1 0-12 15,0 3-4-15,3-2-4 16,-3-1-4-16,3 3 4 0,-3 0 12 0,0 0-8 16,-6 3-180-16,-1 2 96 15,-2 3-308 1,-3 2 216-16,-6 1-740 16</inkml:trace>
  <inkml:trace contextRef="#ctx0" brushRef="#br0" timeOffset="-173511.73">7324 17187 1372 0,'15'3'508'0,"-9"-3"-396"0,6-3-32 0,-6 1 152 15,6-1-144-15,0-2 52 0,0 2-80 31,2-2-48-31,4 0-8 16,-3-1 4-16,0 1-4 0,-3 0-196 16,3 2 104-16,3 0-432 0,0 1 292 15,2 2-672 1</inkml:trace>
  <inkml:trace contextRef="#ctx0" brushRef="#br0" timeOffset="-173148.25">8110 16896 944 0,'12'-21'352'0,"-3"13"-276"0,6 0-20 0,-6 3 304 15,0 0-208-15,0-1 168 16,-1 1-184-16,-2 2 92 15,0 3-132-15,3 8 20 16,-3 6-68-16,0 1 24 0,3 7-40 16,-3 4-8-16,0 9-16 15,0 4 12 1,0 9-12-16,0-3-12 16,-3-3 0-16,0-7 28 15,0-6-12-15,-3-6 4 16,0-4-8-16,-3-3 4 15,0-6-8-15,0-2-20 16,-3-5 8-16,0-3-208 16,0-3 120-16,0 1-544 0,0 2 356 15,-3 5-772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23.808"/>
    </inkml:context>
    <inkml:brush xml:id="br0">
      <inkml:brushProperty name="width" value="0.05" units="cm"/>
      <inkml:brushProperty name="height" value="0.05" units="cm"/>
    </inkml:brush>
  </inkml:definitions>
  <inkml:trace contextRef="#ctx0" brushRef="#br0">196 1265 5568,'-16'-9'747,"7"5"-162,1-2-1,-13-9 1,4-1 620,0 0 1,1-1-1,1 0 0,1-2 1,-21-34-1,31 46-1024,0-1 1,0 1 0,1-1-1,0 0 1,1-1-1,0 1 1,0 0 0,0-1-1,1 1 1,1-1 0,-1 1-1,1-1 1,1 1-1,0-1 1,0 1 0,2-9-1,1 3-128,0 0 0,1 1 0,1 0 0,0 0-1,0 0 1,2 1 0,-1 0 0,2 0 0,11-13 0,-3 7-30,2 0 0,0 1 0,1 1 1,22-14-1,93-50-11,-71 44-7,247-117 326,-179 101-249,171-43 1,292-37 50,170 44-234,65 39-22,70 30 443,0 47 331,-84 59-638,-12 57 129,-37 34-116,-561-129-31,22 7 46,-6 19 25,-198-65-40,-1 1 1,34 21-1,-49-26-29,1 0 1,-1 1-1,0-1 1,-1 2-1,0-1 0,0 1 1,-1 0-1,0 0 1,7 11-1,-3 2 19,0 0 0,-2 0 0,0 1 0,-1-1 0,-1 2 0,-1-1 0,-1 1 0,-1 0 0,-2 0 0,0-1 0,-2 27 0,0-42-13,-1-1 0,0 1 0,0 0 0,-1 0 0,0-1 0,0 0 0,0 1 0,-1-1 0,0 0 0,0-1 0,0 1 0,-1-1 0,0 0 0,0 0-1,0 0 1,-9 6 0,-3 0 18,0 0 0,0-1 0,-2 0 0,-29 10 0,-170 53 256,154-52-181,-247 62 94,-13-18-129,-392 36-35,-179-38 294,-126-51 192,31-32-346,110-35-140,-157-72-3001,249 25 420,417 59-1242,183 23 2117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47.099"/>
    </inkml:context>
    <inkml:brush xml:id="br0">
      <inkml:brushProperty name="width" value="0.05" units="cm"/>
      <inkml:brushProperty name="height" value="0.05" units="cm"/>
    </inkml:brush>
  </inkml:definitions>
  <inkml:trace contextRef="#ctx0" brushRef="#br0">1681 178 7552,'34'-66'3397,"-30"56"-2690,-1 1 1,1-1-1,-2-1 0,1 1 1,-2 0-1,1-1 0,-1-16 0,-3 15-318,1 12-382,1 0 0,0 0 0,0 0 0,0-1 1,-1 1-1,1 0 0,0 0 0,0 0 0,-1 0 1,1 0-1,0 0 0,-1 0 0,1 0 0,0 0 1,0 0-1,-1 0 0,1 0 0,0 0 0,0 0 1,-1 0-1,1 0 0,0 0 0,-1 0 0,1 0 1,0 0-1,-4 2 2,1-1 1,0 1 0,1 0-1,-1 0 1,-3 3 0,-4 3 2,-59 46 204,-116 118 0,-154 214 166,253-271 424,-114 201 0,-16 123 2396,39-74-814,-79 166-1295,251-517-1095,4-11-10,-1 1 1,1 0 0,-1 0-1,0-1 1,0 1-1,0-1 1,0 1 0,-1-1-1,1 0 1,-1 0 0,-4 4-1,7-7 10,-1 0 0,1 0 0,0 0 0,0 0 0,0 0 0,0 0 0,-1 0 0,1 1 0,0-1 0,0 0 0,0 0 0,0 0 0,-1-1 0,1 1 0,0 0 0,0 0 0,0 0 0,0 0 0,-1 0 0,1 0 0,0 0 0,0 0 0,0 0 0,0 0 0,-1 0 0,1 0 0,0 0 0,0-1 0,0 1 0,0 0 0,0 0 0,0 0 0,0 0 0,-1 0 0,1-1-1,0 1 1,0 0 0,0 0 0,0 0 0,0 0 0,0-1 0,-3-9-16,3 9 15,-13-86-4,5 21 8,-39-346-49,43 303-32,-5 82-149,-5 103 76,-4 31 135,16-78-13,-3 15 59,2 1 0,5 74 1,-1-112 65,-1-1 0,2 1 0,-1-1 1,1 1-1,4 9 0,-5-15-72,-1 1 1,1-1-1,-1 0 1,1 0-1,-1 0 1,1 0-1,0-1 0,0 1 1,-1 0-1,1 0 1,0 0-1,0-1 1,0 1-1,0 0 0,0-1 1,0 1-1,0 0 1,0-1-1,0 0 0,0 1 1,0-1-1,1 0 1,-1 1-1,0-1 1,0 0-1,0 0 0,0 0 1,0 0-1,1 0 1,-1 0-1,0 0 1,0-1-1,0 1 0,0 0 1,0-1-1,1 1 1,-1 0-1,1-2 1,8-3 34,-1-1 1,1 0-1,-1-1 1,-1 0-1,12-12 1,-14 13-57,228-237-2600,-140 142-1554,-37 37 1785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48.082"/>
    </inkml:context>
    <inkml:brush xml:id="br0">
      <inkml:brushProperty name="width" value="0.05" units="cm"/>
      <inkml:brushProperty name="height" value="0.05" units="cm"/>
    </inkml:brush>
  </inkml:definitions>
  <inkml:trace contextRef="#ctx0" brushRef="#br0">1182 83 11552,'-39'-44'3728,"36"42"-3442,1-1 0,0 0 0,0 1 0,0-1 0,0 0 0,0 0 0,-1-3 0,-2-3 380,4 8-635,1 1 1,-1-1-1,1 1 1,-1 0-1,1-1 0,-1 1 1,1 0-1,-1-1 0,1 1 1,-1 0-1,1 0 0,-1 0 1,1-1-1,-1 1 0,1 0 1,-1 0-1,0 0 0,1 0 1,-1 0-1,1 0 1,-2 0-1,0 1-14,1-1 1,-1 1 0,0-1-1,0 1 1,0 0-1,1 0 1,-1-1 0,-1 3-1,-9 6-23,0 2-1,1-1 1,1 2-1,-13 15 1,-12 18-41,2 1 0,2 2-1,2 1 1,-32 76 0,-66 220 114,98-257-63,4-13-188,-112 298 1397,109-311-509,-2-1 0,-3-2 0,-75 103 0,-60 40 1051,162-194-1694,0-1 1,0 1 0,1 1-1,0-1 1,0 1 0,-4 13 0,8-22-58,1 1 1,0-1 0,0 1 0,-1-1-1,1 1 1,0-1 0,0 1 0,0-1 0,0 1-1,0-1 1,0 1 0,0-1 0,0 1-1,0-1 1,0 1 0,0-1 0,0 1-1,0-1 1,0 1 0,0-1 0,0 0 0,0 1-1,1-1 1,-1 1 0,0-1 0,0 1-1,1-1 1,-1 1 0,0-1 0,0 0 0,1 1-1,-1-1 1,1 0 0,-1 1 0,0-1-1,1 0 1,-1 1 0,1-1 0,-1 0 0,1 0-1,-1 0 1,0 1 0,2-1 0,-1 0-7,1 0 0,-1 0 1,0 0-1,1-1 0,-1 1 1,1 0-1,-1-1 0,0 1 1,1-1-1,-1 1 0,0-1 1,0 0-1,3-1 0,-1-1 7,0 0-1,0 0 0,-1 0 0,1 0 1,-1-1-1,1 1 0,-1-1 1,0 0-1,-1 0 0,1 1 0,0-1 1,-1 0-1,1-7 0,1-3 14,-1-1-1,1-21 0,-3-10-251,-2-1 1,-2 1-1,-3 0 0,-1 1 0,-20-63 1,22 87 271,-17-34 0,19 45 0,-2 0 0,1 1 0,-1-1 0,-1 1 0,-10-11 0,16 18-37,0 1 1,-1 0 0,1-1 0,-1 1 0,1 0 0,-1 0 0,0 0-1,0 0 1,1 0 0,-4 0 0,4 0-7,0 1 1,1 0-1,-1 0 1,0 0-1,0 0 1,1 0-1,-1 0 1,0 0-1,1 0 1,-1 0-1,0 1 1,0-1-1,1 0 1,-1 0-1,0 1 0,1-1 1,-1 0-1,0 1 1,1-1-1,-2 1 1,1 1-8,-1 0 0,1 1 1,-1-1-1,1 0 1,0 1-1,0-1 0,0 1 1,0-1-1,0 1 0,1-1 1,-1 1-1,1-1 0,0 1 1,-1 0-1,1 2 0,0 28 10,1-1 0,2 1 0,1 0 0,14 54 0,-6-44 43,2-1 0,38 81-1,-48-115-2,0 0 0,0-1 0,1 1 0,0-1-1,0 0 1,1 0 0,0 0 0,0-1 0,1 0-1,10 8 1,-15-13-11,0 0 0,-1 0 0,1 0 0,0 0 0,0-1-1,0 1 1,0-1 0,0 1 0,0-1 0,0 0 0,0 1 0,0-1 0,0 0-1,0-1 1,0 1 0,0 0 0,0 0 0,0-1 0,0 1 0,0-1 0,0 0-1,0 0 1,0 0 0,0 0 0,-1 0 0,1 0 0,2-2 0,2-1 47,-1-1 1,0-1-1,0 1 1,0-1 0,0 0-1,4-7 1,1-4-48,-2 1 0,1-1 0,6-23 0,-7 18-55,164-356-217,-114 283-417,-31 47-4474,-18 39 3360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48.933"/>
    </inkml:context>
    <inkml:brush xml:id="br0">
      <inkml:brushProperty name="width" value="0.05" units="cm"/>
      <inkml:brushProperty name="height" value="0.05" units="cm"/>
    </inkml:brush>
  </inkml:definitions>
  <inkml:trace contextRef="#ctx0" brushRef="#br0">741 123 9984,'-4'-57'3205,"4"57"-3142,0-1 0,0 0 1,-1 0-1,1 1 0,0-1 0,0 0 0,0 0 1,0 1-1,0-1 0,0 0 0,1 0 0,-1 1 1,0-1-1,0 0 0,0 1 0,1-1 0,-1 0 0,0 0 1,1 0-1,2-4 76,18-23 1172,-20 27-1222,0-1 1,0 1-1,1-1 0,-1 1 1,0 0-1,1 0 1,-1 0-1,1 0 0,-1 0 1,1 0-1,0 0 0,-1 0 1,1 0-1,0 1 0,3-2 1,-5 3-73,1-1 0,-1 0 0,1 0 0,-1 0 0,0 1 0,1-1 0,-1 0 0,1 1 0,-1-1 0,1 0 1,-1 1-1,0-1 0,1 1 0,-1-1 0,0 0 0,1 1 0,-1-1 0,0 1 0,0-1 0,0 1 0,1-1 0,-1 1 0,0-1 0,0 1 0,0-1 1,0 1-1,0-1 0,0 1 0,0-1 0,0 1 0,0 0 0,0-1 0,0 1 0,0-1 0,0 1 0,0-1 0,-1 1 0,1-1 0,0 1 0,-24 61 830,17-45-771,-126 269 402,124-267-455,-164 379 1167,9 27 1626,117-302-2266,-59 135 132,103-250-670,-1 0 1,1-1 0,-2 0 0,1 0 0,-1 0-1,0 0 1,0-1 0,-1 0 0,-11 10 0,16-15-15,1-1 0,-1 1 0,0-1 0,0 1 0,1-1 0,-1 1 0,0-1 0,0 1 0,0-1 0,0 0-1,0 1 1,1-1 0,-1 0 0,0 0 0,0 0 0,0 0 0,0 0 0,0 0 0,0 0 0,0 0 0,0 0 0,0 0 0,0 0 0,0-1 0,0 1 0,1 0 0,-1-1 0,0 1 0,0-1 0,0 1 0,0-1 0,1 1 0,-1-1 0,0 1 0,1-1 0,-1 0 0,-1 0 0,0-3-19,0 1 0,1 0 0,-1 0 0,1-1 0,-1 1 0,1-1-1,-1-6 1,-5-31-59,-3-80-1,-2-13 2,11 118 53,2 15-165,3 6 117,4 8 2,-7-12 62,10 16 8,2 0 0,0-1 1,1 0-1,1-1 0,0-1 0,1 0 1,0-1-1,1-1 0,1 0 0,0-1 0,20 8 1,-31-15 38,0-1 0,1-1 0,-1 1 0,1-1 0,0-1 0,12 2 1,-15-3 8,0 0 1,-1 0 0,1 0 0,0-1 0,-1 0 0,1 0 0,-1 0 0,1 0-1,-1-1 1,0 1 0,1-1 0,4-4 0,-7 6-42,-1-1-1,0 1 1,0-1 0,0 0 0,-1 1-1,1-1 1,0 0 0,0 0 0,0 0-1,0 1 1,-1-1 0,1 0 0,0 0-1,-1 0 1,1 0 0,-1 0 0,1-1-1,-1 1 1,0 0 0,1 0 0,-1 0-1,0 0 1,0 0 0,0 0 0,0-1-1,0 1 1,0 0 0,0 0 0,0 0-1,0 0 1,0-1 0,-1 1 0,1 0-1,0 0 1,-1 0 0,1 0 0,-1 0-1,1 0 1,-1 0 0,-1-1 0,-2-4 5,-1 0 0,-1 0 0,1 1 0,-1 0 1,-7-6-1,-6-5-282,-19-22 0,21 19-75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59.440"/>
    </inkml:context>
    <inkml:brush xml:id="br0">
      <inkml:brushProperty name="width" value="0.05" units="cm"/>
      <inkml:brushProperty name="height" value="0.05" units="cm"/>
    </inkml:brush>
  </inkml:definitions>
  <inkml:trace contextRef="#ctx0" brushRef="#br0">499 985 7392,'-24'-15'900,"12"7"-416,0 0 1,-1 1-1,0 1 1,-17-7-1,17 8-315,-35-11 478,40 13-331,0 0-1,0 0 1,1 0-1,-1-1 0,1-1 1,-13-8-1,19 12-264,1 1-1,-1 0 0,1-1 0,-1 1 1,1-1-1,-1 1 0,1-1 0,-1 0 1,1 1-1,0-1 0,-1 1 0,1-1 1,0 0-1,-1 1 0,1-1 1,0 0-1,0 1 0,0-1 0,0 0 1,-1 0-1,1 1 0,0-1 0,0 0 1,1 1-1,-1-1 0,0 0 1,0 0-1,0 1 0,0-1 0,1 0 1,-1 1-1,0-1 0,0 0 0,1 1 1,-1-1-1,1 1 0,-1-1 1,1 0-1,2-2 107,-1 1 1,1 0 0,0-1-1,0 1 1,0 0-1,0 1 1,4-3-1,11-3 98,-1 1-1,26-6 1,-24 7-144,434-112 102,992-165-85,-443 168 768,73-2-405,-194 17-502,-5 35-63,-505 58 67,-1 15 0,673 106-1,-971-103 1,361 75 50,-361-68-27,-1 4 1,-1 2-1,122 64 1,-100-34-51,-3 3 0,118 103 0,-188-146 41,48 46-60,-58-51 40,-1-1 0,0 2 0,0-1 0,12 22-1,-18-27 19,0 0-1,0 0 0,-1 0 1,1 0-1,-1 0 1,0 0-1,0 1 0,-1-1 1,0 0-1,0 1 0,0-1 1,0 0-1,-1 0 0,0 1 1,0-1-1,-2 7 1,-4 5 4,0 0 0,-1 0 0,-15 21 0,18-30-2,-15 26-15,-2-1 0,-1-1 1,-1-1-1,-2-1 0,-1-2 1,-1 0-1,-1-2 0,-60 41 0,4-19 123,-104 42-1,174-83-113,-31 12-36,-1-1 1,-48 10 0,-99 13 35,-79-6 89,3-19-9,-451-9-22,-1095-55 155,717 15 457,-49 23 217,630 9-331,246-1-402,160 2-14,-841-17 635,382-38-8,357 19-770,168 25 69,1-2-1,-68-28 1,100 35-14,1 0 0,0-1 0,0 0 0,1-1 0,0 0 0,0-1 0,1 0 1,-14-15-1,18 16-14,0 1 0,1-1 0,0-1 0,0 1 0,1-1 0,0 0 0,1 0 1,0 0-1,0 0 0,1-1 0,0 1 0,-1-18 0,3 10-23,0-1 0,1 0 0,2 1-1,-1-1 1,11-32 0,37-85-143,-41 112 69,-1 5-45,68-151-1760,-64 147 909,1 0 0,1 1 0,1 1-1,1 0 1,26-26 0,-16 23-864,29-19-1,29-13-5498</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4T16:59:46.740"/>
    </inkml:context>
    <inkml:brush xml:id="br0">
      <inkml:brushProperty name="width" value="0.05292" units="cm"/>
      <inkml:brushProperty name="height" value="0.05292" units="cm"/>
      <inkml:brushProperty name="color" value="#FF0000"/>
    </inkml:brush>
  </inkml:definitions>
  <inkml:trace contextRef="#ctx0" brushRef="#br0">16016 4847 2896 0,'6'13'0'0,"9"-13"-4"0,-9 3-36 0,2 5 20 0,-5 3-36 0,0 7 32 0,-14 9 20 0,-4-1 4 0,-24 14-16 0,3-1 8 0,-11 4 12 0,5-4 0 0,-3-2-4 0,10-2 4 0,-1-3 12 0,12-6-8 0,3-5 16 0,6-2-16 0,0-11 4 0,4 0-4 0,-1-3 28 15,6 0-20-15,6 0 32 16,3 3-32-16,0-8 20 15,6 3-20-15,2-6 20 16,7 3-24-16,3-5-20 16,0 5 0-16,0-5-12 15,-3 2 8-15,0 3-168 16,-4 0 100-16,-2 0-260 16,3 5 192-16</inkml:trace>
  <inkml:trace contextRef="#ctx0" brushRef="#br0" timeOffset="681.01">15590 4956 964 0,'-3'0'360'0,"3"0"-280"0,-6-11-24 0,3 6 172 0,6 2-136 0,-3-2 80 0,6 0-104 0,0-3 8 0,6 0-44 16,6-11 40-1,0 9-40-15,9-1-8 0,2 3-12 16,10-5-12-16,3 5 4 15,5 0 4 1,-2-3-4-16,-9 3-28 0,-4 3 12 0,-11 5 12 16,-3 3 4-1,-6-1-12-15,0 6 4 0,-3-2 12 16,-3-1-4-16,-6 0-4 16,0 3 4-16,0-8 12 15,0 5-8-15,0-2-4 16,0 0 0-16,0-6-84 15,0 0 44-15,0-2-348 16,6 0 212-16</inkml:trace>
  <inkml:trace contextRef="#ctx0" brushRef="#br0" timeOffset="1556.12">16575 4868 912 0,'12'-5'340'0,"-12"5"-264"0,3-8-24 0,-3 5 168 0,3 3-132 0,-3-2 60 0,0-1-84 0,-6-2 40 0,0 5-60 0,-6-3 32 15,0 3-44-15,-11-2 52 16,5 4-48-16,-15-2-8 16,6 8-16-16,-5-8 0 15,5 5-8-15,0 1 16 0,9-1-12 0,3 3-12 31,6 0 0-31,12 5-4 16,6 8 0-16,12 14 16 16,6 2-4-16,0 16 156 15,-4-3-88-15,-8 3 112 16,0-8-104-16,-15-5 36 16,0-9-68-16,-21-4 12 15,1-1-40-15,-22-13-16 16,6 3-8-16,-6-8-172 15,13 0 96-15,-1-5-296 16,9 2 212-16</inkml:trace>
  <inkml:trace contextRef="#ctx0" brushRef="#br0" timeOffset="1794.48">16772 5318 1412 0,'12'19'524'0,"-12"-19"-408"0,-9 26-32 0,3-13 208 16,0 6-176-16,-9-1-36 16,0 6-52-16,-3 3-16 15,3 2-8-15,-2-3-80 16,2 1 40-16,-3-4-408 15,3 1 244 1</inkml:trace>
  <inkml:trace contextRef="#ctx0" brushRef="#br0" timeOffset="2708.08">17846 4784 964 0,'-9'-8'360'0,"9"8"-280"15,-44 21-24-15,11-5 104 0,6 5-100 0,-26 5 168 0,5 6-128 0,-6 16 84 0,13-3-104 0,-4 8-12 16,9-3-40-16,1-8 36 16,11-5-36-16,9-2 4 15,9-6-20-15,9-5 44 16,9-3-28-16,9-8 4 15,6 0-20-15,5-10-8 16,4-3 0-16,9-8-4 16,-4-3 0-16,1-7 0 15,-3-1 0-15,-13-4 8 16,-2-1-4-16,-18 0-4 16,-6 5 4-16,-21 6-16 15,1 8 8-15,-13 0-4 16,3 10 0-16,-6-2-20 15,10 7 16-15,-1-5-180 16,6 3 104-16,3-5-244 16,9 2 188-16,12-10-328 15,9 2 268-15</inkml:trace>
  <inkml:trace contextRef="#ctx0" brushRef="#br0" timeOffset="3243.6">18162 4985 1028 0,'0'-13'380'0,"0"13"-296"0,6-19-20 0,0 11 252 0,6-3-184 0,6-4 28 0,5 4-100 0,7-5-36 16,0 11-16-16,0 5-28 0,-1 5 12 0,-5 14 4 15,-6 2 4 1,-9 8 16 0,-3 3-8-16,-12 5 180 0,0 0-100 15,-15-3 76 1,0-7-96-16,-17-6 24 15,2-3-52-15,-9-10-4 0,7-2-24 16,-4-14-8 0,12-3 0-16,3-18-48 0,10 0 24 15,5-11-336 1,9 6 196-16,9-6-332 16,8 8 284-16</inkml:trace>
  <inkml:trace contextRef="#ctx0" brushRef="#br0" timeOffset="4128.1">13024 5265 1144 0,'0'-10'420'0,"0"10"-324"0,-3-14-28 0,0 12 68 0,0 2-88 0,-6-6 32 0,4 12-44 0,-10-1-12 15,3 6-16-15,-6 7-8 16,3 6 4-16,-3-3-4 16,3 3 0-16,0 2 0 15,9 1 0-15,3-1 8 16,3-2-4-16,6-8 16 15,3-3-12-15,3-7 32 16,0-6-24-16,3-16-12 16,0 5-8-16,0-10 20 15,0 2-8-15,-3-7-12 16,2 2 0-16,-5 0-4 0,3 8 0 0,-9 3-20 31,0 8 16-31,0 10-4 16,0 8 8-16,3 19 76 0,6 3-36 15,-3 20 216 1,3 6-136-16,-9-3 80 0,-3-5-108 0,-12-5 4 16,0-9-52-16,-12-4-4 15,6-6-20-15,-8-8-120 16,2-5 56-16,-9-8-296 16,9 0 192-16,-3-8-580 15,10 2 412-15</inkml:trace>
  <inkml:trace contextRef="#ctx0" brushRef="#br0" timeOffset="4509.6">13626 5252 1300 0,'0'-3'480'0,"0"3"-372"0,-15 11-32 0,3-3 160 0,0 2-144 0,-12 9 96 0,3-3-108 0,-6 5 44 0,7 0-72 16,-1 0-20-16,6 1-20 0,0 1-20 15,9-7 4-15,0 0 12 16,3 0-4-16,6 2-64 15,3-4 32-15,3-4-92 16,6 1 64-16,6-6-96 16,0 0 88-16,5-7-92 15,1-1 88 1,3-2-116-16,-3 2 104 0,-1-7-188 16,-2 7 148-16,0-5-168 15,-3 3 160-15</inkml:trace>
  <inkml:trace contextRef="#ctx0" brushRef="#br0" timeOffset="5014.06">14179 5233 964 0,'3'-7'360'0,"-3"7"-280"0,-18 0-24 0,0 0 192 15,4 7-148-15,-25 9 108 16,3 6-120-16,-8 7 32 16,5 2-72-1,3 6 0-15,12 3-28 16,6-3-4-16,10 3-8 15,5-6-8-15,6-7 4 16,11-11-16-16,4-6 8 0,15-20-48 16,3-6 24-16,5-21-196 15,1 0 124-15,-3-22-256 16,-6 4 200-16,-1-25-60 16,-5 14 132-16,-6-13 92 15,0 15 0-15,-9 12 292 16,0 14-164-16,-10 20 60 15,-2 13-120-15,-11 34 148 16,2 10-124-16,-6 25 68 16,3-1-100-16,3 12-28 15,9-15-24-15,3 9-4 0,6-8-8 16,3-11 16 0,3-5-12-16,5-16-364 15,1-7 192-15</inkml:trace>
  <inkml:trace contextRef="#ctx0" brushRef="#br0" timeOffset="5362.59">14950 4744 1432 0,'-36'58'532'0,"36"-58"-412"0,-47 80-36 0,26-17 280 0,9-5-216 0,-3 19-32 0,3 0-76 0,3 5-16 31,9-11-12-31,3 3-24 16,6-10 4-16,6-6-164 16,3-18 96-16</inkml:trace>
  <inkml:trace contextRef="#ctx0" brushRef="#br0" timeOffset="6046.02">18772 4617 1268 0,'12'37'468'0,"-12"-37"-364"0,18 82-28 0,-6-42 292 16,3-3-216-16,-1 29 80 0,4 5-136 0,-6 3 48 0,0-7-84 0,-6-9-32 15,-3-8-16-15,-9-5 12 16,3-5-12-16,-9-6-20 16,0-2 0-16,-11 0-12 15,5-3 8-15,-12-5-152 16,6-6 92-16,-9-5-236 15,10 1 176-15</inkml:trace>
  <inkml:trace contextRef="#ctx0" brushRef="#br0" timeOffset="8105.61">12750 6757 944 0,'18'-15'352'0,"-18"15"-276"0,9-6-20 0,-12 4 236 0,0 4-172 0,-18 9-16 16,4 2-64-16,-28 24 24 0,9 3-36 0,-5 10 20 15,8-2-28-15,0-1 8 16,12-4-16-16,6-4-16 15,6-7 0-15,3-5 12 16,9-4-4-16,6-7 32 16,6-5-20-16,9-11 12 15,6-3-16-15,3-10-8 16,-1 2 0-16,-2-10 12 16,3 5-8-16,-15-5-28 15,-3 5 8-15,-15 0 32 16,-3 6-12-16,-18 5-8 15,-6 5-4-15,-6 2-16 16,6 6 12-16,1 3-32 0,8-1 24 16,3-2-224-1,6 0 132-15</inkml:trace>
  <inkml:trace contextRef="#ctx0" brushRef="#br0" timeOffset="8457.17">13027 6900 1172 0,'6'-18'436'0,"-6"18"-340"0,18-21-24 0,-3 7 144 16,3 6-132-16,9-2-24 0,2 2-40 0,4 8-36 0,0 8 8 0,-9 13 12 0,-3 3 0 16,-16 8 40-1,-2-1-20-15,-23 1 152 16,-4-3-96-16,-15-2 80 16,3-6-92-16,-2-5 24 15,5-3-52-15,0-8-4 16,12 1-24-16,1-14 28 15,5-3-24-15,6-13-56 16,6 3 16-16,6-11-200 16,6 6 124-16,3-3-320 0,5 8 236 15</inkml:trace>
  <inkml:trace contextRef="#ctx0" brushRef="#br0" timeOffset="8787.86">13614 6829 1028 0,'0'0'380'0,"0"0"-296"0,6-3-20 0,-3 1 296 15,3 2-208-15,2-6 100 16,4 4-152-16,6-6-12 16,0 5-52-16,3-5-16 15,3 3-12-15,0-3 4 16,-1 3-8-16,1-1-12 16,-3 4 4-16,-3-1-84 15,3 3 48-15,-9 3-292 16,0 2 184-16</inkml:trace>
  <inkml:trace contextRef="#ctx0" brushRef="#br0" timeOffset="9010.27">13694 6996 1092 0,'3'10'404'0,"-3"-10"-316"0,18 5-24 16,-9-5 256-1,3 3-188-15,0-3 64 16,0 0-120-16,2-3-16 0,1 3-40 0,0-5-12 16,0 5-4-16,-3-2 4 31,6 2-4-31,-9-3-108 16,0 3 56-16,-3-3-244 15,0 3 164-15</inkml:trace>
  <inkml:trace contextRef="#ctx0" brushRef="#br0" timeOffset="9961.39">14504 7157 780 0,'21'-3'288'16,"-21"3"-224"-16,59-5-20 0,-23 2 260 0,-1 3-176 0,31-5 72 0,2 2-120 0,19-2 8 0,-4 5-52 0,12-2-12 16,-11 4-16-16,5-2 28 15,-12 0-20-15,-5 0-4 16,-13 0-8-16,-5 0 4 15,-12 0-4-15,-7 0-20 16,-5 0 8-16,-9 0-40 16,-6 0 28-16,-6 0-180 15,0 0 112-15</inkml:trace>
  <inkml:trace contextRef="#ctx0" brushRef="#br0" timeOffset="10211.02">15840 6810 1640 0,'3'-10'608'0,"-3"10"-472"0,9-8-40 15,-6 5 180 1,0 6-172-16,0-3-24 0,0 0-52 0,0 0-24 31,0 3 0-31,-3-1-84 0,3 1 44 0,-3-1-312 16,0 4 192-16,0 2-512 15,6 2 372-15</inkml:trace>
  <inkml:trace contextRef="#ctx0" brushRef="#br0" timeOffset="10979.25">16510 6548 1236 0,'3'-10'456'0,"-3"10"-352"0,6-8-32 0,-6 5 104 0,3 3-112 0,0-5 0 0,3 2-40 0,0-2-24 0,0 5-4 0,3-3-4 0,2 6 0 0,4 0 16 16,3 2-4-16,3 3-20 15,0 3 8-15,-3-1 4 16,-3 3 4-16,-12 3 0 15,0 3 0-15,-15 2 16 16,3 3-8-16,-12 0 112 16,6-3-68-16,-6-3 76 15,6 1-72-15,-3-3-4 16,9-3-32-16,1-3-4 16,5-2-8-16,3-2 28 15,3-1-20-15,5-5-4 0,4 0-8 16,0-5 4-16,0 2-4 15,3-2 8-15,0 2-8 0,3-2-20 16,0 5 8-16,0-3-128 16,-1 3 76-1,4-3-172-15,0 6 132 0,0-3-276 16,0 3 208-16</inkml:trace>
  <inkml:trace contextRef="#ctx0" brushRef="#br0" timeOffset="11783.06">17206 6490 820 0,'6'0'304'0,"-6"0"-236"0,9-2-20 0,-6-1 184 0,0 6-136 0,3-6 96 0,0 3-112 0,-3-3 68 0,3 1-84 0,-6-4 48 0,3 4-68 0,-3-4 40 15,0 6-48-15,-3-5 8 16,0 5-28-16,-3-3-8 16,0 3-4-16,-6 0 28 15,6 3-16-15,-12-3 12 16,7 5-16-16,-10 1-8 15,6 2 0-15,-6 0 4 16,3 0-4-16,-3-1 8 16,6 4-8-16,-5-3-4 15,5 0 4-15,-3-3 4 16,6 3-4-16,-3 0-4 16,6 0 4-16,0-3-16 0,3 1 8 15,6-1 28-15,3 3-12 16,6 0-4-16,3 0-4 15,6 0 12-15,0 2-8 16,3 1-4 0,-1 2 0-16,-2-2 28 0,-3 5-16 0,-6-11 32 15,-3 5-32 1,-12-2 32-16,3 3-32 0,-9-3 4 16,0 2-12-16,-9-4-104 15,7 2 52 1,-7-8-200-16,3 0 136 0</inkml:trace>
  <inkml:trace contextRef="#ctx0" brushRef="#br0" timeOffset="20401.21">12453 7197 16 0,'3'-6'0'0</inkml:trace>
  <inkml:trace contextRef="#ctx0" brushRef="#br0" timeOffset="37679.22">14730 8311 2688 0,'68'-8'0'0,"60"-8"-4"0,-47 8 24 15,20-3-12-15,21-2-12 16,6 2 0-16,-9-2-16 16,-3 0 12-16,-9-3 12 0,-12 3 0 15,-14 0-4-15,-10-1 4 0,-11 1-4 16,-4 3 0-16,-8-1-264 15,3 0 144-15,-4 3-560 16,-2 3 380 0</inkml:trace>
  <inkml:trace contextRef="#ctx0" brushRef="#br0" timeOffset="40107.87">13474 8297 976 0,'-15'-2'360'0,"15"2"-280"0,9 2-20 0,-3 1 160 0,3 2-132 0,9 1 36 0,8 2-76 0,19-1-20 0,12 1-16 0,14 0 0 0,12-2-8 0,24-4 40 0,10-2-20 0,8 0-4 16,29-5-12-16,4-6 36 0,30-2-20 16,-1-3 20-1,27-2-24-15,-11-1 88 16,23 1-60-16,-12-1 48 0,28 1-56 16,-16-1 16-16,24 1-36 15,-6 2-8-15,21 0-8 16,15 5-16-16,-1 6 8 15,13 5-4-15,15 0 0 16,-16 5 8-16,19 3 0 16,-3 0 8-16,-19 3-4 0,1-3-4 15,-6 0 4-15,-24-3-16 16,-3 0 8-16,-21-2 4 16,-6 0 0-16,-9-3 60 15,-17 2-32-15,8-2 24 16,-20 0-32-16,-1 0-8 15,1 0-8-15,-25-2 4 16,4-4-4-16,-15 1-12 16,-12 0 4-1,-21-3-112-15,-12 0 64 0,-15 0-588 16,-12 3 356-16</inkml:trace>
  <inkml:trace contextRef="#ctx0" brushRef="#br0" timeOffset="41271.51">13373 9205 748 0,'-3'0'276'0,"3"0"-216"0,-3 0-16 0,0 0 200 0,6 0-144 0,-3-3 144 16,0 3-140-16,0-2 112 0,3-1-124 0,-3-2 8 0,3 2-60 0,0-5 16 0,0 5-28 0,2-5-16 0,4 3-8 0,6-5-4 31,3 2 0-31,12-3-20 0,3 6 12 16,5-3 4 0,1 3 4-16,-3 2-12 0,-3 3 8 0,-7 3-4 15,-2 2 0-15,-6 5-20 16,-3 4 16-16,-9 2 4 15,-3-1 8-15,-9 4 0 16,0-1 0 0,-12 1-12-16,3-3 8 15,-12 2 4-15,4 1 0 0,-10-3-28 16,6 0 16-16,-3 0 12 16,6-1 4-16,1-1-4 15,8-1 4-15,0-3-4 16,6-2 0-16,0-2 0 15,6 2 0-15,3-3 44 16,3 0-24-16,9-5 0 16,3 3-12-16,9-3 12 15,2 0-12-15,7-3-20 16,-3 3 4-16,0-5 20 16,-4 5-4-16,-5-3-64 15,0 6 28-15,-9-3-420 16,0 3 248-16</inkml:trace>
  <inkml:trace contextRef="#ctx0" brushRef="#br0" timeOffset="41942.28">14218 9128 860 0,'15'-10'320'0,"-15"10"-248"0,9-6-20 0,-9 4 224 0,3 2-160 0,-3-3 52 0,3 0-100 0,-6 1 28 0,0 2-56 0,-15 0 40 16,3 2-44-16,-18-2 24 15,3 6-32-15,-11-1 0 16,5 5-16-16,0 1-24 16,10 2 4-16,5 3-4 15,12 0 4-15,6 3 16 16,9 2-4-16,9 3-20 16,3-3 8-16,-1 0 48 15,4-3-20-15,-12-2 68 0,0 0-48 16,-15-3 8-1,-3-2-28-15,-12-3-12 16,1 0-4-16,-4-6-252 16,6 4 136-16</inkml:trace>
  <inkml:trace contextRef="#ctx0" brushRef="#br0" timeOffset="42272.55">14596 9274 1080 0,'6'-3'400'0,"-6"3"-312"0,6 0-24 15,-3 0 308-15,3 0-216 0,3-3 72 0,0 3-136 0,3-2-12 0,-1-1-48 0,4-2-20 16,0 5-8-16,0-3-4 16,0 3 0-16,-3-3-20 15,3 6 12-15,-6-3-392 16,3 5 220-16</inkml:trace>
  <inkml:trace contextRef="#ctx0" brushRef="#br0" timeOffset="42474.09">14641 9385 1144 0,'6'-6'420'0,"-6"6"-324"0,8 0-28 0,-5 0 216 16,3 3-168-16,0-3 8 15,3 3-76-15,0-3-36 16,0 0-4-16,-3 0-36 16,3 2 16-16,-3 1-208 15,0 2 124-15,-3 1-412 16,0 2 284-16</inkml:trace>
  <inkml:trace contextRef="#ctx0" brushRef="#br0" timeOffset="43523.16">15483 9636 780 0,'-21'11'288'0,"21"-11"-224"0,-15 8-20 0,9-6 348 0,6 1-224 0,0 0 160 0,6-1-188 0,15-2 96 0,3 3-132 0,15-6 20 16,2 1-72-16,25-6-20 16,-1 0-20-16,16-6 0 15,-4 7-8-15,-6-4-4 16,-8 6 4-16,-7-3-4 16,-11 2 0-16,0 1-240 15,-12 5 132-15,-7-5-412 16,-2 2 288-16</inkml:trace>
  <inkml:trace contextRef="#ctx0" brushRef="#br0" timeOffset="43760.15">16528 9409 1620 0,'3'-6'600'0,"-3"6"-464"0,3 0-40 0,-3 0-20 15,0 0-60-15,0 0-12 16,0 6-8-16,0-1-136 16,3 0 72-16,0 3-560 15,3 0 348-15</inkml:trace>
  <inkml:trace contextRef="#ctx0" brushRef="#br0" timeOffset="44390.95">17391 8980 976 0,'6'-16'360'0,"-6"16"-280"0,0-8-20 0,-6 6 108 0,0 4-104 16,-18 1 60-16,3 5-68 0,-20 10 44 0,2 6-56 0,-6 16-28 0,10-1-16 0,2 9 8 16,12-3-4-16,3-3 8 15,9-2-8-15,6-6 16 16,6-4-12-16,12-7 16 0,3-4-16 16,9-6 16-1,3-2-16-15,8-11 16 16,-2 0-16-16,3-8-4 15,-10 0 0-15,-5-5 4 0,-6 2-4 0,-9-7 8 32,0 4-8-32,-21-2-12 0,-3 6 4 15,-18-1 4-15,4 3 0 0,-13 3-12 32,12 2 8-32,3 1-48 0,10 2 24 0,5-3-336 31,9 6 200-31</inkml:trace>
  <inkml:trace contextRef="#ctx0" brushRef="#br0" timeOffset="44724.71">17671 9178 1196 0,'15'-15'440'0,"-15"15"-340"0,32-11-32 0,-17 11 12 16,3 5-60-16,3 8-28 15,0 3 4-15,-6 6 0 16,0 1 4-16,-12 1 148 16,-3 0-80-16,-15-6 176 15,0 1-140-15,-15-6 40 16,3-2-84-16,-9-3-4 15,10-3-32-15,-1-8 4 16,6 3-16-16,0-13-8 16,9 0 0-16,0-14-104 15,9 6 56-15,9-5-340 16,9 5 208-16</inkml:trace>
  <inkml:trace contextRef="#ctx0" brushRef="#br0" timeOffset="45092.54">18165 9385 996 0,'6'-6'368'0,"-6"6"-284"0,18-2-24 0,-9-1 100 0,2 6-100 0,4-6 176 0,0 3-132 0,0-2 56 0,3 2-92 0,0-3 40 15,0 3-64-15,0-3-4 16,2 3-24-16,1-5-4 0,3 5-4 0,3-3-8 31,3 3 4-31,-4-2-244 16,1 2 132-16</inkml:trace>
  <inkml:trace contextRef="#ctx0" brushRef="#br0" timeOffset="45340.75">18382 9250 1340 0,'-9'8'496'0,"9"-8"-384"0,-3 26-36 0,3-13 192 16,3 3-164-16,-3 8 20 15,6 0-76-15,0 8-12 16,0-3-24-16,0 0 0 16,0 0-4-16,0-5 20 15,0 0-16-15</inkml:trace>
  <inkml:trace contextRef="#ctx0" brushRef="#br0" timeOffset="45793.71">18870 9491 996 0,'-3'-3'368'0,"3"3"-284"0,-3 0-24 0,3 0 336 15,6 0-228-15,0 0 40 16,3 0-128 0,18-3 12-16,6 3-56 0,23-2 0 15,1 4-24-15,8-2 0 16,-2 3-4-16,14-3-8 15,-5 3 4-15,8-3-4 16,-6 2 0 0,-5 1 8-1,-7 0-4-15,-8-3-4 0,-6 2 4 0,-4-2-16 16,-2 3 8-16,-3-1 4 16,-4 4 0-16,1-1 16 15,-6 3-8-15,-6-3-172 16,-4 1 92-16,-5-4-440 15,-3 1 284-15</inkml:trace>
  <inkml:trace contextRef="#ctx0" brushRef="#br0" timeOffset="46412.88">15790 9083 1372 0,'11'-26'508'0,"-11"26"-396"0,15-21-32 0,-3 13 28 0,0 5-76 0,9 3-20 0,0 3-12 0,6 12-20 0,2 9 12 0,-5 8 4 16,0 2 4-16,-9-2 88 16,-3-3-48-16,-15-8 96 15,-3-2-76-15,-18-8 44 16,0-1-64-16,-17-10 8 0,5 0-32 16,-6-13 0-1,6 2-8-15,1-12-24 0,11 1 8 0,0-4-128 16,6 7 76-16,0 3-384 15,9 9 248-15</inkml:trace>
  <inkml:trace contextRef="#ctx0" brushRef="#br0" timeOffset="47211.21">19025 8967 1144 0,'3'-11'420'0,"-3"11"-324"15,18-8-28-15,-6 0 184 0,0 8-152 0,9-5-8 0,-1 5-56 0,7-3-16 0,0 3-12 0,0 0-8 0,-3 3 4 0,-4 2-16 0,-2 9 8 0,-12 4 4 16,0 3 0-16,-15 8 24 16,-3 3-12-16,-11 0 112 15,2-3-72-15,-6-5 40 16,9-3-52-16,3-5 4 0,6-3-28 16,9-8 28-16,6 1-28 15,9-6-4-15,6 0-8 0,3-3 4 16,2 0-4-16,1-2 8 15,-3 5-8 1,-3-3-100-16,-3 3 52 0,-3 0-264 16,-3 3 172-16,-3-3-432 15,-4 3 316 1</inkml:trace>
  <inkml:trace contextRef="#ctx0" brushRef="#br0" timeOffset="47677.25">19680 8985 820 0,'9'-8'304'0,"-9"8"-236"0,9-5-20 16,-6 2 184 0,0 3-136-16,-3-2 120 15,0 2-124-15,-3-3 48 16,0 3-80-16,-9-3 44 16,3 1-60-16,-15-3 48 0,0 5-52 15,-8-3 32 1,-1 6-40-16,-3-3 36 0,6 5-40 0,4 0-16 15,5 0-4-15,3 6 8 32,9 2-8-32,6 8-20 0,6 1 4 0,9 4 20 15,3 0-4-15,3 1 16 16,2-3-16-16,-5-6 68 16,-3-2-44-1,-9-5-4-15,-3-3-16 0,-12-3 0 16,0 0-8-16,-8 1-168 15,2-1 88-15,-3-5-392 16,3 2 260-16</inkml:trace>
  <inkml:trace contextRef="#ctx0" brushRef="#br0" timeOffset="49645.18">17474 9702 800 0,'0'6'296'0,"0"-6"-232"0,-15 8-16 0,3-6 196 0,4 3-144 0,-28 1 36 0,0 2-80 0,-29 0 4 0,-1 2-40 0,-38-2 0 16,6 3-12-16,-36-3-24 31,15 2 8-31,-36 3 92 0,18 3-44 0,-50 3-28 16,17 2-8-16,-39 3 20 16,28 0-12-16,-24 5-12 15,35-3-4-15,-3 3 72 16,33 0-36-16,-11 1-12 15,28-4-12-15,-2 3 0 16,27-2-4-16,3-1-12 16,21-2 4-16,-7 2 28 15,19-2-12-15,-4 8-4 16,19 0-4-16,-1 2 12 16,15 0-8-16,0-2-12 0,13-5 0 15,-1-6 20-15,6-3-8 0,0-4-12 31,6-4 0-31,-3-5 20 0,6-2-8 16,-3-8 4-16,3 2-4 0,-3-10 92 31,3 2-56-31,1-10 16 0,2 5-36 16,-3-5-4-16,6 3-12 16,-3-4-24-16,3 9 8 0,0-3 12 15,3 8 0-15,0 0-12 16,0 3 4-16,0 8-24 15,0 2 16-15,-1 8-12 16,4 6 12-16,0 5 0 16,3-1 4-16,-3-4 32 15,0-3-12-15,-3-8 32 16,0 0-28-16,-3-11-24 16,3 3 4-16,0-5-148 15,3 2 80-15,3-2-548 16,0 5 340-16</inkml:trace>
  <inkml:trace contextRef="#ctx0" brushRef="#br0" timeOffset="50277.38">13376 10930 1184 0,'-15'8'440'0,"15"-8"-344"0,-21 32-24 0,3-14 100 0,0 1-108 0,-12 7 60 0,4 3-68 0,-7 0 44 0,9 0-56 0,3 3-20 16,6 0-16-16,6-3 0 16,9 0-4-16,6 0-4 15,6-5 4-15,6-3 4 16,6-2-4-16,0-6 16 16,2-2-12-16,4-11-4 15,-3-3 0-15,0-13-4 16,0 0 0-16,-4-13 8 15,-2 5-4-15,-3-10-4 0,-3 10 4 16,-9 0 12-16,-3 6-8 16,-9 2-20-1,0 5 4-15,-12 1-4 16,3 7 4-16,-9 0-12 16,4 3 12-16,-7 0-4 0,9 3 4 0,-3 0-284 15,6-1 160-15,3 1-440 16,6 2 320-16</inkml:trace>
  <inkml:trace contextRef="#ctx0" brushRef="#br0" timeOffset="50630.3">13801 11078 1112 0,'6'-18'412'0,"-6"18"-320"0,15-19-28 0,-3 14 36 15,3 5-68-15,6 2-28 0,-1 4-8 0,7 10-16 32,3 2 8-32,-9 9 8 0,0-1 4 0,-18 6 192 31,-3 0-104-31,-15-1 168 15,-3 1-148-15,-12-11 64 0,3-5-104 0,-11-11-28 16,5-5-24 0,-6-13 20-1,10 0-20-15,-4-14 12 0,9 6-16 0,3-5-96 16,12 7 48 0,12-2-352-1,6 5 216-15,18 0-524 16,6 6 392-16</inkml:trace>
  <inkml:trace contextRef="#ctx0" brushRef="#br0" timeOffset="50905.92">14522 11068 1444 0,'3'-6'536'0,"-3"6"-420"0,14-2-28 0,-2-1 56 16,3 0-96-16,9-2 8 15,0 2-36-15,6-2-12 16,-4 2-4-16,1-2-4 16,-3 5 0-16,0-3-64 15,-3 3 36-15</inkml:trace>
  <inkml:trace contextRef="#ctx0" brushRef="#br0" timeOffset="51114.9">14608 11192 1224 0,'-9'-3'456'0,"9"3"-356"0,3-2-28 16,0-1 156-1,6 3-140-15,3-3 16 16,3 1-60-16,-1-4-32 15,1 6-4-15,0-2-20 16,3 2 8-16,-3 0-68 16,0 2 40-16,0 1-296 15,0 0 184-15,0-3-348 16,2 2 280-16</inkml:trace>
  <inkml:trace contextRef="#ctx0" brushRef="#br0" timeOffset="51998.51">15367 11456 852 0,'-21'0'316'0,"21"0"-248"0,-12 3-16 0,6-3 216 0,6 3-156 0,-3-3 176 0,3 0-164 0,3 0 68 0,6 2-112 0,12-4 68 0,6 2-84 0,17-3 28 0,4 0-52 0,26-4-24 16,4 1-8-16,23-2-20 15,-3 3 8-15,27-6 4 16,-12 6 0-16,12-5 8 16,-20 4-4-16,-1-2-4 15,-18 6 4-15,3-4 4 16,-14 4-4-16,-4-6-4 16,-14 5 4-16,-10-2 12 15,-8 2-8-15,-9-2-12 16,-3 5 0-16,-10-5-4 15,1 5 0-15,-3-3 24 16,-3 6-8-16,-3-3-28 16,0 2 8-16,-6-2-136 15,0 3 80-15,-3-3-208 16,0 5 156-16,0-2-400 16,0 0 288-16</inkml:trace>
  <inkml:trace contextRef="#ctx0" brushRef="#br0" timeOffset="52530">17186 11113 1256 0,'8'-6'464'0,"-8"6"-360"0,15 3-28 0,-9-3 320 0,0 3-232 0,-3-1-24 0,3 1-84 0,-6-1-44 0,0 1-8 0,0 0-32 0,3-1 16 0,3 4-504 16,6 2 280-16</inkml:trace>
  <inkml:trace contextRef="#ctx0" brushRef="#br0" timeOffset="53013.88">17608 10993 1172 0,'-9'-5'436'0,"9"5"-340"0,-3-13-24 16,3 5 196-1,3 5-160-15,0-5-8 16,6 3-64-16,3-3-52 15,6 6 8-15,3-1 0 16,0 3 8-16,2 5 0 16,1 6 0-16,-9 5 0 15,0 5 0-15,-18 5-28 0,-3 1 16 0,-21 2 4 32,3-3 8-32,-8 1 120 15,5-3-64-15,0-6 24 0,9-2-48 16,3-5-12-1,7-1-12-15,5-5 48 16,6-2-32-16,11-6 16 0,7 1-24 0,12-4-8 16,0 4-4-1,5-6 4-15,1 5-4 0,-3-2-72 16,-3 5 36-16,-4-5-296 16,-5 5 184-16,-3-6-348 15,0 6 280-15</inkml:trace>
  <inkml:trace contextRef="#ctx0" brushRef="#br0" timeOffset="53398.5">18215 10962 748 0,'12'-8'276'0,"-12"8"-216"0,12-3-16 0,-6 0 288 0,0 3-192 0,-3-2 120 0,0 2-152 0,-9-3 80 0,3 3-108 0,-15-2 20 0,3 4-60 0,-14-2 12 0,5 3-32 0,-9 2-8 0,9 3-8 0,0 5 4 16,7 1-4-16,5 4-12 15,6 3 4 1,12 0-4-16,6 3 0 16,5 0 88-16,4-3-48 0,-3-2 80 15,0-1-64-15,-9-2-8 16,-3-3-24-16,-12-5-12 16,0-2 0-16,-12-6-400 15,0 2 216-15,-3 1-676 16,4-1 480-16</inkml:trace>
  <inkml:trace contextRef="#ctx0" brushRef="#br0" timeOffset="54096.68">18879 11075 1268 0,'15'-10'468'0,"-15"10"-364"0,27-3-28 0,-3 1 144 0,0 2-136 0,14-6-8 0,4 4-48 0,3-4-20 0,-7 4-4 0,-2-1-32 16,-6 3 16-16,-4-3-568 15,-2 3 320-15</inkml:trace>
  <inkml:trace contextRef="#ctx0" brushRef="#br0" timeOffset="54282.06">19031 10888 1204 0,'-3'-3'448'0,"3"3"-348"0,0 13-32 0,0-5 188 16,0 5-156-16,-3 9 64 16,3 4-96-16,-3 3-32 15,3-2-20-15,0-1-4 16,3-2-8-16,0-3-12 15,6-2 4-15</inkml:trace>
  <inkml:trace contextRef="#ctx0" brushRef="#br0" timeOffset="54781.28">19469 11306 1080 0,'3'-6'400'0,"-3"6"-312"0,41-10-24 0,-8 4 196 0,6 6-156 0,29-5 0 0,7 0-60 0,32 0-32 0,0 2-8 0,36 3-4 0,-9 3 0 0,17-1-12 16,-17 1 8-16,0 0-4 15,-18 2 0-15,-14-3 24 16,-19 1-8-16,-12 0-12 16,-11-1 0-16,-6 1-4 0,-13 0 0 0,-5-1-20 31,-6 1 16-31,-6 0-384 0,-7-1 220 15</inkml:trace>
  <inkml:trace contextRef="#ctx0" brushRef="#br0" timeOffset="56706.04">15956 10978 880 0,'0'-8'328'0,"0"8"-256"0,9-14-16 0,-3 4 336 0,3 2-224 0,3-11 28 0,0 6-116 0,3-8-28 0,3 5-32 0,-1 0-12 0,4 6-4 0,-3 2-16 31,0 8 8-31,-3 8-16 16,0 5 12-16,-12 13 4 15,0 6 4-15,-15 5-12 16,3 0 8-16,-9-2 20 16,3-4-8-16,-6-4 60 15,6-6-40-15,-5-5 40 16,8-3-36-16,3-5-8 16,9 0-16-16,6-5 28 15,6-1-20-15,8-4-12 16,4-1-8-16,9-2-4 0,3-1 0 0,2-2 16 31,1 6-4-31,-3-4 8 16,-3 4-8-16,-4-3-276 0,-5 5 148 15</inkml:trace>
  <inkml:trace contextRef="#ctx0" brushRef="#br0" timeOffset="57399.56">20144 10729 1464 0,'6'-8'544'0,"-6"8"-424"0,0 3-32 0,0 2-32 0,0 5-48 0,-3 14 84 15,0 3-48-15,-6 10-12 0,3 2-20 0,-3 1 0 16,6-5-8-16,-5-6 16 16,5-3-12-16,-3-5-188 0,6-5 96 15,-6-5-440-15,6-3 292 0</inkml:trace>
  <inkml:trace contextRef="#ctx0" brushRef="#br0" timeOffset="57782.73">20382 10795 1464 0,'0'-24'544'0,"0"24"-424"0,6-16-32 0,0 11 28 16,0 2-80-16,3-2-4 16,3 5-20-16,3 5-20 15,0 3 4-15,6 13-4 16,0 6 0-16,-4 7 8 16,-2 1 0-16,-9-1 0 15,-3-2 0-15,-18-6 88 16,-3-2-48-16,-14-8 36 15,2-5-44-15,-9-6 16 16,6-2-28-16,-2-11 28 16,11 0-32-16,0-19 32 15,9 3-32-15,0-10 20 16,9 5-20-16,6-3-24 16,3 11 0-16,0 0-172 15,3 5 100-15,3 0-224 16,0 8 172-16,6 0-456 15,0 8 328-15</inkml:trace>
  <inkml:trace contextRef="#ctx0" brushRef="#br0" timeOffset="58903.6">13402 12438 1068 0,'-6'-5'396'0,"6"5"-308"0,6-11-24 0,-3 6 196 0,0 5-156 0,0-5 72 0,3-3-104 0,0-3 4 0,3 6-44 0,9-6-20 16,3 3-8-1,12-2-16-15,-1 4 8 0,7 1 4 16,-3 5 0-16,-10 8-12 15,-2 3 8-15,-18 7-4 16,-6 3 0-16,-21 8 24 16,-2 1-8-16,-13-1 148 15,6 0-88-15,-3-3 60 16,7-2-72-16,5-5-16 16,6-4-24-16,3-4 24 15,6 0-24-15,6-9 20 16,6-2-20-16,3-5 0 15,6 2-8-15,6-5-8 16,-1 3 4-16,4-3-16 16,0 5 8-16,6-4 4 15,-3 4 0-15,-1-2-152 16,1 5 84-16,-3-6-200 16,0 6 148-16,-3-5-276 15,0 5 224-15,2-5-428 16,1 2 336-16</inkml:trace>
  <inkml:trace contextRef="#ctx0" brushRef="#br0" timeOffset="59201.35">14236 12361 892 0,'0'0'332'0,"0"0"-260"0,-12 3-20 0,0-3 152 0,3 3-124 0,-15-1 80 0,3 6-92 0,-11 0 8 0,5 3-44 0,3 5 12 15,9-1-24-15,12 4 28 16,6 0-32-16,15 4 196 16,3 4-116-16,0-1 84 15,0-2-108-15,-13-3 44 16,-2-2-72-16,-17-9 4 15,-4 1-28-15,-18-8-128 16,3-3 60-16,-9-11-520 16,10 0 312-16</inkml:trace>
  <inkml:trace contextRef="#ctx0" brushRef="#br0" timeOffset="59605.05">14730 12504 1300 0,'-3'-10'480'0,"3"10"-372"0,6 0-32 15,-3 0 224-15,0 0-180 0,3-3 12 0,6 3-80 0,3-5-16 0,-1 2-24 0,10-2 0 16,0 2-4-16,3 0-8 16,-3 3 4-16,-1 0-428 15,1 3 232-15,-9 2-592 16,-3 3 440-16</inkml:trace>
  <inkml:trace contextRef="#ctx0" brushRef="#br0" timeOffset="59748.7">14769 12652 1352 0,'-3'3'500'0,"3"-3"-392"0,6 0-28 0,-3 0 12 16,2 0-68-16,7-3 0 31,3 3-16-31,3-5-112 0,0 5 56 16,3-3-524-16,3 3 312 0</inkml:trace>
  <inkml:trace contextRef="#ctx0" brushRef="#br0" timeOffset="60720.94">15364 12896 944 0,'-12'0'352'0,"12"0"-276"0,0 0-20 0,0 0 180 0,6 0-140 0,12 0 88 0,3 0-112 16,20 0 24-16,4 0-56 0,26-5-4 0,4 2-24 0,23-5-8 15,-3 3 0-15,24-3-16 16,-9 2 8-16,13 1 4 31,-19 2 0-31,0-2 0 0,-18 5 0 0,1-2 16 16,-13 2-8-16,-3-3-4 16,-11 0 0-16,-7-2-4 15,-11 5 0-15,-3-5 16 16,-9 5-8-16,-7-6 4 15,-2 6-4-15,-6-2 4 16,-3 2-8-16,-6-3-28 16,3 6 12-16,-3-6-216 15,0 3 128-15,-3-5-436 16,3 2 300-16</inkml:trace>
  <inkml:trace contextRef="#ctx0" brushRef="#br0" timeOffset="61353.82">17296 12552 1360 0,'3'-5'504'0,"-3"5"-392"0,15 0-32 0,-10-3 136 0,4 3-136 0,-3-3-24 0,3 3-36 0,-6-5-20 0,3 5 4 0</inkml:trace>
  <inkml:trace contextRef="#ctx0" brushRef="#br0" timeOffset="61686.74">17855 12343 1456 0,'12'-5'536'0,"-12"5"-416"0,6 2-32 15,-6 3 72 1,0 3-104-16,-3 8 48 16,3 5-60-16,-6 6-16 15,0-1-16-15,-3 6-12 16,6 3 4-16,-3-1 4 0,6 0-4 15,-6-5-204-15,6-5 108 0,-3-3-692 16,3-5 432-16</inkml:trace>
  <inkml:trace contextRef="#ctx0" brushRef="#br0" timeOffset="61971.51">18058 12406 1360 0,'18'-23'504'0,"-18"23"-392"0,29-8-32 0,-11 8-32 15,0 5-44-15,3 8-12 16,3 6 4-16,-6 4-4 16,-1 1 0-16,-14 5 156 15,0-2-80-15,-18 2 168 0,-2-3-136 16,-16-7 24-16,3-3-76 15,-6-11-12-15,7-2-20 0,2-14-12 32,6 1 0-32,3-12 4 15,6 4-4-15,6-6-276 0,9 3 148 16</inkml:trace>
  <inkml:trace contextRef="#ctx0" brushRef="#br0" timeOffset="62402.33">18897 12541 1464 0,'0'-8'544'0,"0"8"-424"0,9-5-32 0,3 0 116 0,3 5-128 0,18-6-20 0,5 6-36 0,13-2-8 0,-4 2-8 16,1-3-4-1,-6 6 4-15,-7-3-332 16,-5 2 180-16,-6-2-572 15,-3 6 400-15</inkml:trace>
  <inkml:trace contextRef="#ctx0" brushRef="#br0" timeOffset="62621.35">19046 12412 1300 0,'-3'0'480'0,"3"0"-372"0,-6 15-32 0,0-4 168 15,3 0-148-15,-9 7 52 16,3 3-88-16,-6 8-20 16,3 1-24-16,1 1 8 15,2-2-16-15,3 1 4 16,3-4-4-16,6-5-516 16,3-5 276-16</inkml:trace>
  <inkml:trace contextRef="#ctx0" brushRef="#br0" timeOffset="63288.46">19540 12758 696 0,'-21'-8'256'0,"21"8"-196"15,0-2-20-15,0-1 244 0,6 6-164 0,-3-3 72 0,0 0-112 0,3 0 52 0,3 0-76 0,9 0 4 0,9 5-36 0,11 0 56 16,1 1-44-16,41-1-24 16,4 0-12-16,44-2-8 31,-6-1 0-31,15-2 24 0,-18 3-8 0,6-6 4 31,-15 3-4-31,-3-5-16 0,-15 0 4 16,-11-6 84-16,-19 6-48 15,-8-6 28-15,-13 6-40 0,-5 0 8 16,-9 2-16-16,-3 0-16 16,-6 3 0-16,-1 0 4 15,-2 6 0-15,-3-4 16 16,-3 4-8-16,-3-1-268 15,3 0 144-15</inkml:trace>
  <inkml:trace contextRef="#ctx0" brushRef="#br0" timeOffset="64339.32">16132 12441 1040 0,'0'-14'384'0,"0"14"-300"0,9-7-20 0,-6-1 184 15,3 2-148-15,3-2 64 0,3 3-96 0,2-5-32 0,4 4-20 0,6 1-24 0,3 2 4 0,0 6-4 16,-1 2 0-16,-5 6 0 16,-3 2 0-16,-15 8 8 15,-3-2 0-15,-18 2 104 16,-3-3-56-16,-8 1 112 15,2-3-88-15,0 0 32 16,9-3-60-16,0-5 4 16,6 0-32-16,1-6 0 15,8 4-8-15,3-6 4 16,6 2-8-16,5-2-12 16,7 0 4-16,9 0 4 15,0 0 0-15,6 0 0 16,-1 0 0-16,4 0-108 15,-3 0 60-15,-3-2-112 0,-1-1 92 16,-2-2-120-16,0-1 108 16,-6 1-232-1,0 3 172-15,-9-1-268 16,-1 3 232-16</inkml:trace>
  <inkml:trace contextRef="#ctx0" brushRef="#br0" timeOffset="65341.33">20400 12232 696 0,'12'-6'256'0,"-12"6"-196"0,15-5-20 0,-9 2 244 0,3 3-164 0,0-5 196 0,0 3-180 16,-3-4 72-16,0 6-120 0,-6-5 20 16,3 5-64-16,-9-3-24 15,0 3-12-15,-9 0 24 16,0 6-16-16,-9-1 4 0,3 3-12 0,-5 0 4 15,5 2-8-15,-3-2 8 32,6 3-8-32,0-1-12 0,9 1 4 0,0 2 4 15,6 0 0-15,9 6 0 16,3 0 0-16,9 2-12 16,6 0 8-16,0-5 92 15,-3 2-48-15,-7-5 72 16,-2-2-64-16,-12-3-16 15,-3 0-20-15,-15-3 8 16,1 1-12-16,-10-4-180 16,3 3 96-16,-9-2-272 15,4 2 196-15</inkml:trace>
  <inkml:trace contextRef="#ctx0" brushRef="#br0" timeOffset="69500.25">13507 13843 832 0,'-15'-11'308'0,"15"11"-240"0,17-5-20 0,-14 2 292 0,0 6-196 0,-3 0 152 0,3 2-172 0,-3 6 60 0,3 5-112 0,-6 7 24 16,3 6-56-16,-3 6-16 16,3-1-12-16,-6-2-20 15,4-3 4-15,-4-5 28 16,6-3-12-16,-3-5-196 16,3 0 96-16</inkml:trace>
  <inkml:trace contextRef="#ctx0" brushRef="#br0" timeOffset="69840.09">13885 13922 1256 0,'5'-39'464'0,"-5"39"-360"0,18-29-28 0,-6 18 28 31,3 6-72-31,9-3-48 0,0 5 8 0,9 8-12 31,2 3 12-31,-2 19 0 16,0 5 0-16,-9 13 76 0,-4-3-36 0,-11 0 200 16,-6-5-132-16,-18-5 116 15,-2-6-124-15,-16-10 32 16,0 0-76-16,-6-13 20 15,7-3-40-15,-1-16-8 16,12 0-12-16,0-16-16 16,9 3 4-16,9-10-296 15,6 7 164-15,15 3-412 16,6 8 308-16</inkml:trace>
  <inkml:trace contextRef="#ctx0" brushRef="#br0" timeOffset="70137.16">14554 13869 1120 0,'12'-7'416'0,"-12"7"-324"0,21-6-24 0,-12 4 228 16,3 2-176 0,3-3 28-16,0 0-88 0,-1-2-36 15,4 5-16 1,-3-3-8-16,3 6 0 16,-6-3-88-1,3 5 48-15,-3 1-504 0,3 2 300 0</inkml:trace>
  <inkml:trace contextRef="#ctx0" brushRef="#br0" timeOffset="70353.87">14614 14041 860 0,'-12'11'320'0,"12"-11"-248"0,3 5-20 0,-3-5 312 16,6 0-208-16,0-2 52 15,6 2-124-15,0-6-36 16,-1 4-28-16,1-4 4 15,0 4-16-15,0-3-12 16,3 5 0-16,-6-6-120 16,0 6 68-16,0-2-332 15,3 2 220-15,3-3-448 16,0 6 348-16</inkml:trace>
  <inkml:trace contextRef="#ctx0" brushRef="#br0" timeOffset="71467.93">15400 14407 476 0,'-21'5'176'0,"21"-5"-136"0,-21 8-12 0,12-6 152 0,6 1-104 0,-6 0 148 0,6-1-128 0,-3-2 144 0,3 0-136 0,6-2 100 15,3 2-120-15,6-6 72 32,6 1-92-32,12-5 48 0,2 4-68 15,13-4 32 1,-3 2-44-16,11-5-20 0,1 5-4 0,23-3-8 15,-2 3 0-15,11-3 0 16,-6 4 0-16,10-4 8 16,-13 3-4-1,15 0 8-15,-11 3-8 16,-1 0-20-16,-11 2 8 0,-1-5 12 16,-8 5 0-1,-1-2-4-15,-8 5 4 0,-4-5-4 16,-5 5 0-16,-9-6 8 15,-7 6-4-15,-5-5 8 16,-6 5-8-16,-3-3-12 16,-3 6 4-16,-6-3-48 15,-3 0 24-15,-9 0-388 16,3 3 224-16</inkml:trace>
  <inkml:trace contextRef="#ctx0" brushRef="#br0" timeOffset="72655.92">17221 13936 872 0,'6'-8'324'0,"-6"8"-252"0,3-3-20 0,-3 0 268 0,0 6-184 0,0-3 80 0,0 0-128 0,0 0 44 0,0 0-76 0,0 0 68 15,0 0-72 1,0 0 52-16,6 3-60 0,0-6 32 16,0 3-44-16,0-3 8 15,0 3-24-15,-3-2 0 16,3-1-8-16,-6-2-8 15,3 5 4 1,-3-3-4-16,0 3 0 0,0-2 0 16,0 4 0-16,0-2-12 15,0 0 8-15,0-2 12 16,3 2-4 0,-3-3-12-16,3 6 4 0,-3-3 4 15,0 0 0-15,0 0 0 16,0 0 0-16,0 0 0 15,0 0 0-15,3 0 0 16,0 2 0-16,3-2 0 16,-3 0 0-16,3 0 0 15,0 0 0-15,0 0 8 16,0 0-4-16,-4 0-12 16,1 3 4-16,-3-1-356 15,3 4 192-15,-3 2-712 16,3 2 492-16</inkml:trace>
  <inkml:trace contextRef="#ctx0" brushRef="#br0" timeOffset="73586.66">17817 13798 548 0,'9'-8'204'0,"-9"8"-156"0,8-3-16 0,-5 1 168 0,3 2-116 0,0-3 116 0,3 3-116 0,-3-2 72 0,3 2-92 0,-3-3 64 16,0 3-72-16,0-3 32 16,0 1-52-16,-3-4 0 15,0 6-24-15,-3-2-8 16,0 4 0-16,-3-2 20 16,3 0-12-16,-3 0 4 15,0 0-8-15,-6 0-8 16,0 3 4-16,-6-3-16 15,3 3 8-15,-9-1 4 16,4 4 0-16,-4-4 24 16,3 3-12-16,0 1-4 15,3-1-4-15,-3-2 4 16,6-1-4-16,1 1 8 16,2 0-8-16,-3-1-4 15,3 1 4-15,-6 0-4 16,6 2 0-16,-3-3 0 15,3 4 0-15,-3-4-12 0,3 4 8 16,0-4 4 0,3 4 0-16,0-4 0 15,6 4 0-15,6 2 0 16,6-1 0-16,15 7-20 16,3 2 12-16,12 10 12 0,-1 0 0 15,1 9-4-15,-3-3 4 16,-13-1 92-1,-2-4-52-15,-12-3 44 0,-3-6-52 0,-12-5-12 16,-3 3-12-16,-15-10-124 16,0-1 60-16,-17-8-368 15,2 1 236-15</inkml:trace>
  <inkml:trace contextRef="#ctx0" brushRef="#br0" timeOffset="73987.77">18400 13983 976 0,'0'-2'360'0,"0"2"-280"0,12-3-20 0,-6 0 176 0,3 3-140 0,18-5 24 0,-1 2-72 0,16-5-12 16,0 3-24-16,5-3-16 0,1 3 0 0,-6-3 4 16,-4 5 0-16,-8-2-152 15,-3 2 84-15,-6 1-396 16,-6 2 260-16</inkml:trace>
  <inkml:trace contextRef="#ctx0" brushRef="#br0" timeOffset="74237.66">18605 13854 788 0,'-3'-8'292'0,"3"8"-228"0,3-6-16 16,0 6 228-1,0 3-160-15,0 0 112 16,3 5-132-16,0 7 44 15,0 4-80-15,0 7 28 16,0 4-52-16,-6-1-20 16,3 0-8-16,-6-5 8 15,3-3-8-15,-3-5 16 16,0-1-16-16,0-4-248 16,6 0 128-16</inkml:trace>
  <inkml:trace contextRef="#ctx0" brushRef="#br0" timeOffset="75251.48">19308 14245 788 0,'3'-2'292'0,"-3"2"-228"0,3 0-16 0,0 0 116 0,3 0-100 0,12-3 88 0,2 3-88 0,34-3 72 0,3 1-76 0,26-4 4 16,3 4-40 0,18-4-4-16,-8 6-12 15,8-5-16 1,-12 5 4-16,3-5 12 0,-14 5-4 0,2-3 8 15,-14 6-8 1,-10-3-4-16,-8 0 4 16,-13-3-4-16,-5 3 0 15,-9-3 0-15,-6 1 0 0,-6-3-44 16,0 5 24-16,-9-3-460 16,-3 6 264-16</inkml:trace>
  <inkml:trace contextRef="#ctx0" brushRef="#br0" timeOffset="75719.84">19856 13750 904 0,'0'-23'332'0,"0"23"-256"15,8-11-24-15,-2 6 212 0,6 2-156 0,6-2 36 0,6 2-88 0,9 3-40 0,-1 5-16 0,4 9-8 16,0 2 0-16,-9 5 8 16,-3 0 0-16,-13 0 0 15,1 0 0-15,-15-5 140 16,0 0-76-16,-17-5 72 0,2-4-80 0,-15-4-20 31,3-3-24-31,-9-5 8 16,10 0-12-16,-4-6 4 15,9 3-4-15,3-8-60 16,6 6 28-16</inkml:trace>
  <inkml:trace contextRef="#ctx0" brushRef="#br0" timeOffset="76589.55">15760 13838 1060 0,'0'-8'392'0,"0"8"-304"0,6-3-28 0,-3 0 216 15,0 3-164-15,3-5 148 0,3 3-148 0,2-4-16 0,4 4-56 0,9-6-28 16,0 5-8-16,6-2 4 16,2 2-4-16,1 0-20 31,0 6 8-31,-3 0 4 0,0 5 4 0,-10 5-28 16,1 3 16-1,-12 8-48-15,-3-1 32 0,-12 7 32 16,0-1 0-16,-9-3 0 15,0-2 0-15,-11-6 4 16,5 1-4-16,-9-6 16 16,3-2-12-16,0-3 32 15,7 0-24-15,-1-3-12 16,6 0-8-16,3-2 4 16,9-1 0-16,9-2 8 15,6 0-4-15,12-2-4 0,5-1 4 16,7-2 4-16,-3 0-4 15,0-3-4-15,-4 2 4 0,-5-2-16 16,0 6 8 0,-3-3-268-1,0 2 144-15</inkml:trace>
  <inkml:trace contextRef="#ctx0" brushRef="#br0" timeOffset="81130.39">22668 13811 736 0,'21'0'272'0,"-21"0"-208"0,9-2-20 0,-9-1 196 0,0 6-140 0,-9-3 48 0,3 5-88 0,-21 0-28 0,4 0-20 16,-25 1 16-16,6-1-16 0,-35 0 40 15,6 1-28-15,-22-4 4 16,16 1-16-16,-12-6 28 15,14 3-24-15,-5-5 4 0,17 2-12 16,1-5 4 0,20 3-8-16,9-8 60 15,13 2-36-15,8-12 60 16,9 1-52-16,15-25 36 16,8 2-40-16,13-19 112 0,0 3-76 15,9-10-32 1,-7 13-24-16,-2-16 4 0,-3 10-8 0,-3-7-4 15,-4 13 0 1,-5-1-4-16,-3 17 0 0,-3 0-12 0,-3 10 8 16,-6 3 4-1,3 8 0-15,-9-3-20 16,3 5 12-16,-6-2 32 16,3 5-16-16,-6-5 0 15,3 3-4-15,-9-6-16 16,6 8 8-16,-12-5-4 15,4 7 0-15,-19-1 8 16,3 4 0-16,-17 0 0 16,5 3 0-16,-6 3 0 15,13 3 0-15,-1-4 8 0,9 6-4 16,0-2 8 0,12 4-8-16,-5-2-20 0,8 0 8 0,-6 0 20 31,6 0-4-31,-6 0-20 15,6 0 4-15,-5-2 4 16,5 2 4-16,-3-3 8 16,3 0-4-16,-3-2 8 15,6 5-8-15,0-5 16 0,3 2-12 16,0-2 4-16,3 2-4 16,0-2 4-16,3 2-8 15,1-2 8-15,2 2-8 0,0-5-4 16,5 6 4-16,-2-4-4 15,3 4 0 1,0-6 24-16,3 5-12 0,0-5-12 16,0 6-4-16,3-6 4 15,0 2 0-15,3-2 0 16,0 3 0-16,0-3 0 16,2 3 0-16,1-3-12 15,0 3 8-15,3-3 12 16,0 2-4-16,3-1-12 15,-1 1 4-15,1-2-4 16,0 6 0-16,-3-4 24 16,-3 4-8-16,-3-1-28 15,-3 3 8-15,-6-3 4 16,-3 6 8-16,-9 0 0 16,3 2 0-16,-9 3 0 15,0 0 0-15,-9 0 0 16,3 2 0-16,-3-2 0 15,3 3 0-15,-2-1 8 16,2 1-4-16,-3-3-12 16,3 3 4-16,0-3 12 15,3 2-4-15,-3-2-4 16,6 0 4-16,-2-3-16 16,5 1 8-16,-3-1 12 0,3 0-4 15,-6-2-12 1,6 2 4-16,-6 0 12 0,3 1-4 0,-3-1-12 15,6 0 4-15,-2 1 12 16,5-1-4-16,-3-3-12 0,3 1 4 16,0 0 28-1,3-1-12-15,0-2-4 16,3 0-4-16,-3 0-16 16,6 0 8-16,-3 0 20 0,0 0-8 0,0 0-20 31,0 3 4-31,0 0-4 15,0 2 4-15,0 3 8 16,0 0 0-16,0 0 16 16,3 0-8-16,0-3-12 15,0 0 0-15,3 1-16 16,0-1 12-16,6 0 20 16,-1 3-4-16,7 0-4 15,0 0 0-15,3 0-16 16,0 3 8-16,0-4 12 15,-4 1-4-15,1-2 8 16,-3-1-8-16,-3 0-12 0,3 1 4 16,-3-1 12-1,0 0-4-15,-6-5-4 0,3 3 4 16,-6-3-4-16,0 0 0 0,-3-3-12 16,3 3 8-1,0-2 20 1,0-1-8-16,0-5 76 0,0 0-48 0,0-5 24 15,0 0-40-15,-1-14 8 16,1 6-16-16,0-11 28 16,0 3-24-16,-3-3-32 15,0 9 8-15,0-1 8 16,3 8 4-16,-3-3-4 16,3 9 4-16,-3-1-4 0,3 3 0 0,-3 0-12 15,0 3 8-15,0 0 12 31,0 2-4-31,0-2-4 16,0 5 4-16,0-6 4 16,0 6-4-16,0-2-28 15,0 2 12-15,0-3-92 16,0 6 56-16,0-1-292 16,0 4 184-16,0 2-508 15,0 5 368-15</inkml:trace>
  <inkml:trace contextRef="#ctx0" brushRef="#br0" timeOffset="82494.34">23067 13838 704 0,'0'-11'264'0,"0"11"-208"0,0-10-12 0,0 4 196 0,0 4-140 0,-3-4 116 16,0 4-124-16,-6-4 4 0,0 4-56 0,-5-1-28 15,-1 3-4-15,-6 0-8 16,6 5 0-16,-9-2 16 16,6 2-8-16,-3 1-12 15,10 2 0-15,-4-1-4 16,6 4 0-16,0-3 16 16,6 3-4-16,0-3-4 15,6 2 4-15,0-2 4 16,6 0-4-16,3-5-4 0,0-1 4 15,-1-4 12 1,4 2-8-16,-3-6-4 16,3 1 0-16,-6-6-4 15,0 6 0-15,-6-5 0 16,3 4 0-16,-9-2-20 16,3 3 12-16,-3 0-24 0,3 5 20 15,-3 2-12-15,6 4 12 0,-3 10-8 16,3 5 8-16,3 16-8 31,3 5 8-31,0 6 8 0,0-6 4 16,-9-2 236-16,3-3-128 15,-9-5 64-15,3-6-104 0,-12-5-32 16,3-5-20-16,-9-11-128 16,6 1 60-16</inkml:trace>
  <inkml:trace contextRef="#ctx0" brushRef="#br0" timeOffset="82929.73">23398 13856 1028 0,'-3'-10'380'0,"3"10"-296"0,-9-6-20 0,3 4 140 16,0 2-124-16,-15-3 80 0,3 6-92 0,-12-1-20 0,4 4-28 0,-4 2 28 16,9 5-24-16,3 0 32 15,9 0-32-15,6 1 4 16,9 1-16-16,3-1 12 16,6-4-16-16,0-2-4 15,3 3 0-15,-3-3-24 16,-1 0 12-16,-5 0-252 15,0-1 144-15,-3-1-324 16,0-1 248-16</inkml:trace>
  <inkml:trace contextRef="#ctx0" brushRef="#br0" timeOffset="83582.69">23618 13904 496 0,'12'-5'184'0,"-12"5"-140"0,15-8-16 0,-9 2 128 15,3 4-92-15,-6-6 176 16,3 2-136-16,-6-4 76 15,0 2-108-15,-12 0 60 16,3 3-76-16,-15-1 68 16,0 6-72-16,-6 3 0 15,3 2-32-15,-2 3-12 16,8 6-4-16,0 4-4 16,9 1 0-16,0 2 0 15,6 0 0-15,0 0 0 16,6-2 0-16,0-4 24 15,6 1-12-15,0-5-4 16,0 0-4-16,6-6-24 16,0-3 12-16,6-4-4 15,3-1 4-15,5-7 32 16,1 2-12-16,3-11-32 16,0 1 12-16,0-9 0 15,-4 6 8-15,-2-8-12 16,0 8 8-16,-6-8 4 15,-3 7 0-15,-3-4 0 16,-3 5 0-16,-3-3 8 0,2 5-4 0,-5 1 32 31,0 7-20-31,-6 1 20 0,3 7-20 16,-6 6-8 0,1 5-4-16,-4 8 64 15,6 2-36-15,0 9 40 16,6-1-40-16,0 8-8 15,6 3-16-15,-4 8 4 0,4-2-8 0,-3-1-4 32,0-5 4-32,-3-2-192 0,0-6 104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9T16:01:03.965"/>
    </inkml:context>
    <inkml:brush xml:id="br0">
      <inkml:brushProperty name="width" value="0.05292" units="cm"/>
      <inkml:brushProperty name="height" value="0.05292" units="cm"/>
      <inkml:brushProperty name="color" value="#FF0000"/>
    </inkml:brush>
  </inkml:definitions>
  <inkml:trace contextRef="#ctx0" brushRef="#br0">16587 10414 912 0,'-6'-3'340'0,"6"3"-264"0,-9 3-24 0,3-3 160 0,6 3-128 0,-6-1 64 0,6 4-88 0,-5-4 44 0,5 4-60 0,0-4 60 0,5 1-64 0,4-3 80 0,3 2-68 0,9-4 28 0,6-1-48 0,21-2 0 16,5 0-20-16,25-6 12 15,-4 6-16-15,39-9-4 0,-6 4 0 16,39-9-16 0,-6 6 8-16,18-5-4 15,-15 4 0-15,11 1 0 16,-17 8 0-16,3-6 16 15,-21 6-4-15,3 0-4 16,-15 2 4-16,1-2 12 0,-16 5-8 16,12-3-28-16,-9 3 8 15,7-3 24-15,-13 6-8 0,0-3 0 16,-12 0 0-16,7 0-4 16,-10 0 0-16,-2 0 8 15,-13 3-4-15,-2-1-4 16,-7 1 4-1,-8-3-24-15,-6 0 12 0,-1 0 12 16,-5 0 0-16,3 0 16 16,0 0-12-16,-1-3-4 15,-2 3 0-15,0-2-4 16,-3 4 0-16,-6-2 0 16,-4 0 0-16,-5 0 24 15,-3 0-12-15,-3 0 12 16,0 0-12-16,0 0 20 15,0 3-20-15,0-3 4 16,0 3-8-16,0-3 36 16,0 2-20-16,-3-2-12 15,0 3-8-15,0-3-4 16,0 3 0-16,0-1-36 0,0 1 20 16</inkml:trace>
  <inkml:trace contextRef="#ctx0" brushRef="#br0" timeOffset="2913.61">5312 10435 756 0,'-9'-2'280'0,"9"2"-216"15,-9 2-20-15,3 1 56 0,3-1-64 0,-3 1 68 0,3 0-64 0,-3-1 132 0,3 1-96 0,-3-3 60 16,6 0-76-16,-3-3 8 15,3 3-36-15,0-2 24 16,3 2-32-16,0-6 48 16,0 4-40-16,3-6 4 15,3 3-24-15,0-3 36 16,3 5-24-16,-6-2-12 16,3 5-8-16,0-6-32 15,3 6 16-15,3-2 32 16,6 4-12-16,2-2 36 15,4 3-28-15,9-3 12 16,3 0-16-16,29-5 0 16,3-1-4-16,40-7-8 15,2 0 4-15,44-5-4 16,-8 4 0-16,33-2 8 16,-15 6-4-16,11-3-12 15,-23 5 4-15,0-3 20 16,-30 6-8-16,0-6-12 15,-21 6 0-15,6-3 40 16,-18 5-24-16,-5-2 0 16,-16 5-8-16,-5-5 28 15,-13 5-16-15,-2-6 40 0,-7 6-32 16,-8-2-4-16,-6 4-12 16,-6-2-8-16,-3 0 4 15,-7 0 40-15,1 0-24 16,-6 0 16-1,3 0-20-15,0-2 0 0,-3 2-8 0,-3-3-16 16,3 3 4 0,-6-2 4-16,3 4 0 0,-6-2 8 15,0 0-4-15,0 0-4 16,0 0 4-16,-3 0-16 16,3 0 8-16,-6 0-128 15,3 3 72-15,-3-1-592 16,3 4 360-16</inkml:trace>
  <inkml:trace contextRef="#ctx0" brushRef="#br0" timeOffset="4229.07">9509 10377 696 0,'0'-5'256'0,"0"5"-196"0,0-3-20 0,0 0 120 0,0 6-96 0,0-3 72 0,0 0-80 16,0 0 12-16,0 0-36 0,0-3 48 16,3 3-44-16,-3-2 56 15,3 2-56-15,-3-3 12 16,0 6-32-16,0-3 0 15,0 0-8-15,0 0 20 16,0 0-16-16,0 0-20 16,0 0 0-16,0 0 12 15,0 0 0-15,0 0 52 16,0 0-32-16,0 0 16 16,0 0-24-16,0 0 32 15,0 0 20 1,0 0-36-16,0-3 20 0,3 3-32 0,0-3 0 15,6 6-12-15,9-3-8 16,6 3 4-16,17-3 20 16,4 2-12-16,50-7-12 15,3 2-4-15,66-7 12 16,-3 2-4-16,44-3-4 16,-11 6 4-16,26 0-16 15,-24 2 8-15,13 0 20 16,-34 3-8-16,-5-2-12 15,-30 2 0-15,-9-3 28 16,-24 3-12-16,-3-2 32 16,-20 4-28-16,-13-2 48 15,-12 5-36-15,-11-2 4 16,-9 0-20-16,-12-3 0 16,-4 2-4-16,-5-2 12 15,-3 0-12-15,-3 0-4 16,0 0 0-16,-6-2 20 15,3 2-12-15,-9-3-20 16,3 3 0-16,-3-3 12 16,0 6 0-16,0-3-224 0,0 0 124 15</inkml:trace>
  <inkml:trace contextRef="#ctx0" brushRef="#br0" timeOffset="-71523.67">15932 13322 228 0,'-11'-3'84'0,"11"3"-64"0,-15 0-8 0,9-3 72 0,3 3-48 0,-3-5 40 0,3 5-44 0,0-2 68 0,3 4-52 0,0-4 88 15,3 2-76-15,0-3 120 16,6 6-100-16,6-3 48 16,5 0-72-16,7-3 28 15,3 3-48-15,3-3-28 16,-4 3-8-16,4-2 8 15,-3 2-4-15,9-6 16 16,-7 4-12-16,4-4 4 16,0 4-4-16,6-6-332 15,-1 3 176-15</inkml:trace>
  <inkml:trace contextRef="#ctx0" brushRef="#br0" timeOffset="-71074.57">17808 13335 416 0,'-3'-3'152'0,"3"3"-116"0,6 0-12 16,-3 0 136-16,0 3-92 0,0-3 156 0,5 3-124 0,4-3 100 0,3 2-116 0,9-2 0 15,0 3-48-15,15-3-8 16,-1 0-16-16,16-3 0 16,-4 3-4-16,1-5-8 15,-3 2 4-15,-7-2 4 16,-8 5-4-16,-9-5-12 15,-3 5 4-15</inkml:trace>
  <inkml:trace contextRef="#ctx0" brushRef="#br0" timeOffset="-67403.92">13917 4442 592 0,'6'0'220'0,"-6"0"-172"0,3 3-12 0,-3-3 48 0,0 0-52 0,3 0 48 0,6 3-44 0,6-6 104 0,3 3-80 0,15-3 80 15,5-2-80-15,10 0 48 16,-3 2-64-16,2-5 48 16,-5 6-52-16,8-6 16 15,-5 5-36-15,6-2 36 16,-4-1-32-16,4 1 32 16,-3 5-32-16,-1-5 20 15,-5 2-24-15,5-5-16 16,-5 6-8-16,18-6 48 0,-4 2-24 15,13-2 8 1,-4 3-16-16,7-3 64 16,-13 6-44-16,7-4-12 0,-10 6-12 0,10-8-20 15,-4 8 8-15,4-5 28 16,-7 5-12-16,-2-8-4 16,-7 8-4-16,4-5 48 15,-3 5-28-15,8-6-20 16,-2 6-4-1,2-5 36-15,-2 5-24 0,-4-5 16 16,-5 5-16-16,-3-3-16 16,-4 6 0-16,4-6 20 15,0 3-8-15,5 0-12 16,-2-5 0-16,5 0 20 16,-5 5-8-16,0-3-12 15,-4 3 0-15,1-8 4 16,-6 8 0-16,8-5 0 15,-2 5 0-15,8-8 8 16,-2 5-4-16,3 1-4 16,-7-4 4-16,-2 1-16 15,-3 2 8-15,-1-2 4 0,-2 2 0 0,6-2 8 16,-4 5-4-16,7 0-20 31,-3 0 8-31,-1 0 12 16,-2 0 0-16,2 0 60 0,-8 0-36 15,0 0-4-15,-3 0-12 0,2 0-12 32,-2 0 4-32,9-5-16 0,-3 10 8 0,5-5 4 15,1 0 0-15,2 0 8 16,-5 3-4-16,3-3-12 16,-7 2 4-16,1-2 20 15,-3 3-8-15,6-3-12 16,-1 5 0-16,7-5 4 15,-4 0 0-15,7 0 0 16,-6 3 0-16,-1 0 0 16,-5-1 0-16,0-2 8 15,-4 0-4-15,7-2-4 16,-3 2 4-16,11-6-4 16,-5 6 0-16,9 0-12 15,-7 0 8-15,1 0 20 16,-6 3-8-16,-4 0-20 15,-5 5 4-15,0-8 12 16,0 5 0-16,5-2-4 16,-2 2 4-16,12-5-16 15,-1 5 8-15,7 3 12 16,-7-3-4-16,1 3-4 16,-6-5 4-16,-1 0 4 15,-5 2-4-15,6-3-20 16,-4 4 8-16,13-4 4 0,0 4 4 0,5-1 16 15,-2 0-8 1,2 3-4 0,-8-5 0-16,3 2-16 15,-7 0 8-15,10 1 4 16,-4 2 0-16,10-8 8 0,-7 5-4 0,4-2-4 16,-9 2 4-16,-1-5-4 31,-2 0 0-31,6 0-12 0,-7 0 8 15,10 0-16-15,-4 0 12 0,4 0 12 16,-6 0 0-16,-1 0 16 16,-5 0-12-16,3 0-4 15,-4 0 0-15,13 0-16 16,-1 0 8-16,4 0 4 16,-4 0 0-16,-2 0 0 15,-6 5 0-15,-7-2-12 16,-2 2 8-16,0-2-4 15,0 2 0-15,5-2 32 16,1-1-12 0,12 4-20-16,-4-6 0 0,7 0 20 15,-4-6-4-15,7 1-4 16,-4 0 0-16,13-6-24 16,-7 6 12-16,10-6-12 15,-10 9 8-15,-2-9 0 16,-4 8 4-16,-2 3 0 15,-3 3 0-15,8 2-44 16,-5 6 24-16,11 5 16 16,-5 0 8-16,5 5-52 0,-8-5 32 0,11-3 20 15,-5 0 4-15,8-7 0 16,-5-1 4-16,-1-10 12 16,-5 2-8-16,-4-10-4 15,-8-1 0-15,2-1 4 16,-5 1-4-16,6 1-12 15,-1 5 4 1,1 0-68 0,-7 6 40-16,-5 2-136 0,-3 2 92 0</inkml:trace>
  <inkml:trace contextRef="#ctx0" brushRef="#br0" timeOffset="-65545.99">1791 5345 488 0,'3'0'180'0,"-3"0"-140"0,0 2-12 0,0 1 196 0,6 0-128 0,-6-1 164 0,0 1-148 0,3 2 76 0,3 0-108 0,3-5 44 15,-3 3-72-15,8 0 16 16,7-1-40-16,9 4-16 16,0-6-8-16,3 0 64 15,5 0-36-15,7-6-12 16,2 6-12-16,13-2 68 16,-3-1-40-16,8-2 48 15,-11 2-48-15,14-5 24 16,-5 3-32-16,20-6-36 15,-3 6 4-15,19-6 16 16,-7 6-4-16,18-3-28 16,-9 8 8-16,9-8 24 15,-14 6-8-15,14-1 72 16,-15 3-44-16,9-8-20 16,-18 8-12-16,13-5 52 15,-19 5-28-15,21-6 44 16,-12 1-40-16,10-5-16 15,-10 4-4-15,15-4-20 16,-9 4 8-16,7-4 40 16,-16 5-24-16,12-9 0 15,-9 9-8-15,7 0 20 0,-10 2-12 16,-3-2-20-16,-5 5 0 0,14-6 4 16,-9 6 4-16,7-2 8 15,-10 2-4-15,3-5-4 16,-8 10 4-16,17-5-4 15,-9 0 0-15,7 0-12 16,-16 0 8-16,1 0 12 16,-10 0-4-16,15 0 8 15,-5 0-8-15,8-5-12 16,-8 5 4-16,5-3 12 16,-9 3-4-16,19-3 32 15,-10 3-20-15,3-2-4 16,-11-1-8-16,5-2 4 15,-2-1-4-15,8-2 24 16,-6 6-16-16,4-3-20 16,-10 5 0-16,13 0 4 15,-10 2 4-15,12 1 16 16,-8 5-8-16,-1-3-4 16,-8 3 0-16,8-3-16 15,-6 6 8-15,10-9-4 16,-7 9 0-16,1-8 16 15,-13 2-4-15,4 0-4 16,-7 1 4-16,13 2-4 16,-4-6 0-16,0 3 8 15,-8 1-4-15,-6-1-20 16,-7 0 8-16,-2-2 20 16,-4 2-4-16,1-2-4 15,-6 0 0-15,6-1-4 0,-1 1 0 16,4 0-20-16,-6 2 12 15,2-3-100-15,-5 4 56 16,0-1-204-16,-7 3 140 0</inkml:trace>
  <inkml:trace contextRef="#ctx0" brushRef="#br0" timeOffset="-64401.73">9759 5363 1144 0,'6'-8'420'0,"-6"8"-324"0,12-2-28 0,-3-1 200 0,6 3-160 0,9-5 88 0,2 2-112 0,10-5-40 0,3 5-28 0,2-2-16 31,1 2 4-31,0-5 12 0,-4 6-8 0,4-6 16 15,-3 3-16-15,11-3-4 16,1 2 0-16,9-2 28 16,-7 6-16-16,4-3 12 15,-13 2-16 1,-2 0-8-16,-3 3 0 0,-1-2 4 16,-2 4-4-16,12-4-20 15,-1 2 8-15,16-6 12 16,-1 4 0-16,10-4 8 15,-10 4-8-15,16-4-12 32,-7 4 4-32,12-6 12 0,-5 5-4 0,2-5-12 15,-8 6 4-15,23-4 4 16,-12 6 0-16,13-8 0 16,-13 8 0-16,18-5 8 15,-12 5-4-15,10 0-4 16,-13 0 4-16,-9 0 64 15,-11 3-36-15,-7-1-4 16,-8 1-16-16,2 2 0 16,-2-2-8-16,6 0-12 15,-7 5 4-15,7-6-16 16,-7 3 12-16,-2 1 20 0,-9-1-4 16,-4-2-4-16,-2-1 0 15,-3-2 40-15,-6 3-24 16,-6-3-20-16,-1 0 0 0,-5-3 0 15,-3 3 0 1,-6-5-248-16,0 5 136 16,-3-3-528-16,0 3 360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38E3F946-A26C-0BEC-D330-D08D01F434F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i="0"/>
            </a:lvl1pPr>
          </a:lstStyle>
          <a:p>
            <a:pPr>
              <a:defRPr/>
            </a:pPr>
            <a:endParaRPr lang="en-US" altLang="en-US"/>
          </a:p>
        </p:txBody>
      </p:sp>
      <p:sp>
        <p:nvSpPr>
          <p:cNvPr id="686083" name="Rectangle 3">
            <a:extLst>
              <a:ext uri="{FF2B5EF4-FFF2-40B4-BE49-F238E27FC236}">
                <a16:creationId xmlns:a16="http://schemas.microsoft.com/office/drawing/2014/main" id="{33C4A87F-CC8A-D1E6-0670-E1AD9F4FE21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i="0"/>
            </a:lvl1pPr>
          </a:lstStyle>
          <a:p>
            <a:pPr>
              <a:defRPr/>
            </a:pPr>
            <a:endParaRPr lang="en-US" altLang="en-US"/>
          </a:p>
        </p:txBody>
      </p:sp>
      <p:sp>
        <p:nvSpPr>
          <p:cNvPr id="5124" name="Rectangle 4">
            <a:extLst>
              <a:ext uri="{FF2B5EF4-FFF2-40B4-BE49-F238E27FC236}">
                <a16:creationId xmlns:a16="http://schemas.microsoft.com/office/drawing/2014/main" id="{5B075156-093E-3EB7-A0EF-8C4DB658822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085" name="Rectangle 5">
            <a:extLst>
              <a:ext uri="{FF2B5EF4-FFF2-40B4-BE49-F238E27FC236}">
                <a16:creationId xmlns:a16="http://schemas.microsoft.com/office/drawing/2014/main" id="{498DBFED-976B-9170-D156-1B3C383236E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86086" name="Rectangle 6">
            <a:extLst>
              <a:ext uri="{FF2B5EF4-FFF2-40B4-BE49-F238E27FC236}">
                <a16:creationId xmlns:a16="http://schemas.microsoft.com/office/drawing/2014/main" id="{C7642659-02B0-2D8B-6EE7-07E280FDC4E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i="0"/>
            </a:lvl1pPr>
          </a:lstStyle>
          <a:p>
            <a:pPr>
              <a:defRPr/>
            </a:pPr>
            <a:endParaRPr lang="en-US" altLang="en-US"/>
          </a:p>
        </p:txBody>
      </p:sp>
      <p:sp>
        <p:nvSpPr>
          <p:cNvPr id="686087" name="Rectangle 7">
            <a:extLst>
              <a:ext uri="{FF2B5EF4-FFF2-40B4-BE49-F238E27FC236}">
                <a16:creationId xmlns:a16="http://schemas.microsoft.com/office/drawing/2014/main" id="{966EBD76-DD0E-7B7E-AF26-A96A9D65BEE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i="0" smtClean="0"/>
            </a:lvl1pPr>
          </a:lstStyle>
          <a:p>
            <a:pPr>
              <a:defRPr/>
            </a:pPr>
            <a:fld id="{C6D05F90-DC8C-4E7B-A273-D4324E761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1846E55-D1AD-32DF-AAA2-C5B5E75885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0A0CCA5-E969-499B-BA8B-71DFE441D2B6}" type="slidenum">
              <a:rPr lang="en-US" altLang="en-US" b="0" i="0"/>
              <a:pPr/>
              <a:t>2</a:t>
            </a:fld>
            <a:endParaRPr lang="en-US" altLang="en-US" b="0" i="0"/>
          </a:p>
        </p:txBody>
      </p:sp>
      <p:sp>
        <p:nvSpPr>
          <p:cNvPr id="8195" name="Rectangle 2">
            <a:extLst>
              <a:ext uri="{FF2B5EF4-FFF2-40B4-BE49-F238E27FC236}">
                <a16:creationId xmlns:a16="http://schemas.microsoft.com/office/drawing/2014/main" id="{08A9EBE2-BA24-EADD-C381-C3BE243D0C4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5219396-9BE7-D744-0E3A-E896BB1B04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32E3557-59D6-E090-1F9C-E5A1A3FD9B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0ADB7A6-86AD-4088-A11F-798FB2CCAF54}" type="slidenum">
              <a:rPr lang="en-US" altLang="en-US" b="0" i="0"/>
              <a:pPr/>
              <a:t>11</a:t>
            </a:fld>
            <a:endParaRPr lang="en-US" altLang="en-US" b="0" i="0"/>
          </a:p>
        </p:txBody>
      </p:sp>
      <p:sp>
        <p:nvSpPr>
          <p:cNvPr id="28675" name="Rectangle 2">
            <a:extLst>
              <a:ext uri="{FF2B5EF4-FFF2-40B4-BE49-F238E27FC236}">
                <a16:creationId xmlns:a16="http://schemas.microsoft.com/office/drawing/2014/main" id="{3D7C34F0-AD1F-3527-C4C0-CF817EB6A51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AA286F2-4B84-D5DD-7B72-7E1F1CC408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E1DFBCF-8A98-1E86-23A1-2A6C77281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4AE32F7-DE69-4830-8D76-E057FD54B919}" type="slidenum">
              <a:rPr lang="en-US" altLang="en-US" b="0" i="0"/>
              <a:pPr/>
              <a:t>12</a:t>
            </a:fld>
            <a:endParaRPr lang="en-US" altLang="en-US" b="0" i="0"/>
          </a:p>
        </p:txBody>
      </p:sp>
      <p:sp>
        <p:nvSpPr>
          <p:cNvPr id="30723" name="Rectangle 2">
            <a:extLst>
              <a:ext uri="{FF2B5EF4-FFF2-40B4-BE49-F238E27FC236}">
                <a16:creationId xmlns:a16="http://schemas.microsoft.com/office/drawing/2014/main" id="{72F5B798-CE36-BCA8-6D91-EEBEF3C4DE5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A2EA765-DFC4-998D-3D1E-5B5245F3B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4D7E1EB-EE19-58CA-6028-168CADE4AD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B2B3C31-C125-4161-B268-4DCB7D59FEFD}" type="slidenum">
              <a:rPr lang="en-US" altLang="en-US" b="0" i="0"/>
              <a:pPr/>
              <a:t>13</a:t>
            </a:fld>
            <a:endParaRPr lang="en-US" altLang="en-US" b="0" i="0"/>
          </a:p>
        </p:txBody>
      </p:sp>
      <p:sp>
        <p:nvSpPr>
          <p:cNvPr id="32771" name="Rectangle 2">
            <a:extLst>
              <a:ext uri="{FF2B5EF4-FFF2-40B4-BE49-F238E27FC236}">
                <a16:creationId xmlns:a16="http://schemas.microsoft.com/office/drawing/2014/main" id="{B4BC80E8-895D-A6A1-B520-146F0DD474F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9EAAEDF-3EF2-59E1-E909-34195E62D9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F6BD717-0731-484E-5AE9-279D519DCA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F3BC21A-5F0F-4803-B499-62D4127F5F4A}" type="slidenum">
              <a:rPr lang="en-US" altLang="en-US" b="0" i="0"/>
              <a:pPr/>
              <a:t>14</a:t>
            </a:fld>
            <a:endParaRPr lang="en-US" altLang="en-US" b="0" i="0"/>
          </a:p>
        </p:txBody>
      </p:sp>
      <p:sp>
        <p:nvSpPr>
          <p:cNvPr id="34819" name="Rectangle 2">
            <a:extLst>
              <a:ext uri="{FF2B5EF4-FFF2-40B4-BE49-F238E27FC236}">
                <a16:creationId xmlns:a16="http://schemas.microsoft.com/office/drawing/2014/main" id="{80D109CE-588B-0FF4-47F8-9EA545A06173}"/>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26DE29E-7AE8-2826-5959-5E85BDBF06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BF73D4-03D1-BA42-5730-B122304305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A037233-C204-4D11-BB1B-3CBFBF107E31}" type="slidenum">
              <a:rPr lang="en-US" altLang="en-US" b="0" i="0"/>
              <a:pPr/>
              <a:t>15</a:t>
            </a:fld>
            <a:endParaRPr lang="en-US" altLang="en-US" b="0" i="0"/>
          </a:p>
        </p:txBody>
      </p:sp>
      <p:sp>
        <p:nvSpPr>
          <p:cNvPr id="36867" name="Rectangle 2">
            <a:extLst>
              <a:ext uri="{FF2B5EF4-FFF2-40B4-BE49-F238E27FC236}">
                <a16:creationId xmlns:a16="http://schemas.microsoft.com/office/drawing/2014/main" id="{008EE8B8-F79F-3A50-C1EA-6B3E5CB5CE7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F13F6A5-77AD-61D7-EC7A-00B60E55E9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16</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20521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17</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45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18</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DC08-0212-4618-88F8-6DCEAA2C3C10}"/>
            </a:ext>
          </a:extLst>
        </p:cNvPr>
        <p:cNvGrpSpPr/>
        <p:nvPr/>
      </p:nvGrpSpPr>
      <p:grpSpPr>
        <a:xfrm>
          <a:off x="0" y="0"/>
          <a:ext cx="0" cy="0"/>
          <a:chOff x="0" y="0"/>
          <a:chExt cx="0" cy="0"/>
        </a:xfrm>
      </p:grpSpPr>
      <p:sp>
        <p:nvSpPr>
          <p:cNvPr id="38914" name="Rectangle 7">
            <a:extLst>
              <a:ext uri="{FF2B5EF4-FFF2-40B4-BE49-F238E27FC236}">
                <a16:creationId xmlns:a16="http://schemas.microsoft.com/office/drawing/2014/main" id="{48B7A390-532A-1181-2154-8D625C1D04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19</a:t>
            </a:fld>
            <a:endParaRPr lang="en-US" altLang="en-US" b="0" i="0"/>
          </a:p>
        </p:txBody>
      </p:sp>
      <p:sp>
        <p:nvSpPr>
          <p:cNvPr id="38915" name="Rectangle 2">
            <a:extLst>
              <a:ext uri="{FF2B5EF4-FFF2-40B4-BE49-F238E27FC236}">
                <a16:creationId xmlns:a16="http://schemas.microsoft.com/office/drawing/2014/main" id="{29C85289-94FF-6747-EBF1-F82DE758AC3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20B31E0-02C2-4ABC-3D6F-E674C26937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4903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041512A-7396-780C-D202-F916E692CD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8EE6B66-5CE3-4A0C-8CCE-3A8741B5398E}" type="slidenum">
              <a:rPr lang="en-US" altLang="en-US" b="0" i="0"/>
              <a:pPr/>
              <a:t>20</a:t>
            </a:fld>
            <a:endParaRPr lang="en-US" altLang="en-US" b="0" i="0"/>
          </a:p>
        </p:txBody>
      </p:sp>
      <p:sp>
        <p:nvSpPr>
          <p:cNvPr id="40963" name="Rectangle 2">
            <a:extLst>
              <a:ext uri="{FF2B5EF4-FFF2-40B4-BE49-F238E27FC236}">
                <a16:creationId xmlns:a16="http://schemas.microsoft.com/office/drawing/2014/main" id="{7C889899-1957-C99E-8A65-8CE24EE0727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DD8CA68-8A50-3888-C1E2-E4D824E49C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A01708B-BED9-D9CE-D9C5-2830D7C116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53DA5B0-D8E7-4D79-BD95-2E3D6A34D829}" type="slidenum">
              <a:rPr lang="en-US" altLang="en-US" b="0" i="0"/>
              <a:pPr/>
              <a:t>3</a:t>
            </a:fld>
            <a:endParaRPr lang="en-US" altLang="en-US" b="0" i="0"/>
          </a:p>
        </p:txBody>
      </p:sp>
      <p:sp>
        <p:nvSpPr>
          <p:cNvPr id="10243" name="Rectangle 2">
            <a:extLst>
              <a:ext uri="{FF2B5EF4-FFF2-40B4-BE49-F238E27FC236}">
                <a16:creationId xmlns:a16="http://schemas.microsoft.com/office/drawing/2014/main" id="{2EA05469-1B7B-E279-8D03-79423B01098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C486F1F-3644-487E-7D36-9BA62B90FF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E412C20-F1E5-D3AC-48CE-858C0D46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0D04F38-7622-4B5B-9B96-E8C9EA7329F1}" type="slidenum">
              <a:rPr lang="en-US" altLang="en-US" b="0" i="0"/>
              <a:pPr/>
              <a:t>21</a:t>
            </a:fld>
            <a:endParaRPr lang="en-US" altLang="en-US" b="0" i="0"/>
          </a:p>
        </p:txBody>
      </p:sp>
      <p:sp>
        <p:nvSpPr>
          <p:cNvPr id="43011" name="Rectangle 2">
            <a:extLst>
              <a:ext uri="{FF2B5EF4-FFF2-40B4-BE49-F238E27FC236}">
                <a16:creationId xmlns:a16="http://schemas.microsoft.com/office/drawing/2014/main" id="{47FF453F-1C06-08DA-B72E-147D7854BF4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7643516-8929-7BD9-86E0-57DEA4362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2636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 More formally, the positive integer c  is said to be the greatest common divisor</a:t>
            </a:r>
          </a:p>
          <a:p>
            <a:pPr>
              <a:defRPr/>
            </a:pPr>
            <a:r>
              <a:rPr lang="en-US" dirty="0"/>
              <a:t>of a  and b  if</a:t>
            </a:r>
          </a:p>
          <a:p>
            <a:pPr>
              <a:defRPr/>
            </a:pPr>
            <a:endParaRPr lang="en-US" dirty="0"/>
          </a:p>
          <a:p>
            <a:pPr>
              <a:defRPr/>
            </a:pPr>
            <a:r>
              <a:rPr lang="en-US" dirty="0"/>
              <a:t>1. c  is a divisor of a  and of b .</a:t>
            </a:r>
          </a:p>
          <a:p>
            <a:pPr>
              <a:defRPr/>
            </a:pPr>
            <a:endParaRPr lang="en-US" dirty="0"/>
          </a:p>
          <a:p>
            <a:pPr>
              <a:defRPr/>
            </a:pPr>
            <a:r>
              <a:rPr lang="en-US" dirty="0"/>
              <a:t>2.  Any divisor of a  and b  is a divisor of c .</a:t>
            </a:r>
          </a:p>
          <a:p>
            <a:pPr>
              <a:defRPr/>
            </a:pPr>
            <a:endParaRPr lang="en-US" dirty="0"/>
          </a:p>
          <a:p>
            <a:pPr>
              <a:defRPr/>
            </a:pPr>
            <a:r>
              <a:rPr lang="en-US" dirty="0"/>
              <a:t>An equivalent definition is the following:</a:t>
            </a:r>
          </a:p>
          <a:p>
            <a:pPr>
              <a:defRPr/>
            </a:pPr>
            <a:endParaRPr lang="en-US" dirty="0"/>
          </a:p>
          <a:p>
            <a:pPr>
              <a:defRPr/>
            </a:pPr>
            <a:r>
              <a:rPr lang="en-US" dirty="0"/>
              <a:t>gcd(a , b ) =  max[k , such that k | a  and k | b ]</a:t>
            </a:r>
          </a:p>
          <a:p>
            <a:pPr>
              <a:defRPr/>
            </a:pPr>
            <a:endParaRPr lang="en-US" dirty="0"/>
          </a:p>
        </p:txBody>
      </p:sp>
      <p:sp>
        <p:nvSpPr>
          <p:cNvPr id="49156" name="Slide Number Placeholder 3"/>
          <p:cNvSpPr>
            <a:spLocks noGrp="1"/>
          </p:cNvSpPr>
          <p:nvPr>
            <p:ph type="sldNum" sz="quarter" idx="5"/>
          </p:nvPr>
        </p:nvSpPr>
        <p:spPr>
          <a:noFill/>
        </p:spPr>
        <p:txBody>
          <a:bodyPr/>
          <a:lstStyle/>
          <a:p>
            <a:fld id="{E7D3896B-A8FC-4A47-B28C-34D1D9795B34}" type="slidenum">
              <a:rPr lang="en-AU" smtClean="0">
                <a:latin typeface="Arial" pitchFamily="-84" charset="0"/>
              </a:rPr>
              <a:pPr/>
              <a:t>22</a:t>
            </a:fld>
            <a:endParaRPr lang="en-AU">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Because we require that the greatest common divisor be positive, gcd(a , b ) =</a:t>
            </a:r>
          </a:p>
          <a:p>
            <a:r>
              <a:rPr lang="en-US">
                <a:latin typeface="Arial" pitchFamily="-84" charset="0"/>
                <a:ea typeface="ＭＳ Ｐゴシック" pitchFamily="-84" charset="-128"/>
                <a:cs typeface="ＭＳ Ｐゴシック" pitchFamily="-84" charset="-128"/>
              </a:rPr>
              <a:t> gcd(a , -b ) =  gcd(-a , b ) =  gcd(-a ,-b ). In general, gcd(a , b ) =  gcd( | a | , | b |  ).</a:t>
            </a:r>
          </a:p>
          <a:p>
            <a:endParaRPr lang="en-US">
              <a:latin typeface="Arial" pitchFamily="-84" charset="0"/>
              <a:ea typeface="ＭＳ Ｐゴシック" pitchFamily="-84" charset="-128"/>
              <a:cs typeface="ＭＳ Ｐゴシック" pitchFamily="-84" charset="-128"/>
            </a:endParaRPr>
          </a:p>
          <a:p>
            <a:r>
              <a:rPr lang="en-US">
                <a:latin typeface="Arial" pitchFamily="-84" charset="0"/>
                <a:ea typeface="ＭＳ Ｐゴシック" pitchFamily="-84" charset="-128"/>
                <a:cs typeface="ＭＳ Ｐゴシック" pitchFamily="-84" charset="-128"/>
              </a:rPr>
              <a:t> Also, because all nonzero integers divide 0, we have gcd(a , 0) =  a  .</a:t>
            </a:r>
          </a:p>
          <a:p>
            <a:endParaRPr lang="en-US">
              <a:latin typeface="Arial" pitchFamily="-84" charset="0"/>
              <a:ea typeface="ＭＳ Ｐゴシック" pitchFamily="-84" charset="-128"/>
              <a:cs typeface="ＭＳ Ｐゴシック" pitchFamily="-84" charset="-128"/>
            </a:endParaRPr>
          </a:p>
          <a:p>
            <a:r>
              <a:rPr lang="en-US">
                <a:latin typeface="Arial" pitchFamily="-84" charset="0"/>
                <a:ea typeface="ＭＳ Ｐゴシック" pitchFamily="-84" charset="-128"/>
                <a:cs typeface="ＭＳ Ｐゴシック" pitchFamily="-84" charset="-128"/>
              </a:rPr>
              <a:t>We stated that two integers a  and b  are relatively prime if their only common</a:t>
            </a:r>
          </a:p>
          <a:p>
            <a:r>
              <a:rPr lang="en-US">
                <a:latin typeface="Arial" pitchFamily="-84" charset="0"/>
                <a:ea typeface="ＭＳ Ｐゴシック" pitchFamily="-84" charset="-128"/>
                <a:cs typeface="ＭＳ Ｐゴシック" pitchFamily="-84" charset="-128"/>
              </a:rPr>
              <a:t>positive integer factor is 1. This is equivalent to saying that a  and b  are relatively</a:t>
            </a:r>
          </a:p>
          <a:p>
            <a:r>
              <a:rPr lang="en-US">
                <a:latin typeface="Arial" pitchFamily="-84" charset="0"/>
                <a:ea typeface="ＭＳ Ｐゴシック" pitchFamily="-84" charset="-128"/>
                <a:cs typeface="ＭＳ Ｐゴシック" pitchFamily="-84" charset="-128"/>
              </a:rPr>
              <a:t>prime if gcd(a , b ) =  1.</a:t>
            </a:r>
          </a:p>
        </p:txBody>
      </p:sp>
      <p:sp>
        <p:nvSpPr>
          <p:cNvPr id="51204" name="Slide Number Placeholder 3"/>
          <p:cNvSpPr>
            <a:spLocks noGrp="1"/>
          </p:cNvSpPr>
          <p:nvPr>
            <p:ph type="sldNum" sz="quarter" idx="5"/>
          </p:nvPr>
        </p:nvSpPr>
        <p:spPr>
          <a:noFill/>
        </p:spPr>
        <p:txBody>
          <a:bodyPr/>
          <a:lstStyle/>
          <a:p>
            <a:fld id="{A93B5EFD-BDF2-DC42-8674-BFFF97780EEF}" type="slidenum">
              <a:rPr lang="en-AU" smtClean="0">
                <a:latin typeface="Arial" pitchFamily="-84" charset="0"/>
              </a:rPr>
              <a:pPr/>
              <a:t>23</a:t>
            </a:fld>
            <a:endParaRPr lang="en-AU">
              <a:latin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E412C20-F1E5-D3AC-48CE-858C0D46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0D04F38-7622-4B5B-9B96-E8C9EA7329F1}" type="slidenum">
              <a:rPr lang="en-US" altLang="en-US" b="0" i="0"/>
              <a:pPr/>
              <a:t>24</a:t>
            </a:fld>
            <a:endParaRPr lang="en-US" altLang="en-US" b="0" i="0"/>
          </a:p>
        </p:txBody>
      </p:sp>
      <p:sp>
        <p:nvSpPr>
          <p:cNvPr id="43011" name="Rectangle 2">
            <a:extLst>
              <a:ext uri="{FF2B5EF4-FFF2-40B4-BE49-F238E27FC236}">
                <a16:creationId xmlns:a16="http://schemas.microsoft.com/office/drawing/2014/main" id="{47FF453F-1C06-08DA-B72E-147D7854BF4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7643516-8929-7BD9-86E0-57DEA4362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E6F37AB-E29E-B94D-B797-40264BDA9EBB}" type="slidenum">
              <a:rPr lang="en-AU">
                <a:latin typeface="Arial" pitchFamily="-84" charset="0"/>
              </a:rPr>
              <a:pPr/>
              <a:t>25</a:t>
            </a:fld>
            <a:endParaRPr lang="en-AU">
              <a:latin typeface="Arial"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190ED-F1FB-3376-7930-E36BF93AC90D}"/>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1B3D3436-B1F8-E450-6578-5DBFCBAC804C}"/>
              </a:ext>
            </a:extLst>
          </p:cNvPr>
          <p:cNvSpPr>
            <a:spLocks noGrp="1" noChangeArrowheads="1"/>
          </p:cNvSpPr>
          <p:nvPr>
            <p:ph type="sldNum" sz="quarter" idx="5"/>
          </p:nvPr>
        </p:nvSpPr>
        <p:spPr>
          <a:noFill/>
        </p:spPr>
        <p:txBody>
          <a:bodyPr/>
          <a:lstStyle/>
          <a:p>
            <a:fld id="{1E6F37AB-E29E-B94D-B797-40264BDA9EBB}" type="slidenum">
              <a:rPr lang="en-AU">
                <a:latin typeface="Arial" pitchFamily="-84" charset="0"/>
              </a:rPr>
              <a:pPr/>
              <a:t>26</a:t>
            </a:fld>
            <a:endParaRPr lang="en-AU">
              <a:latin typeface="Arial" pitchFamily="-84" charset="0"/>
            </a:endParaRPr>
          </a:p>
        </p:txBody>
      </p:sp>
      <p:sp>
        <p:nvSpPr>
          <p:cNvPr id="47107" name="Rectangle 2">
            <a:extLst>
              <a:ext uri="{FF2B5EF4-FFF2-40B4-BE49-F238E27FC236}">
                <a16:creationId xmlns:a16="http://schemas.microsoft.com/office/drawing/2014/main" id="{5D0E175A-DB48-8E4E-80C8-CDCB8154013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D9E076E-DD93-EA62-A462-0CA108A7BAB7}"/>
              </a:ext>
            </a:extLst>
          </p:cNvPr>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28354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79106E8-3AC9-77E8-A0AB-50FFE5107D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156BF61-2ED5-4E05-9DB7-2809C493BBE0}" type="slidenum">
              <a:rPr lang="en-US" altLang="en-US" b="0" i="0"/>
              <a:pPr/>
              <a:t>27</a:t>
            </a:fld>
            <a:endParaRPr lang="en-US" altLang="en-US" b="0" i="0"/>
          </a:p>
        </p:txBody>
      </p:sp>
      <p:sp>
        <p:nvSpPr>
          <p:cNvPr id="45059" name="Rectangle 2">
            <a:extLst>
              <a:ext uri="{FF2B5EF4-FFF2-40B4-BE49-F238E27FC236}">
                <a16:creationId xmlns:a16="http://schemas.microsoft.com/office/drawing/2014/main" id="{93755444-9CF6-BBB3-B784-207230B5116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7192639-8AA9-9D9C-3693-BE2F5FFBDA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1ED8A61-E78F-C677-587E-6E2C31FB75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C9545-C4E7-4B41-8E87-51CE7493E107}" type="slidenum">
              <a:rPr lang="en-US" altLang="en-US" b="0" i="0"/>
              <a:pPr/>
              <a:t>28</a:t>
            </a:fld>
            <a:endParaRPr lang="en-US" altLang="en-US" b="0" i="0"/>
          </a:p>
        </p:txBody>
      </p:sp>
      <p:sp>
        <p:nvSpPr>
          <p:cNvPr id="49155" name="Rectangle 2">
            <a:extLst>
              <a:ext uri="{FF2B5EF4-FFF2-40B4-BE49-F238E27FC236}">
                <a16:creationId xmlns:a16="http://schemas.microsoft.com/office/drawing/2014/main" id="{23AF85EC-6D71-B93E-449A-EB15B548E0A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EBCE907-CBAF-B9E9-623C-4BB8D3635B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F5CD3FE-06BC-FA39-9E7C-88AB5CC7F9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959A9A5-CAC2-42CE-8C9D-125037AB830E}" type="slidenum">
              <a:rPr lang="en-US" altLang="en-US" b="0" i="0"/>
              <a:pPr/>
              <a:t>29</a:t>
            </a:fld>
            <a:endParaRPr lang="en-US" altLang="en-US" b="0" i="0"/>
          </a:p>
        </p:txBody>
      </p:sp>
      <p:sp>
        <p:nvSpPr>
          <p:cNvPr id="51203" name="Rectangle 2">
            <a:extLst>
              <a:ext uri="{FF2B5EF4-FFF2-40B4-BE49-F238E27FC236}">
                <a16:creationId xmlns:a16="http://schemas.microsoft.com/office/drawing/2014/main" id="{7173234C-4074-FCF1-9807-EE82FC2E87B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81FAA1F-DE9F-978F-56F0-B1F46E4508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5654F6F-333A-7096-098D-6D0DBB85CB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1D1D24E-2B9A-4C66-A0C7-C74D83CFB01C}" type="slidenum">
              <a:rPr lang="en-US" altLang="en-US" b="0" i="0"/>
              <a:pPr/>
              <a:t>30</a:t>
            </a:fld>
            <a:endParaRPr lang="en-US" altLang="en-US" b="0" i="0"/>
          </a:p>
        </p:txBody>
      </p:sp>
      <p:sp>
        <p:nvSpPr>
          <p:cNvPr id="53251" name="Rectangle 2">
            <a:extLst>
              <a:ext uri="{FF2B5EF4-FFF2-40B4-BE49-F238E27FC236}">
                <a16:creationId xmlns:a16="http://schemas.microsoft.com/office/drawing/2014/main" id="{62F411BA-E863-F229-51D1-A43C3FBEB9A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D3D55EB-EBFA-8151-9C7A-41750312AD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13D69E5-D4C4-708E-BF9B-39638B2127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AD3DB42-7C7A-4A16-9403-A1924213C8D7}" type="slidenum">
              <a:rPr lang="en-US" altLang="en-US" b="0" i="0"/>
              <a:pPr/>
              <a:t>4</a:t>
            </a:fld>
            <a:endParaRPr lang="en-US" altLang="en-US" b="0" i="0"/>
          </a:p>
        </p:txBody>
      </p:sp>
      <p:sp>
        <p:nvSpPr>
          <p:cNvPr id="12291" name="Rectangle 2">
            <a:extLst>
              <a:ext uri="{FF2B5EF4-FFF2-40B4-BE49-F238E27FC236}">
                <a16:creationId xmlns:a16="http://schemas.microsoft.com/office/drawing/2014/main" id="{0B4A9789-2EDB-2ECF-6651-9384223AD68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6BDB33A-394D-C09E-CBFB-776F7528C3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E6F37AB-E29E-B94D-B797-40264BDA9EBB}" type="slidenum">
              <a:rPr lang="en-AU">
                <a:latin typeface="Arial" pitchFamily="-84" charset="0"/>
              </a:rPr>
              <a:pPr/>
              <a:t>31</a:t>
            </a:fld>
            <a:endParaRPr lang="en-AU">
              <a:latin typeface="Arial"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9789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9D4E-BE26-EE0F-A531-D22D11B01E9E}"/>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523B6C68-2E5B-1A53-9037-9290D6A9EC63}"/>
              </a:ext>
            </a:extLst>
          </p:cNvPr>
          <p:cNvSpPr>
            <a:spLocks noGrp="1" noChangeArrowheads="1"/>
          </p:cNvSpPr>
          <p:nvPr>
            <p:ph type="sldNum" sz="quarter" idx="5"/>
          </p:nvPr>
        </p:nvSpPr>
        <p:spPr>
          <a:noFill/>
        </p:spPr>
        <p:txBody>
          <a:bodyPr/>
          <a:lstStyle/>
          <a:p>
            <a:fld id="{1E6F37AB-E29E-B94D-B797-40264BDA9EBB}" type="slidenum">
              <a:rPr lang="en-AU">
                <a:latin typeface="Arial" pitchFamily="-84" charset="0"/>
              </a:rPr>
              <a:pPr/>
              <a:t>32</a:t>
            </a:fld>
            <a:endParaRPr lang="en-AU">
              <a:latin typeface="Arial" pitchFamily="-84" charset="0"/>
            </a:endParaRPr>
          </a:p>
        </p:txBody>
      </p:sp>
      <p:sp>
        <p:nvSpPr>
          <p:cNvPr id="47107" name="Rectangle 2">
            <a:extLst>
              <a:ext uri="{FF2B5EF4-FFF2-40B4-BE49-F238E27FC236}">
                <a16:creationId xmlns:a16="http://schemas.microsoft.com/office/drawing/2014/main" id="{32540909-FED3-423F-DBE7-BD9D38F8EED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94FDF73-8AE5-EAFE-0F5B-8ACC75A396FF}"/>
              </a:ext>
            </a:extLst>
          </p:cNvPr>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00603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E17D6DC-7938-3EDB-3AFF-60D59FBB05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5F58417-B193-461B-9E30-2D39FA8AD1B2}" type="slidenum">
              <a:rPr lang="en-US" altLang="en-US" b="0" i="0"/>
              <a:pPr/>
              <a:t>33</a:t>
            </a:fld>
            <a:endParaRPr lang="en-US" altLang="en-US" b="0" i="0"/>
          </a:p>
        </p:txBody>
      </p:sp>
      <p:sp>
        <p:nvSpPr>
          <p:cNvPr id="73731" name="Rectangle 2">
            <a:extLst>
              <a:ext uri="{FF2B5EF4-FFF2-40B4-BE49-F238E27FC236}">
                <a16:creationId xmlns:a16="http://schemas.microsoft.com/office/drawing/2014/main" id="{75ACB256-8EFD-777A-53CA-8FA37CD9F0E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CB4EB50-38D2-533C-D75F-A0032FF45C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0A8C3E1-27F5-2CB3-B551-FC9D18F9D9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B4C8DE0-A29E-4487-B1A4-C622EB136928}" type="slidenum">
              <a:rPr lang="en-US" altLang="en-US" b="0" i="0"/>
              <a:pPr/>
              <a:t>34</a:t>
            </a:fld>
            <a:endParaRPr lang="en-US" altLang="en-US" b="0" i="0"/>
          </a:p>
        </p:txBody>
      </p:sp>
      <p:sp>
        <p:nvSpPr>
          <p:cNvPr id="75779" name="Rectangle 2">
            <a:extLst>
              <a:ext uri="{FF2B5EF4-FFF2-40B4-BE49-F238E27FC236}">
                <a16:creationId xmlns:a16="http://schemas.microsoft.com/office/drawing/2014/main" id="{FC3008F2-CCC3-0755-67B3-A4BA10717D27}"/>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E325CF8-F9B2-0D54-DAFF-CE8EA13B2F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C7E147F-3019-B0A7-BB5B-AC6532EAF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D442B66-CF63-4F66-AB90-57B251C4E58B}" type="slidenum">
              <a:rPr lang="en-US" altLang="en-US" b="0" i="0"/>
              <a:pPr/>
              <a:t>35</a:t>
            </a:fld>
            <a:endParaRPr lang="en-US" altLang="en-US" b="0" i="0"/>
          </a:p>
        </p:txBody>
      </p:sp>
      <p:sp>
        <p:nvSpPr>
          <p:cNvPr id="77827" name="Rectangle 2">
            <a:extLst>
              <a:ext uri="{FF2B5EF4-FFF2-40B4-BE49-F238E27FC236}">
                <a16:creationId xmlns:a16="http://schemas.microsoft.com/office/drawing/2014/main" id="{217F30B5-42C9-C30B-AE77-458F831B74B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8CBE301D-E2A3-3294-8C84-A6C8F99E98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65D561C-A7E1-606A-E4ED-820923268A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F8EA0B2-6138-4B5C-91E2-C2AF15D00DDE}" type="slidenum">
              <a:rPr lang="en-US" altLang="en-US" b="0" i="0"/>
              <a:pPr/>
              <a:t>36</a:t>
            </a:fld>
            <a:endParaRPr lang="en-US" altLang="en-US" b="0" i="0"/>
          </a:p>
        </p:txBody>
      </p:sp>
      <p:sp>
        <p:nvSpPr>
          <p:cNvPr id="79875" name="Rectangle 2">
            <a:extLst>
              <a:ext uri="{FF2B5EF4-FFF2-40B4-BE49-F238E27FC236}">
                <a16:creationId xmlns:a16="http://schemas.microsoft.com/office/drawing/2014/main" id="{DA6D7E61-84AE-5C79-EBFB-26E2CEC89A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5331D51-2CDE-3B7A-084E-7EC7E72C6D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84A644D-8AC4-518E-EBF5-E567263DCF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8CB7F4D-8628-42BD-88C4-A76A7AF29B48}" type="slidenum">
              <a:rPr lang="en-US" altLang="en-US" b="0" i="0"/>
              <a:pPr/>
              <a:t>37</a:t>
            </a:fld>
            <a:endParaRPr lang="en-US" altLang="en-US" b="0" i="0"/>
          </a:p>
        </p:txBody>
      </p:sp>
      <p:sp>
        <p:nvSpPr>
          <p:cNvPr id="81923" name="Rectangle 2">
            <a:extLst>
              <a:ext uri="{FF2B5EF4-FFF2-40B4-BE49-F238E27FC236}">
                <a16:creationId xmlns:a16="http://schemas.microsoft.com/office/drawing/2014/main" id="{DA6E3075-7634-D2AC-5CAB-811E67E6CB48}"/>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9A9FFD76-ECAB-DF0F-1AE5-33ABE890E6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ED5A0BD-2E9F-D5E6-2E52-21A749A6BE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35C7112-44D0-4F0B-92EB-81A1D49FB924}" type="slidenum">
              <a:rPr lang="en-US" altLang="en-US" b="0" i="0"/>
              <a:pPr/>
              <a:t>38</a:t>
            </a:fld>
            <a:endParaRPr lang="en-US" altLang="en-US" b="0" i="0"/>
          </a:p>
        </p:txBody>
      </p:sp>
      <p:sp>
        <p:nvSpPr>
          <p:cNvPr id="83971" name="Rectangle 2">
            <a:extLst>
              <a:ext uri="{FF2B5EF4-FFF2-40B4-BE49-F238E27FC236}">
                <a16:creationId xmlns:a16="http://schemas.microsoft.com/office/drawing/2014/main" id="{D2F1B995-601A-7798-091F-AB31E64B7B6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D9D225EA-8798-356A-A4F9-7947D91D95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F3DB8B-119A-079D-D5DC-A98DFD82E7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FE99927-FB76-4E26-A0C3-7E0E0C229A52}" type="slidenum">
              <a:rPr lang="en-US" altLang="en-US" b="0" i="0"/>
              <a:pPr/>
              <a:t>39</a:t>
            </a:fld>
            <a:endParaRPr lang="en-US" altLang="en-US" b="0" i="0"/>
          </a:p>
        </p:txBody>
      </p:sp>
      <p:sp>
        <p:nvSpPr>
          <p:cNvPr id="86019" name="Rectangle 2">
            <a:extLst>
              <a:ext uri="{FF2B5EF4-FFF2-40B4-BE49-F238E27FC236}">
                <a16:creationId xmlns:a16="http://schemas.microsoft.com/office/drawing/2014/main" id="{080E03F7-EDFF-F5EA-39EE-E4CCFE2FE8B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0AF66B9-A329-5A43-5FF2-CD0E0DA19D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7F4C9E3-5F18-1C0C-DEEF-B6B091C544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565C44E-E3DE-43C1-9A7F-FDA4113E3A49}" type="slidenum">
              <a:rPr lang="en-US" altLang="en-US" b="0" i="0"/>
              <a:pPr/>
              <a:t>40</a:t>
            </a:fld>
            <a:endParaRPr lang="en-US" altLang="en-US" b="0" i="0"/>
          </a:p>
        </p:txBody>
      </p:sp>
      <p:sp>
        <p:nvSpPr>
          <p:cNvPr id="88067" name="Rectangle 2">
            <a:extLst>
              <a:ext uri="{FF2B5EF4-FFF2-40B4-BE49-F238E27FC236}">
                <a16:creationId xmlns:a16="http://schemas.microsoft.com/office/drawing/2014/main" id="{DD972CF5-C878-112A-2E6D-B6074597E1ED}"/>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7DC548D3-386A-C02F-73D2-848DFE2218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65D35E0-25DE-A34A-EE51-C3C70E0799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D7F6E37-ED79-4E04-9662-2A2DB9FAF2FD}" type="slidenum">
              <a:rPr lang="en-US" altLang="en-US" b="0" i="0"/>
              <a:pPr/>
              <a:t>5</a:t>
            </a:fld>
            <a:endParaRPr lang="en-US" altLang="en-US" b="0" i="0"/>
          </a:p>
        </p:txBody>
      </p:sp>
      <p:sp>
        <p:nvSpPr>
          <p:cNvPr id="14339" name="Rectangle 2">
            <a:extLst>
              <a:ext uri="{FF2B5EF4-FFF2-40B4-BE49-F238E27FC236}">
                <a16:creationId xmlns:a16="http://schemas.microsoft.com/office/drawing/2014/main" id="{47E361E7-E0F4-2771-7FEA-765C20A3F14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E21D28E-496C-6F0A-2F33-6028B2EF3B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26C1434-C181-DD3A-847F-31127C1DF7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551AFDC-A460-44F4-9894-2BC7A1E77737}" type="slidenum">
              <a:rPr lang="en-US" altLang="en-US" b="0" i="0"/>
              <a:pPr/>
              <a:t>41</a:t>
            </a:fld>
            <a:endParaRPr lang="en-US" altLang="en-US" b="0" i="0"/>
          </a:p>
        </p:txBody>
      </p:sp>
      <p:sp>
        <p:nvSpPr>
          <p:cNvPr id="90115" name="Rectangle 2">
            <a:extLst>
              <a:ext uri="{FF2B5EF4-FFF2-40B4-BE49-F238E27FC236}">
                <a16:creationId xmlns:a16="http://schemas.microsoft.com/office/drawing/2014/main" id="{9E585FAE-1411-F39E-16DF-9D173194BC7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90B2E46-E54C-EDEF-B65D-34A9DBE366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72675D1-180B-F5F4-E2E0-5A931BC7E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539C2D9-89E3-4A66-88AE-A076EA7F0F66}" type="slidenum">
              <a:rPr lang="en-US" altLang="en-US" b="0" i="0"/>
              <a:pPr/>
              <a:t>42</a:t>
            </a:fld>
            <a:endParaRPr lang="en-US" altLang="en-US" b="0" i="0"/>
          </a:p>
        </p:txBody>
      </p:sp>
      <p:sp>
        <p:nvSpPr>
          <p:cNvPr id="92163" name="Rectangle 2">
            <a:extLst>
              <a:ext uri="{FF2B5EF4-FFF2-40B4-BE49-F238E27FC236}">
                <a16:creationId xmlns:a16="http://schemas.microsoft.com/office/drawing/2014/main" id="{AB00EF66-8697-94A0-E89F-C6E6EA3126BD}"/>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DB30CC0B-FF7C-51F0-CD2B-2B2BD9E008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340B9C8-3112-A427-4669-94264759B6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281B812-5AB7-45FC-8311-4506B432BC12}" type="slidenum">
              <a:rPr lang="en-US" altLang="en-US" b="0" i="0"/>
              <a:pPr/>
              <a:t>43</a:t>
            </a:fld>
            <a:endParaRPr lang="en-US" altLang="en-US" b="0" i="0"/>
          </a:p>
        </p:txBody>
      </p:sp>
      <p:sp>
        <p:nvSpPr>
          <p:cNvPr id="94211" name="Rectangle 2">
            <a:extLst>
              <a:ext uri="{FF2B5EF4-FFF2-40B4-BE49-F238E27FC236}">
                <a16:creationId xmlns:a16="http://schemas.microsoft.com/office/drawing/2014/main" id="{E5D841CB-A277-FC3D-7B5C-AC45B7D2E725}"/>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93514F0-379B-BBCF-770B-39F56331D4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DB7E011-0A04-CBF8-CEBD-B5779511D5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AC69142-CF43-47DD-876C-46E744A97A7A}" type="slidenum">
              <a:rPr lang="en-US" altLang="en-US" b="0" i="0"/>
              <a:pPr/>
              <a:t>44</a:t>
            </a:fld>
            <a:endParaRPr lang="en-US" altLang="en-US" b="0" i="0"/>
          </a:p>
        </p:txBody>
      </p:sp>
      <p:sp>
        <p:nvSpPr>
          <p:cNvPr id="96259" name="Rectangle 2">
            <a:extLst>
              <a:ext uri="{FF2B5EF4-FFF2-40B4-BE49-F238E27FC236}">
                <a16:creationId xmlns:a16="http://schemas.microsoft.com/office/drawing/2014/main" id="{D8E8CBAE-895C-926E-8C5F-5F638C0EBD1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22894C5-210A-FFCE-C4E0-B372FD3C4E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DB7E011-0A04-CBF8-CEBD-B5779511D5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AC69142-CF43-47DD-876C-46E744A97A7A}" type="slidenum">
              <a:rPr lang="en-US" altLang="en-US" b="0" i="0"/>
              <a:pPr/>
              <a:t>45</a:t>
            </a:fld>
            <a:endParaRPr lang="en-US" altLang="en-US" b="0" i="0"/>
          </a:p>
        </p:txBody>
      </p:sp>
      <p:sp>
        <p:nvSpPr>
          <p:cNvPr id="96259" name="Rectangle 2">
            <a:extLst>
              <a:ext uri="{FF2B5EF4-FFF2-40B4-BE49-F238E27FC236}">
                <a16:creationId xmlns:a16="http://schemas.microsoft.com/office/drawing/2014/main" id="{D8E8CBAE-895C-926E-8C5F-5F638C0EBD1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22894C5-210A-FFCE-C4E0-B372FD3C4E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110894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B10F416-C767-133F-A2C1-8833BD0F41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AEBDCC1-05B7-451A-B55E-0145A65DE6FB}" type="slidenum">
              <a:rPr lang="en-US" altLang="en-US" b="0" i="0"/>
              <a:pPr/>
              <a:t>46</a:t>
            </a:fld>
            <a:endParaRPr lang="en-US" altLang="en-US" b="0" i="0"/>
          </a:p>
        </p:txBody>
      </p:sp>
      <p:sp>
        <p:nvSpPr>
          <p:cNvPr id="100355" name="Rectangle 2">
            <a:extLst>
              <a:ext uri="{FF2B5EF4-FFF2-40B4-BE49-F238E27FC236}">
                <a16:creationId xmlns:a16="http://schemas.microsoft.com/office/drawing/2014/main" id="{28F970D3-875D-6FB3-B3C4-F1878956F4BF}"/>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E737068-C19A-E6AD-B0EF-C6780852B5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8B7C1DB-A121-F1E2-FD52-4C8088598C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17F3761-259C-4A38-B432-97C4F66FA507}" type="slidenum">
              <a:rPr lang="en-US" altLang="en-US" b="0" i="0"/>
              <a:pPr/>
              <a:t>47</a:t>
            </a:fld>
            <a:endParaRPr lang="en-US" altLang="en-US" b="0" i="0"/>
          </a:p>
        </p:txBody>
      </p:sp>
      <p:sp>
        <p:nvSpPr>
          <p:cNvPr id="102403" name="Rectangle 2">
            <a:extLst>
              <a:ext uri="{FF2B5EF4-FFF2-40B4-BE49-F238E27FC236}">
                <a16:creationId xmlns:a16="http://schemas.microsoft.com/office/drawing/2014/main" id="{02136A6E-6C5D-6852-576C-425E3CF09B9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0C24648-1377-C78A-4645-DB8CE8F3D3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9564795-B260-9BC1-959A-4425375921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E704826-3C0F-47FE-8DAD-5FC108B098DC}" type="slidenum">
              <a:rPr lang="en-US" altLang="en-US" b="0" i="0"/>
              <a:pPr/>
              <a:t>48</a:t>
            </a:fld>
            <a:endParaRPr lang="en-US" altLang="en-US" b="0" i="0"/>
          </a:p>
        </p:txBody>
      </p:sp>
      <p:sp>
        <p:nvSpPr>
          <p:cNvPr id="110595" name="Rectangle 2">
            <a:extLst>
              <a:ext uri="{FF2B5EF4-FFF2-40B4-BE49-F238E27FC236}">
                <a16:creationId xmlns:a16="http://schemas.microsoft.com/office/drawing/2014/main" id="{D70F60AA-B219-E338-5082-F2F1580EBB8F}"/>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C441C30-DBFB-280F-A955-AF3E5277E1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D5006E2-AD87-81AD-7A50-CBC5157DF9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71E5DD2-C589-4301-B568-3DF57D5311D7}" type="slidenum">
              <a:rPr lang="en-US" altLang="en-US" b="0" i="0"/>
              <a:pPr/>
              <a:t>49</a:t>
            </a:fld>
            <a:endParaRPr lang="en-US" altLang="en-US" b="0" i="0"/>
          </a:p>
        </p:txBody>
      </p:sp>
      <p:sp>
        <p:nvSpPr>
          <p:cNvPr id="112643" name="Rectangle 2">
            <a:extLst>
              <a:ext uri="{FF2B5EF4-FFF2-40B4-BE49-F238E27FC236}">
                <a16:creationId xmlns:a16="http://schemas.microsoft.com/office/drawing/2014/main" id="{5313A10F-1764-305D-4E45-509773DB3BC9}"/>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1B866E58-8B07-7C37-DAF8-3763C82BEC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067220E-13D3-DE86-9656-92FF800F97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4DB6DD7-5C31-411F-A1EA-20756906E616}" type="slidenum">
              <a:rPr lang="en-US" altLang="en-US" b="0" i="0"/>
              <a:pPr/>
              <a:t>50</a:t>
            </a:fld>
            <a:endParaRPr lang="en-US" altLang="en-US" b="0" i="0"/>
          </a:p>
        </p:txBody>
      </p:sp>
      <p:sp>
        <p:nvSpPr>
          <p:cNvPr id="114691" name="Rectangle 2">
            <a:extLst>
              <a:ext uri="{FF2B5EF4-FFF2-40B4-BE49-F238E27FC236}">
                <a16:creationId xmlns:a16="http://schemas.microsoft.com/office/drawing/2014/main" id="{496571F3-479A-36A5-CFBC-45BB021B588F}"/>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FBD09793-E888-C776-D8C4-616228216D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DFD36BE-2717-234A-EA90-54B1F8993C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5EB49E3-A169-42FB-A0D9-E7883D0DD6AD}" type="slidenum">
              <a:rPr lang="en-US" altLang="en-US" b="0" i="0"/>
              <a:pPr/>
              <a:t>6</a:t>
            </a:fld>
            <a:endParaRPr lang="en-US" altLang="en-US" b="0" i="0"/>
          </a:p>
        </p:txBody>
      </p:sp>
      <p:sp>
        <p:nvSpPr>
          <p:cNvPr id="18435" name="Rectangle 2">
            <a:extLst>
              <a:ext uri="{FF2B5EF4-FFF2-40B4-BE49-F238E27FC236}">
                <a16:creationId xmlns:a16="http://schemas.microsoft.com/office/drawing/2014/main" id="{B9ABEABF-DFAD-B87C-C168-C347AB899D4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58FE5C9-2AEF-D08E-8793-0610B565C7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7CFE0E76-5CFF-4C06-5B51-E0B79169D0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E9A9077-6B7D-454B-8486-171F592B1E60}" type="slidenum">
              <a:rPr lang="en-US" altLang="en-US" b="0" i="0"/>
              <a:pPr/>
              <a:t>51</a:t>
            </a:fld>
            <a:endParaRPr lang="en-US" altLang="en-US" b="0" i="0"/>
          </a:p>
        </p:txBody>
      </p:sp>
      <p:sp>
        <p:nvSpPr>
          <p:cNvPr id="116739" name="Rectangle 2">
            <a:extLst>
              <a:ext uri="{FF2B5EF4-FFF2-40B4-BE49-F238E27FC236}">
                <a16:creationId xmlns:a16="http://schemas.microsoft.com/office/drawing/2014/main" id="{07A146DC-C247-4EE1-E1F1-D5099720802E}"/>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D0532661-0393-0D54-CD0C-E4D8A54670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00E5EDF-FC31-8C2A-3C7D-2EA96FDF14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A6B51B4-5ABE-4682-9460-EC9055343030}" type="slidenum">
              <a:rPr lang="en-US" altLang="en-US" b="0" i="0"/>
              <a:pPr/>
              <a:t>52</a:t>
            </a:fld>
            <a:endParaRPr lang="en-US" altLang="en-US" b="0" i="0"/>
          </a:p>
        </p:txBody>
      </p:sp>
      <p:sp>
        <p:nvSpPr>
          <p:cNvPr id="118787" name="Rectangle 2">
            <a:extLst>
              <a:ext uri="{FF2B5EF4-FFF2-40B4-BE49-F238E27FC236}">
                <a16:creationId xmlns:a16="http://schemas.microsoft.com/office/drawing/2014/main" id="{A140C833-20A1-C87D-7764-F47ADA33F8CD}"/>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9AF1E2D6-0F2F-F212-42F5-C53FBFB224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4F22D20-9176-E2C1-FAB3-FBA7A32BC0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2BA5FF-0638-4CCB-92BA-2DAC35A0FB71}" type="slidenum">
              <a:rPr lang="en-US" altLang="en-US" b="0" i="0"/>
              <a:pPr/>
              <a:t>53</a:t>
            </a:fld>
            <a:endParaRPr lang="en-US" altLang="en-US" b="0" i="0"/>
          </a:p>
        </p:txBody>
      </p:sp>
      <p:sp>
        <p:nvSpPr>
          <p:cNvPr id="120835" name="Rectangle 2">
            <a:extLst>
              <a:ext uri="{FF2B5EF4-FFF2-40B4-BE49-F238E27FC236}">
                <a16:creationId xmlns:a16="http://schemas.microsoft.com/office/drawing/2014/main" id="{CCCE94E8-AB1A-06CC-3EB3-B930515A92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59045B0-5FD7-ABBF-7BF9-2BE92AD37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74655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4F22D20-9176-E2C1-FAB3-FBA7A32BC0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2BA5FF-0638-4CCB-92BA-2DAC35A0FB71}" type="slidenum">
              <a:rPr lang="en-US" altLang="en-US" b="0" i="0"/>
              <a:pPr/>
              <a:t>54</a:t>
            </a:fld>
            <a:endParaRPr lang="en-US" altLang="en-US" b="0" i="0"/>
          </a:p>
        </p:txBody>
      </p:sp>
      <p:sp>
        <p:nvSpPr>
          <p:cNvPr id="120835" name="Rectangle 2">
            <a:extLst>
              <a:ext uri="{FF2B5EF4-FFF2-40B4-BE49-F238E27FC236}">
                <a16:creationId xmlns:a16="http://schemas.microsoft.com/office/drawing/2014/main" id="{CCCE94E8-AB1A-06CC-3EB3-B930515A92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59045B0-5FD7-ABBF-7BF9-2BE92AD37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28EF37C-708E-4C55-6F3D-7F42F290DA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93E988F-485E-4442-A87F-D1D68589CFEF}" type="slidenum">
              <a:rPr lang="en-US" altLang="en-US" b="0" i="0"/>
              <a:pPr/>
              <a:t>55</a:t>
            </a:fld>
            <a:endParaRPr lang="en-US" altLang="en-US" b="0" i="0"/>
          </a:p>
        </p:txBody>
      </p:sp>
      <p:sp>
        <p:nvSpPr>
          <p:cNvPr id="122883" name="Rectangle 2">
            <a:extLst>
              <a:ext uri="{FF2B5EF4-FFF2-40B4-BE49-F238E27FC236}">
                <a16:creationId xmlns:a16="http://schemas.microsoft.com/office/drawing/2014/main" id="{447CF638-4021-A39B-B0BA-A192673EF5F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DED4EED-F959-7FDA-392B-CE83D582E3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75657C-7739-9E91-DAB6-CC7AAC477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60FA67-5831-40EB-9836-06D63A7527B7}" type="slidenum">
              <a:rPr lang="en-US" altLang="en-US" b="0" i="0"/>
              <a:pPr/>
              <a:t>56</a:t>
            </a:fld>
            <a:endParaRPr lang="en-US" altLang="en-US" b="0" i="0"/>
          </a:p>
        </p:txBody>
      </p:sp>
      <p:sp>
        <p:nvSpPr>
          <p:cNvPr id="124931" name="Rectangle 2">
            <a:extLst>
              <a:ext uri="{FF2B5EF4-FFF2-40B4-BE49-F238E27FC236}">
                <a16:creationId xmlns:a16="http://schemas.microsoft.com/office/drawing/2014/main" id="{6660A3CB-780D-B14B-68C1-CBECF1C0211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5036511-9E33-F4CA-92AB-D8E892D2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28EF37C-708E-4C55-6F3D-7F42F290DA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93E988F-485E-4442-A87F-D1D68589CFEF}" type="slidenum">
              <a:rPr lang="en-US" altLang="en-US" b="0" i="0"/>
              <a:pPr/>
              <a:t>57</a:t>
            </a:fld>
            <a:endParaRPr lang="en-US" altLang="en-US" b="0" i="0"/>
          </a:p>
        </p:txBody>
      </p:sp>
      <p:sp>
        <p:nvSpPr>
          <p:cNvPr id="122883" name="Rectangle 2">
            <a:extLst>
              <a:ext uri="{FF2B5EF4-FFF2-40B4-BE49-F238E27FC236}">
                <a16:creationId xmlns:a16="http://schemas.microsoft.com/office/drawing/2014/main" id="{447CF638-4021-A39B-B0BA-A192673EF5F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DED4EED-F959-7FDA-392B-CE83D582E3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75657C-7739-9E91-DAB6-CC7AAC477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60FA67-5831-40EB-9836-06D63A7527B7}" type="slidenum">
              <a:rPr lang="en-US" altLang="en-US" b="0" i="0"/>
              <a:pPr/>
              <a:t>58</a:t>
            </a:fld>
            <a:endParaRPr lang="en-US" altLang="en-US" b="0" i="0"/>
          </a:p>
        </p:txBody>
      </p:sp>
      <p:sp>
        <p:nvSpPr>
          <p:cNvPr id="124931" name="Rectangle 2">
            <a:extLst>
              <a:ext uri="{FF2B5EF4-FFF2-40B4-BE49-F238E27FC236}">
                <a16:creationId xmlns:a16="http://schemas.microsoft.com/office/drawing/2014/main" id="{6660A3CB-780D-B14B-68C1-CBECF1C0211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5036511-9E33-F4CA-92AB-D8E892D2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88A6AEA-7E3A-6106-AD38-F82C7F173D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BF62D48-CAC1-4B15-B851-502F3B751F26}" type="slidenum">
              <a:rPr lang="en-US" altLang="en-US" b="0" i="0"/>
              <a:pPr/>
              <a:t>59</a:t>
            </a:fld>
            <a:endParaRPr lang="en-US" altLang="en-US" b="0" i="0"/>
          </a:p>
        </p:txBody>
      </p:sp>
      <p:sp>
        <p:nvSpPr>
          <p:cNvPr id="126979" name="Rectangle 2">
            <a:extLst>
              <a:ext uri="{FF2B5EF4-FFF2-40B4-BE49-F238E27FC236}">
                <a16:creationId xmlns:a16="http://schemas.microsoft.com/office/drawing/2014/main" id="{D9B63A01-E408-4F43-D52F-634367E2D23A}"/>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B047609A-8447-8974-F3F6-7DC06C9F61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E9FCADDE-7068-F37C-BB6D-1238FA79A5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D8ACE0D-DAFB-4607-ABD9-863688D035F1}" type="slidenum">
              <a:rPr lang="en-US" altLang="en-US" b="0" i="0"/>
              <a:pPr/>
              <a:t>60</a:t>
            </a:fld>
            <a:endParaRPr lang="en-US" altLang="en-US" b="0" i="0"/>
          </a:p>
        </p:txBody>
      </p:sp>
      <p:sp>
        <p:nvSpPr>
          <p:cNvPr id="129027" name="Rectangle 2">
            <a:extLst>
              <a:ext uri="{FF2B5EF4-FFF2-40B4-BE49-F238E27FC236}">
                <a16:creationId xmlns:a16="http://schemas.microsoft.com/office/drawing/2014/main" id="{4F7EF15D-D51D-26C5-0711-09923C649298}"/>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53D194BA-9CE9-E86C-6B19-B27560511C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EBB3EC9-5966-4FD1-7B31-1EA1B29566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2CF518A-7BFD-4649-A95D-FCF8CBB27F09}" type="slidenum">
              <a:rPr lang="en-US" altLang="en-US" b="0" i="0"/>
              <a:pPr/>
              <a:t>7</a:t>
            </a:fld>
            <a:endParaRPr lang="en-US" altLang="en-US" b="0" i="0"/>
          </a:p>
        </p:txBody>
      </p:sp>
      <p:sp>
        <p:nvSpPr>
          <p:cNvPr id="20483" name="Rectangle 2">
            <a:extLst>
              <a:ext uri="{FF2B5EF4-FFF2-40B4-BE49-F238E27FC236}">
                <a16:creationId xmlns:a16="http://schemas.microsoft.com/office/drawing/2014/main" id="{65CDFB6A-9E8B-6CE2-9D87-D75C4169CA1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2852071-8CD4-7E87-7C38-311B3C4D95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3C777BB1-3184-DDD9-A48D-5073D4254D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62B2C9A-4F6C-40E7-8873-9AC92E28A210}" type="slidenum">
              <a:rPr lang="en-US" altLang="en-US" b="0" i="0"/>
              <a:pPr/>
              <a:t>61</a:t>
            </a:fld>
            <a:endParaRPr lang="en-US" altLang="en-US" b="0" i="0"/>
          </a:p>
        </p:txBody>
      </p:sp>
      <p:sp>
        <p:nvSpPr>
          <p:cNvPr id="131075" name="Rectangle 2">
            <a:extLst>
              <a:ext uri="{FF2B5EF4-FFF2-40B4-BE49-F238E27FC236}">
                <a16:creationId xmlns:a16="http://schemas.microsoft.com/office/drawing/2014/main" id="{70F5AF37-2CDA-CC6A-A7E8-9A629C6061A2}"/>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5E13E702-3ED6-D63C-2CDF-2C00300591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66D42AD-1DCF-372B-A3A2-AC0537AC0A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3B669A8-39A0-4C23-9859-B40132D05558}" type="slidenum">
              <a:rPr lang="en-US" altLang="en-US" b="0" i="0"/>
              <a:pPr/>
              <a:t>62</a:t>
            </a:fld>
            <a:endParaRPr lang="en-US" altLang="en-US" b="0" i="0"/>
          </a:p>
        </p:txBody>
      </p:sp>
      <p:sp>
        <p:nvSpPr>
          <p:cNvPr id="133123" name="Rectangle 2">
            <a:extLst>
              <a:ext uri="{FF2B5EF4-FFF2-40B4-BE49-F238E27FC236}">
                <a16:creationId xmlns:a16="http://schemas.microsoft.com/office/drawing/2014/main" id="{A4F230B1-4F40-B096-9DEB-E3F07C912179}"/>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AE2AE7D-796A-D919-193A-095ED48078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B2FA401-B0FE-EEEB-D4F7-CE3EE201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0EFA1D9-8942-489E-B2EC-47FAE3AA15BC}" type="slidenum">
              <a:rPr lang="en-US" altLang="en-US" b="0" i="0"/>
              <a:pPr/>
              <a:t>63</a:t>
            </a:fld>
            <a:endParaRPr lang="en-US" altLang="en-US" b="0" i="0"/>
          </a:p>
        </p:txBody>
      </p:sp>
      <p:sp>
        <p:nvSpPr>
          <p:cNvPr id="135171" name="Rectangle 2">
            <a:extLst>
              <a:ext uri="{FF2B5EF4-FFF2-40B4-BE49-F238E27FC236}">
                <a16:creationId xmlns:a16="http://schemas.microsoft.com/office/drawing/2014/main" id="{9FE67B82-D3EF-F0F7-004C-CE751007DBF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5034DC3B-B614-434C-F078-625FBA4259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BC663B9-7329-E4E6-9DB8-27EE55B7E2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0B2AFB4-FEA2-4324-AAAC-45FAB1FC97E6}" type="slidenum">
              <a:rPr lang="en-US" altLang="en-US" b="0" i="0"/>
              <a:pPr/>
              <a:t>64</a:t>
            </a:fld>
            <a:endParaRPr lang="en-US" altLang="en-US" b="0" i="0"/>
          </a:p>
        </p:txBody>
      </p:sp>
      <p:sp>
        <p:nvSpPr>
          <p:cNvPr id="161795" name="Rectangle 2">
            <a:extLst>
              <a:ext uri="{FF2B5EF4-FFF2-40B4-BE49-F238E27FC236}">
                <a16:creationId xmlns:a16="http://schemas.microsoft.com/office/drawing/2014/main" id="{6EDB1D17-B015-0C7F-64AB-EB0F126F9939}"/>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AF602461-7D68-78F7-78F3-8E87094748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546F763-BBE9-C342-4562-FBD99ECBCB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FF03CB0-9217-4649-9CFA-F53582D1B549}" type="slidenum">
              <a:rPr lang="en-US" altLang="en-US" b="0" i="0"/>
              <a:pPr/>
              <a:t>65</a:t>
            </a:fld>
            <a:endParaRPr lang="en-US" altLang="en-US" b="0" i="0"/>
          </a:p>
        </p:txBody>
      </p:sp>
      <p:sp>
        <p:nvSpPr>
          <p:cNvPr id="163843" name="Rectangle 2">
            <a:extLst>
              <a:ext uri="{FF2B5EF4-FFF2-40B4-BE49-F238E27FC236}">
                <a16:creationId xmlns:a16="http://schemas.microsoft.com/office/drawing/2014/main" id="{2DF4B84D-2BD6-D0A3-537C-74EC47F1713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EBE8B060-3713-9E53-FD3F-663E5AA2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63170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546F763-BBE9-C342-4562-FBD99ECBCB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FF03CB0-9217-4649-9CFA-F53582D1B549}" type="slidenum">
              <a:rPr lang="en-US" altLang="en-US" b="0" i="0"/>
              <a:pPr/>
              <a:t>66</a:t>
            </a:fld>
            <a:endParaRPr lang="en-US" altLang="en-US" b="0" i="0"/>
          </a:p>
        </p:txBody>
      </p:sp>
      <p:sp>
        <p:nvSpPr>
          <p:cNvPr id="163843" name="Rectangle 2">
            <a:extLst>
              <a:ext uri="{FF2B5EF4-FFF2-40B4-BE49-F238E27FC236}">
                <a16:creationId xmlns:a16="http://schemas.microsoft.com/office/drawing/2014/main" id="{2DF4B84D-2BD6-D0A3-537C-74EC47F1713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EBE8B060-3713-9E53-FD3F-663E5AA2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DDF0990C-6E3D-77A8-FB59-A47F0FBFD6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5C351-99B1-4A2A-9A72-4B26C3FF86E7}" type="slidenum">
              <a:rPr lang="en-US" altLang="en-US" b="0" i="0"/>
              <a:pPr/>
              <a:t>67</a:t>
            </a:fld>
            <a:endParaRPr lang="en-US" altLang="en-US" b="0" i="0"/>
          </a:p>
        </p:txBody>
      </p:sp>
      <p:sp>
        <p:nvSpPr>
          <p:cNvPr id="165891" name="Rectangle 2">
            <a:extLst>
              <a:ext uri="{FF2B5EF4-FFF2-40B4-BE49-F238E27FC236}">
                <a16:creationId xmlns:a16="http://schemas.microsoft.com/office/drawing/2014/main" id="{82772712-634C-BBC7-BE72-76125469C0B1}"/>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9DAAD8AA-52CC-FF52-AB0F-96055EE7DB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A3A4-0165-E47C-C6D4-03A454F5E565}"/>
            </a:ext>
          </a:extLst>
        </p:cNvPr>
        <p:cNvGrpSpPr/>
        <p:nvPr/>
      </p:nvGrpSpPr>
      <p:grpSpPr>
        <a:xfrm>
          <a:off x="0" y="0"/>
          <a:ext cx="0" cy="0"/>
          <a:chOff x="0" y="0"/>
          <a:chExt cx="0" cy="0"/>
        </a:xfrm>
      </p:grpSpPr>
      <p:sp>
        <p:nvSpPr>
          <p:cNvPr id="165890" name="Rectangle 7">
            <a:extLst>
              <a:ext uri="{FF2B5EF4-FFF2-40B4-BE49-F238E27FC236}">
                <a16:creationId xmlns:a16="http://schemas.microsoft.com/office/drawing/2014/main" id="{878F3DC9-A809-4FE2-B1BF-4B1301C70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5C351-99B1-4A2A-9A72-4B26C3FF86E7}" type="slidenum">
              <a:rPr lang="en-US" altLang="en-US" b="0" i="0"/>
              <a:pPr/>
              <a:t>68</a:t>
            </a:fld>
            <a:endParaRPr lang="en-US" altLang="en-US" b="0" i="0"/>
          </a:p>
        </p:txBody>
      </p:sp>
      <p:sp>
        <p:nvSpPr>
          <p:cNvPr id="165891" name="Rectangle 2">
            <a:extLst>
              <a:ext uri="{FF2B5EF4-FFF2-40B4-BE49-F238E27FC236}">
                <a16:creationId xmlns:a16="http://schemas.microsoft.com/office/drawing/2014/main" id="{23325F70-4FB9-4A5B-9A29-B9DF1C24F23A}"/>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9C60EA62-B3ED-795A-F635-B052826DBC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99343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BFD1C053-56E2-2276-514C-BCFFBB31EC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7BFB125-DE31-4F52-AA94-45A94A57A47A}" type="slidenum">
              <a:rPr lang="en-US" altLang="en-US" b="0" i="0"/>
              <a:pPr/>
              <a:t>69</a:t>
            </a:fld>
            <a:endParaRPr lang="en-US" altLang="en-US" b="0" i="0"/>
          </a:p>
        </p:txBody>
      </p:sp>
      <p:sp>
        <p:nvSpPr>
          <p:cNvPr id="167939" name="Rectangle 2">
            <a:extLst>
              <a:ext uri="{FF2B5EF4-FFF2-40B4-BE49-F238E27FC236}">
                <a16:creationId xmlns:a16="http://schemas.microsoft.com/office/drawing/2014/main" id="{BB0D777B-E0C2-3710-F57C-0545BF818DCA}"/>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91CAECD2-7DCC-F214-4071-01F4AC9799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2B301C1F-9572-378C-FA60-94F7396AE4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C554017-9ACB-4A7D-A760-91BBD5199A1B}" type="slidenum">
              <a:rPr lang="en-US" altLang="en-US" b="0" i="0"/>
              <a:pPr/>
              <a:t>70</a:t>
            </a:fld>
            <a:endParaRPr lang="en-US" altLang="en-US" b="0" i="0"/>
          </a:p>
        </p:txBody>
      </p:sp>
      <p:sp>
        <p:nvSpPr>
          <p:cNvPr id="169987" name="Rectangle 2">
            <a:extLst>
              <a:ext uri="{FF2B5EF4-FFF2-40B4-BE49-F238E27FC236}">
                <a16:creationId xmlns:a16="http://schemas.microsoft.com/office/drawing/2014/main" id="{2CD9B3CD-2B63-32EF-9126-80142D1B7B51}"/>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4BCF1409-F2B6-B770-0736-E09CAA6C69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02B9C1D-9BDB-2CC1-BC44-9860077359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B2BF8F3-2749-47F6-AA58-8655DB3BC554}" type="slidenum">
              <a:rPr lang="en-US" altLang="en-US" b="0" i="0"/>
              <a:pPr/>
              <a:t>8</a:t>
            </a:fld>
            <a:endParaRPr lang="en-US" altLang="en-US" b="0" i="0"/>
          </a:p>
        </p:txBody>
      </p:sp>
      <p:sp>
        <p:nvSpPr>
          <p:cNvPr id="24579" name="Rectangle 2">
            <a:extLst>
              <a:ext uri="{FF2B5EF4-FFF2-40B4-BE49-F238E27FC236}">
                <a16:creationId xmlns:a16="http://schemas.microsoft.com/office/drawing/2014/main" id="{6E8FAB31-4030-0531-2992-5FD2C26C8C8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1229F38-F7D6-C55E-F31E-C0F7F85373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8BA82855-EED7-8530-297C-E2D8E23A81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1F738E6-2921-44D6-8DEC-68EF8DFE1659}" type="slidenum">
              <a:rPr lang="en-US" altLang="en-US" b="0" i="0"/>
              <a:pPr/>
              <a:t>71</a:t>
            </a:fld>
            <a:endParaRPr lang="en-US" altLang="en-US" b="0" i="0"/>
          </a:p>
        </p:txBody>
      </p:sp>
      <p:sp>
        <p:nvSpPr>
          <p:cNvPr id="172035" name="Rectangle 2">
            <a:extLst>
              <a:ext uri="{FF2B5EF4-FFF2-40B4-BE49-F238E27FC236}">
                <a16:creationId xmlns:a16="http://schemas.microsoft.com/office/drawing/2014/main" id="{71BC4926-D415-E981-2E87-04D68A9ABB4F}"/>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E87C1AF4-1475-7A35-AECB-33C6F57FF4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CB27A68-C3ED-A284-C583-F6B2469C15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E6384F-A8A9-4689-A37D-F68B810FA6F3}" type="slidenum">
              <a:rPr lang="en-US" altLang="en-US" b="0" i="0"/>
              <a:pPr/>
              <a:t>9</a:t>
            </a:fld>
            <a:endParaRPr lang="en-US" altLang="en-US" b="0" i="0"/>
          </a:p>
        </p:txBody>
      </p:sp>
      <p:sp>
        <p:nvSpPr>
          <p:cNvPr id="22531" name="Rectangle 2">
            <a:extLst>
              <a:ext uri="{FF2B5EF4-FFF2-40B4-BE49-F238E27FC236}">
                <a16:creationId xmlns:a16="http://schemas.microsoft.com/office/drawing/2014/main" id="{B5B2683E-1D00-EB92-2602-C044880B6A1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62B4B57-9087-288C-B1B6-6E7BB30E0A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8D6711D-C34E-94CA-61E1-21F8F4FEDF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554A50D-4929-4E57-B842-8AAF413DCFF8}" type="slidenum">
              <a:rPr lang="en-US" altLang="en-US" b="0" i="0"/>
              <a:pPr/>
              <a:t>10</a:t>
            </a:fld>
            <a:endParaRPr lang="en-US" altLang="en-US" b="0" i="0"/>
          </a:p>
        </p:txBody>
      </p:sp>
      <p:sp>
        <p:nvSpPr>
          <p:cNvPr id="26627" name="Rectangle 2">
            <a:extLst>
              <a:ext uri="{FF2B5EF4-FFF2-40B4-BE49-F238E27FC236}">
                <a16:creationId xmlns:a16="http://schemas.microsoft.com/office/drawing/2014/main" id="{85634405-D492-FDE3-4FE7-A779D228B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E6D6F4D-DF41-DBB7-2E61-A34BFA0002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EDC8872-C947-FB86-2F60-9F75AFC09523}"/>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ED6A02FB-7938-AD06-E40E-55D96DC0F33C}"/>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89EAC6F0-3369-E637-2165-46A9BEF1A5FC}"/>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11" name="Rectangle 5">
                <a:extLst>
                  <a:ext uri="{FF2B5EF4-FFF2-40B4-BE49-F238E27FC236}">
                    <a16:creationId xmlns:a16="http://schemas.microsoft.com/office/drawing/2014/main" id="{7716F6DC-2F06-8756-BEDE-DC420A3EE245}"/>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grpSp>
          <p:nvGrpSpPr>
            <p:cNvPr id="4" name="Group 6">
              <a:extLst>
                <a:ext uri="{FF2B5EF4-FFF2-40B4-BE49-F238E27FC236}">
                  <a16:creationId xmlns:a16="http://schemas.microsoft.com/office/drawing/2014/main" id="{B0854BF1-9C0A-BE79-E5A9-030EA74B0D9A}"/>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AE96A896-7A3E-8CEC-BD0D-BF09E9122BB9}"/>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9" name="Rectangle 8">
                <a:extLst>
                  <a:ext uri="{FF2B5EF4-FFF2-40B4-BE49-F238E27FC236}">
                    <a16:creationId xmlns:a16="http://schemas.microsoft.com/office/drawing/2014/main" id="{630DFF45-43A3-8930-68AA-CBF153F497B5}"/>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sp>
          <p:nvSpPr>
            <p:cNvPr id="5" name="Rectangle 9">
              <a:extLst>
                <a:ext uri="{FF2B5EF4-FFF2-40B4-BE49-F238E27FC236}">
                  <a16:creationId xmlns:a16="http://schemas.microsoft.com/office/drawing/2014/main" id="{1A334FA0-91F0-6A34-CD1D-20C01858F57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6" name="Rectangle 10">
              <a:extLst>
                <a:ext uri="{FF2B5EF4-FFF2-40B4-BE49-F238E27FC236}">
                  <a16:creationId xmlns:a16="http://schemas.microsoft.com/office/drawing/2014/main" id="{DBBBB1EE-EEA9-12B6-D760-3E9EC1B9B492}"/>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7" name="Rectangle 11">
              <a:extLst>
                <a:ext uri="{FF2B5EF4-FFF2-40B4-BE49-F238E27FC236}">
                  <a16:creationId xmlns:a16="http://schemas.microsoft.com/office/drawing/2014/main" id="{9471CD19-70E6-600B-25F9-1FA27B44201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sp>
        <p:nvSpPr>
          <p:cNvPr id="12" name="Text Box 17">
            <a:extLst>
              <a:ext uri="{FF2B5EF4-FFF2-40B4-BE49-F238E27FC236}">
                <a16:creationId xmlns:a16="http://schemas.microsoft.com/office/drawing/2014/main" id="{C111D621-8DAE-B451-FF52-8C5EEB32FC8A}"/>
              </a:ext>
            </a:extLst>
          </p:cNvPr>
          <p:cNvSpPr txBox="1">
            <a:spLocks noChangeArrowheads="1"/>
          </p:cNvSpPr>
          <p:nvPr userDrawn="1"/>
        </p:nvSpPr>
        <p:spPr bwMode="auto">
          <a:xfrm>
            <a:off x="0" y="6553200"/>
            <a:ext cx="2209800" cy="304800"/>
          </a:xfrm>
          <a:prstGeom prst="rect">
            <a:avLst/>
          </a:prstGeom>
          <a:noFill/>
          <a:ln>
            <a:noFill/>
          </a:ln>
          <a:effec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eaLnBrk="1" hangingPunct="1">
              <a:spcBef>
                <a:spcPct val="50000"/>
              </a:spcBef>
              <a:defRPr/>
            </a:pPr>
            <a:r>
              <a:rPr lang="en-US" altLang="en-US" sz="1400" b="0" i="0">
                <a:latin typeface="McGrawHill-Italic" pitchFamily="2" charset="0"/>
              </a:rPr>
              <a:t>McGraw-Hill</a:t>
            </a:r>
            <a:endParaRPr lang="en-US" altLang="en-US" sz="2400" b="0" i="0"/>
          </a:p>
        </p:txBody>
      </p:sp>
      <p:sp>
        <p:nvSpPr>
          <p:cNvPr id="13" name="Text Box 18">
            <a:extLst>
              <a:ext uri="{FF2B5EF4-FFF2-40B4-BE49-F238E27FC236}">
                <a16:creationId xmlns:a16="http://schemas.microsoft.com/office/drawing/2014/main" id="{378504BB-0F81-97CF-6CD6-C1914429835D}"/>
              </a:ext>
            </a:extLst>
          </p:cNvPr>
          <p:cNvSpPr txBox="1">
            <a:spLocks noChangeArrowheads="1"/>
          </p:cNvSpPr>
          <p:nvPr userDrawn="1"/>
        </p:nvSpPr>
        <p:spPr bwMode="auto">
          <a:xfrm>
            <a:off x="4572000" y="6553200"/>
            <a:ext cx="4572000" cy="304800"/>
          </a:xfrm>
          <a:prstGeom prst="rect">
            <a:avLst/>
          </a:prstGeom>
          <a:noFill/>
          <a:ln>
            <a:noFill/>
          </a:ln>
          <a:effec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r" eaLnBrk="1" hangingPunct="1">
              <a:spcBef>
                <a:spcPct val="50000"/>
              </a:spcBef>
              <a:buFontTx/>
              <a:buChar char="©"/>
              <a:defRPr/>
            </a:pPr>
            <a:r>
              <a:rPr lang="en-US" altLang="en-US" sz="1400" b="0" i="0">
                <a:latin typeface="McGrawHill-Italic" pitchFamily="2" charset="0"/>
              </a:rPr>
              <a:t>The McGraw-Hill Companies, Inc., 2000</a:t>
            </a:r>
            <a:endParaRPr lang="en-US" altLang="en-US" sz="2400" b="0" i="0"/>
          </a:p>
        </p:txBody>
      </p:sp>
      <p:sp>
        <p:nvSpPr>
          <p:cNvPr id="210956" name="Rectangle 12"/>
          <p:cNvSpPr>
            <a:spLocks noGrp="1" noChangeArrowheads="1"/>
          </p:cNvSpPr>
          <p:nvPr>
            <p:ph type="ctrTitle"/>
          </p:nvPr>
        </p:nvSpPr>
        <p:spPr bwMode="auto">
          <a:xfrm>
            <a:off x="990600" y="1676400"/>
            <a:ext cx="7772400" cy="1462088"/>
          </a:xfrm>
          <a:prstGeom prst="rect">
            <a:avLst/>
          </a:prstGeom>
          <a:noFill/>
        </p:spPr>
        <p:txBody>
          <a:bodyPr vert="horz" wrap="square" lIns="91440" tIns="45720" rIns="91440" bIns="45720" numCol="1" anchor="b" anchorCtr="0" compatLnSpc="1">
            <a:prstTxWarp prst="textNoShape">
              <a:avLst/>
            </a:prstTxWarp>
          </a:bodyPr>
          <a:lstStyle>
            <a:lvl1pPr>
              <a:defRPr/>
            </a:lvl1pPr>
          </a:lstStyle>
          <a:p>
            <a:pPr lvl="0"/>
            <a:r>
              <a:rPr lang="en-US" altLang="en-US" noProof="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p:spPr>
        <p:txBody>
          <a:bodyPr vert="horz" wrap="square" lIns="91440" tIns="45720" rIns="91440" bIns="45720" numCol="1" anchor="t" anchorCtr="0" compatLnSpc="1">
            <a:prstTxWarp prst="textNoShape">
              <a:avLst/>
            </a:prstTxWarp>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 name="Date Placeholder 14">
            <a:extLst>
              <a:ext uri="{FF2B5EF4-FFF2-40B4-BE49-F238E27FC236}">
                <a16:creationId xmlns:a16="http://schemas.microsoft.com/office/drawing/2014/main" id="{814DCB99-31E9-F512-2B52-BB4763685161}"/>
              </a:ext>
            </a:extLst>
          </p:cNvPr>
          <p:cNvSpPr>
            <a:spLocks noGrp="1" noChangeArrowheads="1"/>
          </p:cNvSpPr>
          <p:nvPr>
            <p:ph type="dt" sz="half" idx="10"/>
          </p:nvPr>
        </p:nvSpPr>
        <p:spPr bwMode="auto">
          <a:xfrm>
            <a:off x="990600" y="6248400"/>
            <a:ext cx="19050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400" b="0" i="0">
                <a:solidFill>
                  <a:schemeClr val="bg2"/>
                </a:solidFill>
                <a:latin typeface="+mn-lt"/>
              </a:defRPr>
            </a:lvl1pPr>
          </a:lstStyle>
          <a:p>
            <a:pPr>
              <a:defRPr/>
            </a:pPr>
            <a:endParaRPr lang="en-US" altLang="en-US"/>
          </a:p>
        </p:txBody>
      </p:sp>
      <p:sp>
        <p:nvSpPr>
          <p:cNvPr id="15" name="Footer Placeholder 15">
            <a:extLst>
              <a:ext uri="{FF2B5EF4-FFF2-40B4-BE49-F238E27FC236}">
                <a16:creationId xmlns:a16="http://schemas.microsoft.com/office/drawing/2014/main" id="{1B6DEFB9-BABA-91AD-1018-A91496284B6A}"/>
              </a:ext>
            </a:extLst>
          </p:cNvPr>
          <p:cNvSpPr>
            <a:spLocks noGrp="1" noChangeArrowheads="1"/>
          </p:cNvSpPr>
          <p:nvPr>
            <p:ph type="ftr" sz="quarter" idx="11"/>
          </p:nvPr>
        </p:nvSpPr>
        <p:spPr bwMode="auto">
          <a:xfrm>
            <a:off x="3429000" y="6248400"/>
            <a:ext cx="2895600" cy="45720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400" b="0" i="0">
                <a:solidFill>
                  <a:schemeClr val="bg2"/>
                </a:solidFill>
                <a:latin typeface="+mn-lt"/>
              </a:defRPr>
            </a:lvl1pPr>
          </a:lstStyle>
          <a:p>
            <a:pPr>
              <a:defRPr/>
            </a:pPr>
            <a:r>
              <a:rPr lang="en-US" altLang="en-US"/>
              <a:t>2.#</a:t>
            </a:r>
          </a:p>
        </p:txBody>
      </p:sp>
      <p:sp>
        <p:nvSpPr>
          <p:cNvPr id="16" name="Slide Number Placeholder 16">
            <a:extLst>
              <a:ext uri="{FF2B5EF4-FFF2-40B4-BE49-F238E27FC236}">
                <a16:creationId xmlns:a16="http://schemas.microsoft.com/office/drawing/2014/main" id="{8C4DED5F-1559-9AC3-DD91-726DA78F281B}"/>
              </a:ext>
            </a:extLst>
          </p:cNvPr>
          <p:cNvSpPr>
            <a:spLocks noGrp="1" noChangeArrowheads="1"/>
          </p:cNvSpPr>
          <p:nvPr>
            <p:ph type="sldNum" sz="quarter" idx="12"/>
          </p:nvPr>
        </p:nvSpPr>
        <p:spPr>
          <a:xfrm>
            <a:off x="6858000" y="6248400"/>
            <a:ext cx="1905000" cy="457200"/>
          </a:xfrm>
        </p:spPr>
        <p:txBody>
          <a:bodyPr/>
          <a:lstStyle>
            <a:lvl1pPr algn="r">
              <a:defRPr sz="1400" b="0" smtClean="0">
                <a:solidFill>
                  <a:schemeClr val="bg2"/>
                </a:solidFill>
                <a:latin typeface="Tahoma" panose="020B0604030504040204" pitchFamily="34" charset="0"/>
              </a:defRPr>
            </a:lvl1pPr>
          </a:lstStyle>
          <a:p>
            <a:pPr>
              <a:defRPr/>
            </a:pPr>
            <a:fld id="{FD3A88DC-2BDE-475B-BD3C-0838104A5A98}" type="slidenum">
              <a:rPr lang="en-US" altLang="en-US"/>
              <a:pPr>
                <a:defRPr/>
              </a:pPr>
              <a:t>‹#›</a:t>
            </a:fld>
            <a:endParaRPr lang="en-US" altLang="en-US"/>
          </a:p>
        </p:txBody>
      </p:sp>
    </p:spTree>
    <p:extLst>
      <p:ext uri="{BB962C8B-B14F-4D97-AF65-F5344CB8AC3E}">
        <p14:creationId xmlns:p14="http://schemas.microsoft.com/office/powerpoint/2010/main" val="243910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D84A82A-6E24-1189-A1C0-D03F8545365A}"/>
              </a:ext>
            </a:extLst>
          </p:cNvPr>
          <p:cNvSpPr>
            <a:spLocks noGrp="1" noChangeArrowheads="1"/>
          </p:cNvSpPr>
          <p:nvPr>
            <p:ph type="sldNum" sz="quarter" idx="10"/>
          </p:nvPr>
        </p:nvSpPr>
        <p:spPr>
          <a:ln/>
        </p:spPr>
        <p:txBody>
          <a:bodyPr/>
          <a:lstStyle>
            <a:lvl1pPr>
              <a:defRPr/>
            </a:lvl1pPr>
          </a:lstStyle>
          <a:p>
            <a:pPr>
              <a:defRPr/>
            </a:pPr>
            <a:r>
              <a:rPr lang="en-US" altLang="en-US"/>
              <a:t>2.</a:t>
            </a:r>
            <a:fld id="{09FCD535-CC5B-4127-85D9-6F59F6AEDA45}" type="slidenum">
              <a:rPr lang="en-US" altLang="en-US" smtClean="0"/>
              <a:pPr>
                <a:defRPr/>
              </a:pPr>
              <a:t>‹#›</a:t>
            </a:fld>
            <a:endParaRPr lang="en-US" altLang="en-US"/>
          </a:p>
        </p:txBody>
      </p:sp>
    </p:spTree>
    <p:extLst>
      <p:ext uri="{BB962C8B-B14F-4D97-AF65-F5344CB8AC3E}">
        <p14:creationId xmlns:p14="http://schemas.microsoft.com/office/powerpoint/2010/main" val="36741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B0C76309-9E41-7211-D7AC-3B1F901A61EF}"/>
              </a:ext>
            </a:extLst>
          </p:cNvPr>
          <p:cNvSpPr>
            <a:spLocks noGrp="1" noChangeArrowheads="1"/>
          </p:cNvSpPr>
          <p:nvPr>
            <p:ph type="sldNum" sz="quarter" idx="10"/>
          </p:nvPr>
        </p:nvSpPr>
        <p:spPr>
          <a:ln/>
        </p:spPr>
        <p:txBody>
          <a:bodyPr/>
          <a:lstStyle>
            <a:lvl1pPr>
              <a:defRPr/>
            </a:lvl1pPr>
          </a:lstStyle>
          <a:p>
            <a:pPr>
              <a:defRPr/>
            </a:pPr>
            <a:r>
              <a:rPr lang="en-US" altLang="en-US"/>
              <a:t>2.</a:t>
            </a:r>
            <a:fld id="{B0C08994-0265-4F26-88B1-5A3F70B7076B}" type="slidenum">
              <a:rPr lang="en-US" altLang="en-US" smtClean="0"/>
              <a:pPr>
                <a:defRPr/>
              </a:pPr>
              <a:t>‹#›</a:t>
            </a:fld>
            <a:endParaRPr lang="en-US" altLang="en-US"/>
          </a:p>
        </p:txBody>
      </p:sp>
    </p:spTree>
    <p:extLst>
      <p:ext uri="{BB962C8B-B14F-4D97-AF65-F5344CB8AC3E}">
        <p14:creationId xmlns:p14="http://schemas.microsoft.com/office/powerpoint/2010/main" val="126319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5123"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
        <p:nvSpPr>
          <p:cNvPr id="2" name="Date Placeholder 3">
            <a:extLst>
              <a:ext uri="{FF2B5EF4-FFF2-40B4-BE49-F238E27FC236}">
                <a16:creationId xmlns:a16="http://schemas.microsoft.com/office/drawing/2014/main" id="{88EF531B-A0D2-F9BA-BDA1-39267546A63D}"/>
              </a:ext>
            </a:extLst>
          </p:cNvPr>
          <p:cNvSpPr>
            <a:spLocks noGrp="1" noChangeArrowheads="1"/>
          </p:cNvSpPr>
          <p:nvPr>
            <p:ph type="dt" sz="half" idx="10"/>
          </p:nvPr>
        </p:nvSpPr>
        <p:spPr bwMode="auto">
          <a:xfrm>
            <a:off x="4038600" y="5486400"/>
            <a:ext cx="1905000" cy="457200"/>
          </a:xfrm>
          <a:prstGeom prst="rect">
            <a:avLst/>
          </a:prstGeom>
        </p:spPr>
        <p:txBody>
          <a:bodyPr vert="horz" wrap="square" lIns="91440" tIns="45720" rIns="91440" bIns="45720" numCol="1" anchor="b" anchorCtr="0" compatLnSpc="1">
            <a:prstTxWarp prst="textNoShape">
              <a:avLst/>
            </a:prstTxWarp>
          </a:bodyPr>
          <a:lstStyle>
            <a:lvl1pPr algn="l" rtl="0" eaLnBrk="1" hangingPunct="1">
              <a:defRPr sz="1400" b="0">
                <a:solidFill>
                  <a:srgbClr val="1C1C1C"/>
                </a:solidFill>
                <a:latin typeface="Tahoma"/>
                <a:ea typeface="+mn-ea"/>
                <a:cs typeface="Arial"/>
              </a:defRPr>
            </a:lvl1pPr>
          </a:lstStyle>
          <a:p>
            <a:pPr>
              <a:defRPr/>
            </a:pPr>
            <a:r>
              <a:rPr lang="en-US"/>
              <a:t>4/3/2011</a:t>
            </a:r>
          </a:p>
        </p:txBody>
      </p:sp>
    </p:spTree>
    <p:extLst>
      <p:ext uri="{BB962C8B-B14F-4D97-AF65-F5344CB8AC3E}">
        <p14:creationId xmlns:p14="http://schemas.microsoft.com/office/powerpoint/2010/main" val="268943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84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119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06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4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5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8781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1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441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5C075BBA-C782-12CD-EEFA-98F48B1580A7}"/>
              </a:ext>
            </a:extLst>
          </p:cNvPr>
          <p:cNvSpPr>
            <a:spLocks noGrp="1" noChangeArrowheads="1"/>
          </p:cNvSpPr>
          <p:nvPr>
            <p:ph type="sldNum" sz="quarter" idx="10"/>
          </p:nvPr>
        </p:nvSpPr>
        <p:spPr>
          <a:ln/>
        </p:spPr>
        <p:txBody>
          <a:bodyPr/>
          <a:lstStyle>
            <a:lvl1pPr>
              <a:defRPr/>
            </a:lvl1pPr>
          </a:lstStyle>
          <a:p>
            <a:pPr>
              <a:defRPr/>
            </a:pPr>
            <a:r>
              <a:rPr lang="en-US" altLang="en-US"/>
              <a:t>2.</a:t>
            </a:r>
            <a:fld id="{EDC743D8-744A-49AF-8767-15E9F96FBF12}" type="slidenum">
              <a:rPr lang="en-US" altLang="en-US" smtClean="0"/>
              <a:pPr>
                <a:defRPr/>
              </a:pPr>
              <a:t>‹#›</a:t>
            </a:fld>
            <a:endParaRPr lang="en-US" altLang="en-US"/>
          </a:p>
        </p:txBody>
      </p:sp>
    </p:spTree>
    <p:extLst>
      <p:ext uri="{BB962C8B-B14F-4D97-AF65-F5344CB8AC3E}">
        <p14:creationId xmlns:p14="http://schemas.microsoft.com/office/powerpoint/2010/main" val="2978323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517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97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11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307262" cy="623887"/>
          </a:xfrm>
        </p:spPr>
        <p:txBody>
          <a:bodyPr/>
          <a:lstStyle/>
          <a:p>
            <a:r>
              <a:rPr lang="en-US"/>
              <a:t>Click to edit Master title style</a:t>
            </a:r>
          </a:p>
        </p:txBody>
      </p:sp>
      <p:sp>
        <p:nvSpPr>
          <p:cNvPr id="3" name="Text Placeholder 2"/>
          <p:cNvSpPr>
            <a:spLocks noGrp="1"/>
          </p:cNvSpPr>
          <p:nvPr>
            <p:ph type="body" sz="half" idx="1"/>
          </p:nvPr>
        </p:nvSpPr>
        <p:spPr>
          <a:xfrm>
            <a:off x="1295400" y="1371600"/>
            <a:ext cx="3752850"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0650" y="1371600"/>
            <a:ext cx="3754438"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4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3">
            <a:extLst>
              <a:ext uri="{FF2B5EF4-FFF2-40B4-BE49-F238E27FC236}">
                <a16:creationId xmlns:a16="http://schemas.microsoft.com/office/drawing/2014/main" id="{237B574C-2117-6989-6D50-C3DF702E0F10}"/>
              </a:ext>
            </a:extLst>
          </p:cNvPr>
          <p:cNvSpPr>
            <a:spLocks noGrp="1" noChangeArrowheads="1"/>
          </p:cNvSpPr>
          <p:nvPr>
            <p:ph type="sldNum" sz="quarter" idx="10"/>
          </p:nvPr>
        </p:nvSpPr>
        <p:spPr>
          <a:ln/>
        </p:spPr>
        <p:txBody>
          <a:bodyPr/>
          <a:lstStyle>
            <a:lvl1pPr>
              <a:defRPr/>
            </a:lvl1pPr>
          </a:lstStyle>
          <a:p>
            <a:pPr>
              <a:defRPr/>
            </a:pPr>
            <a:r>
              <a:rPr lang="en-US" altLang="en-US"/>
              <a:t>2.</a:t>
            </a:r>
            <a:fld id="{4B2B4B6A-1C79-4E10-A928-1E79EFB27579}" type="slidenum">
              <a:rPr lang="en-US" altLang="en-US" smtClean="0"/>
              <a:pPr>
                <a:defRPr/>
              </a:pPr>
              <a:t>‹#›</a:t>
            </a:fld>
            <a:endParaRPr lang="en-US" altLang="en-US"/>
          </a:p>
        </p:txBody>
      </p:sp>
    </p:spTree>
    <p:extLst>
      <p:ext uri="{BB962C8B-B14F-4D97-AF65-F5344CB8AC3E}">
        <p14:creationId xmlns:p14="http://schemas.microsoft.com/office/powerpoint/2010/main" val="39623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427D737A-BB81-D118-BA88-911C4AF24904}"/>
              </a:ext>
            </a:extLst>
          </p:cNvPr>
          <p:cNvSpPr>
            <a:spLocks noGrp="1" noChangeArrowheads="1"/>
          </p:cNvSpPr>
          <p:nvPr>
            <p:ph type="sldNum" sz="quarter" idx="10"/>
          </p:nvPr>
        </p:nvSpPr>
        <p:spPr>
          <a:ln/>
        </p:spPr>
        <p:txBody>
          <a:bodyPr/>
          <a:lstStyle>
            <a:lvl1pPr>
              <a:defRPr/>
            </a:lvl1pPr>
          </a:lstStyle>
          <a:p>
            <a:pPr>
              <a:defRPr/>
            </a:pPr>
            <a:r>
              <a:rPr lang="en-US" altLang="en-US"/>
              <a:t>2.</a:t>
            </a:r>
            <a:fld id="{9A960F8B-8BEE-454A-9FB5-2C2BC39BD5FA}" type="slidenum">
              <a:rPr lang="en-US" altLang="en-US" smtClean="0"/>
              <a:pPr>
                <a:defRPr/>
              </a:pPr>
              <a:t>‹#›</a:t>
            </a:fld>
            <a:endParaRPr lang="en-US" altLang="en-US"/>
          </a:p>
        </p:txBody>
      </p:sp>
    </p:spTree>
    <p:extLst>
      <p:ext uri="{BB962C8B-B14F-4D97-AF65-F5344CB8AC3E}">
        <p14:creationId xmlns:p14="http://schemas.microsoft.com/office/powerpoint/2010/main" val="39984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3C096396-ABB3-AD29-E149-B7336DFB85FD}"/>
              </a:ext>
            </a:extLst>
          </p:cNvPr>
          <p:cNvSpPr>
            <a:spLocks noGrp="1" noChangeArrowheads="1"/>
          </p:cNvSpPr>
          <p:nvPr>
            <p:ph type="sldNum" sz="quarter" idx="10"/>
          </p:nvPr>
        </p:nvSpPr>
        <p:spPr>
          <a:ln/>
        </p:spPr>
        <p:txBody>
          <a:bodyPr/>
          <a:lstStyle>
            <a:lvl1pPr>
              <a:defRPr/>
            </a:lvl1pPr>
          </a:lstStyle>
          <a:p>
            <a:pPr>
              <a:defRPr/>
            </a:pPr>
            <a:r>
              <a:rPr lang="en-US" altLang="en-US"/>
              <a:t>2.</a:t>
            </a:r>
            <a:fld id="{619BA809-6A84-437D-8A19-339223AE3034}" type="slidenum">
              <a:rPr lang="en-US" altLang="en-US" smtClean="0"/>
              <a:pPr>
                <a:defRPr/>
              </a:pPr>
              <a:t>‹#›</a:t>
            </a:fld>
            <a:endParaRPr lang="en-US" altLang="en-US"/>
          </a:p>
        </p:txBody>
      </p:sp>
    </p:spTree>
    <p:extLst>
      <p:ext uri="{BB962C8B-B14F-4D97-AF65-F5344CB8AC3E}">
        <p14:creationId xmlns:p14="http://schemas.microsoft.com/office/powerpoint/2010/main" val="300576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13">
            <a:extLst>
              <a:ext uri="{FF2B5EF4-FFF2-40B4-BE49-F238E27FC236}">
                <a16:creationId xmlns:a16="http://schemas.microsoft.com/office/drawing/2014/main" id="{E63CFBD9-3839-A012-ACF9-E68D61546EE2}"/>
              </a:ext>
            </a:extLst>
          </p:cNvPr>
          <p:cNvSpPr>
            <a:spLocks noGrp="1" noChangeArrowheads="1"/>
          </p:cNvSpPr>
          <p:nvPr>
            <p:ph type="sldNum" sz="quarter" idx="10"/>
          </p:nvPr>
        </p:nvSpPr>
        <p:spPr>
          <a:ln/>
        </p:spPr>
        <p:txBody>
          <a:bodyPr/>
          <a:lstStyle>
            <a:lvl1pPr>
              <a:defRPr/>
            </a:lvl1pPr>
          </a:lstStyle>
          <a:p>
            <a:pPr>
              <a:defRPr/>
            </a:pPr>
            <a:r>
              <a:rPr lang="en-US" altLang="en-US"/>
              <a:t>2.</a:t>
            </a:r>
            <a:fld id="{B3BA0278-ED26-4FD9-86BB-876C35E8E55C}" type="slidenum">
              <a:rPr lang="en-US" altLang="en-US" smtClean="0"/>
              <a:pPr>
                <a:defRPr/>
              </a:pPr>
              <a:t>‹#›</a:t>
            </a:fld>
            <a:endParaRPr lang="en-US" altLang="en-US"/>
          </a:p>
        </p:txBody>
      </p:sp>
    </p:spTree>
    <p:extLst>
      <p:ext uri="{BB962C8B-B14F-4D97-AF65-F5344CB8AC3E}">
        <p14:creationId xmlns:p14="http://schemas.microsoft.com/office/powerpoint/2010/main" val="255617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F479347-7950-3497-68DA-F3C05EBE7CC8}"/>
              </a:ext>
            </a:extLst>
          </p:cNvPr>
          <p:cNvSpPr>
            <a:spLocks noGrp="1" noChangeArrowheads="1"/>
          </p:cNvSpPr>
          <p:nvPr>
            <p:ph type="sldNum" sz="quarter" idx="10"/>
          </p:nvPr>
        </p:nvSpPr>
        <p:spPr>
          <a:ln/>
        </p:spPr>
        <p:txBody>
          <a:bodyPr/>
          <a:lstStyle>
            <a:lvl1pPr>
              <a:defRPr/>
            </a:lvl1pPr>
          </a:lstStyle>
          <a:p>
            <a:pPr>
              <a:defRPr/>
            </a:pPr>
            <a:r>
              <a:rPr lang="en-US" altLang="en-US"/>
              <a:t>2.</a:t>
            </a:r>
            <a:fld id="{05C75A4F-5B11-48DC-9A79-893C3E99BD6F}" type="slidenum">
              <a:rPr lang="en-US" altLang="en-US" smtClean="0"/>
              <a:pPr>
                <a:defRPr/>
              </a:pPr>
              <a:t>‹#›</a:t>
            </a:fld>
            <a:endParaRPr lang="en-US" altLang="en-US"/>
          </a:p>
        </p:txBody>
      </p:sp>
    </p:spTree>
    <p:extLst>
      <p:ext uri="{BB962C8B-B14F-4D97-AF65-F5344CB8AC3E}">
        <p14:creationId xmlns:p14="http://schemas.microsoft.com/office/powerpoint/2010/main" val="238160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6FFD5A54-4002-D8B6-0258-3B23C4FE5939}"/>
              </a:ext>
            </a:extLst>
          </p:cNvPr>
          <p:cNvSpPr>
            <a:spLocks noGrp="1" noChangeArrowheads="1"/>
          </p:cNvSpPr>
          <p:nvPr>
            <p:ph type="sldNum" sz="quarter" idx="10"/>
          </p:nvPr>
        </p:nvSpPr>
        <p:spPr>
          <a:ln/>
        </p:spPr>
        <p:txBody>
          <a:bodyPr/>
          <a:lstStyle>
            <a:lvl1pPr>
              <a:defRPr/>
            </a:lvl1pPr>
          </a:lstStyle>
          <a:p>
            <a:pPr>
              <a:defRPr/>
            </a:pPr>
            <a:r>
              <a:rPr lang="en-US" altLang="en-US"/>
              <a:t>2.</a:t>
            </a:r>
            <a:fld id="{B1C78B58-F5B6-4FC3-89E9-224E036B4240}" type="slidenum">
              <a:rPr lang="en-US" altLang="en-US" smtClean="0"/>
              <a:pPr>
                <a:defRPr/>
              </a:pPr>
              <a:t>‹#›</a:t>
            </a:fld>
            <a:endParaRPr lang="en-US" altLang="en-US"/>
          </a:p>
        </p:txBody>
      </p:sp>
    </p:spTree>
    <p:extLst>
      <p:ext uri="{BB962C8B-B14F-4D97-AF65-F5344CB8AC3E}">
        <p14:creationId xmlns:p14="http://schemas.microsoft.com/office/powerpoint/2010/main" val="424066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28341F53-CCCD-A61B-452A-F5B5F4CB1963}"/>
              </a:ext>
            </a:extLst>
          </p:cNvPr>
          <p:cNvSpPr>
            <a:spLocks noGrp="1" noChangeArrowheads="1"/>
          </p:cNvSpPr>
          <p:nvPr>
            <p:ph type="sldNum" sz="quarter" idx="10"/>
          </p:nvPr>
        </p:nvSpPr>
        <p:spPr>
          <a:ln/>
        </p:spPr>
        <p:txBody>
          <a:bodyPr/>
          <a:lstStyle>
            <a:lvl1pPr>
              <a:defRPr/>
            </a:lvl1pPr>
          </a:lstStyle>
          <a:p>
            <a:pPr>
              <a:defRPr/>
            </a:pPr>
            <a:r>
              <a:rPr lang="en-US" altLang="en-US"/>
              <a:t>2.</a:t>
            </a:r>
            <a:fld id="{68B03634-C744-4EF4-A5D4-8268CC575405}" type="slidenum">
              <a:rPr lang="en-US" altLang="en-US" smtClean="0"/>
              <a:pPr>
                <a:defRPr/>
              </a:pPr>
              <a:t>‹#›</a:t>
            </a:fld>
            <a:endParaRPr lang="en-US" altLang="en-US"/>
          </a:p>
        </p:txBody>
      </p:sp>
    </p:spTree>
    <p:extLst>
      <p:ext uri="{BB962C8B-B14F-4D97-AF65-F5344CB8AC3E}">
        <p14:creationId xmlns:p14="http://schemas.microsoft.com/office/powerpoint/2010/main" val="329097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3" name="Rectangle 13">
            <a:extLst>
              <a:ext uri="{FF2B5EF4-FFF2-40B4-BE49-F238E27FC236}">
                <a16:creationId xmlns:a16="http://schemas.microsoft.com/office/drawing/2014/main" id="{0116A825-2532-0585-5F43-C72834883EFF}"/>
              </a:ext>
            </a:extLst>
          </p:cNvPr>
          <p:cNvSpPr>
            <a:spLocks noGrp="1" noChangeArrowheads="1"/>
          </p:cNvSpPr>
          <p:nvPr>
            <p:ph type="sldNum" sz="quarter" idx="4"/>
          </p:nvPr>
        </p:nvSpPr>
        <p:spPr bwMode="auto">
          <a:xfrm>
            <a:off x="0" y="64008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i="0">
                <a:latin typeface="Arial" panose="020B0604020202020204" pitchFamily="34" charset="0"/>
              </a:defRPr>
            </a:lvl1pPr>
          </a:lstStyle>
          <a:p>
            <a:pPr>
              <a:defRPr/>
            </a:pPr>
            <a:r>
              <a:rPr lang="en-US" altLang="en-US"/>
              <a:t>2.</a:t>
            </a:r>
            <a:fld id="{4DF99618-D698-4F4B-BD85-3C96F43D80A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D000D2-7213-9B5C-1A4C-44D7DEE59221}"/>
              </a:ext>
            </a:extLst>
          </p:cNvPr>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defRPr/>
            </a:pPr>
            <a:endParaRPr kumimoji="1" lang="en-US" altLang="en-US" sz="2400" b="0">
              <a:solidFill>
                <a:srgbClr val="000000"/>
              </a:solidFill>
              <a:latin typeface="Tahoma" panose="020B0604030504040204" pitchFamily="34" charset="0"/>
            </a:endParaRPr>
          </a:p>
        </p:txBody>
      </p:sp>
      <p:sp>
        <p:nvSpPr>
          <p:cNvPr id="2051" name="Rectangle 3">
            <a:extLst>
              <a:ext uri="{FF2B5EF4-FFF2-40B4-BE49-F238E27FC236}">
                <a16:creationId xmlns:a16="http://schemas.microsoft.com/office/drawing/2014/main" id="{0374C21E-9E0B-FFA8-2C91-13365353161C}"/>
              </a:ext>
            </a:extLst>
          </p:cNvPr>
          <p:cNvSpPr>
            <a:spLocks noGrp="1" noChangeArrowheads="1"/>
          </p:cNvSpPr>
          <p:nvPr>
            <p:ph type="title"/>
          </p:nvPr>
        </p:nvSpPr>
        <p:spPr bwMode="auto">
          <a:xfrm>
            <a:off x="1150938" y="214313"/>
            <a:ext cx="73072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566DED64-6E60-B370-71F9-8CF3F96A1555}"/>
              </a:ext>
            </a:extLst>
          </p:cNvPr>
          <p:cNvSpPr>
            <a:spLocks noGrp="1" noChangeArrowheads="1"/>
          </p:cNvSpPr>
          <p:nvPr>
            <p:ph type="body" idx="1"/>
          </p:nvPr>
        </p:nvSpPr>
        <p:spPr bwMode="auto">
          <a:xfrm>
            <a:off x="1295400" y="1371600"/>
            <a:ext cx="76596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dt="0"/>
  <p:txStyles>
    <p:titleStyle>
      <a:lvl1pPr algn="l" rtl="0" eaLnBrk="0" fontAlgn="base" hangingPunct="0">
        <a:spcBef>
          <a:spcPct val="0"/>
        </a:spcBef>
        <a:spcAft>
          <a:spcPct val="0"/>
        </a:spcAft>
        <a:defRPr sz="3200">
          <a:solidFill>
            <a:schemeClr val="tx1"/>
          </a:solidFill>
          <a:latin typeface="+mj-lt"/>
          <a:ea typeface="ＭＳ Ｐゴシック" charset="0"/>
          <a:cs typeface="+mj-cs"/>
        </a:defRPr>
      </a:lvl1pPr>
      <a:lvl2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2pPr>
      <a:lvl3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3pPr>
      <a:lvl4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4pPr>
      <a:lvl5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5pPr>
      <a:lvl6pPr marL="457200" algn="l" rtl="0" fontAlgn="base">
        <a:spcBef>
          <a:spcPct val="0"/>
        </a:spcBef>
        <a:spcAft>
          <a:spcPct val="0"/>
        </a:spcAft>
        <a:defRPr sz="3200">
          <a:solidFill>
            <a:schemeClr val="tx1"/>
          </a:solidFill>
          <a:latin typeface="Tahoma" pitchFamily="34" charset="0"/>
          <a:cs typeface="Arial" charset="0"/>
        </a:defRPr>
      </a:lvl6pPr>
      <a:lvl7pPr marL="914400" algn="l" rtl="0" fontAlgn="base">
        <a:spcBef>
          <a:spcPct val="0"/>
        </a:spcBef>
        <a:spcAft>
          <a:spcPct val="0"/>
        </a:spcAft>
        <a:defRPr sz="3200">
          <a:solidFill>
            <a:schemeClr val="tx1"/>
          </a:solidFill>
          <a:latin typeface="Tahoma" pitchFamily="34" charset="0"/>
          <a:cs typeface="Arial" charset="0"/>
        </a:defRPr>
      </a:lvl7pPr>
      <a:lvl8pPr marL="1371600" algn="l" rtl="0" fontAlgn="base">
        <a:spcBef>
          <a:spcPct val="0"/>
        </a:spcBef>
        <a:spcAft>
          <a:spcPct val="0"/>
        </a:spcAft>
        <a:defRPr sz="3200">
          <a:solidFill>
            <a:schemeClr val="tx1"/>
          </a:solidFill>
          <a:latin typeface="Tahoma" pitchFamily="34" charset="0"/>
          <a:cs typeface="Arial" charset="0"/>
        </a:defRPr>
      </a:lvl8pPr>
      <a:lvl9pPr marL="1828800" algn="l" rtl="0" fontAlgn="base">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anose="05000000000000000000" pitchFamily="2" charset="2"/>
        <a:buChar char="n"/>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SzPct val="50000"/>
        <a:buFont typeface="Wingdings" panose="05000000000000000000" pitchFamily="2" charset="2"/>
        <a:buChar char="n"/>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55000"/>
        <a:buFont typeface="Wingdings" panose="05000000000000000000" pitchFamily="2" charset="2"/>
        <a:buChar char="n"/>
        <a:defRPr sz="1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5.png"/><Relationship Id="rId18" Type="http://schemas.openxmlformats.org/officeDocument/2006/relationships/customXml" Target="../ink/ink8.xml"/><Relationship Id="rId3" Type="http://schemas.openxmlformats.org/officeDocument/2006/relationships/image" Target="../media/image20.wmf"/><Relationship Id="rId7" Type="http://schemas.openxmlformats.org/officeDocument/2006/relationships/image" Target="../media/image22.png"/><Relationship Id="rId12" Type="http://schemas.openxmlformats.org/officeDocument/2006/relationships/customXml" Target="../ink/ink5.xml"/><Relationship Id="rId17" Type="http://schemas.openxmlformats.org/officeDocument/2006/relationships/image" Target="../media/image27.png"/><Relationship Id="rId2" Type="http://schemas.openxmlformats.org/officeDocument/2006/relationships/notesSlide" Target="../notesSlides/notesSlide27.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customXml" Target="../ink/ink4.xml"/><Relationship Id="rId19" Type="http://schemas.openxmlformats.org/officeDocument/2006/relationships/image" Target="../media/image28.png"/><Relationship Id="rId4" Type="http://schemas.openxmlformats.org/officeDocument/2006/relationships/customXml" Target="../ink/ink1.xml"/><Relationship Id="rId9" Type="http://schemas.openxmlformats.org/officeDocument/2006/relationships/image" Target="../media/image23.png"/><Relationship Id="rId14" Type="http://schemas.openxmlformats.org/officeDocument/2006/relationships/customXml" Target="../ink/ink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ustomXml" Target="../ink/ink9.xml"/></Relationships>
</file>

<file path=ppt/slides/_rels/slide3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customXml" Target="../ink/ink11.xml"/></Relationships>
</file>

<file path=ppt/slides/_rels/slide3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customXml" Target="../ink/ink1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customXml" Target="../ink/ink14.xml"/></Relationships>
</file>

<file path=ppt/slides/_rels/slide3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customXml" Target="../ink/ink1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customXml" Target="../ink/ink17.xml"/></Relationships>
</file>

<file path=ppt/slides/_rels/slide4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B8BD6E08-2148-7EB5-30DA-58943216594C}"/>
              </a:ext>
            </a:extLst>
          </p:cNvPr>
          <p:cNvSpPr txBox="1">
            <a:spLocks noChangeArrowheads="1"/>
          </p:cNvSpPr>
          <p:nvPr/>
        </p:nvSpPr>
        <p:spPr bwMode="auto">
          <a:xfrm>
            <a:off x="2133600" y="2365375"/>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i="0" dirty="0">
                <a:solidFill>
                  <a:srgbClr val="000000"/>
                </a:solidFill>
                <a:latin typeface="Arial" panose="020B0604020202020204" pitchFamily="34" charset="0"/>
              </a:rPr>
              <a:t>Mathematics for Cryptography:</a:t>
            </a:r>
          </a:p>
          <a:p>
            <a:pPr algn="ctr" eaLnBrk="1" hangingPunct="1">
              <a:spcBef>
                <a:spcPct val="50000"/>
              </a:spcBef>
              <a:buClrTx/>
              <a:buSzTx/>
              <a:buFontTx/>
              <a:buNone/>
            </a:pPr>
            <a:r>
              <a:rPr lang="en-US" altLang="en-US" i="0" dirty="0">
                <a:solidFill>
                  <a:srgbClr val="000000"/>
                </a:solidFill>
                <a:latin typeface="Arial" panose="020B0604020202020204" pitchFamily="34" charset="0"/>
              </a:rPr>
              <a:t>Divisibility, Primes, Modular Arithmetic</a:t>
            </a:r>
            <a:endParaRPr lang="en-US" altLang="en-US" sz="2800" i="0" dirty="0">
              <a:solidFill>
                <a:srgbClr val="000000"/>
              </a:solidFill>
              <a:latin typeface="Arial" panose="020B0604020202020204" pitchFamily="34" charset="0"/>
            </a:endParaRPr>
          </a:p>
        </p:txBody>
      </p:sp>
      <p:sp>
        <p:nvSpPr>
          <p:cNvPr id="6147" name="Text Box 5">
            <a:extLst>
              <a:ext uri="{FF2B5EF4-FFF2-40B4-BE49-F238E27FC236}">
                <a16:creationId xmlns:a16="http://schemas.microsoft.com/office/drawing/2014/main" id="{AABE5ECA-D1AE-2F9C-A155-E0802DC09237}"/>
              </a:ext>
            </a:extLst>
          </p:cNvPr>
          <p:cNvSpPr txBox="1">
            <a:spLocks noChangeArrowheads="1"/>
          </p:cNvSpPr>
          <p:nvPr/>
        </p:nvSpPr>
        <p:spPr bwMode="auto">
          <a:xfrm>
            <a:off x="1219200" y="1524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i="0">
                <a:solidFill>
                  <a:srgbClr val="000000"/>
                </a:solidFill>
                <a:latin typeface="Times New Roman" panose="02020603050405020304" pitchFamily="18" charset="0"/>
                <a:cs typeface="Times New Roman" panose="02020603050405020304" pitchFamily="18" charset="0"/>
              </a:rPr>
              <a:t>King Fahd University of Petroleum &amp; Minerals</a:t>
            </a:r>
          </a:p>
          <a:p>
            <a:pPr algn="ctr">
              <a:spcBef>
                <a:spcPct val="0"/>
              </a:spcBef>
              <a:buClrTx/>
              <a:buSzTx/>
              <a:buFontTx/>
              <a:buNone/>
            </a:pPr>
            <a:r>
              <a:rPr lang="en-US" altLang="en-US">
                <a:solidFill>
                  <a:srgbClr val="000000"/>
                </a:solidFill>
                <a:latin typeface="Times New Roman" panose="02020603050405020304" pitchFamily="18" charset="0"/>
                <a:cs typeface="Times New Roman" panose="02020603050405020304" pitchFamily="18" charset="0"/>
              </a:rPr>
              <a:t>College of Computer Science &amp; Engineering</a:t>
            </a:r>
            <a:endParaRPr lang="en-US" altLang="en-US" b="0" i="0">
              <a:solidFill>
                <a:srgbClr val="000000"/>
              </a:solidFill>
              <a:cs typeface="Times New Roman" panose="02020603050405020304" pitchFamily="18" charset="0"/>
            </a:endParaRPr>
          </a:p>
        </p:txBody>
      </p:sp>
      <p:sp>
        <p:nvSpPr>
          <p:cNvPr id="6148" name="Rectangle 6">
            <a:extLst>
              <a:ext uri="{FF2B5EF4-FFF2-40B4-BE49-F238E27FC236}">
                <a16:creationId xmlns:a16="http://schemas.microsoft.com/office/drawing/2014/main" id="{14CC1FC3-5EF3-4CDF-B744-89FFB47EDD22}"/>
              </a:ext>
            </a:extLst>
          </p:cNvPr>
          <p:cNvSpPr>
            <a:spLocks noChangeArrowheads="1"/>
          </p:cNvSpPr>
          <p:nvPr/>
        </p:nvSpPr>
        <p:spPr bwMode="auto">
          <a:xfrm>
            <a:off x="2590800" y="1295400"/>
            <a:ext cx="507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r" rtl="1" eaLnBrk="1" hangingPunct="1">
              <a:spcBef>
                <a:spcPct val="0"/>
              </a:spcBef>
              <a:buClrTx/>
              <a:buSzTx/>
              <a:buFontTx/>
              <a:buNone/>
            </a:pPr>
            <a:r>
              <a:rPr lang="en-US" altLang="en-US" sz="1800" i="0">
                <a:solidFill>
                  <a:srgbClr val="000000"/>
                </a:solidFill>
                <a:latin typeface="Arial" panose="020B0604020202020204" pitchFamily="34" charset="0"/>
              </a:rPr>
              <a:t>Information &amp; Computer Science Department</a:t>
            </a:r>
          </a:p>
        </p:txBody>
      </p:sp>
      <p:sp>
        <p:nvSpPr>
          <p:cNvPr id="6149" name="TextBox 1">
            <a:extLst>
              <a:ext uri="{FF2B5EF4-FFF2-40B4-BE49-F238E27FC236}">
                <a16:creationId xmlns:a16="http://schemas.microsoft.com/office/drawing/2014/main" id="{52D25EDD-27A1-E3D0-7B41-230AAA9F5FB7}"/>
              </a:ext>
            </a:extLst>
          </p:cNvPr>
          <p:cNvSpPr txBox="1">
            <a:spLocks noChangeArrowheads="1"/>
          </p:cNvSpPr>
          <p:nvPr/>
        </p:nvSpPr>
        <p:spPr bwMode="auto">
          <a:xfrm>
            <a:off x="1949840" y="4600395"/>
            <a:ext cx="5148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0" i="0" dirty="0">
                <a:solidFill>
                  <a:srgbClr val="000000"/>
                </a:solidFill>
                <a:latin typeface="Arial" panose="020B0604020202020204" pitchFamily="34" charset="0"/>
              </a:rPr>
              <a:t>These slides are based on:</a:t>
            </a:r>
          </a:p>
        </p:txBody>
      </p:sp>
      <p:sp>
        <p:nvSpPr>
          <p:cNvPr id="3" name="TextBox 2">
            <a:extLst>
              <a:ext uri="{FF2B5EF4-FFF2-40B4-BE49-F238E27FC236}">
                <a16:creationId xmlns:a16="http://schemas.microsoft.com/office/drawing/2014/main" id="{ED0974F3-4220-C19D-E93D-3E2B55A52FB3}"/>
              </a:ext>
            </a:extLst>
          </p:cNvPr>
          <p:cNvSpPr txBox="1"/>
          <p:nvPr/>
        </p:nvSpPr>
        <p:spPr>
          <a:xfrm>
            <a:off x="2841625" y="4030663"/>
            <a:ext cx="4572000" cy="584200"/>
          </a:xfrm>
          <a:prstGeom prst="rect">
            <a:avLst/>
          </a:prstGeom>
          <a:noFill/>
        </p:spPr>
        <p:txBody>
          <a:bodyPr>
            <a:spAutoFit/>
          </a:bodyPr>
          <a:lstStyle/>
          <a:p>
            <a:pPr algn="ctr">
              <a:defRPr/>
            </a:pPr>
            <a:r>
              <a:rPr lang="en-US" altLang="en-US" dirty="0">
                <a:solidFill>
                  <a:srgbClr val="000000"/>
                </a:solidFill>
                <a:cs typeface="Times New Roman" panose="02020603050405020304" pitchFamily="18" charset="0"/>
              </a:rPr>
              <a:t>Cryptography and Blockchain Applications </a:t>
            </a:r>
            <a:endParaRPr lang="en-US" altLang="en-US" b="0" i="0" dirty="0">
              <a:solidFill>
                <a:srgbClr val="000000"/>
              </a:solidFill>
            </a:endParaRPr>
          </a:p>
          <a:p>
            <a:pPr algn="ctr">
              <a:defRPr/>
            </a:pPr>
            <a:endParaRPr lang="en-US" sz="1400" b="0" i="0" kern="0" dirty="0">
              <a:solidFill>
                <a:srgbClr val="000000"/>
              </a:solidFill>
            </a:endParaRPr>
          </a:p>
        </p:txBody>
      </p:sp>
      <p:sp>
        <p:nvSpPr>
          <p:cNvPr id="6151" name="TextBox 2">
            <a:extLst>
              <a:ext uri="{FF2B5EF4-FFF2-40B4-BE49-F238E27FC236}">
                <a16:creationId xmlns:a16="http://schemas.microsoft.com/office/drawing/2014/main" id="{347BE6EC-5104-2455-AD1C-5ACD251D8CB7}"/>
              </a:ext>
            </a:extLst>
          </p:cNvPr>
          <p:cNvSpPr txBox="1">
            <a:spLocks noChangeArrowheads="1"/>
          </p:cNvSpPr>
          <p:nvPr/>
        </p:nvSpPr>
        <p:spPr bwMode="auto">
          <a:xfrm>
            <a:off x="1951769" y="5192756"/>
            <a:ext cx="7064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b="0" i="0" dirty="0">
                <a:solidFill>
                  <a:srgbClr val="000000"/>
                </a:solidFill>
                <a:latin typeface="Arial" panose="020B0604020202020204" pitchFamily="34" charset="0"/>
              </a:rPr>
              <a:t>Forouzan: </a:t>
            </a:r>
            <a:r>
              <a:rPr lang="en-US" altLang="en-US" sz="1800" b="0" i="0" dirty="0">
                <a:solidFill>
                  <a:srgbClr val="000000"/>
                </a:solidFill>
                <a:latin typeface="NimbusSanL-Regu"/>
              </a:rPr>
              <a:t>Chapter 2.</a:t>
            </a:r>
          </a:p>
          <a:p>
            <a:pPr eaLnBrk="1" hangingPunct="1">
              <a:spcBef>
                <a:spcPct val="0"/>
              </a:spcBef>
              <a:buClrTx/>
              <a:buSzTx/>
              <a:buFontTx/>
              <a:buNone/>
            </a:pPr>
            <a:r>
              <a:rPr lang="en-US" altLang="en-US" sz="1800" b="0" i="0" dirty="0">
                <a:solidFill>
                  <a:srgbClr val="000000"/>
                </a:solidFill>
                <a:latin typeface="NimbusSanL-Regu"/>
              </a:rPr>
              <a:t>Stallings: Chapter 2 (Sections 2.1 – 2.4)</a:t>
            </a:r>
            <a:br>
              <a:rPr lang="en-US" altLang="en-US" sz="1800" b="0" i="0" dirty="0">
                <a:solidFill>
                  <a:srgbClr val="000000"/>
                </a:solidFill>
                <a:latin typeface="NimbusSanL-Regu"/>
              </a:rPr>
            </a:br>
            <a:r>
              <a:rPr lang="en-US" altLang="en-US" sz="1800" b="0" i="0" dirty="0">
                <a:solidFill>
                  <a:srgbClr val="000000"/>
                </a:solidFill>
                <a:latin typeface="NimbusSanL-Regu"/>
              </a:rPr>
              <a:t>Rosen: Chapter 4.</a:t>
            </a:r>
            <a:endParaRPr lang="en-US" altLang="en-US" sz="1400" b="0" i="0" dirty="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100BD8F1-C99C-78BE-C50E-C23C70F2946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4172E4C-BAC6-4BC1-9413-DA5348CC959B}" type="slidenum">
              <a:rPr lang="en-US" altLang="en-US" i="0" smtClean="0">
                <a:latin typeface="Arial" panose="020B0604020202020204" pitchFamily="34" charset="0"/>
              </a:rPr>
              <a:pPr/>
              <a:t>10</a:t>
            </a:fld>
            <a:endParaRPr lang="en-US" altLang="en-US" i="0">
              <a:latin typeface="Arial" panose="020B0604020202020204" pitchFamily="34" charset="0"/>
            </a:endParaRPr>
          </a:p>
        </p:txBody>
      </p:sp>
      <p:sp>
        <p:nvSpPr>
          <p:cNvPr id="25603" name="Rectangle 3">
            <a:extLst>
              <a:ext uri="{FF2B5EF4-FFF2-40B4-BE49-F238E27FC236}">
                <a16:creationId xmlns:a16="http://schemas.microsoft.com/office/drawing/2014/main" id="{2FD788B7-C5A4-8F94-AD3F-4642CD1B400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4" name="Rectangle 4">
            <a:extLst>
              <a:ext uri="{FF2B5EF4-FFF2-40B4-BE49-F238E27FC236}">
                <a16:creationId xmlns:a16="http://schemas.microsoft.com/office/drawing/2014/main" id="{E5B46EB2-6574-C384-A485-40B7AB6051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5" name="Rectangle 5">
            <a:extLst>
              <a:ext uri="{FF2B5EF4-FFF2-40B4-BE49-F238E27FC236}">
                <a16:creationId xmlns:a16="http://schemas.microsoft.com/office/drawing/2014/main" id="{B1D33822-2604-2B77-BE94-900F6E93825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6" name="Rectangle 6">
            <a:extLst>
              <a:ext uri="{FF2B5EF4-FFF2-40B4-BE49-F238E27FC236}">
                <a16:creationId xmlns:a16="http://schemas.microsoft.com/office/drawing/2014/main" id="{3167301E-17B7-7517-5BDB-3A992C766C9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7" name="Rectangle 7">
            <a:extLst>
              <a:ext uri="{FF2B5EF4-FFF2-40B4-BE49-F238E27FC236}">
                <a16:creationId xmlns:a16="http://schemas.microsoft.com/office/drawing/2014/main" id="{5EF5BFED-1960-183F-D80D-0474D5DCEA6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8" name="Rectangle 8">
            <a:extLst>
              <a:ext uri="{FF2B5EF4-FFF2-40B4-BE49-F238E27FC236}">
                <a16:creationId xmlns:a16="http://schemas.microsoft.com/office/drawing/2014/main" id="{13C5FEE1-F9D4-D4CB-BB5A-EC00F814EB2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9" name="Rectangle 9">
            <a:extLst>
              <a:ext uri="{FF2B5EF4-FFF2-40B4-BE49-F238E27FC236}">
                <a16:creationId xmlns:a16="http://schemas.microsoft.com/office/drawing/2014/main" id="{6932261E-26E4-11E8-38D5-1946F2A2BA7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10" name="Text Box 10">
            <a:extLst>
              <a:ext uri="{FF2B5EF4-FFF2-40B4-BE49-F238E27FC236}">
                <a16:creationId xmlns:a16="http://schemas.microsoft.com/office/drawing/2014/main" id="{1DA25A59-C5F0-A4C6-6872-CBD51A86DEF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25611" name="Text Box 14">
            <a:extLst>
              <a:ext uri="{FF2B5EF4-FFF2-40B4-BE49-F238E27FC236}">
                <a16:creationId xmlns:a16="http://schemas.microsoft.com/office/drawing/2014/main" id="{F0130384-51CD-7C44-A71B-790E760A33B7}"/>
              </a:ext>
            </a:extLst>
          </p:cNvPr>
          <p:cNvSpPr txBox="1">
            <a:spLocks noChangeArrowheads="1"/>
          </p:cNvSpPr>
          <p:nvPr/>
        </p:nvSpPr>
        <p:spPr bwMode="auto">
          <a:xfrm>
            <a:off x="1143000" y="533400"/>
            <a:ext cx="470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2.5  </a:t>
            </a:r>
            <a:r>
              <a:rPr lang="en-US" altLang="en-US" sz="2000"/>
              <a:t>Graph of division alogorithm</a:t>
            </a:r>
          </a:p>
        </p:txBody>
      </p:sp>
      <p:pic>
        <p:nvPicPr>
          <p:cNvPr id="25612" name="Picture 15">
            <a:extLst>
              <a:ext uri="{FF2B5EF4-FFF2-40B4-BE49-F238E27FC236}">
                <a16:creationId xmlns:a16="http://schemas.microsoft.com/office/drawing/2014/main" id="{B3A70065-4967-29E8-702D-24E57EAE6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2268538"/>
            <a:ext cx="6956425" cy="27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35F53A7B-EEFA-3649-7028-91AF423433B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EBEAE65-AEC5-418E-B61D-A4E3645ADC38}" type="slidenum">
              <a:rPr lang="en-US" altLang="en-US" i="0" smtClean="0">
                <a:latin typeface="Arial" panose="020B0604020202020204" pitchFamily="34" charset="0"/>
              </a:rPr>
              <a:pPr/>
              <a:t>11</a:t>
            </a:fld>
            <a:endParaRPr lang="en-US" altLang="en-US" i="0">
              <a:latin typeface="Arial" panose="020B0604020202020204" pitchFamily="34" charset="0"/>
            </a:endParaRPr>
          </a:p>
        </p:txBody>
      </p:sp>
      <p:sp>
        <p:nvSpPr>
          <p:cNvPr id="27651" name="Rectangle 2">
            <a:extLst>
              <a:ext uri="{FF2B5EF4-FFF2-40B4-BE49-F238E27FC236}">
                <a16:creationId xmlns:a16="http://schemas.microsoft.com/office/drawing/2014/main" id="{23074AFB-8C05-A9D4-9D8E-03D74FBD48C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2" name="Rectangle 3">
            <a:extLst>
              <a:ext uri="{FF2B5EF4-FFF2-40B4-BE49-F238E27FC236}">
                <a16:creationId xmlns:a16="http://schemas.microsoft.com/office/drawing/2014/main" id="{10C851A8-11E9-90C5-10D1-645FDEB065A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3" name="Rectangle 4">
            <a:extLst>
              <a:ext uri="{FF2B5EF4-FFF2-40B4-BE49-F238E27FC236}">
                <a16:creationId xmlns:a16="http://schemas.microsoft.com/office/drawing/2014/main" id="{C2A14588-9770-F178-0D3E-58E1F861284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4" name="Rectangle 5">
            <a:extLst>
              <a:ext uri="{FF2B5EF4-FFF2-40B4-BE49-F238E27FC236}">
                <a16:creationId xmlns:a16="http://schemas.microsoft.com/office/drawing/2014/main" id="{5AFC34C4-B5A3-0C2A-F2F1-00EED026A2C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5" name="Rectangle 6">
            <a:extLst>
              <a:ext uri="{FF2B5EF4-FFF2-40B4-BE49-F238E27FC236}">
                <a16:creationId xmlns:a16="http://schemas.microsoft.com/office/drawing/2014/main" id="{4A447D42-23DE-4E0E-16D4-A3DCE13C79A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6" name="Rectangle 7">
            <a:extLst>
              <a:ext uri="{FF2B5EF4-FFF2-40B4-BE49-F238E27FC236}">
                <a16:creationId xmlns:a16="http://schemas.microsoft.com/office/drawing/2014/main" id="{4CC9483D-12D2-AE16-51EB-135B32FDBB7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7" name="Rectangle 8">
            <a:extLst>
              <a:ext uri="{FF2B5EF4-FFF2-40B4-BE49-F238E27FC236}">
                <a16:creationId xmlns:a16="http://schemas.microsoft.com/office/drawing/2014/main" id="{C637E82F-65A6-A8BA-5E00-BB574B2F60E7}"/>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8" name="Rectangle 9">
            <a:extLst>
              <a:ext uri="{FF2B5EF4-FFF2-40B4-BE49-F238E27FC236}">
                <a16:creationId xmlns:a16="http://schemas.microsoft.com/office/drawing/2014/main" id="{FEDACC93-251B-54F9-90B7-321F4A4A294C}"/>
              </a:ext>
            </a:extLst>
          </p:cNvPr>
          <p:cNvSpPr>
            <a:spLocks noChangeArrowheads="1"/>
          </p:cNvSpPr>
          <p:nvPr/>
        </p:nvSpPr>
        <p:spPr bwMode="auto">
          <a:xfrm>
            <a:off x="228600" y="1066800"/>
            <a:ext cx="86868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a is not zero and r = 0 in the division relation, we get</a:t>
            </a:r>
          </a:p>
        </p:txBody>
      </p:sp>
      <p:sp>
        <p:nvSpPr>
          <p:cNvPr id="27659" name="Text Box 10">
            <a:extLst>
              <a:ext uri="{FF2B5EF4-FFF2-40B4-BE49-F238E27FC236}">
                <a16:creationId xmlns:a16="http://schemas.microsoft.com/office/drawing/2014/main" id="{D1A59B70-286B-0D19-2AEF-BC9E508A7617}"/>
              </a:ext>
            </a:extLst>
          </p:cNvPr>
          <p:cNvSpPr txBox="1">
            <a:spLocks noChangeArrowheads="1"/>
          </p:cNvSpPr>
          <p:nvPr/>
        </p:nvSpPr>
        <p:spPr bwMode="auto">
          <a:xfrm>
            <a:off x="1143000" y="0"/>
            <a:ext cx="289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2.1.4  Divisbility</a:t>
            </a:r>
          </a:p>
        </p:txBody>
      </p:sp>
      <p:sp>
        <p:nvSpPr>
          <p:cNvPr id="27660" name="Line 11">
            <a:extLst>
              <a:ext uri="{FF2B5EF4-FFF2-40B4-BE49-F238E27FC236}">
                <a16:creationId xmlns:a16="http://schemas.microsoft.com/office/drawing/2014/main" id="{C5586FFC-58B1-C82D-D6E0-7E81A631A91E}"/>
              </a:ext>
            </a:extLst>
          </p:cNvPr>
          <p:cNvSpPr>
            <a:spLocks noChangeShapeType="1"/>
          </p:cNvSpPr>
          <p:nvPr/>
        </p:nvSpPr>
        <p:spPr bwMode="auto">
          <a:xfrm>
            <a:off x="457200" y="265112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2">
            <a:extLst>
              <a:ext uri="{FF2B5EF4-FFF2-40B4-BE49-F238E27FC236}">
                <a16:creationId xmlns:a16="http://schemas.microsoft.com/office/drawing/2014/main" id="{8B0E260C-582E-A6F8-8363-82819C196511}"/>
              </a:ext>
            </a:extLst>
          </p:cNvPr>
          <p:cNvSpPr>
            <a:spLocks noChangeShapeType="1"/>
          </p:cNvSpPr>
          <p:nvPr/>
        </p:nvSpPr>
        <p:spPr bwMode="auto">
          <a:xfrm>
            <a:off x="458788" y="341312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Rectangle 13">
            <a:extLst>
              <a:ext uri="{FF2B5EF4-FFF2-40B4-BE49-F238E27FC236}">
                <a16:creationId xmlns:a16="http://schemas.microsoft.com/office/drawing/2014/main" id="{E2517951-A13A-8DA6-14B5-532C0DF7EF11}"/>
              </a:ext>
            </a:extLst>
          </p:cNvPr>
          <p:cNvSpPr>
            <a:spLocks noChangeArrowheads="1"/>
          </p:cNvSpPr>
          <p:nvPr/>
        </p:nvSpPr>
        <p:spPr bwMode="auto">
          <a:xfrm>
            <a:off x="495300" y="2743200"/>
            <a:ext cx="8077200" cy="5794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b="0" dirty="0">
                <a:latin typeface="Arial" panose="020B0604020202020204" pitchFamily="34" charset="0"/>
              </a:rPr>
              <a:t>a = q × n</a:t>
            </a:r>
          </a:p>
        </p:txBody>
      </p:sp>
      <p:sp>
        <p:nvSpPr>
          <p:cNvPr id="27663" name="Rectangle 14">
            <a:extLst>
              <a:ext uri="{FF2B5EF4-FFF2-40B4-BE49-F238E27FC236}">
                <a16:creationId xmlns:a16="http://schemas.microsoft.com/office/drawing/2014/main" id="{2F5ED558-6BA1-7624-AEC5-A6685B4FB97A}"/>
              </a:ext>
            </a:extLst>
          </p:cNvPr>
          <p:cNvSpPr>
            <a:spLocks noChangeArrowheads="1"/>
          </p:cNvSpPr>
          <p:nvPr/>
        </p:nvSpPr>
        <p:spPr bwMode="auto">
          <a:xfrm>
            <a:off x="381000" y="3762375"/>
            <a:ext cx="5486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the remainder is zero,  n | a </a:t>
            </a:r>
          </a:p>
        </p:txBody>
      </p:sp>
      <p:sp>
        <p:nvSpPr>
          <p:cNvPr id="27666" name="Rectangle 17">
            <a:extLst>
              <a:ext uri="{FF2B5EF4-FFF2-40B4-BE49-F238E27FC236}">
                <a16:creationId xmlns:a16="http://schemas.microsoft.com/office/drawing/2014/main" id="{0FA76E98-E80E-7F6A-3BFA-69996B8F9A6D}"/>
              </a:ext>
            </a:extLst>
          </p:cNvPr>
          <p:cNvSpPr>
            <a:spLocks noChangeArrowheads="1"/>
          </p:cNvSpPr>
          <p:nvPr/>
        </p:nvSpPr>
        <p:spPr bwMode="auto">
          <a:xfrm>
            <a:off x="381000" y="4572000"/>
            <a:ext cx="54102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the remainder is not </a:t>
            </a:r>
            <a:r>
              <a:rPr lang="en-US" altLang="en-US" sz="2800" dirty="0">
                <a:cs typeface="Times New Roman" panose="02020603050405020304" pitchFamily="18" charset="0"/>
              </a:rPr>
              <a:t>zero,  n </a:t>
            </a:r>
            <a:r>
              <a:rPr lang="en-US" sz="2800" b="0" i="0" dirty="0">
                <a:solidFill>
                  <a:srgbClr val="373637"/>
                </a:solidFill>
                <a:effectLst/>
                <a:cs typeface="Times New Roman" panose="02020603050405020304" pitchFamily="18" charset="0"/>
              </a:rPr>
              <a:t>∤ </a:t>
            </a:r>
            <a:r>
              <a:rPr lang="en-US" sz="2800" dirty="0">
                <a:solidFill>
                  <a:srgbClr val="373637"/>
                </a:solidFill>
                <a:effectLst/>
                <a:cs typeface="Times New Roman" panose="02020603050405020304" pitchFamily="18" charset="0"/>
              </a:rPr>
              <a:t>a</a:t>
            </a:r>
            <a:r>
              <a:rPr lang="en-US" altLang="en-US" sz="2800" dirty="0">
                <a:cs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7856BC81-3581-F25F-ADE9-6D315177C41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31949B6-EC62-4913-9A56-D199B0DBC614}" type="slidenum">
              <a:rPr lang="en-US" altLang="en-US" i="0" smtClean="0">
                <a:latin typeface="Arial" panose="020B0604020202020204" pitchFamily="34" charset="0"/>
              </a:rPr>
              <a:pPr/>
              <a:t>12</a:t>
            </a:fld>
            <a:endParaRPr lang="en-US" altLang="en-US" i="0">
              <a:latin typeface="Arial" panose="020B0604020202020204" pitchFamily="34" charset="0"/>
            </a:endParaRPr>
          </a:p>
        </p:txBody>
      </p:sp>
      <p:sp>
        <p:nvSpPr>
          <p:cNvPr id="29699" name="Text Box 2">
            <a:extLst>
              <a:ext uri="{FF2B5EF4-FFF2-40B4-BE49-F238E27FC236}">
                <a16:creationId xmlns:a16="http://schemas.microsoft.com/office/drawing/2014/main" id="{6B77C9AF-701C-95D9-7F3B-819F8F99C39E}"/>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2.4</a:t>
            </a:r>
            <a:endParaRPr lang="en-US" altLang="en-US" sz="2000">
              <a:solidFill>
                <a:schemeClr val="bg1"/>
              </a:solidFill>
            </a:endParaRPr>
          </a:p>
        </p:txBody>
      </p:sp>
      <p:sp>
        <p:nvSpPr>
          <p:cNvPr id="29700" name="Rectangle 3">
            <a:extLst>
              <a:ext uri="{FF2B5EF4-FFF2-40B4-BE49-F238E27FC236}">
                <a16:creationId xmlns:a16="http://schemas.microsoft.com/office/drawing/2014/main" id="{D5F79FA0-4B50-C243-6078-35D51C155C5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1" name="Rectangle 4">
            <a:extLst>
              <a:ext uri="{FF2B5EF4-FFF2-40B4-BE49-F238E27FC236}">
                <a16:creationId xmlns:a16="http://schemas.microsoft.com/office/drawing/2014/main" id="{433F7954-D5D1-357C-8D30-FE59C56F45D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2" name="Rectangle 5">
            <a:extLst>
              <a:ext uri="{FF2B5EF4-FFF2-40B4-BE49-F238E27FC236}">
                <a16:creationId xmlns:a16="http://schemas.microsoft.com/office/drawing/2014/main" id="{1877AEB7-14D7-AEED-8367-54651124220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3" name="Rectangle 6">
            <a:extLst>
              <a:ext uri="{FF2B5EF4-FFF2-40B4-BE49-F238E27FC236}">
                <a16:creationId xmlns:a16="http://schemas.microsoft.com/office/drawing/2014/main" id="{5C897401-9D75-3057-5F92-22752AA36FD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4" name="Rectangle 7">
            <a:extLst>
              <a:ext uri="{FF2B5EF4-FFF2-40B4-BE49-F238E27FC236}">
                <a16:creationId xmlns:a16="http://schemas.microsoft.com/office/drawing/2014/main" id="{8A5B0829-176F-3843-3583-9C1D669D83E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5" name="Rectangle 8">
            <a:extLst>
              <a:ext uri="{FF2B5EF4-FFF2-40B4-BE49-F238E27FC236}">
                <a16:creationId xmlns:a16="http://schemas.microsoft.com/office/drawing/2014/main" id="{24D73ADF-BF52-0DE2-8600-28187A3533A5}"/>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6" name="Rectangle 9">
            <a:extLst>
              <a:ext uri="{FF2B5EF4-FFF2-40B4-BE49-F238E27FC236}">
                <a16:creationId xmlns:a16="http://schemas.microsoft.com/office/drawing/2014/main" id="{B49D1893-B6E5-2767-00AA-18E88F37DD5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7" name="Text Box 10">
            <a:extLst>
              <a:ext uri="{FF2B5EF4-FFF2-40B4-BE49-F238E27FC236}">
                <a16:creationId xmlns:a16="http://schemas.microsoft.com/office/drawing/2014/main" id="{A198EBAE-B057-3674-6D8E-102CE526AA4A}"/>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74507" name="Rectangle 11">
            <a:extLst>
              <a:ext uri="{FF2B5EF4-FFF2-40B4-BE49-F238E27FC236}">
                <a16:creationId xmlns:a16="http://schemas.microsoft.com/office/drawing/2014/main" id="{22DD252C-1F19-3563-3C28-78BAE1D94D2F}"/>
              </a:ext>
            </a:extLst>
          </p:cNvPr>
          <p:cNvSpPr>
            <a:spLocks noChangeArrowheads="1"/>
          </p:cNvSpPr>
          <p:nvPr/>
        </p:nvSpPr>
        <p:spPr bwMode="auto">
          <a:xfrm>
            <a:off x="304800" y="1214864"/>
            <a:ext cx="8229600" cy="830997"/>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buFontTx/>
              <a:buAutoNum type="alphaLcPeriod"/>
              <a:defRPr/>
            </a:pPr>
            <a:r>
              <a:rPr lang="en-US" altLang="en-US" b="0" i="0" dirty="0">
                <a:effectLst>
                  <a:outerShdw blurRad="38100" dist="38100" dir="2700000" algn="tl">
                    <a:srgbClr val="C0C0C0"/>
                  </a:outerShdw>
                </a:effectLst>
              </a:rPr>
              <a:t>The integer 4 divides the integer 32 because 32 = 8 × 4. We show this as</a:t>
            </a:r>
          </a:p>
        </p:txBody>
      </p:sp>
      <p:sp>
        <p:nvSpPr>
          <p:cNvPr id="874510" name="Rectangle 14">
            <a:extLst>
              <a:ext uri="{FF2B5EF4-FFF2-40B4-BE49-F238E27FC236}">
                <a16:creationId xmlns:a16="http://schemas.microsoft.com/office/drawing/2014/main" id="{6A3FBF43-2F35-67AA-FC03-FD2FB293A383}"/>
              </a:ext>
            </a:extLst>
          </p:cNvPr>
          <p:cNvSpPr>
            <a:spLocks noChangeArrowheads="1"/>
          </p:cNvSpPr>
          <p:nvPr/>
        </p:nvSpPr>
        <p:spPr bwMode="auto">
          <a:xfrm>
            <a:off x="304800" y="3378111"/>
            <a:ext cx="8229600" cy="1200329"/>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defRPr/>
            </a:pPr>
            <a:r>
              <a:rPr lang="en-US" altLang="en-US" i="0" dirty="0">
                <a:effectLst>
                  <a:outerShdw blurRad="38100" dist="38100" dir="2700000" algn="tl">
                    <a:srgbClr val="C0C0C0"/>
                  </a:outerShdw>
                </a:effectLst>
              </a:rPr>
              <a:t>b. </a:t>
            </a:r>
            <a:r>
              <a:rPr lang="en-US" altLang="en-US" b="0" i="0" dirty="0">
                <a:effectLst>
                  <a:outerShdw blurRad="38100" dist="38100" dir="2700000" algn="tl">
                    <a:srgbClr val="C0C0C0"/>
                  </a:outerShdw>
                </a:effectLst>
              </a:rPr>
              <a:t>The number 8 does not divide the number 42 because </a:t>
            </a:r>
          </a:p>
          <a:p>
            <a:pPr algn="just" eaLnBrk="1" hangingPunct="1">
              <a:defRPr/>
            </a:pPr>
            <a:r>
              <a:rPr lang="en-US" altLang="en-US" b="0" i="0" dirty="0">
                <a:effectLst>
                  <a:outerShdw blurRad="38100" dist="38100" dir="2700000" algn="tl">
                    <a:srgbClr val="C0C0C0"/>
                  </a:outerShdw>
                </a:effectLst>
              </a:rPr>
              <a:t>    42 = 5 × 8 + 2. There is a remainder, the number 2, in the equation. We show this as </a:t>
            </a:r>
          </a:p>
        </p:txBody>
      </p:sp>
      <p:pic>
        <p:nvPicPr>
          <p:cNvPr id="29710" name="Picture 16">
            <a:extLst>
              <a:ext uri="{FF2B5EF4-FFF2-40B4-BE49-F238E27FC236}">
                <a16:creationId xmlns:a16="http://schemas.microsoft.com/office/drawing/2014/main" id="{8CFEEF3F-3EA3-7E56-1D63-D11E30BD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98675"/>
            <a:ext cx="9985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1" name="Picture 17">
            <a:extLst>
              <a:ext uri="{FF2B5EF4-FFF2-40B4-BE49-F238E27FC236}">
                <a16:creationId xmlns:a16="http://schemas.microsoft.com/office/drawing/2014/main" id="{5969C61C-7997-B531-BE7E-168C59C56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78388"/>
            <a:ext cx="13954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5984CCF3-30C1-5740-4A4B-74AA037C40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2D64529-2630-4EB2-99A4-DC329A554908}" type="slidenum">
              <a:rPr lang="en-US" altLang="en-US" i="0" smtClean="0">
                <a:latin typeface="Arial" panose="020B0604020202020204" pitchFamily="34" charset="0"/>
              </a:rPr>
              <a:pPr/>
              <a:t>13</a:t>
            </a:fld>
            <a:endParaRPr lang="en-US" altLang="en-US" i="0">
              <a:latin typeface="Arial" panose="020B0604020202020204" pitchFamily="34" charset="0"/>
            </a:endParaRPr>
          </a:p>
        </p:txBody>
      </p:sp>
      <p:sp>
        <p:nvSpPr>
          <p:cNvPr id="31747" name="Text Box 2">
            <a:extLst>
              <a:ext uri="{FF2B5EF4-FFF2-40B4-BE49-F238E27FC236}">
                <a16:creationId xmlns:a16="http://schemas.microsoft.com/office/drawing/2014/main" id="{1BCFC3EE-AEC0-C6F6-B2B4-BE7636CC0A75}"/>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2.5</a:t>
            </a:r>
            <a:endParaRPr lang="en-US" altLang="en-US" sz="2000">
              <a:solidFill>
                <a:schemeClr val="bg1"/>
              </a:solidFill>
            </a:endParaRPr>
          </a:p>
        </p:txBody>
      </p:sp>
      <p:sp>
        <p:nvSpPr>
          <p:cNvPr id="31748" name="Rectangle 3">
            <a:extLst>
              <a:ext uri="{FF2B5EF4-FFF2-40B4-BE49-F238E27FC236}">
                <a16:creationId xmlns:a16="http://schemas.microsoft.com/office/drawing/2014/main" id="{57CD657F-7B85-377D-68CE-9D599939AF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49" name="Rectangle 4">
            <a:extLst>
              <a:ext uri="{FF2B5EF4-FFF2-40B4-BE49-F238E27FC236}">
                <a16:creationId xmlns:a16="http://schemas.microsoft.com/office/drawing/2014/main" id="{9FC770F7-1E84-4FCA-91E1-C61C64F117B8}"/>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0" name="Rectangle 5">
            <a:extLst>
              <a:ext uri="{FF2B5EF4-FFF2-40B4-BE49-F238E27FC236}">
                <a16:creationId xmlns:a16="http://schemas.microsoft.com/office/drawing/2014/main" id="{399B3E6B-1950-CFAB-D0AE-6FA1EF051B2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1" name="Rectangle 6">
            <a:extLst>
              <a:ext uri="{FF2B5EF4-FFF2-40B4-BE49-F238E27FC236}">
                <a16:creationId xmlns:a16="http://schemas.microsoft.com/office/drawing/2014/main" id="{4B925B39-71A9-BF97-AB94-91774EFDF78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2" name="Rectangle 7">
            <a:extLst>
              <a:ext uri="{FF2B5EF4-FFF2-40B4-BE49-F238E27FC236}">
                <a16:creationId xmlns:a16="http://schemas.microsoft.com/office/drawing/2014/main" id="{C42640CA-C383-5E72-8988-D551A3CEF25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3" name="Rectangle 8">
            <a:extLst>
              <a:ext uri="{FF2B5EF4-FFF2-40B4-BE49-F238E27FC236}">
                <a16:creationId xmlns:a16="http://schemas.microsoft.com/office/drawing/2014/main" id="{1C04A24C-2A2F-3423-27DF-D48DFCF6AD5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4" name="Rectangle 9">
            <a:extLst>
              <a:ext uri="{FF2B5EF4-FFF2-40B4-BE49-F238E27FC236}">
                <a16:creationId xmlns:a16="http://schemas.microsoft.com/office/drawing/2014/main" id="{D7790A36-382A-AA81-511B-448932DA43C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5" name="Text Box 10">
            <a:extLst>
              <a:ext uri="{FF2B5EF4-FFF2-40B4-BE49-F238E27FC236}">
                <a16:creationId xmlns:a16="http://schemas.microsoft.com/office/drawing/2014/main" id="{F7919825-7CA4-564E-4A4C-C63AA282F11F}"/>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1756" name="Picture 17">
            <a:extLst>
              <a:ext uri="{FF2B5EF4-FFF2-40B4-BE49-F238E27FC236}">
                <a16:creationId xmlns:a16="http://schemas.microsoft.com/office/drawing/2014/main" id="{3550AEE0-0C4B-72DE-3699-D1AD0AE2C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965325"/>
            <a:ext cx="82629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18">
            <a:extLst>
              <a:ext uri="{FF2B5EF4-FFF2-40B4-BE49-F238E27FC236}">
                <a16:creationId xmlns:a16="http://schemas.microsoft.com/office/drawing/2014/main" id="{992C08DB-02BA-2417-8CE3-0B1C3B92D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81338"/>
            <a:ext cx="8994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D23BCA95-11B2-7116-DD44-C08C1C3A88A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4A594FC-DEFE-4F38-9BE2-8C8A41F53CBC}" type="slidenum">
              <a:rPr lang="en-US" altLang="en-US" i="0" smtClean="0">
                <a:latin typeface="Arial" panose="020B0604020202020204" pitchFamily="34" charset="0"/>
              </a:rPr>
              <a:pPr/>
              <a:t>14</a:t>
            </a:fld>
            <a:endParaRPr lang="en-US" altLang="en-US" i="0">
              <a:latin typeface="Arial" panose="020B0604020202020204" pitchFamily="34" charset="0"/>
            </a:endParaRPr>
          </a:p>
        </p:txBody>
      </p:sp>
      <p:sp>
        <p:nvSpPr>
          <p:cNvPr id="33795" name="Text Box 2">
            <a:extLst>
              <a:ext uri="{FF2B5EF4-FFF2-40B4-BE49-F238E27FC236}">
                <a16:creationId xmlns:a16="http://schemas.microsoft.com/office/drawing/2014/main" id="{8B11298F-0D20-2691-EE4B-E0E07CD3CFA2}"/>
              </a:ext>
            </a:extLst>
          </p:cNvPr>
          <p:cNvSpPr txBox="1">
            <a:spLocks noChangeArrowheads="1"/>
          </p:cNvSpPr>
          <p:nvPr/>
        </p:nvSpPr>
        <p:spPr bwMode="auto">
          <a:xfrm>
            <a:off x="1143000" y="533400"/>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Properties</a:t>
            </a:r>
            <a:endParaRPr lang="en-US" altLang="en-US" sz="2000"/>
          </a:p>
        </p:txBody>
      </p:sp>
      <p:sp>
        <p:nvSpPr>
          <p:cNvPr id="33796" name="Rectangle 3">
            <a:extLst>
              <a:ext uri="{FF2B5EF4-FFF2-40B4-BE49-F238E27FC236}">
                <a16:creationId xmlns:a16="http://schemas.microsoft.com/office/drawing/2014/main" id="{38916262-1728-F644-0FAC-64AF7CB9F82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7" name="Rectangle 4">
            <a:extLst>
              <a:ext uri="{FF2B5EF4-FFF2-40B4-BE49-F238E27FC236}">
                <a16:creationId xmlns:a16="http://schemas.microsoft.com/office/drawing/2014/main" id="{CC63673C-BA27-0467-CD52-6A3F2540683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8" name="Rectangle 5">
            <a:extLst>
              <a:ext uri="{FF2B5EF4-FFF2-40B4-BE49-F238E27FC236}">
                <a16:creationId xmlns:a16="http://schemas.microsoft.com/office/drawing/2014/main" id="{3D685982-1F04-CB18-64BC-A4A05621806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9" name="Rectangle 6">
            <a:extLst>
              <a:ext uri="{FF2B5EF4-FFF2-40B4-BE49-F238E27FC236}">
                <a16:creationId xmlns:a16="http://schemas.microsoft.com/office/drawing/2014/main" id="{B2B729E6-D6C2-BF16-793F-58EC8FA1D43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0" name="Rectangle 7">
            <a:extLst>
              <a:ext uri="{FF2B5EF4-FFF2-40B4-BE49-F238E27FC236}">
                <a16:creationId xmlns:a16="http://schemas.microsoft.com/office/drawing/2014/main" id="{ECF28EC6-8DCB-96EF-197A-CD3C991FC9B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1" name="Rectangle 8">
            <a:extLst>
              <a:ext uri="{FF2B5EF4-FFF2-40B4-BE49-F238E27FC236}">
                <a16:creationId xmlns:a16="http://schemas.microsoft.com/office/drawing/2014/main" id="{68F26C85-877B-27D8-D773-2BA9CF6A801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2" name="Rectangle 9">
            <a:extLst>
              <a:ext uri="{FF2B5EF4-FFF2-40B4-BE49-F238E27FC236}">
                <a16:creationId xmlns:a16="http://schemas.microsoft.com/office/drawing/2014/main" id="{DA548349-8788-A35F-FA0E-A02E88AEBF9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3" name="Text Box 10">
            <a:extLst>
              <a:ext uri="{FF2B5EF4-FFF2-40B4-BE49-F238E27FC236}">
                <a16:creationId xmlns:a16="http://schemas.microsoft.com/office/drawing/2014/main" id="{E38CE47A-0FDC-AA00-6FE3-8F77461AD59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33804" name="Line 16">
            <a:extLst>
              <a:ext uri="{FF2B5EF4-FFF2-40B4-BE49-F238E27FC236}">
                <a16:creationId xmlns:a16="http://schemas.microsoft.com/office/drawing/2014/main" id="{0C97C4F0-26E7-105D-FAF2-CB64648C72B8}"/>
              </a:ext>
            </a:extLst>
          </p:cNvPr>
          <p:cNvSpPr>
            <a:spLocks noChangeShapeType="1"/>
          </p:cNvSpPr>
          <p:nvPr/>
        </p:nvSpPr>
        <p:spPr bwMode="auto">
          <a:xfrm>
            <a:off x="457200" y="129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Line 17">
            <a:extLst>
              <a:ext uri="{FF2B5EF4-FFF2-40B4-BE49-F238E27FC236}">
                <a16:creationId xmlns:a16="http://schemas.microsoft.com/office/drawing/2014/main" id="{42975917-DE93-634D-1E5E-79063400CAB3}"/>
              </a:ext>
            </a:extLst>
          </p:cNvPr>
          <p:cNvSpPr>
            <a:spLocks noChangeShapeType="1"/>
          </p:cNvSpPr>
          <p:nvPr/>
        </p:nvSpPr>
        <p:spPr bwMode="auto">
          <a:xfrm>
            <a:off x="458788" y="5943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Rectangle 18">
            <a:extLst>
              <a:ext uri="{FF2B5EF4-FFF2-40B4-BE49-F238E27FC236}">
                <a16:creationId xmlns:a16="http://schemas.microsoft.com/office/drawing/2014/main" id="{BC55A3BE-94EB-608D-4D67-BE05F7CA9C7C}"/>
              </a:ext>
            </a:extLst>
          </p:cNvPr>
          <p:cNvSpPr>
            <a:spLocks noChangeArrowheads="1"/>
          </p:cNvSpPr>
          <p:nvPr/>
        </p:nvSpPr>
        <p:spPr bwMode="auto">
          <a:xfrm>
            <a:off x="518435" y="1431871"/>
            <a:ext cx="8077200" cy="452431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b="0" dirty="0">
                <a:latin typeface="Arial" panose="020B0604020202020204" pitchFamily="34" charset="0"/>
              </a:rPr>
              <a:t>Property 1: if a|1, then a = ±1.</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2: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b|a</a:t>
            </a:r>
            <a:r>
              <a:rPr lang="en-US" altLang="en-US" sz="3200" b="0" dirty="0">
                <a:latin typeface="Arial" panose="020B0604020202020204" pitchFamily="34" charset="0"/>
              </a:rPr>
              <a:t>, then a = ±b.</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3: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b|c</a:t>
            </a:r>
            <a:r>
              <a:rPr lang="en-US" altLang="en-US" sz="3200" b="0" dirty="0">
                <a:latin typeface="Arial" panose="020B0604020202020204" pitchFamily="34" charset="0"/>
              </a:rPr>
              <a:t>, then </a:t>
            </a:r>
            <a:r>
              <a:rPr lang="en-US" altLang="en-US" sz="3200" b="0" dirty="0" err="1">
                <a:latin typeface="Arial" panose="020B0604020202020204" pitchFamily="34" charset="0"/>
              </a:rPr>
              <a:t>a|c</a:t>
            </a:r>
            <a:r>
              <a:rPr lang="en-US" altLang="en-US" sz="3200" b="0" dirty="0">
                <a:latin typeface="Arial" panose="020B0604020202020204" pitchFamily="34" charset="0"/>
              </a:rPr>
              <a:t>.</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4: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a|c</a:t>
            </a:r>
            <a:r>
              <a:rPr lang="en-US" altLang="en-US" sz="3200" b="0" dirty="0">
                <a:latin typeface="Arial" panose="020B0604020202020204" pitchFamily="34" charset="0"/>
              </a:rPr>
              <a:t>, then </a:t>
            </a:r>
            <a:br>
              <a:rPr lang="en-US" altLang="en-US" sz="3200" b="0" dirty="0">
                <a:latin typeface="Arial" panose="020B0604020202020204" pitchFamily="34" charset="0"/>
              </a:rPr>
            </a:br>
            <a:r>
              <a:rPr lang="en-US" altLang="en-US" sz="3200" b="0" dirty="0">
                <a:latin typeface="Arial" panose="020B0604020202020204" pitchFamily="34" charset="0"/>
              </a:rPr>
              <a:t>                    a|(m × b + n × c), where m</a:t>
            </a:r>
            <a:br>
              <a:rPr lang="en-US" altLang="en-US" sz="3200" b="0" dirty="0">
                <a:latin typeface="Arial" panose="020B0604020202020204" pitchFamily="34" charset="0"/>
              </a:rPr>
            </a:br>
            <a:r>
              <a:rPr lang="en-US" altLang="en-US" sz="3200" b="0" dirty="0">
                <a:latin typeface="Arial" panose="020B0604020202020204" pitchFamily="34" charset="0"/>
              </a:rPr>
              <a:t>                    and n are arbitrary integers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48E2361B-867C-47AC-FE9D-DC3186E0400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7BDBEFC-1038-4B86-B421-CFD56C0CFDE9}" type="slidenum">
              <a:rPr lang="en-US" altLang="en-US" i="0" smtClean="0">
                <a:latin typeface="Arial" panose="020B0604020202020204" pitchFamily="34" charset="0"/>
              </a:rPr>
              <a:pPr/>
              <a:t>15</a:t>
            </a:fld>
            <a:endParaRPr lang="en-US" altLang="en-US" i="0">
              <a:latin typeface="Arial" panose="020B0604020202020204" pitchFamily="34" charset="0"/>
            </a:endParaRPr>
          </a:p>
        </p:txBody>
      </p:sp>
      <p:sp>
        <p:nvSpPr>
          <p:cNvPr id="35843" name="Text Box 2">
            <a:extLst>
              <a:ext uri="{FF2B5EF4-FFF2-40B4-BE49-F238E27FC236}">
                <a16:creationId xmlns:a16="http://schemas.microsoft.com/office/drawing/2014/main" id="{97D7193F-E67B-4A53-401A-3CB11494E33D}"/>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2.6</a:t>
            </a:r>
            <a:endParaRPr lang="en-US" altLang="en-US" sz="2000">
              <a:solidFill>
                <a:schemeClr val="bg1"/>
              </a:solidFill>
            </a:endParaRPr>
          </a:p>
        </p:txBody>
      </p:sp>
      <p:sp>
        <p:nvSpPr>
          <p:cNvPr id="35844" name="Rectangle 3">
            <a:extLst>
              <a:ext uri="{FF2B5EF4-FFF2-40B4-BE49-F238E27FC236}">
                <a16:creationId xmlns:a16="http://schemas.microsoft.com/office/drawing/2014/main" id="{0BE871E1-2CB3-ED4C-9869-753D0A56225F}"/>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5" name="Rectangle 4">
            <a:extLst>
              <a:ext uri="{FF2B5EF4-FFF2-40B4-BE49-F238E27FC236}">
                <a16:creationId xmlns:a16="http://schemas.microsoft.com/office/drawing/2014/main" id="{B22FE608-4857-FDBC-6931-34005B16B0F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6" name="Rectangle 5">
            <a:extLst>
              <a:ext uri="{FF2B5EF4-FFF2-40B4-BE49-F238E27FC236}">
                <a16:creationId xmlns:a16="http://schemas.microsoft.com/office/drawing/2014/main" id="{4C222795-6C24-A3F6-92B5-6FCC1EBDAF4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7" name="Rectangle 6">
            <a:extLst>
              <a:ext uri="{FF2B5EF4-FFF2-40B4-BE49-F238E27FC236}">
                <a16:creationId xmlns:a16="http://schemas.microsoft.com/office/drawing/2014/main" id="{0B1A70FC-3160-DD5F-820B-E228B4D0031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8" name="Rectangle 7">
            <a:extLst>
              <a:ext uri="{FF2B5EF4-FFF2-40B4-BE49-F238E27FC236}">
                <a16:creationId xmlns:a16="http://schemas.microsoft.com/office/drawing/2014/main" id="{4362A63A-6954-D0A4-2DA3-ED810A7D209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9" name="Rectangle 8">
            <a:extLst>
              <a:ext uri="{FF2B5EF4-FFF2-40B4-BE49-F238E27FC236}">
                <a16:creationId xmlns:a16="http://schemas.microsoft.com/office/drawing/2014/main" id="{766793C4-E0D2-5EBD-4833-BE39540C630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50" name="Rectangle 9">
            <a:extLst>
              <a:ext uri="{FF2B5EF4-FFF2-40B4-BE49-F238E27FC236}">
                <a16:creationId xmlns:a16="http://schemas.microsoft.com/office/drawing/2014/main" id="{F10985D3-3C32-B472-B3C6-C0A23F08998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51" name="Text Box 10">
            <a:extLst>
              <a:ext uri="{FF2B5EF4-FFF2-40B4-BE49-F238E27FC236}">
                <a16:creationId xmlns:a16="http://schemas.microsoft.com/office/drawing/2014/main" id="{4184F436-2786-E786-22E9-4E0637D6DC95}"/>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5852" name="Picture 16">
            <a:extLst>
              <a:ext uri="{FF2B5EF4-FFF2-40B4-BE49-F238E27FC236}">
                <a16:creationId xmlns:a16="http://schemas.microsoft.com/office/drawing/2014/main" id="{585164B5-2411-5471-5171-99979EDB6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5989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7">
            <a:extLst>
              <a:ext uri="{FF2B5EF4-FFF2-40B4-BE49-F238E27FC236}">
                <a16:creationId xmlns:a16="http://schemas.microsoft.com/office/drawing/2014/main" id="{41799549-2706-CA26-1D8E-226CCD8C0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2286000"/>
            <a:ext cx="64420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18">
            <a:extLst>
              <a:ext uri="{FF2B5EF4-FFF2-40B4-BE49-F238E27FC236}">
                <a16:creationId xmlns:a16="http://schemas.microsoft.com/office/drawing/2014/main" id="{6D1232D3-E4EC-98D4-4A2E-0AA164A61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33800"/>
            <a:ext cx="4311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5" name="Picture 19">
            <a:extLst>
              <a:ext uri="{FF2B5EF4-FFF2-40B4-BE49-F238E27FC236}">
                <a16:creationId xmlns:a16="http://schemas.microsoft.com/office/drawing/2014/main" id="{5A6F98E9-6B34-E52E-01EC-CC793266CD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950" y="4691063"/>
            <a:ext cx="560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6" name="Picture 20">
            <a:extLst>
              <a:ext uri="{FF2B5EF4-FFF2-40B4-BE49-F238E27FC236}">
                <a16:creationId xmlns:a16="http://schemas.microsoft.com/office/drawing/2014/main" id="{1FA6E04E-FBFC-5675-037E-C10003492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360988"/>
            <a:ext cx="6700838"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16</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143000" y="0"/>
            <a:ext cx="596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solidFill>
                  <a:schemeClr val="tx2"/>
                </a:solidFill>
              </a:rPr>
              <a:t>Prime Numbers </a:t>
            </a:r>
            <a:r>
              <a:rPr lang="en-US" altLang="en-US" sz="3200" b="0" i="0" dirty="0">
                <a:solidFill>
                  <a:schemeClr val="tx2"/>
                </a:solidFill>
                <a:latin typeface="Arial" panose="020B0604020202020204" pitchFamily="34" charset="0"/>
              </a:rPr>
              <a:t>(</a:t>
            </a:r>
            <a:r>
              <a:rPr lang="en-US" sz="3200" b="0" i="0" dirty="0">
                <a:solidFill>
                  <a:schemeClr val="tx2"/>
                </a:solidFill>
              </a:rPr>
              <a:t>§2.4 </a:t>
            </a:r>
            <a:r>
              <a:rPr lang="en-US" altLang="en-US" sz="3200" b="0" i="0" dirty="0">
                <a:solidFill>
                  <a:schemeClr val="tx2"/>
                </a:solidFill>
                <a:latin typeface="Arial" panose="020B0604020202020204" pitchFamily="34" charset="0"/>
              </a:rPr>
              <a:t>Stallings) </a:t>
            </a:r>
            <a:endParaRPr lang="en-US" altLang="en-US" sz="3200" dirty="0">
              <a:solidFill>
                <a:schemeClr val="tx2"/>
              </a:solidFill>
            </a:endParaRPr>
          </a:p>
        </p:txBody>
      </p:sp>
      <p:sp>
        <p:nvSpPr>
          <p:cNvPr id="3" name="TextBox 2">
            <a:extLst>
              <a:ext uri="{FF2B5EF4-FFF2-40B4-BE49-F238E27FC236}">
                <a16:creationId xmlns:a16="http://schemas.microsoft.com/office/drawing/2014/main" id="{5BA82B0C-3518-9013-74D6-F465D60BDADD}"/>
              </a:ext>
            </a:extLst>
          </p:cNvPr>
          <p:cNvSpPr txBox="1"/>
          <p:nvPr/>
        </p:nvSpPr>
        <p:spPr>
          <a:xfrm>
            <a:off x="393254" y="1182546"/>
            <a:ext cx="6845746" cy="523220"/>
          </a:xfrm>
          <a:prstGeom prst="rect">
            <a:avLst/>
          </a:prstGeom>
          <a:noFill/>
        </p:spPr>
        <p:txBody>
          <a:bodyPr wrap="square">
            <a:spAutoFit/>
          </a:bodyPr>
          <a:lstStyle/>
          <a:p>
            <a:r>
              <a:rPr lang="en-US" altLang="en-US" sz="2800" b="0" i="0" dirty="0">
                <a:latin typeface="Arial" panose="020B0604020202020204" pitchFamily="34" charset="0"/>
              </a:rPr>
              <a:t>What is a prime number?   </a:t>
            </a:r>
            <a:endParaRPr lang="en-US" sz="2800" dirty="0"/>
          </a:p>
        </p:txBody>
      </p:sp>
    </p:spTree>
    <p:extLst>
      <p:ext uri="{BB962C8B-B14F-4D97-AF65-F5344CB8AC3E}">
        <p14:creationId xmlns:p14="http://schemas.microsoft.com/office/powerpoint/2010/main" val="265421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17</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095376" y="-19625"/>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solidFill>
                  <a:schemeClr val="tx2"/>
                </a:solidFill>
              </a:rPr>
              <a:t>Prime Numbers </a:t>
            </a:r>
            <a:r>
              <a:rPr lang="en-US" altLang="en-US" sz="3200" b="0" i="0" dirty="0">
                <a:solidFill>
                  <a:schemeClr val="tx2"/>
                </a:solidFill>
                <a:latin typeface="Arial" panose="020B0604020202020204" pitchFamily="34" charset="0"/>
              </a:rPr>
              <a:t>(</a:t>
            </a:r>
            <a:r>
              <a:rPr lang="en-US" sz="3200" b="0" i="0" dirty="0">
                <a:solidFill>
                  <a:schemeClr val="tx2"/>
                </a:solidFill>
              </a:rPr>
              <a:t>§2.4 </a:t>
            </a:r>
            <a:r>
              <a:rPr lang="en-US" altLang="en-US" sz="3200" b="0" i="0" dirty="0">
                <a:solidFill>
                  <a:schemeClr val="tx2"/>
                </a:solidFill>
                <a:latin typeface="Arial" panose="020B0604020202020204" pitchFamily="34" charset="0"/>
              </a:rPr>
              <a:t>Stallings) </a:t>
            </a:r>
            <a:endParaRPr lang="en-US" altLang="en-US" sz="3200" dirty="0">
              <a:solidFill>
                <a:schemeClr val="tx2"/>
              </a:solidFill>
            </a:endParaRPr>
          </a:p>
        </p:txBody>
      </p:sp>
      <p:sp>
        <p:nvSpPr>
          <p:cNvPr id="37900" name="Line 14">
            <a:extLst>
              <a:ext uri="{FF2B5EF4-FFF2-40B4-BE49-F238E27FC236}">
                <a16:creationId xmlns:a16="http://schemas.microsoft.com/office/drawing/2014/main" id="{DA78D130-6BA5-6165-5C78-3F3C259BEB0B}"/>
              </a:ext>
            </a:extLst>
          </p:cNvPr>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B1ADD648-CA5B-DF03-406C-59C0C20DE031}"/>
              </a:ext>
            </a:extLst>
          </p:cNvPr>
          <p:cNvSpPr>
            <a:spLocks noChangeShapeType="1"/>
          </p:cNvSpPr>
          <p:nvPr/>
        </p:nvSpPr>
        <p:spPr bwMode="auto">
          <a:xfrm>
            <a:off x="490538" y="4114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7A1C0878-BCFA-FDC1-8215-15A31F57372C}"/>
              </a:ext>
            </a:extLst>
          </p:cNvPr>
          <p:cNvSpPr>
            <a:spLocks noChangeArrowheads="1"/>
          </p:cNvSpPr>
          <p:nvPr/>
        </p:nvSpPr>
        <p:spPr bwMode="auto">
          <a:xfrm>
            <a:off x="495300" y="2454275"/>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b="0" i="0" dirty="0">
                <a:latin typeface="Arial" panose="020B0604020202020204" pitchFamily="34" charset="0"/>
              </a:rPr>
              <a:t>An integer </a:t>
            </a:r>
            <a:r>
              <a:rPr lang="en-US" altLang="en-US" sz="3200" b="0" dirty="0">
                <a:latin typeface="Arial" panose="020B0604020202020204" pitchFamily="34" charset="0"/>
              </a:rPr>
              <a:t>p</a:t>
            </a:r>
            <a:r>
              <a:rPr lang="en-US" altLang="en-US" sz="3200" b="0" i="0" dirty="0">
                <a:latin typeface="Arial" panose="020B0604020202020204" pitchFamily="34" charset="0"/>
              </a:rPr>
              <a:t> &gt; 1 is called a </a:t>
            </a:r>
            <a:r>
              <a:rPr lang="en-US" altLang="en-US" sz="3200" b="0" dirty="0">
                <a:latin typeface="Arial" panose="020B0604020202020204" pitchFamily="34" charset="0"/>
              </a:rPr>
              <a:t>prime </a:t>
            </a:r>
            <a:r>
              <a:rPr lang="en-US" altLang="en-US" sz="3200" b="0" i="0" dirty="0">
                <a:latin typeface="Arial" panose="020B0604020202020204" pitchFamily="34" charset="0"/>
              </a:rPr>
              <a:t>if it has exactly two positive divisors, 1 and </a:t>
            </a:r>
            <a:r>
              <a:rPr lang="en-US" altLang="en-US" sz="3200" b="0" dirty="0">
                <a:latin typeface="Arial" panose="020B0604020202020204" pitchFamily="34" charset="0"/>
              </a:rPr>
              <a:t>n </a:t>
            </a:r>
            <a:r>
              <a:rPr lang="en-US" altLang="en-US" sz="3200" b="0" i="0" dirty="0">
                <a:latin typeface="Arial" panose="020B0604020202020204" pitchFamily="34" charset="0"/>
              </a:rPr>
              <a:t>itself.</a:t>
            </a:r>
          </a:p>
          <a:p>
            <a:r>
              <a:rPr lang="en-US" altLang="en-US" sz="3200" b="0" i="0" dirty="0">
                <a:latin typeface="Arial" panose="020B0604020202020204" pitchFamily="34" charset="0"/>
              </a:rPr>
              <a:t>If </a:t>
            </a:r>
            <a:r>
              <a:rPr lang="en-US" altLang="en-US" sz="3200" b="0" dirty="0">
                <a:latin typeface="Arial" panose="020B0604020202020204" pitchFamily="34" charset="0"/>
              </a:rPr>
              <a:t>n</a:t>
            </a:r>
            <a:r>
              <a:rPr lang="en-US" altLang="en-US" sz="3200" b="0" i="0" dirty="0">
                <a:latin typeface="Arial" panose="020B0604020202020204" pitchFamily="34" charset="0"/>
              </a:rPr>
              <a:t> &gt; 1 is called </a:t>
            </a:r>
            <a:r>
              <a:rPr lang="en-US" altLang="en-US" sz="3200" b="0" dirty="0">
                <a:latin typeface="Arial" panose="020B0604020202020204" pitchFamily="34" charset="0"/>
              </a:rPr>
              <a:t>composite </a:t>
            </a:r>
            <a:r>
              <a:rPr lang="en-US" altLang="en-US" sz="3200" b="0" i="0" dirty="0">
                <a:latin typeface="Arial" panose="020B0604020202020204" pitchFamily="34" charset="0"/>
              </a:rPr>
              <a:t>if it is not prime. </a:t>
            </a:r>
          </a:p>
        </p:txBody>
      </p:sp>
      <p:sp>
        <p:nvSpPr>
          <p:cNvPr id="3" name="TextBox 2">
            <a:extLst>
              <a:ext uri="{FF2B5EF4-FFF2-40B4-BE49-F238E27FC236}">
                <a16:creationId xmlns:a16="http://schemas.microsoft.com/office/drawing/2014/main" id="{5BA82B0C-3518-9013-74D6-F465D60BDADD}"/>
              </a:ext>
            </a:extLst>
          </p:cNvPr>
          <p:cNvSpPr txBox="1"/>
          <p:nvPr/>
        </p:nvSpPr>
        <p:spPr>
          <a:xfrm>
            <a:off x="376114" y="1713567"/>
            <a:ext cx="4577136" cy="523220"/>
          </a:xfrm>
          <a:prstGeom prst="rect">
            <a:avLst/>
          </a:prstGeom>
          <a:noFill/>
        </p:spPr>
        <p:txBody>
          <a:bodyPr wrap="square">
            <a:spAutoFit/>
          </a:bodyPr>
          <a:lstStyle/>
          <a:p>
            <a:r>
              <a:rPr lang="en-US" altLang="en-US" sz="2800" b="0" i="0" dirty="0">
                <a:latin typeface="Arial" panose="020B0604020202020204" pitchFamily="34" charset="0"/>
              </a:rPr>
              <a:t>Definition:</a:t>
            </a:r>
            <a:endParaRPr lang="en-US" sz="2800" dirty="0"/>
          </a:p>
        </p:txBody>
      </p:sp>
    </p:spTree>
    <p:extLst>
      <p:ext uri="{BB962C8B-B14F-4D97-AF65-F5344CB8AC3E}">
        <p14:creationId xmlns:p14="http://schemas.microsoft.com/office/powerpoint/2010/main" val="245280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18</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143000" y="0"/>
            <a:ext cx="19623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t>Continued</a:t>
            </a:r>
          </a:p>
        </p:txBody>
      </p:sp>
      <p:sp>
        <p:nvSpPr>
          <p:cNvPr id="37900" name="Line 14">
            <a:extLst>
              <a:ext uri="{FF2B5EF4-FFF2-40B4-BE49-F238E27FC236}">
                <a16:creationId xmlns:a16="http://schemas.microsoft.com/office/drawing/2014/main" id="{DA78D130-6BA5-6165-5C78-3F3C259BEB0B}"/>
              </a:ext>
            </a:extLst>
          </p:cNvPr>
          <p:cNvSpPr>
            <a:spLocks noChangeShapeType="1"/>
          </p:cNvSpPr>
          <p:nvPr/>
        </p:nvSpPr>
        <p:spPr bwMode="auto">
          <a:xfrm>
            <a:off x="446088" y="1944718"/>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B1ADD648-CA5B-DF03-406C-59C0C20DE031}"/>
              </a:ext>
            </a:extLst>
          </p:cNvPr>
          <p:cNvSpPr>
            <a:spLocks noChangeShapeType="1"/>
          </p:cNvSpPr>
          <p:nvPr/>
        </p:nvSpPr>
        <p:spPr bwMode="auto">
          <a:xfrm>
            <a:off x="461498"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7A1C0878-BCFA-FDC1-8215-15A31F57372C}"/>
              </a:ext>
            </a:extLst>
          </p:cNvPr>
          <p:cNvSpPr>
            <a:spLocks noChangeArrowheads="1"/>
          </p:cNvSpPr>
          <p:nvPr/>
        </p:nvSpPr>
        <p:spPr bwMode="auto">
          <a:xfrm>
            <a:off x="484188" y="2036793"/>
            <a:ext cx="8077200" cy="138499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dirty="0">
                <a:latin typeface="Arial" panose="020B0604020202020204" pitchFamily="34" charset="0"/>
              </a:rPr>
              <a:t>The Fundamental Theorem of Arithmetic: </a:t>
            </a:r>
            <a:r>
              <a:rPr lang="en-US" altLang="en-US" sz="2800" b="0" dirty="0">
                <a:latin typeface="Arial" panose="020B0604020202020204" pitchFamily="34" charset="0"/>
              </a:rPr>
              <a:t>Every integer n &gt; 1 is either a prime or can be written uniquely as a product of primes.</a:t>
            </a:r>
            <a:endParaRPr lang="en-US" altLang="en-US" sz="3200" b="0" dirty="0">
              <a:latin typeface="Arial" panose="020B0604020202020204" pitchFamily="34" charset="0"/>
            </a:endParaRPr>
          </a:p>
        </p:txBody>
      </p:sp>
      <p:grpSp>
        <p:nvGrpSpPr>
          <p:cNvPr id="37903" name="Group 17">
            <a:extLst>
              <a:ext uri="{FF2B5EF4-FFF2-40B4-BE49-F238E27FC236}">
                <a16:creationId xmlns:a16="http://schemas.microsoft.com/office/drawing/2014/main" id="{A858891E-8644-3AD8-EB2B-1A8CC070D9E7}"/>
              </a:ext>
            </a:extLst>
          </p:cNvPr>
          <p:cNvGrpSpPr>
            <a:grpSpLocks/>
          </p:cNvGrpSpPr>
          <p:nvPr/>
        </p:nvGrpSpPr>
        <p:grpSpPr bwMode="auto">
          <a:xfrm>
            <a:off x="446088" y="1301781"/>
            <a:ext cx="1143000" cy="566737"/>
            <a:chOff x="1200" y="1248"/>
            <a:chExt cx="720" cy="357"/>
          </a:xfrm>
        </p:grpSpPr>
        <p:pic>
          <p:nvPicPr>
            <p:cNvPr id="37904" name="Picture 18">
              <a:extLst>
                <a:ext uri="{FF2B5EF4-FFF2-40B4-BE49-F238E27FC236}">
                  <a16:creationId xmlns:a16="http://schemas.microsoft.com/office/drawing/2014/main" id="{FDCCBAC2-09EB-76DE-5515-EFE01F531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5" name="Text Box 19">
              <a:extLst>
                <a:ext uri="{FF2B5EF4-FFF2-40B4-BE49-F238E27FC236}">
                  <a16:creationId xmlns:a16="http://schemas.microsoft.com/office/drawing/2014/main" id="{5BB2AE8E-FC74-8CC4-580F-AED928917D4E}"/>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
        <p:nvSpPr>
          <p:cNvPr id="2" name="Text Box 17">
            <a:extLst>
              <a:ext uri="{FF2B5EF4-FFF2-40B4-BE49-F238E27FC236}">
                <a16:creationId xmlns:a16="http://schemas.microsoft.com/office/drawing/2014/main" id="{6948072A-337B-A607-86EF-B72F1402D9B8}"/>
              </a:ext>
            </a:extLst>
          </p:cNvPr>
          <p:cNvSpPr txBox="1">
            <a:spLocks noChangeArrowheads="1"/>
          </p:cNvSpPr>
          <p:nvPr/>
        </p:nvSpPr>
        <p:spPr bwMode="auto">
          <a:xfrm>
            <a:off x="461498" y="3684440"/>
            <a:ext cx="6977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Example:</a:t>
            </a:r>
            <a:br>
              <a:rPr lang="en-US" altLang="en-US" sz="2400" i="0" dirty="0">
                <a:solidFill>
                  <a:schemeClr val="folHlink"/>
                </a:solidFill>
              </a:rPr>
            </a:br>
            <a:r>
              <a:rPr lang="en-US" altLang="en-US" sz="2400" i="0" dirty="0"/>
              <a:t>Find the prime factorization of n = 54 and 300</a:t>
            </a:r>
          </a:p>
          <a:p>
            <a:r>
              <a:rPr lang="en-US" altLang="en-US" sz="2400" i="0" dirty="0"/>
              <a:t> </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AEDB-B323-2706-36C5-D6A7E661F3A4}"/>
            </a:ext>
          </a:extLst>
        </p:cNvPr>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832C44E3-0B80-747A-3CED-BEB161962F6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19</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BED049B6-C8A6-70BF-5086-17A6223B2F57}"/>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BCE1FB0F-CFCC-FC6A-55E8-9819213FA60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4649A21-1305-ED46-345C-6BC2511C4A3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CA44E31E-6396-3F95-4A7C-49D5FB3B201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CADF7BDE-C057-3876-242C-0180DB07605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FD6BDB2D-C553-06A0-17BA-57390148715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6EC7971B-AC24-CC48-720B-2153547D1B2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E47BC9EB-FF1E-7471-FECA-4DC3910D740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4E5D8592-1F84-F409-79A1-9A50173222EF}"/>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t>2.1.4   Continued</a:t>
            </a:r>
          </a:p>
        </p:txBody>
      </p:sp>
      <p:sp>
        <p:nvSpPr>
          <p:cNvPr id="37900" name="Line 14">
            <a:extLst>
              <a:ext uri="{FF2B5EF4-FFF2-40B4-BE49-F238E27FC236}">
                <a16:creationId xmlns:a16="http://schemas.microsoft.com/office/drawing/2014/main" id="{CF7A23C1-D1D2-855C-D520-E5319AB2091D}"/>
              </a:ext>
            </a:extLst>
          </p:cNvPr>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3179C8B1-ABB1-3B35-82F2-866C22EB7A4A}"/>
              </a:ext>
            </a:extLst>
          </p:cNvPr>
          <p:cNvSpPr>
            <a:spLocks noChangeShapeType="1"/>
          </p:cNvSpPr>
          <p:nvPr/>
        </p:nvSpPr>
        <p:spPr bwMode="auto">
          <a:xfrm>
            <a:off x="457200" y="5562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DDAAE5C4-8C97-7C37-1C1D-5384024464BB}"/>
              </a:ext>
            </a:extLst>
          </p:cNvPr>
          <p:cNvSpPr>
            <a:spLocks noChangeArrowheads="1"/>
          </p:cNvSpPr>
          <p:nvPr/>
        </p:nvSpPr>
        <p:spPr bwMode="auto">
          <a:xfrm>
            <a:off x="495300" y="2454275"/>
            <a:ext cx="8077200" cy="304698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latin typeface="Arial" panose="020B0604020202020204" pitchFamily="34" charset="0"/>
              </a:rPr>
              <a:t>Fact 1: </a:t>
            </a:r>
            <a:r>
              <a:rPr lang="en-US" altLang="en-US" sz="3200" b="0" dirty="0">
                <a:latin typeface="Arial" panose="020B0604020202020204" pitchFamily="34" charset="0"/>
              </a:rPr>
              <a:t>The integer 1 has only one positive divisor, itself.</a:t>
            </a:r>
          </a:p>
          <a:p>
            <a:endParaRPr lang="en-US" altLang="en-US" sz="3200" dirty="0">
              <a:latin typeface="Arial" panose="020B0604020202020204" pitchFamily="34" charset="0"/>
            </a:endParaRPr>
          </a:p>
          <a:p>
            <a:r>
              <a:rPr lang="en-US" altLang="en-US" sz="3200" dirty="0">
                <a:latin typeface="Arial" panose="020B0604020202020204" pitchFamily="34" charset="0"/>
              </a:rPr>
              <a:t>Fact 2: </a:t>
            </a:r>
            <a:r>
              <a:rPr lang="en-US" altLang="en-US" sz="3200" b="0" dirty="0">
                <a:latin typeface="Arial" panose="020B0604020202020204" pitchFamily="34" charset="0"/>
              </a:rPr>
              <a:t>Any positive integer has at least </a:t>
            </a:r>
          </a:p>
          <a:p>
            <a:r>
              <a:rPr lang="en-US" altLang="en-US" sz="3200" b="0" dirty="0">
                <a:latin typeface="Arial" panose="020B0604020202020204" pitchFamily="34" charset="0"/>
              </a:rPr>
              <a:t>             two divisors, 1 and itself (but it</a:t>
            </a:r>
            <a:br>
              <a:rPr lang="en-US" altLang="en-US" sz="3200" b="0" dirty="0">
                <a:latin typeface="Arial" panose="020B0604020202020204" pitchFamily="34" charset="0"/>
              </a:rPr>
            </a:br>
            <a:r>
              <a:rPr lang="en-US" altLang="en-US" sz="3200" b="0" dirty="0">
                <a:latin typeface="Arial" panose="020B0604020202020204" pitchFamily="34" charset="0"/>
              </a:rPr>
              <a:t>             can have more).</a:t>
            </a:r>
          </a:p>
        </p:txBody>
      </p:sp>
      <p:grpSp>
        <p:nvGrpSpPr>
          <p:cNvPr id="37903" name="Group 17">
            <a:extLst>
              <a:ext uri="{FF2B5EF4-FFF2-40B4-BE49-F238E27FC236}">
                <a16:creationId xmlns:a16="http://schemas.microsoft.com/office/drawing/2014/main" id="{11C70BD0-64BE-89B3-11B5-CA28F8EBCB63}"/>
              </a:ext>
            </a:extLst>
          </p:cNvPr>
          <p:cNvGrpSpPr>
            <a:grpSpLocks/>
          </p:cNvGrpSpPr>
          <p:nvPr/>
        </p:nvGrpSpPr>
        <p:grpSpPr bwMode="auto">
          <a:xfrm>
            <a:off x="457200" y="1719263"/>
            <a:ext cx="1143000" cy="566737"/>
            <a:chOff x="1200" y="1248"/>
            <a:chExt cx="720" cy="357"/>
          </a:xfrm>
        </p:grpSpPr>
        <p:pic>
          <p:nvPicPr>
            <p:cNvPr id="37904" name="Picture 18">
              <a:extLst>
                <a:ext uri="{FF2B5EF4-FFF2-40B4-BE49-F238E27FC236}">
                  <a16:creationId xmlns:a16="http://schemas.microsoft.com/office/drawing/2014/main" id="{8A8BA60B-EDD1-1050-A458-68560FDE2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5" name="Text Box 19">
              <a:extLst>
                <a:ext uri="{FF2B5EF4-FFF2-40B4-BE49-F238E27FC236}">
                  <a16:creationId xmlns:a16="http://schemas.microsoft.com/office/drawing/2014/main" id="{FB69A3C8-300D-8603-76BD-99F5A2ED08B7}"/>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Tree>
    <p:extLst>
      <p:ext uri="{BB962C8B-B14F-4D97-AF65-F5344CB8AC3E}">
        <p14:creationId xmlns:p14="http://schemas.microsoft.com/office/powerpoint/2010/main" val="391598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a:extLst>
              <a:ext uri="{FF2B5EF4-FFF2-40B4-BE49-F238E27FC236}">
                <a16:creationId xmlns:a16="http://schemas.microsoft.com/office/drawing/2014/main" id="{AC437A2F-7AA5-FD40-F066-4731D990C53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1AA01B7-E9A1-4D89-BF4C-A8F2320C2A01}" type="slidenum">
              <a:rPr lang="en-US" altLang="en-US" i="0" smtClean="0">
                <a:latin typeface="Arial" panose="020B0604020202020204" pitchFamily="34" charset="0"/>
              </a:rPr>
              <a:pPr/>
              <a:t>2</a:t>
            </a:fld>
            <a:endParaRPr lang="en-US" altLang="en-US" i="0">
              <a:latin typeface="Arial" panose="020B0604020202020204" pitchFamily="34" charset="0"/>
            </a:endParaRPr>
          </a:p>
        </p:txBody>
      </p:sp>
      <p:sp>
        <p:nvSpPr>
          <p:cNvPr id="7171" name="Rectangle 2">
            <a:extLst>
              <a:ext uri="{FF2B5EF4-FFF2-40B4-BE49-F238E27FC236}">
                <a16:creationId xmlns:a16="http://schemas.microsoft.com/office/drawing/2014/main" id="{D1674F0A-38EA-9A45-CD6A-C4B8BBD32049}"/>
              </a:ext>
            </a:extLst>
          </p:cNvPr>
          <p:cNvSpPr>
            <a:spLocks noChangeArrowheads="1"/>
          </p:cNvSpPr>
          <p:nvPr/>
        </p:nvSpPr>
        <p:spPr bwMode="auto">
          <a:xfrm>
            <a:off x="304800" y="1143000"/>
            <a:ext cx="8534400" cy="35640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spcAft>
                <a:spcPct val="60000"/>
              </a:spcAft>
              <a:buFont typeface="Wingdings" panose="05000000000000000000" pitchFamily="2" charset="2"/>
              <a:buChar char="q"/>
            </a:pPr>
            <a:r>
              <a:rPr lang="en-US" altLang="en-US" sz="2400" i="0" dirty="0"/>
              <a:t> </a:t>
            </a:r>
            <a:r>
              <a:rPr lang="en-US" altLang="en-US" sz="2400" b="0" i="0" dirty="0"/>
              <a:t>To review integer arithmetic and divisibility</a:t>
            </a:r>
          </a:p>
          <a:p>
            <a:pPr algn="just">
              <a:spcAft>
                <a:spcPct val="60000"/>
              </a:spcAft>
              <a:buFont typeface="Wingdings" panose="05000000000000000000" pitchFamily="2" charset="2"/>
              <a:buChar char="q"/>
            </a:pPr>
            <a:r>
              <a:rPr lang="en-US" altLang="en-US" sz="2400" b="0" i="0" dirty="0"/>
              <a:t> To emphasize the importance of modular arithmetic and </a:t>
            </a:r>
            <a:br>
              <a:rPr lang="en-US" altLang="en-US" sz="2400" b="0" i="0" dirty="0"/>
            </a:br>
            <a:r>
              <a:rPr lang="en-US" altLang="en-US" sz="2400" b="0" i="0" dirty="0"/>
              <a:t>     the modulo operator, because they are extensively used in</a:t>
            </a:r>
            <a:br>
              <a:rPr lang="en-US" altLang="en-US" sz="2400" b="0" i="0" dirty="0"/>
            </a:br>
            <a:r>
              <a:rPr lang="en-US" altLang="en-US" sz="2400" b="0" i="0" dirty="0"/>
              <a:t>     cryptography</a:t>
            </a:r>
          </a:p>
          <a:p>
            <a:pPr algn="just">
              <a:spcAft>
                <a:spcPct val="60000"/>
              </a:spcAft>
            </a:pPr>
            <a:endParaRPr lang="en-US" altLang="en-US" sz="2400" i="0" dirty="0"/>
          </a:p>
          <a:p>
            <a:pPr algn="just">
              <a:spcAft>
                <a:spcPct val="60000"/>
              </a:spcAft>
            </a:pPr>
            <a:r>
              <a:rPr lang="en-US" altLang="en-US" sz="2400" i="0" dirty="0"/>
              <a:t>Note:  </a:t>
            </a:r>
            <a:r>
              <a:rPr lang="en-US" altLang="en-US" sz="2400" b="0" i="0" dirty="0"/>
              <a:t>Inquiry-Based Learning (IBL) will be used.</a:t>
            </a:r>
          </a:p>
          <a:p>
            <a:pPr algn="just">
              <a:spcAft>
                <a:spcPct val="60000"/>
              </a:spcAft>
            </a:pPr>
            <a:endParaRPr lang="en-US" altLang="en-US" sz="2400" i="0" dirty="0"/>
          </a:p>
        </p:txBody>
      </p:sp>
      <p:sp>
        <p:nvSpPr>
          <p:cNvPr id="7172" name="Rectangle 3">
            <a:extLst>
              <a:ext uri="{FF2B5EF4-FFF2-40B4-BE49-F238E27FC236}">
                <a16:creationId xmlns:a16="http://schemas.microsoft.com/office/drawing/2014/main" id="{EADF7D78-BC0C-98FC-A09F-1A092F682F1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3" name="Rectangle 4">
            <a:extLst>
              <a:ext uri="{FF2B5EF4-FFF2-40B4-BE49-F238E27FC236}">
                <a16:creationId xmlns:a16="http://schemas.microsoft.com/office/drawing/2014/main" id="{633B1367-C780-FA03-FC85-7062B72DE1A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4" name="Rectangle 5">
            <a:extLst>
              <a:ext uri="{FF2B5EF4-FFF2-40B4-BE49-F238E27FC236}">
                <a16:creationId xmlns:a16="http://schemas.microsoft.com/office/drawing/2014/main" id="{D353DFBC-1F99-A750-DA1D-A98E0D4459D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5" name="Rectangle 6">
            <a:extLst>
              <a:ext uri="{FF2B5EF4-FFF2-40B4-BE49-F238E27FC236}">
                <a16:creationId xmlns:a16="http://schemas.microsoft.com/office/drawing/2014/main" id="{0C12B626-5BFD-2BE6-B74E-32ECD6580CE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6" name="Rectangle 7">
            <a:extLst>
              <a:ext uri="{FF2B5EF4-FFF2-40B4-BE49-F238E27FC236}">
                <a16:creationId xmlns:a16="http://schemas.microsoft.com/office/drawing/2014/main" id="{D927B0A6-2FAA-4216-341D-B4F4060E722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7" name="Rectangle 8">
            <a:extLst>
              <a:ext uri="{FF2B5EF4-FFF2-40B4-BE49-F238E27FC236}">
                <a16:creationId xmlns:a16="http://schemas.microsoft.com/office/drawing/2014/main" id="{B2611F6A-863F-2817-D0E2-1CBCFFE63C8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8" name="Rectangle 9">
            <a:extLst>
              <a:ext uri="{FF2B5EF4-FFF2-40B4-BE49-F238E27FC236}">
                <a16:creationId xmlns:a16="http://schemas.microsoft.com/office/drawing/2014/main" id="{AC5F1886-8A27-C7B7-298A-D6F72A4019C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9" name="Rectangle 10">
            <a:extLst>
              <a:ext uri="{FF2B5EF4-FFF2-40B4-BE49-F238E27FC236}">
                <a16:creationId xmlns:a16="http://schemas.microsoft.com/office/drawing/2014/main" id="{0FD5FA16-76DE-CE1E-885A-75EE2BA9DCBF}"/>
              </a:ext>
            </a:extLst>
          </p:cNvPr>
          <p:cNvSpPr>
            <a:spLocks noChangeArrowheads="1"/>
          </p:cNvSpPr>
          <p:nvPr/>
        </p:nvSpPr>
        <p:spPr bwMode="auto">
          <a:xfrm>
            <a:off x="1219200" y="5476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a:solidFill>
                  <a:schemeClr val="hlink"/>
                </a:solidFill>
              </a:rPr>
              <a:t>Objectives</a:t>
            </a:r>
          </a:p>
        </p:txBody>
      </p:sp>
      <p:sp>
        <p:nvSpPr>
          <p:cNvPr id="7180" name="Rectangle 11">
            <a:extLst>
              <a:ext uri="{FF2B5EF4-FFF2-40B4-BE49-F238E27FC236}">
                <a16:creationId xmlns:a16="http://schemas.microsoft.com/office/drawing/2014/main" id="{A081C11C-C4E1-7FDE-3F8A-F6A87543D56F}"/>
              </a:ext>
            </a:extLst>
          </p:cNvPr>
          <p:cNvSpPr>
            <a:spLocks noChangeArrowheads="1"/>
          </p:cNvSpPr>
          <p:nvPr/>
        </p:nvSpPr>
        <p:spPr bwMode="auto">
          <a:xfrm>
            <a:off x="1066800" y="49213"/>
            <a:ext cx="182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a:solidFill>
                  <a:schemeClr val="tx2"/>
                </a:solidFill>
                <a:latin typeface="Arial" panose="020B0604020202020204" pitchFamily="34" charset="0"/>
              </a:rPr>
              <a:t>Chapter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51A9C88A-B8C4-F0FE-D23F-08928031DB6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1A9A8D1-D24E-407A-A98C-90EFFAA7F82F}" type="slidenum">
              <a:rPr lang="en-US" altLang="en-US" i="0" smtClean="0">
                <a:latin typeface="Arial" panose="020B0604020202020204" pitchFamily="34" charset="0"/>
              </a:rPr>
              <a:pPr/>
              <a:t>20</a:t>
            </a:fld>
            <a:endParaRPr lang="en-US" altLang="en-US" i="0">
              <a:latin typeface="Arial" panose="020B0604020202020204" pitchFamily="34" charset="0"/>
            </a:endParaRPr>
          </a:p>
        </p:txBody>
      </p:sp>
      <p:sp>
        <p:nvSpPr>
          <p:cNvPr id="39939" name="Rectangle 3">
            <a:extLst>
              <a:ext uri="{FF2B5EF4-FFF2-40B4-BE49-F238E27FC236}">
                <a16:creationId xmlns:a16="http://schemas.microsoft.com/office/drawing/2014/main" id="{6618A7B6-4E31-86A6-77F6-F52A00341F9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0" name="Rectangle 4">
            <a:extLst>
              <a:ext uri="{FF2B5EF4-FFF2-40B4-BE49-F238E27FC236}">
                <a16:creationId xmlns:a16="http://schemas.microsoft.com/office/drawing/2014/main" id="{016228AE-FE0D-2965-A9FF-43A417E8D16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1" name="Rectangle 5">
            <a:extLst>
              <a:ext uri="{FF2B5EF4-FFF2-40B4-BE49-F238E27FC236}">
                <a16:creationId xmlns:a16="http://schemas.microsoft.com/office/drawing/2014/main" id="{75F3F273-A984-F84E-54B9-306912A8CC5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2" name="Rectangle 6">
            <a:extLst>
              <a:ext uri="{FF2B5EF4-FFF2-40B4-BE49-F238E27FC236}">
                <a16:creationId xmlns:a16="http://schemas.microsoft.com/office/drawing/2014/main" id="{B3A03C7F-1446-22BF-029D-AA0D0E1ED2F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3" name="Rectangle 7">
            <a:extLst>
              <a:ext uri="{FF2B5EF4-FFF2-40B4-BE49-F238E27FC236}">
                <a16:creationId xmlns:a16="http://schemas.microsoft.com/office/drawing/2014/main" id="{B07CE687-453B-8052-05C6-D4886ADCCE3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4" name="Rectangle 8">
            <a:extLst>
              <a:ext uri="{FF2B5EF4-FFF2-40B4-BE49-F238E27FC236}">
                <a16:creationId xmlns:a16="http://schemas.microsoft.com/office/drawing/2014/main" id="{E69AA321-807C-9146-17FD-9C62DF4BFF7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5" name="Rectangle 9">
            <a:extLst>
              <a:ext uri="{FF2B5EF4-FFF2-40B4-BE49-F238E27FC236}">
                <a16:creationId xmlns:a16="http://schemas.microsoft.com/office/drawing/2014/main" id="{9EFD1EDC-0ABA-7673-17EC-AA427C5ABF5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6" name="Text Box 10">
            <a:extLst>
              <a:ext uri="{FF2B5EF4-FFF2-40B4-BE49-F238E27FC236}">
                <a16:creationId xmlns:a16="http://schemas.microsoft.com/office/drawing/2014/main" id="{1F24E1D3-46A0-6B2F-F4C8-172F146D392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9947" name="Picture 16">
            <a:extLst>
              <a:ext uri="{FF2B5EF4-FFF2-40B4-BE49-F238E27FC236}">
                <a16:creationId xmlns:a16="http://schemas.microsoft.com/office/drawing/2014/main" id="{0434BFF1-43D9-9CC5-06FF-F6F4349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057400"/>
            <a:ext cx="8620125" cy="341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8" name="Text Box 17">
            <a:extLst>
              <a:ext uri="{FF2B5EF4-FFF2-40B4-BE49-F238E27FC236}">
                <a16:creationId xmlns:a16="http://schemas.microsoft.com/office/drawing/2014/main" id="{6012DEFE-09A3-85A0-A025-0CC105A1C4E2}"/>
              </a:ext>
            </a:extLst>
          </p:cNvPr>
          <p:cNvSpPr txBox="1">
            <a:spLocks noChangeArrowheads="1"/>
          </p:cNvSpPr>
          <p:nvPr/>
        </p:nvSpPr>
        <p:spPr bwMode="auto">
          <a:xfrm>
            <a:off x="1143000" y="533400"/>
            <a:ext cx="507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2.6  </a:t>
            </a:r>
            <a:r>
              <a:rPr lang="en-US" altLang="en-US" sz="2000"/>
              <a:t>Common divisors of two integers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263E1B6-0BB1-9F2A-BDF9-76F20D28D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A453F9-3DED-4376-B02F-B6E8EA9FDCD0}" type="slidenum">
              <a:rPr lang="en-US" altLang="en-US" i="0" smtClean="0">
                <a:latin typeface="Arial" panose="020B0604020202020204" pitchFamily="34" charset="0"/>
              </a:rPr>
              <a:pPr/>
              <a:t>21</a:t>
            </a:fld>
            <a:endParaRPr lang="en-US" altLang="en-US" i="0">
              <a:latin typeface="Arial" panose="020B0604020202020204" pitchFamily="34" charset="0"/>
            </a:endParaRPr>
          </a:p>
        </p:txBody>
      </p:sp>
      <p:sp>
        <p:nvSpPr>
          <p:cNvPr id="41988" name="Rectangle 3">
            <a:extLst>
              <a:ext uri="{FF2B5EF4-FFF2-40B4-BE49-F238E27FC236}">
                <a16:creationId xmlns:a16="http://schemas.microsoft.com/office/drawing/2014/main" id="{55FC77CE-D441-65CF-012B-4358BA88E70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89" name="Rectangle 4">
            <a:extLst>
              <a:ext uri="{FF2B5EF4-FFF2-40B4-BE49-F238E27FC236}">
                <a16:creationId xmlns:a16="http://schemas.microsoft.com/office/drawing/2014/main" id="{7F0C07A5-A825-16D3-2BE9-D9199050DC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0" name="Rectangle 5">
            <a:extLst>
              <a:ext uri="{FF2B5EF4-FFF2-40B4-BE49-F238E27FC236}">
                <a16:creationId xmlns:a16="http://schemas.microsoft.com/office/drawing/2014/main" id="{7D19BC92-A668-A415-5619-C0911C89C28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1" name="Rectangle 6">
            <a:extLst>
              <a:ext uri="{FF2B5EF4-FFF2-40B4-BE49-F238E27FC236}">
                <a16:creationId xmlns:a16="http://schemas.microsoft.com/office/drawing/2014/main" id="{E5459657-11F2-07A2-9BC0-31E79AEE1FA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2" name="Rectangle 7">
            <a:extLst>
              <a:ext uri="{FF2B5EF4-FFF2-40B4-BE49-F238E27FC236}">
                <a16:creationId xmlns:a16="http://schemas.microsoft.com/office/drawing/2014/main" id="{7A3F8877-E2E0-F828-52A5-0F0550FD7B6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3" name="Rectangle 8">
            <a:extLst>
              <a:ext uri="{FF2B5EF4-FFF2-40B4-BE49-F238E27FC236}">
                <a16:creationId xmlns:a16="http://schemas.microsoft.com/office/drawing/2014/main" id="{17DBD48C-A718-1F78-E1B7-56ED79941AC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4" name="Rectangle 9">
            <a:extLst>
              <a:ext uri="{FF2B5EF4-FFF2-40B4-BE49-F238E27FC236}">
                <a16:creationId xmlns:a16="http://schemas.microsoft.com/office/drawing/2014/main" id="{F1FAEE09-89EE-702A-B7AC-588299E704E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5" name="Text Box 10">
            <a:extLst>
              <a:ext uri="{FF2B5EF4-FFF2-40B4-BE49-F238E27FC236}">
                <a16:creationId xmlns:a16="http://schemas.microsoft.com/office/drawing/2014/main" id="{41A77E4F-DB15-3295-8D4A-FCB1FC7F6CD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41999" name="Line 14">
            <a:extLst>
              <a:ext uri="{FF2B5EF4-FFF2-40B4-BE49-F238E27FC236}">
                <a16:creationId xmlns:a16="http://schemas.microsoft.com/office/drawing/2014/main" id="{FC6160AB-225B-B69D-EC06-301AEB73DF6C}"/>
              </a:ext>
            </a:extLst>
          </p:cNvPr>
          <p:cNvSpPr>
            <a:spLocks noChangeShapeType="1"/>
          </p:cNvSpPr>
          <p:nvPr/>
        </p:nvSpPr>
        <p:spPr bwMode="auto">
          <a:xfrm>
            <a:off x="609600" y="1752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5">
            <a:extLst>
              <a:ext uri="{FF2B5EF4-FFF2-40B4-BE49-F238E27FC236}">
                <a16:creationId xmlns:a16="http://schemas.microsoft.com/office/drawing/2014/main" id="{7EE1AF26-A96D-7D46-56D9-3BB1F31E1C36}"/>
              </a:ext>
            </a:extLst>
          </p:cNvPr>
          <p:cNvSpPr>
            <a:spLocks noChangeShapeType="1"/>
          </p:cNvSpPr>
          <p:nvPr/>
        </p:nvSpPr>
        <p:spPr bwMode="auto">
          <a:xfrm>
            <a:off x="636588" y="3352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Rectangle 16">
            <a:extLst>
              <a:ext uri="{FF2B5EF4-FFF2-40B4-BE49-F238E27FC236}">
                <a16:creationId xmlns:a16="http://schemas.microsoft.com/office/drawing/2014/main" id="{F939724C-0CC4-9E00-AC4B-6B49DE87FB12}"/>
              </a:ext>
            </a:extLst>
          </p:cNvPr>
          <p:cNvSpPr>
            <a:spLocks noChangeArrowheads="1"/>
          </p:cNvSpPr>
          <p:nvPr/>
        </p:nvSpPr>
        <p:spPr bwMode="auto">
          <a:xfrm>
            <a:off x="804862" y="1844675"/>
            <a:ext cx="7920037" cy="138499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latin typeface="Arial" panose="020B0604020202020204" pitchFamily="34" charset="0"/>
              </a:rPr>
              <a:t>The greatest common divisor of two integers is the largest (or greatest) positive integer that divides both integers.</a:t>
            </a:r>
          </a:p>
        </p:txBody>
      </p:sp>
      <p:sp>
        <p:nvSpPr>
          <p:cNvPr id="42002" name="Text Box 17">
            <a:extLst>
              <a:ext uri="{FF2B5EF4-FFF2-40B4-BE49-F238E27FC236}">
                <a16:creationId xmlns:a16="http://schemas.microsoft.com/office/drawing/2014/main" id="{4C2794A8-0581-0687-FA61-52054F1A9E49}"/>
              </a:ext>
            </a:extLst>
          </p:cNvPr>
          <p:cNvSpPr txBox="1">
            <a:spLocks noChangeArrowheads="1"/>
          </p:cNvSpPr>
          <p:nvPr/>
        </p:nvSpPr>
        <p:spPr bwMode="auto">
          <a:xfrm>
            <a:off x="442913" y="1262473"/>
            <a:ext cx="360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Greatest Common Divisor</a:t>
            </a:r>
            <a:endParaRPr lang="en-US" altLang="en-US" sz="2000" dirty="0"/>
          </a:p>
        </p:txBody>
      </p:sp>
      <p:sp>
        <p:nvSpPr>
          <p:cNvPr id="3" name="Text Box 17">
            <a:extLst>
              <a:ext uri="{FF2B5EF4-FFF2-40B4-BE49-F238E27FC236}">
                <a16:creationId xmlns:a16="http://schemas.microsoft.com/office/drawing/2014/main" id="{46F393D6-705E-7F99-8902-3A3296A5BC28}"/>
              </a:ext>
            </a:extLst>
          </p:cNvPr>
          <p:cNvSpPr txBox="1">
            <a:spLocks noChangeArrowheads="1"/>
          </p:cNvSpPr>
          <p:nvPr/>
        </p:nvSpPr>
        <p:spPr bwMode="auto">
          <a:xfrm>
            <a:off x="490538" y="3613510"/>
            <a:ext cx="59864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Example:</a:t>
            </a:r>
            <a:br>
              <a:rPr lang="en-US" altLang="en-US" sz="2400" i="0" dirty="0">
                <a:solidFill>
                  <a:schemeClr val="folHlink"/>
                </a:solidFill>
              </a:rPr>
            </a:br>
            <a:r>
              <a:rPr lang="en-US" altLang="en-US" sz="2400" i="0" dirty="0"/>
              <a:t>Find the greatest common divisor (</a:t>
            </a:r>
            <a:r>
              <a:rPr lang="en-US" altLang="en-US" sz="2400" i="0" dirty="0" err="1"/>
              <a:t>gcd</a:t>
            </a:r>
            <a:r>
              <a:rPr lang="en-US" altLang="en-US" sz="2400" i="0" dirty="0"/>
              <a:t>):</a:t>
            </a:r>
          </a:p>
          <a:p>
            <a:r>
              <a:rPr lang="en-US" altLang="en-US" sz="2400" i="0" dirty="0" err="1"/>
              <a:t>gcd</a:t>
            </a:r>
            <a:r>
              <a:rPr lang="en-US" altLang="en-US" sz="2400" i="0" dirty="0"/>
              <a:t> (12, 140)?</a:t>
            </a:r>
          </a:p>
          <a:p>
            <a:r>
              <a:rPr lang="en-US" altLang="en-US" sz="2400" i="0" dirty="0"/>
              <a:t>	</a:t>
            </a:r>
            <a:r>
              <a:rPr lang="en-US" altLang="en-US" sz="2400" b="0" i="0" dirty="0"/>
              <a:t>Common divisors include: 1, 2, and 4</a:t>
            </a:r>
          </a:p>
          <a:p>
            <a:r>
              <a:rPr lang="en-US" altLang="en-US" sz="2400" b="0" i="0" dirty="0"/>
              <a:t>	</a:t>
            </a:r>
            <a:r>
              <a:rPr lang="en-US" altLang="en-US" sz="2400" b="0" i="0" dirty="0" err="1"/>
              <a:t>gcd</a:t>
            </a:r>
            <a:r>
              <a:rPr lang="en-US" altLang="en-US" sz="2400" b="0" i="0" dirty="0"/>
              <a:t>(12, 140) = 4</a:t>
            </a:r>
          </a:p>
          <a:p>
            <a:r>
              <a:rPr lang="en-US" altLang="en-US" sz="2400" i="0" dirty="0" err="1"/>
              <a:t>gcd</a:t>
            </a:r>
            <a:r>
              <a:rPr lang="en-US" altLang="en-US" sz="2400" i="0" dirty="0"/>
              <a:t> (36, 54)?</a:t>
            </a:r>
          </a:p>
          <a:p>
            <a:r>
              <a:rPr lang="en-US" altLang="en-US" sz="2400" i="0" dirty="0"/>
              <a:t> </a:t>
            </a:r>
            <a:endParaRPr lang="en-US" altLang="en-US" sz="2000" dirty="0"/>
          </a:p>
        </p:txBody>
      </p:sp>
    </p:spTree>
    <p:extLst>
      <p:ext uri="{BB962C8B-B14F-4D97-AF65-F5344CB8AC3E}">
        <p14:creationId xmlns:p14="http://schemas.microsoft.com/office/powerpoint/2010/main" val="32072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4638675"/>
          </a:xfrm>
        </p:spPr>
        <p:txBody>
          <a:bodyPr rtlCol="0">
            <a:normAutofit/>
          </a:bodyPr>
          <a:lstStyle/>
          <a:p>
            <a:pPr fontAlgn="auto">
              <a:spcAft>
                <a:spcPts val="0"/>
              </a:spcAft>
              <a:buClr>
                <a:schemeClr val="accent1">
                  <a:lumMod val="60000"/>
                  <a:lumOff val="40000"/>
                </a:schemeClr>
              </a:buClr>
              <a:buFont typeface="Candara" pitchFamily="34" charset="0"/>
              <a:buChar char="•"/>
              <a:defRPr/>
            </a:pPr>
            <a:r>
              <a:rPr lang="en-US" dirty="0"/>
              <a:t>Positive integer </a:t>
            </a:r>
            <a:r>
              <a:rPr lang="en-US" i="1" dirty="0"/>
              <a:t>d </a:t>
            </a:r>
            <a:r>
              <a:rPr lang="en-US" dirty="0"/>
              <a:t>is said to be the </a:t>
            </a:r>
            <a:r>
              <a:rPr lang="en-US" dirty="0" err="1"/>
              <a:t>gcd</a:t>
            </a:r>
            <a:r>
              <a:rPr lang="en-US" dirty="0"/>
              <a:t> of </a:t>
            </a:r>
            <a:r>
              <a:rPr lang="en-US" i="1" dirty="0"/>
              <a:t>a </a:t>
            </a:r>
            <a:r>
              <a:rPr lang="en-US" dirty="0"/>
              <a:t>and </a:t>
            </a:r>
            <a:r>
              <a:rPr lang="en-US" i="1" dirty="0"/>
              <a:t>b </a:t>
            </a:r>
            <a:r>
              <a:rPr lang="en-US" dirty="0"/>
              <a:t>if:</a:t>
            </a:r>
          </a:p>
          <a:p>
            <a:pPr lvl="1" fontAlgn="auto">
              <a:spcAft>
                <a:spcPts val="0"/>
              </a:spcAft>
              <a:buFont typeface="Candara" pitchFamily="34" charset="0"/>
              <a:buChar char="•"/>
              <a:defRPr/>
            </a:pPr>
            <a:r>
              <a:rPr lang="en-US" i="1" dirty="0"/>
              <a:t>d </a:t>
            </a:r>
            <a:r>
              <a:rPr lang="en-US" dirty="0"/>
              <a:t>is a divisor of </a:t>
            </a:r>
            <a:r>
              <a:rPr lang="en-US" i="1" dirty="0"/>
              <a:t>a </a:t>
            </a:r>
            <a:r>
              <a:rPr lang="en-US" dirty="0"/>
              <a:t>and </a:t>
            </a:r>
            <a:r>
              <a:rPr lang="en-US" i="1" dirty="0"/>
              <a:t>b</a:t>
            </a:r>
          </a:p>
          <a:p>
            <a:pPr lvl="1" fontAlgn="auto">
              <a:spcAft>
                <a:spcPts val="0"/>
              </a:spcAft>
              <a:buFont typeface="Candara" pitchFamily="34" charset="0"/>
              <a:buChar char="•"/>
              <a:defRPr/>
            </a:pPr>
            <a:r>
              <a:rPr lang="en-US" dirty="0"/>
              <a:t>Any divisor of </a:t>
            </a:r>
            <a:r>
              <a:rPr lang="en-US" i="1" dirty="0"/>
              <a:t>a </a:t>
            </a:r>
            <a:r>
              <a:rPr lang="en-US" dirty="0"/>
              <a:t>and </a:t>
            </a:r>
            <a:r>
              <a:rPr lang="en-US" i="1" dirty="0"/>
              <a:t>b </a:t>
            </a:r>
            <a:r>
              <a:rPr lang="en-US" dirty="0"/>
              <a:t>is a divisor of </a:t>
            </a:r>
            <a:r>
              <a:rPr lang="en-US" i="1" dirty="0"/>
              <a:t>d</a:t>
            </a:r>
          </a:p>
          <a:p>
            <a:pPr fontAlgn="auto">
              <a:spcAft>
                <a:spcPts val="0"/>
              </a:spcAft>
              <a:buClr>
                <a:schemeClr val="accent1">
                  <a:lumMod val="60000"/>
                  <a:lumOff val="40000"/>
                </a:schemeClr>
              </a:buClr>
              <a:buFont typeface="Candara" pitchFamily="34" charset="0"/>
              <a:buChar char="•"/>
              <a:defRPr/>
            </a:pPr>
            <a:r>
              <a:rPr lang="en-US" b="1" dirty="0"/>
              <a:t>IBL </a:t>
            </a:r>
            <a:r>
              <a:rPr lang="en-US" b="1" dirty="0" err="1"/>
              <a:t>Exer</a:t>
            </a:r>
            <a:r>
              <a:rPr lang="en-US" b="1" dirty="0"/>
              <a:t> 2:</a:t>
            </a:r>
            <a:endParaRPr lang="ar-SA" b="1" dirty="0"/>
          </a:p>
          <a:p>
            <a:pPr lvl="1" fontAlgn="auto">
              <a:spcAft>
                <a:spcPts val="0"/>
              </a:spcAft>
              <a:buClr>
                <a:schemeClr val="accent1">
                  <a:lumMod val="60000"/>
                  <a:lumOff val="40000"/>
                </a:schemeClr>
              </a:buClr>
              <a:buFont typeface="Candara" pitchFamily="34" charset="0"/>
              <a:buChar char="•"/>
              <a:defRPr/>
            </a:pPr>
            <a:r>
              <a:rPr lang="en-US" dirty="0">
                <a:ea typeface="+mn-ea"/>
                <a:cs typeface="+mn-cs"/>
              </a:rPr>
              <a:t>What is </a:t>
            </a:r>
            <a:r>
              <a:rPr lang="en-US" dirty="0" err="1">
                <a:ea typeface="+mn-ea"/>
                <a:cs typeface="+mn-cs"/>
              </a:rPr>
              <a:t>gcd</a:t>
            </a:r>
            <a:r>
              <a:rPr lang="en-US" dirty="0">
                <a:ea typeface="+mn-ea"/>
                <a:cs typeface="+mn-cs"/>
              </a:rPr>
              <a:t>(a,0)?</a:t>
            </a:r>
          </a:p>
          <a:p>
            <a:pPr lvl="1" fontAlgn="auto">
              <a:spcAft>
                <a:spcPts val="0"/>
              </a:spcAft>
              <a:buClr>
                <a:schemeClr val="accent1">
                  <a:lumMod val="60000"/>
                  <a:lumOff val="40000"/>
                </a:schemeClr>
              </a:buClr>
              <a:buFont typeface="Candara" pitchFamily="34" charset="0"/>
              <a:buChar char="•"/>
              <a:defRPr/>
            </a:pPr>
            <a:r>
              <a:rPr lang="en-US" dirty="0"/>
              <a:t>What is </a:t>
            </a:r>
            <a:r>
              <a:rPr lang="en-US" dirty="0" err="1"/>
              <a:t>gcd</a:t>
            </a:r>
            <a:r>
              <a:rPr lang="en-US" dirty="0"/>
              <a:t>(0,0)?</a:t>
            </a:r>
            <a:endParaRPr lang="en-US" dirty="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a:ea typeface="+mn-ea"/>
              <a:cs typeface="+mn-cs"/>
            </a:endParaRPr>
          </a:p>
        </p:txBody>
      </p:sp>
      <p:sp>
        <p:nvSpPr>
          <p:cNvPr id="48130" name="Title 4"/>
          <p:cNvSpPr>
            <a:spLocks noGrp="1"/>
          </p:cNvSpPr>
          <p:nvPr>
            <p:ph type="title"/>
          </p:nvPr>
        </p:nvSpPr>
        <p:spPr/>
        <p:txBody>
          <a:bodyPr/>
          <a:lstStyle/>
          <a:p>
            <a:r>
              <a:rPr lang="en-US" sz="4000" dirty="0"/>
              <a:t>Greatest Common Divisor (</a:t>
            </a:r>
            <a:r>
              <a:rPr lang="en-US" sz="4000" dirty="0" err="1"/>
              <a:t>gcd</a:t>
            </a:r>
            <a:r>
              <a:rPr lang="en-US" sz="4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96752"/>
            <a:ext cx="8763000" cy="4854799"/>
          </a:xfrm>
        </p:spPr>
        <p:txBody>
          <a:bodyPr rtlCol="0">
            <a:normAutofit/>
          </a:bodyPr>
          <a:lstStyle/>
          <a:p>
            <a:pPr fontAlgn="auto">
              <a:spcAft>
                <a:spcPts val="0"/>
              </a:spcAft>
              <a:buClr>
                <a:schemeClr val="accent1">
                  <a:lumMod val="60000"/>
                  <a:lumOff val="40000"/>
                </a:schemeClr>
              </a:buClr>
              <a:buFont typeface="Candara" pitchFamily="34" charset="0"/>
              <a:buChar char="•"/>
              <a:defRPr/>
            </a:pPr>
            <a:r>
              <a:rPr lang="en-US" dirty="0">
                <a:ea typeface="+mn-ea"/>
                <a:cs typeface="+mn-cs"/>
              </a:rPr>
              <a:t>Because we require that the greatest common divisor be positive, gcd(</a:t>
            </a:r>
            <a:r>
              <a:rPr lang="en-US" i="1" dirty="0">
                <a:ea typeface="+mn-ea"/>
                <a:cs typeface="+mn-cs"/>
              </a:rPr>
              <a:t>a,b) = </a:t>
            </a:r>
            <a:r>
              <a:rPr lang="en-US" dirty="0">
                <a:ea typeface="+mn-ea"/>
                <a:cs typeface="+mn-cs"/>
              </a:rPr>
              <a:t>gcd</a:t>
            </a:r>
            <a:r>
              <a:rPr lang="en-US" i="1" dirty="0">
                <a:ea typeface="+mn-ea"/>
                <a:cs typeface="+mn-cs"/>
              </a:rPr>
              <a:t>(a,-b) = </a:t>
            </a:r>
            <a:r>
              <a:rPr lang="en-US" dirty="0">
                <a:ea typeface="+mn-ea"/>
                <a:cs typeface="+mn-cs"/>
              </a:rPr>
              <a:t>gcd</a:t>
            </a:r>
            <a:r>
              <a:rPr lang="en-US" i="1" dirty="0">
                <a:ea typeface="+mn-ea"/>
                <a:cs typeface="+mn-cs"/>
              </a:rPr>
              <a:t>(-a,b) = </a:t>
            </a:r>
            <a:r>
              <a:rPr lang="en-US" dirty="0">
                <a:ea typeface="+mn-ea"/>
                <a:cs typeface="+mn-cs"/>
              </a:rPr>
              <a:t>gcd</a:t>
            </a:r>
            <a:r>
              <a:rPr lang="en-US" i="1" dirty="0">
                <a:ea typeface="+mn-ea"/>
                <a:cs typeface="+mn-cs"/>
              </a:rPr>
              <a:t>(-a,-b)</a:t>
            </a:r>
          </a:p>
          <a:p>
            <a:pPr fontAlgn="auto">
              <a:spcAft>
                <a:spcPts val="0"/>
              </a:spcAft>
              <a:buClr>
                <a:schemeClr val="accent1">
                  <a:lumMod val="60000"/>
                  <a:lumOff val="40000"/>
                </a:schemeClr>
              </a:buClr>
              <a:buFont typeface="Candara" pitchFamily="34" charset="0"/>
              <a:buChar char="•"/>
              <a:defRPr/>
            </a:pPr>
            <a:r>
              <a:rPr lang="en-US" dirty="0">
                <a:ea typeface="+mn-ea"/>
                <a:cs typeface="+mn-cs"/>
              </a:rPr>
              <a:t>In general, gcd(</a:t>
            </a:r>
            <a:r>
              <a:rPr lang="en-US" i="1" dirty="0">
                <a:ea typeface="+mn-ea"/>
                <a:cs typeface="+mn-cs"/>
              </a:rPr>
              <a:t>a,b) = </a:t>
            </a:r>
            <a:r>
              <a:rPr lang="en-US" dirty="0">
                <a:ea typeface="+mn-ea"/>
                <a:cs typeface="+mn-cs"/>
              </a:rPr>
              <a:t>gcd(| </a:t>
            </a:r>
            <a:r>
              <a:rPr lang="en-US" i="1" dirty="0">
                <a:ea typeface="+mn-ea"/>
                <a:cs typeface="+mn-cs"/>
              </a:rPr>
              <a:t>a </a:t>
            </a:r>
            <a:r>
              <a:rPr lang="en-US" dirty="0">
                <a:ea typeface="+mn-ea"/>
                <a:cs typeface="+mn-cs"/>
              </a:rPr>
              <a:t>|, | </a:t>
            </a:r>
            <a:r>
              <a:rPr lang="en-US" i="1" dirty="0">
                <a:ea typeface="+mn-ea"/>
                <a:cs typeface="+mn-cs"/>
              </a:rPr>
              <a:t>b </a:t>
            </a:r>
            <a:r>
              <a:rPr lang="en-US" dirty="0">
                <a:ea typeface="+mn-ea"/>
                <a:cs typeface="+mn-cs"/>
              </a:rPr>
              <a:t>|)</a:t>
            </a:r>
          </a:p>
          <a:p>
            <a:pPr fontAlgn="auto">
              <a:spcAft>
                <a:spcPts val="0"/>
              </a:spcAft>
              <a:buClr>
                <a:schemeClr val="accent1">
                  <a:lumMod val="60000"/>
                  <a:lumOff val="40000"/>
                </a:schemeClr>
              </a:buClr>
              <a:buFont typeface="Candara" pitchFamily="34" charset="0"/>
              <a:buChar char="•"/>
              <a:defRPr/>
            </a:pPr>
            <a:endParaRPr lang="en-US" sz="2000" i="1" dirty="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a:ea typeface="+mn-ea"/>
              <a:cs typeface="+mn-cs"/>
            </a:endParaRPr>
          </a:p>
          <a:p>
            <a:pPr fontAlgn="auto">
              <a:spcAft>
                <a:spcPts val="0"/>
              </a:spcAft>
              <a:buClr>
                <a:schemeClr val="accent1">
                  <a:lumMod val="60000"/>
                  <a:lumOff val="40000"/>
                </a:schemeClr>
              </a:buClr>
              <a:buFont typeface="Candara" pitchFamily="34" charset="0"/>
              <a:buChar char="•"/>
              <a:defRPr/>
            </a:pPr>
            <a:r>
              <a:rPr lang="en-US" dirty="0">
                <a:ea typeface="+mn-ea"/>
                <a:cs typeface="+mn-cs"/>
              </a:rPr>
              <a:t>Two integers </a:t>
            </a:r>
            <a:r>
              <a:rPr lang="en-US" i="1" dirty="0">
                <a:ea typeface="+mn-ea"/>
                <a:cs typeface="+mn-cs"/>
              </a:rPr>
              <a:t>a </a:t>
            </a:r>
            <a:r>
              <a:rPr lang="en-US" dirty="0">
                <a:ea typeface="+mn-ea"/>
                <a:cs typeface="+mn-cs"/>
              </a:rPr>
              <a:t>and </a:t>
            </a:r>
            <a:r>
              <a:rPr lang="en-US" i="1" dirty="0">
                <a:ea typeface="+mn-ea"/>
                <a:cs typeface="+mn-cs"/>
              </a:rPr>
              <a:t>b </a:t>
            </a:r>
            <a:r>
              <a:rPr lang="en-US" dirty="0">
                <a:ea typeface="+mn-ea"/>
                <a:cs typeface="+mn-cs"/>
              </a:rPr>
              <a:t>are </a:t>
            </a:r>
            <a:r>
              <a:rPr lang="en-US" b="1" dirty="0">
                <a:ea typeface="+mn-ea"/>
                <a:cs typeface="+mn-cs"/>
              </a:rPr>
              <a:t>relatively prime </a:t>
            </a:r>
            <a:r>
              <a:rPr lang="en-US" dirty="0"/>
              <a:t>(or </a:t>
            </a:r>
            <a:r>
              <a:rPr lang="en-US" b="1" dirty="0"/>
              <a:t>coprime</a:t>
            </a:r>
            <a:r>
              <a:rPr lang="en-US" dirty="0"/>
              <a:t>) </a:t>
            </a:r>
            <a:r>
              <a:rPr lang="en-US" dirty="0">
                <a:ea typeface="+mn-ea"/>
                <a:cs typeface="+mn-cs"/>
              </a:rPr>
              <a:t>if gcd(</a:t>
            </a:r>
            <a:r>
              <a:rPr lang="en-US" i="1" dirty="0">
                <a:ea typeface="+mn-ea"/>
                <a:cs typeface="+mn-cs"/>
              </a:rPr>
              <a:t>a,b</a:t>
            </a:r>
            <a:r>
              <a:rPr lang="en-US" dirty="0">
                <a:ea typeface="+mn-ea"/>
                <a:cs typeface="+mn-cs"/>
              </a:rPr>
              <a:t>)</a:t>
            </a:r>
            <a:r>
              <a:rPr lang="en-US" i="1" dirty="0">
                <a:ea typeface="+mn-ea"/>
                <a:cs typeface="+mn-cs"/>
              </a:rPr>
              <a:t> = 1</a:t>
            </a:r>
            <a:endParaRPr lang="en-US" dirty="0">
              <a:ea typeface="+mn-ea"/>
              <a:cs typeface="+mn-cs"/>
            </a:endParaRPr>
          </a:p>
        </p:txBody>
      </p:sp>
      <p:sp>
        <p:nvSpPr>
          <p:cNvPr id="50178" name="Title 1"/>
          <p:cNvSpPr>
            <a:spLocks noGrp="1"/>
          </p:cNvSpPr>
          <p:nvPr>
            <p:ph type="title"/>
          </p:nvPr>
        </p:nvSpPr>
        <p:spPr/>
        <p:txBody>
          <a:bodyPr/>
          <a:lstStyle/>
          <a:p>
            <a:r>
              <a:rPr lang="en-US" dirty="0" err="1"/>
              <a:t>gcd</a:t>
            </a:r>
            <a:endParaRPr lang="en-US" dirty="0"/>
          </a:p>
        </p:txBody>
      </p:sp>
      <p:sp>
        <p:nvSpPr>
          <p:cNvPr id="4" name="TextBox 3"/>
          <p:cNvSpPr txBox="1"/>
          <p:nvPr/>
        </p:nvSpPr>
        <p:spPr>
          <a:xfrm>
            <a:off x="1600200" y="3620726"/>
            <a:ext cx="6248400" cy="461963"/>
          </a:xfrm>
          <a:prstGeom prst="rect">
            <a:avLst/>
          </a:prstGeom>
          <a:solidFill>
            <a:schemeClr val="accent4">
              <a:lumMod val="40000"/>
              <a:lumOff val="60000"/>
            </a:schemeClr>
          </a:solidFill>
          <a:ln w="31750">
            <a:solidFill>
              <a:schemeClr val="accent4">
                <a:lumMod val="75000"/>
              </a:schemeClr>
            </a:solidFill>
          </a:ln>
        </p:spPr>
        <p:txBody>
          <a:bodyPr wrap="square">
            <a:spAutoFit/>
          </a:bodyPr>
          <a:lstStyle/>
          <a:p>
            <a:pPr>
              <a:defRPr/>
            </a:pPr>
            <a:r>
              <a:rPr lang="en-US" sz="2400" dirty="0">
                <a:latin typeface="Arial" pitchFamily="-1" charset="0"/>
              </a:rPr>
              <a:t>  </a:t>
            </a:r>
            <a:r>
              <a:rPr lang="en-US" sz="2400" dirty="0">
                <a:latin typeface="+mn-lt"/>
              </a:rPr>
              <a:t>gcd(60, 24) =  gcd(60, - 24) =  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263E1B6-0BB1-9F2A-BDF9-76F20D28D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A453F9-3DED-4376-B02F-B6E8EA9FDCD0}" type="slidenum">
              <a:rPr lang="en-US" altLang="en-US" i="0" smtClean="0">
                <a:latin typeface="Arial" panose="020B0604020202020204" pitchFamily="34" charset="0"/>
              </a:rPr>
              <a:pPr/>
              <a:t>24</a:t>
            </a:fld>
            <a:endParaRPr lang="en-US" altLang="en-US" i="0">
              <a:latin typeface="Arial" panose="020B0604020202020204" pitchFamily="34" charset="0"/>
            </a:endParaRPr>
          </a:p>
        </p:txBody>
      </p:sp>
      <p:sp>
        <p:nvSpPr>
          <p:cNvPr id="41987" name="Text Box 2">
            <a:extLst>
              <a:ext uri="{FF2B5EF4-FFF2-40B4-BE49-F238E27FC236}">
                <a16:creationId xmlns:a16="http://schemas.microsoft.com/office/drawing/2014/main" id="{C5DF8F67-BAF8-8B72-09E3-1850C1F0C54C}"/>
              </a:ext>
            </a:extLst>
          </p:cNvPr>
          <p:cNvSpPr txBox="1">
            <a:spLocks noChangeArrowheads="1"/>
          </p:cNvSpPr>
          <p:nvPr/>
        </p:nvSpPr>
        <p:spPr bwMode="auto">
          <a:xfrm>
            <a:off x="366713" y="1105524"/>
            <a:ext cx="3638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Euclidean Algorithm (EA)</a:t>
            </a:r>
            <a:endParaRPr lang="en-US" altLang="en-US" sz="2000" dirty="0"/>
          </a:p>
        </p:txBody>
      </p:sp>
      <p:sp>
        <p:nvSpPr>
          <p:cNvPr id="41988" name="Rectangle 3">
            <a:extLst>
              <a:ext uri="{FF2B5EF4-FFF2-40B4-BE49-F238E27FC236}">
                <a16:creationId xmlns:a16="http://schemas.microsoft.com/office/drawing/2014/main" id="{55FC77CE-D441-65CF-012B-4358BA88E70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89" name="Rectangle 4">
            <a:extLst>
              <a:ext uri="{FF2B5EF4-FFF2-40B4-BE49-F238E27FC236}">
                <a16:creationId xmlns:a16="http://schemas.microsoft.com/office/drawing/2014/main" id="{7F0C07A5-A825-16D3-2BE9-D9199050DC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0" name="Rectangle 5">
            <a:extLst>
              <a:ext uri="{FF2B5EF4-FFF2-40B4-BE49-F238E27FC236}">
                <a16:creationId xmlns:a16="http://schemas.microsoft.com/office/drawing/2014/main" id="{7D19BC92-A668-A415-5619-C0911C89C28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1" name="Rectangle 6">
            <a:extLst>
              <a:ext uri="{FF2B5EF4-FFF2-40B4-BE49-F238E27FC236}">
                <a16:creationId xmlns:a16="http://schemas.microsoft.com/office/drawing/2014/main" id="{E5459657-11F2-07A2-9BC0-31E79AEE1FA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2" name="Rectangle 7">
            <a:extLst>
              <a:ext uri="{FF2B5EF4-FFF2-40B4-BE49-F238E27FC236}">
                <a16:creationId xmlns:a16="http://schemas.microsoft.com/office/drawing/2014/main" id="{7A3F8877-E2E0-F828-52A5-0F0550FD7B6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3" name="Rectangle 8">
            <a:extLst>
              <a:ext uri="{FF2B5EF4-FFF2-40B4-BE49-F238E27FC236}">
                <a16:creationId xmlns:a16="http://schemas.microsoft.com/office/drawing/2014/main" id="{17DBD48C-A718-1F78-E1B7-56ED79941AC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4" name="Rectangle 9">
            <a:extLst>
              <a:ext uri="{FF2B5EF4-FFF2-40B4-BE49-F238E27FC236}">
                <a16:creationId xmlns:a16="http://schemas.microsoft.com/office/drawing/2014/main" id="{F1FAEE09-89EE-702A-B7AC-588299E704E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5" name="Text Box 10">
            <a:extLst>
              <a:ext uri="{FF2B5EF4-FFF2-40B4-BE49-F238E27FC236}">
                <a16:creationId xmlns:a16="http://schemas.microsoft.com/office/drawing/2014/main" id="{41A77E4F-DB15-3295-8D4A-FCB1FC7F6CD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41996" name="Line 11">
            <a:extLst>
              <a:ext uri="{FF2B5EF4-FFF2-40B4-BE49-F238E27FC236}">
                <a16:creationId xmlns:a16="http://schemas.microsoft.com/office/drawing/2014/main" id="{00EDECBF-6D85-7BF9-F023-7BA5300B479E}"/>
              </a:ext>
            </a:extLst>
          </p:cNvPr>
          <p:cNvSpPr>
            <a:spLocks noChangeShapeType="1"/>
          </p:cNvSpPr>
          <p:nvPr/>
        </p:nvSpPr>
        <p:spPr bwMode="auto">
          <a:xfrm>
            <a:off x="442913" y="161573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Line 12">
            <a:extLst>
              <a:ext uri="{FF2B5EF4-FFF2-40B4-BE49-F238E27FC236}">
                <a16:creationId xmlns:a16="http://schemas.microsoft.com/office/drawing/2014/main" id="{D6197B76-E056-1FCE-DF4D-B9CDB91BF1B4}"/>
              </a:ext>
            </a:extLst>
          </p:cNvPr>
          <p:cNvSpPr>
            <a:spLocks noChangeShapeType="1"/>
          </p:cNvSpPr>
          <p:nvPr/>
        </p:nvSpPr>
        <p:spPr bwMode="auto">
          <a:xfrm>
            <a:off x="442913" y="336833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8" name="Rectangle 13">
            <a:extLst>
              <a:ext uri="{FF2B5EF4-FFF2-40B4-BE49-F238E27FC236}">
                <a16:creationId xmlns:a16="http://schemas.microsoft.com/office/drawing/2014/main" id="{45E86798-98C0-5B48-8D15-F86C4FFF568C}"/>
              </a:ext>
            </a:extLst>
          </p:cNvPr>
          <p:cNvSpPr>
            <a:spLocks noChangeArrowheads="1"/>
          </p:cNvSpPr>
          <p:nvPr/>
        </p:nvSpPr>
        <p:spPr bwMode="auto">
          <a:xfrm>
            <a:off x="481013" y="1707810"/>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AU" sz="3200" dirty="0"/>
              <a:t>1. </a:t>
            </a:r>
            <a:r>
              <a:rPr lang="en-AU" sz="3200" dirty="0" err="1"/>
              <a:t>gcd</a:t>
            </a:r>
            <a:r>
              <a:rPr lang="en-AU" sz="3200" dirty="0"/>
              <a:t>(</a:t>
            </a:r>
            <a:r>
              <a:rPr lang="en-AU" sz="3200" dirty="0" err="1"/>
              <a:t>a,b</a:t>
            </a:r>
            <a:r>
              <a:rPr lang="en-AU" sz="3200" dirty="0"/>
              <a:t>) = </a:t>
            </a:r>
            <a:r>
              <a:rPr lang="en-AU" sz="3200" dirty="0" err="1"/>
              <a:t>gcd</a:t>
            </a:r>
            <a:r>
              <a:rPr lang="en-AU" sz="3200" dirty="0"/>
              <a:t>(b, a mod b) </a:t>
            </a:r>
          </a:p>
          <a:p>
            <a:r>
              <a:rPr lang="en-AU" sz="3200" dirty="0"/>
              <a:t>2. </a:t>
            </a:r>
            <a:r>
              <a:rPr lang="en-AU" sz="3200" dirty="0" err="1"/>
              <a:t>gcd</a:t>
            </a:r>
            <a:r>
              <a:rPr lang="en-AU" sz="3200" dirty="0"/>
              <a:t> (a, 0) = a</a:t>
            </a:r>
            <a:br>
              <a:rPr lang="en-AU" sz="3200" dirty="0"/>
            </a:br>
            <a:endParaRPr lang="en-US" altLang="en-US" sz="32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75656" y="188640"/>
            <a:ext cx="7200800" cy="750168"/>
          </a:xfrm>
        </p:spPr>
        <p:txBody>
          <a:bodyPr/>
          <a:lstStyle/>
          <a:p>
            <a:r>
              <a:rPr lang="en-AU" sz="3200" b="0" dirty="0"/>
              <a:t>Example (EA Solving for the </a:t>
            </a:r>
            <a:r>
              <a:rPr lang="en-AU" sz="3200" b="0" dirty="0" err="1"/>
              <a:t>gcd</a:t>
            </a:r>
            <a:r>
              <a:rPr lang="en-AU" sz="3200" b="0" dirty="0"/>
              <a:t>)</a:t>
            </a:r>
          </a:p>
        </p:txBody>
      </p:sp>
      <p:sp>
        <p:nvSpPr>
          <p:cNvPr id="2" name="Rectangle 1"/>
          <p:cNvSpPr/>
          <p:nvPr/>
        </p:nvSpPr>
        <p:spPr>
          <a:xfrm>
            <a:off x="1115616" y="1988840"/>
            <a:ext cx="4980384" cy="2862322"/>
          </a:xfrm>
          <a:prstGeom prst="rect">
            <a:avLst/>
          </a:prstGeom>
        </p:spPr>
        <p:txBody>
          <a:bodyPr wrap="square">
            <a:spAutoFit/>
          </a:bodyPr>
          <a:lstStyle/>
          <a:p>
            <a:r>
              <a:rPr lang="en-US" i="0" dirty="0"/>
              <a:t>Example: </a:t>
            </a:r>
            <a:br>
              <a:rPr lang="en-US" i="0" dirty="0"/>
            </a:br>
            <a:r>
              <a:rPr lang="en-US" i="0" dirty="0"/>
              <a:t>	Apply the EA to find</a:t>
            </a:r>
            <a:r>
              <a:rPr lang="en-US" dirty="0"/>
              <a:t> </a:t>
            </a:r>
            <a:r>
              <a:rPr lang="en-US" dirty="0" err="1"/>
              <a:t>gcd</a:t>
            </a:r>
            <a:r>
              <a:rPr lang="en-US" dirty="0"/>
              <a:t>(252, 198) </a:t>
            </a:r>
          </a:p>
          <a:p>
            <a:endParaRPr lang="en-US" dirty="0"/>
          </a:p>
          <a:p>
            <a:r>
              <a:rPr lang="en-US" i="0" dirty="0"/>
              <a:t>Soln.</a:t>
            </a:r>
            <a:br>
              <a:rPr lang="en-US" i="0" dirty="0"/>
            </a:br>
            <a:endParaRPr lang="en-US" i="0" dirty="0"/>
          </a:p>
          <a:p>
            <a:pPr marL="342900" indent="-342900">
              <a:buAutoNum type="arabicPlain" startAt="252"/>
            </a:pPr>
            <a:r>
              <a:rPr lang="en-US" i="0" dirty="0"/>
              <a:t> 	=   _______ .  198  + ________  </a:t>
            </a:r>
          </a:p>
          <a:p>
            <a:pPr marL="342900" indent="-342900">
              <a:buAutoNum type="arabicPlain" startAt="252"/>
            </a:pPr>
            <a:endParaRPr lang="en-US" i="0" dirty="0"/>
          </a:p>
          <a:p>
            <a:r>
              <a:rPr lang="en-US" i="0" dirty="0"/>
              <a:t>198	=   _____________ + _______</a:t>
            </a:r>
          </a:p>
          <a:p>
            <a:r>
              <a:rPr lang="en-US" i="0" dirty="0"/>
              <a:t>…	</a:t>
            </a:r>
          </a:p>
          <a:p>
            <a:endParaRPr lang="en-US" i="0" dirty="0"/>
          </a:p>
        </p:txBody>
      </p:sp>
      <p:sp>
        <p:nvSpPr>
          <p:cNvPr id="3" name="Rectangle 2"/>
          <p:cNvSpPr/>
          <p:nvPr/>
        </p:nvSpPr>
        <p:spPr>
          <a:xfrm>
            <a:off x="1187624" y="1124744"/>
            <a:ext cx="6120680" cy="646331"/>
          </a:xfrm>
          <a:prstGeom prst="rect">
            <a:avLst/>
          </a:prstGeom>
        </p:spPr>
        <p:txBody>
          <a:bodyPr wrap="square">
            <a:spAutoFit/>
          </a:bodyPr>
          <a:lstStyle/>
          <a:p>
            <a:r>
              <a:rPr lang="en-AU" dirty="0"/>
              <a:t>Euclidean Algorithm: </a:t>
            </a:r>
          </a:p>
          <a:p>
            <a:r>
              <a:rPr lang="en-AU" dirty="0" err="1"/>
              <a:t>gcd</a:t>
            </a:r>
            <a:r>
              <a:rPr lang="en-AU" dirty="0"/>
              <a:t>(</a:t>
            </a:r>
            <a:r>
              <a:rPr lang="en-AU" dirty="0" err="1"/>
              <a:t>a,b</a:t>
            </a:r>
            <a:r>
              <a:rPr lang="en-AU" dirty="0"/>
              <a:t>) = </a:t>
            </a:r>
            <a:r>
              <a:rPr lang="en-AU" dirty="0" err="1"/>
              <a:t>gcd</a:t>
            </a:r>
            <a:r>
              <a:rPr lang="en-AU" dirty="0"/>
              <a:t>(b, a mod b)</a:t>
            </a:r>
          </a:p>
        </p:txBody>
      </p:sp>
    </p:spTree>
    <p:extLst>
      <p:ext uri="{BB962C8B-B14F-4D97-AF65-F5344CB8AC3E}">
        <p14:creationId xmlns:p14="http://schemas.microsoft.com/office/powerpoint/2010/main" val="22506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273D-136A-2689-7975-353BA967EE21}"/>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8D35D32E-79E1-DD0F-74D7-43DD090950BE}"/>
              </a:ext>
            </a:extLst>
          </p:cNvPr>
          <p:cNvSpPr>
            <a:spLocks noGrp="1" noChangeArrowheads="1"/>
          </p:cNvSpPr>
          <p:nvPr>
            <p:ph type="title"/>
          </p:nvPr>
        </p:nvSpPr>
        <p:spPr>
          <a:xfrm>
            <a:off x="1475656" y="188640"/>
            <a:ext cx="7200800" cy="750168"/>
          </a:xfrm>
        </p:spPr>
        <p:txBody>
          <a:bodyPr/>
          <a:lstStyle/>
          <a:p>
            <a:r>
              <a:rPr lang="en-AU" sz="3200" b="0" dirty="0"/>
              <a:t>Example (EA Solving for the </a:t>
            </a:r>
            <a:r>
              <a:rPr lang="en-AU" sz="3200" b="0" dirty="0" err="1"/>
              <a:t>gcd</a:t>
            </a:r>
            <a:r>
              <a:rPr lang="en-AU" sz="3200" b="0" dirty="0"/>
              <a:t>)</a:t>
            </a:r>
          </a:p>
        </p:txBody>
      </p:sp>
      <p:sp>
        <p:nvSpPr>
          <p:cNvPr id="2" name="Rectangle 1">
            <a:extLst>
              <a:ext uri="{FF2B5EF4-FFF2-40B4-BE49-F238E27FC236}">
                <a16:creationId xmlns:a16="http://schemas.microsoft.com/office/drawing/2014/main" id="{E305D6FC-4EC1-FB28-A16E-E3EA2C8999A1}"/>
              </a:ext>
            </a:extLst>
          </p:cNvPr>
          <p:cNvSpPr/>
          <p:nvPr/>
        </p:nvSpPr>
        <p:spPr>
          <a:xfrm>
            <a:off x="1115616" y="1988840"/>
            <a:ext cx="4446984" cy="3970318"/>
          </a:xfrm>
          <a:prstGeom prst="rect">
            <a:avLst/>
          </a:prstGeom>
        </p:spPr>
        <p:txBody>
          <a:bodyPr wrap="square">
            <a:spAutoFit/>
          </a:bodyPr>
          <a:lstStyle/>
          <a:p>
            <a:r>
              <a:rPr lang="en-US" i="0" dirty="0"/>
              <a:t>Example: </a:t>
            </a:r>
            <a:br>
              <a:rPr lang="en-US" i="0" dirty="0"/>
            </a:br>
            <a:r>
              <a:rPr lang="en-US" i="0" dirty="0"/>
              <a:t>	</a:t>
            </a:r>
            <a:r>
              <a:rPr lang="en-US" dirty="0"/>
              <a:t>Find </a:t>
            </a:r>
            <a:r>
              <a:rPr lang="en-US" dirty="0" err="1"/>
              <a:t>gcd</a:t>
            </a:r>
            <a:r>
              <a:rPr lang="en-US" dirty="0"/>
              <a:t>(252, 198) </a:t>
            </a:r>
          </a:p>
          <a:p>
            <a:endParaRPr lang="en-US" dirty="0"/>
          </a:p>
          <a:p>
            <a:r>
              <a:rPr lang="en-US" i="0" dirty="0"/>
              <a:t>Soln.</a:t>
            </a:r>
            <a:br>
              <a:rPr lang="en-US" i="0" dirty="0"/>
            </a:br>
            <a:endParaRPr lang="en-US" i="0" dirty="0"/>
          </a:p>
          <a:p>
            <a:pPr marL="342900" indent="-342900">
              <a:buAutoNum type="arabicPlain" startAt="252"/>
            </a:pPr>
            <a:r>
              <a:rPr lang="en-US" i="0" dirty="0"/>
              <a:t> 	=   1  .  198  +  54</a:t>
            </a:r>
          </a:p>
          <a:p>
            <a:pPr marL="342900" indent="-342900">
              <a:buAutoNum type="arabicPlain" startAt="252"/>
            </a:pPr>
            <a:endParaRPr lang="en-US" i="0" dirty="0"/>
          </a:p>
          <a:p>
            <a:r>
              <a:rPr lang="en-US" i="0" dirty="0"/>
              <a:t>198	=   3  .  54    +  36</a:t>
            </a:r>
          </a:p>
          <a:p>
            <a:r>
              <a:rPr lang="en-US" i="0" dirty="0"/>
              <a:t>	</a:t>
            </a:r>
          </a:p>
          <a:p>
            <a:r>
              <a:rPr lang="en-US" i="0" dirty="0"/>
              <a:t>54	=   1  .  36    +  18</a:t>
            </a:r>
          </a:p>
          <a:p>
            <a:endParaRPr lang="en-US" i="0" dirty="0"/>
          </a:p>
          <a:p>
            <a:r>
              <a:rPr lang="en-US" i="0" dirty="0"/>
              <a:t>36	=   2  .  18     +  0   </a:t>
            </a:r>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3" name="Rectangle 2">
            <a:extLst>
              <a:ext uri="{FF2B5EF4-FFF2-40B4-BE49-F238E27FC236}">
                <a16:creationId xmlns:a16="http://schemas.microsoft.com/office/drawing/2014/main" id="{7F15215C-EE1D-60D1-C423-AA5892D50AED}"/>
              </a:ext>
            </a:extLst>
          </p:cNvPr>
          <p:cNvSpPr/>
          <p:nvPr/>
        </p:nvSpPr>
        <p:spPr>
          <a:xfrm>
            <a:off x="1187624" y="1124744"/>
            <a:ext cx="6120680" cy="646331"/>
          </a:xfrm>
          <a:prstGeom prst="rect">
            <a:avLst/>
          </a:prstGeom>
        </p:spPr>
        <p:txBody>
          <a:bodyPr wrap="square">
            <a:spAutoFit/>
          </a:bodyPr>
          <a:lstStyle/>
          <a:p>
            <a:r>
              <a:rPr lang="en-AU" dirty="0"/>
              <a:t>Euclidean Algorithm: </a:t>
            </a:r>
          </a:p>
          <a:p>
            <a:r>
              <a:rPr lang="en-AU" dirty="0" err="1"/>
              <a:t>gcd</a:t>
            </a:r>
            <a:r>
              <a:rPr lang="en-AU" dirty="0"/>
              <a:t>(</a:t>
            </a:r>
            <a:r>
              <a:rPr lang="en-AU" dirty="0" err="1"/>
              <a:t>a,b</a:t>
            </a:r>
            <a:r>
              <a:rPr lang="en-AU" dirty="0"/>
              <a:t>) = </a:t>
            </a:r>
            <a:r>
              <a:rPr lang="en-AU" dirty="0" err="1"/>
              <a:t>gcd</a:t>
            </a:r>
            <a:r>
              <a:rPr lang="en-AU" dirty="0"/>
              <a:t>(b, a mod b)</a:t>
            </a:r>
          </a:p>
        </p:txBody>
      </p:sp>
    </p:spTree>
    <p:extLst>
      <p:ext uri="{BB962C8B-B14F-4D97-AF65-F5344CB8AC3E}">
        <p14:creationId xmlns:p14="http://schemas.microsoft.com/office/powerpoint/2010/main" val="16575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a:extLst>
              <a:ext uri="{FF2B5EF4-FFF2-40B4-BE49-F238E27FC236}">
                <a16:creationId xmlns:a16="http://schemas.microsoft.com/office/drawing/2014/main" id="{84F14962-E88B-D37D-3222-A1320ABE294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A8B2C6AE-36EE-46B5-B0C8-57FDCBE570A6}" type="slidenum">
              <a:rPr lang="en-US" altLang="en-US" i="0" smtClean="0">
                <a:latin typeface="Arial" panose="020B0604020202020204" pitchFamily="34" charset="0"/>
              </a:rPr>
              <a:pPr/>
              <a:t>27</a:t>
            </a:fld>
            <a:endParaRPr lang="en-US" altLang="en-US" i="0">
              <a:latin typeface="Arial" panose="020B0604020202020204" pitchFamily="34" charset="0"/>
            </a:endParaRPr>
          </a:p>
        </p:txBody>
      </p:sp>
      <p:sp>
        <p:nvSpPr>
          <p:cNvPr id="44035" name="Rectangle 3">
            <a:extLst>
              <a:ext uri="{FF2B5EF4-FFF2-40B4-BE49-F238E27FC236}">
                <a16:creationId xmlns:a16="http://schemas.microsoft.com/office/drawing/2014/main" id="{F78B20BE-F333-C394-B332-D3BFFC730C5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6" name="Rectangle 4">
            <a:extLst>
              <a:ext uri="{FF2B5EF4-FFF2-40B4-BE49-F238E27FC236}">
                <a16:creationId xmlns:a16="http://schemas.microsoft.com/office/drawing/2014/main" id="{ACC1FCB0-AB0C-27FC-34AD-C09FED6955E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7" name="Rectangle 5">
            <a:extLst>
              <a:ext uri="{FF2B5EF4-FFF2-40B4-BE49-F238E27FC236}">
                <a16:creationId xmlns:a16="http://schemas.microsoft.com/office/drawing/2014/main" id="{40CB0AE9-78A6-F709-B21B-2AC784F454C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8" name="Rectangle 6">
            <a:extLst>
              <a:ext uri="{FF2B5EF4-FFF2-40B4-BE49-F238E27FC236}">
                <a16:creationId xmlns:a16="http://schemas.microsoft.com/office/drawing/2014/main" id="{96EB0301-2083-2D71-2171-D02BB11875E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9" name="Rectangle 7">
            <a:extLst>
              <a:ext uri="{FF2B5EF4-FFF2-40B4-BE49-F238E27FC236}">
                <a16:creationId xmlns:a16="http://schemas.microsoft.com/office/drawing/2014/main" id="{2F62392C-3EBE-5555-AE1B-C2F8F147F19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0" name="Rectangle 8">
            <a:extLst>
              <a:ext uri="{FF2B5EF4-FFF2-40B4-BE49-F238E27FC236}">
                <a16:creationId xmlns:a16="http://schemas.microsoft.com/office/drawing/2014/main" id="{36088165-31A9-5811-35FD-F18C4E78C97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1" name="Rectangle 9">
            <a:extLst>
              <a:ext uri="{FF2B5EF4-FFF2-40B4-BE49-F238E27FC236}">
                <a16:creationId xmlns:a16="http://schemas.microsoft.com/office/drawing/2014/main" id="{31BEC593-C438-2AA2-FEBA-27B80C7EC2F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2" name="Text Box 10">
            <a:extLst>
              <a:ext uri="{FF2B5EF4-FFF2-40B4-BE49-F238E27FC236}">
                <a16:creationId xmlns:a16="http://schemas.microsoft.com/office/drawing/2014/main" id="{ED445778-63A0-65BB-90ED-C6FDCCA8FE9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44043" name="Picture 24">
            <a:extLst>
              <a:ext uri="{FF2B5EF4-FFF2-40B4-BE49-F238E27FC236}">
                <a16:creationId xmlns:a16="http://schemas.microsoft.com/office/drawing/2014/main" id="{7B02E207-5C4B-BF2D-B08D-D5BB19E41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796505"/>
            <a:ext cx="700246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Text Box 25">
            <a:extLst>
              <a:ext uri="{FF2B5EF4-FFF2-40B4-BE49-F238E27FC236}">
                <a16:creationId xmlns:a16="http://schemas.microsoft.com/office/drawing/2014/main" id="{6B1DB2AF-FAB2-1088-5015-05EE3211B6CB}"/>
              </a:ext>
            </a:extLst>
          </p:cNvPr>
          <p:cNvSpPr txBox="1">
            <a:spLocks noChangeArrowheads="1"/>
          </p:cNvSpPr>
          <p:nvPr/>
        </p:nvSpPr>
        <p:spPr bwMode="auto">
          <a:xfrm>
            <a:off x="1219200" y="533400"/>
            <a:ext cx="547617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Figure 2.7  </a:t>
            </a:r>
            <a:r>
              <a:rPr lang="en-US" altLang="en-US" sz="2000" dirty="0"/>
              <a:t>Euclidean Algorithm </a:t>
            </a:r>
          </a:p>
          <a:p>
            <a:r>
              <a:rPr lang="en-US" altLang="en-US" sz="2800" i="0" dirty="0"/>
              <a:t>(a) Flowchart and (b) Pseudocode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7BD19407-E246-CEB2-84F4-F487E9685FF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22422E1-AD16-4541-8E7D-904B2C8BB4D0}" type="slidenum">
              <a:rPr lang="en-US" altLang="en-US" i="0" smtClean="0">
                <a:latin typeface="Arial" panose="020B0604020202020204" pitchFamily="34" charset="0"/>
              </a:rPr>
              <a:pPr/>
              <a:t>28</a:t>
            </a:fld>
            <a:endParaRPr lang="en-US" altLang="en-US" i="0">
              <a:latin typeface="Arial" panose="020B0604020202020204" pitchFamily="34" charset="0"/>
            </a:endParaRPr>
          </a:p>
        </p:txBody>
      </p:sp>
      <p:sp>
        <p:nvSpPr>
          <p:cNvPr id="48131" name="Text Box 2">
            <a:extLst>
              <a:ext uri="{FF2B5EF4-FFF2-40B4-BE49-F238E27FC236}">
                <a16:creationId xmlns:a16="http://schemas.microsoft.com/office/drawing/2014/main" id="{72771AF9-9A4C-C2EF-712A-6A225C02CA84}"/>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2.7</a:t>
            </a:r>
            <a:endParaRPr lang="en-US" altLang="en-US" sz="2000">
              <a:solidFill>
                <a:schemeClr val="bg1"/>
              </a:solidFill>
            </a:endParaRPr>
          </a:p>
        </p:txBody>
      </p:sp>
      <p:sp>
        <p:nvSpPr>
          <p:cNvPr id="48132" name="Rectangle 3">
            <a:extLst>
              <a:ext uri="{FF2B5EF4-FFF2-40B4-BE49-F238E27FC236}">
                <a16:creationId xmlns:a16="http://schemas.microsoft.com/office/drawing/2014/main" id="{8776EADE-E94C-BD65-2F03-DF2606B1C599}"/>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3" name="Rectangle 4">
            <a:extLst>
              <a:ext uri="{FF2B5EF4-FFF2-40B4-BE49-F238E27FC236}">
                <a16:creationId xmlns:a16="http://schemas.microsoft.com/office/drawing/2014/main" id="{BB5B7AAD-475C-5739-6485-A938BED5FB0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4" name="Rectangle 5">
            <a:extLst>
              <a:ext uri="{FF2B5EF4-FFF2-40B4-BE49-F238E27FC236}">
                <a16:creationId xmlns:a16="http://schemas.microsoft.com/office/drawing/2014/main" id="{891F4236-5EE5-126C-F90F-E85E9707D196}"/>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5" name="Rectangle 6">
            <a:extLst>
              <a:ext uri="{FF2B5EF4-FFF2-40B4-BE49-F238E27FC236}">
                <a16:creationId xmlns:a16="http://schemas.microsoft.com/office/drawing/2014/main" id="{FF6CDDED-FC0D-1FE2-E10D-1915CD1CAB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6" name="Rectangle 7">
            <a:extLst>
              <a:ext uri="{FF2B5EF4-FFF2-40B4-BE49-F238E27FC236}">
                <a16:creationId xmlns:a16="http://schemas.microsoft.com/office/drawing/2014/main" id="{E14CD94D-8916-EFA3-56CB-55D85EBB52B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7" name="Rectangle 8">
            <a:extLst>
              <a:ext uri="{FF2B5EF4-FFF2-40B4-BE49-F238E27FC236}">
                <a16:creationId xmlns:a16="http://schemas.microsoft.com/office/drawing/2014/main" id="{DD8D9D43-8ECE-6121-1AFD-AE1E18E405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8" name="Rectangle 9">
            <a:extLst>
              <a:ext uri="{FF2B5EF4-FFF2-40B4-BE49-F238E27FC236}">
                <a16:creationId xmlns:a16="http://schemas.microsoft.com/office/drawing/2014/main" id="{24C7C9F5-A343-CA49-48D3-024EF5E1641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9" name="Text Box 10">
            <a:extLst>
              <a:ext uri="{FF2B5EF4-FFF2-40B4-BE49-F238E27FC236}">
                <a16:creationId xmlns:a16="http://schemas.microsoft.com/office/drawing/2014/main" id="{AE9C0801-6FE0-F6A8-12A3-10D09F291F20}"/>
              </a:ext>
            </a:extLst>
          </p:cNvPr>
          <p:cNvSpPr txBox="1">
            <a:spLocks noChangeArrowheads="1"/>
          </p:cNvSpPr>
          <p:nvPr/>
        </p:nvSpPr>
        <p:spPr bwMode="auto">
          <a:xfrm>
            <a:off x="1143000" y="0"/>
            <a:ext cx="59634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AU" sz="3200" b="0" dirty="0"/>
              <a:t>Example (Executing the algorithm)</a:t>
            </a:r>
            <a:endParaRPr lang="en-US" altLang="en-US" sz="3200" dirty="0"/>
          </a:p>
        </p:txBody>
      </p:sp>
      <p:sp>
        <p:nvSpPr>
          <p:cNvPr id="894987" name="Rectangle 11">
            <a:extLst>
              <a:ext uri="{FF2B5EF4-FFF2-40B4-BE49-F238E27FC236}">
                <a16:creationId xmlns:a16="http://schemas.microsoft.com/office/drawing/2014/main" id="{3D173A7F-FF27-6ED7-4CE3-BC085DC7FA7B}"/>
              </a:ext>
            </a:extLst>
          </p:cNvPr>
          <p:cNvSpPr>
            <a:spLocks noChangeArrowheads="1"/>
          </p:cNvSpPr>
          <p:nvPr/>
        </p:nvSpPr>
        <p:spPr bwMode="auto">
          <a:xfrm>
            <a:off x="304800" y="1065213"/>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(2740, 1760)  Trace the variables (r1, r2, q and r)</a:t>
            </a:r>
          </a:p>
        </p:txBody>
      </p:sp>
      <p:pic>
        <p:nvPicPr>
          <p:cNvPr id="48143" name="Picture 15">
            <a:extLst>
              <a:ext uri="{FF2B5EF4-FFF2-40B4-BE49-F238E27FC236}">
                <a16:creationId xmlns:a16="http://schemas.microsoft.com/office/drawing/2014/main" id="{70029226-A5AE-3641-0991-7D0E3582A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308" y="1962149"/>
            <a:ext cx="5265737" cy="38306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0BE6021-C7B5-FEFF-A327-D2CC203BD991}"/>
              </a:ext>
            </a:extLst>
          </p:cNvPr>
          <p:cNvSpPr txBox="1"/>
          <p:nvPr/>
        </p:nvSpPr>
        <p:spPr>
          <a:xfrm>
            <a:off x="304800" y="1799325"/>
            <a:ext cx="3089508" cy="4524315"/>
          </a:xfrm>
          <a:prstGeom prst="rect">
            <a:avLst/>
          </a:prstGeom>
          <a:noFill/>
        </p:spPr>
        <p:txBody>
          <a:bodyPr wrap="square">
            <a:spAutoFit/>
          </a:bodyPr>
          <a:lstStyle/>
          <a:p>
            <a:r>
              <a:rPr lang="en-US" i="0" dirty="0"/>
              <a:t>Soln.</a:t>
            </a:r>
            <a:br>
              <a:rPr lang="en-US" i="0" dirty="0"/>
            </a:br>
            <a:endParaRPr lang="en-US" i="0" dirty="0"/>
          </a:p>
          <a:p>
            <a:r>
              <a:rPr lang="en-US" i="0" dirty="0"/>
              <a:t>2740 	=   1  .  1760  +  980</a:t>
            </a:r>
          </a:p>
          <a:p>
            <a:pPr marL="342900" indent="-342900">
              <a:buAutoNum type="arabicPlain" startAt="252"/>
            </a:pPr>
            <a:endParaRPr lang="en-US" i="0" dirty="0"/>
          </a:p>
          <a:p>
            <a:r>
              <a:rPr lang="en-US" i="0" dirty="0"/>
              <a:t>1760	=   1  .  980    +  780</a:t>
            </a:r>
          </a:p>
          <a:p>
            <a:r>
              <a:rPr lang="en-US" i="0" dirty="0"/>
              <a:t>	</a:t>
            </a:r>
          </a:p>
          <a:p>
            <a:r>
              <a:rPr lang="en-US" i="0" dirty="0"/>
              <a:t>980	=   1  .  780    +  200</a:t>
            </a:r>
          </a:p>
          <a:p>
            <a:endParaRPr lang="en-US" i="0" dirty="0"/>
          </a:p>
          <a:p>
            <a:r>
              <a:rPr lang="en-US" i="0" dirty="0"/>
              <a:t>780	=   3  .  200    +  180   </a:t>
            </a:r>
          </a:p>
          <a:p>
            <a:br>
              <a:rPr lang="en-US" i="0" dirty="0">
                <a:sym typeface="Wingdings" panose="05000000000000000000" pitchFamily="2" charset="2"/>
              </a:rPr>
            </a:br>
            <a:r>
              <a:rPr lang="en-US" i="0" dirty="0">
                <a:sym typeface="Wingdings" panose="05000000000000000000" pitchFamily="2" charset="2"/>
              </a:rPr>
              <a:t>200	=   1   .  180   +  20</a:t>
            </a:r>
          </a:p>
          <a:p>
            <a:endParaRPr lang="en-US" i="0" dirty="0">
              <a:sym typeface="Wingdings" panose="05000000000000000000" pitchFamily="2" charset="2"/>
            </a:endParaRPr>
          </a:p>
          <a:p>
            <a:r>
              <a:rPr lang="en-US" i="0" dirty="0">
                <a:sym typeface="Wingdings" panose="05000000000000000000" pitchFamily="2" charset="2"/>
              </a:rPr>
              <a:t>180	=   9   .  20      +  0</a:t>
            </a:r>
          </a:p>
          <a:p>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20</a:t>
            </a:r>
          </a:p>
          <a:p>
            <a:endParaRPr lang="en-US" i="0" dirty="0">
              <a:sym typeface="Wingdings" panose="05000000000000000000" pitchFamily="2" charset="2"/>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EF2CE78-B613-3932-DFD4-8BD10371D337}"/>
                  </a:ext>
                </a:extLst>
              </p14:cNvPr>
              <p14:cNvContentPartPr/>
              <p14:nvPr/>
            </p14:nvContentPartPr>
            <p14:xfrm>
              <a:off x="85948" y="4006616"/>
              <a:ext cx="3697560" cy="462240"/>
            </p14:xfrm>
          </p:contentPart>
        </mc:Choice>
        <mc:Fallback xmlns="">
          <p:pic>
            <p:nvPicPr>
              <p:cNvPr id="2" name="Ink 1">
                <a:extLst>
                  <a:ext uri="{FF2B5EF4-FFF2-40B4-BE49-F238E27FC236}">
                    <a16:creationId xmlns:a16="http://schemas.microsoft.com/office/drawing/2014/main" id="{9EF2CE78-B613-3932-DFD4-8BD10371D337}"/>
                  </a:ext>
                </a:extLst>
              </p:cNvPr>
              <p:cNvPicPr/>
              <p:nvPr/>
            </p:nvPicPr>
            <p:blipFill>
              <a:blip r:embed="rId5"/>
              <a:stretch>
                <a:fillRect/>
              </a:stretch>
            </p:blipFill>
            <p:spPr>
              <a:xfrm>
                <a:off x="81628" y="4002296"/>
                <a:ext cx="3706200" cy="470880"/>
              </a:xfrm>
              <a:prstGeom prst="rect">
                <a:avLst/>
              </a:prstGeom>
            </p:spPr>
          </p:pic>
        </mc:Fallback>
      </mc:AlternateContent>
      <p:grpSp>
        <p:nvGrpSpPr>
          <p:cNvPr id="6" name="Group 5">
            <a:extLst>
              <a:ext uri="{FF2B5EF4-FFF2-40B4-BE49-F238E27FC236}">
                <a16:creationId xmlns:a16="http://schemas.microsoft.com/office/drawing/2014/main" id="{70B5384E-FAF3-7B0D-49DC-B2C440264116}"/>
              </a:ext>
            </a:extLst>
          </p:cNvPr>
          <p:cNvGrpSpPr/>
          <p:nvPr/>
        </p:nvGrpSpPr>
        <p:grpSpPr>
          <a:xfrm>
            <a:off x="256228" y="2209136"/>
            <a:ext cx="3169080" cy="1130760"/>
            <a:chOff x="256228" y="2209136"/>
            <a:chExt cx="3169080" cy="1130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DCAAF7C-B372-278D-8D9C-BBE232F87F9D}"/>
                    </a:ext>
                  </a:extLst>
                </p14:cNvPr>
                <p14:cNvContentPartPr/>
                <p14:nvPr/>
              </p14:nvContentPartPr>
              <p14:xfrm>
                <a:off x="256228" y="2209136"/>
                <a:ext cx="3043440" cy="675720"/>
              </p14:xfrm>
            </p:contentPart>
          </mc:Choice>
          <mc:Fallback xmlns="">
            <p:pic>
              <p:nvPicPr>
                <p:cNvPr id="4" name="Ink 3">
                  <a:extLst>
                    <a:ext uri="{FF2B5EF4-FFF2-40B4-BE49-F238E27FC236}">
                      <a16:creationId xmlns:a16="http://schemas.microsoft.com/office/drawing/2014/main" id="{EDCAAF7C-B372-278D-8D9C-BBE232F87F9D}"/>
                    </a:ext>
                  </a:extLst>
                </p:cNvPr>
                <p:cNvPicPr/>
                <p:nvPr/>
              </p:nvPicPr>
              <p:blipFill>
                <a:blip r:embed="rId7"/>
                <a:stretch>
                  <a:fillRect/>
                </a:stretch>
              </p:blipFill>
              <p:spPr>
                <a:xfrm>
                  <a:off x="247228" y="2200136"/>
                  <a:ext cx="306108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B9EACB7-B2C8-C4C6-C2AB-54FC14C5269E}"/>
                    </a:ext>
                  </a:extLst>
                </p14:cNvPr>
                <p14:cNvContentPartPr/>
                <p14:nvPr/>
              </p14:nvContentPartPr>
              <p14:xfrm>
                <a:off x="393028" y="2752376"/>
                <a:ext cx="3032280" cy="587520"/>
              </p14:xfrm>
            </p:contentPart>
          </mc:Choice>
          <mc:Fallback xmlns="">
            <p:pic>
              <p:nvPicPr>
                <p:cNvPr id="5" name="Ink 4">
                  <a:extLst>
                    <a:ext uri="{FF2B5EF4-FFF2-40B4-BE49-F238E27FC236}">
                      <a16:creationId xmlns:a16="http://schemas.microsoft.com/office/drawing/2014/main" id="{5B9EACB7-B2C8-C4C6-C2AB-54FC14C5269E}"/>
                    </a:ext>
                  </a:extLst>
                </p:cNvPr>
                <p:cNvPicPr/>
                <p:nvPr/>
              </p:nvPicPr>
              <p:blipFill>
                <a:blip r:embed="rId9"/>
                <a:stretch>
                  <a:fillRect/>
                </a:stretch>
              </p:blipFill>
              <p:spPr>
                <a:xfrm>
                  <a:off x="384028" y="2743736"/>
                  <a:ext cx="3049920" cy="60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FCDFDEF-5B87-6D64-BE1A-F13261836282}"/>
                  </a:ext>
                </a:extLst>
              </p14:cNvPr>
              <p14:cNvContentPartPr/>
              <p14:nvPr/>
            </p14:nvContentPartPr>
            <p14:xfrm>
              <a:off x="7578628" y="1261616"/>
              <a:ext cx="624600" cy="885960"/>
            </p14:xfrm>
          </p:contentPart>
        </mc:Choice>
        <mc:Fallback xmlns="">
          <p:pic>
            <p:nvPicPr>
              <p:cNvPr id="7" name="Ink 6">
                <a:extLst>
                  <a:ext uri="{FF2B5EF4-FFF2-40B4-BE49-F238E27FC236}">
                    <a16:creationId xmlns:a16="http://schemas.microsoft.com/office/drawing/2014/main" id="{2FCDFDEF-5B87-6D64-BE1A-F13261836282}"/>
                  </a:ext>
                </a:extLst>
              </p:cNvPr>
              <p:cNvPicPr/>
              <p:nvPr/>
            </p:nvPicPr>
            <p:blipFill>
              <a:blip r:embed="rId11"/>
              <a:stretch>
                <a:fillRect/>
              </a:stretch>
            </p:blipFill>
            <p:spPr>
              <a:xfrm>
                <a:off x="7569988" y="1252976"/>
                <a:ext cx="64224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4107441C-2429-06A1-E8E1-C2E35F460A9C}"/>
                  </a:ext>
                </a:extLst>
              </p14:cNvPr>
              <p14:cNvContentPartPr/>
              <p14:nvPr/>
            </p14:nvContentPartPr>
            <p14:xfrm>
              <a:off x="6681148" y="1408856"/>
              <a:ext cx="425880" cy="686520"/>
            </p14:xfrm>
          </p:contentPart>
        </mc:Choice>
        <mc:Fallback xmlns="">
          <p:pic>
            <p:nvPicPr>
              <p:cNvPr id="8" name="Ink 7">
                <a:extLst>
                  <a:ext uri="{FF2B5EF4-FFF2-40B4-BE49-F238E27FC236}">
                    <a16:creationId xmlns:a16="http://schemas.microsoft.com/office/drawing/2014/main" id="{4107441C-2429-06A1-E8E1-C2E35F460A9C}"/>
                  </a:ext>
                </a:extLst>
              </p:cNvPr>
              <p:cNvPicPr/>
              <p:nvPr/>
            </p:nvPicPr>
            <p:blipFill>
              <a:blip r:embed="rId13"/>
              <a:stretch>
                <a:fillRect/>
              </a:stretch>
            </p:blipFill>
            <p:spPr>
              <a:xfrm>
                <a:off x="6672148" y="1399856"/>
                <a:ext cx="44352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8F34638-6AF1-05DF-F4C3-FF974718A2FF}"/>
                  </a:ext>
                </a:extLst>
              </p14:cNvPr>
              <p14:cNvContentPartPr/>
              <p14:nvPr/>
            </p14:nvContentPartPr>
            <p14:xfrm>
              <a:off x="4964308" y="1523696"/>
              <a:ext cx="287280" cy="609120"/>
            </p14:xfrm>
          </p:contentPart>
        </mc:Choice>
        <mc:Fallback xmlns="">
          <p:pic>
            <p:nvPicPr>
              <p:cNvPr id="9" name="Ink 8">
                <a:extLst>
                  <a:ext uri="{FF2B5EF4-FFF2-40B4-BE49-F238E27FC236}">
                    <a16:creationId xmlns:a16="http://schemas.microsoft.com/office/drawing/2014/main" id="{68F34638-6AF1-05DF-F4C3-FF974718A2FF}"/>
                  </a:ext>
                </a:extLst>
              </p:cNvPr>
              <p:cNvPicPr/>
              <p:nvPr/>
            </p:nvPicPr>
            <p:blipFill>
              <a:blip r:embed="rId15"/>
              <a:stretch>
                <a:fillRect/>
              </a:stretch>
            </p:blipFill>
            <p:spPr>
              <a:xfrm>
                <a:off x="4955668" y="1514696"/>
                <a:ext cx="30492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A88DDD7A-62F1-3AA9-2C81-2354D05D7752}"/>
                  </a:ext>
                </a:extLst>
              </p14:cNvPr>
              <p14:cNvContentPartPr/>
              <p14:nvPr/>
            </p14:nvContentPartPr>
            <p14:xfrm>
              <a:off x="127708" y="3327296"/>
              <a:ext cx="3367800" cy="580680"/>
            </p14:xfrm>
          </p:contentPart>
        </mc:Choice>
        <mc:Fallback xmlns="">
          <p:pic>
            <p:nvPicPr>
              <p:cNvPr id="10" name="Ink 9">
                <a:extLst>
                  <a:ext uri="{FF2B5EF4-FFF2-40B4-BE49-F238E27FC236}">
                    <a16:creationId xmlns:a16="http://schemas.microsoft.com/office/drawing/2014/main" id="{A88DDD7A-62F1-3AA9-2C81-2354D05D7752}"/>
                  </a:ext>
                </a:extLst>
              </p:cNvPr>
              <p:cNvPicPr/>
              <p:nvPr/>
            </p:nvPicPr>
            <p:blipFill>
              <a:blip r:embed="rId17"/>
              <a:stretch>
                <a:fillRect/>
              </a:stretch>
            </p:blipFill>
            <p:spPr>
              <a:xfrm>
                <a:off x="119068" y="3318656"/>
                <a:ext cx="338544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B2F177A8-A178-EC0C-E898-DC146EAE4DBB}"/>
                  </a:ext>
                </a:extLst>
              </p14:cNvPr>
              <p14:cNvContentPartPr/>
              <p14:nvPr/>
            </p14:nvContentPartPr>
            <p14:xfrm>
              <a:off x="4483080" y="1662120"/>
              <a:ext cx="4094640" cy="3533040"/>
            </p14:xfrm>
          </p:contentPart>
        </mc:Choice>
        <mc:Fallback xmlns="">
          <p:pic>
            <p:nvPicPr>
              <p:cNvPr id="11" name="Ink 10">
                <a:extLst>
                  <a:ext uri="{FF2B5EF4-FFF2-40B4-BE49-F238E27FC236}">
                    <a16:creationId xmlns:a16="http://schemas.microsoft.com/office/drawing/2014/main" id="{B2F177A8-A178-EC0C-E898-DC146EAE4DBB}"/>
                  </a:ext>
                </a:extLst>
              </p:cNvPr>
              <p:cNvPicPr/>
              <p:nvPr/>
            </p:nvPicPr>
            <p:blipFill>
              <a:blip r:embed="rId19"/>
              <a:stretch>
                <a:fillRect/>
              </a:stretch>
            </p:blipFill>
            <p:spPr>
              <a:xfrm>
                <a:off x="4473720" y="1652760"/>
                <a:ext cx="4113360" cy="3551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B507628D-7D55-5732-BB67-F39CBA07B0A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A94B628-9AEA-486F-BF43-D91BCEA6FF94}" type="slidenum">
              <a:rPr lang="en-US" altLang="en-US" i="0" smtClean="0">
                <a:latin typeface="Arial" panose="020B0604020202020204" pitchFamily="34" charset="0"/>
              </a:rPr>
              <a:pPr/>
              <a:t>29</a:t>
            </a:fld>
            <a:endParaRPr lang="en-US" altLang="en-US" i="0">
              <a:latin typeface="Arial" panose="020B0604020202020204" pitchFamily="34" charset="0"/>
            </a:endParaRPr>
          </a:p>
        </p:txBody>
      </p:sp>
      <p:sp>
        <p:nvSpPr>
          <p:cNvPr id="50179" name="Text Box 2">
            <a:extLst>
              <a:ext uri="{FF2B5EF4-FFF2-40B4-BE49-F238E27FC236}">
                <a16:creationId xmlns:a16="http://schemas.microsoft.com/office/drawing/2014/main" id="{4FB60F24-F851-8E86-FAA1-8368987E5944}"/>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2.8</a:t>
            </a:r>
            <a:endParaRPr lang="en-US" altLang="en-US" sz="2000">
              <a:solidFill>
                <a:schemeClr val="bg1"/>
              </a:solidFill>
            </a:endParaRPr>
          </a:p>
        </p:txBody>
      </p:sp>
      <p:sp>
        <p:nvSpPr>
          <p:cNvPr id="50180" name="Rectangle 3">
            <a:extLst>
              <a:ext uri="{FF2B5EF4-FFF2-40B4-BE49-F238E27FC236}">
                <a16:creationId xmlns:a16="http://schemas.microsoft.com/office/drawing/2014/main" id="{F095C645-7036-E662-FDB3-FD640E68A34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1" name="Rectangle 4">
            <a:extLst>
              <a:ext uri="{FF2B5EF4-FFF2-40B4-BE49-F238E27FC236}">
                <a16:creationId xmlns:a16="http://schemas.microsoft.com/office/drawing/2014/main" id="{5B025E30-749D-DB0E-96E7-3B95AD6ACEE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2" name="Rectangle 5">
            <a:extLst>
              <a:ext uri="{FF2B5EF4-FFF2-40B4-BE49-F238E27FC236}">
                <a16:creationId xmlns:a16="http://schemas.microsoft.com/office/drawing/2014/main" id="{47AA70C3-E911-F02B-8EEC-F349F59B294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3" name="Rectangle 6">
            <a:extLst>
              <a:ext uri="{FF2B5EF4-FFF2-40B4-BE49-F238E27FC236}">
                <a16:creationId xmlns:a16="http://schemas.microsoft.com/office/drawing/2014/main" id="{0683705E-5497-0AF7-CBD6-F4091A37058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4" name="Rectangle 7">
            <a:extLst>
              <a:ext uri="{FF2B5EF4-FFF2-40B4-BE49-F238E27FC236}">
                <a16:creationId xmlns:a16="http://schemas.microsoft.com/office/drawing/2014/main" id="{65E85E28-7A5B-381D-EC42-935714B8B4A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5" name="Rectangle 8">
            <a:extLst>
              <a:ext uri="{FF2B5EF4-FFF2-40B4-BE49-F238E27FC236}">
                <a16:creationId xmlns:a16="http://schemas.microsoft.com/office/drawing/2014/main" id="{71258595-1AC8-B587-95F4-01C96DBC268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6" name="Rectangle 9">
            <a:extLst>
              <a:ext uri="{FF2B5EF4-FFF2-40B4-BE49-F238E27FC236}">
                <a16:creationId xmlns:a16="http://schemas.microsoft.com/office/drawing/2014/main" id="{7F27E206-5A01-4371-22D1-435B257905A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7" name="Text Box 10">
            <a:extLst>
              <a:ext uri="{FF2B5EF4-FFF2-40B4-BE49-F238E27FC236}">
                <a16:creationId xmlns:a16="http://schemas.microsoft.com/office/drawing/2014/main" id="{1AB5C0AA-A2A4-B328-E1D8-594B2AD01070}"/>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97035" name="Rectangle 11">
            <a:extLst>
              <a:ext uri="{FF2B5EF4-FFF2-40B4-BE49-F238E27FC236}">
                <a16:creationId xmlns:a16="http://schemas.microsoft.com/office/drawing/2014/main" id="{75739DF1-EA8B-83B6-34A4-EA6751A010EC}"/>
              </a:ext>
            </a:extLst>
          </p:cNvPr>
          <p:cNvSpPr>
            <a:spLocks noChangeArrowheads="1"/>
          </p:cNvSpPr>
          <p:nvPr/>
        </p:nvSpPr>
        <p:spPr bwMode="auto">
          <a:xfrm>
            <a:off x="346075" y="1289353"/>
            <a:ext cx="8229600" cy="830997"/>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What if b &gt; a?</a:t>
            </a:r>
          </a:p>
          <a:p>
            <a:pPr algn="just" eaLnBrk="1" hangingPunct="1">
              <a:defRPr/>
            </a:pPr>
            <a:r>
              <a:rPr lang="en-US" altLang="en-US" sz="2400" i="0" dirty="0">
                <a:effectLst>
                  <a:outerShdw blurRad="38100" dist="38100" dir="2700000" algn="tl">
                    <a:srgbClr val="C0C0C0"/>
                  </a:outerShdw>
                </a:effectLst>
              </a:rPr>
              <a:t>Example: Find the </a:t>
            </a:r>
            <a:r>
              <a:rPr lang="en-US" altLang="en-US" sz="2400" i="0" dirty="0" err="1">
                <a:effectLst>
                  <a:outerShdw blurRad="38100" dist="38100" dir="2700000" algn="tl">
                    <a:srgbClr val="C0C0C0"/>
                  </a:outerShdw>
                </a:effectLst>
              </a:rPr>
              <a:t>gcd</a:t>
            </a:r>
            <a:r>
              <a:rPr lang="en-US" altLang="en-US" sz="2400" i="0" dirty="0">
                <a:effectLst>
                  <a:outerShdw blurRad="38100" dist="38100" dir="2700000" algn="tl">
                    <a:srgbClr val="C0C0C0"/>
                  </a:outerShdw>
                </a:effectLst>
              </a:rPr>
              <a:t> (25, 60) </a:t>
            </a:r>
          </a:p>
        </p:txBody>
      </p:sp>
      <p:sp>
        <p:nvSpPr>
          <p:cNvPr id="897036" name="Rectangle 12">
            <a:extLst>
              <a:ext uri="{FF2B5EF4-FFF2-40B4-BE49-F238E27FC236}">
                <a16:creationId xmlns:a16="http://schemas.microsoft.com/office/drawing/2014/main" id="{BD521F9D-2F36-BE58-7674-DC16594C67FE}"/>
              </a:ext>
            </a:extLst>
          </p:cNvPr>
          <p:cNvSpPr>
            <a:spLocks noChangeArrowheads="1"/>
          </p:cNvSpPr>
          <p:nvPr/>
        </p:nvSpPr>
        <p:spPr bwMode="auto">
          <a:xfrm>
            <a:off x="269875" y="2468438"/>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We have </a:t>
            </a:r>
            <a:r>
              <a:rPr lang="en-US" altLang="en-US" sz="2400" i="0" dirty="0" err="1">
                <a:effectLst>
                  <a:outerShdw blurRad="38100" dist="38100" dir="2700000" algn="tl">
                    <a:srgbClr val="C0C0C0"/>
                  </a:outerShdw>
                </a:effectLst>
              </a:rPr>
              <a:t>gcd</a:t>
            </a:r>
            <a:r>
              <a:rPr lang="en-US" altLang="en-US" sz="2400" i="0" dirty="0">
                <a:effectLst>
                  <a:outerShdw blurRad="38100" dist="38100" dir="2700000" algn="tl">
                    <a:srgbClr val="C0C0C0"/>
                  </a:outerShdw>
                </a:effectLst>
              </a:rPr>
              <a:t> (25, 60) = 5.</a:t>
            </a:r>
          </a:p>
        </p:txBody>
      </p:sp>
      <p:sp>
        <p:nvSpPr>
          <p:cNvPr id="897037" name="Rectangle 13">
            <a:extLst>
              <a:ext uri="{FF2B5EF4-FFF2-40B4-BE49-F238E27FC236}">
                <a16:creationId xmlns:a16="http://schemas.microsoft.com/office/drawing/2014/main" id="{0744777A-6338-6102-B60F-F680D9CBDA30}"/>
              </a:ext>
            </a:extLst>
          </p:cNvPr>
          <p:cNvSpPr>
            <a:spLocks noChangeArrowheads="1"/>
          </p:cNvSpPr>
          <p:nvPr/>
        </p:nvSpPr>
        <p:spPr bwMode="auto">
          <a:xfrm>
            <a:off x="269875" y="2087438"/>
            <a:ext cx="8229600" cy="457200"/>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p:txBody>
      </p:sp>
      <p:pic>
        <p:nvPicPr>
          <p:cNvPr id="50191" name="Picture 15">
            <a:extLst>
              <a:ext uri="{FF2B5EF4-FFF2-40B4-BE49-F238E27FC236}">
                <a16:creationId xmlns:a16="http://schemas.microsoft.com/office/drawing/2014/main" id="{3ECD551A-2425-4892-95C0-55652AC9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46301"/>
            <a:ext cx="5146675"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149B6A2C-186E-0A0B-8999-58B613BDA2D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91BBD67-4E80-4E76-8B0A-116876816515}" type="slidenum">
              <a:rPr lang="en-US" altLang="en-US" i="0" smtClean="0">
                <a:latin typeface="Arial" panose="020B0604020202020204" pitchFamily="34" charset="0"/>
              </a:rPr>
              <a:pPr/>
              <a:t>3</a:t>
            </a:fld>
            <a:endParaRPr lang="en-US" altLang="en-US" i="0">
              <a:latin typeface="Arial" panose="020B0604020202020204" pitchFamily="34" charset="0"/>
            </a:endParaRPr>
          </a:p>
        </p:txBody>
      </p:sp>
      <p:sp>
        <p:nvSpPr>
          <p:cNvPr id="749570" name="Rectangle 2">
            <a:extLst>
              <a:ext uri="{FF2B5EF4-FFF2-40B4-BE49-F238E27FC236}">
                <a16:creationId xmlns:a16="http://schemas.microsoft.com/office/drawing/2014/main" id="{F6FC6183-B931-3952-FB22-983DA8C656BB}"/>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749571" name="Text Box 3">
            <a:extLst>
              <a:ext uri="{FF2B5EF4-FFF2-40B4-BE49-F238E27FC236}">
                <a16:creationId xmlns:a16="http://schemas.microsoft.com/office/drawing/2014/main" id="{A6B972FB-2165-2DD9-8128-210372BD145E}"/>
              </a:ext>
            </a:extLst>
          </p:cNvPr>
          <p:cNvSpPr txBox="1">
            <a:spLocks noChangeArrowheads="1"/>
          </p:cNvSpPr>
          <p:nvPr/>
        </p:nvSpPr>
        <p:spPr bwMode="auto">
          <a:xfrm>
            <a:off x="228600" y="406400"/>
            <a:ext cx="5721350"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2-1   INTEGER ARITHMETIC</a:t>
            </a:r>
          </a:p>
        </p:txBody>
      </p:sp>
      <p:sp>
        <p:nvSpPr>
          <p:cNvPr id="9221" name="Text Box 4">
            <a:extLst>
              <a:ext uri="{FF2B5EF4-FFF2-40B4-BE49-F238E27FC236}">
                <a16:creationId xmlns:a16="http://schemas.microsoft.com/office/drawing/2014/main" id="{793517E7-50A5-6472-C94F-C6E32C831354}"/>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49573" name="Rectangle 5">
            <a:extLst>
              <a:ext uri="{FF2B5EF4-FFF2-40B4-BE49-F238E27FC236}">
                <a16:creationId xmlns:a16="http://schemas.microsoft.com/office/drawing/2014/main" id="{3B72A7AD-6424-814A-FCAD-022DCE4F3C5F}"/>
              </a:ext>
            </a:extLst>
          </p:cNvPr>
          <p:cNvSpPr>
            <a:spLocks noChangeArrowheads="1"/>
          </p:cNvSpPr>
          <p:nvPr/>
        </p:nvSpPr>
        <p:spPr bwMode="auto">
          <a:xfrm>
            <a:off x="304800" y="1600200"/>
            <a:ext cx="8229600" cy="1800225"/>
          </a:xfrm>
          <a:prstGeom prst="rect">
            <a:avLst/>
          </a:prstGeom>
          <a:noFill/>
          <a:ln>
            <a:noFill/>
          </a:ln>
          <a:effectLst/>
        </p:spPr>
        <p:txBody>
          <a:bodyPr anchor="ctr">
            <a:spAutoFit/>
          </a:bodyPr>
          <a:lstStyle/>
          <a:p>
            <a:pPr algn="just" eaLnBrk="1" hangingPunct="1">
              <a:defRPr/>
            </a:pPr>
            <a:r>
              <a:rPr lang="en-US" altLang="en-US" sz="2800" b="0" dirty="0">
                <a:effectLst>
                  <a:outerShdw blurRad="38100" dist="38100" dir="2700000" algn="tl">
                    <a:srgbClr val="C0C0C0"/>
                  </a:outerShdw>
                </a:effectLst>
              </a:rPr>
              <a:t>In integer arithmetic, we use a set and a few operations. You are familiar with this set and the corresponding operations, but they are reviewed here to create a background for modular arithmetic.</a:t>
            </a:r>
          </a:p>
        </p:txBody>
      </p:sp>
      <p:sp>
        <p:nvSpPr>
          <p:cNvPr id="9223" name="Rectangle 6">
            <a:extLst>
              <a:ext uri="{FF2B5EF4-FFF2-40B4-BE49-F238E27FC236}">
                <a16:creationId xmlns:a16="http://schemas.microsoft.com/office/drawing/2014/main" id="{434907CD-214A-D81C-DBA8-75FD1AB80693}"/>
              </a:ext>
            </a:extLst>
          </p:cNvPr>
          <p:cNvSpPr>
            <a:spLocks noChangeArrowheads="1"/>
          </p:cNvSpPr>
          <p:nvPr/>
        </p:nvSpPr>
        <p:spPr bwMode="auto">
          <a:xfrm>
            <a:off x="304800" y="4330700"/>
            <a:ext cx="670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dirty="0">
                <a:solidFill>
                  <a:schemeClr val="hlink"/>
                </a:solidFill>
              </a:rPr>
              <a:t>2.1.1</a:t>
            </a:r>
            <a:r>
              <a:rPr lang="en-US" altLang="en-US" sz="2400" i="0" dirty="0">
                <a:solidFill>
                  <a:srgbClr val="0033CC"/>
                </a:solidFill>
              </a:rPr>
              <a:t>	Set of Integers</a:t>
            </a:r>
            <a:br>
              <a:rPr lang="fr-FR" altLang="en-US" sz="2400" i="0" dirty="0">
                <a:solidFill>
                  <a:srgbClr val="0033CC"/>
                </a:solidFill>
              </a:rPr>
            </a:br>
            <a:r>
              <a:rPr lang="fr-FR" altLang="en-US" sz="2400" i="0" dirty="0">
                <a:solidFill>
                  <a:schemeClr val="hlink"/>
                </a:solidFill>
              </a:rPr>
              <a:t>2.1.2</a:t>
            </a:r>
            <a:r>
              <a:rPr lang="fr-FR" altLang="en-US" sz="2400" i="0" dirty="0">
                <a:solidFill>
                  <a:srgbClr val="0033CC"/>
                </a:solidFill>
              </a:rPr>
              <a:t>	</a:t>
            </a:r>
            <a:r>
              <a:rPr lang="fr-FR" altLang="en-US" sz="2400" i="0" dirty="0" err="1">
                <a:solidFill>
                  <a:srgbClr val="0033CC"/>
                </a:solidFill>
              </a:rPr>
              <a:t>Binary</a:t>
            </a:r>
            <a:r>
              <a:rPr lang="fr-FR" altLang="en-US" sz="2400" i="0" dirty="0">
                <a:solidFill>
                  <a:srgbClr val="0033CC"/>
                </a:solidFill>
              </a:rPr>
              <a:t> Operations</a:t>
            </a:r>
            <a:br>
              <a:rPr lang="fr-FR" altLang="en-US" sz="2400" i="0" dirty="0">
                <a:solidFill>
                  <a:srgbClr val="0033CC"/>
                </a:solidFill>
              </a:rPr>
            </a:br>
            <a:r>
              <a:rPr lang="fr-FR" altLang="en-US" sz="2400" i="0" dirty="0">
                <a:solidFill>
                  <a:schemeClr val="hlink"/>
                </a:solidFill>
              </a:rPr>
              <a:t>2.1.3</a:t>
            </a:r>
            <a:r>
              <a:rPr lang="fr-FR" altLang="en-US" sz="2400" i="0" dirty="0">
                <a:solidFill>
                  <a:srgbClr val="0033CC"/>
                </a:solidFill>
              </a:rPr>
              <a:t>	Integer Division</a:t>
            </a:r>
          </a:p>
          <a:p>
            <a:pPr>
              <a:buClr>
                <a:schemeClr val="tx1"/>
              </a:buClr>
              <a:buSzPct val="117000"/>
              <a:buFont typeface="Wingdings" panose="05000000000000000000" pitchFamily="2" charset="2"/>
              <a:buNone/>
            </a:pPr>
            <a:r>
              <a:rPr lang="fr-FR" altLang="en-US" sz="2400" i="0" dirty="0">
                <a:solidFill>
                  <a:schemeClr val="hlink"/>
                </a:solidFill>
              </a:rPr>
              <a:t>2.1.4</a:t>
            </a:r>
            <a:r>
              <a:rPr lang="fr-FR" altLang="en-US" sz="2400" i="0" dirty="0">
                <a:solidFill>
                  <a:srgbClr val="0033CC"/>
                </a:solidFill>
              </a:rPr>
              <a:t>	</a:t>
            </a:r>
            <a:r>
              <a:rPr lang="fr-FR" altLang="en-US" sz="2400" i="0" dirty="0" err="1">
                <a:solidFill>
                  <a:srgbClr val="0033CC"/>
                </a:solidFill>
              </a:rPr>
              <a:t>Divisibility</a:t>
            </a:r>
            <a:endParaRPr lang="fr-FR" altLang="en-US" sz="2400" i="0" dirty="0">
              <a:solidFill>
                <a:srgbClr val="0033CC"/>
              </a:solidFill>
            </a:endParaRPr>
          </a:p>
        </p:txBody>
      </p:sp>
      <p:sp>
        <p:nvSpPr>
          <p:cNvPr id="749575" name="Text Box 7">
            <a:extLst>
              <a:ext uri="{FF2B5EF4-FFF2-40B4-BE49-F238E27FC236}">
                <a16:creationId xmlns:a16="http://schemas.microsoft.com/office/drawing/2014/main" id="{5939BEFE-174C-41CB-8E83-F2725B459F6B}"/>
              </a:ext>
            </a:extLst>
          </p:cNvPr>
          <p:cNvSpPr txBox="1">
            <a:spLocks noChangeArrowheads="1"/>
          </p:cNvSpPr>
          <p:nvPr/>
        </p:nvSpPr>
        <p:spPr bwMode="auto">
          <a:xfrm>
            <a:off x="317500" y="3854450"/>
            <a:ext cx="4862513" cy="519113"/>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A1278FD8-DBB0-BFFD-540F-8798873B79A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6B2A71A-106F-41F8-ADE6-38DFFD373A02}" type="slidenum">
              <a:rPr lang="en-US" altLang="en-US" i="0" smtClean="0">
                <a:latin typeface="Arial" panose="020B0604020202020204" pitchFamily="34" charset="0"/>
              </a:rPr>
              <a:pPr/>
              <a:t>30</a:t>
            </a:fld>
            <a:endParaRPr lang="en-US" altLang="en-US" i="0">
              <a:latin typeface="Arial" panose="020B0604020202020204" pitchFamily="34" charset="0"/>
            </a:endParaRPr>
          </a:p>
        </p:txBody>
      </p:sp>
      <p:sp>
        <p:nvSpPr>
          <p:cNvPr id="52227" name="Text Box 2">
            <a:extLst>
              <a:ext uri="{FF2B5EF4-FFF2-40B4-BE49-F238E27FC236}">
                <a16:creationId xmlns:a16="http://schemas.microsoft.com/office/drawing/2014/main" id="{C2DA51FA-DC19-344E-A1F6-E2EB2710E02B}"/>
              </a:ext>
            </a:extLst>
          </p:cNvPr>
          <p:cNvSpPr txBox="1">
            <a:spLocks noChangeArrowheads="1"/>
          </p:cNvSpPr>
          <p:nvPr/>
        </p:nvSpPr>
        <p:spPr bwMode="auto">
          <a:xfrm>
            <a:off x="1143000" y="533400"/>
            <a:ext cx="548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Extended Euclidean Algorithm (EEA)</a:t>
            </a:r>
            <a:endParaRPr lang="en-US" altLang="en-US" sz="2000" dirty="0"/>
          </a:p>
        </p:txBody>
      </p:sp>
      <p:sp>
        <p:nvSpPr>
          <p:cNvPr id="52228" name="Rectangle 3">
            <a:extLst>
              <a:ext uri="{FF2B5EF4-FFF2-40B4-BE49-F238E27FC236}">
                <a16:creationId xmlns:a16="http://schemas.microsoft.com/office/drawing/2014/main" id="{9FCDBCEC-2EF9-EE13-1032-B31B6198228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29" name="Rectangle 4">
            <a:extLst>
              <a:ext uri="{FF2B5EF4-FFF2-40B4-BE49-F238E27FC236}">
                <a16:creationId xmlns:a16="http://schemas.microsoft.com/office/drawing/2014/main" id="{167D856E-488B-7B99-24E6-FDDF80E4A4AA}"/>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0" name="Rectangle 5">
            <a:extLst>
              <a:ext uri="{FF2B5EF4-FFF2-40B4-BE49-F238E27FC236}">
                <a16:creationId xmlns:a16="http://schemas.microsoft.com/office/drawing/2014/main" id="{7D164978-EC3B-8C5E-9888-AFEE5FC7158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1" name="Rectangle 6">
            <a:extLst>
              <a:ext uri="{FF2B5EF4-FFF2-40B4-BE49-F238E27FC236}">
                <a16:creationId xmlns:a16="http://schemas.microsoft.com/office/drawing/2014/main" id="{15C992C9-EBD3-A9E0-810C-9020165AF03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2" name="Rectangle 7">
            <a:extLst>
              <a:ext uri="{FF2B5EF4-FFF2-40B4-BE49-F238E27FC236}">
                <a16:creationId xmlns:a16="http://schemas.microsoft.com/office/drawing/2014/main" id="{B0E5F2F3-7BC3-288C-3676-4CB9BECDA0A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3" name="Rectangle 8">
            <a:extLst>
              <a:ext uri="{FF2B5EF4-FFF2-40B4-BE49-F238E27FC236}">
                <a16:creationId xmlns:a16="http://schemas.microsoft.com/office/drawing/2014/main" id="{BD066CC0-0FDF-EC99-A82F-6ADC39FFF9A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4" name="Rectangle 9">
            <a:extLst>
              <a:ext uri="{FF2B5EF4-FFF2-40B4-BE49-F238E27FC236}">
                <a16:creationId xmlns:a16="http://schemas.microsoft.com/office/drawing/2014/main" id="{FDFA403B-D589-352B-7C43-71FCF4019E4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5" name="Text Box 10">
            <a:extLst>
              <a:ext uri="{FF2B5EF4-FFF2-40B4-BE49-F238E27FC236}">
                <a16:creationId xmlns:a16="http://schemas.microsoft.com/office/drawing/2014/main" id="{3A40C26C-3D57-8679-96B2-3634F0D2C4C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99083" name="Rectangle 11">
            <a:extLst>
              <a:ext uri="{FF2B5EF4-FFF2-40B4-BE49-F238E27FC236}">
                <a16:creationId xmlns:a16="http://schemas.microsoft.com/office/drawing/2014/main" id="{60742DC0-84DC-6821-402B-779C87BA5F82}"/>
              </a:ext>
            </a:extLst>
          </p:cNvPr>
          <p:cNvSpPr>
            <a:spLocks noChangeArrowheads="1"/>
          </p:cNvSpPr>
          <p:nvPr/>
        </p:nvSpPr>
        <p:spPr bwMode="auto">
          <a:xfrm>
            <a:off x="356394" y="1083053"/>
            <a:ext cx="8229600" cy="1569660"/>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Given two integers </a:t>
            </a:r>
            <a:r>
              <a:rPr lang="en-US" altLang="en-US" sz="2400" b="0" dirty="0">
                <a:effectLst>
                  <a:outerShdw blurRad="38100" dist="38100" dir="2700000" algn="tl">
                    <a:srgbClr val="C0C0C0"/>
                  </a:outerShdw>
                </a:effectLst>
              </a:rPr>
              <a:t>a</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then the </a:t>
            </a:r>
            <a:r>
              <a:rPr lang="en-US" altLang="en-US" sz="2400" b="0" i="0" dirty="0" err="1">
                <a:effectLst>
                  <a:outerShdw blurRad="38100" dist="38100" dir="2700000" algn="tl">
                    <a:srgbClr val="C0C0C0"/>
                  </a:outerShdw>
                </a:effectLst>
              </a:rPr>
              <a:t>gcd</a:t>
            </a:r>
            <a:r>
              <a:rPr lang="en-US" altLang="en-US" sz="2400" b="0" i="0" dirty="0">
                <a:effectLst>
                  <a:outerShdw blurRad="38100" dist="38100" dir="2700000" algn="tl">
                    <a:srgbClr val="C0C0C0"/>
                  </a:outerShdw>
                </a:effectLst>
              </a:rPr>
              <a:t>(</a:t>
            </a:r>
            <a:r>
              <a:rPr lang="en-US" altLang="en-US" sz="2400" b="0" dirty="0" err="1">
                <a:effectLst>
                  <a:outerShdw blurRad="38100" dist="38100" dir="2700000" algn="tl">
                    <a:srgbClr val="C0C0C0"/>
                  </a:outerShdw>
                </a:effectLst>
              </a:rPr>
              <a:t>a</a:t>
            </a:r>
            <a:r>
              <a:rPr lang="en-US" altLang="en-US" sz="2400" b="0" i="0" dirty="0" err="1">
                <a:effectLst>
                  <a:outerShdw blurRad="38100" dist="38100" dir="2700000" algn="tl">
                    <a:srgbClr val="C0C0C0"/>
                  </a:outerShdw>
                </a:effectLst>
              </a:rPr>
              <a:t>,</a:t>
            </a:r>
            <a:r>
              <a:rPr lang="en-US" altLang="en-US" sz="2400" b="0" dirty="0" err="1">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can be expressed as a </a:t>
            </a:r>
            <a:r>
              <a:rPr lang="en-US" altLang="en-US" sz="2400" i="0" dirty="0">
                <a:effectLst>
                  <a:outerShdw blurRad="38100" dist="38100" dir="2700000" algn="tl">
                    <a:srgbClr val="C0C0C0"/>
                  </a:outerShdw>
                </a:effectLst>
              </a:rPr>
              <a:t>linear combination </a:t>
            </a:r>
            <a:r>
              <a:rPr lang="en-US" altLang="en-US" sz="2400" b="0" i="0" dirty="0">
                <a:effectLst>
                  <a:outerShdw blurRad="38100" dist="38100" dir="2700000" algn="tl">
                    <a:srgbClr val="C0C0C0"/>
                  </a:outerShdw>
                </a:effectLst>
              </a:rPr>
              <a:t>of </a:t>
            </a:r>
            <a:r>
              <a:rPr lang="en-US" altLang="en-US" sz="2400" b="0" dirty="0">
                <a:effectLst>
                  <a:outerShdw blurRad="38100" dist="38100" dir="2700000" algn="tl">
                    <a:srgbClr val="C0C0C0"/>
                  </a:outerShdw>
                </a:effectLst>
              </a:rPr>
              <a:t>a</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Thus, there are two integers, </a:t>
            </a:r>
            <a:r>
              <a:rPr lang="en-US" altLang="en-US" sz="2400" b="0" dirty="0">
                <a:effectLst>
                  <a:outerShdw blurRad="38100" dist="38100" dir="2700000" algn="tl">
                    <a:srgbClr val="C0C0C0"/>
                  </a:outerShdw>
                </a:effectLst>
              </a:rPr>
              <a:t>s</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t</a:t>
            </a:r>
            <a:r>
              <a:rPr lang="en-US" altLang="en-US" sz="2400" b="0" i="0" dirty="0">
                <a:effectLst>
                  <a:outerShdw blurRad="38100" dist="38100" dir="2700000" algn="tl">
                    <a:srgbClr val="C0C0C0"/>
                  </a:outerShdw>
                </a:effectLst>
              </a:rPr>
              <a:t>, such that</a:t>
            </a:r>
          </a:p>
        </p:txBody>
      </p:sp>
      <p:pic>
        <p:nvPicPr>
          <p:cNvPr id="52237" name="Picture 15">
            <a:extLst>
              <a:ext uri="{FF2B5EF4-FFF2-40B4-BE49-F238E27FC236}">
                <a16:creationId xmlns:a16="http://schemas.microsoft.com/office/drawing/2014/main" id="{4AA08779-D03F-3653-AA31-0DC5D50ED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506" y="3082131"/>
            <a:ext cx="5462587"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088" name="Rectangle 16">
            <a:extLst>
              <a:ext uri="{FF2B5EF4-FFF2-40B4-BE49-F238E27FC236}">
                <a16:creationId xmlns:a16="http://schemas.microsoft.com/office/drawing/2014/main" id="{2C3D994D-2748-CD63-8D24-319A5E60CE52}"/>
              </a:ext>
            </a:extLst>
          </p:cNvPr>
          <p:cNvSpPr>
            <a:spLocks noChangeArrowheads="1"/>
          </p:cNvSpPr>
          <p:nvPr/>
        </p:nvSpPr>
        <p:spPr bwMode="auto">
          <a:xfrm>
            <a:off x="381000" y="3973939"/>
            <a:ext cx="8229600" cy="830997"/>
          </a:xfrm>
          <a:prstGeom prst="rect">
            <a:avLst/>
          </a:prstGeom>
          <a:noFill/>
          <a:ln>
            <a:noFill/>
          </a:ln>
          <a:effectLst/>
        </p:spPr>
        <p:txBody>
          <a:bodyPr anchor="ctr">
            <a:spAutoFit/>
          </a:bodyPr>
          <a:lstStyle/>
          <a:p>
            <a:pPr algn="just" eaLnBrk="1" hangingPunct="1">
              <a:defRPr/>
            </a:pPr>
            <a:r>
              <a:rPr lang="en-US" altLang="en-US" sz="2400" b="0" dirty="0">
                <a:effectLst>
                  <a:outerShdw blurRad="38100" dist="38100" dir="2700000" algn="tl">
                    <a:srgbClr val="C0C0C0"/>
                  </a:outerShdw>
                </a:effectLst>
              </a:rPr>
              <a:t>The extended Euclidean algorithm can calculate the </a:t>
            </a:r>
            <a:r>
              <a:rPr lang="en-US" altLang="en-US" sz="2400" b="0" dirty="0" err="1">
                <a:effectLst>
                  <a:outerShdw blurRad="38100" dist="38100" dir="2700000" algn="tl">
                    <a:srgbClr val="C0C0C0"/>
                  </a:outerShdw>
                </a:effectLst>
              </a:rPr>
              <a:t>gcd</a:t>
            </a:r>
            <a:r>
              <a:rPr lang="en-US" altLang="en-US" sz="2400" b="0" dirty="0">
                <a:effectLst>
                  <a:outerShdw blurRad="38100" dist="38100" dir="2700000" algn="tl">
                    <a:srgbClr val="C0C0C0"/>
                  </a:outerShdw>
                </a:effectLst>
              </a:rPr>
              <a:t> (a, b) and at the same time calculate the value of s and 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C241CC6-1735-E528-BB8F-155DCFB884FE}"/>
                  </a:ext>
                </a:extLst>
              </p14:cNvPr>
              <p14:cNvContentPartPr/>
              <p14:nvPr/>
            </p14:nvContentPartPr>
            <p14:xfrm>
              <a:off x="644760" y="1517400"/>
              <a:ext cx="7722000" cy="3286440"/>
            </p14:xfrm>
          </p:contentPart>
        </mc:Choice>
        <mc:Fallback>
          <p:pic>
            <p:nvPicPr>
              <p:cNvPr id="2" name="Ink 1">
                <a:extLst>
                  <a:ext uri="{FF2B5EF4-FFF2-40B4-BE49-F238E27FC236}">
                    <a16:creationId xmlns:a16="http://schemas.microsoft.com/office/drawing/2014/main" id="{2C241CC6-1735-E528-BB8F-155DCFB884FE}"/>
                  </a:ext>
                </a:extLst>
              </p:cNvPr>
              <p:cNvPicPr/>
              <p:nvPr/>
            </p:nvPicPr>
            <p:blipFill>
              <a:blip r:embed="rId5"/>
              <a:stretch>
                <a:fillRect/>
              </a:stretch>
            </p:blipFill>
            <p:spPr>
              <a:xfrm>
                <a:off x="635400" y="1508040"/>
                <a:ext cx="7740720" cy="330516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75656" y="188640"/>
            <a:ext cx="7200800" cy="750168"/>
          </a:xfrm>
        </p:spPr>
        <p:txBody>
          <a:bodyPr/>
          <a:lstStyle/>
          <a:p>
            <a:r>
              <a:rPr lang="en-AU" sz="3200" b="0" dirty="0"/>
              <a:t>Example (Apply EEA, solve for s and t)</a:t>
            </a:r>
          </a:p>
        </p:txBody>
      </p:sp>
      <p:sp>
        <p:nvSpPr>
          <p:cNvPr id="3" name="Rectangle 2"/>
          <p:cNvSpPr/>
          <p:nvPr/>
        </p:nvSpPr>
        <p:spPr>
          <a:xfrm>
            <a:off x="1187624" y="1124744"/>
            <a:ext cx="6120680" cy="369332"/>
          </a:xfrm>
          <a:prstGeom prst="rect">
            <a:avLst/>
          </a:prstGeom>
        </p:spPr>
        <p:txBody>
          <a:bodyPr wrap="square">
            <a:spAutoFit/>
          </a:bodyPr>
          <a:lstStyle/>
          <a:p>
            <a:r>
              <a:rPr lang="en-AU" dirty="0"/>
              <a:t>Express the </a:t>
            </a:r>
            <a:r>
              <a:rPr lang="en-AU" dirty="0" err="1"/>
              <a:t>gcd</a:t>
            </a:r>
            <a:r>
              <a:rPr lang="en-AU" dirty="0"/>
              <a:t>(252,198) as a linear combination of 252, 198. </a:t>
            </a:r>
          </a:p>
        </p:txBody>
      </p:sp>
      <p:sp>
        <p:nvSpPr>
          <p:cNvPr id="2" name="Rectangle 1">
            <a:extLst>
              <a:ext uri="{FF2B5EF4-FFF2-40B4-BE49-F238E27FC236}">
                <a16:creationId xmlns:a16="http://schemas.microsoft.com/office/drawing/2014/main" id="{A9CA89E8-1EB9-5C1E-8FE3-948E2266CA1E}"/>
              </a:ext>
            </a:extLst>
          </p:cNvPr>
          <p:cNvSpPr/>
          <p:nvPr/>
        </p:nvSpPr>
        <p:spPr>
          <a:xfrm>
            <a:off x="457200" y="1828800"/>
            <a:ext cx="3429000" cy="3693319"/>
          </a:xfrm>
          <a:prstGeom prst="rect">
            <a:avLst/>
          </a:prstGeom>
        </p:spPr>
        <p:txBody>
          <a:bodyPr wrap="square">
            <a:spAutoFit/>
          </a:bodyPr>
          <a:lstStyle/>
          <a:p>
            <a:r>
              <a:rPr lang="en-US" i="0" dirty="0"/>
              <a:t>Recall EA</a:t>
            </a:r>
            <a:br>
              <a:rPr lang="en-US" i="0" dirty="0"/>
            </a:br>
            <a:endParaRPr lang="en-US" i="0" dirty="0"/>
          </a:p>
          <a:p>
            <a:pPr marL="342900" indent="-342900">
              <a:buAutoNum type="arabicPlain" startAt="252"/>
            </a:pPr>
            <a:r>
              <a:rPr lang="en-US" i="0" dirty="0"/>
              <a:t> =   1  .  198  +  54 _____(1)</a:t>
            </a:r>
          </a:p>
          <a:p>
            <a:pPr marL="342900" indent="-342900">
              <a:buAutoNum type="arabicPlain" startAt="252"/>
            </a:pPr>
            <a:endParaRPr lang="en-US" i="0" dirty="0"/>
          </a:p>
          <a:p>
            <a:r>
              <a:rPr lang="en-US" i="0" dirty="0"/>
              <a:t>198 =   3  .  54    +  36 _____(2)</a:t>
            </a:r>
          </a:p>
          <a:p>
            <a:r>
              <a:rPr lang="en-US" i="0" dirty="0"/>
              <a:t>	</a:t>
            </a:r>
          </a:p>
          <a:p>
            <a:r>
              <a:rPr lang="en-US" i="0" dirty="0"/>
              <a:t>54   =   1  .  36    +  18 _____(3)</a:t>
            </a:r>
          </a:p>
          <a:p>
            <a:endParaRPr lang="en-US" i="0" dirty="0"/>
          </a:p>
          <a:p>
            <a:pPr marL="342900" indent="-342900">
              <a:buAutoNum type="arabicPlain" startAt="36"/>
            </a:pPr>
            <a:r>
              <a:rPr lang="en-US" i="0" dirty="0"/>
              <a:t> =   2  .  18     +  0   </a:t>
            </a:r>
          </a:p>
          <a:p>
            <a:pPr marL="342900" indent="-342900">
              <a:buAutoNum type="arabicPlain" startAt="36"/>
            </a:pPr>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4" name="Rectangle 3">
            <a:extLst>
              <a:ext uri="{FF2B5EF4-FFF2-40B4-BE49-F238E27FC236}">
                <a16:creationId xmlns:a16="http://schemas.microsoft.com/office/drawing/2014/main" id="{3F0559F9-E869-6AB9-657A-116EAA931041}"/>
              </a:ext>
            </a:extLst>
          </p:cNvPr>
          <p:cNvSpPr/>
          <p:nvPr/>
        </p:nvSpPr>
        <p:spPr>
          <a:xfrm>
            <a:off x="4038600" y="1828800"/>
            <a:ext cx="4419600" cy="4247317"/>
          </a:xfrm>
          <a:prstGeom prst="rect">
            <a:avLst/>
          </a:prstGeom>
          <a:ln>
            <a:solidFill>
              <a:schemeClr val="tx1"/>
            </a:solidFill>
          </a:ln>
        </p:spPr>
        <p:txBody>
          <a:bodyPr wrap="square">
            <a:spAutoFit/>
          </a:bodyPr>
          <a:lstStyle/>
          <a:p>
            <a:r>
              <a:rPr lang="en-US" i="0" dirty="0"/>
              <a:t>Extend EA and solve for </a:t>
            </a:r>
            <a:r>
              <a:rPr lang="en-US" dirty="0"/>
              <a:t>s</a:t>
            </a:r>
            <a:r>
              <a:rPr lang="en-US" i="0" dirty="0"/>
              <a:t> and </a:t>
            </a:r>
            <a:r>
              <a:rPr lang="en-US" dirty="0"/>
              <a:t>t</a:t>
            </a:r>
            <a:br>
              <a:rPr lang="en-US" i="0" dirty="0"/>
            </a:br>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19D504C-A47E-4412-EBCE-7B7C8B4693FD}"/>
                  </a:ext>
                </a:extLst>
              </p14:cNvPr>
              <p14:cNvContentPartPr/>
              <p14:nvPr/>
            </p14:nvContentPartPr>
            <p14:xfrm>
              <a:off x="400320" y="1458360"/>
              <a:ext cx="8066160" cy="4977000"/>
            </p14:xfrm>
          </p:contentPart>
        </mc:Choice>
        <mc:Fallback>
          <p:pic>
            <p:nvPicPr>
              <p:cNvPr id="5" name="Ink 4">
                <a:extLst>
                  <a:ext uri="{FF2B5EF4-FFF2-40B4-BE49-F238E27FC236}">
                    <a16:creationId xmlns:a16="http://schemas.microsoft.com/office/drawing/2014/main" id="{419D504C-A47E-4412-EBCE-7B7C8B4693FD}"/>
                  </a:ext>
                </a:extLst>
              </p:cNvPr>
              <p:cNvPicPr/>
              <p:nvPr/>
            </p:nvPicPr>
            <p:blipFill>
              <a:blip r:embed="rId4"/>
              <a:stretch>
                <a:fillRect/>
              </a:stretch>
            </p:blipFill>
            <p:spPr>
              <a:xfrm>
                <a:off x="390960" y="1449000"/>
                <a:ext cx="8084880" cy="4995720"/>
              </a:xfrm>
              <a:prstGeom prst="rect">
                <a:avLst/>
              </a:prstGeom>
            </p:spPr>
          </p:pic>
        </mc:Fallback>
      </mc:AlternateContent>
    </p:spTree>
    <p:extLst>
      <p:ext uri="{BB962C8B-B14F-4D97-AF65-F5344CB8AC3E}">
        <p14:creationId xmlns:p14="http://schemas.microsoft.com/office/powerpoint/2010/main" val="174379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4E64-AEFD-4057-9D3A-DFBC532D537B}"/>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F625F488-96DD-86A5-74FE-5964D2E69835}"/>
              </a:ext>
            </a:extLst>
          </p:cNvPr>
          <p:cNvSpPr>
            <a:spLocks noGrp="1" noChangeArrowheads="1"/>
          </p:cNvSpPr>
          <p:nvPr>
            <p:ph type="title"/>
          </p:nvPr>
        </p:nvSpPr>
        <p:spPr>
          <a:xfrm>
            <a:off x="1475656" y="188640"/>
            <a:ext cx="7200800" cy="750168"/>
          </a:xfrm>
        </p:spPr>
        <p:txBody>
          <a:bodyPr/>
          <a:lstStyle/>
          <a:p>
            <a:r>
              <a:rPr lang="en-AU" sz="3200" b="0" dirty="0"/>
              <a:t>Example (Apply EEA, solve for s and t)</a:t>
            </a:r>
          </a:p>
        </p:txBody>
      </p:sp>
      <p:sp>
        <p:nvSpPr>
          <p:cNvPr id="3" name="Rectangle 2">
            <a:extLst>
              <a:ext uri="{FF2B5EF4-FFF2-40B4-BE49-F238E27FC236}">
                <a16:creationId xmlns:a16="http://schemas.microsoft.com/office/drawing/2014/main" id="{4E97D0E7-F2B1-9826-4941-A964B5EA5F9B}"/>
              </a:ext>
            </a:extLst>
          </p:cNvPr>
          <p:cNvSpPr/>
          <p:nvPr/>
        </p:nvSpPr>
        <p:spPr>
          <a:xfrm>
            <a:off x="1187624" y="1124744"/>
            <a:ext cx="6120680" cy="369332"/>
          </a:xfrm>
          <a:prstGeom prst="rect">
            <a:avLst/>
          </a:prstGeom>
        </p:spPr>
        <p:txBody>
          <a:bodyPr wrap="square">
            <a:spAutoFit/>
          </a:bodyPr>
          <a:lstStyle/>
          <a:p>
            <a:r>
              <a:rPr lang="en-AU" dirty="0"/>
              <a:t>Express the </a:t>
            </a:r>
            <a:r>
              <a:rPr lang="en-AU" dirty="0" err="1"/>
              <a:t>gcd</a:t>
            </a:r>
            <a:r>
              <a:rPr lang="en-AU" dirty="0"/>
              <a:t>(252,198) as a linear combination of 252, 198. </a:t>
            </a:r>
          </a:p>
        </p:txBody>
      </p:sp>
      <p:sp>
        <p:nvSpPr>
          <p:cNvPr id="2" name="Rectangle 1">
            <a:extLst>
              <a:ext uri="{FF2B5EF4-FFF2-40B4-BE49-F238E27FC236}">
                <a16:creationId xmlns:a16="http://schemas.microsoft.com/office/drawing/2014/main" id="{0D30BDF1-E5CC-346A-0755-B169F656483E}"/>
              </a:ext>
            </a:extLst>
          </p:cNvPr>
          <p:cNvSpPr/>
          <p:nvPr/>
        </p:nvSpPr>
        <p:spPr>
          <a:xfrm>
            <a:off x="457200" y="1828800"/>
            <a:ext cx="3429000" cy="3693319"/>
          </a:xfrm>
          <a:prstGeom prst="rect">
            <a:avLst/>
          </a:prstGeom>
        </p:spPr>
        <p:txBody>
          <a:bodyPr wrap="square">
            <a:spAutoFit/>
          </a:bodyPr>
          <a:lstStyle/>
          <a:p>
            <a:r>
              <a:rPr lang="en-US" i="0" dirty="0"/>
              <a:t>Recall EA</a:t>
            </a:r>
            <a:br>
              <a:rPr lang="en-US" i="0" dirty="0"/>
            </a:br>
            <a:endParaRPr lang="en-US" i="0" dirty="0"/>
          </a:p>
          <a:p>
            <a:pPr marL="342900" indent="-342900">
              <a:buAutoNum type="arabicPlain" startAt="252"/>
            </a:pPr>
            <a:r>
              <a:rPr lang="en-US" i="0" dirty="0"/>
              <a:t> =   1  .  198  +  54 _____(1)</a:t>
            </a:r>
          </a:p>
          <a:p>
            <a:pPr marL="342900" indent="-342900">
              <a:buAutoNum type="arabicPlain" startAt="252"/>
            </a:pPr>
            <a:endParaRPr lang="en-US" i="0" dirty="0"/>
          </a:p>
          <a:p>
            <a:r>
              <a:rPr lang="en-US" i="0" dirty="0"/>
              <a:t>198 =   3  .  54    +  36 _____(2)</a:t>
            </a:r>
          </a:p>
          <a:p>
            <a:r>
              <a:rPr lang="en-US" i="0" dirty="0"/>
              <a:t>	</a:t>
            </a:r>
          </a:p>
          <a:p>
            <a:r>
              <a:rPr lang="en-US" i="0" dirty="0"/>
              <a:t>54   =   1  .  36    +  18 _____(3)</a:t>
            </a:r>
          </a:p>
          <a:p>
            <a:endParaRPr lang="en-US" i="0" dirty="0"/>
          </a:p>
          <a:p>
            <a:pPr marL="342900" indent="-342900">
              <a:buAutoNum type="arabicPlain" startAt="36"/>
            </a:pPr>
            <a:r>
              <a:rPr lang="en-US" i="0" dirty="0"/>
              <a:t> =   2  .  18     +  0   </a:t>
            </a:r>
          </a:p>
          <a:p>
            <a:pPr marL="342900" indent="-342900">
              <a:buAutoNum type="arabicPlain" startAt="36"/>
            </a:pPr>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4" name="Rectangle 3">
            <a:extLst>
              <a:ext uri="{FF2B5EF4-FFF2-40B4-BE49-F238E27FC236}">
                <a16:creationId xmlns:a16="http://schemas.microsoft.com/office/drawing/2014/main" id="{D3B45F94-AB33-1363-D190-4EAFBFCEA2EC}"/>
              </a:ext>
            </a:extLst>
          </p:cNvPr>
          <p:cNvSpPr/>
          <p:nvPr/>
        </p:nvSpPr>
        <p:spPr>
          <a:xfrm>
            <a:off x="4038600" y="1828800"/>
            <a:ext cx="4419600" cy="4247317"/>
          </a:xfrm>
          <a:prstGeom prst="rect">
            <a:avLst/>
          </a:prstGeom>
          <a:ln>
            <a:solidFill>
              <a:schemeClr val="tx1"/>
            </a:solidFill>
          </a:ln>
        </p:spPr>
        <p:txBody>
          <a:bodyPr wrap="square">
            <a:spAutoFit/>
          </a:bodyPr>
          <a:lstStyle/>
          <a:p>
            <a:r>
              <a:rPr lang="en-US" i="0" dirty="0"/>
              <a:t>Extend EA and solve for </a:t>
            </a:r>
            <a:r>
              <a:rPr lang="en-US" dirty="0"/>
              <a:t>s</a:t>
            </a:r>
            <a:r>
              <a:rPr lang="en-US" i="0" dirty="0"/>
              <a:t> and </a:t>
            </a:r>
            <a:r>
              <a:rPr lang="en-US" dirty="0"/>
              <a:t>t</a:t>
            </a:r>
            <a:br>
              <a:rPr lang="en-US" i="0" dirty="0"/>
            </a:br>
            <a:endParaRPr lang="en-US" i="0" dirty="0"/>
          </a:p>
          <a:p>
            <a:pPr>
              <a:lnSpc>
                <a:spcPct val="150000"/>
              </a:lnSpc>
            </a:pPr>
            <a:r>
              <a:rPr lang="en-US" i="0" dirty="0"/>
              <a:t>From (3): </a:t>
            </a:r>
            <a:br>
              <a:rPr lang="en-US" i="0" dirty="0"/>
            </a:br>
            <a:r>
              <a:rPr lang="en-US" i="0" dirty="0"/>
              <a:t>18  =  54 – 1 . 36</a:t>
            </a:r>
          </a:p>
          <a:p>
            <a:pPr>
              <a:lnSpc>
                <a:spcPct val="150000"/>
              </a:lnSpc>
            </a:pPr>
            <a:r>
              <a:rPr lang="en-US" i="0" dirty="0"/>
              <a:t>      =  54 – 1 . (198 – 3 . 54)  by (2)</a:t>
            </a:r>
          </a:p>
          <a:p>
            <a:pPr>
              <a:lnSpc>
                <a:spcPct val="150000"/>
              </a:lnSpc>
            </a:pPr>
            <a:r>
              <a:rPr lang="en-US" i="0" dirty="0"/>
              <a:t>      =  – 1 . 198  +  4 . 54 </a:t>
            </a:r>
          </a:p>
          <a:p>
            <a:pPr>
              <a:lnSpc>
                <a:spcPct val="150000"/>
              </a:lnSpc>
            </a:pPr>
            <a:r>
              <a:rPr lang="en-US" i="0" dirty="0"/>
              <a:t>      =  – 1 . 198  +  4 . (252 – 1 . 198)  by (1) </a:t>
            </a:r>
          </a:p>
          <a:p>
            <a:pPr>
              <a:lnSpc>
                <a:spcPct val="150000"/>
              </a:lnSpc>
            </a:pPr>
            <a:r>
              <a:rPr lang="en-US" i="0" dirty="0"/>
              <a:t>      =  4 . 252 – 5 . 198</a:t>
            </a:r>
          </a:p>
          <a:p>
            <a:pPr>
              <a:lnSpc>
                <a:spcPct val="150000"/>
              </a:lnSpc>
            </a:pPr>
            <a:endParaRPr lang="en-US" i="0" dirty="0"/>
          </a:p>
          <a:p>
            <a:pPr>
              <a:lnSpc>
                <a:spcPct val="150000"/>
              </a:lnSpc>
            </a:pPr>
            <a:r>
              <a:rPr lang="en-US" i="0" dirty="0"/>
              <a:t>Thus,  </a:t>
            </a:r>
            <a:r>
              <a:rPr lang="en-US" dirty="0"/>
              <a:t>s</a:t>
            </a:r>
            <a:r>
              <a:rPr lang="en-US" i="0" dirty="0"/>
              <a:t> = 4  and  </a:t>
            </a:r>
            <a:r>
              <a:rPr lang="en-US" dirty="0"/>
              <a:t>t</a:t>
            </a:r>
            <a:r>
              <a:rPr lang="en-US" i="0" dirty="0"/>
              <a:t> = – 5 </a:t>
            </a:r>
          </a:p>
          <a:p>
            <a:endParaRPr lang="en-US" i="0" dirty="0"/>
          </a:p>
        </p:txBody>
      </p:sp>
    </p:spTree>
    <p:extLst>
      <p:ext uri="{BB962C8B-B14F-4D97-AF65-F5344CB8AC3E}">
        <p14:creationId xmlns:p14="http://schemas.microsoft.com/office/powerpoint/2010/main" val="35948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44B891FA-B8C8-8E38-0873-39DA808D543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CF25D26-1273-4BB4-B45C-C242C68C0C02}" type="slidenum">
              <a:rPr lang="en-US" altLang="en-US" i="0" smtClean="0">
                <a:latin typeface="Arial" panose="020B0604020202020204" pitchFamily="34" charset="0"/>
              </a:rPr>
              <a:pPr/>
              <a:t>33</a:t>
            </a:fld>
            <a:endParaRPr lang="en-US" altLang="en-US" i="0">
              <a:latin typeface="Arial" panose="020B0604020202020204" pitchFamily="34" charset="0"/>
            </a:endParaRPr>
          </a:p>
        </p:txBody>
      </p:sp>
      <p:sp>
        <p:nvSpPr>
          <p:cNvPr id="751618" name="Rectangle 2">
            <a:extLst>
              <a:ext uri="{FF2B5EF4-FFF2-40B4-BE49-F238E27FC236}">
                <a16:creationId xmlns:a16="http://schemas.microsoft.com/office/drawing/2014/main" id="{86D1A784-76CD-D4D5-2C63-9B6FD1EE1F3E}"/>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751619" name="Text Box 3">
            <a:extLst>
              <a:ext uri="{FF2B5EF4-FFF2-40B4-BE49-F238E27FC236}">
                <a16:creationId xmlns:a16="http://schemas.microsoft.com/office/drawing/2014/main" id="{56CBE01E-10B9-E5BD-A6A5-0AA7FF27494E}"/>
              </a:ext>
            </a:extLst>
          </p:cNvPr>
          <p:cNvSpPr txBox="1">
            <a:spLocks noChangeArrowheads="1"/>
          </p:cNvSpPr>
          <p:nvPr/>
        </p:nvSpPr>
        <p:spPr bwMode="auto">
          <a:xfrm>
            <a:off x="228600" y="406400"/>
            <a:ext cx="5991225"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2-2   MODULAR ARITHMETIC</a:t>
            </a:r>
          </a:p>
        </p:txBody>
      </p:sp>
      <p:sp>
        <p:nvSpPr>
          <p:cNvPr id="72709" name="Text Box 4">
            <a:extLst>
              <a:ext uri="{FF2B5EF4-FFF2-40B4-BE49-F238E27FC236}">
                <a16:creationId xmlns:a16="http://schemas.microsoft.com/office/drawing/2014/main" id="{4A84F4E0-7157-76AF-0694-58DA507E152F}"/>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51621" name="Rectangle 5">
            <a:extLst>
              <a:ext uri="{FF2B5EF4-FFF2-40B4-BE49-F238E27FC236}">
                <a16:creationId xmlns:a16="http://schemas.microsoft.com/office/drawing/2014/main" id="{28C9CB78-D45A-B00C-3389-AEE24FE1E3CC}"/>
              </a:ext>
            </a:extLst>
          </p:cNvPr>
          <p:cNvSpPr>
            <a:spLocks noChangeArrowheads="1"/>
          </p:cNvSpPr>
          <p:nvPr/>
        </p:nvSpPr>
        <p:spPr bwMode="auto">
          <a:xfrm>
            <a:off x="304800" y="1524000"/>
            <a:ext cx="8229600" cy="1800225"/>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The division relationship (a = q × n + r) discussed in the previous section has two inputs (a and n) and two outputs (q and r). In modular arithmetic, we are interested in only one of the outputs, the remainder r. </a:t>
            </a:r>
          </a:p>
        </p:txBody>
      </p:sp>
      <p:sp>
        <p:nvSpPr>
          <p:cNvPr id="72711" name="Rectangle 6">
            <a:extLst>
              <a:ext uri="{FF2B5EF4-FFF2-40B4-BE49-F238E27FC236}">
                <a16:creationId xmlns:a16="http://schemas.microsoft.com/office/drawing/2014/main" id="{B790D71F-7489-5E1F-B5EB-1234B6651324}"/>
              </a:ext>
            </a:extLst>
          </p:cNvPr>
          <p:cNvSpPr>
            <a:spLocks noChangeArrowheads="1"/>
          </p:cNvSpPr>
          <p:nvPr/>
        </p:nvSpPr>
        <p:spPr bwMode="auto">
          <a:xfrm>
            <a:off x="304800" y="4117975"/>
            <a:ext cx="6705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a:solidFill>
                  <a:schemeClr val="hlink"/>
                </a:solidFill>
              </a:rPr>
              <a:t>2.2.1</a:t>
            </a:r>
            <a:r>
              <a:rPr lang="en-US" altLang="en-US" sz="2400" i="0">
                <a:solidFill>
                  <a:srgbClr val="0033CC"/>
                </a:solidFill>
              </a:rPr>
              <a:t>	Modular Operator</a:t>
            </a:r>
            <a:br>
              <a:rPr lang="fr-FR" altLang="en-US" sz="2400" i="0">
                <a:solidFill>
                  <a:srgbClr val="0033CC"/>
                </a:solidFill>
              </a:rPr>
            </a:br>
            <a:r>
              <a:rPr lang="fr-FR" altLang="en-US" sz="2400" i="0">
                <a:solidFill>
                  <a:schemeClr val="hlink"/>
                </a:solidFill>
              </a:rPr>
              <a:t>2.2.2</a:t>
            </a:r>
            <a:r>
              <a:rPr lang="fr-FR" altLang="en-US" sz="2400" i="0">
                <a:solidFill>
                  <a:srgbClr val="0033CC"/>
                </a:solidFill>
              </a:rPr>
              <a:t>	Set of Residues</a:t>
            </a:r>
            <a:br>
              <a:rPr lang="fr-FR" altLang="en-US" sz="2400" i="0">
                <a:solidFill>
                  <a:srgbClr val="0033CC"/>
                </a:solidFill>
              </a:rPr>
            </a:br>
            <a:r>
              <a:rPr lang="fr-FR" altLang="en-US" sz="2400" i="0">
                <a:solidFill>
                  <a:schemeClr val="hlink"/>
                </a:solidFill>
              </a:rPr>
              <a:t>2.2.3</a:t>
            </a:r>
            <a:r>
              <a:rPr lang="fr-FR" altLang="en-US" sz="2400" i="0">
                <a:solidFill>
                  <a:srgbClr val="0033CC"/>
                </a:solidFill>
              </a:rPr>
              <a:t>	Congruence</a:t>
            </a:r>
            <a:br>
              <a:rPr lang="fr-FR" altLang="en-US" sz="2400" i="0">
                <a:solidFill>
                  <a:srgbClr val="0033CC"/>
                </a:solidFill>
              </a:rPr>
            </a:br>
            <a:r>
              <a:rPr lang="fr-FR" altLang="en-US" sz="2400" i="0">
                <a:solidFill>
                  <a:schemeClr val="hlink"/>
                </a:solidFill>
              </a:rPr>
              <a:t>2.2.4</a:t>
            </a:r>
            <a:r>
              <a:rPr lang="fr-FR" altLang="en-US" sz="2400" i="0">
                <a:solidFill>
                  <a:srgbClr val="0033CC"/>
                </a:solidFill>
              </a:rPr>
              <a:t>	Operations in Z</a:t>
            </a:r>
            <a:r>
              <a:rPr lang="fr-FR" altLang="en-US" sz="2400" i="0" baseline="-25000">
                <a:solidFill>
                  <a:srgbClr val="0033CC"/>
                </a:solidFill>
              </a:rPr>
              <a:t>n</a:t>
            </a:r>
          </a:p>
          <a:p>
            <a:pPr>
              <a:buClr>
                <a:schemeClr val="tx1"/>
              </a:buClr>
              <a:buSzPct val="117000"/>
              <a:buFont typeface="Wingdings" panose="05000000000000000000" pitchFamily="2" charset="2"/>
              <a:buNone/>
            </a:pPr>
            <a:r>
              <a:rPr lang="en-US" altLang="en-US" sz="2400" i="0">
                <a:solidFill>
                  <a:schemeClr val="hlink"/>
                </a:solidFill>
              </a:rPr>
              <a:t>2.2.5</a:t>
            </a:r>
            <a:r>
              <a:rPr lang="en-US" altLang="en-US" sz="2400" i="0">
                <a:solidFill>
                  <a:srgbClr val="0033CC"/>
                </a:solidFill>
              </a:rPr>
              <a:t>	Addition and Multiplication Tables</a:t>
            </a:r>
          </a:p>
          <a:p>
            <a:pPr>
              <a:buClr>
                <a:schemeClr val="tx1"/>
              </a:buClr>
              <a:buSzPct val="117000"/>
              <a:buFont typeface="Wingdings" panose="05000000000000000000" pitchFamily="2" charset="2"/>
              <a:buNone/>
            </a:pPr>
            <a:r>
              <a:rPr lang="en-US" altLang="en-US" sz="2400" i="0">
                <a:solidFill>
                  <a:schemeClr val="hlink"/>
                </a:solidFill>
              </a:rPr>
              <a:t>2.2.6</a:t>
            </a:r>
            <a:r>
              <a:rPr lang="en-US" altLang="en-US" sz="2400" i="0">
                <a:solidFill>
                  <a:srgbClr val="0033CC"/>
                </a:solidFill>
              </a:rPr>
              <a:t>	Different Sets</a:t>
            </a:r>
          </a:p>
        </p:txBody>
      </p:sp>
      <p:sp>
        <p:nvSpPr>
          <p:cNvPr id="751623" name="Text Box 7">
            <a:extLst>
              <a:ext uri="{FF2B5EF4-FFF2-40B4-BE49-F238E27FC236}">
                <a16:creationId xmlns:a16="http://schemas.microsoft.com/office/drawing/2014/main" id="{944192F0-EEBA-10DB-6E10-4E89216B8735}"/>
              </a:ext>
            </a:extLst>
          </p:cNvPr>
          <p:cNvSpPr txBox="1">
            <a:spLocks noChangeArrowheads="1"/>
          </p:cNvSpPr>
          <p:nvPr/>
        </p:nvSpPr>
        <p:spPr bwMode="auto">
          <a:xfrm>
            <a:off x="317500" y="3595688"/>
            <a:ext cx="4862513" cy="519112"/>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a:extLst>
              <a:ext uri="{FF2B5EF4-FFF2-40B4-BE49-F238E27FC236}">
                <a16:creationId xmlns:a16="http://schemas.microsoft.com/office/drawing/2014/main" id="{72F196FF-D24A-FB6D-9263-C307A235ECD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B8E819B5-651E-4565-BBC6-5890ACC073D0}" type="slidenum">
              <a:rPr lang="en-US" altLang="en-US" i="0" smtClean="0">
                <a:latin typeface="Arial" panose="020B0604020202020204" pitchFamily="34" charset="0"/>
              </a:rPr>
              <a:pPr/>
              <a:t>34</a:t>
            </a:fld>
            <a:endParaRPr lang="en-US" altLang="en-US" i="0">
              <a:latin typeface="Arial" panose="020B0604020202020204" pitchFamily="34" charset="0"/>
            </a:endParaRPr>
          </a:p>
        </p:txBody>
      </p:sp>
      <p:sp>
        <p:nvSpPr>
          <p:cNvPr id="74755" name="Rectangle 2">
            <a:extLst>
              <a:ext uri="{FF2B5EF4-FFF2-40B4-BE49-F238E27FC236}">
                <a16:creationId xmlns:a16="http://schemas.microsoft.com/office/drawing/2014/main" id="{11CBB0A8-DC4A-1652-C33C-CB611D08809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6" name="Rectangle 3">
            <a:extLst>
              <a:ext uri="{FF2B5EF4-FFF2-40B4-BE49-F238E27FC236}">
                <a16:creationId xmlns:a16="http://schemas.microsoft.com/office/drawing/2014/main" id="{BCFCA160-BE02-79CF-9ABA-22420D227DA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7" name="Rectangle 4">
            <a:extLst>
              <a:ext uri="{FF2B5EF4-FFF2-40B4-BE49-F238E27FC236}">
                <a16:creationId xmlns:a16="http://schemas.microsoft.com/office/drawing/2014/main" id="{F4C594D6-CD0D-AC1D-4B7E-56FC77A0B5B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8" name="Rectangle 5">
            <a:extLst>
              <a:ext uri="{FF2B5EF4-FFF2-40B4-BE49-F238E27FC236}">
                <a16:creationId xmlns:a16="http://schemas.microsoft.com/office/drawing/2014/main" id="{6C41110D-F815-A934-F175-00140C8012C4}"/>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9" name="Rectangle 6">
            <a:extLst>
              <a:ext uri="{FF2B5EF4-FFF2-40B4-BE49-F238E27FC236}">
                <a16:creationId xmlns:a16="http://schemas.microsoft.com/office/drawing/2014/main" id="{15584628-1411-6D26-6313-B412E0A1558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0" name="Rectangle 7">
            <a:extLst>
              <a:ext uri="{FF2B5EF4-FFF2-40B4-BE49-F238E27FC236}">
                <a16:creationId xmlns:a16="http://schemas.microsoft.com/office/drawing/2014/main" id="{F817EC0C-BCED-2512-FE09-B60430B03A6E}"/>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1" name="Rectangle 8">
            <a:extLst>
              <a:ext uri="{FF2B5EF4-FFF2-40B4-BE49-F238E27FC236}">
                <a16:creationId xmlns:a16="http://schemas.microsoft.com/office/drawing/2014/main" id="{27202B4F-5113-F054-9D9B-FF3C2EF3AE3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2" name="Rectangle 9">
            <a:extLst>
              <a:ext uri="{FF2B5EF4-FFF2-40B4-BE49-F238E27FC236}">
                <a16:creationId xmlns:a16="http://schemas.microsoft.com/office/drawing/2014/main" id="{58A3F6D1-80E6-6175-638E-0F9666F030FE}"/>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a:t>The modulo operator is shown as </a:t>
            </a:r>
            <a:r>
              <a:rPr lang="en-US" altLang="en-US" sz="2800">
                <a:solidFill>
                  <a:schemeClr val="hlink"/>
                </a:solidFill>
              </a:rPr>
              <a:t>mod</a:t>
            </a:r>
            <a:r>
              <a:rPr lang="en-US" altLang="en-US" sz="2800"/>
              <a:t>. The second input (n) is called the modulus. The output r is called the residue. </a:t>
            </a:r>
          </a:p>
        </p:txBody>
      </p:sp>
      <p:sp>
        <p:nvSpPr>
          <p:cNvPr id="74763" name="Text Box 10">
            <a:extLst>
              <a:ext uri="{FF2B5EF4-FFF2-40B4-BE49-F238E27FC236}">
                <a16:creationId xmlns:a16="http://schemas.microsoft.com/office/drawing/2014/main" id="{11DEF66C-28E8-CBCC-B8E2-DD0EB35F93E8}"/>
              </a:ext>
            </a:extLst>
          </p:cNvPr>
          <p:cNvSpPr txBox="1">
            <a:spLocks noChangeArrowheads="1"/>
          </p:cNvSpPr>
          <p:nvPr/>
        </p:nvSpPr>
        <p:spPr bwMode="auto">
          <a:xfrm>
            <a:off x="1143000" y="0"/>
            <a:ext cx="4125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2.2.1  Modulo Operator</a:t>
            </a:r>
          </a:p>
        </p:txBody>
      </p:sp>
      <p:pic>
        <p:nvPicPr>
          <p:cNvPr id="74764" name="Picture 18">
            <a:extLst>
              <a:ext uri="{FF2B5EF4-FFF2-40B4-BE49-F238E27FC236}">
                <a16:creationId xmlns:a16="http://schemas.microsoft.com/office/drawing/2014/main" id="{308EC2D1-1DBF-CDCA-A961-53D1ECC06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3490913"/>
            <a:ext cx="7321550"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5" name="Text Box 19">
            <a:extLst>
              <a:ext uri="{FF2B5EF4-FFF2-40B4-BE49-F238E27FC236}">
                <a16:creationId xmlns:a16="http://schemas.microsoft.com/office/drawing/2014/main" id="{2FAA64D3-C2C4-9387-ED87-DCD9A9038F4F}"/>
              </a:ext>
            </a:extLst>
          </p:cNvPr>
          <p:cNvSpPr txBox="1">
            <a:spLocks noChangeArrowheads="1"/>
          </p:cNvSpPr>
          <p:nvPr/>
        </p:nvSpPr>
        <p:spPr bwMode="auto">
          <a:xfrm>
            <a:off x="1662113" y="2590800"/>
            <a:ext cx="588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2.9  </a:t>
            </a:r>
            <a:r>
              <a:rPr lang="en-US" altLang="en-US" sz="2000"/>
              <a:t>Division algorithm and modulo operator</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E1E8B78-10F6-6797-7D2D-AFCE5228C597}"/>
                  </a:ext>
                </a:extLst>
              </p14:cNvPr>
              <p14:cNvContentPartPr/>
              <p14:nvPr/>
            </p14:nvContentPartPr>
            <p14:xfrm>
              <a:off x="2215440" y="4871880"/>
              <a:ext cx="4657680" cy="954000"/>
            </p14:xfrm>
          </p:contentPart>
        </mc:Choice>
        <mc:Fallback>
          <p:pic>
            <p:nvPicPr>
              <p:cNvPr id="2" name="Ink 1">
                <a:extLst>
                  <a:ext uri="{FF2B5EF4-FFF2-40B4-BE49-F238E27FC236}">
                    <a16:creationId xmlns:a16="http://schemas.microsoft.com/office/drawing/2014/main" id="{0E1E8B78-10F6-6797-7D2D-AFCE5228C597}"/>
                  </a:ext>
                </a:extLst>
              </p:cNvPr>
              <p:cNvPicPr/>
              <p:nvPr/>
            </p:nvPicPr>
            <p:blipFill>
              <a:blip r:embed="rId5"/>
              <a:stretch>
                <a:fillRect/>
              </a:stretch>
            </p:blipFill>
            <p:spPr>
              <a:xfrm>
                <a:off x="2206080" y="4862520"/>
                <a:ext cx="4676400" cy="972720"/>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a:extLst>
              <a:ext uri="{FF2B5EF4-FFF2-40B4-BE49-F238E27FC236}">
                <a16:creationId xmlns:a16="http://schemas.microsoft.com/office/drawing/2014/main" id="{7BD23C29-F462-D444-0F0D-442EF0DE967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F0A3047D-8C05-4479-8C8F-822BE4F5E205}" type="slidenum">
              <a:rPr lang="en-US" altLang="en-US" i="0" smtClean="0">
                <a:latin typeface="Arial" panose="020B0604020202020204" pitchFamily="34" charset="0"/>
              </a:rPr>
              <a:pPr/>
              <a:t>35</a:t>
            </a:fld>
            <a:endParaRPr lang="en-US" altLang="en-US" i="0">
              <a:latin typeface="Arial" panose="020B0604020202020204" pitchFamily="34" charset="0"/>
            </a:endParaRPr>
          </a:p>
        </p:txBody>
      </p:sp>
      <p:sp>
        <p:nvSpPr>
          <p:cNvPr id="76803" name="Text Box 2">
            <a:extLst>
              <a:ext uri="{FF2B5EF4-FFF2-40B4-BE49-F238E27FC236}">
                <a16:creationId xmlns:a16="http://schemas.microsoft.com/office/drawing/2014/main" id="{BC5BD1B1-1243-3A6D-D37B-2CA7E66F79C7}"/>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2.14</a:t>
            </a:r>
            <a:endParaRPr lang="en-US" altLang="en-US" sz="2000">
              <a:solidFill>
                <a:schemeClr val="bg1"/>
              </a:solidFill>
            </a:endParaRPr>
          </a:p>
        </p:txBody>
      </p:sp>
      <p:sp>
        <p:nvSpPr>
          <p:cNvPr id="76804" name="Rectangle 3">
            <a:extLst>
              <a:ext uri="{FF2B5EF4-FFF2-40B4-BE49-F238E27FC236}">
                <a16:creationId xmlns:a16="http://schemas.microsoft.com/office/drawing/2014/main" id="{A8E49C41-6910-9E5B-D8E8-0EC11944BE1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5" name="Rectangle 4">
            <a:extLst>
              <a:ext uri="{FF2B5EF4-FFF2-40B4-BE49-F238E27FC236}">
                <a16:creationId xmlns:a16="http://schemas.microsoft.com/office/drawing/2014/main" id="{4DB2B112-1A6B-F419-2AEE-0D002AB9CA7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6" name="Rectangle 5">
            <a:extLst>
              <a:ext uri="{FF2B5EF4-FFF2-40B4-BE49-F238E27FC236}">
                <a16:creationId xmlns:a16="http://schemas.microsoft.com/office/drawing/2014/main" id="{2662395E-EC7C-14D8-EE51-5BA3D8383C6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7" name="Rectangle 6">
            <a:extLst>
              <a:ext uri="{FF2B5EF4-FFF2-40B4-BE49-F238E27FC236}">
                <a16:creationId xmlns:a16="http://schemas.microsoft.com/office/drawing/2014/main" id="{0002FC11-AD7F-667B-9E66-8A2871C5BD6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8" name="Rectangle 7">
            <a:extLst>
              <a:ext uri="{FF2B5EF4-FFF2-40B4-BE49-F238E27FC236}">
                <a16:creationId xmlns:a16="http://schemas.microsoft.com/office/drawing/2014/main" id="{A2DD8103-3D5D-0098-EAA3-DEA6678D799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9" name="Rectangle 8">
            <a:extLst>
              <a:ext uri="{FF2B5EF4-FFF2-40B4-BE49-F238E27FC236}">
                <a16:creationId xmlns:a16="http://schemas.microsoft.com/office/drawing/2014/main" id="{71DBFAEA-7E2F-5808-4C1A-9C8D16F9824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10" name="Rectangle 9">
            <a:extLst>
              <a:ext uri="{FF2B5EF4-FFF2-40B4-BE49-F238E27FC236}">
                <a16:creationId xmlns:a16="http://schemas.microsoft.com/office/drawing/2014/main" id="{16C83B6F-F818-9482-3847-05339B4B376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11" name="Text Box 10">
            <a:extLst>
              <a:ext uri="{FF2B5EF4-FFF2-40B4-BE49-F238E27FC236}">
                <a16:creationId xmlns:a16="http://schemas.microsoft.com/office/drawing/2014/main" id="{F9E0B1F3-5DCF-5C60-E2FC-D82E3C2E1E4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921611" name="Rectangle 11">
            <a:extLst>
              <a:ext uri="{FF2B5EF4-FFF2-40B4-BE49-F238E27FC236}">
                <a16:creationId xmlns:a16="http://schemas.microsoft.com/office/drawing/2014/main" id="{CB798EDE-B2E3-5284-D178-07493F78F7E3}"/>
              </a:ext>
            </a:extLst>
          </p:cNvPr>
          <p:cNvSpPr>
            <a:spLocks noChangeArrowheads="1"/>
          </p:cNvSpPr>
          <p:nvPr/>
        </p:nvSpPr>
        <p:spPr bwMode="auto">
          <a:xfrm>
            <a:off x="228600" y="1052103"/>
            <a:ext cx="8229600" cy="1938992"/>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the result of the following operations:</a:t>
            </a:r>
          </a:p>
          <a:p>
            <a:pPr algn="just" eaLnBrk="1" hangingPunct="1">
              <a:defRPr/>
            </a:pPr>
            <a:r>
              <a:rPr lang="da-DK" altLang="en-US" sz="2400" i="0" dirty="0">
                <a:solidFill>
                  <a:schemeClr val="hlink"/>
                </a:solidFill>
                <a:effectLst>
                  <a:outerShdw blurRad="38100" dist="38100" dir="2700000" algn="tl">
                    <a:srgbClr val="C0C0C0"/>
                  </a:outerShdw>
                </a:effectLst>
              </a:rPr>
              <a:t>a.</a:t>
            </a:r>
            <a:r>
              <a:rPr lang="da-DK" altLang="en-US" sz="2400" i="0" dirty="0">
                <a:effectLst>
                  <a:outerShdw blurRad="38100" dist="38100" dir="2700000" algn="tl">
                    <a:srgbClr val="C0C0C0"/>
                  </a:outerShdw>
                </a:effectLst>
              </a:rPr>
              <a:t>  27 mod 5                                            </a:t>
            </a:r>
          </a:p>
          <a:p>
            <a:pPr algn="just" eaLnBrk="1" hangingPunct="1">
              <a:defRPr/>
            </a:pPr>
            <a:r>
              <a:rPr lang="da-DK" altLang="en-US" sz="2400" i="0" dirty="0">
                <a:solidFill>
                  <a:schemeClr val="hlink"/>
                </a:solidFill>
                <a:effectLst>
                  <a:outerShdw blurRad="38100" dist="38100" dir="2700000" algn="tl">
                    <a:srgbClr val="C0C0C0"/>
                  </a:outerShdw>
                </a:effectLst>
              </a:rPr>
              <a:t>b.</a:t>
            </a:r>
            <a:r>
              <a:rPr lang="da-DK" altLang="en-US" sz="2400" i="0" dirty="0">
                <a:effectLst>
                  <a:outerShdw blurRad="38100" dist="38100" dir="2700000" algn="tl">
                    <a:srgbClr val="C0C0C0"/>
                  </a:outerShdw>
                </a:effectLst>
              </a:rPr>
              <a:t>  36 mod 12</a:t>
            </a:r>
          </a:p>
          <a:p>
            <a:pPr algn="just" eaLnBrk="1" hangingPunct="1">
              <a:defRPr/>
            </a:pPr>
            <a:r>
              <a:rPr lang="da-DK" altLang="en-US" sz="2400" i="0" dirty="0">
                <a:solidFill>
                  <a:schemeClr val="hlink"/>
                </a:solidFill>
                <a:effectLst>
                  <a:outerShdw blurRad="38100" dist="38100" dir="2700000" algn="tl">
                    <a:srgbClr val="C0C0C0"/>
                  </a:outerShdw>
                </a:effectLst>
              </a:rPr>
              <a:t>c.</a:t>
            </a:r>
            <a:r>
              <a:rPr lang="da-DK" altLang="en-US" sz="2400" i="0" dirty="0">
                <a:effectLst>
                  <a:outerShdw blurRad="38100" dist="38100" dir="2700000" algn="tl">
                    <a:srgbClr val="C0C0C0"/>
                  </a:outerShdw>
                </a:effectLst>
              </a:rPr>
              <a:t>  −18 mod 14                                       </a:t>
            </a:r>
          </a:p>
          <a:p>
            <a:pPr algn="just" eaLnBrk="1" hangingPunct="1">
              <a:defRPr/>
            </a:pPr>
            <a:r>
              <a:rPr lang="da-DK" altLang="en-US" sz="2400" i="0" dirty="0">
                <a:solidFill>
                  <a:schemeClr val="hlink"/>
                </a:solidFill>
                <a:effectLst>
                  <a:outerShdw blurRad="38100" dist="38100" dir="2700000" algn="tl">
                    <a:srgbClr val="C0C0C0"/>
                  </a:outerShdw>
                </a:effectLst>
              </a:rPr>
              <a:t>d.</a:t>
            </a:r>
            <a:r>
              <a:rPr lang="da-DK" altLang="en-US" sz="2400" i="0" dirty="0">
                <a:effectLst>
                  <a:outerShdw blurRad="38100" dist="38100" dir="2700000" algn="tl">
                    <a:srgbClr val="C0C0C0"/>
                  </a:outerShdw>
                </a:effectLst>
              </a:rPr>
              <a:t>  −7 mod 10</a:t>
            </a:r>
            <a:endParaRPr lang="en-US" altLang="en-US" sz="2400" i="0" dirty="0">
              <a:effectLst>
                <a:outerShdw blurRad="38100" dist="38100" dir="2700000" algn="tl">
                  <a:srgbClr val="C0C0C0"/>
                </a:outerShdw>
              </a:effectLst>
            </a:endParaRPr>
          </a:p>
        </p:txBody>
      </p:sp>
      <p:sp>
        <p:nvSpPr>
          <p:cNvPr id="921613" name="Rectangle 13">
            <a:extLst>
              <a:ext uri="{FF2B5EF4-FFF2-40B4-BE49-F238E27FC236}">
                <a16:creationId xmlns:a16="http://schemas.microsoft.com/office/drawing/2014/main" id="{D93ABAF3-97A5-7721-4ECB-38A11C2E42B1}"/>
              </a:ext>
            </a:extLst>
          </p:cNvPr>
          <p:cNvSpPr>
            <a:spLocks noChangeArrowheads="1"/>
          </p:cNvSpPr>
          <p:nvPr/>
        </p:nvSpPr>
        <p:spPr bwMode="auto">
          <a:xfrm>
            <a:off x="228600" y="2971800"/>
            <a:ext cx="8229600" cy="457200"/>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9EED226-6DAB-DA09-1640-87AADCEA76FB}"/>
                  </a:ext>
                </a:extLst>
              </p14:cNvPr>
              <p14:cNvContentPartPr/>
              <p14:nvPr/>
            </p14:nvContentPartPr>
            <p14:xfrm>
              <a:off x="2489760" y="1575360"/>
              <a:ext cx="4099320" cy="1272960"/>
            </p14:xfrm>
          </p:contentPart>
        </mc:Choice>
        <mc:Fallback>
          <p:pic>
            <p:nvPicPr>
              <p:cNvPr id="2" name="Ink 1">
                <a:extLst>
                  <a:ext uri="{FF2B5EF4-FFF2-40B4-BE49-F238E27FC236}">
                    <a16:creationId xmlns:a16="http://schemas.microsoft.com/office/drawing/2014/main" id="{59EED226-6DAB-DA09-1640-87AADCEA76FB}"/>
                  </a:ext>
                </a:extLst>
              </p:cNvPr>
              <p:cNvPicPr/>
              <p:nvPr/>
            </p:nvPicPr>
            <p:blipFill>
              <a:blip r:embed="rId4"/>
              <a:stretch>
                <a:fillRect/>
              </a:stretch>
            </p:blipFill>
            <p:spPr>
              <a:xfrm>
                <a:off x="2480400" y="1566000"/>
                <a:ext cx="4118040" cy="129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550397F-D633-DB79-11A9-FA3C707EF07E}"/>
                  </a:ext>
                </a:extLst>
              </p14:cNvPr>
              <p14:cNvContentPartPr/>
              <p14:nvPr/>
            </p14:nvContentPartPr>
            <p14:xfrm>
              <a:off x="2122200" y="1669680"/>
              <a:ext cx="221400" cy="393840"/>
            </p14:xfrm>
          </p:contentPart>
        </mc:Choice>
        <mc:Fallback>
          <p:pic>
            <p:nvPicPr>
              <p:cNvPr id="3" name="Ink 2">
                <a:extLst>
                  <a:ext uri="{FF2B5EF4-FFF2-40B4-BE49-F238E27FC236}">
                    <a16:creationId xmlns:a16="http://schemas.microsoft.com/office/drawing/2014/main" id="{7550397F-D633-DB79-11A9-FA3C707EF07E}"/>
                  </a:ext>
                </a:extLst>
              </p:cNvPr>
              <p:cNvPicPr/>
              <p:nvPr/>
            </p:nvPicPr>
            <p:blipFill>
              <a:blip r:embed="rId6"/>
              <a:stretch>
                <a:fillRect/>
              </a:stretch>
            </p:blipFill>
            <p:spPr>
              <a:xfrm>
                <a:off x="2112840" y="1660320"/>
                <a:ext cx="240120" cy="412560"/>
              </a:xfrm>
              <a:prstGeom prst="rect">
                <a:avLst/>
              </a:prstGeom>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a:extLst>
              <a:ext uri="{FF2B5EF4-FFF2-40B4-BE49-F238E27FC236}">
                <a16:creationId xmlns:a16="http://schemas.microsoft.com/office/drawing/2014/main" id="{277E7330-CD83-95AB-B823-2D3FB3B76D8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85D1662-2781-4F74-8192-16633DDCDC6D}" type="slidenum">
              <a:rPr lang="en-US" altLang="en-US" i="0" smtClean="0">
                <a:latin typeface="Arial" panose="020B0604020202020204" pitchFamily="34" charset="0"/>
              </a:rPr>
              <a:pPr/>
              <a:t>36</a:t>
            </a:fld>
            <a:endParaRPr lang="en-US" altLang="en-US" i="0">
              <a:latin typeface="Arial" panose="020B0604020202020204" pitchFamily="34" charset="0"/>
            </a:endParaRPr>
          </a:p>
        </p:txBody>
      </p:sp>
      <p:sp>
        <p:nvSpPr>
          <p:cNvPr id="78851" name="Rectangle 2">
            <a:extLst>
              <a:ext uri="{FF2B5EF4-FFF2-40B4-BE49-F238E27FC236}">
                <a16:creationId xmlns:a16="http://schemas.microsoft.com/office/drawing/2014/main" id="{7BD99191-72E4-3C47-AAF4-4416C341FE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2" name="Rectangle 3">
            <a:extLst>
              <a:ext uri="{FF2B5EF4-FFF2-40B4-BE49-F238E27FC236}">
                <a16:creationId xmlns:a16="http://schemas.microsoft.com/office/drawing/2014/main" id="{A8FD6A7B-BB3B-166C-9DCA-97CFED74118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3" name="Rectangle 4">
            <a:extLst>
              <a:ext uri="{FF2B5EF4-FFF2-40B4-BE49-F238E27FC236}">
                <a16:creationId xmlns:a16="http://schemas.microsoft.com/office/drawing/2014/main" id="{5A4B9F82-0BE3-B26C-98F3-146805E9FF0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4" name="Rectangle 5">
            <a:extLst>
              <a:ext uri="{FF2B5EF4-FFF2-40B4-BE49-F238E27FC236}">
                <a16:creationId xmlns:a16="http://schemas.microsoft.com/office/drawing/2014/main" id="{206AD167-D460-C2B1-8F3C-D7DDBF8E45E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5" name="Rectangle 6">
            <a:extLst>
              <a:ext uri="{FF2B5EF4-FFF2-40B4-BE49-F238E27FC236}">
                <a16:creationId xmlns:a16="http://schemas.microsoft.com/office/drawing/2014/main" id="{DE645397-D018-CDC5-D042-58464BE123E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6" name="Rectangle 7">
            <a:extLst>
              <a:ext uri="{FF2B5EF4-FFF2-40B4-BE49-F238E27FC236}">
                <a16:creationId xmlns:a16="http://schemas.microsoft.com/office/drawing/2014/main" id="{AF34E176-3CA2-DDAA-DC3F-D8BA10D813B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7" name="Rectangle 8">
            <a:extLst>
              <a:ext uri="{FF2B5EF4-FFF2-40B4-BE49-F238E27FC236}">
                <a16:creationId xmlns:a16="http://schemas.microsoft.com/office/drawing/2014/main" id="{01E703FC-97BB-B82A-18B9-EE944736B0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8" name="Rectangle 9">
            <a:extLst>
              <a:ext uri="{FF2B5EF4-FFF2-40B4-BE49-F238E27FC236}">
                <a16:creationId xmlns:a16="http://schemas.microsoft.com/office/drawing/2014/main" id="{EA07A2A3-4C81-658F-9457-905B4AE168FB}"/>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The modulo operation creates a set, which in modular arithmetic is referred to as </a:t>
            </a:r>
            <a:r>
              <a:rPr lang="en-US" altLang="en-US" sz="2800" dirty="0">
                <a:solidFill>
                  <a:schemeClr val="hlink"/>
                </a:solidFill>
              </a:rPr>
              <a:t>the set of least residues modulo n</a:t>
            </a:r>
            <a:r>
              <a:rPr lang="en-US" altLang="en-US" sz="2800" dirty="0">
                <a:solidFill>
                  <a:srgbClr val="FF0000"/>
                </a:solidFill>
              </a:rPr>
              <a:t>, or Z</a:t>
            </a:r>
            <a:r>
              <a:rPr lang="en-US" altLang="en-US" sz="2800" baseline="-25000" dirty="0">
                <a:solidFill>
                  <a:srgbClr val="FF0000"/>
                </a:solidFill>
              </a:rPr>
              <a:t>n</a:t>
            </a:r>
            <a:r>
              <a:rPr lang="en-US" altLang="en-US" sz="2800" dirty="0">
                <a:solidFill>
                  <a:srgbClr val="FF0000"/>
                </a:solidFill>
              </a:rPr>
              <a:t>. </a:t>
            </a:r>
          </a:p>
        </p:txBody>
      </p:sp>
      <p:sp>
        <p:nvSpPr>
          <p:cNvPr id="78859" name="Text Box 10">
            <a:extLst>
              <a:ext uri="{FF2B5EF4-FFF2-40B4-BE49-F238E27FC236}">
                <a16:creationId xmlns:a16="http://schemas.microsoft.com/office/drawing/2014/main" id="{EEFFEE7E-6D13-679F-D565-3AE196EE6177}"/>
              </a:ext>
            </a:extLst>
          </p:cNvPr>
          <p:cNvSpPr txBox="1">
            <a:spLocks noChangeArrowheads="1"/>
          </p:cNvSpPr>
          <p:nvPr/>
        </p:nvSpPr>
        <p:spPr bwMode="auto">
          <a:xfrm>
            <a:off x="1143000" y="0"/>
            <a:ext cx="3752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2.2.2  Set of Residues</a:t>
            </a:r>
          </a:p>
        </p:txBody>
      </p:sp>
      <p:pic>
        <p:nvPicPr>
          <p:cNvPr id="78860" name="Picture 13">
            <a:extLst>
              <a:ext uri="{FF2B5EF4-FFF2-40B4-BE49-F238E27FC236}">
                <a16:creationId xmlns:a16="http://schemas.microsoft.com/office/drawing/2014/main" id="{EF3706B2-9B04-100A-7428-187F3777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4521200"/>
            <a:ext cx="71659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61" name="Text Box 14">
            <a:extLst>
              <a:ext uri="{FF2B5EF4-FFF2-40B4-BE49-F238E27FC236}">
                <a16:creationId xmlns:a16="http://schemas.microsoft.com/office/drawing/2014/main" id="{AF12A7A3-3858-A101-CFBF-286034112BB0}"/>
              </a:ext>
            </a:extLst>
          </p:cNvPr>
          <p:cNvSpPr txBox="1">
            <a:spLocks noChangeArrowheads="1"/>
          </p:cNvSpPr>
          <p:nvPr/>
        </p:nvSpPr>
        <p:spPr bwMode="auto">
          <a:xfrm>
            <a:off x="2935288" y="3505200"/>
            <a:ext cx="3160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2.10  </a:t>
            </a:r>
            <a:r>
              <a:rPr lang="en-US" altLang="en-US" sz="2000"/>
              <a:t>Some Z</a:t>
            </a:r>
            <a:r>
              <a:rPr lang="en-US" altLang="en-US" sz="2400" baseline="-25000"/>
              <a:t>n</a:t>
            </a:r>
            <a:r>
              <a:rPr lang="en-US" altLang="en-US" sz="2000"/>
              <a:t> sets</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B5DDAD6-08F4-579D-85B6-D4CA2B407887}"/>
                  </a:ext>
                </a:extLst>
              </p14:cNvPr>
              <p14:cNvContentPartPr/>
              <p14:nvPr/>
            </p14:nvContentPartPr>
            <p14:xfrm>
              <a:off x="705600" y="2464200"/>
              <a:ext cx="3254760" cy="714600"/>
            </p14:xfrm>
          </p:contentPart>
        </mc:Choice>
        <mc:Fallback>
          <p:pic>
            <p:nvPicPr>
              <p:cNvPr id="2" name="Ink 1">
                <a:extLst>
                  <a:ext uri="{FF2B5EF4-FFF2-40B4-BE49-F238E27FC236}">
                    <a16:creationId xmlns:a16="http://schemas.microsoft.com/office/drawing/2014/main" id="{DB5DDAD6-08F4-579D-85B6-D4CA2B407887}"/>
                  </a:ext>
                </a:extLst>
              </p:cNvPr>
              <p:cNvPicPr/>
              <p:nvPr/>
            </p:nvPicPr>
            <p:blipFill>
              <a:blip r:embed="rId5"/>
              <a:stretch>
                <a:fillRect/>
              </a:stretch>
            </p:blipFill>
            <p:spPr>
              <a:xfrm>
                <a:off x="696240" y="2454840"/>
                <a:ext cx="3273480" cy="73332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a:extLst>
              <a:ext uri="{FF2B5EF4-FFF2-40B4-BE49-F238E27FC236}">
                <a16:creationId xmlns:a16="http://schemas.microsoft.com/office/drawing/2014/main" id="{5BAB4EE4-A19B-670B-69FC-5DA9DF94645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FD28214-7114-4979-80FB-632E24DCEFB5}" type="slidenum">
              <a:rPr lang="en-US" altLang="en-US" i="0" smtClean="0">
                <a:latin typeface="Arial" panose="020B0604020202020204" pitchFamily="34" charset="0"/>
              </a:rPr>
              <a:pPr/>
              <a:t>37</a:t>
            </a:fld>
            <a:endParaRPr lang="en-US" altLang="en-US" i="0">
              <a:latin typeface="Arial" panose="020B0604020202020204" pitchFamily="34" charset="0"/>
            </a:endParaRPr>
          </a:p>
        </p:txBody>
      </p:sp>
      <p:sp>
        <p:nvSpPr>
          <p:cNvPr id="80899" name="Rectangle 2">
            <a:extLst>
              <a:ext uri="{FF2B5EF4-FFF2-40B4-BE49-F238E27FC236}">
                <a16:creationId xmlns:a16="http://schemas.microsoft.com/office/drawing/2014/main" id="{64AF0077-B435-61A6-3241-08FD369BA1E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0" name="Rectangle 3">
            <a:extLst>
              <a:ext uri="{FF2B5EF4-FFF2-40B4-BE49-F238E27FC236}">
                <a16:creationId xmlns:a16="http://schemas.microsoft.com/office/drawing/2014/main" id="{52A0594D-2156-C835-62B1-7D52884444F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1" name="Rectangle 4">
            <a:extLst>
              <a:ext uri="{FF2B5EF4-FFF2-40B4-BE49-F238E27FC236}">
                <a16:creationId xmlns:a16="http://schemas.microsoft.com/office/drawing/2014/main" id="{61C7DA3D-15B0-0B41-F030-589E13F9449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2" name="Rectangle 5">
            <a:extLst>
              <a:ext uri="{FF2B5EF4-FFF2-40B4-BE49-F238E27FC236}">
                <a16:creationId xmlns:a16="http://schemas.microsoft.com/office/drawing/2014/main" id="{A7D0E1F9-E8EE-7CDA-C940-9D0564DF3A1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3" name="Rectangle 6">
            <a:extLst>
              <a:ext uri="{FF2B5EF4-FFF2-40B4-BE49-F238E27FC236}">
                <a16:creationId xmlns:a16="http://schemas.microsoft.com/office/drawing/2014/main" id="{361BF38F-DAF7-A64C-522F-B944928D1327}"/>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4" name="Rectangle 7">
            <a:extLst>
              <a:ext uri="{FF2B5EF4-FFF2-40B4-BE49-F238E27FC236}">
                <a16:creationId xmlns:a16="http://schemas.microsoft.com/office/drawing/2014/main" id="{06FA3087-21BB-8888-A6E0-DD011076A20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5" name="Rectangle 8">
            <a:extLst>
              <a:ext uri="{FF2B5EF4-FFF2-40B4-BE49-F238E27FC236}">
                <a16:creationId xmlns:a16="http://schemas.microsoft.com/office/drawing/2014/main" id="{F8F0071A-775E-48F8-C30F-90CD36A8AB9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6" name="Rectangle 9">
            <a:extLst>
              <a:ext uri="{FF2B5EF4-FFF2-40B4-BE49-F238E27FC236}">
                <a16:creationId xmlns:a16="http://schemas.microsoft.com/office/drawing/2014/main" id="{7AE8A46B-24C6-D7E1-4638-0304AEA4E5CF}"/>
              </a:ext>
            </a:extLst>
          </p:cNvPr>
          <p:cNvSpPr>
            <a:spLocks noChangeArrowheads="1"/>
          </p:cNvSpPr>
          <p:nvPr/>
        </p:nvSpPr>
        <p:spPr bwMode="auto">
          <a:xfrm>
            <a:off x="228600" y="1066800"/>
            <a:ext cx="8686800" cy="48320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t>Definition:</a:t>
            </a:r>
            <a:r>
              <a:rPr lang="en-US" altLang="en-US" sz="2800" dirty="0"/>
              <a:t> </a:t>
            </a:r>
          </a:p>
          <a:p>
            <a:pPr algn="just"/>
            <a:r>
              <a:rPr lang="en-US" altLang="en-US" sz="2800" dirty="0"/>
              <a:t>Let a and b be two integers, we say a is congruent to b modulo n if n | (a – b), denoted by a </a:t>
            </a:r>
            <a:r>
              <a:rPr lang="en-US" altLang="en-US" sz="2800" i="0" dirty="0">
                <a:sym typeface="Symbol" panose="05050102010706020507" pitchFamily="18" charset="2"/>
              </a:rPr>
              <a:t> </a:t>
            </a:r>
            <a:r>
              <a:rPr lang="en-US" altLang="en-US" sz="2800" dirty="0">
                <a:sym typeface="Symbol" panose="05050102010706020507" pitchFamily="18" charset="2"/>
              </a:rPr>
              <a:t>b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n</a:t>
            </a:r>
            <a:r>
              <a:rPr lang="en-US" altLang="en-US" sz="2800" i="0" dirty="0">
                <a:sym typeface="Symbol" panose="05050102010706020507" pitchFamily="18" charset="2"/>
              </a:rPr>
              <a:t>)</a:t>
            </a:r>
            <a:endParaRPr lang="en-US" altLang="en-US" sz="2800" i="0" dirty="0"/>
          </a:p>
          <a:p>
            <a:pPr algn="just"/>
            <a:endParaRPr lang="en-US" altLang="en-US" sz="2800" dirty="0"/>
          </a:p>
          <a:p>
            <a:pPr algn="just"/>
            <a:r>
              <a:rPr lang="en-US" altLang="en-US" sz="2800" dirty="0"/>
              <a:t>Examples:</a:t>
            </a:r>
          </a:p>
          <a:p>
            <a:pPr algn="just"/>
            <a:endParaRPr lang="en-US" altLang="en-US" sz="2800" dirty="0"/>
          </a:p>
          <a:p>
            <a:pPr algn="just"/>
            <a:r>
              <a:rPr lang="en-US" altLang="en-US" sz="2800" dirty="0"/>
              <a:t>13 </a:t>
            </a:r>
            <a:r>
              <a:rPr lang="en-US" altLang="en-US" sz="2800" i="0" dirty="0">
                <a:sym typeface="Symbol" panose="05050102010706020507" pitchFamily="18" charset="2"/>
              </a:rPr>
              <a:t> </a:t>
            </a:r>
            <a:r>
              <a:rPr lang="en-US" altLang="en-US" sz="2800" dirty="0">
                <a:sym typeface="Symbol" panose="05050102010706020507" pitchFamily="18" charset="2"/>
              </a:rPr>
              <a:t>43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10</a:t>
            </a:r>
            <a:r>
              <a:rPr lang="en-US" altLang="en-US" sz="2800" i="0" dirty="0">
                <a:sym typeface="Symbol" panose="05050102010706020507" pitchFamily="18" charset="2"/>
              </a:rPr>
              <a:t>)</a:t>
            </a:r>
            <a:endParaRPr lang="en-US" altLang="en-US" sz="2800" i="0" dirty="0"/>
          </a:p>
          <a:p>
            <a:pPr algn="just"/>
            <a:r>
              <a:rPr lang="en-US" altLang="en-US" sz="2800" dirty="0"/>
              <a:t>17 </a:t>
            </a:r>
            <a:r>
              <a:rPr lang="en-US" altLang="en-US" sz="2800" i="0" dirty="0">
                <a:sym typeface="Symbol" panose="05050102010706020507" pitchFamily="18" charset="2"/>
              </a:rPr>
              <a:t> </a:t>
            </a:r>
            <a:r>
              <a:rPr lang="en-US" altLang="en-US" sz="2800" dirty="0">
                <a:sym typeface="Symbol" panose="05050102010706020507" pitchFamily="18" charset="2"/>
              </a:rPr>
              <a:t>31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7</a:t>
            </a:r>
            <a:r>
              <a:rPr lang="en-US" altLang="en-US" sz="2800" i="0" dirty="0">
                <a:sym typeface="Symbol" panose="05050102010706020507" pitchFamily="18" charset="2"/>
              </a:rPr>
              <a:t>)</a:t>
            </a:r>
          </a:p>
          <a:p>
            <a:pPr algn="just"/>
            <a:r>
              <a:rPr lang="en-US" altLang="en-US" sz="2800" dirty="0"/>
              <a:t>8 </a:t>
            </a:r>
            <a:r>
              <a:rPr lang="en-US" altLang="en-US" sz="2800" i="0" dirty="0">
                <a:sym typeface="Symbol" panose="05050102010706020507" pitchFamily="18" charset="2"/>
              </a:rPr>
              <a:t> </a:t>
            </a:r>
            <a:r>
              <a:rPr lang="en-US" altLang="en-US" sz="2800" dirty="0">
                <a:sym typeface="Symbol" panose="05050102010706020507" pitchFamily="18" charset="2"/>
              </a:rPr>
              <a:t>33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5</a:t>
            </a:r>
            <a:r>
              <a:rPr lang="en-US" altLang="en-US" sz="2800" i="0" dirty="0">
                <a:sym typeface="Symbol" panose="05050102010706020507" pitchFamily="18" charset="2"/>
              </a:rPr>
              <a:t>)</a:t>
            </a:r>
            <a:endParaRPr lang="en-US" altLang="en-US" sz="2800" i="0" dirty="0"/>
          </a:p>
          <a:p>
            <a:pPr algn="just"/>
            <a:r>
              <a:rPr lang="en-US" altLang="en-US" sz="2800" dirty="0"/>
              <a:t>-2 </a:t>
            </a:r>
            <a:r>
              <a:rPr lang="en-US" altLang="en-US" sz="2800" i="0" dirty="0">
                <a:sym typeface="Symbol" panose="05050102010706020507" pitchFamily="18" charset="2"/>
              </a:rPr>
              <a:t> </a:t>
            </a:r>
            <a:r>
              <a:rPr lang="en-US" altLang="en-US" sz="2800" dirty="0">
                <a:sym typeface="Symbol" panose="05050102010706020507" pitchFamily="18" charset="2"/>
              </a:rPr>
              <a:t>23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5</a:t>
            </a:r>
            <a:r>
              <a:rPr lang="en-US" altLang="en-US" sz="2800" i="0" dirty="0">
                <a:sym typeface="Symbol" panose="05050102010706020507" pitchFamily="18" charset="2"/>
              </a:rPr>
              <a:t>)</a:t>
            </a:r>
            <a:endParaRPr lang="en-US" altLang="en-US" sz="2800" i="0" dirty="0"/>
          </a:p>
          <a:p>
            <a:pPr algn="just"/>
            <a:endParaRPr lang="en-US" altLang="en-US" sz="2800" dirty="0"/>
          </a:p>
        </p:txBody>
      </p:sp>
      <p:sp>
        <p:nvSpPr>
          <p:cNvPr id="80907" name="Text Box 10">
            <a:extLst>
              <a:ext uri="{FF2B5EF4-FFF2-40B4-BE49-F238E27FC236}">
                <a16:creationId xmlns:a16="http://schemas.microsoft.com/office/drawing/2014/main" id="{B668259D-2EBF-D30E-DD61-4F1D35602A61}"/>
              </a:ext>
            </a:extLst>
          </p:cNvPr>
          <p:cNvSpPr txBox="1">
            <a:spLocks noChangeArrowheads="1"/>
          </p:cNvSpPr>
          <p:nvPr/>
        </p:nvSpPr>
        <p:spPr bwMode="auto">
          <a:xfrm>
            <a:off x="1143000" y="0"/>
            <a:ext cx="3255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2.2.3  Congruence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E4C3194-AB14-04EA-B904-B410421A6898}"/>
                  </a:ext>
                </a:extLst>
              </p14:cNvPr>
              <p14:cNvContentPartPr/>
              <p14:nvPr/>
            </p14:nvContentPartPr>
            <p14:xfrm>
              <a:off x="359640" y="2396520"/>
              <a:ext cx="6851880" cy="3633120"/>
            </p14:xfrm>
          </p:contentPart>
        </mc:Choice>
        <mc:Fallback>
          <p:pic>
            <p:nvPicPr>
              <p:cNvPr id="2" name="Ink 1">
                <a:extLst>
                  <a:ext uri="{FF2B5EF4-FFF2-40B4-BE49-F238E27FC236}">
                    <a16:creationId xmlns:a16="http://schemas.microsoft.com/office/drawing/2014/main" id="{8E4C3194-AB14-04EA-B904-B410421A6898}"/>
                  </a:ext>
                </a:extLst>
              </p:cNvPr>
              <p:cNvPicPr/>
              <p:nvPr/>
            </p:nvPicPr>
            <p:blipFill>
              <a:blip r:embed="rId4"/>
              <a:stretch>
                <a:fillRect/>
              </a:stretch>
            </p:blipFill>
            <p:spPr>
              <a:xfrm>
                <a:off x="350280" y="2387160"/>
                <a:ext cx="6870600" cy="365184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a:extLst>
              <a:ext uri="{FF2B5EF4-FFF2-40B4-BE49-F238E27FC236}">
                <a16:creationId xmlns:a16="http://schemas.microsoft.com/office/drawing/2014/main" id="{617A2052-2327-5B25-C58D-2FF55DBD30E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A017936-9F81-4C62-841C-CDEECDC48FDB}" type="slidenum">
              <a:rPr lang="en-US" altLang="en-US" i="0" smtClean="0">
                <a:latin typeface="Arial" panose="020B0604020202020204" pitchFamily="34" charset="0"/>
              </a:rPr>
              <a:pPr/>
              <a:t>38</a:t>
            </a:fld>
            <a:endParaRPr lang="en-US" altLang="en-US" i="0">
              <a:latin typeface="Arial" panose="020B0604020202020204" pitchFamily="34" charset="0"/>
            </a:endParaRPr>
          </a:p>
        </p:txBody>
      </p:sp>
      <p:sp>
        <p:nvSpPr>
          <p:cNvPr id="82947" name="Rectangle 2">
            <a:extLst>
              <a:ext uri="{FF2B5EF4-FFF2-40B4-BE49-F238E27FC236}">
                <a16:creationId xmlns:a16="http://schemas.microsoft.com/office/drawing/2014/main" id="{B5CCFB96-C109-69C2-9C21-AE9540693D9E}"/>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48" name="Rectangle 3">
            <a:extLst>
              <a:ext uri="{FF2B5EF4-FFF2-40B4-BE49-F238E27FC236}">
                <a16:creationId xmlns:a16="http://schemas.microsoft.com/office/drawing/2014/main" id="{FED5DFED-A557-F20C-FFE7-6A1C1362DB63}"/>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49" name="Rectangle 4">
            <a:extLst>
              <a:ext uri="{FF2B5EF4-FFF2-40B4-BE49-F238E27FC236}">
                <a16:creationId xmlns:a16="http://schemas.microsoft.com/office/drawing/2014/main" id="{58C40F81-CE94-79A0-22E5-FADFF99D4B0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0" name="Rectangle 5">
            <a:extLst>
              <a:ext uri="{FF2B5EF4-FFF2-40B4-BE49-F238E27FC236}">
                <a16:creationId xmlns:a16="http://schemas.microsoft.com/office/drawing/2014/main" id="{9CAAFCDF-E6E3-9CDD-E2E5-35AE6A02F9F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1" name="Rectangle 6">
            <a:extLst>
              <a:ext uri="{FF2B5EF4-FFF2-40B4-BE49-F238E27FC236}">
                <a16:creationId xmlns:a16="http://schemas.microsoft.com/office/drawing/2014/main" id="{B2252531-E003-AA73-E0A7-8A75A47E39B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2" name="Rectangle 7">
            <a:extLst>
              <a:ext uri="{FF2B5EF4-FFF2-40B4-BE49-F238E27FC236}">
                <a16:creationId xmlns:a16="http://schemas.microsoft.com/office/drawing/2014/main" id="{2D8A8D93-3CDB-89FB-3963-95334785781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3" name="Rectangle 8">
            <a:extLst>
              <a:ext uri="{FF2B5EF4-FFF2-40B4-BE49-F238E27FC236}">
                <a16:creationId xmlns:a16="http://schemas.microsoft.com/office/drawing/2014/main" id="{801B52E8-1B0B-E5C8-4D70-A893050D008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4" name="Text Box 10">
            <a:extLst>
              <a:ext uri="{FF2B5EF4-FFF2-40B4-BE49-F238E27FC236}">
                <a16:creationId xmlns:a16="http://schemas.microsoft.com/office/drawing/2014/main" id="{13982AF3-1D01-0157-085F-6B585EC24EAF}"/>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pic>
        <p:nvPicPr>
          <p:cNvPr id="82955" name="Picture 12">
            <a:extLst>
              <a:ext uri="{FF2B5EF4-FFF2-40B4-BE49-F238E27FC236}">
                <a16:creationId xmlns:a16="http://schemas.microsoft.com/office/drawing/2014/main" id="{B2165DD1-BA1B-6208-4874-E633F84C6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655763"/>
            <a:ext cx="7486650"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6" name="Text Box 13">
            <a:extLst>
              <a:ext uri="{FF2B5EF4-FFF2-40B4-BE49-F238E27FC236}">
                <a16:creationId xmlns:a16="http://schemas.microsoft.com/office/drawing/2014/main" id="{FE386D4F-CB73-5D6D-019F-EAD3FA665F15}"/>
              </a:ext>
            </a:extLst>
          </p:cNvPr>
          <p:cNvSpPr txBox="1">
            <a:spLocks noChangeArrowheads="1"/>
          </p:cNvSpPr>
          <p:nvPr/>
        </p:nvSpPr>
        <p:spPr bwMode="auto">
          <a:xfrm>
            <a:off x="1143000" y="533400"/>
            <a:ext cx="423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2.11  </a:t>
            </a:r>
            <a:r>
              <a:rPr lang="en-US" altLang="en-US" sz="2000"/>
              <a:t>Concept of congruence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1A8A723-7803-A8DB-9E3A-5408356202E9}"/>
                  </a:ext>
                </a:extLst>
              </p14:cNvPr>
              <p14:cNvContentPartPr/>
              <p14:nvPr/>
            </p14:nvContentPartPr>
            <p14:xfrm>
              <a:off x="3370680" y="4084200"/>
              <a:ext cx="2542320" cy="1201680"/>
            </p14:xfrm>
          </p:contentPart>
        </mc:Choice>
        <mc:Fallback>
          <p:pic>
            <p:nvPicPr>
              <p:cNvPr id="2" name="Ink 1">
                <a:extLst>
                  <a:ext uri="{FF2B5EF4-FFF2-40B4-BE49-F238E27FC236}">
                    <a16:creationId xmlns:a16="http://schemas.microsoft.com/office/drawing/2014/main" id="{E1A8A723-7803-A8DB-9E3A-5408356202E9}"/>
                  </a:ext>
                </a:extLst>
              </p:cNvPr>
              <p:cNvPicPr/>
              <p:nvPr/>
            </p:nvPicPr>
            <p:blipFill>
              <a:blip r:embed="rId5"/>
              <a:stretch>
                <a:fillRect/>
              </a:stretch>
            </p:blipFill>
            <p:spPr>
              <a:xfrm>
                <a:off x="3361320" y="4074840"/>
                <a:ext cx="2561040" cy="1220400"/>
              </a:xfrm>
              <a:prstGeom prst="rect">
                <a:avLst/>
              </a:prstGeom>
            </p:spPr>
          </p:pic>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a:extLst>
              <a:ext uri="{FF2B5EF4-FFF2-40B4-BE49-F238E27FC236}">
                <a16:creationId xmlns:a16="http://schemas.microsoft.com/office/drawing/2014/main" id="{C241B4ED-DB54-9FDF-3813-7C4D86FB313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479F3A7-C339-4B22-B9A9-D052971781C1}" type="slidenum">
              <a:rPr lang="en-US" altLang="en-US" i="0" smtClean="0">
                <a:latin typeface="Arial" panose="020B0604020202020204" pitchFamily="34" charset="0"/>
              </a:rPr>
              <a:pPr/>
              <a:t>39</a:t>
            </a:fld>
            <a:endParaRPr lang="en-US" altLang="en-US" i="0">
              <a:latin typeface="Arial" panose="020B0604020202020204" pitchFamily="34" charset="0"/>
            </a:endParaRPr>
          </a:p>
        </p:txBody>
      </p:sp>
      <p:sp>
        <p:nvSpPr>
          <p:cNvPr id="84995" name="Rectangle 2">
            <a:extLst>
              <a:ext uri="{FF2B5EF4-FFF2-40B4-BE49-F238E27FC236}">
                <a16:creationId xmlns:a16="http://schemas.microsoft.com/office/drawing/2014/main" id="{27E252C9-D32F-A238-1956-9105D19F3A6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6" name="Rectangle 3">
            <a:extLst>
              <a:ext uri="{FF2B5EF4-FFF2-40B4-BE49-F238E27FC236}">
                <a16:creationId xmlns:a16="http://schemas.microsoft.com/office/drawing/2014/main" id="{532E61C4-A507-326E-F7A6-31C3B029268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7" name="Rectangle 4">
            <a:extLst>
              <a:ext uri="{FF2B5EF4-FFF2-40B4-BE49-F238E27FC236}">
                <a16:creationId xmlns:a16="http://schemas.microsoft.com/office/drawing/2014/main" id="{36318F7A-E7C1-76EF-67FD-300C80055C6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8" name="Rectangle 5">
            <a:extLst>
              <a:ext uri="{FF2B5EF4-FFF2-40B4-BE49-F238E27FC236}">
                <a16:creationId xmlns:a16="http://schemas.microsoft.com/office/drawing/2014/main" id="{9F64EE5A-20B8-C9C7-3AD5-93847C5B1B7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9" name="Rectangle 6">
            <a:extLst>
              <a:ext uri="{FF2B5EF4-FFF2-40B4-BE49-F238E27FC236}">
                <a16:creationId xmlns:a16="http://schemas.microsoft.com/office/drawing/2014/main" id="{EF03B2C8-79C8-371D-CF14-6DBB7BA1B85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0" name="Rectangle 7">
            <a:extLst>
              <a:ext uri="{FF2B5EF4-FFF2-40B4-BE49-F238E27FC236}">
                <a16:creationId xmlns:a16="http://schemas.microsoft.com/office/drawing/2014/main" id="{EED7B700-DAEA-AC65-E0B9-FD8B2F8DF1B6}"/>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1" name="Rectangle 8">
            <a:extLst>
              <a:ext uri="{FF2B5EF4-FFF2-40B4-BE49-F238E27FC236}">
                <a16:creationId xmlns:a16="http://schemas.microsoft.com/office/drawing/2014/main" id="{E87C1E0C-788E-1028-C4B8-6F134E9E3B1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2" name="Rectangle 9">
            <a:extLst>
              <a:ext uri="{FF2B5EF4-FFF2-40B4-BE49-F238E27FC236}">
                <a16:creationId xmlns:a16="http://schemas.microsoft.com/office/drawing/2014/main" id="{15F943B2-D776-2035-3964-C87FD1477E7A}"/>
              </a:ext>
            </a:extLst>
          </p:cNvPr>
          <p:cNvSpPr>
            <a:spLocks noChangeArrowheads="1"/>
          </p:cNvSpPr>
          <p:nvPr/>
        </p:nvSpPr>
        <p:spPr bwMode="auto">
          <a:xfrm>
            <a:off x="228600" y="1066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a:t>A residue class [a] or [a]</a:t>
            </a:r>
            <a:r>
              <a:rPr lang="en-US" altLang="en-US" sz="2800" baseline="-25000"/>
              <a:t>n</a:t>
            </a:r>
            <a:r>
              <a:rPr lang="en-US" altLang="en-US" sz="2800"/>
              <a:t> is the set of integers congruent modulo n. </a:t>
            </a:r>
          </a:p>
        </p:txBody>
      </p:sp>
      <p:sp>
        <p:nvSpPr>
          <p:cNvPr id="85003" name="Text Box 10">
            <a:extLst>
              <a:ext uri="{FF2B5EF4-FFF2-40B4-BE49-F238E27FC236}">
                <a16:creationId xmlns:a16="http://schemas.microsoft.com/office/drawing/2014/main" id="{2386BB9E-AF99-2BD6-4A2C-1F7B2977B45A}"/>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sp>
        <p:nvSpPr>
          <p:cNvPr id="85004" name="Text Box 12">
            <a:extLst>
              <a:ext uri="{FF2B5EF4-FFF2-40B4-BE49-F238E27FC236}">
                <a16:creationId xmlns:a16="http://schemas.microsoft.com/office/drawing/2014/main" id="{9C072E80-5E07-C2C3-E061-EA68A682587B}"/>
              </a:ext>
            </a:extLst>
          </p:cNvPr>
          <p:cNvSpPr txBox="1">
            <a:spLocks noChangeArrowheads="1"/>
          </p:cNvSpPr>
          <p:nvPr/>
        </p:nvSpPr>
        <p:spPr bwMode="auto">
          <a:xfrm>
            <a:off x="1143000" y="533400"/>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Residue Classes</a:t>
            </a:r>
            <a:endParaRPr lang="en-US" altLang="en-US" sz="2000"/>
          </a:p>
        </p:txBody>
      </p:sp>
      <p:pic>
        <p:nvPicPr>
          <p:cNvPr id="85005" name="Picture 13">
            <a:extLst>
              <a:ext uri="{FF2B5EF4-FFF2-40B4-BE49-F238E27FC236}">
                <a16:creationId xmlns:a16="http://schemas.microsoft.com/office/drawing/2014/main" id="{14243BCF-2294-82AF-805F-DFDD463E6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2590800"/>
            <a:ext cx="7742237"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3DD96C9D-0A6A-B89B-1AA8-1A6F9978F62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B9FD873-F133-45AF-BE0B-959BEAB732DF}" type="slidenum">
              <a:rPr lang="en-US" altLang="en-US" i="0" smtClean="0">
                <a:latin typeface="Arial" panose="020B0604020202020204" pitchFamily="34" charset="0"/>
              </a:rPr>
              <a:pPr/>
              <a:t>4</a:t>
            </a:fld>
            <a:endParaRPr lang="en-US" altLang="en-US" i="0">
              <a:latin typeface="Arial" panose="020B0604020202020204" pitchFamily="34" charset="0"/>
            </a:endParaRPr>
          </a:p>
        </p:txBody>
      </p:sp>
      <p:sp>
        <p:nvSpPr>
          <p:cNvPr id="11267" name="Rectangle 2">
            <a:extLst>
              <a:ext uri="{FF2B5EF4-FFF2-40B4-BE49-F238E27FC236}">
                <a16:creationId xmlns:a16="http://schemas.microsoft.com/office/drawing/2014/main" id="{9B1E723F-3819-2A1B-271A-2E8BF72AF80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68" name="Rectangle 3">
            <a:extLst>
              <a:ext uri="{FF2B5EF4-FFF2-40B4-BE49-F238E27FC236}">
                <a16:creationId xmlns:a16="http://schemas.microsoft.com/office/drawing/2014/main" id="{C3F8C0E4-0D63-63BD-3616-6F8144D808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69" name="Rectangle 4">
            <a:extLst>
              <a:ext uri="{FF2B5EF4-FFF2-40B4-BE49-F238E27FC236}">
                <a16:creationId xmlns:a16="http://schemas.microsoft.com/office/drawing/2014/main" id="{E0B193BD-F0D3-D2EA-9691-F7B51B85CB1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0" name="Rectangle 5">
            <a:extLst>
              <a:ext uri="{FF2B5EF4-FFF2-40B4-BE49-F238E27FC236}">
                <a16:creationId xmlns:a16="http://schemas.microsoft.com/office/drawing/2014/main" id="{AC9EDDD6-7B74-AA48-39B1-FA107831FCF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1" name="Rectangle 6">
            <a:extLst>
              <a:ext uri="{FF2B5EF4-FFF2-40B4-BE49-F238E27FC236}">
                <a16:creationId xmlns:a16="http://schemas.microsoft.com/office/drawing/2014/main" id="{4CB7D64A-3CCE-1408-F984-4DA70447F15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2" name="Rectangle 7">
            <a:extLst>
              <a:ext uri="{FF2B5EF4-FFF2-40B4-BE49-F238E27FC236}">
                <a16:creationId xmlns:a16="http://schemas.microsoft.com/office/drawing/2014/main" id="{A333C8D5-0DAF-90DF-E46C-003009917C0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3" name="Rectangle 8">
            <a:extLst>
              <a:ext uri="{FF2B5EF4-FFF2-40B4-BE49-F238E27FC236}">
                <a16:creationId xmlns:a16="http://schemas.microsoft.com/office/drawing/2014/main" id="{0DD2DD03-B04B-45EA-0D2E-E3AA7B1BA6F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4" name="Rectangle 9">
            <a:extLst>
              <a:ext uri="{FF2B5EF4-FFF2-40B4-BE49-F238E27FC236}">
                <a16:creationId xmlns:a16="http://schemas.microsoft.com/office/drawing/2014/main" id="{027D8E1E-5A40-0DF7-26B1-1C3A9A74B2A6}"/>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The set of integers, denoted by Z, contains all integral numbers (with no fraction) from negative infinity to positive infinity (Figure 2.1). </a:t>
            </a:r>
          </a:p>
        </p:txBody>
      </p:sp>
      <p:sp>
        <p:nvSpPr>
          <p:cNvPr id="11275" name="Text Box 10">
            <a:extLst>
              <a:ext uri="{FF2B5EF4-FFF2-40B4-BE49-F238E27FC236}">
                <a16:creationId xmlns:a16="http://schemas.microsoft.com/office/drawing/2014/main" id="{30AF7AA5-3795-2FD8-9AD7-834D740E349D}"/>
              </a:ext>
            </a:extLst>
          </p:cNvPr>
          <p:cNvSpPr txBox="1">
            <a:spLocks noChangeArrowheads="1"/>
          </p:cNvSpPr>
          <p:nvPr/>
        </p:nvSpPr>
        <p:spPr bwMode="auto">
          <a:xfrm>
            <a:off x="1143000" y="0"/>
            <a:ext cx="3640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2.1.1  Set of Integers</a:t>
            </a:r>
          </a:p>
        </p:txBody>
      </p:sp>
      <p:sp>
        <p:nvSpPr>
          <p:cNvPr id="11276" name="Text Box 12">
            <a:extLst>
              <a:ext uri="{FF2B5EF4-FFF2-40B4-BE49-F238E27FC236}">
                <a16:creationId xmlns:a16="http://schemas.microsoft.com/office/drawing/2014/main" id="{E4D12FB0-1804-414D-05A8-958FF733E9D5}"/>
              </a:ext>
            </a:extLst>
          </p:cNvPr>
          <p:cNvSpPr txBox="1">
            <a:spLocks noChangeArrowheads="1"/>
          </p:cNvSpPr>
          <p:nvPr/>
        </p:nvSpPr>
        <p:spPr bwMode="auto">
          <a:xfrm>
            <a:off x="2859088" y="3200400"/>
            <a:ext cx="3389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  </a:t>
            </a:r>
            <a:r>
              <a:rPr lang="en-US" altLang="en-US"/>
              <a:t>The set of integers</a:t>
            </a:r>
            <a:endParaRPr lang="en-US" altLang="en-US" sz="2000"/>
          </a:p>
        </p:txBody>
      </p:sp>
      <p:pic>
        <p:nvPicPr>
          <p:cNvPr id="11277" name="Picture 13">
            <a:extLst>
              <a:ext uri="{FF2B5EF4-FFF2-40B4-BE49-F238E27FC236}">
                <a16:creationId xmlns:a16="http://schemas.microsoft.com/office/drawing/2014/main" id="{695CE693-A226-6E47-ED6C-E0EE3014C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789363"/>
            <a:ext cx="5256213"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a:extLst>
              <a:ext uri="{FF2B5EF4-FFF2-40B4-BE49-F238E27FC236}">
                <a16:creationId xmlns:a16="http://schemas.microsoft.com/office/drawing/2014/main" id="{1F2297EE-733A-2DEB-8F4E-C411922974E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D76C520-8D2D-4F31-BB1E-911EA7E7CBD3}" type="slidenum">
              <a:rPr lang="en-US" altLang="en-US" i="0" smtClean="0">
                <a:latin typeface="Arial" panose="020B0604020202020204" pitchFamily="34" charset="0"/>
              </a:rPr>
              <a:pPr/>
              <a:t>40</a:t>
            </a:fld>
            <a:endParaRPr lang="en-US" altLang="en-US" i="0">
              <a:latin typeface="Arial" panose="020B0604020202020204" pitchFamily="34" charset="0"/>
            </a:endParaRPr>
          </a:p>
        </p:txBody>
      </p:sp>
      <p:sp>
        <p:nvSpPr>
          <p:cNvPr id="87043" name="Rectangle 2">
            <a:extLst>
              <a:ext uri="{FF2B5EF4-FFF2-40B4-BE49-F238E27FC236}">
                <a16:creationId xmlns:a16="http://schemas.microsoft.com/office/drawing/2014/main" id="{A2C24362-DA8A-C44B-1779-EC8A5CA40E0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4" name="Rectangle 3">
            <a:extLst>
              <a:ext uri="{FF2B5EF4-FFF2-40B4-BE49-F238E27FC236}">
                <a16:creationId xmlns:a16="http://schemas.microsoft.com/office/drawing/2014/main" id="{1C9ADE67-14B5-B8DA-FA45-58146C18F95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5" name="Rectangle 4">
            <a:extLst>
              <a:ext uri="{FF2B5EF4-FFF2-40B4-BE49-F238E27FC236}">
                <a16:creationId xmlns:a16="http://schemas.microsoft.com/office/drawing/2014/main" id="{5749DAA8-7E2A-D212-A5A9-CA007819A69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6" name="Rectangle 5">
            <a:extLst>
              <a:ext uri="{FF2B5EF4-FFF2-40B4-BE49-F238E27FC236}">
                <a16:creationId xmlns:a16="http://schemas.microsoft.com/office/drawing/2014/main" id="{01F65261-F909-71A1-8959-A8CC4813487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7" name="Rectangle 6">
            <a:extLst>
              <a:ext uri="{FF2B5EF4-FFF2-40B4-BE49-F238E27FC236}">
                <a16:creationId xmlns:a16="http://schemas.microsoft.com/office/drawing/2014/main" id="{A4C3E6A1-EA91-100C-1B2C-F92C77DF738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8" name="Rectangle 7">
            <a:extLst>
              <a:ext uri="{FF2B5EF4-FFF2-40B4-BE49-F238E27FC236}">
                <a16:creationId xmlns:a16="http://schemas.microsoft.com/office/drawing/2014/main" id="{DE8DFD86-A941-A383-B679-54359AD68A5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9" name="Rectangle 8">
            <a:extLst>
              <a:ext uri="{FF2B5EF4-FFF2-40B4-BE49-F238E27FC236}">
                <a16:creationId xmlns:a16="http://schemas.microsoft.com/office/drawing/2014/main" id="{27826957-7971-94EC-A64A-3C668E1BC73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50" name="Text Box 10">
            <a:extLst>
              <a:ext uri="{FF2B5EF4-FFF2-40B4-BE49-F238E27FC236}">
                <a16:creationId xmlns:a16="http://schemas.microsoft.com/office/drawing/2014/main" id="{AC2B5689-E171-8E32-1CA1-9206AD131777}"/>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pic>
        <p:nvPicPr>
          <p:cNvPr id="87051" name="Picture 13">
            <a:extLst>
              <a:ext uri="{FF2B5EF4-FFF2-40B4-BE49-F238E27FC236}">
                <a16:creationId xmlns:a16="http://schemas.microsoft.com/office/drawing/2014/main" id="{96D67C61-4F30-333B-8FE3-8F4CEB91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717675"/>
            <a:ext cx="8520112"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2" name="Text Box 14">
            <a:extLst>
              <a:ext uri="{FF2B5EF4-FFF2-40B4-BE49-F238E27FC236}">
                <a16:creationId xmlns:a16="http://schemas.microsoft.com/office/drawing/2014/main" id="{23246A24-9596-6A1C-4646-3E6651C8610B}"/>
              </a:ext>
            </a:extLst>
          </p:cNvPr>
          <p:cNvSpPr txBox="1">
            <a:spLocks noChangeArrowheads="1"/>
          </p:cNvSpPr>
          <p:nvPr/>
        </p:nvSpPr>
        <p:spPr bwMode="auto">
          <a:xfrm>
            <a:off x="1079500" y="533400"/>
            <a:ext cx="577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2.12  </a:t>
            </a:r>
            <a:r>
              <a:rPr lang="en-US" altLang="en-US" sz="2000"/>
              <a:t>Comparison of Z and Z</a:t>
            </a:r>
            <a:r>
              <a:rPr lang="en-US" altLang="en-US" sz="2000" baseline="-25000"/>
              <a:t>n</a:t>
            </a:r>
            <a:r>
              <a:rPr lang="en-US" altLang="en-US" sz="2000"/>
              <a:t> using graphs</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11A5BB8-8DDB-CB34-8A76-F2715EA45EDA}"/>
                  </a:ext>
                </a:extLst>
              </p14:cNvPr>
              <p14:cNvContentPartPr/>
              <p14:nvPr/>
            </p14:nvContentPartPr>
            <p14:xfrm>
              <a:off x="3005280" y="1777320"/>
              <a:ext cx="2216520" cy="2228400"/>
            </p14:xfrm>
          </p:contentPart>
        </mc:Choice>
        <mc:Fallback>
          <p:pic>
            <p:nvPicPr>
              <p:cNvPr id="2" name="Ink 1">
                <a:extLst>
                  <a:ext uri="{FF2B5EF4-FFF2-40B4-BE49-F238E27FC236}">
                    <a16:creationId xmlns:a16="http://schemas.microsoft.com/office/drawing/2014/main" id="{011A5BB8-8DDB-CB34-8A76-F2715EA45EDA}"/>
                  </a:ext>
                </a:extLst>
              </p:cNvPr>
              <p:cNvPicPr/>
              <p:nvPr/>
            </p:nvPicPr>
            <p:blipFill>
              <a:blip r:embed="rId5"/>
              <a:stretch>
                <a:fillRect/>
              </a:stretch>
            </p:blipFill>
            <p:spPr>
              <a:xfrm>
                <a:off x="2995920" y="1767960"/>
                <a:ext cx="2235240" cy="224712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a:extLst>
              <a:ext uri="{FF2B5EF4-FFF2-40B4-BE49-F238E27FC236}">
                <a16:creationId xmlns:a16="http://schemas.microsoft.com/office/drawing/2014/main" id="{C88A8A96-7C71-BF05-AA8A-BD424EB7DDA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29861DE-06AC-4577-A23F-D10A89ED6454}" type="slidenum">
              <a:rPr lang="en-US" altLang="en-US" i="0" smtClean="0">
                <a:latin typeface="Arial" panose="020B0604020202020204" pitchFamily="34" charset="0"/>
              </a:rPr>
              <a:pPr/>
              <a:t>41</a:t>
            </a:fld>
            <a:endParaRPr lang="en-US" altLang="en-US" i="0">
              <a:latin typeface="Arial" panose="020B0604020202020204" pitchFamily="34" charset="0"/>
            </a:endParaRPr>
          </a:p>
        </p:txBody>
      </p:sp>
      <p:sp>
        <p:nvSpPr>
          <p:cNvPr id="89091" name="Text Box 2">
            <a:extLst>
              <a:ext uri="{FF2B5EF4-FFF2-40B4-BE49-F238E27FC236}">
                <a16:creationId xmlns:a16="http://schemas.microsoft.com/office/drawing/2014/main" id="{117E1534-2B40-C225-D8E3-16D5237B14D4}"/>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2.15</a:t>
            </a:r>
            <a:endParaRPr lang="en-US" altLang="en-US" sz="2000">
              <a:solidFill>
                <a:schemeClr val="bg1"/>
              </a:solidFill>
            </a:endParaRPr>
          </a:p>
        </p:txBody>
      </p:sp>
      <p:sp>
        <p:nvSpPr>
          <p:cNvPr id="89092" name="Rectangle 3">
            <a:extLst>
              <a:ext uri="{FF2B5EF4-FFF2-40B4-BE49-F238E27FC236}">
                <a16:creationId xmlns:a16="http://schemas.microsoft.com/office/drawing/2014/main" id="{CAFC350C-869A-C4E2-F06A-1CFAB74E130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3" name="Rectangle 4">
            <a:extLst>
              <a:ext uri="{FF2B5EF4-FFF2-40B4-BE49-F238E27FC236}">
                <a16:creationId xmlns:a16="http://schemas.microsoft.com/office/drawing/2014/main" id="{02BFF58F-7D6D-D73F-D3DC-C6A09E04368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4" name="Rectangle 5">
            <a:extLst>
              <a:ext uri="{FF2B5EF4-FFF2-40B4-BE49-F238E27FC236}">
                <a16:creationId xmlns:a16="http://schemas.microsoft.com/office/drawing/2014/main" id="{47D05743-415A-1D09-1D7E-B248068CA34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5" name="Rectangle 6">
            <a:extLst>
              <a:ext uri="{FF2B5EF4-FFF2-40B4-BE49-F238E27FC236}">
                <a16:creationId xmlns:a16="http://schemas.microsoft.com/office/drawing/2014/main" id="{99504F9A-2FC4-A482-8D38-8A2052DFB16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6" name="Rectangle 7">
            <a:extLst>
              <a:ext uri="{FF2B5EF4-FFF2-40B4-BE49-F238E27FC236}">
                <a16:creationId xmlns:a16="http://schemas.microsoft.com/office/drawing/2014/main" id="{14BA5D7A-F428-0CA3-1034-B1C585F0433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7" name="Rectangle 8">
            <a:extLst>
              <a:ext uri="{FF2B5EF4-FFF2-40B4-BE49-F238E27FC236}">
                <a16:creationId xmlns:a16="http://schemas.microsoft.com/office/drawing/2014/main" id="{6A1C6135-1025-202B-60D9-D748262759B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8" name="Rectangle 9">
            <a:extLst>
              <a:ext uri="{FF2B5EF4-FFF2-40B4-BE49-F238E27FC236}">
                <a16:creationId xmlns:a16="http://schemas.microsoft.com/office/drawing/2014/main" id="{C13AC472-8937-85CB-FFFB-209E706518C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9" name="Text Box 10">
            <a:extLst>
              <a:ext uri="{FF2B5EF4-FFF2-40B4-BE49-F238E27FC236}">
                <a16:creationId xmlns:a16="http://schemas.microsoft.com/office/drawing/2014/main" id="{836AAF8B-158E-255C-2D04-50ADCC85C90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sp>
        <p:nvSpPr>
          <p:cNvPr id="935947" name="Rectangle 11">
            <a:extLst>
              <a:ext uri="{FF2B5EF4-FFF2-40B4-BE49-F238E27FC236}">
                <a16:creationId xmlns:a16="http://schemas.microsoft.com/office/drawing/2014/main" id="{5B0D385F-E945-3196-5BBA-88DBEDF613EC}"/>
              </a:ext>
            </a:extLst>
          </p:cNvPr>
          <p:cNvSpPr>
            <a:spLocks noChangeArrowheads="1"/>
          </p:cNvSpPr>
          <p:nvPr/>
        </p:nvSpPr>
        <p:spPr bwMode="auto">
          <a:xfrm>
            <a:off x="304800" y="1219200"/>
            <a:ext cx="8229600" cy="118745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We use modular arithmetic in our daily life; for example, we use a clock to measure time. Our clock system uses modulo 12 arithmetic. However, instead of a 0 we use the number 12. </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BB7B61D-DB53-EB68-1CB4-28A41D631B87}"/>
                  </a:ext>
                </a:extLst>
              </p14:cNvPr>
              <p14:cNvContentPartPr/>
              <p14:nvPr/>
            </p14:nvContentPartPr>
            <p14:xfrm>
              <a:off x="6959520" y="2549880"/>
              <a:ext cx="1391040" cy="299520"/>
            </p14:xfrm>
          </p:contentPart>
        </mc:Choice>
        <mc:Fallback>
          <p:pic>
            <p:nvPicPr>
              <p:cNvPr id="2" name="Ink 1">
                <a:extLst>
                  <a:ext uri="{FF2B5EF4-FFF2-40B4-BE49-F238E27FC236}">
                    <a16:creationId xmlns:a16="http://schemas.microsoft.com/office/drawing/2014/main" id="{6BB7B61D-DB53-EB68-1CB4-28A41D631B87}"/>
                  </a:ext>
                </a:extLst>
              </p:cNvPr>
              <p:cNvPicPr/>
              <p:nvPr/>
            </p:nvPicPr>
            <p:blipFill>
              <a:blip r:embed="rId4"/>
              <a:stretch>
                <a:fillRect/>
              </a:stretch>
            </p:blipFill>
            <p:spPr>
              <a:xfrm>
                <a:off x="6950160" y="2540520"/>
                <a:ext cx="1409760" cy="318240"/>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a:extLst>
              <a:ext uri="{FF2B5EF4-FFF2-40B4-BE49-F238E27FC236}">
                <a16:creationId xmlns:a16="http://schemas.microsoft.com/office/drawing/2014/main" id="{AB8B6FD3-FE30-AFA4-337D-F160284EBF6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893D3FD-3544-452D-9FE4-0E43FFE11BFE}" type="slidenum">
              <a:rPr lang="en-US" altLang="en-US" i="0" smtClean="0">
                <a:latin typeface="Arial" panose="020B0604020202020204" pitchFamily="34" charset="0"/>
              </a:rPr>
              <a:pPr/>
              <a:t>42</a:t>
            </a:fld>
            <a:endParaRPr lang="en-US" altLang="en-US" i="0">
              <a:latin typeface="Arial" panose="020B0604020202020204" pitchFamily="34" charset="0"/>
            </a:endParaRPr>
          </a:p>
        </p:txBody>
      </p:sp>
      <p:sp>
        <p:nvSpPr>
          <p:cNvPr id="91139" name="Rectangle 2">
            <a:extLst>
              <a:ext uri="{FF2B5EF4-FFF2-40B4-BE49-F238E27FC236}">
                <a16:creationId xmlns:a16="http://schemas.microsoft.com/office/drawing/2014/main" id="{5B8E6D8E-D731-7DD7-E428-DD0A9638EAD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0" name="Rectangle 3">
            <a:extLst>
              <a:ext uri="{FF2B5EF4-FFF2-40B4-BE49-F238E27FC236}">
                <a16:creationId xmlns:a16="http://schemas.microsoft.com/office/drawing/2014/main" id="{EA8FD618-904B-5484-25F1-ACF734E1003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1" name="Rectangle 4">
            <a:extLst>
              <a:ext uri="{FF2B5EF4-FFF2-40B4-BE49-F238E27FC236}">
                <a16:creationId xmlns:a16="http://schemas.microsoft.com/office/drawing/2014/main" id="{A3D97E22-E414-1D7A-669D-67F286367EE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2" name="Rectangle 5">
            <a:extLst>
              <a:ext uri="{FF2B5EF4-FFF2-40B4-BE49-F238E27FC236}">
                <a16:creationId xmlns:a16="http://schemas.microsoft.com/office/drawing/2014/main" id="{5D36DED7-247C-EEE8-C773-E7561956A46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3" name="Rectangle 6">
            <a:extLst>
              <a:ext uri="{FF2B5EF4-FFF2-40B4-BE49-F238E27FC236}">
                <a16:creationId xmlns:a16="http://schemas.microsoft.com/office/drawing/2014/main" id="{D3C1FEC3-E7FD-F100-F02C-F8CBB4D03FF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4" name="Rectangle 7">
            <a:extLst>
              <a:ext uri="{FF2B5EF4-FFF2-40B4-BE49-F238E27FC236}">
                <a16:creationId xmlns:a16="http://schemas.microsoft.com/office/drawing/2014/main" id="{10E4B41E-E962-2971-C353-E4AFC371C29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5" name="Rectangle 8">
            <a:extLst>
              <a:ext uri="{FF2B5EF4-FFF2-40B4-BE49-F238E27FC236}">
                <a16:creationId xmlns:a16="http://schemas.microsoft.com/office/drawing/2014/main" id="{83010BC1-77E9-A860-D38A-6C7960C82DE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6" name="Rectangle 9">
            <a:extLst>
              <a:ext uri="{FF2B5EF4-FFF2-40B4-BE49-F238E27FC236}">
                <a16:creationId xmlns:a16="http://schemas.microsoft.com/office/drawing/2014/main" id="{9BC8FE4E-7E67-1960-C107-775DCB81E2ED}"/>
              </a:ext>
            </a:extLst>
          </p:cNvPr>
          <p:cNvSpPr>
            <a:spLocks noChangeArrowheads="1"/>
          </p:cNvSpPr>
          <p:nvPr/>
        </p:nvSpPr>
        <p:spPr bwMode="auto">
          <a:xfrm>
            <a:off x="228600" y="989013"/>
            <a:ext cx="86868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The three binary operations that we discussed for the set Z can also be defined for the set Zn. The result may need to be mapped to Zn using the mod operator.</a:t>
            </a:r>
          </a:p>
        </p:txBody>
      </p:sp>
      <p:sp>
        <p:nvSpPr>
          <p:cNvPr id="91147" name="Text Box 10">
            <a:extLst>
              <a:ext uri="{FF2B5EF4-FFF2-40B4-BE49-F238E27FC236}">
                <a16:creationId xmlns:a16="http://schemas.microsoft.com/office/drawing/2014/main" id="{1FA41DBA-E07D-00AE-37E5-543509029E09}"/>
              </a:ext>
            </a:extLst>
          </p:cNvPr>
          <p:cNvSpPr txBox="1">
            <a:spLocks noChangeArrowheads="1"/>
          </p:cNvSpPr>
          <p:nvPr/>
        </p:nvSpPr>
        <p:spPr bwMode="auto">
          <a:xfrm>
            <a:off x="1143000" y="0"/>
            <a:ext cx="383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2.2.4  Operation in Z</a:t>
            </a:r>
            <a:r>
              <a:rPr lang="en-US" altLang="en-US" sz="3200" baseline="-25000">
                <a:solidFill>
                  <a:schemeClr val="hlink"/>
                </a:solidFill>
              </a:rPr>
              <a:t>n</a:t>
            </a:r>
          </a:p>
        </p:txBody>
      </p:sp>
      <p:pic>
        <p:nvPicPr>
          <p:cNvPr id="91148" name="Picture 12">
            <a:extLst>
              <a:ext uri="{FF2B5EF4-FFF2-40B4-BE49-F238E27FC236}">
                <a16:creationId xmlns:a16="http://schemas.microsoft.com/office/drawing/2014/main" id="{8FE5871A-A980-78F1-FE2B-06A8E7C64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3243263"/>
            <a:ext cx="4460875"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9" name="Text Box 13">
            <a:extLst>
              <a:ext uri="{FF2B5EF4-FFF2-40B4-BE49-F238E27FC236}">
                <a16:creationId xmlns:a16="http://schemas.microsoft.com/office/drawing/2014/main" id="{71F37651-5697-2A8E-3E9E-63F6F2782FDF}"/>
              </a:ext>
            </a:extLst>
          </p:cNvPr>
          <p:cNvSpPr txBox="1">
            <a:spLocks noChangeArrowheads="1"/>
          </p:cNvSpPr>
          <p:nvPr/>
        </p:nvSpPr>
        <p:spPr bwMode="auto">
          <a:xfrm>
            <a:off x="1744663" y="2514600"/>
            <a:ext cx="427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2.13  </a:t>
            </a:r>
            <a:r>
              <a:rPr lang="en-US" altLang="en-US" sz="2000"/>
              <a:t>Binary operations in Z</a:t>
            </a:r>
            <a:r>
              <a:rPr lang="en-US" altLang="en-US" sz="2000" baseline="-25000"/>
              <a:t>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a:extLst>
              <a:ext uri="{FF2B5EF4-FFF2-40B4-BE49-F238E27FC236}">
                <a16:creationId xmlns:a16="http://schemas.microsoft.com/office/drawing/2014/main" id="{C3610000-CFAA-36AF-DD43-C64FBC0A0B7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EC1075D1-49DB-480E-984C-3BE5624B6F41}" type="slidenum">
              <a:rPr lang="en-US" altLang="en-US" i="0" smtClean="0">
                <a:latin typeface="Arial" panose="020B0604020202020204" pitchFamily="34" charset="0"/>
              </a:rPr>
              <a:pPr/>
              <a:t>43</a:t>
            </a:fld>
            <a:endParaRPr lang="en-US" altLang="en-US" i="0">
              <a:latin typeface="Arial" panose="020B0604020202020204" pitchFamily="34" charset="0"/>
            </a:endParaRPr>
          </a:p>
        </p:txBody>
      </p:sp>
      <p:sp>
        <p:nvSpPr>
          <p:cNvPr id="93187" name="Text Box 2">
            <a:extLst>
              <a:ext uri="{FF2B5EF4-FFF2-40B4-BE49-F238E27FC236}">
                <a16:creationId xmlns:a16="http://schemas.microsoft.com/office/drawing/2014/main" id="{BA0A3834-9C29-E185-D653-6BF4DD7FBCA3}"/>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2.16</a:t>
            </a:r>
            <a:endParaRPr lang="en-US" altLang="en-US" sz="2000">
              <a:solidFill>
                <a:schemeClr val="bg1"/>
              </a:solidFill>
            </a:endParaRPr>
          </a:p>
        </p:txBody>
      </p:sp>
      <p:sp>
        <p:nvSpPr>
          <p:cNvPr id="93188" name="Rectangle 3">
            <a:extLst>
              <a:ext uri="{FF2B5EF4-FFF2-40B4-BE49-F238E27FC236}">
                <a16:creationId xmlns:a16="http://schemas.microsoft.com/office/drawing/2014/main" id="{D5DA6C8E-FE68-C980-583E-E63952C57D07}"/>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89" name="Rectangle 4">
            <a:extLst>
              <a:ext uri="{FF2B5EF4-FFF2-40B4-BE49-F238E27FC236}">
                <a16:creationId xmlns:a16="http://schemas.microsoft.com/office/drawing/2014/main" id="{72F5CBAB-7C9C-2069-E21D-CCCC523DA17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0" name="Rectangle 5">
            <a:extLst>
              <a:ext uri="{FF2B5EF4-FFF2-40B4-BE49-F238E27FC236}">
                <a16:creationId xmlns:a16="http://schemas.microsoft.com/office/drawing/2014/main" id="{B597F180-05DE-7591-C97B-E998A653D90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1" name="Rectangle 6">
            <a:extLst>
              <a:ext uri="{FF2B5EF4-FFF2-40B4-BE49-F238E27FC236}">
                <a16:creationId xmlns:a16="http://schemas.microsoft.com/office/drawing/2014/main" id="{58D13494-EECC-D2D8-08CE-2D0F750EA4E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2" name="Rectangle 7">
            <a:extLst>
              <a:ext uri="{FF2B5EF4-FFF2-40B4-BE49-F238E27FC236}">
                <a16:creationId xmlns:a16="http://schemas.microsoft.com/office/drawing/2014/main" id="{D69C064E-BFAE-81CD-FC5A-B047B362203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3" name="Rectangle 8">
            <a:extLst>
              <a:ext uri="{FF2B5EF4-FFF2-40B4-BE49-F238E27FC236}">
                <a16:creationId xmlns:a16="http://schemas.microsoft.com/office/drawing/2014/main" id="{45798D8A-04DF-1154-14EE-8ACA6796464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4" name="Rectangle 9">
            <a:extLst>
              <a:ext uri="{FF2B5EF4-FFF2-40B4-BE49-F238E27FC236}">
                <a16:creationId xmlns:a16="http://schemas.microsoft.com/office/drawing/2014/main" id="{8CEB1D4C-9E4F-5C94-AC8C-ED73ECFC08B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5" name="Text Box 10">
            <a:extLst>
              <a:ext uri="{FF2B5EF4-FFF2-40B4-BE49-F238E27FC236}">
                <a16:creationId xmlns:a16="http://schemas.microsoft.com/office/drawing/2014/main" id="{06EBFE9A-2FE3-A002-FF23-BBD7A9EF51C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0043" name="Rectangle 11">
            <a:extLst>
              <a:ext uri="{FF2B5EF4-FFF2-40B4-BE49-F238E27FC236}">
                <a16:creationId xmlns:a16="http://schemas.microsoft.com/office/drawing/2014/main" id="{A61F37DD-D47B-8C22-3E79-C1355F4C4E88}"/>
              </a:ext>
            </a:extLst>
          </p:cNvPr>
          <p:cNvSpPr>
            <a:spLocks noChangeArrowheads="1"/>
          </p:cNvSpPr>
          <p:nvPr/>
        </p:nvSpPr>
        <p:spPr bwMode="auto">
          <a:xfrm>
            <a:off x="304800" y="1105883"/>
            <a:ext cx="8229600" cy="156966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Perform the following operations (the inputs come from Zn):</a:t>
            </a:r>
          </a:p>
          <a:p>
            <a:pPr algn="just" eaLnBrk="1" hangingPunct="1">
              <a:defRPr/>
            </a:pPr>
            <a:r>
              <a:rPr lang="en-US" altLang="en-US" sz="2400" b="0" i="0" dirty="0">
                <a:effectLst>
                  <a:outerShdw blurRad="38100" dist="38100" dir="2700000" algn="tl">
                    <a:srgbClr val="C0C0C0"/>
                  </a:outerShdw>
                </a:effectLst>
              </a:rPr>
              <a:t>a. Add 7 to 14 in Z</a:t>
            </a:r>
            <a:r>
              <a:rPr lang="en-US" altLang="en-US" sz="2400" b="0" i="0" baseline="-25000" dirty="0">
                <a:effectLst>
                  <a:outerShdw blurRad="38100" dist="38100" dir="2700000" algn="tl">
                    <a:srgbClr val="C0C0C0"/>
                  </a:outerShdw>
                </a:effectLst>
              </a:rPr>
              <a:t>15</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b. Subtract 11 from 7 in Z</a:t>
            </a:r>
            <a:r>
              <a:rPr lang="en-US" altLang="en-US" sz="2400" b="0" i="0" baseline="-25000" dirty="0">
                <a:effectLst>
                  <a:outerShdw blurRad="38100" dist="38100" dir="2700000" algn="tl">
                    <a:srgbClr val="C0C0C0"/>
                  </a:outerShdw>
                </a:effectLst>
              </a:rPr>
              <a:t>13</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c. Multiply 11 by 7 in Z</a:t>
            </a:r>
            <a:r>
              <a:rPr lang="en-US" altLang="en-US" sz="2400" b="0" i="0" baseline="-25000" dirty="0">
                <a:effectLst>
                  <a:outerShdw blurRad="38100" dist="38100" dir="2700000" algn="tl">
                    <a:srgbClr val="C0C0C0"/>
                  </a:outerShdw>
                </a:effectLst>
              </a:rPr>
              <a:t>20</a:t>
            </a:r>
            <a:r>
              <a:rPr lang="en-US" altLang="en-US" sz="2400" b="0" i="0" dirty="0">
                <a:effectLst>
                  <a:outerShdw blurRad="38100" dist="38100" dir="2700000" algn="tl">
                    <a:srgbClr val="C0C0C0"/>
                  </a:outerShdw>
                </a:effectLst>
              </a:rPr>
              <a:t>.</a:t>
            </a:r>
          </a:p>
        </p:txBody>
      </p:sp>
      <p:sp>
        <p:nvSpPr>
          <p:cNvPr id="940045" name="Rectangle 13">
            <a:extLst>
              <a:ext uri="{FF2B5EF4-FFF2-40B4-BE49-F238E27FC236}">
                <a16:creationId xmlns:a16="http://schemas.microsoft.com/office/drawing/2014/main" id="{6AC5C172-0A28-5B79-1588-190DEB0CBDF0}"/>
              </a:ext>
            </a:extLst>
          </p:cNvPr>
          <p:cNvSpPr>
            <a:spLocks noChangeArrowheads="1"/>
          </p:cNvSpPr>
          <p:nvPr/>
        </p:nvSpPr>
        <p:spPr bwMode="auto">
          <a:xfrm>
            <a:off x="228600" y="3200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93198" name="Picture 14">
            <a:extLst>
              <a:ext uri="{FF2B5EF4-FFF2-40B4-BE49-F238E27FC236}">
                <a16:creationId xmlns:a16="http://schemas.microsoft.com/office/drawing/2014/main" id="{9FC6A164-BE71-B3F2-7987-9380D25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833813"/>
            <a:ext cx="7651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F38741D6-8294-CBE5-7C7C-F8C50D15F63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12EB0EF-C129-4287-9491-4D4D1DB937D2}" type="slidenum">
              <a:rPr lang="en-US" altLang="en-US" i="0" smtClean="0">
                <a:latin typeface="Arial" panose="020B0604020202020204" pitchFamily="34" charset="0"/>
              </a:rPr>
              <a:pPr/>
              <a:t>44</a:t>
            </a:fld>
            <a:endParaRPr lang="en-US" altLang="en-US" i="0">
              <a:latin typeface="Arial" panose="020B0604020202020204" pitchFamily="34" charset="0"/>
            </a:endParaRPr>
          </a:p>
        </p:txBody>
      </p:sp>
      <p:sp>
        <p:nvSpPr>
          <p:cNvPr id="95236" name="Rectangle 3">
            <a:extLst>
              <a:ext uri="{FF2B5EF4-FFF2-40B4-BE49-F238E27FC236}">
                <a16:creationId xmlns:a16="http://schemas.microsoft.com/office/drawing/2014/main" id="{5AF543D2-D647-BFB4-669C-C6608C2289E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7" name="Rectangle 4">
            <a:extLst>
              <a:ext uri="{FF2B5EF4-FFF2-40B4-BE49-F238E27FC236}">
                <a16:creationId xmlns:a16="http://schemas.microsoft.com/office/drawing/2014/main" id="{A82CF310-0B72-A009-0502-B9E844D86C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8" name="Rectangle 5">
            <a:extLst>
              <a:ext uri="{FF2B5EF4-FFF2-40B4-BE49-F238E27FC236}">
                <a16:creationId xmlns:a16="http://schemas.microsoft.com/office/drawing/2014/main" id="{4CFA072F-DBE0-D46E-DB98-59452F4274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9" name="Rectangle 6">
            <a:extLst>
              <a:ext uri="{FF2B5EF4-FFF2-40B4-BE49-F238E27FC236}">
                <a16:creationId xmlns:a16="http://schemas.microsoft.com/office/drawing/2014/main" id="{5134A216-56A9-3952-F09C-ECD2870A3C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0" name="Rectangle 7">
            <a:extLst>
              <a:ext uri="{FF2B5EF4-FFF2-40B4-BE49-F238E27FC236}">
                <a16:creationId xmlns:a16="http://schemas.microsoft.com/office/drawing/2014/main" id="{64490C77-685B-062A-C0EC-24DD06C96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1" name="Rectangle 8">
            <a:extLst>
              <a:ext uri="{FF2B5EF4-FFF2-40B4-BE49-F238E27FC236}">
                <a16:creationId xmlns:a16="http://schemas.microsoft.com/office/drawing/2014/main" id="{28EE59A2-3086-3538-85DF-D9D0E7AF2A9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2" name="Rectangle 9">
            <a:extLst>
              <a:ext uri="{FF2B5EF4-FFF2-40B4-BE49-F238E27FC236}">
                <a16:creationId xmlns:a16="http://schemas.microsoft.com/office/drawing/2014/main" id="{D139D6AE-6D3F-F42C-DE40-7F889F119C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3" name="Text Box 10">
            <a:extLst>
              <a:ext uri="{FF2B5EF4-FFF2-40B4-BE49-F238E27FC236}">
                <a16:creationId xmlns:a16="http://schemas.microsoft.com/office/drawing/2014/main" id="{21BB3B07-DC80-FAB8-0955-460709F26C9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2091" name="Rectangle 11">
            <a:extLst>
              <a:ext uri="{FF2B5EF4-FFF2-40B4-BE49-F238E27FC236}">
                <a16:creationId xmlns:a16="http://schemas.microsoft.com/office/drawing/2014/main" id="{9D5D7EFE-F0AE-9A72-FAEE-F7CB60A03A9F}"/>
              </a:ext>
            </a:extLst>
          </p:cNvPr>
          <p:cNvSpPr>
            <a:spLocks noChangeArrowheads="1"/>
          </p:cNvSpPr>
          <p:nvPr/>
        </p:nvSpPr>
        <p:spPr bwMode="auto">
          <a:xfrm>
            <a:off x="355429" y="1351508"/>
            <a:ext cx="8229600" cy="4154984"/>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IBL </a:t>
            </a:r>
            <a:r>
              <a:rPr lang="en-US" altLang="en-US" sz="2400" i="0" dirty="0" err="1">
                <a:effectLst>
                  <a:outerShdw blurRad="38100" dist="38100" dir="2700000" algn="tl">
                    <a:srgbClr val="C0C0C0"/>
                  </a:outerShdw>
                </a:effectLst>
              </a:rPr>
              <a:t>Exer</a:t>
            </a:r>
            <a:r>
              <a:rPr lang="en-US" altLang="en-US" sz="2400" i="0" dirty="0">
                <a:effectLst>
                  <a:outerShdw blurRad="38100" dist="38100" dir="2700000" algn="tl">
                    <a:srgbClr val="C0C0C0"/>
                  </a:outerShdw>
                </a:effectLst>
              </a:rPr>
              <a:t> 3: </a:t>
            </a:r>
          </a:p>
          <a:p>
            <a:pPr algn="just" eaLnBrk="1" hangingPunct="1">
              <a:defRPr/>
            </a:pPr>
            <a:r>
              <a:rPr lang="en-US" altLang="en-US" sz="2400" i="0" dirty="0">
                <a:effectLst>
                  <a:outerShdw blurRad="38100" dist="38100" dir="2700000" algn="tl">
                    <a:srgbClr val="C0C0C0"/>
                  </a:outerShdw>
                </a:effectLst>
              </a:rPr>
              <a:t>What is the best way to perform modular arithmetic?</a:t>
            </a:r>
          </a:p>
          <a:p>
            <a:pPr algn="just" eaLnBrk="1" hangingPunct="1">
              <a:defRPr/>
            </a:pPr>
            <a:r>
              <a:rPr lang="en-US" altLang="en-US" sz="2400" b="0" i="0" dirty="0">
                <a:effectLst>
                  <a:outerShdw blurRad="38100" dist="38100" dir="2700000" algn="tl">
                    <a:srgbClr val="C0C0C0"/>
                  </a:outerShdw>
                </a:effectLst>
              </a:rPr>
              <a:t>E.g.  </a:t>
            </a:r>
          </a:p>
          <a:p>
            <a:pPr algn="just" eaLnBrk="1" hangingPunct="1">
              <a:defRPr/>
            </a:pPr>
            <a:r>
              <a:rPr lang="en-US" altLang="en-US" sz="2400" b="0" i="0" dirty="0">
                <a:effectLst>
                  <a:outerShdw blurRad="38100" dist="38100" dir="2700000" algn="tl">
                    <a:srgbClr val="C0C0C0"/>
                  </a:outerShdw>
                </a:effectLst>
              </a:rPr>
              <a:t>	Is (a + b) mod n =  ((a mod n) + (b mod n)) mod n?</a:t>
            </a:r>
          </a:p>
          <a:p>
            <a:pPr algn="just" eaLnBrk="1" hangingPunct="1">
              <a:defRPr/>
            </a:pPr>
            <a:r>
              <a:rPr lang="en-US" altLang="en-US" sz="2400" b="0" i="0" dirty="0">
                <a:effectLst>
                  <a:outerShdw blurRad="38100" dist="38100" dir="2700000" algn="tl">
                    <a:srgbClr val="C0C0C0"/>
                  </a:outerShdw>
                </a:effectLst>
              </a:rPr>
              <a:t>	Is (a – b) mod n =  ((a mod n) – (b mod n)) mod n?</a:t>
            </a:r>
          </a:p>
          <a:p>
            <a:pPr algn="just" eaLnBrk="1" hangingPunct="1">
              <a:defRPr/>
            </a:pPr>
            <a:r>
              <a:rPr lang="en-US" altLang="en-US" sz="2400" b="0" i="0" dirty="0">
                <a:effectLst>
                  <a:outerShdw blurRad="38100" dist="38100" dir="2700000" algn="tl">
                    <a:srgbClr val="C0C0C0"/>
                  </a:outerShdw>
                </a:effectLst>
              </a:rPr>
              <a:t>	Is (a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  ((a mod n)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mod n?</a:t>
            </a:r>
          </a:p>
          <a:p>
            <a:pPr algn="just" eaLnBrk="1" hangingPunct="1">
              <a:defRPr/>
            </a:pPr>
            <a:r>
              <a:rPr lang="en-US" altLang="en-US" sz="2400" b="0" i="0" dirty="0">
                <a:effectLst>
                  <a:outerShdw blurRad="38100" dist="38100" dir="2700000" algn="tl">
                    <a:srgbClr val="C0C0C0"/>
                  </a:outerShdw>
                </a:effectLst>
              </a:rPr>
              <a:t>	Is (a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  ((a mod n)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mod n?</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E.g. </a:t>
            </a:r>
          </a:p>
          <a:p>
            <a:pPr algn="just" eaLnBrk="1" hangingPunct="1">
              <a:defRPr/>
            </a:pPr>
            <a:r>
              <a:rPr lang="en-US" altLang="en-US" sz="2400" b="0" i="0" dirty="0">
                <a:effectLst>
                  <a:outerShdw blurRad="38100" dist="38100" dir="2700000" algn="tl">
                    <a:srgbClr val="C0C0C0"/>
                  </a:outerShdw>
                </a:effectLst>
              </a:rPr>
              <a:t>	Compute:</a:t>
            </a:r>
          </a:p>
          <a:p>
            <a:pPr algn="just" eaLnBrk="1" hangingPunct="1">
              <a:defRPr/>
            </a:pPr>
            <a:r>
              <a:rPr lang="en-US" altLang="en-US" sz="2400" b="0" i="0" dirty="0">
                <a:effectLst>
                  <a:outerShdw blurRad="38100" dist="38100" dir="2700000" algn="tl">
                    <a:srgbClr val="C0C0C0"/>
                  </a:outerShdw>
                </a:effectLst>
              </a:rPr>
              <a:t>		2147 * 3520  (mod 7)</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DAFD44C-86EE-EC75-298C-F8A37E141723}"/>
                  </a:ext>
                </a:extLst>
              </p14:cNvPr>
              <p14:cNvContentPartPr/>
              <p14:nvPr/>
            </p14:nvContentPartPr>
            <p14:xfrm>
              <a:off x="1600560" y="4643280"/>
              <a:ext cx="6722280" cy="1825560"/>
            </p14:xfrm>
          </p:contentPart>
        </mc:Choice>
        <mc:Fallback>
          <p:pic>
            <p:nvPicPr>
              <p:cNvPr id="2" name="Ink 1">
                <a:extLst>
                  <a:ext uri="{FF2B5EF4-FFF2-40B4-BE49-F238E27FC236}">
                    <a16:creationId xmlns:a16="http://schemas.microsoft.com/office/drawing/2014/main" id="{7DAFD44C-86EE-EC75-298C-F8A37E141723}"/>
                  </a:ext>
                </a:extLst>
              </p:cNvPr>
              <p:cNvPicPr/>
              <p:nvPr/>
            </p:nvPicPr>
            <p:blipFill>
              <a:blip r:embed="rId4"/>
              <a:stretch>
                <a:fillRect/>
              </a:stretch>
            </p:blipFill>
            <p:spPr>
              <a:xfrm>
                <a:off x="1591200" y="4633920"/>
                <a:ext cx="6741000" cy="1844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0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0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0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0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0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0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09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0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F38741D6-8294-CBE5-7C7C-F8C50D15F63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12EB0EF-C129-4287-9491-4D4D1DB937D2}" type="slidenum">
              <a:rPr lang="en-US" altLang="en-US" i="0" smtClean="0">
                <a:latin typeface="Arial" panose="020B0604020202020204" pitchFamily="34" charset="0"/>
              </a:rPr>
              <a:pPr/>
              <a:t>45</a:t>
            </a:fld>
            <a:endParaRPr lang="en-US" altLang="en-US" i="0">
              <a:latin typeface="Arial" panose="020B0604020202020204" pitchFamily="34" charset="0"/>
            </a:endParaRPr>
          </a:p>
        </p:txBody>
      </p:sp>
      <p:sp>
        <p:nvSpPr>
          <p:cNvPr id="95236" name="Rectangle 3">
            <a:extLst>
              <a:ext uri="{FF2B5EF4-FFF2-40B4-BE49-F238E27FC236}">
                <a16:creationId xmlns:a16="http://schemas.microsoft.com/office/drawing/2014/main" id="{5AF543D2-D647-BFB4-669C-C6608C2289E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7" name="Rectangle 4">
            <a:extLst>
              <a:ext uri="{FF2B5EF4-FFF2-40B4-BE49-F238E27FC236}">
                <a16:creationId xmlns:a16="http://schemas.microsoft.com/office/drawing/2014/main" id="{A82CF310-0B72-A009-0502-B9E844D86C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8" name="Rectangle 5">
            <a:extLst>
              <a:ext uri="{FF2B5EF4-FFF2-40B4-BE49-F238E27FC236}">
                <a16:creationId xmlns:a16="http://schemas.microsoft.com/office/drawing/2014/main" id="{4CFA072F-DBE0-D46E-DB98-59452F4274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9" name="Rectangle 6">
            <a:extLst>
              <a:ext uri="{FF2B5EF4-FFF2-40B4-BE49-F238E27FC236}">
                <a16:creationId xmlns:a16="http://schemas.microsoft.com/office/drawing/2014/main" id="{5134A216-56A9-3952-F09C-ECD2870A3C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0" name="Rectangle 7">
            <a:extLst>
              <a:ext uri="{FF2B5EF4-FFF2-40B4-BE49-F238E27FC236}">
                <a16:creationId xmlns:a16="http://schemas.microsoft.com/office/drawing/2014/main" id="{64490C77-685B-062A-C0EC-24DD06C96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1" name="Rectangle 8">
            <a:extLst>
              <a:ext uri="{FF2B5EF4-FFF2-40B4-BE49-F238E27FC236}">
                <a16:creationId xmlns:a16="http://schemas.microsoft.com/office/drawing/2014/main" id="{28EE59A2-3086-3538-85DF-D9D0E7AF2A9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2" name="Rectangle 9">
            <a:extLst>
              <a:ext uri="{FF2B5EF4-FFF2-40B4-BE49-F238E27FC236}">
                <a16:creationId xmlns:a16="http://schemas.microsoft.com/office/drawing/2014/main" id="{D139D6AE-6D3F-F42C-DE40-7F889F119C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3" name="Text Box 10">
            <a:extLst>
              <a:ext uri="{FF2B5EF4-FFF2-40B4-BE49-F238E27FC236}">
                <a16:creationId xmlns:a16="http://schemas.microsoft.com/office/drawing/2014/main" id="{21BB3B07-DC80-FAB8-0955-460709F26C9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2091" name="Rectangle 11">
            <a:extLst>
              <a:ext uri="{FF2B5EF4-FFF2-40B4-BE49-F238E27FC236}">
                <a16:creationId xmlns:a16="http://schemas.microsoft.com/office/drawing/2014/main" id="{9D5D7EFE-F0AE-9A72-FAEE-F7CB60A03A9F}"/>
              </a:ext>
            </a:extLst>
          </p:cNvPr>
          <p:cNvSpPr>
            <a:spLocks noChangeArrowheads="1"/>
          </p:cNvSpPr>
          <p:nvPr/>
        </p:nvSpPr>
        <p:spPr bwMode="auto">
          <a:xfrm>
            <a:off x="304800" y="1043454"/>
            <a:ext cx="8229600" cy="1938992"/>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Perform the following operations (the inputs come from either Z or Z</a:t>
            </a:r>
            <a:r>
              <a:rPr lang="en-US" altLang="en-US" sz="2400" i="0" baseline="-15000" dirty="0">
                <a:effectLst>
                  <a:outerShdw blurRad="38100" dist="38100" dir="2700000" algn="tl">
                    <a:srgbClr val="C0C0C0"/>
                  </a:outerShdw>
                </a:effectLst>
              </a:rPr>
              <a:t>n</a:t>
            </a:r>
            <a:r>
              <a:rPr lang="en-US" altLang="en-US" sz="2400" i="0" dirty="0">
                <a:effectLst>
                  <a:outerShdw blurRad="38100" dist="38100" dir="2700000" algn="tl">
                    <a:srgbClr val="C0C0C0"/>
                  </a:outerShdw>
                </a:effectLst>
              </a:rPr>
              <a:t>):</a:t>
            </a:r>
          </a:p>
          <a:p>
            <a:pPr algn="just" eaLnBrk="1" hangingPunct="1">
              <a:defRPr/>
            </a:pPr>
            <a:r>
              <a:rPr lang="en-US" altLang="en-US" sz="2400" i="0" dirty="0">
                <a:effectLst>
                  <a:outerShdw blurRad="38100" dist="38100" dir="2700000" algn="tl">
                    <a:srgbClr val="C0C0C0"/>
                  </a:outerShdw>
                </a:effectLst>
              </a:rPr>
              <a:t>a. </a:t>
            </a:r>
            <a:r>
              <a:rPr lang="en-US" altLang="en-US" sz="2400" b="0" i="0" dirty="0">
                <a:effectLst>
                  <a:outerShdw blurRad="38100" dist="38100" dir="2700000" algn="tl">
                    <a:srgbClr val="C0C0C0"/>
                  </a:outerShdw>
                </a:effectLst>
              </a:rPr>
              <a:t>Add 17 to 27 in Z</a:t>
            </a:r>
            <a:r>
              <a:rPr lang="en-US" altLang="en-US" sz="2400" b="0" i="0" baseline="-10000" dirty="0">
                <a:effectLst>
                  <a:outerShdw blurRad="38100" dist="38100" dir="2700000" algn="tl">
                    <a:srgbClr val="C0C0C0"/>
                  </a:outerShdw>
                </a:effectLst>
              </a:rPr>
              <a:t>14</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b. Subtract 43 from 12 in Z</a:t>
            </a:r>
            <a:r>
              <a:rPr lang="en-US" altLang="en-US" sz="2400" b="0" i="0" baseline="-10000" dirty="0">
                <a:effectLst>
                  <a:outerShdw blurRad="38100" dist="38100" dir="2700000" algn="tl">
                    <a:srgbClr val="C0C0C0"/>
                  </a:outerShdw>
                </a:effectLst>
              </a:rPr>
              <a:t>13</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c. Multiply 123 by −10 in Z</a:t>
            </a:r>
            <a:r>
              <a:rPr lang="en-US" altLang="en-US" sz="2400" b="0" i="0" baseline="-15000" dirty="0">
                <a:effectLst>
                  <a:outerShdw blurRad="38100" dist="38100" dir="2700000" algn="tl">
                    <a:srgbClr val="C0C0C0"/>
                  </a:outerShdw>
                </a:effectLst>
              </a:rPr>
              <a:t>19</a:t>
            </a:r>
            <a:r>
              <a:rPr lang="en-US" altLang="en-US" sz="2400" b="0" i="0" dirty="0">
                <a:effectLst>
                  <a:outerShdw blurRad="38100" dist="38100" dir="2700000" algn="tl">
                    <a:srgbClr val="C0C0C0"/>
                  </a:outerShdw>
                </a:effectLst>
              </a:rPr>
              <a:t>.</a:t>
            </a:r>
          </a:p>
        </p:txBody>
      </p:sp>
      <p:sp>
        <p:nvSpPr>
          <p:cNvPr id="942092" name="Rectangle 12">
            <a:extLst>
              <a:ext uri="{FF2B5EF4-FFF2-40B4-BE49-F238E27FC236}">
                <a16:creationId xmlns:a16="http://schemas.microsoft.com/office/drawing/2014/main" id="{18D8CD04-D21D-5240-3E62-27B958BA9229}"/>
              </a:ext>
            </a:extLst>
          </p:cNvPr>
          <p:cNvSpPr>
            <a:spLocks noChangeArrowheads="1"/>
          </p:cNvSpPr>
          <p:nvPr/>
        </p:nvSpPr>
        <p:spPr bwMode="auto">
          <a:xfrm>
            <a:off x="228600" y="3200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95246" name="Picture 2">
            <a:extLst>
              <a:ext uri="{FF2B5EF4-FFF2-40B4-BE49-F238E27FC236}">
                <a16:creationId xmlns:a16="http://schemas.microsoft.com/office/drawing/2014/main" id="{CBD39CBC-A086-66D4-C4B1-14CDAC72D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025900"/>
            <a:ext cx="8191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51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E293F6E3-CB97-013E-CEB2-B7B15D26BE7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F689B11-6407-4712-810B-A69FF2B17CA1}" type="slidenum">
              <a:rPr lang="en-US" altLang="en-US" i="0" smtClean="0">
                <a:latin typeface="Arial" panose="020B0604020202020204" pitchFamily="34" charset="0"/>
              </a:rPr>
              <a:pPr/>
              <a:t>46</a:t>
            </a:fld>
            <a:endParaRPr lang="en-US" altLang="en-US" i="0">
              <a:latin typeface="Arial" panose="020B0604020202020204" pitchFamily="34" charset="0"/>
            </a:endParaRPr>
          </a:p>
        </p:txBody>
      </p:sp>
      <p:sp>
        <p:nvSpPr>
          <p:cNvPr id="99331" name="Rectangle 3">
            <a:extLst>
              <a:ext uri="{FF2B5EF4-FFF2-40B4-BE49-F238E27FC236}">
                <a16:creationId xmlns:a16="http://schemas.microsoft.com/office/drawing/2014/main" id="{E50FDD0E-490F-270D-9A2B-E9DB18F79C5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2" name="Rectangle 4">
            <a:extLst>
              <a:ext uri="{FF2B5EF4-FFF2-40B4-BE49-F238E27FC236}">
                <a16:creationId xmlns:a16="http://schemas.microsoft.com/office/drawing/2014/main" id="{5BF0FC2E-4F3A-2664-14FF-4CC7554B45F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3" name="Rectangle 5">
            <a:extLst>
              <a:ext uri="{FF2B5EF4-FFF2-40B4-BE49-F238E27FC236}">
                <a16:creationId xmlns:a16="http://schemas.microsoft.com/office/drawing/2014/main" id="{61395BF8-4F24-C7EC-2DE3-617F7DF5604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4" name="Rectangle 6">
            <a:extLst>
              <a:ext uri="{FF2B5EF4-FFF2-40B4-BE49-F238E27FC236}">
                <a16:creationId xmlns:a16="http://schemas.microsoft.com/office/drawing/2014/main" id="{4E4E5BDD-3C78-D940-AA1E-844B4084E64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5" name="Rectangle 7">
            <a:extLst>
              <a:ext uri="{FF2B5EF4-FFF2-40B4-BE49-F238E27FC236}">
                <a16:creationId xmlns:a16="http://schemas.microsoft.com/office/drawing/2014/main" id="{494AB445-BA1C-9F92-6330-A1B9CF1372D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6" name="Rectangle 8">
            <a:extLst>
              <a:ext uri="{FF2B5EF4-FFF2-40B4-BE49-F238E27FC236}">
                <a16:creationId xmlns:a16="http://schemas.microsoft.com/office/drawing/2014/main" id="{DCC42C21-2CAE-E9DA-1221-AD0EFB8F66A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7" name="Rectangle 9">
            <a:extLst>
              <a:ext uri="{FF2B5EF4-FFF2-40B4-BE49-F238E27FC236}">
                <a16:creationId xmlns:a16="http://schemas.microsoft.com/office/drawing/2014/main" id="{70822C89-D512-BDC0-1BD9-2E871FB0A8F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8" name="Text Box 10">
            <a:extLst>
              <a:ext uri="{FF2B5EF4-FFF2-40B4-BE49-F238E27FC236}">
                <a16:creationId xmlns:a16="http://schemas.microsoft.com/office/drawing/2014/main" id="{41ADD301-9B13-26FD-90C0-7B15188F6F3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pic>
        <p:nvPicPr>
          <p:cNvPr id="99339" name="Picture 12">
            <a:extLst>
              <a:ext uri="{FF2B5EF4-FFF2-40B4-BE49-F238E27FC236}">
                <a16:creationId xmlns:a16="http://schemas.microsoft.com/office/drawing/2014/main" id="{0F8368D0-AEE2-CB0C-7E95-D5C863612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68199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0" name="Text Box 13">
            <a:extLst>
              <a:ext uri="{FF2B5EF4-FFF2-40B4-BE49-F238E27FC236}">
                <a16:creationId xmlns:a16="http://schemas.microsoft.com/office/drawing/2014/main" id="{F172A01D-06E0-4623-BD51-ABDE28E382A7}"/>
              </a:ext>
            </a:extLst>
          </p:cNvPr>
          <p:cNvSpPr txBox="1">
            <a:spLocks noChangeArrowheads="1"/>
          </p:cNvSpPr>
          <p:nvPr/>
        </p:nvSpPr>
        <p:spPr bwMode="auto">
          <a:xfrm>
            <a:off x="1066800" y="533400"/>
            <a:ext cx="473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2.14  </a:t>
            </a:r>
            <a:r>
              <a:rPr lang="en-US" altLang="en-US" sz="2000"/>
              <a:t>Properties of mode operator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6E0F3401-F42D-CB95-8727-62B76E72A9D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BC54CA3-CDE5-40DC-B9F8-4862E92A47D3}" type="slidenum">
              <a:rPr lang="en-US" altLang="en-US" i="0" smtClean="0">
                <a:latin typeface="Arial" panose="020B0604020202020204" pitchFamily="34" charset="0"/>
              </a:rPr>
              <a:pPr/>
              <a:t>47</a:t>
            </a:fld>
            <a:endParaRPr lang="en-US" altLang="en-US" i="0">
              <a:latin typeface="Arial" panose="020B0604020202020204" pitchFamily="34" charset="0"/>
            </a:endParaRPr>
          </a:p>
        </p:txBody>
      </p:sp>
      <p:sp>
        <p:nvSpPr>
          <p:cNvPr id="101379" name="Text Box 2">
            <a:extLst>
              <a:ext uri="{FF2B5EF4-FFF2-40B4-BE49-F238E27FC236}">
                <a16:creationId xmlns:a16="http://schemas.microsoft.com/office/drawing/2014/main" id="{9896A8CA-6C0D-33C7-AFFE-FE5F4C785583}"/>
              </a:ext>
            </a:extLst>
          </p:cNvPr>
          <p:cNvSpPr txBox="1">
            <a:spLocks noChangeArrowheads="1"/>
          </p:cNvSpPr>
          <p:nvPr/>
        </p:nvSpPr>
        <p:spPr bwMode="auto">
          <a:xfrm>
            <a:off x="1143000" y="533400"/>
            <a:ext cx="1346844"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bg1"/>
                </a:solidFill>
              </a:rPr>
              <a:t>Example</a:t>
            </a:r>
            <a:endParaRPr lang="en-US" altLang="en-US" sz="2000" dirty="0">
              <a:solidFill>
                <a:schemeClr val="bg1"/>
              </a:solidFill>
            </a:endParaRPr>
          </a:p>
        </p:txBody>
      </p:sp>
      <p:sp>
        <p:nvSpPr>
          <p:cNvPr id="101380" name="Rectangle 3">
            <a:extLst>
              <a:ext uri="{FF2B5EF4-FFF2-40B4-BE49-F238E27FC236}">
                <a16:creationId xmlns:a16="http://schemas.microsoft.com/office/drawing/2014/main" id="{BE783AA4-7B04-8E0E-F2A7-FF49CBFC826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1" name="Rectangle 4">
            <a:extLst>
              <a:ext uri="{FF2B5EF4-FFF2-40B4-BE49-F238E27FC236}">
                <a16:creationId xmlns:a16="http://schemas.microsoft.com/office/drawing/2014/main" id="{6634E821-5A5E-F281-9A5B-396F4D3143A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2" name="Rectangle 5">
            <a:extLst>
              <a:ext uri="{FF2B5EF4-FFF2-40B4-BE49-F238E27FC236}">
                <a16:creationId xmlns:a16="http://schemas.microsoft.com/office/drawing/2014/main" id="{60EF4464-C250-05FE-5FF4-E51AE134B1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3" name="Rectangle 6">
            <a:extLst>
              <a:ext uri="{FF2B5EF4-FFF2-40B4-BE49-F238E27FC236}">
                <a16:creationId xmlns:a16="http://schemas.microsoft.com/office/drawing/2014/main" id="{24209AD8-A069-6756-EC4F-E4D9B5A2086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4" name="Rectangle 7">
            <a:extLst>
              <a:ext uri="{FF2B5EF4-FFF2-40B4-BE49-F238E27FC236}">
                <a16:creationId xmlns:a16="http://schemas.microsoft.com/office/drawing/2014/main" id="{EB0906C9-4D74-EE1F-5BCD-367F8D1CCF7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5" name="Rectangle 8">
            <a:extLst>
              <a:ext uri="{FF2B5EF4-FFF2-40B4-BE49-F238E27FC236}">
                <a16:creationId xmlns:a16="http://schemas.microsoft.com/office/drawing/2014/main" id="{75C26942-AD3C-B27E-40DD-5E4F48D932E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6" name="Rectangle 9">
            <a:extLst>
              <a:ext uri="{FF2B5EF4-FFF2-40B4-BE49-F238E27FC236}">
                <a16:creationId xmlns:a16="http://schemas.microsoft.com/office/drawing/2014/main" id="{CFC354F6-3DEA-9B4C-DB04-AC46B72862A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7" name="Text Box 10">
            <a:extLst>
              <a:ext uri="{FF2B5EF4-FFF2-40B4-BE49-F238E27FC236}">
                <a16:creationId xmlns:a16="http://schemas.microsoft.com/office/drawing/2014/main" id="{3CDD52BD-BCA0-D537-7096-88FB2C3EFAC0}"/>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8235" name="Rectangle 11">
            <a:extLst>
              <a:ext uri="{FF2B5EF4-FFF2-40B4-BE49-F238E27FC236}">
                <a16:creationId xmlns:a16="http://schemas.microsoft.com/office/drawing/2014/main" id="{37DF49B4-3316-E44C-9397-18FEA9BFA6BD}"/>
              </a:ext>
            </a:extLst>
          </p:cNvPr>
          <p:cNvSpPr>
            <a:spLocks noChangeArrowheads="1"/>
          </p:cNvSpPr>
          <p:nvPr/>
        </p:nvSpPr>
        <p:spPr bwMode="auto">
          <a:xfrm>
            <a:off x="396464" y="1268578"/>
            <a:ext cx="8229600" cy="4893647"/>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i="0" dirty="0">
                <a:effectLst>
                  <a:outerShdw blurRad="38100" dist="38100" dir="2700000" algn="tl">
                    <a:srgbClr val="C0C0C0"/>
                  </a:outerShdw>
                </a:effectLst>
              </a:rPr>
              <a:t>Compute:</a:t>
            </a:r>
            <a:br>
              <a:rPr lang="en-US" altLang="en-US" i="0" dirty="0">
                <a:effectLst>
                  <a:outerShdw blurRad="38100" dist="38100" dir="2700000" algn="tl">
                    <a:srgbClr val="C0C0C0"/>
                  </a:outerShdw>
                </a:effectLst>
              </a:rPr>
            </a:br>
            <a:r>
              <a:rPr lang="en-US" altLang="en-US" b="0" i="0" dirty="0">
                <a:effectLst>
                  <a:outerShdw blurRad="38100" dist="38100" dir="2700000" algn="tl">
                    <a:srgbClr val="C0C0C0"/>
                  </a:outerShdw>
                </a:effectLst>
              </a:rPr>
              <a:t>123 * 4567  (mod 5)</a:t>
            </a:r>
            <a:br>
              <a:rPr lang="en-US" altLang="en-US" i="0" dirty="0">
                <a:effectLst>
                  <a:outerShdw blurRad="38100" dist="38100" dir="2700000" algn="tl">
                    <a:srgbClr val="C0C0C0"/>
                  </a:outerShdw>
                </a:effectLst>
              </a:rPr>
            </a:b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r>
              <a:rPr lang="en-US" altLang="en-US" i="0" dirty="0">
                <a:effectLst>
                  <a:outerShdw blurRad="38100" dist="38100" dir="2700000" algn="tl">
                    <a:srgbClr val="C0C0C0"/>
                  </a:outerShdw>
                </a:effectLst>
              </a:rPr>
              <a:t>	</a:t>
            </a:r>
            <a:r>
              <a:rPr lang="en-US" altLang="en-US" b="0" i="0" dirty="0">
                <a:effectLst>
                  <a:outerShdw blurRad="38100" dist="38100" dir="2700000" algn="tl">
                    <a:srgbClr val="C0C0C0"/>
                  </a:outerShdw>
                </a:effectLst>
              </a:rPr>
              <a:t>210 * 3499  (mod 7)</a:t>
            </a: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r>
              <a:rPr lang="en-US" altLang="en-US" i="0" dirty="0">
                <a:effectLst>
                  <a:outerShdw blurRad="38100" dist="38100" dir="2700000" algn="tl">
                    <a:srgbClr val="C0C0C0"/>
                  </a:outerShdw>
                </a:effectLst>
              </a:rPr>
              <a:t>	</a:t>
            </a:r>
            <a:r>
              <a:rPr lang="en-US" altLang="en-US" b="0" i="0" dirty="0">
                <a:effectLst>
                  <a:outerShdw blurRad="38100" dist="38100" dir="2700000" algn="tl">
                    <a:srgbClr val="C0C0C0"/>
                  </a:outerShdw>
                </a:effectLst>
              </a:rPr>
              <a:t>1234 * 4567 (mod 3)</a:t>
            </a:r>
          </a:p>
          <a:p>
            <a:pPr eaLnBrk="1" hangingPunct="1">
              <a:defRPr/>
            </a:pPr>
            <a:endParaRPr lang="en-US" altLang="en-US" i="0" dirty="0">
              <a:effectLst>
                <a:outerShdw blurRad="38100" dist="38100" dir="2700000" algn="tl">
                  <a:srgbClr val="C0C0C0"/>
                </a:outerShdw>
              </a:effectLst>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786F513-A54D-8833-04DB-E30F6991661A}"/>
                  </a:ext>
                </a:extLst>
              </p14:cNvPr>
              <p14:cNvContentPartPr/>
              <p14:nvPr/>
            </p14:nvContentPartPr>
            <p14:xfrm>
              <a:off x="640440" y="551520"/>
              <a:ext cx="7982280" cy="5666760"/>
            </p14:xfrm>
          </p:contentPart>
        </mc:Choice>
        <mc:Fallback>
          <p:pic>
            <p:nvPicPr>
              <p:cNvPr id="2" name="Ink 1">
                <a:extLst>
                  <a:ext uri="{FF2B5EF4-FFF2-40B4-BE49-F238E27FC236}">
                    <a16:creationId xmlns:a16="http://schemas.microsoft.com/office/drawing/2014/main" id="{7786F513-A54D-8833-04DB-E30F6991661A}"/>
                  </a:ext>
                </a:extLst>
              </p:cNvPr>
              <p:cNvPicPr/>
              <p:nvPr/>
            </p:nvPicPr>
            <p:blipFill>
              <a:blip r:embed="rId4"/>
              <a:stretch>
                <a:fillRect/>
              </a:stretch>
            </p:blipFill>
            <p:spPr>
              <a:xfrm>
                <a:off x="631080" y="542160"/>
                <a:ext cx="8001000" cy="5685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8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8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a:extLst>
              <a:ext uri="{FF2B5EF4-FFF2-40B4-BE49-F238E27FC236}">
                <a16:creationId xmlns:a16="http://schemas.microsoft.com/office/drawing/2014/main" id="{B7C750F1-1F32-7D7D-82B3-160AFAA2484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6947BE3-568F-490D-A32A-48D391BFFC8D}" type="slidenum">
              <a:rPr lang="en-US" altLang="en-US" i="0" smtClean="0">
                <a:latin typeface="Arial" panose="020B0604020202020204" pitchFamily="34" charset="0"/>
              </a:rPr>
              <a:pPr/>
              <a:t>48</a:t>
            </a:fld>
            <a:endParaRPr lang="en-US" altLang="en-US" i="0">
              <a:latin typeface="Arial" panose="020B0604020202020204" pitchFamily="34" charset="0"/>
            </a:endParaRPr>
          </a:p>
        </p:txBody>
      </p:sp>
      <p:sp>
        <p:nvSpPr>
          <p:cNvPr id="109571" name="Rectangle 2">
            <a:extLst>
              <a:ext uri="{FF2B5EF4-FFF2-40B4-BE49-F238E27FC236}">
                <a16:creationId xmlns:a16="http://schemas.microsoft.com/office/drawing/2014/main" id="{E0DC7764-8E85-DB6C-ED12-F9BA76CE85AF}"/>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2" name="Rectangle 3">
            <a:extLst>
              <a:ext uri="{FF2B5EF4-FFF2-40B4-BE49-F238E27FC236}">
                <a16:creationId xmlns:a16="http://schemas.microsoft.com/office/drawing/2014/main" id="{31EBC372-71D6-65A5-0634-427BC6DEED6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3" name="Rectangle 4">
            <a:extLst>
              <a:ext uri="{FF2B5EF4-FFF2-40B4-BE49-F238E27FC236}">
                <a16:creationId xmlns:a16="http://schemas.microsoft.com/office/drawing/2014/main" id="{C14EE10C-6096-51FB-7F4A-DC4F24EF96F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4" name="Rectangle 5">
            <a:extLst>
              <a:ext uri="{FF2B5EF4-FFF2-40B4-BE49-F238E27FC236}">
                <a16:creationId xmlns:a16="http://schemas.microsoft.com/office/drawing/2014/main" id="{F2708C7E-D17F-F921-9EAA-1E98BF34795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5" name="Rectangle 6">
            <a:extLst>
              <a:ext uri="{FF2B5EF4-FFF2-40B4-BE49-F238E27FC236}">
                <a16:creationId xmlns:a16="http://schemas.microsoft.com/office/drawing/2014/main" id="{89C7D6DF-B6B1-5ABD-3623-B43A74B8856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6" name="Rectangle 7">
            <a:extLst>
              <a:ext uri="{FF2B5EF4-FFF2-40B4-BE49-F238E27FC236}">
                <a16:creationId xmlns:a16="http://schemas.microsoft.com/office/drawing/2014/main" id="{0BB75322-E44D-5C20-475E-A8A253A5E1A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7" name="Rectangle 8">
            <a:extLst>
              <a:ext uri="{FF2B5EF4-FFF2-40B4-BE49-F238E27FC236}">
                <a16:creationId xmlns:a16="http://schemas.microsoft.com/office/drawing/2014/main" id="{73178FF7-795C-91DA-9B35-05D3B6599BB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8" name="Text Box 9">
            <a:extLst>
              <a:ext uri="{FF2B5EF4-FFF2-40B4-BE49-F238E27FC236}">
                <a16:creationId xmlns:a16="http://schemas.microsoft.com/office/drawing/2014/main" id="{907D7F90-1FD4-2A62-2C76-040E4263BFCC}"/>
              </a:ext>
            </a:extLst>
          </p:cNvPr>
          <p:cNvSpPr txBox="1">
            <a:spLocks noChangeArrowheads="1"/>
          </p:cNvSpPr>
          <p:nvPr/>
        </p:nvSpPr>
        <p:spPr bwMode="auto">
          <a:xfrm>
            <a:off x="1143000" y="0"/>
            <a:ext cx="285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a:t>
            </a:r>
          </a:p>
        </p:txBody>
      </p:sp>
      <p:sp>
        <p:nvSpPr>
          <p:cNvPr id="956426" name="Rectangle 10">
            <a:extLst>
              <a:ext uri="{FF2B5EF4-FFF2-40B4-BE49-F238E27FC236}">
                <a16:creationId xmlns:a16="http://schemas.microsoft.com/office/drawing/2014/main" id="{D69576D8-9995-E3D1-0F4F-C26BD5A21F2A}"/>
              </a:ext>
            </a:extLst>
          </p:cNvPr>
          <p:cNvSpPr>
            <a:spLocks noChangeArrowheads="1"/>
          </p:cNvSpPr>
          <p:nvPr/>
        </p:nvSpPr>
        <p:spPr bwMode="auto">
          <a:xfrm>
            <a:off x="304800" y="1295400"/>
            <a:ext cx="8229600" cy="822325"/>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In Z</a:t>
            </a:r>
            <a:r>
              <a:rPr lang="en-US" altLang="en-US" sz="2400" i="0" baseline="-20000">
                <a:effectLst>
                  <a:outerShdw blurRad="38100" dist="38100" dir="2700000" algn="tl">
                    <a:srgbClr val="C0C0C0"/>
                  </a:outerShdw>
                </a:effectLst>
              </a:rPr>
              <a:t>n</a:t>
            </a:r>
            <a:r>
              <a:rPr lang="en-US" altLang="en-US" sz="2400" i="0">
                <a:effectLst>
                  <a:outerShdw blurRad="38100" dist="38100" dir="2700000" algn="tl">
                    <a:srgbClr val="C0C0C0"/>
                  </a:outerShdw>
                </a:effectLst>
              </a:rPr>
              <a:t>, two numbers </a:t>
            </a:r>
            <a:r>
              <a:rPr lang="en-US" altLang="en-US" sz="2400">
                <a:effectLst>
                  <a:outerShdw blurRad="38100" dist="38100" dir="2700000" algn="tl">
                    <a:srgbClr val="C0C0C0"/>
                  </a:outerShdw>
                </a:effectLst>
              </a:rPr>
              <a:t>a</a:t>
            </a:r>
            <a:r>
              <a:rPr lang="en-US" altLang="en-US" sz="2400" i="0">
                <a:effectLst>
                  <a:outerShdw blurRad="38100" dist="38100" dir="2700000" algn="tl">
                    <a:srgbClr val="C0C0C0"/>
                  </a:outerShdw>
                </a:effectLst>
              </a:rPr>
              <a:t> and </a:t>
            </a:r>
            <a:r>
              <a:rPr lang="en-US" altLang="en-US" sz="2400">
                <a:effectLst>
                  <a:outerShdw blurRad="38100" dist="38100" dir="2700000" algn="tl">
                    <a:srgbClr val="C0C0C0"/>
                  </a:outerShdw>
                </a:effectLst>
              </a:rPr>
              <a:t>b</a:t>
            </a:r>
            <a:r>
              <a:rPr lang="en-US" altLang="en-US" sz="2400" i="0">
                <a:effectLst>
                  <a:outerShdw blurRad="38100" dist="38100" dir="2700000" algn="tl">
                    <a:srgbClr val="C0C0C0"/>
                  </a:outerShdw>
                </a:effectLst>
              </a:rPr>
              <a:t> are additive inverses of each other if</a:t>
            </a:r>
          </a:p>
        </p:txBody>
      </p:sp>
      <p:sp>
        <p:nvSpPr>
          <p:cNvPr id="109580" name="Text Box 11">
            <a:extLst>
              <a:ext uri="{FF2B5EF4-FFF2-40B4-BE49-F238E27FC236}">
                <a16:creationId xmlns:a16="http://schemas.microsoft.com/office/drawing/2014/main" id="{9F7DA773-EDFD-621D-C47B-860FBB02A219}"/>
              </a:ext>
            </a:extLst>
          </p:cNvPr>
          <p:cNvSpPr txBox="1">
            <a:spLocks noChangeArrowheads="1"/>
          </p:cNvSpPr>
          <p:nvPr/>
        </p:nvSpPr>
        <p:spPr bwMode="auto">
          <a:xfrm>
            <a:off x="1219200" y="533400"/>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Additive Inverse</a:t>
            </a:r>
            <a:endParaRPr lang="en-US" altLang="en-US" sz="2000"/>
          </a:p>
        </p:txBody>
      </p:sp>
      <p:pic>
        <p:nvPicPr>
          <p:cNvPr id="109581" name="Picture 12">
            <a:extLst>
              <a:ext uri="{FF2B5EF4-FFF2-40B4-BE49-F238E27FC236}">
                <a16:creationId xmlns:a16="http://schemas.microsoft.com/office/drawing/2014/main" id="{BD30C780-AE53-99A7-E848-3DAFDBB3C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2224088"/>
            <a:ext cx="41306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2" name="Line 13">
            <a:extLst>
              <a:ext uri="{FF2B5EF4-FFF2-40B4-BE49-F238E27FC236}">
                <a16:creationId xmlns:a16="http://schemas.microsoft.com/office/drawing/2014/main" id="{6A5D8439-CAB2-B77C-38DB-5974CA4D9F35}"/>
              </a:ext>
            </a:extLst>
          </p:cNvPr>
          <p:cNvSpPr>
            <a:spLocks noChangeShapeType="1"/>
          </p:cNvSpPr>
          <p:nvPr/>
        </p:nvSpPr>
        <p:spPr bwMode="auto">
          <a:xfrm>
            <a:off x="609600"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3" name="Line 14">
            <a:extLst>
              <a:ext uri="{FF2B5EF4-FFF2-40B4-BE49-F238E27FC236}">
                <a16:creationId xmlns:a16="http://schemas.microsoft.com/office/drawing/2014/main" id="{08B1E975-931A-6B9B-7403-74E9CACF6727}"/>
              </a:ext>
            </a:extLst>
          </p:cNvPr>
          <p:cNvSpPr>
            <a:spLocks noChangeShapeType="1"/>
          </p:cNvSpPr>
          <p:nvPr/>
        </p:nvSpPr>
        <p:spPr bwMode="auto">
          <a:xfrm>
            <a:off x="609600" y="617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4" name="Rectangle 15">
            <a:extLst>
              <a:ext uri="{FF2B5EF4-FFF2-40B4-BE49-F238E27FC236}">
                <a16:creationId xmlns:a16="http://schemas.microsoft.com/office/drawing/2014/main" id="{A8628D31-78D7-74AE-55A9-40EFA3B24C94}"/>
              </a:ext>
            </a:extLst>
          </p:cNvPr>
          <p:cNvSpPr>
            <a:spLocks noChangeArrowheads="1"/>
          </p:cNvSpPr>
          <p:nvPr/>
        </p:nvSpPr>
        <p:spPr bwMode="auto">
          <a:xfrm>
            <a:off x="647700" y="4054475"/>
            <a:ext cx="8077200" cy="204152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a:latin typeface="Arial" panose="020B0604020202020204" pitchFamily="34" charset="0"/>
              </a:rPr>
              <a:t>In modular arithmetic, each integer has an additive inverse. The sum of an integer and its additive inverse is congruent to 0 modulo n.</a:t>
            </a:r>
          </a:p>
        </p:txBody>
      </p:sp>
      <p:grpSp>
        <p:nvGrpSpPr>
          <p:cNvPr id="109585" name="Group 16">
            <a:extLst>
              <a:ext uri="{FF2B5EF4-FFF2-40B4-BE49-F238E27FC236}">
                <a16:creationId xmlns:a16="http://schemas.microsoft.com/office/drawing/2014/main" id="{C577F81C-933D-CD23-13AE-C82E69FCB4B3}"/>
              </a:ext>
            </a:extLst>
          </p:cNvPr>
          <p:cNvGrpSpPr>
            <a:grpSpLocks/>
          </p:cNvGrpSpPr>
          <p:nvPr/>
        </p:nvGrpSpPr>
        <p:grpSpPr bwMode="auto">
          <a:xfrm>
            <a:off x="655638" y="3352800"/>
            <a:ext cx="1143000" cy="566738"/>
            <a:chOff x="1200" y="1248"/>
            <a:chExt cx="720" cy="357"/>
          </a:xfrm>
        </p:grpSpPr>
        <p:pic>
          <p:nvPicPr>
            <p:cNvPr id="109586" name="Picture 17">
              <a:extLst>
                <a:ext uri="{FF2B5EF4-FFF2-40B4-BE49-F238E27FC236}">
                  <a16:creationId xmlns:a16="http://schemas.microsoft.com/office/drawing/2014/main" id="{16005177-F272-DDF8-0456-7820EF739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7" name="Text Box 18">
              <a:extLst>
                <a:ext uri="{FF2B5EF4-FFF2-40B4-BE49-F238E27FC236}">
                  <a16:creationId xmlns:a16="http://schemas.microsoft.com/office/drawing/2014/main" id="{1DBFFADD-E32A-02A5-7786-B6434595C68F}"/>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1">
            <a:extLst>
              <a:ext uri="{FF2B5EF4-FFF2-40B4-BE49-F238E27FC236}">
                <a16:creationId xmlns:a16="http://schemas.microsoft.com/office/drawing/2014/main" id="{A5882D0D-6E3E-6AB5-82BD-FA8B7E7ECD5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AF2063E-F3E0-43EE-8740-8B328BDA3FA2}" type="slidenum">
              <a:rPr lang="en-US" altLang="en-US" i="0" smtClean="0">
                <a:latin typeface="Arial" panose="020B0604020202020204" pitchFamily="34" charset="0"/>
              </a:rPr>
              <a:pPr/>
              <a:t>49</a:t>
            </a:fld>
            <a:endParaRPr lang="en-US" altLang="en-US" i="0">
              <a:latin typeface="Arial" panose="020B0604020202020204" pitchFamily="34" charset="0"/>
            </a:endParaRPr>
          </a:p>
        </p:txBody>
      </p:sp>
      <p:sp>
        <p:nvSpPr>
          <p:cNvPr id="111619" name="Text Box 2">
            <a:extLst>
              <a:ext uri="{FF2B5EF4-FFF2-40B4-BE49-F238E27FC236}">
                <a16:creationId xmlns:a16="http://schemas.microsoft.com/office/drawing/2014/main" id="{127DF4CE-92EA-0027-F3F8-1C813DC8EB14}"/>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2.21</a:t>
            </a:r>
            <a:endParaRPr lang="en-US" altLang="en-US" sz="2000">
              <a:solidFill>
                <a:schemeClr val="bg1"/>
              </a:solidFill>
            </a:endParaRPr>
          </a:p>
        </p:txBody>
      </p:sp>
      <p:sp>
        <p:nvSpPr>
          <p:cNvPr id="111620" name="Rectangle 3">
            <a:extLst>
              <a:ext uri="{FF2B5EF4-FFF2-40B4-BE49-F238E27FC236}">
                <a16:creationId xmlns:a16="http://schemas.microsoft.com/office/drawing/2014/main" id="{8BBEC8E8-39E8-8258-8E47-761C3681E45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1" name="Rectangle 4">
            <a:extLst>
              <a:ext uri="{FF2B5EF4-FFF2-40B4-BE49-F238E27FC236}">
                <a16:creationId xmlns:a16="http://schemas.microsoft.com/office/drawing/2014/main" id="{1EABFA3C-041D-C9F3-DBF0-999D25840D97}"/>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2" name="Rectangle 5">
            <a:extLst>
              <a:ext uri="{FF2B5EF4-FFF2-40B4-BE49-F238E27FC236}">
                <a16:creationId xmlns:a16="http://schemas.microsoft.com/office/drawing/2014/main" id="{F89EBEB2-8E70-288A-051B-811A2F164B4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3" name="Rectangle 6">
            <a:extLst>
              <a:ext uri="{FF2B5EF4-FFF2-40B4-BE49-F238E27FC236}">
                <a16:creationId xmlns:a16="http://schemas.microsoft.com/office/drawing/2014/main" id="{58327E2B-704B-BF39-F39A-9A979F1F8F7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4" name="Rectangle 7">
            <a:extLst>
              <a:ext uri="{FF2B5EF4-FFF2-40B4-BE49-F238E27FC236}">
                <a16:creationId xmlns:a16="http://schemas.microsoft.com/office/drawing/2014/main" id="{F19D8C34-2137-9440-572D-47C6019A837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5" name="Rectangle 8">
            <a:extLst>
              <a:ext uri="{FF2B5EF4-FFF2-40B4-BE49-F238E27FC236}">
                <a16:creationId xmlns:a16="http://schemas.microsoft.com/office/drawing/2014/main" id="{FE3FF7CE-2214-E42A-C031-9979F949196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6" name="Rectangle 9">
            <a:extLst>
              <a:ext uri="{FF2B5EF4-FFF2-40B4-BE49-F238E27FC236}">
                <a16:creationId xmlns:a16="http://schemas.microsoft.com/office/drawing/2014/main" id="{DA2D632B-B4FF-E442-E512-16D93D4D969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7" name="Text Box 10">
            <a:extLst>
              <a:ext uri="{FF2B5EF4-FFF2-40B4-BE49-F238E27FC236}">
                <a16:creationId xmlns:a16="http://schemas.microsoft.com/office/drawing/2014/main" id="{3268624E-E947-A424-5908-C00B096E99F2}"/>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58475" name="Rectangle 11">
            <a:extLst>
              <a:ext uri="{FF2B5EF4-FFF2-40B4-BE49-F238E27FC236}">
                <a16:creationId xmlns:a16="http://schemas.microsoft.com/office/drawing/2014/main" id="{98C73F86-2EEC-4BA8-A796-A211FB114A6C}"/>
              </a:ext>
            </a:extLst>
          </p:cNvPr>
          <p:cNvSpPr>
            <a:spLocks noChangeArrowheads="1"/>
          </p:cNvSpPr>
          <p:nvPr/>
        </p:nvSpPr>
        <p:spPr bwMode="auto">
          <a:xfrm>
            <a:off x="304800" y="1431925"/>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all additive inverse pairs in Z</a:t>
            </a:r>
            <a:r>
              <a:rPr lang="en-US" altLang="en-US" sz="2400" i="0" baseline="-25000" dirty="0">
                <a:effectLst>
                  <a:outerShdw blurRad="38100" dist="38100" dir="2700000" algn="tl">
                    <a:srgbClr val="C0C0C0"/>
                  </a:outerShdw>
                </a:effectLst>
              </a:rPr>
              <a:t>10</a:t>
            </a:r>
            <a:endParaRPr lang="en-US" altLang="en-US" sz="2400" i="0" dirty="0">
              <a:effectLst>
                <a:outerShdw blurRad="38100" dist="38100" dir="2700000" algn="tl">
                  <a:srgbClr val="C0C0C0"/>
                </a:outerShdw>
              </a:effectLst>
            </a:endParaRPr>
          </a:p>
        </p:txBody>
      </p:sp>
      <p:sp>
        <p:nvSpPr>
          <p:cNvPr id="958477" name="Rectangle 13">
            <a:extLst>
              <a:ext uri="{FF2B5EF4-FFF2-40B4-BE49-F238E27FC236}">
                <a16:creationId xmlns:a16="http://schemas.microsoft.com/office/drawing/2014/main" id="{211F0C5D-B18E-FBBD-5DA8-487DF0605283}"/>
              </a:ext>
            </a:extLst>
          </p:cNvPr>
          <p:cNvSpPr>
            <a:spLocks noChangeArrowheads="1"/>
          </p:cNvSpPr>
          <p:nvPr/>
        </p:nvSpPr>
        <p:spPr bwMode="auto">
          <a:xfrm>
            <a:off x="304800" y="3124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A6F64A4C-7A2F-91E2-9C34-C1D4B92A46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A429201-C1E5-4416-974B-3FCD084FB635}" type="slidenum">
              <a:rPr lang="en-US" altLang="en-US" i="0" smtClean="0">
                <a:latin typeface="Arial" panose="020B0604020202020204" pitchFamily="34" charset="0"/>
              </a:rPr>
              <a:pPr/>
              <a:t>5</a:t>
            </a:fld>
            <a:endParaRPr lang="en-US" altLang="en-US" i="0">
              <a:latin typeface="Arial" panose="020B0604020202020204" pitchFamily="34" charset="0"/>
            </a:endParaRPr>
          </a:p>
        </p:txBody>
      </p:sp>
      <p:sp>
        <p:nvSpPr>
          <p:cNvPr id="13315" name="Rectangle 2">
            <a:extLst>
              <a:ext uri="{FF2B5EF4-FFF2-40B4-BE49-F238E27FC236}">
                <a16:creationId xmlns:a16="http://schemas.microsoft.com/office/drawing/2014/main" id="{5AB86230-7253-0218-3832-33B02C338299}"/>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6" name="Rectangle 3">
            <a:extLst>
              <a:ext uri="{FF2B5EF4-FFF2-40B4-BE49-F238E27FC236}">
                <a16:creationId xmlns:a16="http://schemas.microsoft.com/office/drawing/2014/main" id="{0B218917-5578-32BA-F171-028D620433F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7" name="Rectangle 4">
            <a:extLst>
              <a:ext uri="{FF2B5EF4-FFF2-40B4-BE49-F238E27FC236}">
                <a16:creationId xmlns:a16="http://schemas.microsoft.com/office/drawing/2014/main" id="{4A6CDC7D-C677-F0B8-1803-CD00BD9145F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8" name="Rectangle 5">
            <a:extLst>
              <a:ext uri="{FF2B5EF4-FFF2-40B4-BE49-F238E27FC236}">
                <a16:creationId xmlns:a16="http://schemas.microsoft.com/office/drawing/2014/main" id="{49382BBD-E166-C571-4996-E8FDE757F0F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9" name="Rectangle 6">
            <a:extLst>
              <a:ext uri="{FF2B5EF4-FFF2-40B4-BE49-F238E27FC236}">
                <a16:creationId xmlns:a16="http://schemas.microsoft.com/office/drawing/2014/main" id="{9AA06568-4CA8-F96C-175C-65EC6EF6B42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0" name="Rectangle 7">
            <a:extLst>
              <a:ext uri="{FF2B5EF4-FFF2-40B4-BE49-F238E27FC236}">
                <a16:creationId xmlns:a16="http://schemas.microsoft.com/office/drawing/2014/main" id="{4ABB876E-C998-78D6-AAAB-B56C44E6705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1" name="Rectangle 8">
            <a:extLst>
              <a:ext uri="{FF2B5EF4-FFF2-40B4-BE49-F238E27FC236}">
                <a16:creationId xmlns:a16="http://schemas.microsoft.com/office/drawing/2014/main" id="{0653D92D-39BA-18D0-633B-BAB1B8235BE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2" name="Rectangle 9">
            <a:extLst>
              <a:ext uri="{FF2B5EF4-FFF2-40B4-BE49-F238E27FC236}">
                <a16:creationId xmlns:a16="http://schemas.microsoft.com/office/drawing/2014/main" id="{80951309-D4B6-513A-F2A1-09EA82B755DD}"/>
              </a:ext>
            </a:extLst>
          </p:cNvPr>
          <p:cNvSpPr>
            <a:spLocks noChangeArrowheads="1"/>
          </p:cNvSpPr>
          <p:nvPr/>
        </p:nvSpPr>
        <p:spPr bwMode="auto">
          <a:xfrm>
            <a:off x="228600" y="8382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In cryptography, we are interested in three binary operations applied to the set of integers. A binary operation takes two inputs and creates one output. </a:t>
            </a:r>
          </a:p>
        </p:txBody>
      </p:sp>
      <p:sp>
        <p:nvSpPr>
          <p:cNvPr id="13323" name="Text Box 10">
            <a:extLst>
              <a:ext uri="{FF2B5EF4-FFF2-40B4-BE49-F238E27FC236}">
                <a16:creationId xmlns:a16="http://schemas.microsoft.com/office/drawing/2014/main" id="{A6010A4B-5AEB-085A-B9BD-1D84FBF5D218}"/>
              </a:ext>
            </a:extLst>
          </p:cNvPr>
          <p:cNvSpPr txBox="1">
            <a:spLocks noChangeArrowheads="1"/>
          </p:cNvSpPr>
          <p:nvPr/>
        </p:nvSpPr>
        <p:spPr bwMode="auto">
          <a:xfrm>
            <a:off x="1143000" y="0"/>
            <a:ext cx="4306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2.1.2  Binary Operations</a:t>
            </a:r>
          </a:p>
        </p:txBody>
      </p:sp>
      <p:pic>
        <p:nvPicPr>
          <p:cNvPr id="13324" name="Picture 13">
            <a:extLst>
              <a:ext uri="{FF2B5EF4-FFF2-40B4-BE49-F238E27FC236}">
                <a16:creationId xmlns:a16="http://schemas.microsoft.com/office/drawing/2014/main" id="{8BBFED1D-B85C-C3B7-7582-D14C75842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113088"/>
            <a:ext cx="3830637"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Text Box 14">
            <a:extLst>
              <a:ext uri="{FF2B5EF4-FFF2-40B4-BE49-F238E27FC236}">
                <a16:creationId xmlns:a16="http://schemas.microsoft.com/office/drawing/2014/main" id="{35E3B6AA-4EC3-4918-12EA-81083B75D101}"/>
              </a:ext>
            </a:extLst>
          </p:cNvPr>
          <p:cNvSpPr txBox="1">
            <a:spLocks noChangeArrowheads="1"/>
          </p:cNvSpPr>
          <p:nvPr/>
        </p:nvSpPr>
        <p:spPr bwMode="auto">
          <a:xfrm>
            <a:off x="1143000" y="2514600"/>
            <a:ext cx="645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2.2  </a:t>
            </a:r>
            <a:r>
              <a:rPr lang="en-US" altLang="en-US" sz="2000"/>
              <a:t>Three binary operations for the set of integers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B9478315-7AFE-B04D-7928-DD0C6E21C55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62B730-484F-4194-9EE5-1B5230B539F5}" type="slidenum">
              <a:rPr lang="en-US" altLang="en-US" i="0" smtClean="0">
                <a:latin typeface="Arial" panose="020B0604020202020204" pitchFamily="34" charset="0"/>
              </a:rPr>
              <a:pPr/>
              <a:t>50</a:t>
            </a:fld>
            <a:endParaRPr lang="en-US" altLang="en-US" i="0">
              <a:latin typeface="Arial" panose="020B0604020202020204" pitchFamily="34" charset="0"/>
            </a:endParaRPr>
          </a:p>
        </p:txBody>
      </p:sp>
      <p:sp>
        <p:nvSpPr>
          <p:cNvPr id="113667" name="Rectangle 2">
            <a:extLst>
              <a:ext uri="{FF2B5EF4-FFF2-40B4-BE49-F238E27FC236}">
                <a16:creationId xmlns:a16="http://schemas.microsoft.com/office/drawing/2014/main" id="{44A55CA7-CBF7-8CBF-C87C-7013C9DFA83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68" name="Rectangle 3">
            <a:extLst>
              <a:ext uri="{FF2B5EF4-FFF2-40B4-BE49-F238E27FC236}">
                <a16:creationId xmlns:a16="http://schemas.microsoft.com/office/drawing/2014/main" id="{D3611CCA-B6AB-5070-5A10-CC7F24A330F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69" name="Rectangle 4">
            <a:extLst>
              <a:ext uri="{FF2B5EF4-FFF2-40B4-BE49-F238E27FC236}">
                <a16:creationId xmlns:a16="http://schemas.microsoft.com/office/drawing/2014/main" id="{89D36C72-933B-34A5-7680-F6867301E50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0" name="Rectangle 5">
            <a:extLst>
              <a:ext uri="{FF2B5EF4-FFF2-40B4-BE49-F238E27FC236}">
                <a16:creationId xmlns:a16="http://schemas.microsoft.com/office/drawing/2014/main" id="{315AEA13-AB29-F6B3-8AFC-7F3D40D64D9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1" name="Rectangle 6">
            <a:extLst>
              <a:ext uri="{FF2B5EF4-FFF2-40B4-BE49-F238E27FC236}">
                <a16:creationId xmlns:a16="http://schemas.microsoft.com/office/drawing/2014/main" id="{08DAF967-3F3D-612A-B188-5BBEAD265A1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2" name="Rectangle 7">
            <a:extLst>
              <a:ext uri="{FF2B5EF4-FFF2-40B4-BE49-F238E27FC236}">
                <a16:creationId xmlns:a16="http://schemas.microsoft.com/office/drawing/2014/main" id="{95F7F0F3-AB9D-14DB-5BC9-E0196F095AD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3" name="Rectangle 8">
            <a:extLst>
              <a:ext uri="{FF2B5EF4-FFF2-40B4-BE49-F238E27FC236}">
                <a16:creationId xmlns:a16="http://schemas.microsoft.com/office/drawing/2014/main" id="{CF7E7F57-03C5-87E2-5589-F2A3C0F80EF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4" name="Text Box 9">
            <a:extLst>
              <a:ext uri="{FF2B5EF4-FFF2-40B4-BE49-F238E27FC236}">
                <a16:creationId xmlns:a16="http://schemas.microsoft.com/office/drawing/2014/main" id="{F05C2477-4E85-DF7F-A38C-17012FFA5CEB}"/>
              </a:ext>
            </a:extLst>
          </p:cNvPr>
          <p:cNvSpPr txBox="1">
            <a:spLocks noChangeArrowheads="1"/>
          </p:cNvSpPr>
          <p:nvPr/>
        </p:nvSpPr>
        <p:spPr bwMode="auto">
          <a:xfrm>
            <a:off x="1143000" y="0"/>
            <a:ext cx="3090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0522" name="Rectangle 10">
            <a:extLst>
              <a:ext uri="{FF2B5EF4-FFF2-40B4-BE49-F238E27FC236}">
                <a16:creationId xmlns:a16="http://schemas.microsoft.com/office/drawing/2014/main" id="{0FD16385-2EF6-C962-4748-6568A974D143}"/>
              </a:ext>
            </a:extLst>
          </p:cNvPr>
          <p:cNvSpPr>
            <a:spLocks noChangeArrowheads="1"/>
          </p:cNvSpPr>
          <p:nvPr/>
        </p:nvSpPr>
        <p:spPr bwMode="auto">
          <a:xfrm>
            <a:off x="334990" y="1161872"/>
            <a:ext cx="8229600" cy="1200329"/>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In Z</a:t>
            </a:r>
            <a:r>
              <a:rPr lang="en-US" altLang="en-US" sz="2400" i="0" baseline="-20000" dirty="0">
                <a:effectLst>
                  <a:outerShdw blurRad="38100" dist="38100" dir="2700000" algn="tl">
                    <a:srgbClr val="C0C0C0"/>
                  </a:outerShdw>
                </a:effectLst>
              </a:rPr>
              <a:t>n</a:t>
            </a:r>
            <a:r>
              <a:rPr lang="en-US" altLang="en-US" sz="2400" i="0" dirty="0">
                <a:effectLst>
                  <a:outerShdw blurRad="38100" dist="38100" dir="2700000" algn="tl">
                    <a:srgbClr val="C0C0C0"/>
                  </a:outerShdw>
                </a:effectLst>
              </a:rPr>
              <a:t>, the inverse of </a:t>
            </a:r>
            <a:r>
              <a:rPr lang="en-US" altLang="en-US" sz="2400" dirty="0">
                <a:effectLst>
                  <a:outerShdw blurRad="38100" dist="38100" dir="2700000" algn="tl">
                    <a:srgbClr val="C0C0C0"/>
                  </a:outerShdw>
                </a:effectLst>
              </a:rPr>
              <a:t>a</a:t>
            </a:r>
            <a:r>
              <a:rPr lang="en-US" altLang="en-US" sz="2400" i="0" dirty="0">
                <a:effectLst>
                  <a:outerShdw blurRad="38100" dist="38100" dir="2700000" algn="tl">
                    <a:srgbClr val="C0C0C0"/>
                  </a:outerShdw>
                </a:effectLst>
              </a:rPr>
              <a:t> is </a:t>
            </a:r>
            <a:r>
              <a:rPr lang="en-US" altLang="en-US" sz="2400" dirty="0">
                <a:effectLst>
                  <a:outerShdw blurRad="38100" dist="38100" dir="2700000" algn="tl">
                    <a:srgbClr val="C0C0C0"/>
                  </a:outerShdw>
                </a:effectLst>
              </a:rPr>
              <a:t>a</a:t>
            </a:r>
            <a:r>
              <a:rPr lang="en-US" altLang="en-US" sz="2400" baseline="30000" dirty="0">
                <a:effectLst>
                  <a:outerShdw blurRad="38100" dist="38100" dir="2700000" algn="tl">
                    <a:srgbClr val="C0C0C0"/>
                  </a:outerShdw>
                </a:effectLst>
              </a:rPr>
              <a:t>–</a:t>
            </a:r>
            <a:r>
              <a:rPr lang="en-US" altLang="en-US" sz="2400" i="0" baseline="30000" dirty="0">
                <a:effectLst>
                  <a:outerShdw blurRad="38100" dist="38100" dir="2700000" algn="tl">
                    <a:srgbClr val="C0C0C0"/>
                  </a:outerShdw>
                </a:effectLst>
              </a:rPr>
              <a:t>1</a:t>
            </a:r>
            <a:r>
              <a:rPr lang="en-US" altLang="en-US" sz="2400" baseline="30000" dirty="0">
                <a:effectLst>
                  <a:outerShdw blurRad="38100" dist="38100" dir="2700000" algn="tl">
                    <a:srgbClr val="C0C0C0"/>
                  </a:outerShdw>
                </a:effectLst>
              </a:rPr>
              <a:t>  </a:t>
            </a:r>
            <a:r>
              <a:rPr lang="en-US" altLang="en-US" sz="2400" i="0" dirty="0">
                <a:effectLst>
                  <a:outerShdw blurRad="38100" dist="38100" dir="2700000" algn="tl">
                    <a:srgbClr val="C0C0C0"/>
                  </a:outerShdw>
                </a:effectLst>
              </a:rPr>
              <a:t> such that</a:t>
            </a:r>
          </a:p>
          <a:p>
            <a:pPr algn="just" eaLnBrk="1" hangingPunct="1">
              <a:defRPr/>
            </a:pPr>
            <a:endParaRPr lang="en-US" altLang="en-US" sz="2400" i="0" dirty="0">
              <a:effectLst>
                <a:outerShdw blurRad="38100" dist="38100" dir="2700000" algn="tl">
                  <a:srgbClr val="C0C0C0"/>
                </a:outerShdw>
              </a:effectLst>
            </a:endParaRPr>
          </a:p>
          <a:p>
            <a:pPr algn="just" eaLnBrk="1" hangingPunct="1">
              <a:defRPr/>
            </a:pPr>
            <a:r>
              <a:rPr lang="en-US" altLang="en-US" sz="2400" i="0" dirty="0">
                <a:effectLst>
                  <a:outerShdw blurRad="38100" dist="38100" dir="2700000" algn="tl">
                    <a:srgbClr val="C0C0C0"/>
                  </a:outerShdw>
                </a:effectLst>
              </a:rPr>
              <a:t>			</a:t>
            </a:r>
            <a:r>
              <a:rPr lang="en-US" altLang="en-US" sz="2400" dirty="0">
                <a:effectLst>
                  <a:outerShdw blurRad="38100" dist="38100" dir="2700000" algn="tl">
                    <a:srgbClr val="C0C0C0"/>
                  </a:outerShdw>
                </a:effectLst>
              </a:rPr>
              <a:t>a </a:t>
            </a:r>
            <a:r>
              <a:rPr lang="en-US" altLang="en-US" sz="2400" i="0" dirty="0">
                <a:effectLst>
                  <a:outerShdw blurRad="38100" dist="38100" dir="2700000" algn="tl">
                    <a:srgbClr val="C0C0C0"/>
                  </a:outerShdw>
                </a:effectLst>
                <a:sym typeface="Symbol" panose="05050102010706020507" pitchFamily="18" charset="2"/>
              </a:rPr>
              <a:t> </a:t>
            </a:r>
            <a:r>
              <a:rPr lang="en-US" altLang="en-US" sz="2400" dirty="0">
                <a:effectLst>
                  <a:outerShdw blurRad="38100" dist="38100" dir="2700000" algn="tl">
                    <a:srgbClr val="C0C0C0"/>
                  </a:outerShdw>
                </a:effectLst>
              </a:rPr>
              <a:t>a</a:t>
            </a:r>
            <a:r>
              <a:rPr lang="en-US" altLang="en-US" sz="2400" baseline="30000" dirty="0">
                <a:effectLst>
                  <a:outerShdw blurRad="38100" dist="38100" dir="2700000" algn="tl">
                    <a:srgbClr val="C0C0C0"/>
                  </a:outerShdw>
                </a:effectLst>
              </a:rPr>
              <a:t>–</a:t>
            </a:r>
            <a:r>
              <a:rPr lang="en-US" altLang="en-US" sz="2400" i="0" baseline="30000" dirty="0">
                <a:effectLst>
                  <a:outerShdw blurRad="38100" dist="38100" dir="2700000" algn="tl">
                    <a:srgbClr val="C0C0C0"/>
                  </a:outerShdw>
                </a:effectLst>
              </a:rPr>
              <a:t>1</a:t>
            </a:r>
            <a:r>
              <a:rPr lang="en-US" altLang="en-US" sz="2400" i="0" dirty="0">
                <a:effectLst>
                  <a:outerShdw blurRad="38100" dist="38100" dir="2700000" algn="tl">
                    <a:srgbClr val="C0C0C0"/>
                  </a:outerShdw>
                </a:effectLst>
                <a:sym typeface="Symbol" panose="05050102010706020507" pitchFamily="18" charset="2"/>
              </a:rPr>
              <a:t>  1</a:t>
            </a:r>
            <a:endParaRPr lang="en-US" altLang="en-US" sz="2400" i="0" dirty="0">
              <a:effectLst>
                <a:outerShdw blurRad="38100" dist="38100" dir="2700000" algn="tl">
                  <a:srgbClr val="C0C0C0"/>
                </a:outerShdw>
              </a:effectLst>
            </a:endParaRPr>
          </a:p>
        </p:txBody>
      </p:sp>
      <p:sp>
        <p:nvSpPr>
          <p:cNvPr id="113676" name="Text Box 11">
            <a:extLst>
              <a:ext uri="{FF2B5EF4-FFF2-40B4-BE49-F238E27FC236}">
                <a16:creationId xmlns:a16="http://schemas.microsoft.com/office/drawing/2014/main" id="{12A2DAC3-58FC-4AE4-DC81-1A8A1709E2BC}"/>
              </a:ext>
            </a:extLst>
          </p:cNvPr>
          <p:cNvSpPr txBox="1">
            <a:spLocks noChangeArrowheads="1"/>
          </p:cNvSpPr>
          <p:nvPr/>
        </p:nvSpPr>
        <p:spPr bwMode="auto">
          <a:xfrm>
            <a:off x="1257300" y="60268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Multiplicative Inverse</a:t>
            </a:r>
            <a:endParaRPr lang="en-US" altLang="en-US" sz="2000"/>
          </a:p>
        </p:txBody>
      </p:sp>
      <p:sp>
        <p:nvSpPr>
          <p:cNvPr id="113678" name="Line 21">
            <a:extLst>
              <a:ext uri="{FF2B5EF4-FFF2-40B4-BE49-F238E27FC236}">
                <a16:creationId xmlns:a16="http://schemas.microsoft.com/office/drawing/2014/main" id="{E5CE7E71-A55B-4E81-0C57-610B8080EC21}"/>
              </a:ext>
            </a:extLst>
          </p:cNvPr>
          <p:cNvSpPr>
            <a:spLocks noChangeShapeType="1"/>
          </p:cNvSpPr>
          <p:nvPr/>
        </p:nvSpPr>
        <p:spPr bwMode="auto">
          <a:xfrm>
            <a:off x="609600" y="3352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9" name="Line 22">
            <a:extLst>
              <a:ext uri="{FF2B5EF4-FFF2-40B4-BE49-F238E27FC236}">
                <a16:creationId xmlns:a16="http://schemas.microsoft.com/office/drawing/2014/main" id="{F0CD5676-6222-FB7C-ED4C-60DC5AD6AC4A}"/>
              </a:ext>
            </a:extLst>
          </p:cNvPr>
          <p:cNvSpPr>
            <a:spLocks noChangeShapeType="1"/>
          </p:cNvSpPr>
          <p:nvPr/>
        </p:nvSpPr>
        <p:spPr bwMode="auto">
          <a:xfrm>
            <a:off x="571500" y="510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Rectangle 23">
            <a:extLst>
              <a:ext uri="{FF2B5EF4-FFF2-40B4-BE49-F238E27FC236}">
                <a16:creationId xmlns:a16="http://schemas.microsoft.com/office/drawing/2014/main" id="{9806AA4D-66BE-DA7F-7F4D-0EF9C11D31DB}"/>
              </a:ext>
            </a:extLst>
          </p:cNvPr>
          <p:cNvSpPr>
            <a:spLocks noChangeArrowheads="1"/>
          </p:cNvSpPr>
          <p:nvPr/>
        </p:nvSpPr>
        <p:spPr bwMode="auto">
          <a:xfrm>
            <a:off x="647700" y="3414713"/>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Arial" panose="020B0604020202020204" pitchFamily="34" charset="0"/>
              </a:rPr>
              <a:t>In modular arithmetic, the product of the integer and its multiplicative inverse is congruent to 1 modulo n.</a:t>
            </a:r>
          </a:p>
        </p:txBody>
      </p:sp>
      <p:grpSp>
        <p:nvGrpSpPr>
          <p:cNvPr id="113681" name="Group 24">
            <a:extLst>
              <a:ext uri="{FF2B5EF4-FFF2-40B4-BE49-F238E27FC236}">
                <a16:creationId xmlns:a16="http://schemas.microsoft.com/office/drawing/2014/main" id="{8BD76DCF-2AFB-F942-6A1A-79D1FFE06275}"/>
              </a:ext>
            </a:extLst>
          </p:cNvPr>
          <p:cNvGrpSpPr>
            <a:grpSpLocks/>
          </p:cNvGrpSpPr>
          <p:nvPr/>
        </p:nvGrpSpPr>
        <p:grpSpPr bwMode="auto">
          <a:xfrm>
            <a:off x="655638" y="2743200"/>
            <a:ext cx="1143000" cy="566738"/>
            <a:chOff x="1200" y="1248"/>
            <a:chExt cx="720" cy="357"/>
          </a:xfrm>
        </p:grpSpPr>
        <p:pic>
          <p:nvPicPr>
            <p:cNvPr id="113682" name="Picture 25">
              <a:extLst>
                <a:ext uri="{FF2B5EF4-FFF2-40B4-BE49-F238E27FC236}">
                  <a16:creationId xmlns:a16="http://schemas.microsoft.com/office/drawing/2014/main" id="{983F58EC-7841-AB13-027A-D07A527F1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83" name="Text Box 26">
              <a:extLst>
                <a:ext uri="{FF2B5EF4-FFF2-40B4-BE49-F238E27FC236}">
                  <a16:creationId xmlns:a16="http://schemas.microsoft.com/office/drawing/2014/main" id="{E3E081A5-4308-A644-B102-6D20271562F8}"/>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a:extLst>
              <a:ext uri="{FF2B5EF4-FFF2-40B4-BE49-F238E27FC236}">
                <a16:creationId xmlns:a16="http://schemas.microsoft.com/office/drawing/2014/main" id="{34F1E732-7E3F-8C06-8B2B-ED3FB806E4A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D4D264C-DD05-4762-AAC7-C50507584C0E}" type="slidenum">
              <a:rPr lang="en-US" altLang="en-US" i="0" smtClean="0">
                <a:latin typeface="Arial" panose="020B0604020202020204" pitchFamily="34" charset="0"/>
              </a:rPr>
              <a:pPr/>
              <a:t>51</a:t>
            </a:fld>
            <a:endParaRPr lang="en-US" altLang="en-US" i="0">
              <a:latin typeface="Arial" panose="020B0604020202020204" pitchFamily="34" charset="0"/>
            </a:endParaRPr>
          </a:p>
        </p:txBody>
      </p:sp>
      <p:sp>
        <p:nvSpPr>
          <p:cNvPr id="115715" name="Text Box 2">
            <a:extLst>
              <a:ext uri="{FF2B5EF4-FFF2-40B4-BE49-F238E27FC236}">
                <a16:creationId xmlns:a16="http://schemas.microsoft.com/office/drawing/2014/main" id="{418F763C-36EC-3E9B-5891-90BB8BF92F30}"/>
              </a:ext>
            </a:extLst>
          </p:cNvPr>
          <p:cNvSpPr txBox="1">
            <a:spLocks noChangeArrowheads="1"/>
          </p:cNvSpPr>
          <p:nvPr/>
        </p:nvSpPr>
        <p:spPr bwMode="auto">
          <a:xfrm>
            <a:off x="381000" y="11430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2.22</a:t>
            </a:r>
            <a:endParaRPr lang="en-US" altLang="en-US" sz="2000">
              <a:solidFill>
                <a:schemeClr val="bg1"/>
              </a:solidFill>
            </a:endParaRPr>
          </a:p>
        </p:txBody>
      </p:sp>
      <p:sp>
        <p:nvSpPr>
          <p:cNvPr id="115716" name="Rectangle 3">
            <a:extLst>
              <a:ext uri="{FF2B5EF4-FFF2-40B4-BE49-F238E27FC236}">
                <a16:creationId xmlns:a16="http://schemas.microsoft.com/office/drawing/2014/main" id="{61C98600-3262-56F9-024F-2F4D1B1F92D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7" name="Rectangle 4">
            <a:extLst>
              <a:ext uri="{FF2B5EF4-FFF2-40B4-BE49-F238E27FC236}">
                <a16:creationId xmlns:a16="http://schemas.microsoft.com/office/drawing/2014/main" id="{935ABD76-C7E9-7AAC-8BBE-0D2318388D5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8" name="Rectangle 5">
            <a:extLst>
              <a:ext uri="{FF2B5EF4-FFF2-40B4-BE49-F238E27FC236}">
                <a16:creationId xmlns:a16="http://schemas.microsoft.com/office/drawing/2014/main" id="{9118B2C7-9F4D-246E-0AB1-CF45553107A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9" name="Rectangle 6">
            <a:extLst>
              <a:ext uri="{FF2B5EF4-FFF2-40B4-BE49-F238E27FC236}">
                <a16:creationId xmlns:a16="http://schemas.microsoft.com/office/drawing/2014/main" id="{8AE5C718-DC14-D98E-9EE3-37711251558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0" name="Rectangle 7">
            <a:extLst>
              <a:ext uri="{FF2B5EF4-FFF2-40B4-BE49-F238E27FC236}">
                <a16:creationId xmlns:a16="http://schemas.microsoft.com/office/drawing/2014/main" id="{1838CFEB-FA50-876E-6852-5525FD05E04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1" name="Rectangle 8">
            <a:extLst>
              <a:ext uri="{FF2B5EF4-FFF2-40B4-BE49-F238E27FC236}">
                <a16:creationId xmlns:a16="http://schemas.microsoft.com/office/drawing/2014/main" id="{008626B8-D094-0DEE-78EB-40EECD7E7DC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2" name="Rectangle 9">
            <a:extLst>
              <a:ext uri="{FF2B5EF4-FFF2-40B4-BE49-F238E27FC236}">
                <a16:creationId xmlns:a16="http://schemas.microsoft.com/office/drawing/2014/main" id="{BE616B96-4B6C-FC69-3FEF-3354A28D324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3" name="Text Box 10">
            <a:extLst>
              <a:ext uri="{FF2B5EF4-FFF2-40B4-BE49-F238E27FC236}">
                <a16:creationId xmlns:a16="http://schemas.microsoft.com/office/drawing/2014/main" id="{B39910CD-E6AF-3D0A-B3C6-753454D3EC95}"/>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2571" name="Rectangle 11">
            <a:extLst>
              <a:ext uri="{FF2B5EF4-FFF2-40B4-BE49-F238E27FC236}">
                <a16:creationId xmlns:a16="http://schemas.microsoft.com/office/drawing/2014/main" id="{A449CCF8-BE72-AB6D-337A-2D622FED744C}"/>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Find the multiplicative inverse of 3 in (mod 10)</a:t>
            </a:r>
          </a:p>
        </p:txBody>
      </p:sp>
      <p:sp>
        <p:nvSpPr>
          <p:cNvPr id="962572" name="Rectangle 12">
            <a:extLst>
              <a:ext uri="{FF2B5EF4-FFF2-40B4-BE49-F238E27FC236}">
                <a16:creationId xmlns:a16="http://schemas.microsoft.com/office/drawing/2014/main" id="{3B1A9764-9E10-EA33-E186-F19061B776AB}"/>
              </a:ext>
            </a:extLst>
          </p:cNvPr>
          <p:cNvSpPr>
            <a:spLocks noChangeArrowheads="1"/>
          </p:cNvSpPr>
          <p:nvPr/>
        </p:nvSpPr>
        <p:spPr bwMode="auto">
          <a:xfrm>
            <a:off x="304800" y="2057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962575" name="Rectangle 15">
            <a:extLst>
              <a:ext uri="{FF2B5EF4-FFF2-40B4-BE49-F238E27FC236}">
                <a16:creationId xmlns:a16="http://schemas.microsoft.com/office/drawing/2014/main" id="{8E65C317-2D26-A38F-5674-880C6AEA8E7E}"/>
              </a:ext>
            </a:extLst>
          </p:cNvPr>
          <p:cNvSpPr>
            <a:spLocks noChangeArrowheads="1"/>
          </p:cNvSpPr>
          <p:nvPr/>
        </p:nvSpPr>
        <p:spPr bwMode="auto">
          <a:xfrm>
            <a:off x="304800" y="4080302"/>
            <a:ext cx="8229600" cy="830997"/>
          </a:xfrm>
          <a:prstGeom prst="rect">
            <a:avLst/>
          </a:prstGeom>
          <a:noFill/>
          <a:ln>
            <a:noFill/>
          </a:ln>
          <a:effectLst/>
        </p:spPr>
        <p:txBody>
          <a:bodyPr anchor="ctr">
            <a:spAutoFit/>
          </a:bodyPr>
          <a:lstStyle/>
          <a:p>
            <a:pPr algn="just" eaLnBrk="1" hangingPunct="1">
              <a:defRPr/>
            </a:pPr>
            <a:r>
              <a:rPr lang="en-US" altLang="en-US" sz="2400" i="0" dirty="0"/>
              <a:t>IBL </a:t>
            </a:r>
            <a:r>
              <a:rPr lang="en-US" altLang="en-US" sz="2400" i="0" dirty="0" err="1"/>
              <a:t>Exer</a:t>
            </a:r>
            <a:r>
              <a:rPr lang="en-US" altLang="en-US" sz="2400" i="0" dirty="0"/>
              <a:t>:</a:t>
            </a:r>
            <a:endParaRPr lang="en-US" altLang="en-US" sz="2000" dirty="0"/>
          </a:p>
          <a:p>
            <a:pPr algn="just" eaLnBrk="1" hangingPunct="1">
              <a:defRPr/>
            </a:pPr>
            <a:r>
              <a:rPr lang="en-US" altLang="en-US" sz="2400" b="0" i="0" dirty="0">
                <a:effectLst>
                  <a:outerShdw blurRad="38100" dist="38100" dir="2700000" algn="tl">
                    <a:srgbClr val="C0C0C0"/>
                  </a:outerShdw>
                </a:effectLst>
              </a:rPr>
              <a:t>Find all multiplicative inverses in Z</a:t>
            </a:r>
            <a:r>
              <a:rPr lang="en-US" altLang="en-US" sz="2400" b="0" i="0" baseline="-20000" dirty="0">
                <a:effectLst>
                  <a:outerShdw blurRad="38100" dist="38100" dir="2700000" algn="tl">
                    <a:srgbClr val="C0C0C0"/>
                  </a:outerShdw>
                </a:effectLst>
              </a:rPr>
              <a:t>10</a:t>
            </a:r>
            <a:endParaRPr lang="en-US" altLang="en-US" sz="2400" b="0" i="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a:extLst>
              <a:ext uri="{FF2B5EF4-FFF2-40B4-BE49-F238E27FC236}">
                <a16:creationId xmlns:a16="http://schemas.microsoft.com/office/drawing/2014/main" id="{AA5784A1-C03A-7383-8FDB-5D08E2FB212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2C01302-FCD9-495A-873B-BA56010E4E48}" type="slidenum">
              <a:rPr lang="en-US" altLang="en-US" i="0" smtClean="0">
                <a:latin typeface="Arial" panose="020B0604020202020204" pitchFamily="34" charset="0"/>
              </a:rPr>
              <a:pPr/>
              <a:t>52</a:t>
            </a:fld>
            <a:endParaRPr lang="en-US" altLang="en-US" i="0">
              <a:latin typeface="Arial" panose="020B0604020202020204" pitchFamily="34" charset="0"/>
            </a:endParaRPr>
          </a:p>
        </p:txBody>
      </p:sp>
      <p:sp>
        <p:nvSpPr>
          <p:cNvPr id="117763" name="Text Box 2">
            <a:extLst>
              <a:ext uri="{FF2B5EF4-FFF2-40B4-BE49-F238E27FC236}">
                <a16:creationId xmlns:a16="http://schemas.microsoft.com/office/drawing/2014/main" id="{5C69CB24-4A82-F5C5-88FE-CDD5917EABB7}"/>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2.24</a:t>
            </a:r>
            <a:endParaRPr lang="en-US" altLang="en-US" sz="2000">
              <a:solidFill>
                <a:schemeClr val="bg1"/>
              </a:solidFill>
            </a:endParaRPr>
          </a:p>
        </p:txBody>
      </p:sp>
      <p:sp>
        <p:nvSpPr>
          <p:cNvPr id="117764" name="Rectangle 3">
            <a:extLst>
              <a:ext uri="{FF2B5EF4-FFF2-40B4-BE49-F238E27FC236}">
                <a16:creationId xmlns:a16="http://schemas.microsoft.com/office/drawing/2014/main" id="{97FE73F8-A2D2-4249-10D9-5F096D0B7B6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5" name="Rectangle 4">
            <a:extLst>
              <a:ext uri="{FF2B5EF4-FFF2-40B4-BE49-F238E27FC236}">
                <a16:creationId xmlns:a16="http://schemas.microsoft.com/office/drawing/2014/main" id="{86797ED0-8509-215A-23B6-1A851630896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6" name="Rectangle 5">
            <a:extLst>
              <a:ext uri="{FF2B5EF4-FFF2-40B4-BE49-F238E27FC236}">
                <a16:creationId xmlns:a16="http://schemas.microsoft.com/office/drawing/2014/main" id="{E0FEB365-461F-52BA-154B-F2F7E8F58A5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7" name="Rectangle 6">
            <a:extLst>
              <a:ext uri="{FF2B5EF4-FFF2-40B4-BE49-F238E27FC236}">
                <a16:creationId xmlns:a16="http://schemas.microsoft.com/office/drawing/2014/main" id="{99D80C06-A7B1-D6B0-BD7F-6E95124680D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8" name="Rectangle 7">
            <a:extLst>
              <a:ext uri="{FF2B5EF4-FFF2-40B4-BE49-F238E27FC236}">
                <a16:creationId xmlns:a16="http://schemas.microsoft.com/office/drawing/2014/main" id="{9CC5E608-6895-BB65-4B6C-278E8F82DCD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9" name="Rectangle 8">
            <a:extLst>
              <a:ext uri="{FF2B5EF4-FFF2-40B4-BE49-F238E27FC236}">
                <a16:creationId xmlns:a16="http://schemas.microsoft.com/office/drawing/2014/main" id="{18BD2178-4C64-1B73-B4D5-4F3230BDA52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70" name="Rectangle 9">
            <a:extLst>
              <a:ext uri="{FF2B5EF4-FFF2-40B4-BE49-F238E27FC236}">
                <a16:creationId xmlns:a16="http://schemas.microsoft.com/office/drawing/2014/main" id="{1B1DD32F-F470-ABD2-95A4-11F60F4D427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71" name="Text Box 10">
            <a:extLst>
              <a:ext uri="{FF2B5EF4-FFF2-40B4-BE49-F238E27FC236}">
                <a16:creationId xmlns:a16="http://schemas.microsoft.com/office/drawing/2014/main" id="{944991D6-1CE5-6163-971F-E6FEC898DB6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6667" name="Rectangle 11">
            <a:extLst>
              <a:ext uri="{FF2B5EF4-FFF2-40B4-BE49-F238E27FC236}">
                <a16:creationId xmlns:a16="http://schemas.microsoft.com/office/drawing/2014/main" id="{2A953CA6-2871-4DA1-AE2B-AFBE1177D7CE}"/>
              </a:ext>
            </a:extLst>
          </p:cNvPr>
          <p:cNvSpPr>
            <a:spLocks noChangeArrowheads="1"/>
          </p:cNvSpPr>
          <p:nvPr/>
        </p:nvSpPr>
        <p:spPr bwMode="auto">
          <a:xfrm>
            <a:off x="304800" y="11430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all multiplicative inverse pairs in Z</a:t>
            </a:r>
            <a:r>
              <a:rPr lang="en-US" altLang="en-US" sz="2400" i="0" baseline="-20000">
                <a:effectLst>
                  <a:outerShdw blurRad="38100" dist="38100" dir="2700000" algn="tl">
                    <a:srgbClr val="C0C0C0"/>
                  </a:outerShdw>
                </a:effectLst>
              </a:rPr>
              <a:t>11</a:t>
            </a:r>
            <a:r>
              <a:rPr lang="en-US" altLang="en-US" sz="2400" i="0">
                <a:effectLst>
                  <a:outerShdw blurRad="38100" dist="38100" dir="2700000" algn="tl">
                    <a:srgbClr val="C0C0C0"/>
                  </a:outerShdw>
                </a:effectLst>
              </a:rPr>
              <a:t>.</a:t>
            </a:r>
          </a:p>
        </p:txBody>
      </p:sp>
      <p:sp>
        <p:nvSpPr>
          <p:cNvPr id="966668" name="Rectangle 12">
            <a:extLst>
              <a:ext uri="{FF2B5EF4-FFF2-40B4-BE49-F238E27FC236}">
                <a16:creationId xmlns:a16="http://schemas.microsoft.com/office/drawing/2014/main" id="{8759C344-315F-29AC-8478-F4D03412039A}"/>
              </a:ext>
            </a:extLst>
          </p:cNvPr>
          <p:cNvSpPr>
            <a:spLocks noChangeArrowheads="1"/>
          </p:cNvSpPr>
          <p:nvPr/>
        </p:nvSpPr>
        <p:spPr bwMode="auto">
          <a:xfrm>
            <a:off x="304800" y="1676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00B6DC44-9ABD-C08C-4374-F7F9EA14D37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43DB262-788F-4259-9D69-FA7507C9B28D}" type="slidenum">
              <a:rPr lang="en-US" altLang="en-US" i="0" smtClean="0">
                <a:latin typeface="Arial" panose="020B0604020202020204" pitchFamily="34" charset="0"/>
              </a:rPr>
              <a:pPr/>
              <a:t>53</a:t>
            </a:fld>
            <a:endParaRPr lang="en-US" altLang="en-US" i="0">
              <a:latin typeface="Arial" panose="020B0604020202020204" pitchFamily="34" charset="0"/>
            </a:endParaRPr>
          </a:p>
        </p:txBody>
      </p:sp>
      <p:sp>
        <p:nvSpPr>
          <p:cNvPr id="119811" name="Rectangle 2">
            <a:extLst>
              <a:ext uri="{FF2B5EF4-FFF2-40B4-BE49-F238E27FC236}">
                <a16:creationId xmlns:a16="http://schemas.microsoft.com/office/drawing/2014/main" id="{39DADF4C-363B-058F-D85F-56C746BA57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2" name="Rectangle 3">
            <a:extLst>
              <a:ext uri="{FF2B5EF4-FFF2-40B4-BE49-F238E27FC236}">
                <a16:creationId xmlns:a16="http://schemas.microsoft.com/office/drawing/2014/main" id="{C94FFF97-BDAF-3678-1C33-EB7582ACABB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3" name="Rectangle 4">
            <a:extLst>
              <a:ext uri="{FF2B5EF4-FFF2-40B4-BE49-F238E27FC236}">
                <a16:creationId xmlns:a16="http://schemas.microsoft.com/office/drawing/2014/main" id="{C497B065-D568-4622-F60C-35515714551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4" name="Rectangle 5">
            <a:extLst>
              <a:ext uri="{FF2B5EF4-FFF2-40B4-BE49-F238E27FC236}">
                <a16:creationId xmlns:a16="http://schemas.microsoft.com/office/drawing/2014/main" id="{824FA528-E85B-0CB9-FB8F-2F848F250A3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5" name="Rectangle 6">
            <a:extLst>
              <a:ext uri="{FF2B5EF4-FFF2-40B4-BE49-F238E27FC236}">
                <a16:creationId xmlns:a16="http://schemas.microsoft.com/office/drawing/2014/main" id="{D9EFB5B0-5363-BFC1-5AC7-34E4E9AE0DE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6" name="Rectangle 7">
            <a:extLst>
              <a:ext uri="{FF2B5EF4-FFF2-40B4-BE49-F238E27FC236}">
                <a16:creationId xmlns:a16="http://schemas.microsoft.com/office/drawing/2014/main" id="{C19659A2-5491-6C6C-4534-954BB69866D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7" name="Rectangle 8">
            <a:extLst>
              <a:ext uri="{FF2B5EF4-FFF2-40B4-BE49-F238E27FC236}">
                <a16:creationId xmlns:a16="http://schemas.microsoft.com/office/drawing/2014/main" id="{7E114902-BF1C-424C-AADA-3B2C0DA123C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8" name="Text Box 9">
            <a:extLst>
              <a:ext uri="{FF2B5EF4-FFF2-40B4-BE49-F238E27FC236}">
                <a16:creationId xmlns:a16="http://schemas.microsoft.com/office/drawing/2014/main" id="{5B0C6A1C-7892-FBD4-6170-A4F9FE3CF39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19819" name="Line 15">
            <a:extLst>
              <a:ext uri="{FF2B5EF4-FFF2-40B4-BE49-F238E27FC236}">
                <a16:creationId xmlns:a16="http://schemas.microsoft.com/office/drawing/2014/main" id="{5EAFE14E-BEA2-34AD-2569-4BD4F2ED01EE}"/>
              </a:ext>
            </a:extLst>
          </p:cNvPr>
          <p:cNvSpPr>
            <a:spLocks noChangeShapeType="1"/>
          </p:cNvSpPr>
          <p:nvPr/>
        </p:nvSpPr>
        <p:spPr bwMode="auto">
          <a:xfrm>
            <a:off x="6096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6">
            <a:extLst>
              <a:ext uri="{FF2B5EF4-FFF2-40B4-BE49-F238E27FC236}">
                <a16:creationId xmlns:a16="http://schemas.microsoft.com/office/drawing/2014/main" id="{38695308-AFCF-9E9F-8693-6051E8FA996F}"/>
              </a:ext>
            </a:extLst>
          </p:cNvPr>
          <p:cNvSpPr>
            <a:spLocks noChangeShapeType="1"/>
          </p:cNvSpPr>
          <p:nvPr/>
        </p:nvSpPr>
        <p:spPr bwMode="auto">
          <a:xfrm>
            <a:off x="660971" y="3581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Rectangle 17">
            <a:extLst>
              <a:ext uri="{FF2B5EF4-FFF2-40B4-BE49-F238E27FC236}">
                <a16:creationId xmlns:a16="http://schemas.microsoft.com/office/drawing/2014/main" id="{EB0A7F02-680E-4785-65E4-655B6FBF4F06}"/>
              </a:ext>
            </a:extLst>
          </p:cNvPr>
          <p:cNvSpPr>
            <a:spLocks noChangeArrowheads="1"/>
          </p:cNvSpPr>
          <p:nvPr/>
        </p:nvSpPr>
        <p:spPr bwMode="auto">
          <a:xfrm>
            <a:off x="647700" y="2424113"/>
            <a:ext cx="8077200" cy="107721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Times" panose="02020603050405020304" pitchFamily="18" charset="0"/>
                <a:cs typeface="Times" panose="02020603050405020304" pitchFamily="18" charset="0"/>
              </a:rPr>
              <a:t>An integer a </a:t>
            </a:r>
            <a:r>
              <a:rPr lang="en-US" altLang="en-US" sz="3200" i="0" dirty="0">
                <a:latin typeface="Times" panose="02020603050405020304" pitchFamily="18" charset="0"/>
                <a:cs typeface="Times" panose="02020603050405020304" pitchFamily="18" charset="0"/>
              </a:rPr>
              <a:t>has a multiplicative inverse modulo </a:t>
            </a:r>
            <a:r>
              <a:rPr lang="en-US" altLang="en-US" sz="3200" dirty="0">
                <a:latin typeface="Times" panose="02020603050405020304" pitchFamily="18" charset="0"/>
                <a:cs typeface="Times" panose="02020603050405020304" pitchFamily="18" charset="0"/>
              </a:rPr>
              <a:t>n </a:t>
            </a:r>
            <a:r>
              <a:rPr lang="en-US" altLang="en-US" sz="3200" i="0" dirty="0">
                <a:latin typeface="Times" panose="02020603050405020304" pitchFamily="18" charset="0"/>
                <a:cs typeface="Times" panose="02020603050405020304" pitchFamily="18" charset="0"/>
              </a:rPr>
              <a:t>if and only if </a:t>
            </a:r>
            <a:r>
              <a:rPr lang="en-US" altLang="en-US" sz="3200" dirty="0">
                <a:latin typeface="Times" panose="02020603050405020304" pitchFamily="18" charset="0"/>
                <a:cs typeface="Times" panose="02020603050405020304" pitchFamily="18" charset="0"/>
              </a:rPr>
              <a:t>a</a:t>
            </a:r>
            <a:r>
              <a:rPr lang="en-US" altLang="en-US" sz="3200" i="0" dirty="0">
                <a:latin typeface="Times" panose="02020603050405020304" pitchFamily="18" charset="0"/>
                <a:cs typeface="Times" panose="02020603050405020304" pitchFamily="18" charset="0"/>
              </a:rPr>
              <a:t> is coprime to</a:t>
            </a:r>
            <a:r>
              <a:rPr lang="en-US" altLang="en-US" sz="3200" dirty="0">
                <a:latin typeface="Times" panose="02020603050405020304" pitchFamily="18" charset="0"/>
                <a:cs typeface="Times" panose="02020603050405020304" pitchFamily="18" charset="0"/>
              </a:rPr>
              <a:t> n.</a:t>
            </a:r>
          </a:p>
        </p:txBody>
      </p:sp>
      <p:grpSp>
        <p:nvGrpSpPr>
          <p:cNvPr id="119822" name="Group 18">
            <a:extLst>
              <a:ext uri="{FF2B5EF4-FFF2-40B4-BE49-F238E27FC236}">
                <a16:creationId xmlns:a16="http://schemas.microsoft.com/office/drawing/2014/main" id="{109E0DAF-F577-DADF-4B5B-62BADE3F8432}"/>
              </a:ext>
            </a:extLst>
          </p:cNvPr>
          <p:cNvGrpSpPr>
            <a:grpSpLocks/>
          </p:cNvGrpSpPr>
          <p:nvPr/>
        </p:nvGrpSpPr>
        <p:grpSpPr bwMode="auto">
          <a:xfrm>
            <a:off x="655638" y="1752600"/>
            <a:ext cx="1143000" cy="566738"/>
            <a:chOff x="1200" y="1248"/>
            <a:chExt cx="720" cy="357"/>
          </a:xfrm>
        </p:grpSpPr>
        <p:pic>
          <p:nvPicPr>
            <p:cNvPr id="119823" name="Picture 19">
              <a:extLst>
                <a:ext uri="{FF2B5EF4-FFF2-40B4-BE49-F238E27FC236}">
                  <a16:creationId xmlns:a16="http://schemas.microsoft.com/office/drawing/2014/main" id="{3E221E77-1312-2B21-74EC-C67600DFA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4" name="Text Box 20">
              <a:extLst>
                <a:ext uri="{FF2B5EF4-FFF2-40B4-BE49-F238E27FC236}">
                  <a16:creationId xmlns:a16="http://schemas.microsoft.com/office/drawing/2014/main" id="{7675DAE4-A8BB-345C-FC01-9E58FAE9E3B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Tree>
    <p:extLst>
      <p:ext uri="{BB962C8B-B14F-4D97-AF65-F5344CB8AC3E}">
        <p14:creationId xmlns:p14="http://schemas.microsoft.com/office/powerpoint/2010/main" val="1564548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00B6DC44-9ABD-C08C-4374-F7F9EA14D37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43DB262-788F-4259-9D69-FA7507C9B28D}" type="slidenum">
              <a:rPr lang="en-US" altLang="en-US" i="0" smtClean="0">
                <a:latin typeface="Arial" panose="020B0604020202020204" pitchFamily="34" charset="0"/>
              </a:rPr>
              <a:pPr/>
              <a:t>54</a:t>
            </a:fld>
            <a:endParaRPr lang="en-US" altLang="en-US" i="0">
              <a:latin typeface="Arial" panose="020B0604020202020204" pitchFamily="34" charset="0"/>
            </a:endParaRPr>
          </a:p>
        </p:txBody>
      </p:sp>
      <p:sp>
        <p:nvSpPr>
          <p:cNvPr id="119811" name="Rectangle 2">
            <a:extLst>
              <a:ext uri="{FF2B5EF4-FFF2-40B4-BE49-F238E27FC236}">
                <a16:creationId xmlns:a16="http://schemas.microsoft.com/office/drawing/2014/main" id="{39DADF4C-363B-058F-D85F-56C746BA57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2" name="Rectangle 3">
            <a:extLst>
              <a:ext uri="{FF2B5EF4-FFF2-40B4-BE49-F238E27FC236}">
                <a16:creationId xmlns:a16="http://schemas.microsoft.com/office/drawing/2014/main" id="{C94FFF97-BDAF-3678-1C33-EB7582ACABB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3" name="Rectangle 4">
            <a:extLst>
              <a:ext uri="{FF2B5EF4-FFF2-40B4-BE49-F238E27FC236}">
                <a16:creationId xmlns:a16="http://schemas.microsoft.com/office/drawing/2014/main" id="{C497B065-D568-4622-F60C-35515714551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4" name="Rectangle 5">
            <a:extLst>
              <a:ext uri="{FF2B5EF4-FFF2-40B4-BE49-F238E27FC236}">
                <a16:creationId xmlns:a16="http://schemas.microsoft.com/office/drawing/2014/main" id="{824FA528-E85B-0CB9-FB8F-2F848F250A3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5" name="Rectangle 6">
            <a:extLst>
              <a:ext uri="{FF2B5EF4-FFF2-40B4-BE49-F238E27FC236}">
                <a16:creationId xmlns:a16="http://schemas.microsoft.com/office/drawing/2014/main" id="{D9EFB5B0-5363-BFC1-5AC7-34E4E9AE0DE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6" name="Rectangle 7">
            <a:extLst>
              <a:ext uri="{FF2B5EF4-FFF2-40B4-BE49-F238E27FC236}">
                <a16:creationId xmlns:a16="http://schemas.microsoft.com/office/drawing/2014/main" id="{C19659A2-5491-6C6C-4534-954BB69866D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7" name="Rectangle 8">
            <a:extLst>
              <a:ext uri="{FF2B5EF4-FFF2-40B4-BE49-F238E27FC236}">
                <a16:creationId xmlns:a16="http://schemas.microsoft.com/office/drawing/2014/main" id="{7E114902-BF1C-424C-AADA-3B2C0DA123C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8" name="Text Box 9">
            <a:extLst>
              <a:ext uri="{FF2B5EF4-FFF2-40B4-BE49-F238E27FC236}">
                <a16:creationId xmlns:a16="http://schemas.microsoft.com/office/drawing/2014/main" id="{5B0C6A1C-7892-FBD4-6170-A4F9FE3CF39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19819" name="Line 15">
            <a:extLst>
              <a:ext uri="{FF2B5EF4-FFF2-40B4-BE49-F238E27FC236}">
                <a16:creationId xmlns:a16="http://schemas.microsoft.com/office/drawing/2014/main" id="{5EAFE14E-BEA2-34AD-2569-4BD4F2ED01EE}"/>
              </a:ext>
            </a:extLst>
          </p:cNvPr>
          <p:cNvSpPr>
            <a:spLocks noChangeShapeType="1"/>
          </p:cNvSpPr>
          <p:nvPr/>
        </p:nvSpPr>
        <p:spPr bwMode="auto">
          <a:xfrm>
            <a:off x="6096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6">
            <a:extLst>
              <a:ext uri="{FF2B5EF4-FFF2-40B4-BE49-F238E27FC236}">
                <a16:creationId xmlns:a16="http://schemas.microsoft.com/office/drawing/2014/main" id="{38695308-AFCF-9E9F-8693-6051E8FA996F}"/>
              </a:ext>
            </a:extLst>
          </p:cNvPr>
          <p:cNvSpPr>
            <a:spLocks noChangeShapeType="1"/>
          </p:cNvSpPr>
          <p:nvPr/>
        </p:nvSpPr>
        <p:spPr bwMode="auto">
          <a:xfrm>
            <a:off x="609600" y="4572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Rectangle 17">
            <a:extLst>
              <a:ext uri="{FF2B5EF4-FFF2-40B4-BE49-F238E27FC236}">
                <a16:creationId xmlns:a16="http://schemas.microsoft.com/office/drawing/2014/main" id="{EB0A7F02-680E-4785-65E4-655B6FBF4F06}"/>
              </a:ext>
            </a:extLst>
          </p:cNvPr>
          <p:cNvSpPr>
            <a:spLocks noChangeArrowheads="1"/>
          </p:cNvSpPr>
          <p:nvPr/>
        </p:nvSpPr>
        <p:spPr bwMode="auto">
          <a:xfrm>
            <a:off x="647700" y="2424113"/>
            <a:ext cx="8077200" cy="206210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Arial" panose="020B0604020202020204" pitchFamily="34" charset="0"/>
              </a:rPr>
              <a:t>The extended Euclidean algorithm finds the multiplicative inverses of b in Z</a:t>
            </a:r>
            <a:r>
              <a:rPr lang="en-US" altLang="en-US" sz="3200" baseline="-18000" dirty="0">
                <a:latin typeface="Arial" panose="020B0604020202020204" pitchFamily="34" charset="0"/>
              </a:rPr>
              <a:t>n</a:t>
            </a:r>
            <a:r>
              <a:rPr lang="en-US" altLang="en-US" sz="3200" dirty="0">
                <a:latin typeface="Arial" panose="020B0604020202020204" pitchFamily="34" charset="0"/>
              </a:rPr>
              <a:t> when n and b are given and </a:t>
            </a:r>
          </a:p>
          <a:p>
            <a:pPr algn="ctr"/>
            <a:r>
              <a:rPr lang="en-US" altLang="en-US" sz="3200" dirty="0" err="1">
                <a:latin typeface="Arial" panose="020B0604020202020204" pitchFamily="34" charset="0"/>
              </a:rPr>
              <a:t>gcd</a:t>
            </a:r>
            <a:r>
              <a:rPr lang="en-US" altLang="en-US" sz="3200" dirty="0">
                <a:latin typeface="Arial" panose="020B0604020202020204" pitchFamily="34" charset="0"/>
              </a:rPr>
              <a:t> (n, b) = 1.</a:t>
            </a:r>
          </a:p>
        </p:txBody>
      </p:sp>
      <p:grpSp>
        <p:nvGrpSpPr>
          <p:cNvPr id="119822" name="Group 18">
            <a:extLst>
              <a:ext uri="{FF2B5EF4-FFF2-40B4-BE49-F238E27FC236}">
                <a16:creationId xmlns:a16="http://schemas.microsoft.com/office/drawing/2014/main" id="{109E0DAF-F577-DADF-4B5B-62BADE3F8432}"/>
              </a:ext>
            </a:extLst>
          </p:cNvPr>
          <p:cNvGrpSpPr>
            <a:grpSpLocks/>
          </p:cNvGrpSpPr>
          <p:nvPr/>
        </p:nvGrpSpPr>
        <p:grpSpPr bwMode="auto">
          <a:xfrm>
            <a:off x="655638" y="1752600"/>
            <a:ext cx="1143000" cy="566738"/>
            <a:chOff x="1200" y="1248"/>
            <a:chExt cx="720" cy="357"/>
          </a:xfrm>
        </p:grpSpPr>
        <p:pic>
          <p:nvPicPr>
            <p:cNvPr id="119823" name="Picture 19">
              <a:extLst>
                <a:ext uri="{FF2B5EF4-FFF2-40B4-BE49-F238E27FC236}">
                  <a16:creationId xmlns:a16="http://schemas.microsoft.com/office/drawing/2014/main" id="{3E221E77-1312-2B21-74EC-C67600DFA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4" name="Text Box 20">
              <a:extLst>
                <a:ext uri="{FF2B5EF4-FFF2-40B4-BE49-F238E27FC236}">
                  <a16:creationId xmlns:a16="http://schemas.microsoft.com/office/drawing/2014/main" id="{7675DAE4-A8BB-345C-FC01-9E58FAE9E3B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
        <p:nvSpPr>
          <p:cNvPr id="3" name="TextBox 2">
            <a:extLst>
              <a:ext uri="{FF2B5EF4-FFF2-40B4-BE49-F238E27FC236}">
                <a16:creationId xmlns:a16="http://schemas.microsoft.com/office/drawing/2014/main" id="{29CA7DEE-791A-A274-8416-74C5377DF7F4}"/>
              </a:ext>
            </a:extLst>
          </p:cNvPr>
          <p:cNvSpPr txBox="1"/>
          <p:nvPr/>
        </p:nvSpPr>
        <p:spPr>
          <a:xfrm>
            <a:off x="584076" y="4846617"/>
            <a:ext cx="4577136" cy="369332"/>
          </a:xfrm>
          <a:prstGeom prst="rect">
            <a:avLst/>
          </a:prstGeom>
          <a:noFill/>
        </p:spPr>
        <p:txBody>
          <a:bodyPr wrap="square">
            <a:spAutoFit/>
          </a:bodyPr>
          <a:lstStyle/>
          <a:p>
            <a:r>
              <a:rPr lang="en-US" altLang="en-US" sz="1800" dirty="0">
                <a:latin typeface="Arial" panose="020B0604020202020204" pitchFamily="34" charset="0"/>
              </a:rPr>
              <a:t>How?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53EC59A3-59DB-AEA4-8CA4-55AEEC8BAA7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C667DCC-8CEA-4C35-8C83-D5214782442F}" type="slidenum">
              <a:rPr lang="en-US" altLang="en-US" i="0" smtClean="0">
                <a:latin typeface="Arial" panose="020B0604020202020204" pitchFamily="34" charset="0"/>
              </a:rPr>
              <a:pPr/>
              <a:t>55</a:t>
            </a:fld>
            <a:endParaRPr lang="en-US" altLang="en-US" i="0">
              <a:latin typeface="Arial" panose="020B0604020202020204" pitchFamily="34" charset="0"/>
            </a:endParaRPr>
          </a:p>
        </p:txBody>
      </p:sp>
      <p:sp>
        <p:nvSpPr>
          <p:cNvPr id="121859" name="Rectangle 3">
            <a:extLst>
              <a:ext uri="{FF2B5EF4-FFF2-40B4-BE49-F238E27FC236}">
                <a16:creationId xmlns:a16="http://schemas.microsoft.com/office/drawing/2014/main" id="{5B70E647-2A88-4673-8CA9-0B688C8D6B9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0" name="Rectangle 4">
            <a:extLst>
              <a:ext uri="{FF2B5EF4-FFF2-40B4-BE49-F238E27FC236}">
                <a16:creationId xmlns:a16="http://schemas.microsoft.com/office/drawing/2014/main" id="{45B76461-AA68-0E89-9D20-816CD630A10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1" name="Rectangle 5">
            <a:extLst>
              <a:ext uri="{FF2B5EF4-FFF2-40B4-BE49-F238E27FC236}">
                <a16:creationId xmlns:a16="http://schemas.microsoft.com/office/drawing/2014/main" id="{D9F979CE-9949-7B29-4FB5-23323E547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2" name="Rectangle 6">
            <a:extLst>
              <a:ext uri="{FF2B5EF4-FFF2-40B4-BE49-F238E27FC236}">
                <a16:creationId xmlns:a16="http://schemas.microsoft.com/office/drawing/2014/main" id="{09247FD3-9A21-04BA-E513-2F607077894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3" name="Rectangle 7">
            <a:extLst>
              <a:ext uri="{FF2B5EF4-FFF2-40B4-BE49-F238E27FC236}">
                <a16:creationId xmlns:a16="http://schemas.microsoft.com/office/drawing/2014/main" id="{F3D103B9-BD48-386B-67C8-2D21FE2253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4" name="Rectangle 8">
            <a:extLst>
              <a:ext uri="{FF2B5EF4-FFF2-40B4-BE49-F238E27FC236}">
                <a16:creationId xmlns:a16="http://schemas.microsoft.com/office/drawing/2014/main" id="{09DAB003-B814-6421-7489-8A08DC25898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5" name="Rectangle 9">
            <a:extLst>
              <a:ext uri="{FF2B5EF4-FFF2-40B4-BE49-F238E27FC236}">
                <a16:creationId xmlns:a16="http://schemas.microsoft.com/office/drawing/2014/main" id="{943CFDCC-CB53-9FC4-0E30-BBC81713DE3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6" name="Text Box 10">
            <a:extLst>
              <a:ext uri="{FF2B5EF4-FFF2-40B4-BE49-F238E27FC236}">
                <a16:creationId xmlns:a16="http://schemas.microsoft.com/office/drawing/2014/main" id="{B37C8E2D-0DB3-596B-1438-BE49B8AF55A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21868" name="Text Box 16">
            <a:extLst>
              <a:ext uri="{FF2B5EF4-FFF2-40B4-BE49-F238E27FC236}">
                <a16:creationId xmlns:a16="http://schemas.microsoft.com/office/drawing/2014/main" id="{305F868E-C362-7437-B471-62AF0523E12E}"/>
              </a:ext>
            </a:extLst>
          </p:cNvPr>
          <p:cNvSpPr txBox="1">
            <a:spLocks noChangeArrowheads="1"/>
          </p:cNvSpPr>
          <p:nvPr/>
        </p:nvSpPr>
        <p:spPr bwMode="auto">
          <a:xfrm>
            <a:off x="990600" y="533400"/>
            <a:ext cx="597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2.15  </a:t>
            </a:r>
            <a:r>
              <a:rPr lang="en-US" altLang="en-US" sz="2000"/>
              <a:t>Using extended Euclidean algorithm to </a:t>
            </a:r>
            <a:br>
              <a:rPr lang="en-US" altLang="en-US" sz="2000"/>
            </a:br>
            <a:r>
              <a:rPr lang="en-US" altLang="en-US" sz="2000"/>
              <a:t>                          find multiplicative inverse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9B3B38FE-374A-1D01-2A01-5381AB89C41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809804A-B6EE-477D-BFA3-CC38A5E6763B}" type="slidenum">
              <a:rPr lang="en-US" altLang="en-US" i="0" smtClean="0">
                <a:latin typeface="Arial" panose="020B0604020202020204" pitchFamily="34" charset="0"/>
              </a:rPr>
              <a:pPr/>
              <a:t>56</a:t>
            </a:fld>
            <a:endParaRPr lang="en-US" altLang="en-US" i="0">
              <a:latin typeface="Arial" panose="020B0604020202020204" pitchFamily="34" charset="0"/>
            </a:endParaRPr>
          </a:p>
        </p:txBody>
      </p:sp>
      <p:sp>
        <p:nvSpPr>
          <p:cNvPr id="123907" name="Text Box 2">
            <a:extLst>
              <a:ext uri="{FF2B5EF4-FFF2-40B4-BE49-F238E27FC236}">
                <a16:creationId xmlns:a16="http://schemas.microsoft.com/office/drawing/2014/main" id="{B6832DCD-EDDC-4D15-2075-C62E9F40AE4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2.25</a:t>
            </a:r>
            <a:endParaRPr lang="en-US" altLang="en-US" sz="2000">
              <a:solidFill>
                <a:schemeClr val="bg1"/>
              </a:solidFill>
            </a:endParaRPr>
          </a:p>
        </p:txBody>
      </p:sp>
      <p:sp>
        <p:nvSpPr>
          <p:cNvPr id="123908" name="Rectangle 3">
            <a:extLst>
              <a:ext uri="{FF2B5EF4-FFF2-40B4-BE49-F238E27FC236}">
                <a16:creationId xmlns:a16="http://schemas.microsoft.com/office/drawing/2014/main" id="{5962EF1C-9657-0FF4-9ED5-D2BFD819F18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09" name="Rectangle 4">
            <a:extLst>
              <a:ext uri="{FF2B5EF4-FFF2-40B4-BE49-F238E27FC236}">
                <a16:creationId xmlns:a16="http://schemas.microsoft.com/office/drawing/2014/main" id="{1D209544-A552-7989-D159-E74DE53905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0" name="Rectangle 5">
            <a:extLst>
              <a:ext uri="{FF2B5EF4-FFF2-40B4-BE49-F238E27FC236}">
                <a16:creationId xmlns:a16="http://schemas.microsoft.com/office/drawing/2014/main" id="{F32362AC-5CF2-34D1-56BA-2C194121B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1" name="Rectangle 6">
            <a:extLst>
              <a:ext uri="{FF2B5EF4-FFF2-40B4-BE49-F238E27FC236}">
                <a16:creationId xmlns:a16="http://schemas.microsoft.com/office/drawing/2014/main" id="{11FD2035-8292-8A4F-A4DA-8BFEC76844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2" name="Rectangle 7">
            <a:extLst>
              <a:ext uri="{FF2B5EF4-FFF2-40B4-BE49-F238E27FC236}">
                <a16:creationId xmlns:a16="http://schemas.microsoft.com/office/drawing/2014/main" id="{51C1520B-D474-FC8C-4C08-7C231E17100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3" name="Rectangle 8">
            <a:extLst>
              <a:ext uri="{FF2B5EF4-FFF2-40B4-BE49-F238E27FC236}">
                <a16:creationId xmlns:a16="http://schemas.microsoft.com/office/drawing/2014/main" id="{1931D713-21D5-82C8-82D3-B80D1B741D3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4" name="Rectangle 9">
            <a:extLst>
              <a:ext uri="{FF2B5EF4-FFF2-40B4-BE49-F238E27FC236}">
                <a16:creationId xmlns:a16="http://schemas.microsoft.com/office/drawing/2014/main" id="{A44410EB-FAEF-E8CA-4B49-F5E4D12FB10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5" name="Text Box 10">
            <a:extLst>
              <a:ext uri="{FF2B5EF4-FFF2-40B4-BE49-F238E27FC236}">
                <a16:creationId xmlns:a16="http://schemas.microsoft.com/office/drawing/2014/main" id="{25E13645-8C9A-881A-DA20-967F0D310EC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6907" name="Rectangle 11">
            <a:extLst>
              <a:ext uri="{FF2B5EF4-FFF2-40B4-BE49-F238E27FC236}">
                <a16:creationId xmlns:a16="http://schemas.microsoft.com/office/drawing/2014/main" id="{79790C2A-2F07-CEA6-EA98-AF4D6F59D9AB}"/>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11 in Z</a:t>
            </a:r>
            <a:r>
              <a:rPr lang="en-US" altLang="en-US" sz="2400" i="0" baseline="-20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76908" name="Rectangle 12">
            <a:extLst>
              <a:ext uri="{FF2B5EF4-FFF2-40B4-BE49-F238E27FC236}">
                <a16:creationId xmlns:a16="http://schemas.microsoft.com/office/drawing/2014/main" id="{94087C6B-3DE4-48A0-B89A-BFAFA2F1A159}"/>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53EC59A3-59DB-AEA4-8CA4-55AEEC8BAA7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C667DCC-8CEA-4C35-8C83-D5214782442F}" type="slidenum">
              <a:rPr lang="en-US" altLang="en-US" i="0" smtClean="0">
                <a:latin typeface="Arial" panose="020B0604020202020204" pitchFamily="34" charset="0"/>
              </a:rPr>
              <a:pPr/>
              <a:t>57</a:t>
            </a:fld>
            <a:endParaRPr lang="en-US" altLang="en-US" i="0">
              <a:latin typeface="Arial" panose="020B0604020202020204" pitchFamily="34" charset="0"/>
            </a:endParaRPr>
          </a:p>
        </p:txBody>
      </p:sp>
      <p:sp>
        <p:nvSpPr>
          <p:cNvPr id="121859" name="Rectangle 3">
            <a:extLst>
              <a:ext uri="{FF2B5EF4-FFF2-40B4-BE49-F238E27FC236}">
                <a16:creationId xmlns:a16="http://schemas.microsoft.com/office/drawing/2014/main" id="{5B70E647-2A88-4673-8CA9-0B688C8D6B9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0" name="Rectangle 4">
            <a:extLst>
              <a:ext uri="{FF2B5EF4-FFF2-40B4-BE49-F238E27FC236}">
                <a16:creationId xmlns:a16="http://schemas.microsoft.com/office/drawing/2014/main" id="{45B76461-AA68-0E89-9D20-816CD630A10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1" name="Rectangle 5">
            <a:extLst>
              <a:ext uri="{FF2B5EF4-FFF2-40B4-BE49-F238E27FC236}">
                <a16:creationId xmlns:a16="http://schemas.microsoft.com/office/drawing/2014/main" id="{D9F979CE-9949-7B29-4FB5-23323E547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2" name="Rectangle 6">
            <a:extLst>
              <a:ext uri="{FF2B5EF4-FFF2-40B4-BE49-F238E27FC236}">
                <a16:creationId xmlns:a16="http://schemas.microsoft.com/office/drawing/2014/main" id="{09247FD3-9A21-04BA-E513-2F607077894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3" name="Rectangle 7">
            <a:extLst>
              <a:ext uri="{FF2B5EF4-FFF2-40B4-BE49-F238E27FC236}">
                <a16:creationId xmlns:a16="http://schemas.microsoft.com/office/drawing/2014/main" id="{F3D103B9-BD48-386B-67C8-2D21FE2253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4" name="Rectangle 8">
            <a:extLst>
              <a:ext uri="{FF2B5EF4-FFF2-40B4-BE49-F238E27FC236}">
                <a16:creationId xmlns:a16="http://schemas.microsoft.com/office/drawing/2014/main" id="{09DAB003-B814-6421-7489-8A08DC25898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5" name="Rectangle 9">
            <a:extLst>
              <a:ext uri="{FF2B5EF4-FFF2-40B4-BE49-F238E27FC236}">
                <a16:creationId xmlns:a16="http://schemas.microsoft.com/office/drawing/2014/main" id="{943CFDCC-CB53-9FC4-0E30-BBC81713DE3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6" name="Text Box 10">
            <a:extLst>
              <a:ext uri="{FF2B5EF4-FFF2-40B4-BE49-F238E27FC236}">
                <a16:creationId xmlns:a16="http://schemas.microsoft.com/office/drawing/2014/main" id="{B37C8E2D-0DB3-596B-1438-BE49B8AF55A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21868" name="Text Box 16">
            <a:extLst>
              <a:ext uri="{FF2B5EF4-FFF2-40B4-BE49-F238E27FC236}">
                <a16:creationId xmlns:a16="http://schemas.microsoft.com/office/drawing/2014/main" id="{305F868E-C362-7437-B471-62AF0523E12E}"/>
              </a:ext>
            </a:extLst>
          </p:cNvPr>
          <p:cNvSpPr txBox="1">
            <a:spLocks noChangeArrowheads="1"/>
          </p:cNvSpPr>
          <p:nvPr/>
        </p:nvSpPr>
        <p:spPr bwMode="auto">
          <a:xfrm>
            <a:off x="990600" y="533400"/>
            <a:ext cx="597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2.15  </a:t>
            </a:r>
            <a:r>
              <a:rPr lang="en-US" altLang="en-US" sz="2000"/>
              <a:t>Using extended Euclidean algorithm to </a:t>
            </a:r>
            <a:br>
              <a:rPr lang="en-US" altLang="en-US" sz="2000"/>
            </a:br>
            <a:r>
              <a:rPr lang="en-US" altLang="en-US" sz="2000"/>
              <a:t>                          find multiplicative inverse</a:t>
            </a:r>
          </a:p>
        </p:txBody>
      </p:sp>
      <p:pic>
        <p:nvPicPr>
          <p:cNvPr id="3" name="Picture 2" descr="A diagram of a algorithm&#10;&#10;AI-generated content may be incorrect.">
            <a:extLst>
              <a:ext uri="{FF2B5EF4-FFF2-40B4-BE49-F238E27FC236}">
                <a16:creationId xmlns:a16="http://schemas.microsoft.com/office/drawing/2014/main" id="{A785EB98-C205-B6F2-69E7-14EB702F9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441450"/>
            <a:ext cx="7772400" cy="394288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9B3B38FE-374A-1D01-2A01-5381AB89C41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809804A-B6EE-477D-BFA3-CC38A5E6763B}" type="slidenum">
              <a:rPr lang="en-US" altLang="en-US" i="0" smtClean="0">
                <a:latin typeface="Arial" panose="020B0604020202020204" pitchFamily="34" charset="0"/>
              </a:rPr>
              <a:pPr/>
              <a:t>58</a:t>
            </a:fld>
            <a:endParaRPr lang="en-US" altLang="en-US" i="0">
              <a:latin typeface="Arial" panose="020B0604020202020204" pitchFamily="34" charset="0"/>
            </a:endParaRPr>
          </a:p>
        </p:txBody>
      </p:sp>
      <p:sp>
        <p:nvSpPr>
          <p:cNvPr id="123907" name="Text Box 2">
            <a:extLst>
              <a:ext uri="{FF2B5EF4-FFF2-40B4-BE49-F238E27FC236}">
                <a16:creationId xmlns:a16="http://schemas.microsoft.com/office/drawing/2014/main" id="{B6832DCD-EDDC-4D15-2075-C62E9F40AE4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2.25</a:t>
            </a:r>
            <a:endParaRPr lang="en-US" altLang="en-US" sz="2000">
              <a:solidFill>
                <a:schemeClr val="bg1"/>
              </a:solidFill>
            </a:endParaRPr>
          </a:p>
        </p:txBody>
      </p:sp>
      <p:sp>
        <p:nvSpPr>
          <p:cNvPr id="123908" name="Rectangle 3">
            <a:extLst>
              <a:ext uri="{FF2B5EF4-FFF2-40B4-BE49-F238E27FC236}">
                <a16:creationId xmlns:a16="http://schemas.microsoft.com/office/drawing/2014/main" id="{5962EF1C-9657-0FF4-9ED5-D2BFD819F18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09" name="Rectangle 4">
            <a:extLst>
              <a:ext uri="{FF2B5EF4-FFF2-40B4-BE49-F238E27FC236}">
                <a16:creationId xmlns:a16="http://schemas.microsoft.com/office/drawing/2014/main" id="{1D209544-A552-7989-D159-E74DE53905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0" name="Rectangle 5">
            <a:extLst>
              <a:ext uri="{FF2B5EF4-FFF2-40B4-BE49-F238E27FC236}">
                <a16:creationId xmlns:a16="http://schemas.microsoft.com/office/drawing/2014/main" id="{F32362AC-5CF2-34D1-56BA-2C194121B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1" name="Rectangle 6">
            <a:extLst>
              <a:ext uri="{FF2B5EF4-FFF2-40B4-BE49-F238E27FC236}">
                <a16:creationId xmlns:a16="http://schemas.microsoft.com/office/drawing/2014/main" id="{11FD2035-8292-8A4F-A4DA-8BFEC76844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2" name="Rectangle 7">
            <a:extLst>
              <a:ext uri="{FF2B5EF4-FFF2-40B4-BE49-F238E27FC236}">
                <a16:creationId xmlns:a16="http://schemas.microsoft.com/office/drawing/2014/main" id="{51C1520B-D474-FC8C-4C08-7C231E17100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3" name="Rectangle 8">
            <a:extLst>
              <a:ext uri="{FF2B5EF4-FFF2-40B4-BE49-F238E27FC236}">
                <a16:creationId xmlns:a16="http://schemas.microsoft.com/office/drawing/2014/main" id="{1931D713-21D5-82C8-82D3-B80D1B741D3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4" name="Rectangle 9">
            <a:extLst>
              <a:ext uri="{FF2B5EF4-FFF2-40B4-BE49-F238E27FC236}">
                <a16:creationId xmlns:a16="http://schemas.microsoft.com/office/drawing/2014/main" id="{A44410EB-FAEF-E8CA-4B49-F5E4D12FB10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5" name="Text Box 10">
            <a:extLst>
              <a:ext uri="{FF2B5EF4-FFF2-40B4-BE49-F238E27FC236}">
                <a16:creationId xmlns:a16="http://schemas.microsoft.com/office/drawing/2014/main" id="{25E13645-8C9A-881A-DA20-967F0D310EC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6907" name="Rectangle 11">
            <a:extLst>
              <a:ext uri="{FF2B5EF4-FFF2-40B4-BE49-F238E27FC236}">
                <a16:creationId xmlns:a16="http://schemas.microsoft.com/office/drawing/2014/main" id="{79790C2A-2F07-CEA6-EA98-AF4D6F59D9AB}"/>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11 in Z</a:t>
            </a:r>
            <a:r>
              <a:rPr lang="en-US" altLang="en-US" sz="2400" i="0" baseline="-20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76908" name="Rectangle 12">
            <a:extLst>
              <a:ext uri="{FF2B5EF4-FFF2-40B4-BE49-F238E27FC236}">
                <a16:creationId xmlns:a16="http://schemas.microsoft.com/office/drawing/2014/main" id="{94087C6B-3DE4-48A0-B89A-BFAFA2F1A159}"/>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3" name="Picture 2" descr="A table with numbers and symbols&#10;&#10;AI-generated content may be incorrect.">
            <a:extLst>
              <a:ext uri="{FF2B5EF4-FFF2-40B4-BE49-F238E27FC236}">
                <a16:creationId xmlns:a16="http://schemas.microsoft.com/office/drawing/2014/main" id="{9E163725-B29D-9E04-1216-5B4CB4487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13" y="2540000"/>
            <a:ext cx="6908800" cy="3378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1">
            <a:extLst>
              <a:ext uri="{FF2B5EF4-FFF2-40B4-BE49-F238E27FC236}">
                <a16:creationId xmlns:a16="http://schemas.microsoft.com/office/drawing/2014/main" id="{097CDD4A-BE88-A196-F5B2-A3446236219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A1CF642F-67E8-48A3-8111-A0637D0B3503}" type="slidenum">
              <a:rPr lang="en-US" altLang="en-US" i="0" smtClean="0">
                <a:latin typeface="Arial" panose="020B0604020202020204" pitchFamily="34" charset="0"/>
              </a:rPr>
              <a:pPr/>
              <a:t>59</a:t>
            </a:fld>
            <a:endParaRPr lang="en-US" altLang="en-US" i="0">
              <a:latin typeface="Arial" panose="020B0604020202020204" pitchFamily="34" charset="0"/>
            </a:endParaRPr>
          </a:p>
        </p:txBody>
      </p:sp>
      <p:sp>
        <p:nvSpPr>
          <p:cNvPr id="125955" name="Text Box 2">
            <a:extLst>
              <a:ext uri="{FF2B5EF4-FFF2-40B4-BE49-F238E27FC236}">
                <a16:creationId xmlns:a16="http://schemas.microsoft.com/office/drawing/2014/main" id="{FC15A520-603F-1C43-17ED-FFC7956A25A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2.26</a:t>
            </a:r>
            <a:endParaRPr lang="en-US" altLang="en-US" sz="2000">
              <a:solidFill>
                <a:schemeClr val="bg1"/>
              </a:solidFill>
            </a:endParaRPr>
          </a:p>
        </p:txBody>
      </p:sp>
      <p:sp>
        <p:nvSpPr>
          <p:cNvPr id="125956" name="Rectangle 3">
            <a:extLst>
              <a:ext uri="{FF2B5EF4-FFF2-40B4-BE49-F238E27FC236}">
                <a16:creationId xmlns:a16="http://schemas.microsoft.com/office/drawing/2014/main" id="{CD5C13D1-166E-9360-4741-1673517083A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7" name="Rectangle 4">
            <a:extLst>
              <a:ext uri="{FF2B5EF4-FFF2-40B4-BE49-F238E27FC236}">
                <a16:creationId xmlns:a16="http://schemas.microsoft.com/office/drawing/2014/main" id="{079B48E8-0788-DC49-7357-BC0ADFD21C1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8" name="Rectangle 5">
            <a:extLst>
              <a:ext uri="{FF2B5EF4-FFF2-40B4-BE49-F238E27FC236}">
                <a16:creationId xmlns:a16="http://schemas.microsoft.com/office/drawing/2014/main" id="{C129C28E-8280-EB20-8CBB-19395D597B6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9" name="Rectangle 6">
            <a:extLst>
              <a:ext uri="{FF2B5EF4-FFF2-40B4-BE49-F238E27FC236}">
                <a16:creationId xmlns:a16="http://schemas.microsoft.com/office/drawing/2014/main" id="{5E275B25-6828-B5C3-BC78-A2BD855D68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0" name="Rectangle 7">
            <a:extLst>
              <a:ext uri="{FF2B5EF4-FFF2-40B4-BE49-F238E27FC236}">
                <a16:creationId xmlns:a16="http://schemas.microsoft.com/office/drawing/2014/main" id="{202440E5-72E1-3CE5-7283-A86CA2F9FE2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1" name="Rectangle 8">
            <a:extLst>
              <a:ext uri="{FF2B5EF4-FFF2-40B4-BE49-F238E27FC236}">
                <a16:creationId xmlns:a16="http://schemas.microsoft.com/office/drawing/2014/main" id="{9204EA7C-DE99-478C-B98E-EBFA2C8D663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2" name="Rectangle 9">
            <a:extLst>
              <a:ext uri="{FF2B5EF4-FFF2-40B4-BE49-F238E27FC236}">
                <a16:creationId xmlns:a16="http://schemas.microsoft.com/office/drawing/2014/main" id="{776C2205-279E-C44B-DE96-BA86F911D0B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3" name="Text Box 10">
            <a:extLst>
              <a:ext uri="{FF2B5EF4-FFF2-40B4-BE49-F238E27FC236}">
                <a16:creationId xmlns:a16="http://schemas.microsoft.com/office/drawing/2014/main" id="{FE549080-1C65-BD91-2DD8-462CD01C5D7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8955" name="Rectangle 11">
            <a:extLst>
              <a:ext uri="{FF2B5EF4-FFF2-40B4-BE49-F238E27FC236}">
                <a16:creationId xmlns:a16="http://schemas.microsoft.com/office/drawing/2014/main" id="{B601F3AF-D8C8-CCD0-1961-04DA6E389B68}"/>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23 in Z</a:t>
            </a:r>
            <a:r>
              <a:rPr lang="en-US" altLang="en-US" sz="2400" i="0" baseline="-18000">
                <a:effectLst>
                  <a:outerShdw blurRad="38100" dist="38100" dir="2700000" algn="tl">
                    <a:srgbClr val="C0C0C0"/>
                  </a:outerShdw>
                </a:effectLst>
              </a:rPr>
              <a:t>100</a:t>
            </a:r>
            <a:r>
              <a:rPr lang="en-US" altLang="en-US" sz="2400" i="0">
                <a:effectLst>
                  <a:outerShdw blurRad="38100" dist="38100" dir="2700000" algn="tl">
                    <a:srgbClr val="C0C0C0"/>
                  </a:outerShdw>
                </a:effectLst>
              </a:rPr>
              <a:t>.</a:t>
            </a:r>
          </a:p>
        </p:txBody>
      </p:sp>
      <p:sp>
        <p:nvSpPr>
          <p:cNvPr id="978956" name="Rectangle 12">
            <a:extLst>
              <a:ext uri="{FF2B5EF4-FFF2-40B4-BE49-F238E27FC236}">
                <a16:creationId xmlns:a16="http://schemas.microsoft.com/office/drawing/2014/main" id="{336F6DAB-6020-8A4C-1EAB-18A6BF3931F2}"/>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380A829B-CF22-6410-5DA3-36D3787B7FB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BB0975B6-A8DD-42F1-8875-EF1D2E6CB374}" type="slidenum">
              <a:rPr lang="en-US" altLang="en-US" i="0" smtClean="0">
                <a:latin typeface="Arial" panose="020B0604020202020204" pitchFamily="34" charset="0"/>
              </a:rPr>
              <a:pPr/>
              <a:t>6</a:t>
            </a:fld>
            <a:endParaRPr lang="en-US" altLang="en-US" i="0">
              <a:latin typeface="Arial" panose="020B0604020202020204" pitchFamily="34" charset="0"/>
            </a:endParaRPr>
          </a:p>
        </p:txBody>
      </p:sp>
      <p:sp>
        <p:nvSpPr>
          <p:cNvPr id="17411" name="Rectangle 2">
            <a:extLst>
              <a:ext uri="{FF2B5EF4-FFF2-40B4-BE49-F238E27FC236}">
                <a16:creationId xmlns:a16="http://schemas.microsoft.com/office/drawing/2014/main" id="{1E0B5B4E-9BE6-FF59-676E-D0BC747FCF8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2" name="Rectangle 3">
            <a:extLst>
              <a:ext uri="{FF2B5EF4-FFF2-40B4-BE49-F238E27FC236}">
                <a16:creationId xmlns:a16="http://schemas.microsoft.com/office/drawing/2014/main" id="{A80FEF56-4265-2375-2CDE-0C70CC986B6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3" name="Rectangle 4">
            <a:extLst>
              <a:ext uri="{FF2B5EF4-FFF2-40B4-BE49-F238E27FC236}">
                <a16:creationId xmlns:a16="http://schemas.microsoft.com/office/drawing/2014/main" id="{22157C02-AE23-7B50-DBA6-567CE9D4348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4" name="Rectangle 5">
            <a:extLst>
              <a:ext uri="{FF2B5EF4-FFF2-40B4-BE49-F238E27FC236}">
                <a16:creationId xmlns:a16="http://schemas.microsoft.com/office/drawing/2014/main" id="{F9A4350A-6349-B828-4A69-E43863E15A0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5" name="Rectangle 6">
            <a:extLst>
              <a:ext uri="{FF2B5EF4-FFF2-40B4-BE49-F238E27FC236}">
                <a16:creationId xmlns:a16="http://schemas.microsoft.com/office/drawing/2014/main" id="{D9259537-0805-EC6D-0C71-9EEE346E7BD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6" name="Rectangle 7">
            <a:extLst>
              <a:ext uri="{FF2B5EF4-FFF2-40B4-BE49-F238E27FC236}">
                <a16:creationId xmlns:a16="http://schemas.microsoft.com/office/drawing/2014/main" id="{AB60A8D6-AAAE-C1FC-C505-90432FBDDE4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7" name="Rectangle 8">
            <a:extLst>
              <a:ext uri="{FF2B5EF4-FFF2-40B4-BE49-F238E27FC236}">
                <a16:creationId xmlns:a16="http://schemas.microsoft.com/office/drawing/2014/main" id="{055D5D2C-2781-BDB7-80C0-9CA6466EBCD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8" name="Rectangle 9">
            <a:extLst>
              <a:ext uri="{FF2B5EF4-FFF2-40B4-BE49-F238E27FC236}">
                <a16:creationId xmlns:a16="http://schemas.microsoft.com/office/drawing/2014/main" id="{F8D6B382-9025-92EE-B6E3-1DB54C946F56}"/>
              </a:ext>
            </a:extLst>
          </p:cNvPr>
          <p:cNvSpPr>
            <a:spLocks noChangeArrowheads="1"/>
          </p:cNvSpPr>
          <p:nvPr/>
        </p:nvSpPr>
        <p:spPr bwMode="auto">
          <a:xfrm>
            <a:off x="228600" y="1066800"/>
            <a:ext cx="8686800"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t>Division Algorithm</a:t>
            </a:r>
            <a:r>
              <a:rPr lang="en-US" altLang="en-US" sz="2800" b="0" i="0" dirty="0"/>
              <a:t> </a:t>
            </a:r>
          </a:p>
          <a:p>
            <a:pPr algn="just"/>
            <a:r>
              <a:rPr lang="en-US" altLang="en-US" sz="2800" i="0" dirty="0"/>
              <a:t>Theorem: </a:t>
            </a:r>
            <a:r>
              <a:rPr lang="en-US" altLang="en-US" sz="2800" b="0" i="0" dirty="0"/>
              <a:t>When an integer </a:t>
            </a:r>
            <a:r>
              <a:rPr lang="en-US" altLang="en-US" sz="2800" b="0" dirty="0"/>
              <a:t>a</a:t>
            </a:r>
            <a:r>
              <a:rPr lang="en-US" altLang="en-US" sz="2800" b="0" i="0" dirty="0"/>
              <a:t> is divided by a nonzero integer </a:t>
            </a:r>
            <a:r>
              <a:rPr lang="en-US" altLang="en-US" sz="2800" b="0" dirty="0"/>
              <a:t>n</a:t>
            </a:r>
            <a:r>
              <a:rPr lang="en-US" altLang="en-US" sz="2800" b="0" i="0" dirty="0"/>
              <a:t>, there are two </a:t>
            </a:r>
            <a:r>
              <a:rPr lang="en-US" altLang="en-US" sz="2800" b="0" i="0" u="sng" dirty="0"/>
              <a:t>unique</a:t>
            </a:r>
            <a:r>
              <a:rPr lang="en-US" altLang="en-US" sz="2800" b="0" i="0" dirty="0"/>
              <a:t> integers, </a:t>
            </a:r>
            <a:r>
              <a:rPr lang="en-US" altLang="en-US" sz="2800" b="0" dirty="0"/>
              <a:t>q</a:t>
            </a:r>
            <a:r>
              <a:rPr lang="en-US" altLang="en-US" sz="2800" b="0" i="0" dirty="0"/>
              <a:t> and </a:t>
            </a:r>
            <a:r>
              <a:rPr lang="en-US" altLang="en-US" sz="2800" b="0" dirty="0"/>
              <a:t>r</a:t>
            </a:r>
            <a:r>
              <a:rPr lang="en-US" altLang="en-US" sz="2800" b="0" i="0" dirty="0"/>
              <a:t>, such that:</a:t>
            </a:r>
          </a:p>
        </p:txBody>
      </p:sp>
      <p:sp>
        <p:nvSpPr>
          <p:cNvPr id="17419" name="Text Box 10">
            <a:extLst>
              <a:ext uri="{FF2B5EF4-FFF2-40B4-BE49-F238E27FC236}">
                <a16:creationId xmlns:a16="http://schemas.microsoft.com/office/drawing/2014/main" id="{20409D81-6B57-4D46-53C5-5AD304B714C4}"/>
              </a:ext>
            </a:extLst>
          </p:cNvPr>
          <p:cNvSpPr txBox="1">
            <a:spLocks noChangeArrowheads="1"/>
          </p:cNvSpPr>
          <p:nvPr/>
        </p:nvSpPr>
        <p:spPr bwMode="auto">
          <a:xfrm>
            <a:off x="1143000" y="0"/>
            <a:ext cx="3922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2.1.3  Integer Division</a:t>
            </a:r>
          </a:p>
        </p:txBody>
      </p:sp>
      <p:sp>
        <p:nvSpPr>
          <p:cNvPr id="17420" name="Line 11">
            <a:extLst>
              <a:ext uri="{FF2B5EF4-FFF2-40B4-BE49-F238E27FC236}">
                <a16:creationId xmlns:a16="http://schemas.microsoft.com/office/drawing/2014/main" id="{27B2BFE3-D95B-B418-EF5B-DA60A1209AF3}"/>
              </a:ext>
            </a:extLst>
          </p:cNvPr>
          <p:cNvSpPr>
            <a:spLocks noChangeShapeType="1"/>
          </p:cNvSpPr>
          <p:nvPr/>
        </p:nvSpPr>
        <p:spPr bwMode="auto">
          <a:xfrm>
            <a:off x="457200" y="3200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2">
            <a:extLst>
              <a:ext uri="{FF2B5EF4-FFF2-40B4-BE49-F238E27FC236}">
                <a16:creationId xmlns:a16="http://schemas.microsoft.com/office/drawing/2014/main" id="{8EE16450-0BC7-2D9D-753B-4374A456BFA3}"/>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Rectangle 13">
            <a:extLst>
              <a:ext uri="{FF2B5EF4-FFF2-40B4-BE49-F238E27FC236}">
                <a16:creationId xmlns:a16="http://schemas.microsoft.com/office/drawing/2014/main" id="{5D40071D-660C-488D-B886-62AA7B7F1D91}"/>
              </a:ext>
            </a:extLst>
          </p:cNvPr>
          <p:cNvSpPr>
            <a:spLocks noChangeArrowheads="1"/>
          </p:cNvSpPr>
          <p:nvPr/>
        </p:nvSpPr>
        <p:spPr bwMode="auto">
          <a:xfrm>
            <a:off x="496531" y="3297674"/>
            <a:ext cx="8077200" cy="5794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b="0" dirty="0">
                <a:latin typeface="Arial" panose="020B0604020202020204" pitchFamily="34" charset="0"/>
              </a:rPr>
              <a:t>a</a:t>
            </a:r>
            <a:r>
              <a:rPr lang="en-US" altLang="en-US" sz="3200" b="0" i="0" dirty="0">
                <a:latin typeface="Arial" panose="020B0604020202020204" pitchFamily="34" charset="0"/>
              </a:rPr>
              <a:t> = </a:t>
            </a:r>
            <a:r>
              <a:rPr lang="en-US" altLang="en-US" sz="3200" b="0" dirty="0">
                <a:latin typeface="Arial" panose="020B0604020202020204" pitchFamily="34" charset="0"/>
              </a:rPr>
              <a:t>q</a:t>
            </a:r>
            <a:r>
              <a:rPr lang="en-US" altLang="en-US" sz="3200" b="0" i="0" dirty="0">
                <a:latin typeface="Arial" panose="020B0604020202020204" pitchFamily="34" charset="0"/>
              </a:rPr>
              <a:t> × </a:t>
            </a:r>
            <a:r>
              <a:rPr lang="en-US" altLang="en-US" sz="3200" b="0" dirty="0">
                <a:latin typeface="Arial" panose="020B0604020202020204" pitchFamily="34" charset="0"/>
              </a:rPr>
              <a:t>n</a:t>
            </a:r>
            <a:r>
              <a:rPr lang="en-US" altLang="en-US" sz="3200" b="0" i="0" dirty="0">
                <a:latin typeface="Arial" panose="020B0604020202020204" pitchFamily="34" charset="0"/>
              </a:rPr>
              <a:t> + </a:t>
            </a:r>
            <a:r>
              <a:rPr lang="en-US" altLang="en-US" sz="3200" b="0" dirty="0">
                <a:latin typeface="Arial" panose="020B0604020202020204" pitchFamily="34" charset="0"/>
              </a:rPr>
              <a:t>r  </a:t>
            </a:r>
            <a:r>
              <a:rPr lang="en-US" altLang="en-US" sz="3200" b="0" i="0" dirty="0">
                <a:latin typeface="Arial" panose="020B0604020202020204" pitchFamily="34" charset="0"/>
              </a:rPr>
              <a:t>(where</a:t>
            </a:r>
            <a:r>
              <a:rPr lang="en-US" altLang="en-US" sz="3200" b="0" dirty="0">
                <a:latin typeface="Arial" panose="020B0604020202020204" pitchFamily="34" charset="0"/>
              </a:rPr>
              <a:t> </a:t>
            </a:r>
            <a:r>
              <a:rPr lang="en-US" altLang="en-US" sz="3200" b="0" i="0" dirty="0"/>
              <a:t>0</a:t>
            </a:r>
            <a:r>
              <a:rPr lang="en-US" altLang="en-US" sz="3200" b="0" dirty="0"/>
              <a:t> </a:t>
            </a:r>
            <a:r>
              <a:rPr lang="en-US" altLang="en-US" sz="3200" b="0" i="0" dirty="0">
                <a:sym typeface="Symbol" panose="05050102010706020507" pitchFamily="18" charset="2"/>
              </a:rPr>
              <a:t></a:t>
            </a:r>
            <a:r>
              <a:rPr lang="en-US" altLang="en-US" sz="3200" b="0" dirty="0"/>
              <a:t> r &lt; n</a:t>
            </a:r>
            <a:r>
              <a:rPr lang="en-US" altLang="en-US" sz="3200" b="0" i="0" dirty="0"/>
              <a:t>)</a:t>
            </a:r>
            <a:endParaRPr lang="en-US" altLang="en-US" sz="3200" b="0" i="0" dirty="0">
              <a:latin typeface="Arial" panose="020B0604020202020204" pitchFamily="34" charset="0"/>
            </a:endParaRPr>
          </a:p>
        </p:txBody>
      </p:sp>
      <p:sp>
        <p:nvSpPr>
          <p:cNvPr id="2" name="Rectangle 9">
            <a:extLst>
              <a:ext uri="{FF2B5EF4-FFF2-40B4-BE49-F238E27FC236}">
                <a16:creationId xmlns:a16="http://schemas.microsoft.com/office/drawing/2014/main" id="{8B754264-E43B-2E72-8C46-01047F0C99E1}"/>
              </a:ext>
            </a:extLst>
          </p:cNvPr>
          <p:cNvSpPr>
            <a:spLocks noChangeArrowheads="1"/>
          </p:cNvSpPr>
          <p:nvPr/>
        </p:nvSpPr>
        <p:spPr bwMode="auto">
          <a:xfrm>
            <a:off x="228600" y="4408014"/>
            <a:ext cx="868680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t>e.g.  For  a = 17,  b = 5  </a:t>
            </a:r>
          </a:p>
          <a:p>
            <a:r>
              <a:rPr lang="en-US" altLang="en-US" sz="2800" b="0" i="0" dirty="0"/>
              <a:t>we have:</a:t>
            </a:r>
            <a:br>
              <a:rPr lang="en-US" altLang="en-US" sz="2800" b="0" i="0" dirty="0"/>
            </a:br>
            <a:r>
              <a:rPr lang="en-US" altLang="en-US" sz="2800" b="0" i="0" dirty="0"/>
              <a:t>		17 =  3 x 5 + 2  </a:t>
            </a:r>
          </a:p>
          <a:p>
            <a:r>
              <a:rPr lang="en-US" altLang="en-US" sz="2800" b="0" i="0" dirty="0"/>
              <a:t>So,   q = 3 and r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a:extLst>
              <a:ext uri="{FF2B5EF4-FFF2-40B4-BE49-F238E27FC236}">
                <a16:creationId xmlns:a16="http://schemas.microsoft.com/office/drawing/2014/main" id="{47B95B0E-9C83-3238-64E5-6DD6A35D3BC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F82C04A-1DF7-4360-A4CD-75282090F3AC}" type="slidenum">
              <a:rPr lang="en-US" altLang="en-US" i="0" smtClean="0">
                <a:latin typeface="Arial" panose="020B0604020202020204" pitchFamily="34" charset="0"/>
              </a:rPr>
              <a:pPr/>
              <a:t>60</a:t>
            </a:fld>
            <a:endParaRPr lang="en-US" altLang="en-US" i="0">
              <a:latin typeface="Arial" panose="020B0604020202020204" pitchFamily="34" charset="0"/>
            </a:endParaRPr>
          </a:p>
        </p:txBody>
      </p:sp>
      <p:sp>
        <p:nvSpPr>
          <p:cNvPr id="128003" name="Text Box 2">
            <a:extLst>
              <a:ext uri="{FF2B5EF4-FFF2-40B4-BE49-F238E27FC236}">
                <a16:creationId xmlns:a16="http://schemas.microsoft.com/office/drawing/2014/main" id="{7E9D6510-92C4-E747-C2B6-99A8C670E619}"/>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2.27</a:t>
            </a:r>
            <a:endParaRPr lang="en-US" altLang="en-US" sz="2000">
              <a:solidFill>
                <a:schemeClr val="bg1"/>
              </a:solidFill>
            </a:endParaRPr>
          </a:p>
        </p:txBody>
      </p:sp>
      <p:sp>
        <p:nvSpPr>
          <p:cNvPr id="128004" name="Rectangle 3">
            <a:extLst>
              <a:ext uri="{FF2B5EF4-FFF2-40B4-BE49-F238E27FC236}">
                <a16:creationId xmlns:a16="http://schemas.microsoft.com/office/drawing/2014/main" id="{1EECE819-9479-4DF1-F037-E0AB57AB997E}"/>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5" name="Rectangle 4">
            <a:extLst>
              <a:ext uri="{FF2B5EF4-FFF2-40B4-BE49-F238E27FC236}">
                <a16:creationId xmlns:a16="http://schemas.microsoft.com/office/drawing/2014/main" id="{61B8A8D6-8B64-916C-7D66-D6A2305FC49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6" name="Rectangle 5">
            <a:extLst>
              <a:ext uri="{FF2B5EF4-FFF2-40B4-BE49-F238E27FC236}">
                <a16:creationId xmlns:a16="http://schemas.microsoft.com/office/drawing/2014/main" id="{E04641B2-5045-424E-17A1-82B6B913D4C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7" name="Rectangle 6">
            <a:extLst>
              <a:ext uri="{FF2B5EF4-FFF2-40B4-BE49-F238E27FC236}">
                <a16:creationId xmlns:a16="http://schemas.microsoft.com/office/drawing/2014/main" id="{B393783F-17B9-4381-4059-94F3FA0C19B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8" name="Rectangle 7">
            <a:extLst>
              <a:ext uri="{FF2B5EF4-FFF2-40B4-BE49-F238E27FC236}">
                <a16:creationId xmlns:a16="http://schemas.microsoft.com/office/drawing/2014/main" id="{FD7155B2-2264-EA66-569C-E2E452EE5F8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9" name="Rectangle 8">
            <a:extLst>
              <a:ext uri="{FF2B5EF4-FFF2-40B4-BE49-F238E27FC236}">
                <a16:creationId xmlns:a16="http://schemas.microsoft.com/office/drawing/2014/main" id="{4100172E-FC11-E2C4-5AE2-65B881D7F01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10" name="Rectangle 9">
            <a:extLst>
              <a:ext uri="{FF2B5EF4-FFF2-40B4-BE49-F238E27FC236}">
                <a16:creationId xmlns:a16="http://schemas.microsoft.com/office/drawing/2014/main" id="{F588BEE3-C5FE-1303-DD37-6A63E2821AE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11" name="Text Box 10">
            <a:extLst>
              <a:ext uri="{FF2B5EF4-FFF2-40B4-BE49-F238E27FC236}">
                <a16:creationId xmlns:a16="http://schemas.microsoft.com/office/drawing/2014/main" id="{6F3144E4-3A94-D328-04EF-4880E680E9F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81003" name="Rectangle 11">
            <a:extLst>
              <a:ext uri="{FF2B5EF4-FFF2-40B4-BE49-F238E27FC236}">
                <a16:creationId xmlns:a16="http://schemas.microsoft.com/office/drawing/2014/main" id="{AEA81904-B483-3E51-15FF-169DE6D0BC89}"/>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inverse of 12 in Z</a:t>
            </a:r>
            <a:r>
              <a:rPr lang="en-US" altLang="en-US" sz="2400" i="0" baseline="-18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81004" name="Rectangle 12">
            <a:extLst>
              <a:ext uri="{FF2B5EF4-FFF2-40B4-BE49-F238E27FC236}">
                <a16:creationId xmlns:a16="http://schemas.microsoft.com/office/drawing/2014/main" id="{FB25D629-8F87-FABE-44F4-6136461F7CCE}"/>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a:extLst>
              <a:ext uri="{FF2B5EF4-FFF2-40B4-BE49-F238E27FC236}">
                <a16:creationId xmlns:a16="http://schemas.microsoft.com/office/drawing/2014/main" id="{E228DC0A-A3E4-FAF7-E940-5E72C0234B3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2C1A4FF-06B3-485D-95ED-C700FB514C3D}" type="slidenum">
              <a:rPr lang="en-US" altLang="en-US" i="0" smtClean="0">
                <a:latin typeface="Arial" panose="020B0604020202020204" pitchFamily="34" charset="0"/>
              </a:rPr>
              <a:pPr/>
              <a:t>61</a:t>
            </a:fld>
            <a:endParaRPr lang="en-US" altLang="en-US" i="0">
              <a:latin typeface="Arial" panose="020B0604020202020204" pitchFamily="34" charset="0"/>
            </a:endParaRPr>
          </a:p>
        </p:txBody>
      </p:sp>
      <p:sp>
        <p:nvSpPr>
          <p:cNvPr id="130051" name="Rectangle 3">
            <a:extLst>
              <a:ext uri="{FF2B5EF4-FFF2-40B4-BE49-F238E27FC236}">
                <a16:creationId xmlns:a16="http://schemas.microsoft.com/office/drawing/2014/main" id="{9B419C51-2EF2-BE4C-A131-6252BE73022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2" name="Rectangle 4">
            <a:extLst>
              <a:ext uri="{FF2B5EF4-FFF2-40B4-BE49-F238E27FC236}">
                <a16:creationId xmlns:a16="http://schemas.microsoft.com/office/drawing/2014/main" id="{8FF5866A-84F7-BDB7-6BCC-252A92FDEA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3" name="Rectangle 5">
            <a:extLst>
              <a:ext uri="{FF2B5EF4-FFF2-40B4-BE49-F238E27FC236}">
                <a16:creationId xmlns:a16="http://schemas.microsoft.com/office/drawing/2014/main" id="{14504F22-C3ED-E59B-60F3-AC9AF789ECA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4" name="Rectangle 6">
            <a:extLst>
              <a:ext uri="{FF2B5EF4-FFF2-40B4-BE49-F238E27FC236}">
                <a16:creationId xmlns:a16="http://schemas.microsoft.com/office/drawing/2014/main" id="{2E9F8331-60B1-F374-91D4-08E67877052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5" name="Rectangle 7">
            <a:extLst>
              <a:ext uri="{FF2B5EF4-FFF2-40B4-BE49-F238E27FC236}">
                <a16:creationId xmlns:a16="http://schemas.microsoft.com/office/drawing/2014/main" id="{4E5D1FE1-B789-4789-CC2C-BF74AD9CB5D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6" name="Rectangle 8">
            <a:extLst>
              <a:ext uri="{FF2B5EF4-FFF2-40B4-BE49-F238E27FC236}">
                <a16:creationId xmlns:a16="http://schemas.microsoft.com/office/drawing/2014/main" id="{7990C3D9-2CC1-4E2F-7C0D-AC1848187256}"/>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7" name="Rectangle 9">
            <a:extLst>
              <a:ext uri="{FF2B5EF4-FFF2-40B4-BE49-F238E27FC236}">
                <a16:creationId xmlns:a16="http://schemas.microsoft.com/office/drawing/2014/main" id="{C8969B3D-4E8D-BE5A-2B1E-4566646159B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8" name="Text Box 10">
            <a:extLst>
              <a:ext uri="{FF2B5EF4-FFF2-40B4-BE49-F238E27FC236}">
                <a16:creationId xmlns:a16="http://schemas.microsoft.com/office/drawing/2014/main" id="{5E4427D1-D0B4-BE02-BF0D-C8DEEE19ACEE}"/>
              </a:ext>
            </a:extLst>
          </p:cNvPr>
          <p:cNvSpPr txBox="1">
            <a:spLocks noChangeArrowheads="1"/>
          </p:cNvSpPr>
          <p:nvPr/>
        </p:nvSpPr>
        <p:spPr bwMode="auto">
          <a:xfrm>
            <a:off x="1143000" y="0"/>
            <a:ext cx="7283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2.2.6   Addition and Multiplication Tables</a:t>
            </a:r>
            <a:r>
              <a:rPr lang="en-US" altLang="en-US" sz="3200"/>
              <a:t> </a:t>
            </a:r>
          </a:p>
        </p:txBody>
      </p:sp>
      <p:pic>
        <p:nvPicPr>
          <p:cNvPr id="130059" name="Picture 15">
            <a:extLst>
              <a:ext uri="{FF2B5EF4-FFF2-40B4-BE49-F238E27FC236}">
                <a16:creationId xmlns:a16="http://schemas.microsoft.com/office/drawing/2014/main" id="{D936709C-E76F-77D0-6207-D30146852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2000250"/>
            <a:ext cx="6481762"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0" name="Text Box 16">
            <a:extLst>
              <a:ext uri="{FF2B5EF4-FFF2-40B4-BE49-F238E27FC236}">
                <a16:creationId xmlns:a16="http://schemas.microsoft.com/office/drawing/2014/main" id="{139B88B0-2B33-011A-680A-B4302BB97153}"/>
              </a:ext>
            </a:extLst>
          </p:cNvPr>
          <p:cNvSpPr txBox="1">
            <a:spLocks noChangeArrowheads="1"/>
          </p:cNvSpPr>
          <p:nvPr/>
        </p:nvSpPr>
        <p:spPr bwMode="auto">
          <a:xfrm>
            <a:off x="1141413" y="533400"/>
            <a:ext cx="6021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2.16  </a:t>
            </a:r>
            <a:r>
              <a:rPr lang="en-US" altLang="en-US" sz="2000"/>
              <a:t>Addition and multiplication table for Z</a:t>
            </a:r>
            <a:r>
              <a:rPr lang="en-US" altLang="en-US" sz="2000" baseline="-25000"/>
              <a:t>10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1">
            <a:extLst>
              <a:ext uri="{FF2B5EF4-FFF2-40B4-BE49-F238E27FC236}">
                <a16:creationId xmlns:a16="http://schemas.microsoft.com/office/drawing/2014/main" id="{38DB8B2A-2762-11D7-E8F0-A62B3B50C66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BCBC89B-BD06-42BD-9456-43C33BB1F9E5}" type="slidenum">
              <a:rPr lang="en-US" altLang="en-US" i="0" smtClean="0">
                <a:latin typeface="Arial" panose="020B0604020202020204" pitchFamily="34" charset="0"/>
              </a:rPr>
              <a:pPr/>
              <a:t>62</a:t>
            </a:fld>
            <a:endParaRPr lang="en-US" altLang="en-US" i="0">
              <a:latin typeface="Arial" panose="020B0604020202020204" pitchFamily="34" charset="0"/>
            </a:endParaRPr>
          </a:p>
        </p:txBody>
      </p:sp>
      <p:sp>
        <p:nvSpPr>
          <p:cNvPr id="132099" name="Rectangle 2">
            <a:extLst>
              <a:ext uri="{FF2B5EF4-FFF2-40B4-BE49-F238E27FC236}">
                <a16:creationId xmlns:a16="http://schemas.microsoft.com/office/drawing/2014/main" id="{F37BEF22-623A-D492-9A5A-9044D74A7D0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0" name="Rectangle 3">
            <a:extLst>
              <a:ext uri="{FF2B5EF4-FFF2-40B4-BE49-F238E27FC236}">
                <a16:creationId xmlns:a16="http://schemas.microsoft.com/office/drawing/2014/main" id="{96C9DBC6-2AF8-CE18-F893-00E9BC523D1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1" name="Rectangle 4">
            <a:extLst>
              <a:ext uri="{FF2B5EF4-FFF2-40B4-BE49-F238E27FC236}">
                <a16:creationId xmlns:a16="http://schemas.microsoft.com/office/drawing/2014/main" id="{12AD5DBD-FC0C-F042-6D6D-C5DDD6087E2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2" name="Rectangle 5">
            <a:extLst>
              <a:ext uri="{FF2B5EF4-FFF2-40B4-BE49-F238E27FC236}">
                <a16:creationId xmlns:a16="http://schemas.microsoft.com/office/drawing/2014/main" id="{9883D30C-AF58-FF88-C644-9166B0290E2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3" name="Rectangle 6">
            <a:extLst>
              <a:ext uri="{FF2B5EF4-FFF2-40B4-BE49-F238E27FC236}">
                <a16:creationId xmlns:a16="http://schemas.microsoft.com/office/drawing/2014/main" id="{09D516B9-62B0-D88D-A7FB-740EF16DE4E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4" name="Rectangle 7">
            <a:extLst>
              <a:ext uri="{FF2B5EF4-FFF2-40B4-BE49-F238E27FC236}">
                <a16:creationId xmlns:a16="http://schemas.microsoft.com/office/drawing/2014/main" id="{0741EA0D-3610-BD87-C8A6-7F7DA6ECFDB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5" name="Rectangle 8">
            <a:extLst>
              <a:ext uri="{FF2B5EF4-FFF2-40B4-BE49-F238E27FC236}">
                <a16:creationId xmlns:a16="http://schemas.microsoft.com/office/drawing/2014/main" id="{1976F98B-4B53-BAF0-7365-44266852404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6" name="Text Box 9">
            <a:extLst>
              <a:ext uri="{FF2B5EF4-FFF2-40B4-BE49-F238E27FC236}">
                <a16:creationId xmlns:a16="http://schemas.microsoft.com/office/drawing/2014/main" id="{02DB53B5-02B4-384A-DB32-89655B4E06E7}"/>
              </a:ext>
            </a:extLst>
          </p:cNvPr>
          <p:cNvSpPr txBox="1">
            <a:spLocks noChangeArrowheads="1"/>
          </p:cNvSpPr>
          <p:nvPr/>
        </p:nvSpPr>
        <p:spPr bwMode="auto">
          <a:xfrm>
            <a:off x="1143000" y="0"/>
            <a:ext cx="371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2.2.7   Different Sets</a:t>
            </a:r>
            <a:r>
              <a:rPr lang="en-US" altLang="en-US" sz="3200"/>
              <a:t> </a:t>
            </a:r>
          </a:p>
        </p:txBody>
      </p:sp>
      <p:sp>
        <p:nvSpPr>
          <p:cNvPr id="132107" name="Text Box 11">
            <a:extLst>
              <a:ext uri="{FF2B5EF4-FFF2-40B4-BE49-F238E27FC236}">
                <a16:creationId xmlns:a16="http://schemas.microsoft.com/office/drawing/2014/main" id="{10D18F40-9CF9-6FD1-5FDA-B3E2CB64C2F5}"/>
              </a:ext>
            </a:extLst>
          </p:cNvPr>
          <p:cNvSpPr txBox="1">
            <a:spLocks noChangeArrowheads="1"/>
          </p:cNvSpPr>
          <p:nvPr/>
        </p:nvSpPr>
        <p:spPr bwMode="auto">
          <a:xfrm>
            <a:off x="1141413" y="533400"/>
            <a:ext cx="3992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2.17  </a:t>
            </a:r>
            <a:r>
              <a:rPr lang="en-US" altLang="en-US" sz="2000"/>
              <a:t>Some Z</a:t>
            </a:r>
            <a:r>
              <a:rPr lang="en-US" altLang="en-US" sz="2000" baseline="-18000"/>
              <a:t>n</a:t>
            </a:r>
            <a:r>
              <a:rPr lang="en-US" altLang="en-US" sz="2000"/>
              <a:t> and Z</a:t>
            </a:r>
            <a:r>
              <a:rPr lang="en-US" altLang="en-US" sz="2000" baseline="-18000"/>
              <a:t>n</a:t>
            </a:r>
            <a:r>
              <a:rPr lang="en-US" altLang="en-US" sz="2000" baseline="-6000"/>
              <a:t>*</a:t>
            </a:r>
            <a:r>
              <a:rPr lang="en-US" altLang="en-US" sz="2000"/>
              <a:t> sets</a:t>
            </a:r>
            <a:endParaRPr lang="en-US" altLang="en-US" sz="2000" baseline="-25000"/>
          </a:p>
        </p:txBody>
      </p:sp>
      <p:pic>
        <p:nvPicPr>
          <p:cNvPr id="132108" name="Picture 12">
            <a:extLst>
              <a:ext uri="{FF2B5EF4-FFF2-40B4-BE49-F238E27FC236}">
                <a16:creationId xmlns:a16="http://schemas.microsoft.com/office/drawing/2014/main" id="{F1984FEA-6479-0869-1179-7909F2C6A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554788"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9" name="Line 13">
            <a:extLst>
              <a:ext uri="{FF2B5EF4-FFF2-40B4-BE49-F238E27FC236}">
                <a16:creationId xmlns:a16="http://schemas.microsoft.com/office/drawing/2014/main" id="{CEF49B6A-B18E-002A-1476-D84E90BFE00C}"/>
              </a:ext>
            </a:extLst>
          </p:cNvPr>
          <p:cNvSpPr>
            <a:spLocks noChangeShapeType="1"/>
          </p:cNvSpPr>
          <p:nvPr/>
        </p:nvSpPr>
        <p:spPr bwMode="auto">
          <a:xfrm>
            <a:off x="609600" y="4724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a:extLst>
              <a:ext uri="{FF2B5EF4-FFF2-40B4-BE49-F238E27FC236}">
                <a16:creationId xmlns:a16="http://schemas.microsoft.com/office/drawing/2014/main" id="{513466C4-720F-5362-72A1-E795D46CC897}"/>
              </a:ext>
            </a:extLst>
          </p:cNvPr>
          <p:cNvSpPr>
            <a:spLocks noChangeShapeType="1"/>
          </p:cNvSpPr>
          <p:nvPr/>
        </p:nvSpPr>
        <p:spPr bwMode="auto">
          <a:xfrm>
            <a:off x="609600" y="6400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Rectangle 15">
            <a:extLst>
              <a:ext uri="{FF2B5EF4-FFF2-40B4-BE49-F238E27FC236}">
                <a16:creationId xmlns:a16="http://schemas.microsoft.com/office/drawing/2014/main" id="{CA7AF5CA-DC50-A1A8-E0E1-235608B74056}"/>
              </a:ext>
            </a:extLst>
          </p:cNvPr>
          <p:cNvSpPr>
            <a:spLocks noChangeArrowheads="1"/>
          </p:cNvSpPr>
          <p:nvPr/>
        </p:nvSpPr>
        <p:spPr bwMode="auto">
          <a:xfrm>
            <a:off x="647700" y="4786313"/>
            <a:ext cx="8077200" cy="1554162"/>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a:latin typeface="Arial" panose="020B0604020202020204" pitchFamily="34" charset="0"/>
              </a:rPr>
              <a:t>We need to use Zn when additive inverses are needed; we need to use Zn* when multiplicative inverses are needed.</a:t>
            </a:r>
          </a:p>
        </p:txBody>
      </p:sp>
      <p:grpSp>
        <p:nvGrpSpPr>
          <p:cNvPr id="132112" name="Group 16">
            <a:extLst>
              <a:ext uri="{FF2B5EF4-FFF2-40B4-BE49-F238E27FC236}">
                <a16:creationId xmlns:a16="http://schemas.microsoft.com/office/drawing/2014/main" id="{6D1F5C58-8204-8832-3597-8DA76F09F6DF}"/>
              </a:ext>
            </a:extLst>
          </p:cNvPr>
          <p:cNvGrpSpPr>
            <a:grpSpLocks/>
          </p:cNvGrpSpPr>
          <p:nvPr/>
        </p:nvGrpSpPr>
        <p:grpSpPr bwMode="auto">
          <a:xfrm>
            <a:off x="655638" y="4114800"/>
            <a:ext cx="1143000" cy="566738"/>
            <a:chOff x="1200" y="1248"/>
            <a:chExt cx="720" cy="357"/>
          </a:xfrm>
        </p:grpSpPr>
        <p:pic>
          <p:nvPicPr>
            <p:cNvPr id="132113" name="Picture 17">
              <a:extLst>
                <a:ext uri="{FF2B5EF4-FFF2-40B4-BE49-F238E27FC236}">
                  <a16:creationId xmlns:a16="http://schemas.microsoft.com/office/drawing/2014/main" id="{F3A918C6-125C-F81A-A710-9F1D109FD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14" name="Text Box 18">
              <a:extLst>
                <a:ext uri="{FF2B5EF4-FFF2-40B4-BE49-F238E27FC236}">
                  <a16:creationId xmlns:a16="http://schemas.microsoft.com/office/drawing/2014/main" id="{4257948D-796E-6818-E4D0-79442B38855A}"/>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1">
            <a:extLst>
              <a:ext uri="{FF2B5EF4-FFF2-40B4-BE49-F238E27FC236}">
                <a16:creationId xmlns:a16="http://schemas.microsoft.com/office/drawing/2014/main" id="{6A5361A5-CB60-0900-4D03-B79261554E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03736D8-75E2-49D1-9F1E-C7CA2A1B4713}" type="slidenum">
              <a:rPr lang="en-US" altLang="en-US" i="0" smtClean="0">
                <a:latin typeface="Arial" panose="020B0604020202020204" pitchFamily="34" charset="0"/>
              </a:rPr>
              <a:pPr/>
              <a:t>63</a:t>
            </a:fld>
            <a:endParaRPr lang="en-US" altLang="en-US" i="0">
              <a:latin typeface="Arial" panose="020B0604020202020204" pitchFamily="34" charset="0"/>
            </a:endParaRPr>
          </a:p>
        </p:txBody>
      </p:sp>
      <p:sp>
        <p:nvSpPr>
          <p:cNvPr id="134147" name="Rectangle 2">
            <a:extLst>
              <a:ext uri="{FF2B5EF4-FFF2-40B4-BE49-F238E27FC236}">
                <a16:creationId xmlns:a16="http://schemas.microsoft.com/office/drawing/2014/main" id="{CB527E22-1647-81B4-44A5-FE271A1E757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48" name="Rectangle 3">
            <a:extLst>
              <a:ext uri="{FF2B5EF4-FFF2-40B4-BE49-F238E27FC236}">
                <a16:creationId xmlns:a16="http://schemas.microsoft.com/office/drawing/2014/main" id="{8AE45CDE-4702-4950-FD56-E2916D83BE5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49" name="Rectangle 4">
            <a:extLst>
              <a:ext uri="{FF2B5EF4-FFF2-40B4-BE49-F238E27FC236}">
                <a16:creationId xmlns:a16="http://schemas.microsoft.com/office/drawing/2014/main" id="{F2ADC494-4E96-CBEB-00DC-ABC3DD75CCA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0" name="Rectangle 5">
            <a:extLst>
              <a:ext uri="{FF2B5EF4-FFF2-40B4-BE49-F238E27FC236}">
                <a16:creationId xmlns:a16="http://schemas.microsoft.com/office/drawing/2014/main" id="{9A106929-FA3F-7FA0-DFEF-34CAA6788BE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1" name="Rectangle 6">
            <a:extLst>
              <a:ext uri="{FF2B5EF4-FFF2-40B4-BE49-F238E27FC236}">
                <a16:creationId xmlns:a16="http://schemas.microsoft.com/office/drawing/2014/main" id="{593CD59B-D647-CA93-29E8-398F931F1CD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2" name="Rectangle 7">
            <a:extLst>
              <a:ext uri="{FF2B5EF4-FFF2-40B4-BE49-F238E27FC236}">
                <a16:creationId xmlns:a16="http://schemas.microsoft.com/office/drawing/2014/main" id="{D24C0FD6-9293-A715-9C00-2F2DFCB6D72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3" name="Rectangle 8">
            <a:extLst>
              <a:ext uri="{FF2B5EF4-FFF2-40B4-BE49-F238E27FC236}">
                <a16:creationId xmlns:a16="http://schemas.microsoft.com/office/drawing/2014/main" id="{93D0783B-D5DC-67F6-648B-B237C0CBF9B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4" name="Text Box 9">
            <a:extLst>
              <a:ext uri="{FF2B5EF4-FFF2-40B4-BE49-F238E27FC236}">
                <a16:creationId xmlns:a16="http://schemas.microsoft.com/office/drawing/2014/main" id="{17AB2FA3-5FCF-78E6-9B72-BBA4D92268BD}"/>
              </a:ext>
            </a:extLst>
          </p:cNvPr>
          <p:cNvSpPr txBox="1">
            <a:spLocks noChangeArrowheads="1"/>
          </p:cNvSpPr>
          <p:nvPr/>
        </p:nvSpPr>
        <p:spPr bwMode="auto">
          <a:xfrm>
            <a:off x="1143000" y="0"/>
            <a:ext cx="391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2.2.8   Two More Sets</a:t>
            </a:r>
            <a:r>
              <a:rPr lang="en-US" altLang="en-US" sz="3200"/>
              <a:t> </a:t>
            </a:r>
          </a:p>
        </p:txBody>
      </p:sp>
      <p:sp>
        <p:nvSpPr>
          <p:cNvPr id="987155" name="Rectangle 19">
            <a:extLst>
              <a:ext uri="{FF2B5EF4-FFF2-40B4-BE49-F238E27FC236}">
                <a16:creationId xmlns:a16="http://schemas.microsoft.com/office/drawing/2014/main" id="{1F212518-0B2C-980D-3483-75D611B3C777}"/>
              </a:ext>
            </a:extLst>
          </p:cNvPr>
          <p:cNvSpPr>
            <a:spLocks noChangeArrowheads="1"/>
          </p:cNvSpPr>
          <p:nvPr/>
        </p:nvSpPr>
        <p:spPr bwMode="auto">
          <a:xfrm>
            <a:off x="304800" y="1219200"/>
            <a:ext cx="8229600" cy="946150"/>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Cryptography often uses two more sets: Z</a:t>
            </a:r>
            <a:r>
              <a:rPr lang="en-US" altLang="en-US" sz="2800" baseline="-16000">
                <a:effectLst>
                  <a:outerShdw blurRad="38100" dist="38100" dir="2700000" algn="tl">
                    <a:srgbClr val="C0C0C0"/>
                  </a:outerShdw>
                </a:effectLst>
              </a:rPr>
              <a:t>p</a:t>
            </a:r>
            <a:r>
              <a:rPr lang="en-US" altLang="en-US" sz="2800">
                <a:effectLst>
                  <a:outerShdw blurRad="38100" dist="38100" dir="2700000" algn="tl">
                    <a:srgbClr val="C0C0C0"/>
                  </a:outerShdw>
                </a:effectLst>
              </a:rPr>
              <a:t> and Z</a:t>
            </a:r>
            <a:r>
              <a:rPr lang="en-US" altLang="en-US" sz="2800" baseline="-18000">
                <a:effectLst>
                  <a:outerShdw blurRad="38100" dist="38100" dir="2700000" algn="tl">
                    <a:srgbClr val="C0C0C0"/>
                  </a:outerShdw>
                </a:effectLst>
              </a:rPr>
              <a:t>p</a:t>
            </a:r>
            <a:r>
              <a:rPr lang="en-US" altLang="en-US" sz="2800">
                <a:effectLst>
                  <a:outerShdw blurRad="38100" dist="38100" dir="2700000" algn="tl">
                    <a:srgbClr val="C0C0C0"/>
                  </a:outerShdw>
                </a:effectLst>
              </a:rPr>
              <a:t>*. The modulus in these two sets is a prime number. </a:t>
            </a:r>
          </a:p>
        </p:txBody>
      </p:sp>
      <p:pic>
        <p:nvPicPr>
          <p:cNvPr id="134156" name="Picture 20">
            <a:extLst>
              <a:ext uri="{FF2B5EF4-FFF2-40B4-BE49-F238E27FC236}">
                <a16:creationId xmlns:a16="http://schemas.microsoft.com/office/drawing/2014/main" id="{1AA2F9AD-9F56-D06C-B4B3-35C435535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2763838"/>
            <a:ext cx="6773862"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Slide Number Placeholder 1">
            <a:extLst>
              <a:ext uri="{FF2B5EF4-FFF2-40B4-BE49-F238E27FC236}">
                <a16:creationId xmlns:a16="http://schemas.microsoft.com/office/drawing/2014/main" id="{2AC88AED-C513-3D56-2CC1-299BAD744AC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C0359B7-91C5-4AC7-9041-CB9C8F2DC061}" type="slidenum">
              <a:rPr lang="en-US" altLang="en-US" i="0" smtClean="0">
                <a:latin typeface="Arial" panose="020B0604020202020204" pitchFamily="34" charset="0"/>
              </a:rPr>
              <a:pPr/>
              <a:t>64</a:t>
            </a:fld>
            <a:endParaRPr lang="en-US" altLang="en-US" i="0">
              <a:latin typeface="Arial" panose="020B0604020202020204" pitchFamily="34" charset="0"/>
            </a:endParaRPr>
          </a:p>
        </p:txBody>
      </p:sp>
      <p:sp>
        <p:nvSpPr>
          <p:cNvPr id="847874" name="Rectangle 2">
            <a:extLst>
              <a:ext uri="{FF2B5EF4-FFF2-40B4-BE49-F238E27FC236}">
                <a16:creationId xmlns:a16="http://schemas.microsoft.com/office/drawing/2014/main" id="{68D8122B-F27E-E2C5-CBC8-1BB31DFB4B9A}"/>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847875" name="Text Box 3">
            <a:extLst>
              <a:ext uri="{FF2B5EF4-FFF2-40B4-BE49-F238E27FC236}">
                <a16:creationId xmlns:a16="http://schemas.microsoft.com/office/drawing/2014/main" id="{767F2941-F59A-5BB8-91EF-1EB5DDF9B868}"/>
              </a:ext>
            </a:extLst>
          </p:cNvPr>
          <p:cNvSpPr txBox="1">
            <a:spLocks noChangeArrowheads="1"/>
          </p:cNvSpPr>
          <p:nvPr/>
        </p:nvSpPr>
        <p:spPr bwMode="auto">
          <a:xfrm>
            <a:off x="228600" y="406400"/>
            <a:ext cx="5651500"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2-4   LINEAR CONGRUENCE</a:t>
            </a:r>
          </a:p>
        </p:txBody>
      </p:sp>
      <p:sp>
        <p:nvSpPr>
          <p:cNvPr id="160773" name="Text Box 4">
            <a:extLst>
              <a:ext uri="{FF2B5EF4-FFF2-40B4-BE49-F238E27FC236}">
                <a16:creationId xmlns:a16="http://schemas.microsoft.com/office/drawing/2014/main" id="{6FCDB245-4154-2D30-8F97-FC1F6E173E2E}"/>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847877" name="Rectangle 5">
            <a:extLst>
              <a:ext uri="{FF2B5EF4-FFF2-40B4-BE49-F238E27FC236}">
                <a16:creationId xmlns:a16="http://schemas.microsoft.com/office/drawing/2014/main" id="{9321AB2A-2E4D-B77A-3B08-65D0920FF40D}"/>
              </a:ext>
            </a:extLst>
          </p:cNvPr>
          <p:cNvSpPr>
            <a:spLocks noChangeArrowheads="1"/>
          </p:cNvSpPr>
          <p:nvPr/>
        </p:nvSpPr>
        <p:spPr bwMode="auto">
          <a:xfrm>
            <a:off x="304800" y="1384300"/>
            <a:ext cx="8229600" cy="2227263"/>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Cryptography often involves solving an equation or a set of equations of one or more variables with coefficient in Z</a:t>
            </a:r>
            <a:r>
              <a:rPr lang="en-US" altLang="en-US" sz="2800" baseline="-25000">
                <a:effectLst>
                  <a:outerShdw blurRad="38100" dist="38100" dir="2700000" algn="tl">
                    <a:srgbClr val="C0C0C0"/>
                  </a:outerShdw>
                </a:effectLst>
              </a:rPr>
              <a:t>n</a:t>
            </a:r>
            <a:r>
              <a:rPr lang="en-US" altLang="en-US" sz="2800">
                <a:effectLst>
                  <a:outerShdw blurRad="38100" dist="38100" dir="2700000" algn="tl">
                    <a:srgbClr val="C0C0C0"/>
                  </a:outerShdw>
                </a:effectLst>
              </a:rPr>
              <a:t>. This section shows how to solve equations when the power of each variable is 1 (linear equation).</a:t>
            </a:r>
          </a:p>
        </p:txBody>
      </p:sp>
      <p:sp>
        <p:nvSpPr>
          <p:cNvPr id="160775" name="Rectangle 6">
            <a:extLst>
              <a:ext uri="{FF2B5EF4-FFF2-40B4-BE49-F238E27FC236}">
                <a16:creationId xmlns:a16="http://schemas.microsoft.com/office/drawing/2014/main" id="{BCBC6137-52D7-A557-FD39-9C405E84995C}"/>
              </a:ext>
            </a:extLst>
          </p:cNvPr>
          <p:cNvSpPr>
            <a:spLocks noChangeArrowheads="1"/>
          </p:cNvSpPr>
          <p:nvPr/>
        </p:nvSpPr>
        <p:spPr bwMode="auto">
          <a:xfrm>
            <a:off x="304800" y="49688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a:solidFill>
                  <a:schemeClr val="hlink"/>
                </a:solidFill>
              </a:rPr>
              <a:t>2.4.1</a:t>
            </a:r>
            <a:r>
              <a:rPr lang="en-US" altLang="en-US" sz="2400" i="0">
                <a:solidFill>
                  <a:srgbClr val="0033CC"/>
                </a:solidFill>
              </a:rPr>
              <a:t>	Single-Variable Linear Equations</a:t>
            </a:r>
            <a:br>
              <a:rPr lang="fr-FR" altLang="en-US" sz="2400" i="0">
                <a:solidFill>
                  <a:srgbClr val="0033CC"/>
                </a:solidFill>
              </a:rPr>
            </a:br>
            <a:r>
              <a:rPr lang="fr-FR" altLang="en-US" sz="2400" i="0">
                <a:solidFill>
                  <a:schemeClr val="hlink"/>
                </a:solidFill>
              </a:rPr>
              <a:t>2.4.2</a:t>
            </a:r>
            <a:r>
              <a:rPr lang="fr-FR" altLang="en-US" sz="2400" i="0">
                <a:solidFill>
                  <a:srgbClr val="0033CC"/>
                </a:solidFill>
              </a:rPr>
              <a:t>	Set of Linear Equations</a:t>
            </a:r>
            <a:endParaRPr lang="en-US" altLang="en-US" sz="2400" i="0">
              <a:solidFill>
                <a:srgbClr val="0033CC"/>
              </a:solidFill>
            </a:endParaRPr>
          </a:p>
        </p:txBody>
      </p:sp>
      <p:sp>
        <p:nvSpPr>
          <p:cNvPr id="847879" name="Text Box 7">
            <a:extLst>
              <a:ext uri="{FF2B5EF4-FFF2-40B4-BE49-F238E27FC236}">
                <a16:creationId xmlns:a16="http://schemas.microsoft.com/office/drawing/2014/main" id="{617B54A7-7D89-8E38-E6AA-A8360AD41BE1}"/>
              </a:ext>
            </a:extLst>
          </p:cNvPr>
          <p:cNvSpPr txBox="1">
            <a:spLocks noChangeArrowheads="1"/>
          </p:cNvSpPr>
          <p:nvPr/>
        </p:nvSpPr>
        <p:spPr bwMode="auto">
          <a:xfrm>
            <a:off x="317500" y="4492625"/>
            <a:ext cx="4862513" cy="519113"/>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1D4C5B1-5E20-DCBA-3967-38FA63F2390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F56F080-42A9-4666-905A-0ECAE279F495}" type="slidenum">
              <a:rPr lang="en-US" altLang="en-US" i="0" smtClean="0">
                <a:latin typeface="Arial" panose="020B0604020202020204" pitchFamily="34" charset="0"/>
              </a:rPr>
              <a:pPr/>
              <a:t>65</a:t>
            </a:fld>
            <a:endParaRPr lang="en-US" altLang="en-US" i="0">
              <a:latin typeface="Arial" panose="020B0604020202020204" pitchFamily="34" charset="0"/>
            </a:endParaRPr>
          </a:p>
        </p:txBody>
      </p:sp>
      <p:sp>
        <p:nvSpPr>
          <p:cNvPr id="162819" name="Rectangle 2">
            <a:extLst>
              <a:ext uri="{FF2B5EF4-FFF2-40B4-BE49-F238E27FC236}">
                <a16:creationId xmlns:a16="http://schemas.microsoft.com/office/drawing/2014/main" id="{D0DFB7DF-B12F-68C7-F508-D9DF92BDDD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0" name="Rectangle 3">
            <a:extLst>
              <a:ext uri="{FF2B5EF4-FFF2-40B4-BE49-F238E27FC236}">
                <a16:creationId xmlns:a16="http://schemas.microsoft.com/office/drawing/2014/main" id="{10E7FECB-A03B-558D-D8F0-4DE5D5B956D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1" name="Rectangle 4">
            <a:extLst>
              <a:ext uri="{FF2B5EF4-FFF2-40B4-BE49-F238E27FC236}">
                <a16:creationId xmlns:a16="http://schemas.microsoft.com/office/drawing/2014/main" id="{03A15585-77AF-2FB3-05B8-A02E466B585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2" name="Rectangle 5">
            <a:extLst>
              <a:ext uri="{FF2B5EF4-FFF2-40B4-BE49-F238E27FC236}">
                <a16:creationId xmlns:a16="http://schemas.microsoft.com/office/drawing/2014/main" id="{E1B2E426-7EEE-734F-91D0-9C5DB2D3E4C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3" name="Rectangle 6">
            <a:extLst>
              <a:ext uri="{FF2B5EF4-FFF2-40B4-BE49-F238E27FC236}">
                <a16:creationId xmlns:a16="http://schemas.microsoft.com/office/drawing/2014/main" id="{CABEAE92-58FF-E4F5-E5DF-123CA079C5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4" name="Rectangle 7">
            <a:extLst>
              <a:ext uri="{FF2B5EF4-FFF2-40B4-BE49-F238E27FC236}">
                <a16:creationId xmlns:a16="http://schemas.microsoft.com/office/drawing/2014/main" id="{3A44D285-1909-5880-A0A6-854BB39DAA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5" name="Rectangle 8">
            <a:extLst>
              <a:ext uri="{FF2B5EF4-FFF2-40B4-BE49-F238E27FC236}">
                <a16:creationId xmlns:a16="http://schemas.microsoft.com/office/drawing/2014/main" id="{BEAFE4FC-6D46-867B-C998-71AC36E2C93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6" name="Text Box 9">
            <a:extLst>
              <a:ext uri="{FF2B5EF4-FFF2-40B4-BE49-F238E27FC236}">
                <a16:creationId xmlns:a16="http://schemas.microsoft.com/office/drawing/2014/main" id="{EB4F7945-4467-38A1-74E2-C46F7A6E0A57}"/>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2.4.1   Single-Variable Linear Equations</a:t>
            </a:r>
          </a:p>
        </p:txBody>
      </p:sp>
      <p:sp>
        <p:nvSpPr>
          <p:cNvPr id="1017866" name="Rectangle 10">
            <a:extLst>
              <a:ext uri="{FF2B5EF4-FFF2-40B4-BE49-F238E27FC236}">
                <a16:creationId xmlns:a16="http://schemas.microsoft.com/office/drawing/2014/main" id="{4CC6E89D-F394-CB8B-58AF-C4C024CED130}"/>
              </a:ext>
            </a:extLst>
          </p:cNvPr>
          <p:cNvSpPr>
            <a:spLocks noChangeArrowheads="1"/>
          </p:cNvSpPr>
          <p:nvPr/>
        </p:nvSpPr>
        <p:spPr bwMode="auto">
          <a:xfrm>
            <a:off x="228600" y="1172951"/>
            <a:ext cx="8229600" cy="4401205"/>
          </a:xfrm>
          <a:prstGeom prst="rect">
            <a:avLst/>
          </a:prstGeom>
          <a:noFill/>
          <a:ln>
            <a:noFill/>
          </a:ln>
          <a:effectLst/>
        </p:spPr>
        <p:txBody>
          <a:bodyPr anchor="ctr">
            <a:spAutoFit/>
          </a:bodyPr>
          <a:lstStyle/>
          <a:p>
            <a:pPr algn="just" eaLnBrk="1" hangingPunct="1">
              <a:defRPr/>
            </a:pPr>
            <a:r>
              <a:rPr lang="en-US" altLang="en-US" sz="2800" dirty="0">
                <a:effectLst>
                  <a:outerShdw blurRad="38100" dist="38100" dir="2700000" algn="tl">
                    <a:srgbClr val="C0C0C0"/>
                  </a:outerShdw>
                </a:effectLst>
              </a:rPr>
              <a:t>Equations of the form ax ≡ b (mod n) might have no solution or a limited number of solutions.</a:t>
            </a:r>
          </a:p>
          <a:p>
            <a:pPr algn="just" eaLnBrk="1" hangingPunct="1">
              <a:defRPr/>
            </a:pPr>
            <a:r>
              <a:rPr lang="en-US" altLang="en-US" sz="2800" dirty="0">
                <a:effectLst>
                  <a:outerShdw blurRad="38100" dist="38100" dir="2700000" algn="tl">
                    <a:srgbClr val="C0C0C0"/>
                  </a:outerShdw>
                </a:effectLst>
              </a:rPr>
              <a:t>Examples:</a:t>
            </a:r>
          </a:p>
          <a:p>
            <a:pPr algn="just" eaLnBrk="1" hangingPunct="1">
              <a:defRPr/>
            </a:pPr>
            <a:r>
              <a:rPr lang="en-US" altLang="en-US" sz="2800" dirty="0">
                <a:effectLst>
                  <a:outerShdw blurRad="38100" dist="38100" dir="2700000" algn="tl">
                    <a:srgbClr val="C0C0C0"/>
                  </a:outerShdw>
                </a:effectLst>
              </a:rPr>
              <a:t>3x ≡ 5 (mod 11)</a:t>
            </a:r>
          </a:p>
          <a:p>
            <a:pPr algn="just" eaLnBrk="1" hangingPunct="1">
              <a:defRPr/>
            </a:pPr>
            <a:endParaRPr lang="en-US" altLang="en-US" sz="2800" dirty="0">
              <a:effectLst>
                <a:outerShdw blurRad="38100" dist="38100" dir="2700000" algn="tl">
                  <a:srgbClr val="C0C0C0"/>
                </a:outerShdw>
              </a:effectLst>
            </a:endParaRPr>
          </a:p>
          <a:p>
            <a:pPr algn="just" eaLnBrk="1" hangingPunct="1">
              <a:defRPr/>
            </a:pPr>
            <a:r>
              <a:rPr lang="en-US" altLang="en-US" sz="2800" dirty="0">
                <a:effectLst>
                  <a:outerShdw blurRad="38100" dist="38100" dir="2700000" algn="tl">
                    <a:srgbClr val="C0C0C0"/>
                  </a:outerShdw>
                </a:effectLst>
              </a:rPr>
              <a:t> </a:t>
            </a:r>
          </a:p>
          <a:p>
            <a:pPr algn="just" eaLnBrk="1" hangingPunct="1">
              <a:defRPr/>
            </a:pPr>
            <a:r>
              <a:rPr lang="en-US" altLang="en-US" sz="2800" dirty="0">
                <a:effectLst>
                  <a:outerShdw blurRad="38100" dist="38100" dir="2700000" algn="tl">
                    <a:srgbClr val="C0C0C0"/>
                  </a:outerShdw>
                </a:effectLst>
              </a:rPr>
              <a:t>4x ≡ 6 (mod 13</a:t>
            </a:r>
            <a:r>
              <a:rPr lang="en-US" altLang="en-US" sz="2800" i="0" dirty="0">
                <a:effectLst>
                  <a:outerShdw blurRad="38100" dist="38100" dir="2700000" algn="tl">
                    <a:srgbClr val="C0C0C0"/>
                  </a:outerShdw>
                </a:effectLst>
              </a:rPr>
              <a:t>)</a:t>
            </a:r>
          </a:p>
          <a:p>
            <a:pPr algn="just" eaLnBrk="1" hangingPunct="1">
              <a:defRPr/>
            </a:pPr>
            <a:endParaRPr lang="en-US" altLang="en-US" sz="2800" i="0" dirty="0">
              <a:effectLst>
                <a:outerShdw blurRad="38100" dist="38100" dir="2700000" algn="tl">
                  <a:srgbClr val="C0C0C0"/>
                </a:outerShdw>
              </a:effectLst>
            </a:endParaRPr>
          </a:p>
          <a:p>
            <a:pPr algn="just" eaLnBrk="1" hangingPunct="1">
              <a:defRPr/>
            </a:pPr>
            <a:endParaRPr lang="en-US" altLang="en-US" sz="2800" i="0" dirty="0">
              <a:effectLst>
                <a:outerShdw blurRad="38100" dist="38100" dir="2700000" algn="tl">
                  <a:srgbClr val="C0C0C0"/>
                </a:outerShdw>
              </a:effectLst>
            </a:endParaRPr>
          </a:p>
          <a:p>
            <a:pPr algn="just" eaLnBrk="1" hangingPunct="1">
              <a:defRPr/>
            </a:pPr>
            <a:r>
              <a:rPr lang="en-US" altLang="en-US" sz="2800" dirty="0">
                <a:effectLst>
                  <a:outerShdw blurRad="38100" dist="38100" dir="2700000" algn="tl">
                    <a:srgbClr val="C0C0C0"/>
                  </a:outerShdw>
                </a:effectLst>
              </a:rPr>
              <a:t>4x ≡ 6 (mod 10</a:t>
            </a:r>
            <a:r>
              <a:rPr lang="en-US" altLang="en-US" sz="2800" i="0" dirty="0">
                <a:effectLst>
                  <a:outerShdw blurRad="38100" dist="38100" dir="2700000" algn="tl">
                    <a:srgbClr val="C0C0C0"/>
                  </a:outerShdw>
                </a:effectLst>
              </a:rPr>
              <a:t>)</a:t>
            </a:r>
          </a:p>
        </p:txBody>
      </p:sp>
    </p:spTree>
    <p:extLst>
      <p:ext uri="{BB962C8B-B14F-4D97-AF65-F5344CB8AC3E}">
        <p14:creationId xmlns:p14="http://schemas.microsoft.com/office/powerpoint/2010/main" val="2505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78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78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78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786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78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1D4C5B1-5E20-DCBA-3967-38FA63F2390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F56F080-42A9-4666-905A-0ECAE279F495}" type="slidenum">
              <a:rPr lang="en-US" altLang="en-US" i="0" smtClean="0">
                <a:latin typeface="Arial" panose="020B0604020202020204" pitchFamily="34" charset="0"/>
              </a:rPr>
              <a:pPr/>
              <a:t>66</a:t>
            </a:fld>
            <a:endParaRPr lang="en-US" altLang="en-US" i="0">
              <a:latin typeface="Arial" panose="020B0604020202020204" pitchFamily="34" charset="0"/>
            </a:endParaRPr>
          </a:p>
        </p:txBody>
      </p:sp>
      <p:sp>
        <p:nvSpPr>
          <p:cNvPr id="162819" name="Rectangle 2">
            <a:extLst>
              <a:ext uri="{FF2B5EF4-FFF2-40B4-BE49-F238E27FC236}">
                <a16:creationId xmlns:a16="http://schemas.microsoft.com/office/drawing/2014/main" id="{D0DFB7DF-B12F-68C7-F508-D9DF92BDDD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0" name="Rectangle 3">
            <a:extLst>
              <a:ext uri="{FF2B5EF4-FFF2-40B4-BE49-F238E27FC236}">
                <a16:creationId xmlns:a16="http://schemas.microsoft.com/office/drawing/2014/main" id="{10E7FECB-A03B-558D-D8F0-4DE5D5B956D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1" name="Rectangle 4">
            <a:extLst>
              <a:ext uri="{FF2B5EF4-FFF2-40B4-BE49-F238E27FC236}">
                <a16:creationId xmlns:a16="http://schemas.microsoft.com/office/drawing/2014/main" id="{03A15585-77AF-2FB3-05B8-A02E466B585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2" name="Rectangle 5">
            <a:extLst>
              <a:ext uri="{FF2B5EF4-FFF2-40B4-BE49-F238E27FC236}">
                <a16:creationId xmlns:a16="http://schemas.microsoft.com/office/drawing/2014/main" id="{E1B2E426-7EEE-734F-91D0-9C5DB2D3E4C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3" name="Rectangle 6">
            <a:extLst>
              <a:ext uri="{FF2B5EF4-FFF2-40B4-BE49-F238E27FC236}">
                <a16:creationId xmlns:a16="http://schemas.microsoft.com/office/drawing/2014/main" id="{CABEAE92-58FF-E4F5-E5DF-123CA079C5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4" name="Rectangle 7">
            <a:extLst>
              <a:ext uri="{FF2B5EF4-FFF2-40B4-BE49-F238E27FC236}">
                <a16:creationId xmlns:a16="http://schemas.microsoft.com/office/drawing/2014/main" id="{3A44D285-1909-5880-A0A6-854BB39DAA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5" name="Rectangle 8">
            <a:extLst>
              <a:ext uri="{FF2B5EF4-FFF2-40B4-BE49-F238E27FC236}">
                <a16:creationId xmlns:a16="http://schemas.microsoft.com/office/drawing/2014/main" id="{BEAFE4FC-6D46-867B-C998-71AC36E2C93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6" name="Text Box 9">
            <a:extLst>
              <a:ext uri="{FF2B5EF4-FFF2-40B4-BE49-F238E27FC236}">
                <a16:creationId xmlns:a16="http://schemas.microsoft.com/office/drawing/2014/main" id="{EB4F7945-4467-38A1-74E2-C46F7A6E0A57}"/>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2.4.1   Single-Variable Linear Equations</a:t>
            </a:r>
          </a:p>
        </p:txBody>
      </p:sp>
      <p:sp>
        <p:nvSpPr>
          <p:cNvPr id="1017866" name="Rectangle 10">
            <a:extLst>
              <a:ext uri="{FF2B5EF4-FFF2-40B4-BE49-F238E27FC236}">
                <a16:creationId xmlns:a16="http://schemas.microsoft.com/office/drawing/2014/main" id="{4CC6E89D-F394-CB8B-58AF-C4C024CED130}"/>
              </a:ext>
            </a:extLst>
          </p:cNvPr>
          <p:cNvSpPr>
            <a:spLocks noChangeArrowheads="1"/>
          </p:cNvSpPr>
          <p:nvPr/>
        </p:nvSpPr>
        <p:spPr bwMode="auto">
          <a:xfrm>
            <a:off x="304800" y="1219200"/>
            <a:ext cx="8229600" cy="946150"/>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Equations of the form ax ≡ b (mod n ) might have no solution or a limited number of solutions.</a:t>
            </a:r>
          </a:p>
        </p:txBody>
      </p:sp>
      <p:pic>
        <p:nvPicPr>
          <p:cNvPr id="162828" name="Picture 13">
            <a:extLst>
              <a:ext uri="{FF2B5EF4-FFF2-40B4-BE49-F238E27FC236}">
                <a16:creationId xmlns:a16="http://schemas.microsoft.com/office/drawing/2014/main" id="{3052CCB2-277F-BE84-DEF3-B91C2082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0"/>
            <a:ext cx="4454525" cy="39528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9" name="Picture 14">
            <a:extLst>
              <a:ext uri="{FF2B5EF4-FFF2-40B4-BE49-F238E27FC236}">
                <a16:creationId xmlns:a16="http://schemas.microsoft.com/office/drawing/2014/main" id="{69430EB4-7EF7-DA4A-DA37-1A869363B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39147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2830" name="Group 18">
            <a:extLst>
              <a:ext uri="{FF2B5EF4-FFF2-40B4-BE49-F238E27FC236}">
                <a16:creationId xmlns:a16="http://schemas.microsoft.com/office/drawing/2014/main" id="{4A8212DB-3ECA-9B98-919F-2BAF23BE9991}"/>
              </a:ext>
            </a:extLst>
          </p:cNvPr>
          <p:cNvGrpSpPr>
            <a:grpSpLocks/>
          </p:cNvGrpSpPr>
          <p:nvPr/>
        </p:nvGrpSpPr>
        <p:grpSpPr bwMode="auto">
          <a:xfrm>
            <a:off x="685800" y="5029200"/>
            <a:ext cx="4037013" cy="368300"/>
            <a:chOff x="336" y="2256"/>
            <a:chExt cx="2543" cy="232"/>
          </a:xfrm>
        </p:grpSpPr>
        <p:pic>
          <p:nvPicPr>
            <p:cNvPr id="162831" name="Picture 15">
              <a:extLst>
                <a:ext uri="{FF2B5EF4-FFF2-40B4-BE49-F238E27FC236}">
                  <a16:creationId xmlns:a16="http://schemas.microsoft.com/office/drawing/2014/main" id="{FDA05D14-D0E2-1B92-A5EA-D24AB892A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256"/>
              <a:ext cx="60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32" name="Picture 16">
              <a:extLst>
                <a:ext uri="{FF2B5EF4-FFF2-40B4-BE49-F238E27FC236}">
                  <a16:creationId xmlns:a16="http://schemas.microsoft.com/office/drawing/2014/main" id="{486FC3B2-21E0-A285-BEC3-C0E5F2A8B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2256"/>
              <a:ext cx="1967"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1">
            <a:extLst>
              <a:ext uri="{FF2B5EF4-FFF2-40B4-BE49-F238E27FC236}">
                <a16:creationId xmlns:a16="http://schemas.microsoft.com/office/drawing/2014/main" id="{8BC14FD6-D6BA-FB81-37DD-573C9E77666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EA5DF36-2CA2-4633-8499-9656C63845DD}" type="slidenum">
              <a:rPr lang="en-US" altLang="en-US" i="0" smtClean="0">
                <a:latin typeface="Arial" panose="020B0604020202020204" pitchFamily="34" charset="0"/>
              </a:rPr>
              <a:pPr/>
              <a:t>67</a:t>
            </a:fld>
            <a:endParaRPr lang="en-US" altLang="en-US" i="0">
              <a:latin typeface="Arial" panose="020B0604020202020204" pitchFamily="34" charset="0"/>
            </a:endParaRPr>
          </a:p>
        </p:txBody>
      </p:sp>
      <p:sp>
        <p:nvSpPr>
          <p:cNvPr id="164867" name="Text Box 2">
            <a:extLst>
              <a:ext uri="{FF2B5EF4-FFF2-40B4-BE49-F238E27FC236}">
                <a16:creationId xmlns:a16="http://schemas.microsoft.com/office/drawing/2014/main" id="{B6090C3C-7534-957B-E8D5-E911B85C4093}"/>
              </a:ext>
            </a:extLst>
          </p:cNvPr>
          <p:cNvSpPr txBox="1">
            <a:spLocks noChangeArrowheads="1"/>
          </p:cNvSpPr>
          <p:nvPr/>
        </p:nvSpPr>
        <p:spPr bwMode="auto">
          <a:xfrm>
            <a:off x="381000" y="10668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2.35</a:t>
            </a:r>
            <a:endParaRPr lang="en-US" altLang="en-US" sz="2000">
              <a:solidFill>
                <a:schemeClr val="bg1"/>
              </a:solidFill>
            </a:endParaRPr>
          </a:p>
        </p:txBody>
      </p:sp>
      <p:sp>
        <p:nvSpPr>
          <p:cNvPr id="164868" name="Rectangle 3">
            <a:extLst>
              <a:ext uri="{FF2B5EF4-FFF2-40B4-BE49-F238E27FC236}">
                <a16:creationId xmlns:a16="http://schemas.microsoft.com/office/drawing/2014/main" id="{F99340F0-D67F-A2D5-4EA8-4F5A6FCE94D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69" name="Rectangle 4">
            <a:extLst>
              <a:ext uri="{FF2B5EF4-FFF2-40B4-BE49-F238E27FC236}">
                <a16:creationId xmlns:a16="http://schemas.microsoft.com/office/drawing/2014/main" id="{705A15C3-EC94-8677-6500-5B0CF020354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0" name="Rectangle 5">
            <a:extLst>
              <a:ext uri="{FF2B5EF4-FFF2-40B4-BE49-F238E27FC236}">
                <a16:creationId xmlns:a16="http://schemas.microsoft.com/office/drawing/2014/main" id="{40A3D218-A05C-F522-455E-04D863627A5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1" name="Rectangle 6">
            <a:extLst>
              <a:ext uri="{FF2B5EF4-FFF2-40B4-BE49-F238E27FC236}">
                <a16:creationId xmlns:a16="http://schemas.microsoft.com/office/drawing/2014/main" id="{EA68CF80-3004-C9FA-5DD6-10732EF81E2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2" name="Rectangle 7">
            <a:extLst>
              <a:ext uri="{FF2B5EF4-FFF2-40B4-BE49-F238E27FC236}">
                <a16:creationId xmlns:a16="http://schemas.microsoft.com/office/drawing/2014/main" id="{1A61A69A-40C2-FACC-FBEA-B014541D36B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3" name="Rectangle 8">
            <a:extLst>
              <a:ext uri="{FF2B5EF4-FFF2-40B4-BE49-F238E27FC236}">
                <a16:creationId xmlns:a16="http://schemas.microsoft.com/office/drawing/2014/main" id="{4F548B2E-4E1E-46C5-BCB8-B80AFD9456D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4" name="Rectangle 9">
            <a:extLst>
              <a:ext uri="{FF2B5EF4-FFF2-40B4-BE49-F238E27FC236}">
                <a16:creationId xmlns:a16="http://schemas.microsoft.com/office/drawing/2014/main" id="{F7C6641A-6ECC-081E-C840-1F11C6785DE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5" name="Text Box 10">
            <a:extLst>
              <a:ext uri="{FF2B5EF4-FFF2-40B4-BE49-F238E27FC236}">
                <a16:creationId xmlns:a16="http://schemas.microsoft.com/office/drawing/2014/main" id="{D41CA9A7-E36F-2752-E242-5BE55EFDDE3A}"/>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4011" name="Rectangle 11">
            <a:extLst>
              <a:ext uri="{FF2B5EF4-FFF2-40B4-BE49-F238E27FC236}">
                <a16:creationId xmlns:a16="http://schemas.microsoft.com/office/drawing/2014/main" id="{48D17030-DDDF-748B-38F4-310B13C649ED}"/>
              </a:ext>
            </a:extLst>
          </p:cNvPr>
          <p:cNvSpPr>
            <a:spLocks noChangeArrowheads="1"/>
          </p:cNvSpPr>
          <p:nvPr/>
        </p:nvSpPr>
        <p:spPr bwMode="auto">
          <a:xfrm>
            <a:off x="304800" y="1614488"/>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equation 10 </a:t>
            </a:r>
            <a:r>
              <a:rPr lang="en-US" altLang="en-US" sz="2400">
                <a:effectLst>
                  <a:outerShdw blurRad="38100" dist="38100" dir="2700000" algn="tl">
                    <a:srgbClr val="C0C0C0"/>
                  </a:outerShdw>
                </a:effectLst>
              </a:rPr>
              <a:t>x</a:t>
            </a:r>
            <a:r>
              <a:rPr lang="en-US" altLang="en-US" sz="2400" i="0">
                <a:effectLst>
                  <a:outerShdw blurRad="38100" dist="38100" dir="2700000" algn="tl">
                    <a:srgbClr val="C0C0C0"/>
                  </a:outerShdw>
                </a:effectLst>
              </a:rPr>
              <a:t> ≡ 2(mod 15).</a:t>
            </a:r>
          </a:p>
        </p:txBody>
      </p:sp>
      <p:sp>
        <p:nvSpPr>
          <p:cNvPr id="1024012" name="Rectangle 12">
            <a:extLst>
              <a:ext uri="{FF2B5EF4-FFF2-40B4-BE49-F238E27FC236}">
                <a16:creationId xmlns:a16="http://schemas.microsoft.com/office/drawing/2014/main" id="{97E53DC7-7755-FB7C-6D7B-3630F7900A74}"/>
              </a:ext>
            </a:extLst>
          </p:cNvPr>
          <p:cNvSpPr>
            <a:spLocks noChangeArrowheads="1"/>
          </p:cNvSpPr>
          <p:nvPr/>
        </p:nvSpPr>
        <p:spPr bwMode="auto">
          <a:xfrm>
            <a:off x="304800" y="2147888"/>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1024013" name="Rectangle 13">
            <a:extLst>
              <a:ext uri="{FF2B5EF4-FFF2-40B4-BE49-F238E27FC236}">
                <a16:creationId xmlns:a16="http://schemas.microsoft.com/office/drawing/2014/main" id="{62B6B69E-000B-3615-8FCE-D1B30B767514}"/>
              </a:ext>
            </a:extLst>
          </p:cNvPr>
          <p:cNvSpPr>
            <a:spLocks noChangeArrowheads="1"/>
          </p:cNvSpPr>
          <p:nvPr/>
        </p:nvSpPr>
        <p:spPr bwMode="auto">
          <a:xfrm>
            <a:off x="304800" y="2530475"/>
            <a:ext cx="8229600" cy="822325"/>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First we find the gcd (10 and 15) = 5. Since 5 does not divide 2, we have no solution.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3DBE-9FBF-DA57-00F6-36543328C6DE}"/>
            </a:ext>
          </a:extLst>
        </p:cNvPr>
        <p:cNvGrpSpPr/>
        <p:nvPr/>
      </p:nvGrpSpPr>
      <p:grpSpPr>
        <a:xfrm>
          <a:off x="0" y="0"/>
          <a:ext cx="0" cy="0"/>
          <a:chOff x="0" y="0"/>
          <a:chExt cx="0" cy="0"/>
        </a:xfrm>
      </p:grpSpPr>
      <p:sp>
        <p:nvSpPr>
          <p:cNvPr id="164866" name="Slide Number Placeholder 1">
            <a:extLst>
              <a:ext uri="{FF2B5EF4-FFF2-40B4-BE49-F238E27FC236}">
                <a16:creationId xmlns:a16="http://schemas.microsoft.com/office/drawing/2014/main" id="{B0D2890F-1712-0AB1-6D72-15013A048A0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EA5DF36-2CA2-4633-8499-9656C63845DD}" type="slidenum">
              <a:rPr lang="en-US" altLang="en-US" i="0" smtClean="0">
                <a:latin typeface="Arial" panose="020B0604020202020204" pitchFamily="34" charset="0"/>
              </a:rPr>
              <a:pPr/>
              <a:t>68</a:t>
            </a:fld>
            <a:endParaRPr lang="en-US" altLang="en-US" i="0">
              <a:latin typeface="Arial" panose="020B0604020202020204" pitchFamily="34" charset="0"/>
            </a:endParaRPr>
          </a:p>
        </p:txBody>
      </p:sp>
      <p:sp>
        <p:nvSpPr>
          <p:cNvPr id="164868" name="Rectangle 3">
            <a:extLst>
              <a:ext uri="{FF2B5EF4-FFF2-40B4-BE49-F238E27FC236}">
                <a16:creationId xmlns:a16="http://schemas.microsoft.com/office/drawing/2014/main" id="{988BDA95-098E-AD3B-AA40-F03A2414217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69" name="Rectangle 4">
            <a:extLst>
              <a:ext uri="{FF2B5EF4-FFF2-40B4-BE49-F238E27FC236}">
                <a16:creationId xmlns:a16="http://schemas.microsoft.com/office/drawing/2014/main" id="{818C1962-BD0E-8855-032B-C5E881F408A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0" name="Rectangle 5">
            <a:extLst>
              <a:ext uri="{FF2B5EF4-FFF2-40B4-BE49-F238E27FC236}">
                <a16:creationId xmlns:a16="http://schemas.microsoft.com/office/drawing/2014/main" id="{4D11A6B4-D1AB-8008-2EB3-7E6299C7BF3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1" name="Rectangle 6">
            <a:extLst>
              <a:ext uri="{FF2B5EF4-FFF2-40B4-BE49-F238E27FC236}">
                <a16:creationId xmlns:a16="http://schemas.microsoft.com/office/drawing/2014/main" id="{B8DD0D32-9AF0-3B2D-7F18-78AD47078A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2" name="Rectangle 7">
            <a:extLst>
              <a:ext uri="{FF2B5EF4-FFF2-40B4-BE49-F238E27FC236}">
                <a16:creationId xmlns:a16="http://schemas.microsoft.com/office/drawing/2014/main" id="{9B79DF45-611C-941D-F90F-CF453D09DD7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3" name="Rectangle 8">
            <a:extLst>
              <a:ext uri="{FF2B5EF4-FFF2-40B4-BE49-F238E27FC236}">
                <a16:creationId xmlns:a16="http://schemas.microsoft.com/office/drawing/2014/main" id="{692054B1-5B88-3BAE-885E-507E15AB7C1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4" name="Rectangle 9">
            <a:extLst>
              <a:ext uri="{FF2B5EF4-FFF2-40B4-BE49-F238E27FC236}">
                <a16:creationId xmlns:a16="http://schemas.microsoft.com/office/drawing/2014/main" id="{17A43B8A-A958-A2C0-A20D-558F2B8EB5F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5" name="Text Box 10">
            <a:extLst>
              <a:ext uri="{FF2B5EF4-FFF2-40B4-BE49-F238E27FC236}">
                <a16:creationId xmlns:a16="http://schemas.microsoft.com/office/drawing/2014/main" id="{D4B8FAD9-5E28-0CA7-CB7E-37FE7ED7018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4014" name="Rectangle 14">
            <a:extLst>
              <a:ext uri="{FF2B5EF4-FFF2-40B4-BE49-F238E27FC236}">
                <a16:creationId xmlns:a16="http://schemas.microsoft.com/office/drawing/2014/main" id="{9E5F1DB5-FC52-AF09-6EFC-902B4E4DA840}"/>
              </a:ext>
            </a:extLst>
          </p:cNvPr>
          <p:cNvSpPr>
            <a:spLocks noChangeArrowheads="1"/>
          </p:cNvSpPr>
          <p:nvPr/>
        </p:nvSpPr>
        <p:spPr bwMode="auto">
          <a:xfrm>
            <a:off x="366713" y="1758602"/>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Solve the equation 14 </a:t>
            </a:r>
            <a:r>
              <a:rPr lang="en-US" altLang="en-US" sz="2400" dirty="0">
                <a:effectLst>
                  <a:outerShdw blurRad="38100" dist="38100" dir="2700000" algn="tl">
                    <a:srgbClr val="C0C0C0"/>
                  </a:outerShdw>
                </a:effectLst>
              </a:rPr>
              <a:t>x </a:t>
            </a:r>
            <a:r>
              <a:rPr lang="en-US" altLang="en-US" sz="2400" i="0" dirty="0">
                <a:effectLst>
                  <a:outerShdw blurRad="38100" dist="38100" dir="2700000" algn="tl">
                    <a:srgbClr val="C0C0C0"/>
                  </a:outerShdw>
                </a:effectLst>
              </a:rPr>
              <a:t>≡ 12 (mod 18).</a:t>
            </a:r>
          </a:p>
        </p:txBody>
      </p:sp>
      <p:sp>
        <p:nvSpPr>
          <p:cNvPr id="1024015" name="Rectangle 15">
            <a:extLst>
              <a:ext uri="{FF2B5EF4-FFF2-40B4-BE49-F238E27FC236}">
                <a16:creationId xmlns:a16="http://schemas.microsoft.com/office/drawing/2014/main" id="{B073E50B-325D-F400-9FAC-E12237CC6988}"/>
              </a:ext>
            </a:extLst>
          </p:cNvPr>
          <p:cNvSpPr>
            <a:spLocks noChangeArrowheads="1"/>
          </p:cNvSpPr>
          <p:nvPr/>
        </p:nvSpPr>
        <p:spPr bwMode="auto">
          <a:xfrm>
            <a:off x="252258" y="2399452"/>
            <a:ext cx="8229600" cy="1938992"/>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a:p>
            <a:pPr algn="just" eaLnBrk="1" hangingPunct="1">
              <a:defRPr/>
            </a:pPr>
            <a:r>
              <a:rPr lang="en-US" altLang="en-US" sz="2400" b="0" i="0" dirty="0">
                <a:effectLst>
                  <a:outerShdw blurRad="38100" dist="38100" dir="2700000" algn="tl">
                    <a:srgbClr val="C0C0C0"/>
                  </a:outerShdw>
                </a:effectLst>
              </a:rPr>
              <a:t>Divide by 2: </a:t>
            </a:r>
          </a:p>
          <a:p>
            <a:pPr algn="just" eaLnBrk="1" hangingPunct="1">
              <a:defRPr/>
            </a:pPr>
            <a:r>
              <a:rPr lang="en-US" altLang="en-US" sz="2400" b="0" i="0" dirty="0">
                <a:effectLst>
                  <a:outerShdw blurRad="38100" dist="38100" dir="2700000" algn="tl">
                    <a:srgbClr val="C0C0C0"/>
                  </a:outerShdw>
                </a:effectLst>
              </a:rPr>
              <a:t>  			7 x </a:t>
            </a:r>
            <a:r>
              <a:rPr lang="en-US" altLang="en-US" sz="2400" b="0" i="0" dirty="0">
                <a:effectLst>
                  <a:outerShdw blurRad="38100" dist="38100" dir="2700000" algn="tl">
                    <a:srgbClr val="C0C0C0"/>
                  </a:outerShdw>
                </a:effectLst>
                <a:sym typeface="Symbol" panose="05050102010706020507" pitchFamily="18" charset="2"/>
              </a:rPr>
              <a:t>  6  (mod 9)     </a:t>
            </a:r>
            <a:endParaRPr lang="en-US" altLang="en-US" sz="2400" b="0" i="0" dirty="0">
              <a:effectLst>
                <a:outerShdw blurRad="38100" dist="38100" dir="2700000" algn="tl">
                  <a:srgbClr val="C0C0C0"/>
                </a:outerShdw>
              </a:effectLst>
            </a:endParaRPr>
          </a:p>
          <a:p>
            <a:pPr algn="just" eaLnBrk="1" hangingPunct="1">
              <a:defRPr/>
            </a:pPr>
            <a:br>
              <a:rPr lang="en-US" altLang="en-US" sz="2400" b="0" i="0" dirty="0">
                <a:effectLst>
                  <a:outerShdw blurRad="38100" dist="38100" dir="2700000" algn="tl">
                    <a:srgbClr val="C0C0C0"/>
                  </a:outerShdw>
                </a:effectLst>
              </a:rPr>
            </a:br>
            <a:r>
              <a:rPr lang="en-US" altLang="en-US" sz="2400" b="0" i="0" dirty="0">
                <a:effectLst>
                  <a:outerShdw blurRad="38100" dist="38100" dir="2700000" algn="tl">
                    <a:srgbClr val="C0C0C0"/>
                  </a:outerShdw>
                </a:effectLst>
              </a:rPr>
              <a:t>Since 7 has an inverse (mod 9), will get 2 solutions in (mod 18)</a:t>
            </a:r>
          </a:p>
        </p:txBody>
      </p:sp>
      <p:pic>
        <p:nvPicPr>
          <p:cNvPr id="164881" name="Picture 16">
            <a:extLst>
              <a:ext uri="{FF2B5EF4-FFF2-40B4-BE49-F238E27FC236}">
                <a16:creationId xmlns:a16="http://schemas.microsoft.com/office/drawing/2014/main" id="{A7D8F68C-A781-2DD6-3D90-8C4E9E79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4867275"/>
            <a:ext cx="8702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82" name="Text Box 17">
            <a:extLst>
              <a:ext uri="{FF2B5EF4-FFF2-40B4-BE49-F238E27FC236}">
                <a16:creationId xmlns:a16="http://schemas.microsoft.com/office/drawing/2014/main" id="{69499B07-53A4-67FA-C554-06CD28EFEC11}"/>
              </a:ext>
            </a:extLst>
          </p:cNvPr>
          <p:cNvSpPr txBox="1">
            <a:spLocks noChangeArrowheads="1"/>
          </p:cNvSpPr>
          <p:nvPr/>
        </p:nvSpPr>
        <p:spPr bwMode="auto">
          <a:xfrm>
            <a:off x="366713" y="1229771"/>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2.36</a:t>
            </a:r>
            <a:endParaRPr lang="en-US" altLang="en-US" sz="2000">
              <a:solidFill>
                <a:schemeClr val="bg1"/>
              </a:solidFill>
            </a:endParaRPr>
          </a:p>
        </p:txBody>
      </p:sp>
    </p:spTree>
    <p:extLst>
      <p:ext uri="{BB962C8B-B14F-4D97-AF65-F5344CB8AC3E}">
        <p14:creationId xmlns:p14="http://schemas.microsoft.com/office/powerpoint/2010/main" val="2569710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1">
            <a:extLst>
              <a:ext uri="{FF2B5EF4-FFF2-40B4-BE49-F238E27FC236}">
                <a16:creationId xmlns:a16="http://schemas.microsoft.com/office/drawing/2014/main" id="{ACA9CFC8-736E-B40F-7369-F65F91417DE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D187778-61C2-4B8B-A6FD-37B44185C5A2}" type="slidenum">
              <a:rPr lang="en-US" altLang="en-US" i="0" smtClean="0">
                <a:latin typeface="Arial" panose="020B0604020202020204" pitchFamily="34" charset="0"/>
              </a:rPr>
              <a:pPr/>
              <a:t>69</a:t>
            </a:fld>
            <a:endParaRPr lang="en-US" altLang="en-US" i="0">
              <a:latin typeface="Arial" panose="020B0604020202020204" pitchFamily="34" charset="0"/>
            </a:endParaRPr>
          </a:p>
        </p:txBody>
      </p:sp>
      <p:sp>
        <p:nvSpPr>
          <p:cNvPr id="166915" name="Text Box 2">
            <a:extLst>
              <a:ext uri="{FF2B5EF4-FFF2-40B4-BE49-F238E27FC236}">
                <a16:creationId xmlns:a16="http://schemas.microsoft.com/office/drawing/2014/main" id="{96B42C58-8E0B-BA02-665F-453EB6F71CE3}"/>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2.37</a:t>
            </a:r>
            <a:endParaRPr lang="en-US" altLang="en-US" sz="2000">
              <a:solidFill>
                <a:schemeClr val="bg1"/>
              </a:solidFill>
            </a:endParaRPr>
          </a:p>
        </p:txBody>
      </p:sp>
      <p:sp>
        <p:nvSpPr>
          <p:cNvPr id="166916" name="Rectangle 3">
            <a:extLst>
              <a:ext uri="{FF2B5EF4-FFF2-40B4-BE49-F238E27FC236}">
                <a16:creationId xmlns:a16="http://schemas.microsoft.com/office/drawing/2014/main" id="{64FD9754-A710-6484-CC90-011754ED5FE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7" name="Rectangle 4">
            <a:extLst>
              <a:ext uri="{FF2B5EF4-FFF2-40B4-BE49-F238E27FC236}">
                <a16:creationId xmlns:a16="http://schemas.microsoft.com/office/drawing/2014/main" id="{FCF761F9-C44A-863C-F4F9-4F4C222FC11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8" name="Rectangle 5">
            <a:extLst>
              <a:ext uri="{FF2B5EF4-FFF2-40B4-BE49-F238E27FC236}">
                <a16:creationId xmlns:a16="http://schemas.microsoft.com/office/drawing/2014/main" id="{3E8993CC-A6BD-A5D7-1714-17D048C8030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9" name="Rectangle 6">
            <a:extLst>
              <a:ext uri="{FF2B5EF4-FFF2-40B4-BE49-F238E27FC236}">
                <a16:creationId xmlns:a16="http://schemas.microsoft.com/office/drawing/2014/main" id="{7902D055-C95F-69FD-D75E-7289479E655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0" name="Rectangle 7">
            <a:extLst>
              <a:ext uri="{FF2B5EF4-FFF2-40B4-BE49-F238E27FC236}">
                <a16:creationId xmlns:a16="http://schemas.microsoft.com/office/drawing/2014/main" id="{FC925062-316A-B537-5F42-36E083BAAF5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1" name="Rectangle 8">
            <a:extLst>
              <a:ext uri="{FF2B5EF4-FFF2-40B4-BE49-F238E27FC236}">
                <a16:creationId xmlns:a16="http://schemas.microsoft.com/office/drawing/2014/main" id="{E637CDA0-D9C4-44D1-F961-E1E16344719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2" name="Rectangle 9">
            <a:extLst>
              <a:ext uri="{FF2B5EF4-FFF2-40B4-BE49-F238E27FC236}">
                <a16:creationId xmlns:a16="http://schemas.microsoft.com/office/drawing/2014/main" id="{F73A53F0-ED07-FA98-5145-98BF9C42B83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3" name="Text Box 10">
            <a:extLst>
              <a:ext uri="{FF2B5EF4-FFF2-40B4-BE49-F238E27FC236}">
                <a16:creationId xmlns:a16="http://schemas.microsoft.com/office/drawing/2014/main" id="{59AAFBB5-3D0C-40B3-E711-554C7B7CFC4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8107" name="Rectangle 11">
            <a:extLst>
              <a:ext uri="{FF2B5EF4-FFF2-40B4-BE49-F238E27FC236}">
                <a16:creationId xmlns:a16="http://schemas.microsoft.com/office/drawing/2014/main" id="{1383367A-F490-5C54-5A25-2C85CDAC09C0}"/>
              </a:ext>
            </a:extLst>
          </p:cNvPr>
          <p:cNvSpPr>
            <a:spLocks noChangeArrowheads="1"/>
          </p:cNvSpPr>
          <p:nvPr/>
        </p:nvSpPr>
        <p:spPr bwMode="auto">
          <a:xfrm>
            <a:off x="304800" y="12192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equation 3</a:t>
            </a:r>
            <a:r>
              <a:rPr lang="en-US" altLang="en-US" sz="2400">
                <a:effectLst>
                  <a:outerShdw blurRad="38100" dist="38100" dir="2700000" algn="tl">
                    <a:srgbClr val="C0C0C0"/>
                  </a:outerShdw>
                </a:effectLst>
              </a:rPr>
              <a:t>x</a:t>
            </a:r>
            <a:r>
              <a:rPr lang="en-US" altLang="en-US" sz="2400" i="0">
                <a:effectLst>
                  <a:outerShdw blurRad="38100" dist="38100" dir="2700000" algn="tl">
                    <a:srgbClr val="C0C0C0"/>
                  </a:outerShdw>
                </a:effectLst>
              </a:rPr>
              <a:t> + 4 ≡ 6 (mod 13).</a:t>
            </a:r>
          </a:p>
        </p:txBody>
      </p:sp>
      <p:sp>
        <p:nvSpPr>
          <p:cNvPr id="1028108" name="Rectangle 12">
            <a:extLst>
              <a:ext uri="{FF2B5EF4-FFF2-40B4-BE49-F238E27FC236}">
                <a16:creationId xmlns:a16="http://schemas.microsoft.com/office/drawing/2014/main" id="{49540F19-1E19-BF7F-4A37-F9D3302B103E}"/>
              </a:ext>
            </a:extLst>
          </p:cNvPr>
          <p:cNvSpPr>
            <a:spLocks noChangeArrowheads="1"/>
          </p:cNvSpPr>
          <p:nvPr/>
        </p:nvSpPr>
        <p:spPr bwMode="auto">
          <a:xfrm>
            <a:off x="457200" y="2133600"/>
            <a:ext cx="16002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1028109" name="Rectangle 13">
            <a:extLst>
              <a:ext uri="{FF2B5EF4-FFF2-40B4-BE49-F238E27FC236}">
                <a16:creationId xmlns:a16="http://schemas.microsoft.com/office/drawing/2014/main" id="{ED77DEA8-C0AA-F312-A426-5664EECAB981}"/>
              </a:ext>
            </a:extLst>
          </p:cNvPr>
          <p:cNvSpPr>
            <a:spLocks noChangeArrowheads="1"/>
          </p:cNvSpPr>
          <p:nvPr/>
        </p:nvSpPr>
        <p:spPr bwMode="auto">
          <a:xfrm>
            <a:off x="304800" y="3152775"/>
            <a:ext cx="8229600" cy="457200"/>
          </a:xfrm>
          <a:prstGeom prst="rect">
            <a:avLst/>
          </a:prstGeom>
          <a:noFill/>
          <a:ln>
            <a:noFill/>
          </a:ln>
          <a:effectLst/>
        </p:spPr>
        <p:txBody>
          <a:bodyPr anchor="ctr">
            <a:spAutoFit/>
          </a:bodyPr>
          <a:lstStyle/>
          <a:p>
            <a:pPr eaLnBrk="1" hangingPunct="1">
              <a:defRPr/>
            </a:pPr>
            <a:endParaRPr lang="en-US" altLang="en-US" sz="2400" i="0">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5869C0CA-D130-149C-9BDF-15C08CE93F9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0F068E9-22FE-498C-B9B0-486394F1C3E5}" type="slidenum">
              <a:rPr lang="en-US" altLang="en-US" i="0" smtClean="0">
                <a:latin typeface="Arial" panose="020B0604020202020204" pitchFamily="34" charset="0"/>
              </a:rPr>
              <a:pPr/>
              <a:t>7</a:t>
            </a:fld>
            <a:endParaRPr lang="en-US" altLang="en-US" i="0">
              <a:latin typeface="Arial" panose="020B0604020202020204" pitchFamily="34" charset="0"/>
            </a:endParaRPr>
          </a:p>
        </p:txBody>
      </p:sp>
      <p:sp>
        <p:nvSpPr>
          <p:cNvPr id="19459" name="Rectangle 2">
            <a:extLst>
              <a:ext uri="{FF2B5EF4-FFF2-40B4-BE49-F238E27FC236}">
                <a16:creationId xmlns:a16="http://schemas.microsoft.com/office/drawing/2014/main" id="{028CEA0E-6341-C9DC-7225-0F71E122440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0" name="Rectangle 3">
            <a:extLst>
              <a:ext uri="{FF2B5EF4-FFF2-40B4-BE49-F238E27FC236}">
                <a16:creationId xmlns:a16="http://schemas.microsoft.com/office/drawing/2014/main" id="{B4574D6D-44C0-0D7B-1E1A-E1C54C4F2AE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1" name="Rectangle 4">
            <a:extLst>
              <a:ext uri="{FF2B5EF4-FFF2-40B4-BE49-F238E27FC236}">
                <a16:creationId xmlns:a16="http://schemas.microsoft.com/office/drawing/2014/main" id="{1DD1B5B0-56C0-4A20-8242-C574967CF51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2" name="Rectangle 5">
            <a:extLst>
              <a:ext uri="{FF2B5EF4-FFF2-40B4-BE49-F238E27FC236}">
                <a16:creationId xmlns:a16="http://schemas.microsoft.com/office/drawing/2014/main" id="{08E64540-119E-7B42-7D7B-73A216A257D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3" name="Rectangle 6">
            <a:extLst>
              <a:ext uri="{FF2B5EF4-FFF2-40B4-BE49-F238E27FC236}">
                <a16:creationId xmlns:a16="http://schemas.microsoft.com/office/drawing/2014/main" id="{5CC39CC9-A883-7DC5-D40F-4DAA5E9C766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4" name="Rectangle 7">
            <a:extLst>
              <a:ext uri="{FF2B5EF4-FFF2-40B4-BE49-F238E27FC236}">
                <a16:creationId xmlns:a16="http://schemas.microsoft.com/office/drawing/2014/main" id="{D9DC7374-119B-1739-A9E7-4D6D9EB72DB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5" name="Rectangle 8">
            <a:extLst>
              <a:ext uri="{FF2B5EF4-FFF2-40B4-BE49-F238E27FC236}">
                <a16:creationId xmlns:a16="http://schemas.microsoft.com/office/drawing/2014/main" id="{39DC423E-16F2-991E-4127-7BC9AB5843C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6" name="Rectangle 9">
            <a:extLst>
              <a:ext uri="{FF2B5EF4-FFF2-40B4-BE49-F238E27FC236}">
                <a16:creationId xmlns:a16="http://schemas.microsoft.com/office/drawing/2014/main" id="{3FEC3026-C958-9F9D-23F1-7E9AE90EB8A1}"/>
              </a:ext>
            </a:extLst>
          </p:cNvPr>
          <p:cNvSpPr>
            <a:spLocks noChangeArrowheads="1"/>
          </p:cNvSpPr>
          <p:nvPr/>
        </p:nvSpPr>
        <p:spPr bwMode="auto">
          <a:xfrm>
            <a:off x="228600" y="1065213"/>
            <a:ext cx="86868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400" b="0" dirty="0"/>
              <a:t>Assume that a = 255 and n = 11. We can find q = 23 and r = 2 using the division algorithm.</a:t>
            </a:r>
          </a:p>
        </p:txBody>
      </p:sp>
      <p:sp>
        <p:nvSpPr>
          <p:cNvPr id="19467" name="Text Box 10">
            <a:extLst>
              <a:ext uri="{FF2B5EF4-FFF2-40B4-BE49-F238E27FC236}">
                <a16:creationId xmlns:a16="http://schemas.microsoft.com/office/drawing/2014/main" id="{9C405250-C90B-E542-77E5-DC9DCA156FE9}"/>
              </a:ext>
            </a:extLst>
          </p:cNvPr>
          <p:cNvSpPr txBox="1">
            <a:spLocks noChangeArrowheads="1"/>
          </p:cNvSpPr>
          <p:nvPr/>
        </p:nvSpPr>
        <p:spPr bwMode="auto">
          <a:xfrm>
            <a:off x="1143000" y="74613"/>
            <a:ext cx="296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pic>
        <p:nvPicPr>
          <p:cNvPr id="19468" name="Picture 11">
            <a:extLst>
              <a:ext uri="{FF2B5EF4-FFF2-40B4-BE49-F238E27FC236}">
                <a16:creationId xmlns:a16="http://schemas.microsoft.com/office/drawing/2014/main" id="{EE0CC8DC-4528-6458-B9E1-56E2C8575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079750"/>
            <a:ext cx="507365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9" name="Text Box 12">
            <a:extLst>
              <a:ext uri="{FF2B5EF4-FFF2-40B4-BE49-F238E27FC236}">
                <a16:creationId xmlns:a16="http://schemas.microsoft.com/office/drawing/2014/main" id="{BD48D932-B22C-6F86-0C42-172B001A0F67}"/>
              </a:ext>
            </a:extLst>
          </p:cNvPr>
          <p:cNvSpPr txBox="1">
            <a:spLocks noChangeArrowheads="1"/>
          </p:cNvSpPr>
          <p:nvPr/>
        </p:nvSpPr>
        <p:spPr bwMode="auto">
          <a:xfrm>
            <a:off x="1143000" y="2209800"/>
            <a:ext cx="715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2.3  </a:t>
            </a:r>
            <a:r>
              <a:rPr lang="en-US" altLang="en-US" sz="2000"/>
              <a:t>Example 2.2, finding the quotient and the remainder</a:t>
            </a:r>
          </a:p>
        </p:txBody>
      </p:sp>
      <p:sp>
        <p:nvSpPr>
          <p:cNvPr id="19470" name="Text Box 13">
            <a:extLst>
              <a:ext uri="{FF2B5EF4-FFF2-40B4-BE49-F238E27FC236}">
                <a16:creationId xmlns:a16="http://schemas.microsoft.com/office/drawing/2014/main" id="{8E14A75B-68BD-DF0C-D4F3-A6B24A9C4306}"/>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a:t>
            </a:r>
            <a:endParaRPr lang="en-US" altLang="en-US" sz="200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1">
            <a:extLst>
              <a:ext uri="{FF2B5EF4-FFF2-40B4-BE49-F238E27FC236}">
                <a16:creationId xmlns:a16="http://schemas.microsoft.com/office/drawing/2014/main" id="{0DCC2554-9821-EB73-EBB6-23751B8DC7C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510786C-5056-4459-94A3-B7089987DCF5}" type="slidenum">
              <a:rPr lang="en-US" altLang="en-US" i="0" smtClean="0">
                <a:latin typeface="Arial" panose="020B0604020202020204" pitchFamily="34" charset="0"/>
              </a:rPr>
              <a:pPr/>
              <a:t>70</a:t>
            </a:fld>
            <a:endParaRPr lang="en-US" altLang="en-US" i="0">
              <a:latin typeface="Arial" panose="020B0604020202020204" pitchFamily="34" charset="0"/>
            </a:endParaRPr>
          </a:p>
        </p:txBody>
      </p:sp>
      <p:sp>
        <p:nvSpPr>
          <p:cNvPr id="168963" name="Rectangle 2">
            <a:extLst>
              <a:ext uri="{FF2B5EF4-FFF2-40B4-BE49-F238E27FC236}">
                <a16:creationId xmlns:a16="http://schemas.microsoft.com/office/drawing/2014/main" id="{F2B1185F-7307-DAFB-9F89-5C6FC0749B5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4" name="Rectangle 3">
            <a:extLst>
              <a:ext uri="{FF2B5EF4-FFF2-40B4-BE49-F238E27FC236}">
                <a16:creationId xmlns:a16="http://schemas.microsoft.com/office/drawing/2014/main" id="{97412B5C-F528-7F53-B6F2-F7FDF3431BD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5" name="Rectangle 4">
            <a:extLst>
              <a:ext uri="{FF2B5EF4-FFF2-40B4-BE49-F238E27FC236}">
                <a16:creationId xmlns:a16="http://schemas.microsoft.com/office/drawing/2014/main" id="{FBCC7432-4F39-9F8B-4AF8-861D4FBF438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6" name="Rectangle 5">
            <a:extLst>
              <a:ext uri="{FF2B5EF4-FFF2-40B4-BE49-F238E27FC236}">
                <a16:creationId xmlns:a16="http://schemas.microsoft.com/office/drawing/2014/main" id="{9DFD652D-E2EA-DF60-55FA-5421D62C300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7" name="Rectangle 6">
            <a:extLst>
              <a:ext uri="{FF2B5EF4-FFF2-40B4-BE49-F238E27FC236}">
                <a16:creationId xmlns:a16="http://schemas.microsoft.com/office/drawing/2014/main" id="{E15A6313-01AE-687A-F335-B3D43E7AE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8" name="Rectangle 7">
            <a:extLst>
              <a:ext uri="{FF2B5EF4-FFF2-40B4-BE49-F238E27FC236}">
                <a16:creationId xmlns:a16="http://schemas.microsoft.com/office/drawing/2014/main" id="{DB4F4894-8257-0978-2D12-DE98ACE918A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9" name="Rectangle 8">
            <a:extLst>
              <a:ext uri="{FF2B5EF4-FFF2-40B4-BE49-F238E27FC236}">
                <a16:creationId xmlns:a16="http://schemas.microsoft.com/office/drawing/2014/main" id="{EE00D897-A949-E494-4A29-50F2B3AF313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70" name="Text Box 9">
            <a:extLst>
              <a:ext uri="{FF2B5EF4-FFF2-40B4-BE49-F238E27FC236}">
                <a16:creationId xmlns:a16="http://schemas.microsoft.com/office/drawing/2014/main" id="{D7A6A42A-0986-3EC7-E45E-5EB0E3B4D010}"/>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2.4.2   Single-Variable Linear Equations</a:t>
            </a:r>
          </a:p>
        </p:txBody>
      </p:sp>
      <p:sp>
        <p:nvSpPr>
          <p:cNvPr id="1030154" name="Rectangle 10">
            <a:extLst>
              <a:ext uri="{FF2B5EF4-FFF2-40B4-BE49-F238E27FC236}">
                <a16:creationId xmlns:a16="http://schemas.microsoft.com/office/drawing/2014/main" id="{002CDC5D-1DD7-C144-E6EF-EAE88403F962}"/>
              </a:ext>
            </a:extLst>
          </p:cNvPr>
          <p:cNvSpPr>
            <a:spLocks noChangeArrowheads="1"/>
          </p:cNvSpPr>
          <p:nvPr/>
        </p:nvSpPr>
        <p:spPr bwMode="auto">
          <a:xfrm>
            <a:off x="304800" y="914400"/>
            <a:ext cx="8229600" cy="1373188"/>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We can also solve a set of linear equations with the same modulus if the matrix formed from the coefficients of the variables is invertible. </a:t>
            </a:r>
          </a:p>
        </p:txBody>
      </p:sp>
      <p:pic>
        <p:nvPicPr>
          <p:cNvPr id="168972" name="Picture 16">
            <a:extLst>
              <a:ext uri="{FF2B5EF4-FFF2-40B4-BE49-F238E27FC236}">
                <a16:creationId xmlns:a16="http://schemas.microsoft.com/office/drawing/2014/main" id="{27647C8A-8C29-3170-8377-C26690C25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905125"/>
            <a:ext cx="71850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973" name="Text Box 17">
            <a:extLst>
              <a:ext uri="{FF2B5EF4-FFF2-40B4-BE49-F238E27FC236}">
                <a16:creationId xmlns:a16="http://schemas.microsoft.com/office/drawing/2014/main" id="{4F95346E-E6CD-BA51-150E-D2AB302C34F0}"/>
              </a:ext>
            </a:extLst>
          </p:cNvPr>
          <p:cNvSpPr txBox="1">
            <a:spLocks noChangeArrowheads="1"/>
          </p:cNvSpPr>
          <p:nvPr/>
        </p:nvSpPr>
        <p:spPr bwMode="auto">
          <a:xfrm>
            <a:off x="2538413" y="2362200"/>
            <a:ext cx="416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2.27  </a:t>
            </a:r>
            <a:r>
              <a:rPr lang="en-US" altLang="en-US" sz="2000"/>
              <a:t>Set of linear equations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1">
            <a:extLst>
              <a:ext uri="{FF2B5EF4-FFF2-40B4-BE49-F238E27FC236}">
                <a16:creationId xmlns:a16="http://schemas.microsoft.com/office/drawing/2014/main" id="{4F9FDA0B-8E2F-A9F7-4E79-D16A35F389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E408E8C-F17C-4DC0-8B77-BB3489E61088}" type="slidenum">
              <a:rPr lang="en-US" altLang="en-US" i="0" smtClean="0">
                <a:latin typeface="Arial" panose="020B0604020202020204" pitchFamily="34" charset="0"/>
              </a:rPr>
              <a:pPr/>
              <a:t>71</a:t>
            </a:fld>
            <a:endParaRPr lang="en-US" altLang="en-US" i="0">
              <a:latin typeface="Arial" panose="020B0604020202020204" pitchFamily="34" charset="0"/>
            </a:endParaRPr>
          </a:p>
        </p:txBody>
      </p:sp>
      <p:sp>
        <p:nvSpPr>
          <p:cNvPr id="171011" name="Text Box 2">
            <a:extLst>
              <a:ext uri="{FF2B5EF4-FFF2-40B4-BE49-F238E27FC236}">
                <a16:creationId xmlns:a16="http://schemas.microsoft.com/office/drawing/2014/main" id="{F93E75AE-DEA3-CE63-C37E-D5D6BB899EB6}"/>
              </a:ext>
            </a:extLst>
          </p:cNvPr>
          <p:cNvSpPr txBox="1">
            <a:spLocks noChangeArrowheads="1"/>
          </p:cNvSpPr>
          <p:nvPr/>
        </p:nvSpPr>
        <p:spPr bwMode="auto">
          <a:xfrm>
            <a:off x="457200" y="12192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2.38</a:t>
            </a:r>
            <a:endParaRPr lang="en-US" altLang="en-US" sz="2000">
              <a:solidFill>
                <a:schemeClr val="bg1"/>
              </a:solidFill>
            </a:endParaRPr>
          </a:p>
        </p:txBody>
      </p:sp>
      <p:sp>
        <p:nvSpPr>
          <p:cNvPr id="171012" name="Rectangle 3">
            <a:extLst>
              <a:ext uri="{FF2B5EF4-FFF2-40B4-BE49-F238E27FC236}">
                <a16:creationId xmlns:a16="http://schemas.microsoft.com/office/drawing/2014/main" id="{C3188CD4-1E92-D90F-A841-BCE09307270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3" name="Rectangle 4">
            <a:extLst>
              <a:ext uri="{FF2B5EF4-FFF2-40B4-BE49-F238E27FC236}">
                <a16:creationId xmlns:a16="http://schemas.microsoft.com/office/drawing/2014/main" id="{A0D04A01-06C0-D54B-E30F-1D6DB9EBDD5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4" name="Rectangle 5">
            <a:extLst>
              <a:ext uri="{FF2B5EF4-FFF2-40B4-BE49-F238E27FC236}">
                <a16:creationId xmlns:a16="http://schemas.microsoft.com/office/drawing/2014/main" id="{5B421D2E-EFE7-1A0C-65E7-4B46B0DA78C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5" name="Rectangle 6">
            <a:extLst>
              <a:ext uri="{FF2B5EF4-FFF2-40B4-BE49-F238E27FC236}">
                <a16:creationId xmlns:a16="http://schemas.microsoft.com/office/drawing/2014/main" id="{DFB12586-AE89-67AC-A34A-D1B9E800F8A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6" name="Rectangle 7">
            <a:extLst>
              <a:ext uri="{FF2B5EF4-FFF2-40B4-BE49-F238E27FC236}">
                <a16:creationId xmlns:a16="http://schemas.microsoft.com/office/drawing/2014/main" id="{9031B6D7-8F8E-99F0-F4B4-143D0DE54CF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7" name="Rectangle 8">
            <a:extLst>
              <a:ext uri="{FF2B5EF4-FFF2-40B4-BE49-F238E27FC236}">
                <a16:creationId xmlns:a16="http://schemas.microsoft.com/office/drawing/2014/main" id="{8FE89047-06E8-AB8B-62B7-5DE34C8198D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8" name="Rectangle 9">
            <a:extLst>
              <a:ext uri="{FF2B5EF4-FFF2-40B4-BE49-F238E27FC236}">
                <a16:creationId xmlns:a16="http://schemas.microsoft.com/office/drawing/2014/main" id="{3284272B-055E-FBEC-D3C5-0EAD469A4E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9" name="Text Box 10">
            <a:extLst>
              <a:ext uri="{FF2B5EF4-FFF2-40B4-BE49-F238E27FC236}">
                <a16:creationId xmlns:a16="http://schemas.microsoft.com/office/drawing/2014/main" id="{C3462C83-B7F1-EAF6-5A4A-DA0E8DC4977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2.4.2   Continued</a:t>
            </a:r>
          </a:p>
        </p:txBody>
      </p:sp>
      <p:sp>
        <p:nvSpPr>
          <p:cNvPr id="1034251" name="Rectangle 11">
            <a:extLst>
              <a:ext uri="{FF2B5EF4-FFF2-40B4-BE49-F238E27FC236}">
                <a16:creationId xmlns:a16="http://schemas.microsoft.com/office/drawing/2014/main" id="{0A10B1B9-ADAD-1C7F-77F2-6A36CC22C6B7}"/>
              </a:ext>
            </a:extLst>
          </p:cNvPr>
          <p:cNvSpPr>
            <a:spLocks noChangeArrowheads="1"/>
          </p:cNvSpPr>
          <p:nvPr/>
        </p:nvSpPr>
        <p:spPr bwMode="auto">
          <a:xfrm>
            <a:off x="304800" y="16764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set of following three equations:</a:t>
            </a:r>
          </a:p>
        </p:txBody>
      </p:sp>
      <p:pic>
        <p:nvPicPr>
          <p:cNvPr id="171021" name="Picture 15">
            <a:extLst>
              <a:ext uri="{FF2B5EF4-FFF2-40B4-BE49-F238E27FC236}">
                <a16:creationId xmlns:a16="http://schemas.microsoft.com/office/drawing/2014/main" id="{6E4A957C-81A6-D5F8-101A-A7C361883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5863"/>
            <a:ext cx="3554413"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57" name="Rectangle 17">
            <a:extLst>
              <a:ext uri="{FF2B5EF4-FFF2-40B4-BE49-F238E27FC236}">
                <a16:creationId xmlns:a16="http://schemas.microsoft.com/office/drawing/2014/main" id="{6962961C-6996-F8B9-4EF8-9ECD7A474B37}"/>
              </a:ext>
            </a:extLst>
          </p:cNvPr>
          <p:cNvSpPr>
            <a:spLocks noChangeArrowheads="1"/>
          </p:cNvSpPr>
          <p:nvPr/>
        </p:nvSpPr>
        <p:spPr bwMode="auto">
          <a:xfrm>
            <a:off x="439738" y="4191000"/>
            <a:ext cx="8229600" cy="1938992"/>
          </a:xfrm>
          <a:prstGeom prst="rect">
            <a:avLst/>
          </a:prstGeom>
          <a:noFill/>
          <a:ln>
            <a:noFill/>
          </a:ln>
          <a:effectLst/>
        </p:spPr>
        <p:txBody>
          <a:bodyPr anchor="ctr">
            <a:spAutoFit/>
          </a:bodyPr>
          <a:lstStyle/>
          <a:p>
            <a:pPr algn="just" eaLnBrk="1" hangingPunct="1">
              <a:defRPr/>
            </a:pPr>
            <a:r>
              <a:rPr lang="en-US" altLang="en-US" sz="2400" dirty="0">
                <a:effectLst>
                  <a:outerShdw blurRad="38100" dist="38100" dir="2700000" algn="tl">
                    <a:srgbClr val="C0C0C0"/>
                  </a:outerShdw>
                </a:effectLst>
              </a:rPr>
              <a:t>x</a:t>
            </a:r>
            <a:r>
              <a:rPr lang="en-US" altLang="en-US" sz="2400" i="0" dirty="0">
                <a:effectLst>
                  <a:outerShdw blurRad="38100" dist="38100" dir="2700000" algn="tl">
                    <a:srgbClr val="C0C0C0"/>
                  </a:outerShdw>
                </a:effectLst>
              </a:rPr>
              <a:t> ≡ 15 (mod 16), </a:t>
            </a:r>
          </a:p>
          <a:p>
            <a:pPr algn="just" eaLnBrk="1" hangingPunct="1">
              <a:defRPr/>
            </a:pPr>
            <a:r>
              <a:rPr lang="en-US" altLang="en-US" sz="2400" dirty="0">
                <a:effectLst>
                  <a:outerShdw blurRad="38100" dist="38100" dir="2700000" algn="tl">
                    <a:srgbClr val="C0C0C0"/>
                  </a:outerShdw>
                </a:effectLst>
              </a:rPr>
              <a:t>y</a:t>
            </a:r>
            <a:r>
              <a:rPr lang="en-US" altLang="en-US" sz="2400" i="0" dirty="0">
                <a:effectLst>
                  <a:outerShdw blurRad="38100" dist="38100" dir="2700000" algn="tl">
                    <a:srgbClr val="C0C0C0"/>
                  </a:outerShdw>
                </a:effectLst>
              </a:rPr>
              <a:t> ≡ 4 (mod 16), </a:t>
            </a:r>
          </a:p>
          <a:p>
            <a:pPr algn="just" eaLnBrk="1" hangingPunct="1">
              <a:defRPr/>
            </a:pPr>
            <a:r>
              <a:rPr lang="en-US" altLang="en-US" sz="2400" dirty="0">
                <a:effectLst>
                  <a:outerShdw blurRad="38100" dist="38100" dir="2700000" algn="tl">
                    <a:srgbClr val="C0C0C0"/>
                  </a:outerShdw>
                </a:effectLst>
              </a:rPr>
              <a:t>z</a:t>
            </a:r>
            <a:r>
              <a:rPr lang="en-US" altLang="en-US" sz="2400" i="0" dirty="0">
                <a:effectLst>
                  <a:outerShdw blurRad="38100" dist="38100" dir="2700000" algn="tl">
                    <a:srgbClr val="C0C0C0"/>
                  </a:outerShdw>
                </a:effectLst>
              </a:rPr>
              <a:t> ≡ 14 (mod 16). </a:t>
            </a:r>
          </a:p>
          <a:p>
            <a:pPr algn="just" eaLnBrk="1" hangingPunct="1">
              <a:defRPr/>
            </a:pPr>
            <a:r>
              <a:rPr lang="en-US" altLang="en-US" sz="2400" i="0" dirty="0">
                <a:effectLst>
                  <a:outerShdw blurRad="38100" dist="38100" dir="2700000" algn="tl">
                    <a:srgbClr val="C0C0C0"/>
                  </a:outerShdw>
                </a:effectLst>
              </a:rPr>
              <a:t>We can check the answer by inserting these values into the equations.</a:t>
            </a:r>
          </a:p>
        </p:txBody>
      </p:sp>
      <p:sp>
        <p:nvSpPr>
          <p:cNvPr id="1034258" name="Rectangle 18">
            <a:extLst>
              <a:ext uri="{FF2B5EF4-FFF2-40B4-BE49-F238E27FC236}">
                <a16:creationId xmlns:a16="http://schemas.microsoft.com/office/drawing/2014/main" id="{19776669-47A9-0EF0-6479-8C5C46E636FF}"/>
              </a:ext>
            </a:extLst>
          </p:cNvPr>
          <p:cNvSpPr>
            <a:spLocks noChangeArrowheads="1"/>
          </p:cNvSpPr>
          <p:nvPr/>
        </p:nvSpPr>
        <p:spPr bwMode="auto">
          <a:xfrm>
            <a:off x="533400" y="3733800"/>
            <a:ext cx="16002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D76884B3-020B-28C2-5430-1220E1CE8F8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BB46EA4-93A0-4C21-8B51-274E7EB6F20B}" type="slidenum">
              <a:rPr lang="en-US" altLang="en-US" i="0" smtClean="0">
                <a:latin typeface="Arial" panose="020B0604020202020204" pitchFamily="34" charset="0"/>
              </a:rPr>
              <a:pPr/>
              <a:t>8</a:t>
            </a:fld>
            <a:endParaRPr lang="en-US" altLang="en-US" i="0">
              <a:latin typeface="Arial" panose="020B0604020202020204" pitchFamily="34" charset="0"/>
            </a:endParaRPr>
          </a:p>
        </p:txBody>
      </p:sp>
      <p:sp>
        <p:nvSpPr>
          <p:cNvPr id="23555" name="Text Box 2">
            <a:extLst>
              <a:ext uri="{FF2B5EF4-FFF2-40B4-BE49-F238E27FC236}">
                <a16:creationId xmlns:a16="http://schemas.microsoft.com/office/drawing/2014/main" id="{83B793A3-AD23-67EF-7979-1D62D45D63E8}"/>
              </a:ext>
            </a:extLst>
          </p:cNvPr>
          <p:cNvSpPr txBox="1">
            <a:spLocks noChangeArrowheads="1"/>
          </p:cNvSpPr>
          <p:nvPr/>
        </p:nvSpPr>
        <p:spPr bwMode="auto">
          <a:xfrm>
            <a:off x="1143000" y="533400"/>
            <a:ext cx="1467068"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bg1"/>
                </a:solidFill>
              </a:rPr>
              <a:t>Examples</a:t>
            </a:r>
            <a:endParaRPr lang="en-US" altLang="en-US" sz="2000" dirty="0">
              <a:solidFill>
                <a:schemeClr val="bg1"/>
              </a:solidFill>
            </a:endParaRPr>
          </a:p>
        </p:txBody>
      </p:sp>
      <p:sp>
        <p:nvSpPr>
          <p:cNvPr id="23556" name="Rectangle 3">
            <a:extLst>
              <a:ext uri="{FF2B5EF4-FFF2-40B4-BE49-F238E27FC236}">
                <a16:creationId xmlns:a16="http://schemas.microsoft.com/office/drawing/2014/main" id="{32080688-CBFB-7AC6-BCAC-8A740A937C3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7" name="Rectangle 4">
            <a:extLst>
              <a:ext uri="{FF2B5EF4-FFF2-40B4-BE49-F238E27FC236}">
                <a16:creationId xmlns:a16="http://schemas.microsoft.com/office/drawing/2014/main" id="{8FAB8E88-E3D3-7A29-CA71-45165CB9418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8" name="Rectangle 5">
            <a:extLst>
              <a:ext uri="{FF2B5EF4-FFF2-40B4-BE49-F238E27FC236}">
                <a16:creationId xmlns:a16="http://schemas.microsoft.com/office/drawing/2014/main" id="{56EFBD6E-D5D7-6639-7A6E-EA0EE096A73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9" name="Rectangle 6">
            <a:extLst>
              <a:ext uri="{FF2B5EF4-FFF2-40B4-BE49-F238E27FC236}">
                <a16:creationId xmlns:a16="http://schemas.microsoft.com/office/drawing/2014/main" id="{5467FF28-E040-9F92-3763-E3609880618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0" name="Rectangle 7">
            <a:extLst>
              <a:ext uri="{FF2B5EF4-FFF2-40B4-BE49-F238E27FC236}">
                <a16:creationId xmlns:a16="http://schemas.microsoft.com/office/drawing/2014/main" id="{96834657-E774-4A7D-58C7-25322F61376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1" name="Rectangle 8">
            <a:extLst>
              <a:ext uri="{FF2B5EF4-FFF2-40B4-BE49-F238E27FC236}">
                <a16:creationId xmlns:a16="http://schemas.microsoft.com/office/drawing/2014/main" id="{3A53A94F-4C4E-1E5C-94DD-D5B997E4AA3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2" name="Rectangle 9">
            <a:extLst>
              <a:ext uri="{FF2B5EF4-FFF2-40B4-BE49-F238E27FC236}">
                <a16:creationId xmlns:a16="http://schemas.microsoft.com/office/drawing/2014/main" id="{556AA12F-EFF7-FDF5-2D81-69A6B82E3F9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3" name="Text Box 10">
            <a:extLst>
              <a:ext uri="{FF2B5EF4-FFF2-40B4-BE49-F238E27FC236}">
                <a16:creationId xmlns:a16="http://schemas.microsoft.com/office/drawing/2014/main" id="{BB719F60-F3E2-4051-4BC3-71B6D9EB6502}"/>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868363" name="Rectangle 11">
            <a:extLst>
              <a:ext uri="{FF2B5EF4-FFF2-40B4-BE49-F238E27FC236}">
                <a16:creationId xmlns:a16="http://schemas.microsoft.com/office/drawing/2014/main" id="{F7DDD0E4-ADA8-A808-F9D5-6F0F9AB17602}"/>
              </a:ext>
            </a:extLst>
          </p:cNvPr>
          <p:cNvSpPr>
            <a:spLocks noChangeArrowheads="1"/>
          </p:cNvSpPr>
          <p:nvPr/>
        </p:nvSpPr>
        <p:spPr bwMode="auto">
          <a:xfrm>
            <a:off x="318776" y="1067415"/>
            <a:ext cx="8229600" cy="4893647"/>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Find </a:t>
            </a:r>
            <a:r>
              <a:rPr lang="en-US" altLang="en-US" sz="2400" b="0" dirty="0">
                <a:effectLst>
                  <a:outerShdw blurRad="38100" dist="38100" dir="2700000" algn="tl">
                    <a:srgbClr val="C0C0C0"/>
                  </a:outerShdw>
                </a:effectLst>
              </a:rPr>
              <a:t>q</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r</a:t>
            </a:r>
            <a:r>
              <a:rPr lang="en-US" altLang="en-US" sz="2400" b="0" i="0" dirty="0">
                <a:effectLst>
                  <a:outerShdw blurRad="38100" dist="38100" dir="2700000" algn="tl">
                    <a:srgbClr val="C0C0C0"/>
                  </a:outerShdw>
                </a:effectLst>
              </a:rPr>
              <a:t> when: </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	11 is divided by 4</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i="0" dirty="0">
                <a:effectLst>
                  <a:outerShdw blurRad="38100" dist="38100" dir="2700000" algn="tl">
                    <a:srgbClr val="C0C0C0"/>
                  </a:outerShdw>
                </a:effectLst>
              </a:rPr>
              <a:t>IBL </a:t>
            </a:r>
            <a:r>
              <a:rPr lang="en-US" altLang="en-US" sz="2400" i="0" dirty="0" err="1">
                <a:effectLst>
                  <a:outerShdw blurRad="38100" dist="38100" dir="2700000" algn="tl">
                    <a:srgbClr val="C0C0C0"/>
                  </a:outerShdw>
                </a:effectLst>
              </a:rPr>
              <a:t>Exer</a:t>
            </a:r>
            <a:r>
              <a:rPr lang="en-US" altLang="en-US" sz="2400" i="0" dirty="0">
                <a:effectLst>
                  <a:outerShdw blurRad="38100" dist="38100" dir="2700000" algn="tl">
                    <a:srgbClr val="C0C0C0"/>
                  </a:outerShdw>
                </a:effectLst>
              </a:rPr>
              <a:t> 1:  </a:t>
            </a:r>
            <a:r>
              <a:rPr lang="en-US" altLang="en-US" sz="2400" b="0" i="0" dirty="0">
                <a:effectLst>
                  <a:outerShdw blurRad="38100" dist="38100" dir="2700000" algn="tl">
                    <a:srgbClr val="C0C0C0"/>
                  </a:outerShdw>
                </a:effectLst>
              </a:rPr>
              <a:t>(</a:t>
            </a:r>
            <a:r>
              <a:rPr lang="en-US" altLang="en-US" sz="2400" b="0" i="0" dirty="0" err="1">
                <a:effectLst>
                  <a:outerShdw blurRad="38100" dist="38100" dir="2700000" algn="tl">
                    <a:srgbClr val="C0C0C0"/>
                  </a:outerShdw>
                </a:effectLst>
              </a:rPr>
              <a:t>Inquery</a:t>
            </a:r>
            <a:r>
              <a:rPr lang="en-US" altLang="en-US" sz="2400" b="0" i="0" dirty="0">
                <a:effectLst>
                  <a:outerShdw blurRad="38100" dist="38100" dir="2700000" algn="tl">
                    <a:srgbClr val="C0C0C0"/>
                  </a:outerShdw>
                </a:effectLst>
              </a:rPr>
              <a:t>-based learning activity)</a:t>
            </a:r>
          </a:p>
          <a:p>
            <a:pPr algn="just" eaLnBrk="1" hangingPunct="1">
              <a:defRPr/>
            </a:pPr>
            <a:r>
              <a:rPr lang="en-US" altLang="en-US" sz="2400" b="0" i="0" dirty="0">
                <a:effectLst>
                  <a:outerShdw blurRad="38100" dist="38100" dir="2700000" algn="tl">
                    <a:srgbClr val="C0C0C0"/>
                  </a:outerShdw>
                </a:effectLst>
              </a:rPr>
              <a:t>Can we allow negative numbers in the division? </a:t>
            </a:r>
          </a:p>
          <a:p>
            <a:pPr algn="just" eaLnBrk="1" hangingPunct="1">
              <a:defRPr/>
            </a:pPr>
            <a:r>
              <a:rPr lang="en-US" altLang="en-US" sz="2400" b="0" i="0" dirty="0">
                <a:effectLst>
                  <a:outerShdw blurRad="38100" dist="38100" dir="2700000" algn="tl">
                    <a:srgbClr val="C0C0C0"/>
                  </a:outerShdw>
                </a:effectLst>
              </a:rPr>
              <a:t>	Eg.1:  Divide  (– 11) by 4</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	Eg.2:  Divide   11 by (– 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8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836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836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836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83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FA5CE71F-69CE-5ADA-370A-3EEE20815A5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E342651D-92A1-4257-9B24-FA9F8AFBDF26}" type="slidenum">
              <a:rPr lang="en-US" altLang="en-US" i="0" smtClean="0">
                <a:latin typeface="Arial" panose="020B0604020202020204" pitchFamily="34" charset="0"/>
              </a:rPr>
              <a:pPr/>
              <a:t>9</a:t>
            </a:fld>
            <a:endParaRPr lang="en-US" altLang="en-US" i="0">
              <a:latin typeface="Arial" panose="020B0604020202020204" pitchFamily="34" charset="0"/>
            </a:endParaRPr>
          </a:p>
        </p:txBody>
      </p:sp>
      <p:sp>
        <p:nvSpPr>
          <p:cNvPr id="21507" name="Rectangle 2">
            <a:extLst>
              <a:ext uri="{FF2B5EF4-FFF2-40B4-BE49-F238E27FC236}">
                <a16:creationId xmlns:a16="http://schemas.microsoft.com/office/drawing/2014/main" id="{91223CCB-F7C2-F098-94C1-7B59C5E280B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08" name="Rectangle 3">
            <a:extLst>
              <a:ext uri="{FF2B5EF4-FFF2-40B4-BE49-F238E27FC236}">
                <a16:creationId xmlns:a16="http://schemas.microsoft.com/office/drawing/2014/main" id="{5EB32B2B-4857-C18F-DFBD-956DB2F2B03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09" name="Rectangle 4">
            <a:extLst>
              <a:ext uri="{FF2B5EF4-FFF2-40B4-BE49-F238E27FC236}">
                <a16:creationId xmlns:a16="http://schemas.microsoft.com/office/drawing/2014/main" id="{E85B8EDB-3E6D-767B-6EBB-564C44081F9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0" name="Rectangle 5">
            <a:extLst>
              <a:ext uri="{FF2B5EF4-FFF2-40B4-BE49-F238E27FC236}">
                <a16:creationId xmlns:a16="http://schemas.microsoft.com/office/drawing/2014/main" id="{2B065757-E600-B35C-A969-718807FE45D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1" name="Rectangle 6">
            <a:extLst>
              <a:ext uri="{FF2B5EF4-FFF2-40B4-BE49-F238E27FC236}">
                <a16:creationId xmlns:a16="http://schemas.microsoft.com/office/drawing/2014/main" id="{FBA220D4-02CD-5C15-CC6D-DEB21C0A890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2" name="Rectangle 7">
            <a:extLst>
              <a:ext uri="{FF2B5EF4-FFF2-40B4-BE49-F238E27FC236}">
                <a16:creationId xmlns:a16="http://schemas.microsoft.com/office/drawing/2014/main" id="{DD13D205-8E01-C644-1FF4-2F16F0B3221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3" name="Rectangle 8">
            <a:extLst>
              <a:ext uri="{FF2B5EF4-FFF2-40B4-BE49-F238E27FC236}">
                <a16:creationId xmlns:a16="http://schemas.microsoft.com/office/drawing/2014/main" id="{E8381209-FC6E-59FB-4867-44B9766CEF4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4" name="Text Box 10">
            <a:extLst>
              <a:ext uri="{FF2B5EF4-FFF2-40B4-BE49-F238E27FC236}">
                <a16:creationId xmlns:a16="http://schemas.microsoft.com/office/drawing/2014/main" id="{FC50F900-55F9-729A-8513-C432A397BBF2}"/>
              </a:ext>
            </a:extLst>
          </p:cNvPr>
          <p:cNvSpPr txBox="1">
            <a:spLocks noChangeArrowheads="1"/>
          </p:cNvSpPr>
          <p:nvPr/>
        </p:nvSpPr>
        <p:spPr bwMode="auto">
          <a:xfrm>
            <a:off x="1143000" y="74613"/>
            <a:ext cx="296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21515" name="Text Box 12">
            <a:extLst>
              <a:ext uri="{FF2B5EF4-FFF2-40B4-BE49-F238E27FC236}">
                <a16:creationId xmlns:a16="http://schemas.microsoft.com/office/drawing/2014/main" id="{C21C9E49-FC11-3E7B-6789-3963D6D5D8D2}"/>
              </a:ext>
            </a:extLst>
          </p:cNvPr>
          <p:cNvSpPr txBox="1">
            <a:spLocks noChangeArrowheads="1"/>
          </p:cNvSpPr>
          <p:nvPr/>
        </p:nvSpPr>
        <p:spPr bwMode="auto">
          <a:xfrm>
            <a:off x="1143000" y="609600"/>
            <a:ext cx="4494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2.4 </a:t>
            </a:r>
            <a:r>
              <a:rPr lang="en-US" altLang="en-US"/>
              <a:t>Division algorithm for integers</a:t>
            </a:r>
          </a:p>
        </p:txBody>
      </p:sp>
      <p:pic>
        <p:nvPicPr>
          <p:cNvPr id="21516" name="Picture 13">
            <a:extLst>
              <a:ext uri="{FF2B5EF4-FFF2-40B4-BE49-F238E27FC236}">
                <a16:creationId xmlns:a16="http://schemas.microsoft.com/office/drawing/2014/main" id="{88D3E4F1-5B29-F794-2367-D6ECE55E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362200"/>
            <a:ext cx="636270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9">
            <a:extLst>
              <a:ext uri="{FF2B5EF4-FFF2-40B4-BE49-F238E27FC236}">
                <a16:creationId xmlns:a16="http://schemas.microsoft.com/office/drawing/2014/main" id="{B752C621-680E-54A8-DF87-2D86C51455C2}"/>
              </a:ext>
            </a:extLst>
          </p:cNvPr>
          <p:cNvSpPr>
            <a:spLocks noChangeArrowheads="1"/>
          </p:cNvSpPr>
          <p:nvPr/>
        </p:nvSpPr>
        <p:spPr bwMode="auto">
          <a:xfrm>
            <a:off x="6193604" y="4419600"/>
            <a:ext cx="218839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000" dirty="0">
                <a:solidFill>
                  <a:srgbClr val="FF0000"/>
                </a:solidFill>
              </a:rPr>
              <a:t>( 0 </a:t>
            </a:r>
            <a:r>
              <a:rPr lang="en-US" altLang="en-US" sz="2000" dirty="0">
                <a:solidFill>
                  <a:srgbClr val="FF0000"/>
                </a:solidFill>
                <a:sym typeface="Symbol" panose="05050102010706020507" pitchFamily="18" charset="2"/>
              </a:rPr>
              <a:t></a:t>
            </a:r>
            <a:r>
              <a:rPr lang="en-US" altLang="en-US" sz="2000" dirty="0">
                <a:solidFill>
                  <a:srgbClr val="FF0000"/>
                </a:solidFill>
              </a:rPr>
              <a:t>  r  &lt; n )</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7705</TotalTime>
  <Words>3520</Words>
  <Application>Microsoft Office PowerPoint</Application>
  <PresentationFormat>On-screen Show (4:3)</PresentationFormat>
  <Paragraphs>576</Paragraphs>
  <Slides>71</Slides>
  <Notes>70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Candara</vt:lpstr>
      <vt:lpstr>McGrawHill-Italic</vt:lpstr>
      <vt:lpstr>NimbusSanL-Regu</vt:lpstr>
      <vt:lpstr>Symbol</vt:lpstr>
      <vt:lpstr>Tahoma</vt:lpstr>
      <vt:lpstr>Times</vt:lpstr>
      <vt:lpstr>Times New Roman</vt:lpstr>
      <vt:lpstr>Wingdings</vt:lpstr>
      <vt:lpstr>Blends</vt:lpstr>
      <vt:lpstr>2_Blends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Greatest Common Divisor (gcd)</vt:lpstr>
      <vt:lpstr>gcd</vt:lpstr>
      <vt:lpstr>PowerPoint Presentation</vt:lpstr>
      <vt:lpstr>Example (EA Solving for the gcd)</vt:lpstr>
      <vt:lpstr>Example (EA Solving for the gcd)</vt:lpstr>
      <vt:lpstr>PowerPoint Presentation</vt:lpstr>
      <vt:lpstr>PowerPoint Presentation</vt:lpstr>
      <vt:lpstr>PowerPoint Presentation</vt:lpstr>
      <vt:lpstr>PowerPoint Presentation</vt:lpstr>
      <vt:lpstr>Example (Apply EEA, solve for s and t)</vt:lpstr>
      <vt:lpstr>Example (Apply EEA, solve for s and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Sultan Almuhammadi</dc:creator>
  <cp:lastModifiedBy>Dr. Sultan KFUPM</cp:lastModifiedBy>
  <cp:revision>212</cp:revision>
  <dcterms:created xsi:type="dcterms:W3CDTF">2000-01-15T04:50:39Z</dcterms:created>
  <dcterms:modified xsi:type="dcterms:W3CDTF">2026-01-20T21:08:54Z</dcterms:modified>
</cp:coreProperties>
</file>