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74"/>
  </p:notesMasterIdLst>
  <p:sldIdLst>
    <p:sldId id="910" r:id="rId3"/>
    <p:sldId id="686" r:id="rId4"/>
    <p:sldId id="642" r:id="rId5"/>
    <p:sldId id="688" r:id="rId6"/>
    <p:sldId id="689" r:id="rId7"/>
    <p:sldId id="693" r:id="rId8"/>
    <p:sldId id="647" r:id="rId9"/>
    <p:sldId id="696" r:id="rId10"/>
    <p:sldId id="695" r:id="rId11"/>
    <p:sldId id="697" r:id="rId12"/>
    <p:sldId id="698" r:id="rId13"/>
    <p:sldId id="699" r:id="rId14"/>
    <p:sldId id="700" r:id="rId15"/>
    <p:sldId id="702" r:id="rId16"/>
    <p:sldId id="701" r:id="rId17"/>
    <p:sldId id="913" r:id="rId18"/>
    <p:sldId id="914" r:id="rId19"/>
    <p:sldId id="703" r:id="rId20"/>
    <p:sldId id="922" r:id="rId21"/>
    <p:sldId id="704" r:id="rId22"/>
    <p:sldId id="912" r:id="rId23"/>
    <p:sldId id="330" r:id="rId24"/>
    <p:sldId id="331" r:id="rId25"/>
    <p:sldId id="705" r:id="rId26"/>
    <p:sldId id="364" r:id="rId27"/>
    <p:sldId id="919" r:id="rId28"/>
    <p:sldId id="706" r:id="rId29"/>
    <p:sldId id="708" r:id="rId30"/>
    <p:sldId id="709" r:id="rId31"/>
    <p:sldId id="710" r:id="rId32"/>
    <p:sldId id="915" r:id="rId33"/>
    <p:sldId id="920" r:id="rId34"/>
    <p:sldId id="643" r:id="rId35"/>
    <p:sldId id="720" r:id="rId36"/>
    <p:sldId id="721" r:id="rId37"/>
    <p:sldId id="722" r:id="rId38"/>
    <p:sldId id="724" r:id="rId39"/>
    <p:sldId id="725" r:id="rId40"/>
    <p:sldId id="726" r:id="rId41"/>
    <p:sldId id="727" r:id="rId42"/>
    <p:sldId id="728" r:id="rId43"/>
    <p:sldId id="729" r:id="rId44"/>
    <p:sldId id="730" r:id="rId45"/>
    <p:sldId id="731" r:id="rId46"/>
    <p:sldId id="918" r:id="rId47"/>
    <p:sldId id="733" r:id="rId48"/>
    <p:sldId id="734" r:id="rId49"/>
    <p:sldId id="738" r:id="rId50"/>
    <p:sldId id="739" r:id="rId51"/>
    <p:sldId id="740" r:id="rId52"/>
    <p:sldId id="741" r:id="rId53"/>
    <p:sldId id="743" r:id="rId54"/>
    <p:sldId id="916" r:id="rId55"/>
    <p:sldId id="747" r:id="rId56"/>
    <p:sldId id="744" r:id="rId57"/>
    <p:sldId id="748" r:id="rId58"/>
    <p:sldId id="923" r:id="rId59"/>
    <p:sldId id="924" r:id="rId60"/>
    <p:sldId id="749" r:id="rId61"/>
    <p:sldId id="750" r:id="rId62"/>
    <p:sldId id="751" r:id="rId63"/>
    <p:sldId id="752" r:id="rId64"/>
    <p:sldId id="753" r:id="rId65"/>
    <p:sldId id="687" r:id="rId66"/>
    <p:sldId id="917" r:id="rId67"/>
    <p:sldId id="766" r:id="rId68"/>
    <p:sldId id="768" r:id="rId69"/>
    <p:sldId id="921" r:id="rId70"/>
    <p:sldId id="770" r:id="rId71"/>
    <p:sldId id="771" r:id="rId72"/>
    <p:sldId id="773" r:id="rId73"/>
  </p:sldIdLst>
  <p:sldSz cx="9144000" cy="6858000" type="screen4x3"/>
  <p:notesSz cx="6858000" cy="9144000"/>
  <p:defaultTextStyle>
    <a:defPPr>
      <a:defRPr lang="en-US"/>
    </a:defPPr>
    <a:lvl1pPr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i="1" kern="1200">
        <a:solidFill>
          <a:schemeClr val="tx1"/>
        </a:solidFill>
        <a:latin typeface="Times New Roman" panose="02020603050405020304" pitchFamily="18" charset="0"/>
        <a:ea typeface="+mn-ea"/>
        <a:cs typeface="+mn-cs"/>
      </a:defRPr>
    </a:lvl5pPr>
    <a:lvl6pPr marL="2286000" algn="l" defTabSz="914400" rtl="0" eaLnBrk="1" latinLnBrk="0" hangingPunct="1">
      <a:defRPr b="1" i="1" kern="1200">
        <a:solidFill>
          <a:schemeClr val="tx1"/>
        </a:solidFill>
        <a:latin typeface="Times New Roman" panose="02020603050405020304" pitchFamily="18" charset="0"/>
        <a:ea typeface="+mn-ea"/>
        <a:cs typeface="+mn-cs"/>
      </a:defRPr>
    </a:lvl6pPr>
    <a:lvl7pPr marL="2743200" algn="l" defTabSz="914400" rtl="0" eaLnBrk="1" latinLnBrk="0" hangingPunct="1">
      <a:defRPr b="1" i="1" kern="1200">
        <a:solidFill>
          <a:schemeClr val="tx1"/>
        </a:solidFill>
        <a:latin typeface="Times New Roman" panose="02020603050405020304" pitchFamily="18" charset="0"/>
        <a:ea typeface="+mn-ea"/>
        <a:cs typeface="+mn-cs"/>
      </a:defRPr>
    </a:lvl7pPr>
    <a:lvl8pPr marL="3200400" algn="l" defTabSz="914400" rtl="0" eaLnBrk="1" latinLnBrk="0" hangingPunct="1">
      <a:defRPr b="1" i="1" kern="1200">
        <a:solidFill>
          <a:schemeClr val="tx1"/>
        </a:solidFill>
        <a:latin typeface="Times New Roman" panose="02020603050405020304" pitchFamily="18" charset="0"/>
        <a:ea typeface="+mn-ea"/>
        <a:cs typeface="+mn-cs"/>
      </a:defRPr>
    </a:lvl8pPr>
    <a:lvl9pPr marL="3657600" algn="l" defTabSz="914400" rtl="0" eaLnBrk="1" latinLnBrk="0" hangingPunct="1">
      <a:defRPr b="1"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CC00"/>
    <a:srgbClr val="D9ECFF"/>
    <a:srgbClr val="99CCFF"/>
    <a:srgbClr val="FFFF00"/>
    <a:srgbClr val="F2F3B7"/>
    <a:srgbClr val="EAEC8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60" autoAdjust="0"/>
    <p:restoredTop sz="94712" autoAdjust="0"/>
  </p:normalViewPr>
  <p:slideViewPr>
    <p:cSldViewPr>
      <p:cViewPr varScale="1">
        <p:scale>
          <a:sx n="91" d="100"/>
          <a:sy n="91" d="100"/>
        </p:scale>
        <p:origin x="315"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1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12.636"/>
    </inkml:context>
    <inkml:brush xml:id="br0">
      <inkml:brushProperty name="width" value="0.025" units="cm"/>
      <inkml:brushProperty name="height" value="0.025" units="cm"/>
    </inkml:brush>
  </inkml:definitions>
  <inkml:trace contextRef="#ctx0" brushRef="#br0">1145 1212 4480,'-22'-4'478,"9"2"-173,0 0 1,0 1-1,1 1 1,-27 1-1,28 0-283,-13 2 826,0-1 0,1-2-1,-28-2 1,40 0-558,-1-1 0,0 0 0,1-1 0,0 0 0,0 0 0,0-1-1,0-1 1,1 0 0,0 0 0,0-1 0,1 0 0,0-1 0,0 0-1,0-1 1,1 1 0,1-1 0,-1-1 0,2 0 0,-9-14 0,13 19-203,-1-1 1,1 1 0,0-1-1,0 0 1,0 0 0,1 0-1,0 0 1,0 0 0,0 0 0,1 0-1,0 0 1,0 0 0,1 0-1,0 0 1,0 0 0,0 0-1,1 0 1,-1 0 0,2 0 0,-1 1-1,0-1 1,1 1 0,0 0-1,1-1 1,-1 1 0,5-5-1,11-8-54,1 0-1,0 1 0,2 1 0,-1 1 0,2 1 1,32-15-1,152-56 158,-153 65-211,240-86 992,459-100-1,-20 96-180,175 26-860,-1 34 70,-751 43 0,922-28 118,-56 27-188,421 36-42,-895 11 124,-443-30 3,39 4 14,190 42 1,-273-41 24,-2 3 0,0 3 0,0 2 1,-2 3-1,95 56 0,-43-4-19,-92-63-34,0 1-1,-1 1 1,25 33-1,-35-42 0,-1 0-1,-1 0 1,0 1-1,0 0 1,0 0-1,-1 0 1,3 13-1,-5-16-7,0-1-1,0 1 0,-1 0 0,0 0 1,0-1-1,0 1 0,-1 0 0,1-1 1,-1 1-1,0-1 0,-1 1 0,1-1 1,-1 1-1,0-1 0,-3 6 0,0-1-4,-1-1-1,0 0 1,-1-1 0,1 1-1,-11 7 1,-44 31-13,18-19 59,-1-2 0,-1-2 0,-74 28 0,-157 32 53,68-35-48,-371 42 24,-6-33-114,232-31 95,-882 12 78,-11-42-117,1213 4-1,-1240-34 280,876 11-134,-669-77 379,469 13-400,80-9-112,119 8 74,286 56-1,-154-66-1,215 74 83,2-2 1,1-2 0,1-2-1,2-3 1,-63-56 0,41 24-958,4-3 0,-83-112 0,82 91-2393,-2 0-6415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22.561"/>
    </inkml:context>
    <inkml:brush xml:id="br0">
      <inkml:brushProperty name="width" value="0.05" units="cm"/>
      <inkml:brushProperty name="height" value="0.05" units="cm"/>
    </inkml:brush>
  </inkml:definitions>
  <inkml:trace contextRef="#ctx0" brushRef="#br0">862 1600 6304,'-8'-6'371,"3"2"-167,1 1 1,-1-1 0,0 1-1,0 0 1,-1 1 0,1-1-1,0 1 1,-1 0-1,0 0 1,1 0 0,-8 0-1,-64-14 512,65 13-670,0-1 0,0 0-1,0-1 1,-17-10-1,-1-3 784,17 11 189,1 0 0,-22-18 0,7 1-223,-29-33-1,-17-23 241,33 37-804,-52-43 0,-19-19-53,100 93-133,-10-9-52,2-1-1,0 0 1,-27-46 0,42 62 5,0-1 1,1 0 0,0-1-1,0 1 1,1 0 0,0-1-1,0 0 1,1 1 0,0-1-1,0 0 1,1 1 0,0-1-1,0 0 1,1 0 0,0 1-1,1-1 1,-1 0 0,1 1-1,4-10 1,0 5-2,0 1 1,0 0-1,1 1 0,0-1 1,1 1-1,0 0 0,17-15 1,76-53 125,-97 75-108,40-29 176,1 3 0,2 2-1,84-36 1,189-42 518,8 23-309,342-37-234,-428 91-209,633-42-80,19 47 214,42 27 5,242 43-184,-10 59 736,-694-29-87,-376-53-508,-2 4 0,163 70 0,-71-8-72,-141-65 52,81 59 1,-118-76-15,0 0 0,0 1 0,0 1 0,-1 0 0,12 16 0,-18-21-16,0 0-1,0 0 0,-1 1 1,1-1-1,-1 1 0,0-1 1,0 1-1,-1 0 0,0 0 1,0-1-1,0 1 0,-1 0 1,0 0-1,-1 10 0,-2 2 15,0 0 1,-2-1-1,-11 29 0,-28 48 94,44-93-109,-28 51-26,-49 70 0,62-101 25,-1-2 1,0 0-1,-1-1 1,-1-1-1,-1-1 0,0 0 1,-2-1-1,1-2 1,-2 0-1,-23 11 1,-63 20 21,-136 38 1,222-75-34,-415 115 206,254-73-19,-141 29-223,192-48-20,-424 63 324,-2-48 55,-137-26-393,-84-41 144,178-22 55,-1-51-89,4-49 77,277 46-28,223 61-78,-108-57-1,176 79-245,2-2-1,0-1 1,-25-21 0,8-3-369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23.808"/>
    </inkml:context>
    <inkml:brush xml:id="br0">
      <inkml:brushProperty name="width" value="0.05" units="cm"/>
      <inkml:brushProperty name="height" value="0.05" units="cm"/>
    </inkml:brush>
  </inkml:definitions>
  <inkml:trace contextRef="#ctx0" brushRef="#br0">196 1265 5568,'-16'-9'747,"7"5"-162,1-2-1,-13-9 1,4-1 620,0 0 1,1-1-1,1 0 0,1-2 1,-21-34-1,31 46-1024,0-1 1,0 1 0,1-1-1,0 0 1,1-1-1,0 1 1,0 0 0,0-1-1,1 1 1,1-1 0,-1 1-1,1-1 1,1 1-1,0-1 1,0 1 0,2-9-1,1 3-128,0 0 0,1 1 0,1 0 0,0 0-1,0 0 1,2 1 0,-1 0 0,2 0 0,11-13 0,-3 7-30,2 0 0,0 1 0,1 1 1,22-14-1,93-50-11,-71 44-7,247-117 326,-179 101-249,171-43 1,292-37 50,170 44-234,65 39-22,70 30 443,0 47 331,-84 59-638,-12 57 129,-37 34-116,-561-129-31,22 7 46,-6 19 25,-198-65-40,-1 1 1,34 21-1,-49-26-29,1 0 1,-1 1-1,0-1 1,-1 2-1,0-1 0,0 1 1,-1 0-1,0 0 1,7 11-1,-3 2 19,0 0 0,-2 0 0,0 1 0,-1-1 0,-1 2 0,-1-1 0,-1 1 0,-1 0 0,-2 0 0,0-1 0,-2 27 0,0-42-13,-1-1 0,0 1 0,0 0 0,-1 0 0,0-1 0,0 0 0,0 1 0,-1-1 0,0 0 0,0-1 0,0 1 0,-1-1 0,0 0 0,0 0-1,0 0 1,-9 6 0,-3 0 18,0 0 0,0-1 0,-2 0 0,-29 10 0,-170 53 256,154-52-181,-247 62 94,-13-18-129,-392 36-35,-179-38 294,-126-51 192,31-32-346,110-35-140,-157-72-3001,249 25 420,417 59-1242,183 23 2117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47.099"/>
    </inkml:context>
    <inkml:brush xml:id="br0">
      <inkml:brushProperty name="width" value="0.05" units="cm"/>
      <inkml:brushProperty name="height" value="0.05" units="cm"/>
    </inkml:brush>
  </inkml:definitions>
  <inkml:trace contextRef="#ctx0" brushRef="#br0">1681 178 7552,'34'-66'3397,"-30"56"-2690,-1 1 1,1-1-1,-2-1 0,1 1 1,-2 0-1,1-1 0,-1-16 0,-3 15-318,1 12-382,1 0 0,0 0 0,0 0 0,0-1 1,-1 1-1,1 0 0,0 0 0,0 0 0,-1 0 1,1 0-1,0 0 0,-1 0 0,1 0 0,0 0 1,0 0-1,-1 0 0,1 0 0,0 0 0,0 0 1,-1 0-1,1 0 0,0 0 0,-1 0 0,1 0 1,0 0-1,-4 2 2,1-1 1,0 1 0,1 0-1,-1 0 1,-3 3 0,-4 3 2,-59 46 204,-116 118 0,-154 214 166,253-271 424,-114 201 0,-16 123 2396,39-74-814,-79 166-1295,251-517-1095,4-11-10,-1 1 1,1 0 0,-1 0-1,0-1 1,0 1-1,0-1 1,0 1 0,-1-1-1,1 0 1,-1 0 0,-4 4-1,7-7 10,-1 0 0,1 0 0,0 0 0,0 0 0,0 0 0,0 0 0,-1 0 0,1 1 0,0-1 0,0 0 0,0 0 0,0 0 0,-1-1 0,1 1 0,0 0 0,0 0 0,0 0 0,0 0 0,-1 0 0,1 0 0,0 0 0,0 0 0,0 0 0,0 0 0,-1 0 0,1 0 0,0 0 0,0-1 0,0 1 0,0 0 0,0 0 0,0 0 0,0 0 0,-1 0 0,1-1-1,0 1 1,0 0 0,0 0 0,0 0 0,0 0 0,0-1 0,-3-9-16,3 9 15,-13-86-4,5 21 8,-39-346-49,43 303-32,-5 82-149,-5 103 76,-4 31 135,16-78-13,-3 15 59,2 1 0,5 74 1,-1-112 65,-1-1 0,2 1 0,-1-1 1,1 1-1,4 9 0,-5-15-72,-1 1 1,1-1-1,-1 0 1,1 0-1,-1 0 1,1 0-1,0-1 0,0 1 1,-1 0-1,1 0 1,0 0-1,0-1 1,0 1-1,0 0 0,0-1 1,0 1-1,0 0 1,0-1-1,0 0 0,0 1 1,0-1-1,1 0 1,-1 1-1,0-1 1,0 0-1,0 0 0,0 0 1,0 0-1,1 0 1,-1 0-1,0 0 1,0-1-1,0 1 0,0 0 1,0-1-1,1 1 1,-1 0-1,1-2 1,8-3 34,-1-1 1,1 0-1,-1-1 1,-1 0-1,12-12 1,-14 13-57,228-237-2600,-140 142-1554,-37 37 1785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48.082"/>
    </inkml:context>
    <inkml:brush xml:id="br0">
      <inkml:brushProperty name="width" value="0.05" units="cm"/>
      <inkml:brushProperty name="height" value="0.05" units="cm"/>
    </inkml:brush>
  </inkml:definitions>
  <inkml:trace contextRef="#ctx0" brushRef="#br0">1182 83 11552,'-39'-44'3728,"36"42"-3442,1-1 0,0 0 0,0 1 0,0-1 0,0 0 0,0 0 0,-1-3 0,-2-3 380,4 8-635,1 1 1,-1-1-1,1 1 1,-1 0-1,1-1 0,-1 1 1,1 0-1,-1-1 0,1 1 1,-1 0-1,1 0 0,-1 0 1,1-1-1,-1 1 0,1 0 1,-1 0-1,0 0 0,1 0 1,-1 0-1,1 0 1,-2 0-1,0 1-14,1-1 1,-1 1 0,0-1-1,0 1 1,0 0-1,1 0 1,-1-1 0,-1 3-1,-9 6-23,0 2-1,1-1 1,1 2-1,-13 15 1,-12 18-41,2 1 0,2 2-1,2 1 1,-32 76 0,-66 220 114,98-257-63,4-13-188,-112 298 1397,109-311-509,-2-1 0,-3-2 0,-75 103 0,-60 40 1051,162-194-1694,0-1 1,0 1 0,1 1-1,0-1 1,0 1 0,-4 13 0,8-22-58,1 1 1,0-1 0,0 1 0,-1-1-1,1 1 1,0-1 0,0 1 0,0-1 0,0 1-1,0-1 1,0 1 0,0-1 0,0 1-1,0-1 1,0 1 0,0-1 0,0 1-1,0-1 1,0 1 0,0-1 0,0 0 0,0 1-1,1-1 1,-1 1 0,0-1 0,0 1-1,1-1 1,-1 1 0,0-1 0,0 0 0,1 1-1,-1-1 1,1 0 0,-1 1 0,0-1-1,1 0 1,-1 1 0,1-1 0,-1 0 0,1 0-1,-1 0 1,0 1 0,2-1 0,-1 0-7,1 0 0,-1 0 1,0 0-1,1-1 0,-1 1 1,1 0-1,-1-1 0,0 1 1,1-1-1,-1 1 0,0-1 1,0 0-1,3-1 0,-1-1 7,0 0-1,0 0 0,-1 0 0,1 0 1,-1-1-1,1 1 0,-1-1 1,0 0-1,-1 0 0,1 1 0,0-1 1,-1 0-1,1-7 0,1-3 14,-1-1-1,1-21 0,-3-10-251,-2-1 1,-2 1-1,-3 0 0,-1 1 0,-20-63 1,22 87 271,-17-34 0,19 45 0,-2 0 0,1 1 0,-1-1 0,-1 1 0,-10-11 0,16 18-37,0 1 1,-1 0 0,1-1 0,-1 1 0,1 0 0,-1 0 0,0 0-1,0 0 1,1 0 0,-4 0 0,4 0-7,0 1 1,1 0-1,-1 0 1,0 0-1,0 0 1,1 0-1,-1 0 1,0 0-1,1 0 1,-1 0-1,0 1 1,0-1-1,1 0 1,-1 0-1,0 1 0,1-1 1,-1 0-1,0 1 1,1-1-1,-2 1 1,1 1-8,-1 0 0,1 1 1,-1-1-1,1 0 1,0 1-1,0-1 0,0 1 1,0-1-1,0 1 0,1-1 1,-1 1-1,1-1 0,0 1 1,-1 0-1,1 2 0,0 28 10,1-1 0,2 1 0,1 0 0,14 54 0,-6-44 43,2-1 0,38 81-1,-48-115-2,0 0 0,0-1 0,1 1 0,0-1-1,0 0 1,1 0 0,0 0 0,0-1 0,1 0-1,10 8 1,-15-13-11,0 0 0,-1 0 0,1 0 0,0 0 0,0-1-1,0 1 1,0-1 0,0 1 0,0-1 0,0 0 0,0 1 0,0-1 0,0 0-1,0-1 1,0 1 0,0 0 0,0 0 0,0-1 0,0 1 0,0-1 0,0 0-1,0 0 1,0 0 0,0 0 0,-1 0 0,1 0 0,2-2 0,2-1 47,-1-1 1,0-1-1,0 1 1,0-1 0,0 0-1,4-7 1,1-4-48,-2 1 0,1-1 0,6-23 0,-7 18-55,164-356-217,-114 283-417,-31 47-4474,-18 39 3360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48.933"/>
    </inkml:context>
    <inkml:brush xml:id="br0">
      <inkml:brushProperty name="width" value="0.05" units="cm"/>
      <inkml:brushProperty name="height" value="0.05" units="cm"/>
    </inkml:brush>
  </inkml:definitions>
  <inkml:trace contextRef="#ctx0" brushRef="#br0">741 123 9984,'-4'-57'3205,"4"57"-3142,0-1 0,0 0 1,-1 0-1,1 1 0,0-1 0,0 0 0,0 0 1,0 1-1,0-1 0,0 0 0,1 0 0,-1 1 1,0-1-1,0 0 0,0 1 0,1-1 0,-1 0 0,0 0 1,1 0-1,2-4 76,18-23 1172,-20 27-1222,0-1 1,0 1-1,1-1 0,-1 1 1,0 0-1,1 0 1,-1 0-1,1 0 0,-1 0 1,1 0-1,0 0 0,-1 0 1,1 0-1,0 1 0,3-2 1,-5 3-73,1-1 0,-1 0 0,1 0 0,-1 0 0,0 1 0,1-1 0,-1 0 0,1 1 0,-1-1 0,1 0 1,-1 1-1,0-1 0,1 1 0,-1-1 0,0 0 0,1 1 0,-1-1 0,0 1 0,0-1 0,0 1 0,1-1 0,-1 1 0,0-1 0,0 1 0,0-1 1,0 1-1,0-1 0,0 1 0,0-1 0,0 1 0,0 0 0,0-1 0,0 1 0,0-1 0,0 1 0,0-1 0,-1 1 0,1-1 0,0 1 0,-24 61 830,17-45-771,-126 269 402,124-267-455,-164 379 1167,9 27 1626,117-302-2266,-59 135 132,103-250-670,-1 0 1,1-1 0,-2 0 0,1 0 0,-1 0-1,0 0 1,0-1 0,-1 0 0,-11 10 0,16-15-15,1-1 0,-1 1 0,0-1 0,0 1 0,1-1 0,-1 1 0,0-1 0,0 1 0,0-1 0,0 0-1,0 1 1,1-1 0,-1 0 0,0 0 0,0 0 0,0 0 0,0 0 0,0 0 0,0 0 0,0 0 0,0 0 0,0 0 0,0 0 0,0-1 0,0 1 0,1 0 0,-1-1 0,0 1 0,0-1 0,0 1 0,0-1 0,1 1 0,-1-1 0,0 1 0,1-1 0,-1 0 0,-1 0 0,0-3-19,0 1 0,1 0 0,-1 0 0,1-1 0,-1 1 0,1-1-1,-1-6 1,-5-31-59,-3-80-1,-2-13 2,11 118 53,2 15-165,3 6 117,4 8 2,-7-12 62,10 16 8,2 0 0,0-1 1,1 0-1,1-1 0,0-1 0,1 0 1,0-1-1,1-1 0,1 0 0,0-1 0,20 8 1,-31-15 38,0-1 0,1-1 0,-1 1 0,1-1 0,0-1 0,12 2 1,-15-3 8,0 0 1,-1 0 0,1 0 0,0-1 0,-1 0 0,1 0 0,-1 0 0,1 0-1,-1-1 1,0 1 0,1-1 0,4-4 0,-7 6-42,-1-1-1,0 1 1,0-1 0,0 0 0,-1 1-1,1-1 1,0 0 0,0 0 0,0 0-1,0 1 1,-1-1 0,1 0 0,0 0-1,-1 0 1,1 0 0,-1 0 0,1-1-1,-1 1 1,0 0 0,1 0 0,-1 0-1,0 0 1,0 0 0,0 0 0,0-1-1,0 1 1,0 0 0,0 0 0,0 0-1,0 0 1,0-1 0,-1 1 0,1 0-1,0 0 1,-1 0 0,1 0 0,-1 0-1,1 0 1,-1 0 0,-1-1 0,-2-4 5,-1 0 0,-1 0 0,1 1 0,-1 0 1,-7-6-1,-6-5-282,-19-22 0,21 19-75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17:02:59.440"/>
    </inkml:context>
    <inkml:brush xml:id="br0">
      <inkml:brushProperty name="width" value="0.05" units="cm"/>
      <inkml:brushProperty name="height" value="0.05" units="cm"/>
    </inkml:brush>
  </inkml:definitions>
  <inkml:trace contextRef="#ctx0" brushRef="#br0">499 985 7392,'-24'-15'900,"12"7"-416,0 0 1,-1 1-1,0 1 1,-17-7-1,17 8-315,-35-11 478,40 13-331,0 0-1,0 0 1,1 0-1,-1-1 0,1-1 1,-13-8-1,19 12-264,1 1-1,-1 0 0,1-1 0,-1 1 1,1-1-1,-1 1 0,1-1 0,-1 0 1,1 1-1,0-1 0,-1 1 0,1-1 1,0 0-1,-1 1 0,1-1 1,0 0-1,0 1 0,0-1 0,0 0 1,-1 0-1,1 1 0,0-1 0,0 0 1,1 1-1,-1-1 0,0 0 1,0 0-1,0 1 0,0-1 0,1 0 1,-1 1-1,0-1 0,0 0 0,1 1 1,-1-1-1,1 1 0,-1-1 1,1 0-1,2-2 107,-1 1 1,1 0 0,0-1-1,0 1 1,0 0-1,0 1 1,4-3-1,11-3 98,-1 1-1,26-6 1,-24 7-144,434-112 102,992-165-85,-443 168 768,73-2-405,-194 17-502,-5 35-63,-505 58 67,-1 15 0,673 106-1,-971-103 1,361 75 50,-361-68-27,-1 4 1,-1 2-1,122 64 1,-100-34-51,-3 3 0,118 103 0,-188-146 41,48 46-60,-58-51 40,-1-1 0,0 2 0,0-1 0,12 22-1,-18-27 19,0 0-1,0 0 0,-1 0 1,1 0-1,-1 0 1,0 0-1,0 1 0,-1-1 1,0 0-1,0 1 0,0-1 1,0 0-1,-1 0 0,0 1 1,0-1-1,-2 7 1,-4 5 4,0 0 0,-1 0 0,-15 21 0,18-30-2,-15 26-15,-2-1 0,-1-1 1,-1-1-1,-2-1 0,-1-2 1,-1 0-1,-1-2 0,-60 41 0,4-19 123,-104 42-1,174-83-113,-31 12-36,-1-1 1,-48 10 0,-99 13 35,-79-6 89,3-19-9,-451-9-22,-1095-55 155,717 15 457,-49 23 217,630 9-331,246-1-402,160 2-14,-841-17 635,382-38-8,357 19-770,168 25 69,1-2-1,-68-28 1,100 35-14,1 0 0,0-1 0,0 0 0,1-1 0,0 0 0,0-1 0,1 0 1,-14-15-1,18 16-14,0 1 0,1-1 0,0-1 0,0 1 0,1-1 0,0 0 0,1 0 1,0 0-1,0 0 0,1-1 0,0 1 0,-1-18 0,3 10-23,0-1 0,1 0 0,2 1-1,-1-1 1,11-32 0,37-85-143,-41 112 69,-1 5-45,68-151-1760,-64 147 909,1 0 0,1 1 0,1 1-1,1 0 1,26-26 0,-16 23-864,29-19-1,29-13-5498</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14T16:59:46.740"/>
    </inkml:context>
    <inkml:brush xml:id="br0">
      <inkml:brushProperty name="width" value="0.05292" units="cm"/>
      <inkml:brushProperty name="height" value="0.05292" units="cm"/>
      <inkml:brushProperty name="color" value="#FF0000"/>
    </inkml:brush>
  </inkml:definitions>
  <inkml:trace contextRef="#ctx0" brushRef="#br0">16016 4847 2896 0,'6'13'0'0,"9"-13"-4"0,-9 3-36 0,2 5 20 0,-5 3-36 0,0 7 32 0,-14 9 20 0,-4-1 4 0,-24 14-16 0,3-1 8 0,-11 4 12 0,5-4 0 0,-3-2-4 0,10-2 4 0,-1-3 12 0,12-6-8 0,3-5 16 0,6-2-16 0,0-11 4 0,4 0-4 0,-1-3 28 15,6 0-20-15,6 0 32 16,3 3-32-16,0-8 20 15,6 3-20-15,2-6 20 16,7 3-24-16,3-5-20 16,0 5 0-16,0-5-12 15,-3 2 8-15,0 3-168 16,-4 0 100-16,-2 0-260 16,3 5 192-16</inkml:trace>
  <inkml:trace contextRef="#ctx0" brushRef="#br0" timeOffset="681.01">15590 4956 964 0,'-3'0'360'0,"3"0"-280"0,-6-11-24 0,3 6 172 0,6 2-136 0,-3-2 80 0,6 0-104 0,0-3 8 0,6 0-44 16,6-11 40-1,0 9-40-15,9-1-8 0,2 3-12 16,10-5-12-16,3 5 4 15,5 0 4 1,-2-3-4-16,-9 3-28 0,-4 3 12 0,-11 5 12 16,-3 3 4-1,-6-1-12-15,0 6 4 0,-3-2 12 16,-3-1-4-16,-6 0-4 16,0 3 4-16,0-8 12 15,0 5-8-15,0-2-4 16,0 0 0-16,0-6-84 15,0 0 44-15,0-2-348 16,6 0 212-16</inkml:trace>
  <inkml:trace contextRef="#ctx0" brushRef="#br0" timeOffset="1556.12">16575 4868 912 0,'12'-5'340'0,"-12"5"-264"0,3-8-24 0,-3 5 168 0,3 3-132 0,-3-2 60 0,0-1-84 0,-6-2 40 0,0 5-60 0,-6-3 32 15,0 3-44-15,-11-2 52 16,5 4-48-16,-15-2-8 16,6 8-16-16,-5-8 0 15,5 5-8-15,0 1 16 0,9-1-12 0,3 3-12 31,6 0 0-31,12 5-4 16,6 8 0-16,12 14 16 16,6 2-4-16,0 16 156 15,-4-3-88-15,-8 3 112 16,0-8-104-16,-15-5 36 16,0-9-68-16,-21-4 12 15,1-1-40-15,-22-13-16 16,6 3-8-16,-6-8-172 15,13 0 96-15,-1-5-296 16,9 2 212-16</inkml:trace>
  <inkml:trace contextRef="#ctx0" brushRef="#br0" timeOffset="1794.48">16772 5318 1412 0,'12'19'524'0,"-12"-19"-408"0,-9 26-32 0,3-13 208 16,0 6-176-16,-9-1-36 16,0 6-52-16,-3 3-16 15,3 2-8-15,-2-3-80 16,2 1 40-16,-3-4-408 15,3 1 244 1</inkml:trace>
  <inkml:trace contextRef="#ctx0" brushRef="#br0" timeOffset="2708.08">17846 4784 964 0,'-9'-8'360'0,"9"8"-280"15,-44 21-24-15,11-5 104 0,6 5-100 0,-26 5 168 0,5 6-128 0,-6 16 84 0,13-3-104 0,-4 8-12 16,9-3-40-16,1-8 36 16,11-5-36-16,9-2 4 15,9-6-20-15,9-5 44 16,9-3-28-16,9-8 4 15,6 0-20-15,5-10-8 16,4-3 0-16,9-8-4 16,-4-3 0-16,1-7 0 15,-3-1 0-15,-13-4 8 16,-2-1-4-16,-18 0-4 16,-6 5 4-16,-21 6-16 15,1 8 8-15,-13 0-4 16,3 10 0-16,-6-2-20 15,10 7 16-15,-1-5-180 16,6 3 104-16,3-5-244 16,9 2 188-16,12-10-328 15,9 2 268-15</inkml:trace>
  <inkml:trace contextRef="#ctx0" brushRef="#br0" timeOffset="3243.6">18162 4985 1028 0,'0'-13'380'0,"0"13"-296"0,6-19-20 0,0 11 252 0,6-3-184 0,6-4 28 0,5 4-100 0,7-5-36 16,0 11-16-16,0 5-28 0,-1 5 12 0,-5 14 4 15,-6 2 4 1,-9 8 16 0,-3 3-8-16,-12 5 180 0,0 0-100 15,-15-3 76 1,0-7-96-16,-17-6 24 15,2-3-52-15,-9-10-4 0,7-2-24 16,-4-14-8 0,12-3 0-16,3-18-48 0,10 0 24 15,5-11-336 1,9 6 196-16,9-6-332 16,8 8 284-16</inkml:trace>
  <inkml:trace contextRef="#ctx0" brushRef="#br0" timeOffset="4128.1">13024 5265 1144 0,'0'-10'420'0,"0"10"-324"0,-3-14-28 0,0 12 68 0,0 2-88 0,-6-6 32 0,4 12-44 0,-10-1-12 15,3 6-16-15,-6 7-8 16,3 6 4-16,-3-3-4 16,3 3 0-16,0 2 0 15,9 1 0-15,3-1 8 16,3-2-4-16,6-8 16 15,3-3-12-15,3-7 32 16,0-6-24-16,3-16-12 16,0 5-8-16,0-10 20 15,0 2-8-15,-3-7-12 16,2 2 0-16,-5 0-4 0,3 8 0 0,-9 3-20 31,0 8 16-31,0 10-4 16,0 8 8-16,3 19 76 0,6 3-36 15,-3 20 216 1,3 6-136-16,-9-3 80 0,-3-5-108 0,-12-5 4 16,0-9-52-16,-12-4-4 15,6-6-20-15,-8-8-120 16,2-5 56-16,-9-8-296 16,9 0 192-16,-3-8-580 15,10 2 412-15</inkml:trace>
  <inkml:trace contextRef="#ctx0" brushRef="#br0" timeOffset="4509.6">13626 5252 1300 0,'0'-3'480'0,"0"3"-372"0,-15 11-32 0,3-3 160 0,0 2-144 0,-12 9 96 0,3-3-108 0,-6 5 44 0,7 0-72 16,-1 0-20-16,6 1-20 0,0 1-20 15,9-7 4-15,0 0 12 16,3 0-4-16,6 2-64 15,3-4 32-15,3-4-92 16,6 1 64-16,6-6-96 16,0 0 88-16,5-7-92 15,1-1 88 1,3-2-116-16,-3 2 104 0,-1-7-188 16,-2 7 148-16,0-5-168 15,-3 3 160-15</inkml:trace>
  <inkml:trace contextRef="#ctx0" brushRef="#br0" timeOffset="5014.06">14179 5233 964 0,'3'-7'360'0,"-3"7"-280"0,-18 0-24 0,0 0 192 15,4 7-148-15,-25 9 108 16,3 6-120-16,-8 7 32 16,5 2-72-1,3 6 0-15,12 3-28 16,6-3-4-16,10 3-8 15,5-6-8-15,6-7 4 16,11-11-16-16,4-6 8 0,15-20-48 16,3-6 24-16,5-21-196 15,1 0 124-15,-3-22-256 16,-6 4 200-16,-1-25-60 16,-5 14 132-16,-6-13 92 15,0 15 0-15,-9 12 292 16,0 14-164-16,-10 20 60 15,-2 13-120-15,-11 34 148 16,2 10-124-16,-6 25 68 16,3-1-100-16,3 12-28 15,9-15-24-15,3 9-4 0,6-8-8 16,3-11 16 0,3-5-12-16,5-16-364 15,1-7 192-15</inkml:trace>
  <inkml:trace contextRef="#ctx0" brushRef="#br0" timeOffset="5362.59">14950 4744 1432 0,'-36'58'532'0,"36"-58"-412"0,-47 80-36 0,26-17 280 0,9-5-216 0,-3 19-32 0,3 0-76 0,3 5-16 31,9-11-12-31,3 3-24 16,6-10 4-16,6-6-164 16,3-18 96-16</inkml:trace>
  <inkml:trace contextRef="#ctx0" brushRef="#br0" timeOffset="6046.02">18772 4617 1268 0,'12'37'468'0,"-12"-37"-364"0,18 82-28 0,-6-42 292 16,3-3-216-16,-1 29 80 0,4 5-136 0,-6 3 48 0,0-7-84 0,-6-9-32 15,-3-8-16-15,-9-5 12 16,3-5-12-16,-9-6-20 16,0-2 0-16,-11 0-12 15,5-3 8-15,-12-5-152 16,6-6 92-16,-9-5-236 15,10 1 176-15</inkml:trace>
  <inkml:trace contextRef="#ctx0" brushRef="#br0" timeOffset="8105.61">12750 6757 944 0,'18'-15'352'0,"-18"15"-276"0,9-6-20 0,-12 4 236 0,0 4-172 0,-18 9-16 16,4 2-64-16,-28 24 24 0,9 3-36 0,-5 10 20 15,8-2-28-15,0-1 8 16,12-4-16-16,6-4-16 15,6-7 0-15,3-5 12 16,9-4-4-16,6-7 32 16,6-5-20-16,9-11 12 15,6-3-16-15,3-10-8 16,-1 2 0-16,-2-10 12 16,3 5-8-16,-15-5-28 15,-3 5 8-15,-15 0 32 16,-3 6-12-16,-18 5-8 15,-6 5-4-15,-6 2-16 16,6 6 12-16,1 3-32 0,8-1 24 16,3-2-224-1,6 0 132-15</inkml:trace>
  <inkml:trace contextRef="#ctx0" brushRef="#br0" timeOffset="8457.17">13027 6900 1172 0,'6'-18'436'0,"-6"18"-340"0,18-21-24 0,-3 7 144 16,3 6-132-16,9-2-24 0,2 2-40 0,4 8-36 0,0 8 8 0,-9 13 12 0,-3 3 0 16,-16 8 40-1,-2-1-20-15,-23 1 152 16,-4-3-96-16,-15-2 80 16,3-6-92-16,-2-5 24 15,5-3-52-15,0-8-4 16,12 1-24-16,1-14 28 15,5-3-24-15,6-13-56 16,6 3 16-16,6-11-200 16,6 6 124-16,3-3-320 0,5 8 236 15</inkml:trace>
  <inkml:trace contextRef="#ctx0" brushRef="#br0" timeOffset="8787.87">13614 6829 1028 0,'0'0'380'0,"0"0"-296"0,6-3-20 0,-3 1 296 15,3 2-208-15,2-6 100 16,4 4-152-16,6-6-12 16,0 5-52-16,3-5-16 15,3 3-12-15,0-3 4 16,-1 3-8-16,1-1-12 16,-3 4 4-16,-3-1-84 15,3 3 48-15,-9 3-292 16,0 2 184-16</inkml:trace>
  <inkml:trace contextRef="#ctx0" brushRef="#br0" timeOffset="9010.27">13694 6996 1092 0,'3'10'404'0,"-3"-10"-316"0,18 5-24 16,-9-5 256-1,3 3-188-15,0-3 64 16,0 0-120-16,2-3-16 0,1 3-40 0,0-5-12 16,0 5-4-16,-3-2 4 31,6 2-4-31,-9-3-108 16,0 3 56-16,-3-3-244 15,0 3 164-15</inkml:trace>
  <inkml:trace contextRef="#ctx0" brushRef="#br0" timeOffset="9961.39">14504 7157 780 0,'21'-3'288'16,"-21"3"-224"-16,59-5-20 0,-23 2 260 0,-1 3-176 0,31-5 72 0,2 2-120 0,19-2 8 0,-4 5-52 0,12-2-12 16,-11 4-16-16,5-2 28 15,-12 0-20-15,-5 0-4 16,-13 0-8-16,-5 0 4 15,-12 0-4-15,-7 0-20 16,-5 0 8-16,-9 0-40 16,-6 0 28-16,-6 0-180 15,0 0 112-15</inkml:trace>
  <inkml:trace contextRef="#ctx0" brushRef="#br0" timeOffset="10211.02">15840 6810 1640 0,'3'-10'608'0,"-3"10"-472"0,9-8-40 15,-6 5 180 1,0 6-172-16,0-3-24 0,0 0-52 0,0 0-24 31,0 3 0-31,-3-1-84 0,3 1 44 0,-3-1-312 16,0 4 192-16,0 2-512 15,6 2 372-15</inkml:trace>
  <inkml:trace contextRef="#ctx0" brushRef="#br0" timeOffset="10979.25">16510 6548 1236 0,'3'-10'456'0,"-3"10"-352"0,6-8-32 0,-6 5 104 0,3 3-112 0,0-5 0 0,3 2-40 0,0-2-24 0,0 5-4 0,3-3-4 0,2 6 0 0,4 0 16 16,3 2-4-16,3 3-20 15,0 3 8-15,-3-1 4 16,-3 3 4-16,-12 3 0 15,0 3 0-15,-15 2 16 16,3 3-8-16,-12 0 112 16,6-3-68-16,-6-3 76 15,6 1-72-15,-3-3-4 16,9-3-32-16,1-3-4 16,5-2-8-16,3-2 28 15,3-1-20-15,5-5-4 0,4 0-8 16,0-5 4-16,0 2-4 15,3-2 8-15,0 2-8 0,3-2-20 16,0 5 8-16,0-3-128 16,-1 3 76-1,4-3-172-15,0 6 132 0,0-3-276 16,0 3 208-16</inkml:trace>
  <inkml:trace contextRef="#ctx0" brushRef="#br0" timeOffset="11783.06">17206 6490 820 0,'6'0'304'0,"-6"0"-236"0,9-2-20 0,-6-1 184 0,0 6-136 0,3-6 96 0,0 3-112 0,-3-3 68 0,3 1-84 0,-6-4 48 0,3 4-68 0,-3-4 40 15,0 6-48-15,-3-5 8 16,0 5-28-16,-3-3-8 16,0 3-4-16,-6 0 28 15,6 3-16-15,-12-3 12 16,7 5-16-16,-10 1-8 15,6 2 0-15,-6 0 4 16,3 0-4-16,-3-1 8 16,6 4-8-16,-5-3-4 15,5 0 4-15,-3-3 4 16,6 3-4-16,-3 0-4 16,6 0 4-16,0-3-16 0,3 1 8 15,6-1 28-15,3 3-12 16,6 0-4-16,3 0-4 15,6 0 12-15,0 2-8 16,3 1-4 0,-1 2 0-16,-2-2 28 0,-3 5-16 0,-6-11 32 15,-3 5-32 1,-12-2 32-16,3 3-32 0,-9-3 4 16,0 2-12-16,-9-4-104 15,7 2 52 1,-7-8-200-16,3 0 136 0</inkml:trace>
  <inkml:trace contextRef="#ctx0" brushRef="#br0" timeOffset="20401.21">12453 7197 16 0,'3'-6'0'0</inkml:trace>
  <inkml:trace contextRef="#ctx0" brushRef="#br0" timeOffset="37679.23">14730 8311 2688 0,'68'-8'0'0,"60"-8"-4"0,-47 8 24 15,20-3-12-15,21-2-12 16,6 2 0-16,-9-2-16 16,-3 0 12-16,-9-3 12 0,-12 3 0 15,-14 0-4-15,-10-1 4 0,-11 1-4 16,-4 3 0-16,-8-1-264 15,3 0 144-15,-4 3-560 16,-2 3 380 0</inkml:trace>
  <inkml:trace contextRef="#ctx0" brushRef="#br0" timeOffset="40107.87">13474 8297 976 0,'-15'-2'360'0,"15"2"-280"0,9 2-20 0,-3 1 160 0,3 2-132 0,9 1 36 0,8 2-76 0,19-1-20 0,12 1-16 0,14 0 0 0,12-2-8 0,24-4 40 0,10-2-20 0,8 0-4 16,29-5-12-16,4-6 36 0,30-2-20 16,-1-3 20-1,27-2-24-15,-11-1 88 16,23 1-60-16,-12-1 48 0,28 1-56 16,-16-1 16-16,24 1-36 15,-6 2-8-15,21 0-8 16,15 5-16-16,-1 6 8 15,13 5-4-15,15 0 0 16,-16 5 8-16,19 3 0 16,-3 0 8-16,-19 3-4 0,1-3-4 15,-6 0 4-15,-24-3-16 16,-3 0 8-16,-21-2 4 16,-6 0 0-16,-9-3 60 15,-17 2-32-15,8-2 24 16,-20 0-32-16,-1 0-8 15,1 0-8-15,-25-2 4 16,4-4-4-16,-15 1-12 16,-12 0 4-1,-21-3-112-15,-12 0 64 0,-15 0-588 16,-12 3 356-16</inkml:trace>
  <inkml:trace contextRef="#ctx0" brushRef="#br0" timeOffset="41271.51">13373 9205 748 0,'-3'0'276'0,"3"0"-216"0,-3 0-16 0,0 0 200 0,6 0-144 0,-3-3 144 16,0 3-140-16,0-2 112 0,3-1-124 0,-3-2 8 0,3 2-60 0,0-5 16 0,0 5-28 0,2-5-16 0,4 3-8 0,6-5-4 31,3 2 0-31,12-3-20 0,3 6 12 16,5-3 4 0,1 3 4-16,-3 2-12 0,-3 3 8 0,-7 3-4 15,-2 2 0-15,-6 5-20 16,-3 4 16-16,-9 2 4 15,-3-1 8-15,-9 4 0 16,0-1 0 0,-12 1-12-16,3-3 8 15,-12 2 4-15,4 1 0 0,-10-3-28 16,6 0 16-16,-3 0 12 16,6-1 4-16,1-1-4 15,8-1 4-15,0-3-4 16,6-2 0-16,0-2 0 15,6 2 0-15,3-3 44 16,3 0-24-16,9-5 0 16,3 3-12-16,9-3 12 15,2 0-12-15,7-3-20 16,-3 3 4-16,0-5 20 16,-4 5-4-16,-5-3-64 15,0 6 28-15,-9-3-420 16,0 3 248-16</inkml:trace>
  <inkml:trace contextRef="#ctx0" brushRef="#br0" timeOffset="41942.29">14218 9128 860 0,'15'-10'320'0,"-15"10"-248"0,9-6-20 0,-9 4 224 0,3 2-160 0,-3-3 52 0,3 0-100 0,-6 1 28 0,0 2-56 0,-15 0 40 16,3 2-44-16,-18-2 24 15,3 6-32-15,-11-1 0 16,5 5-16-16,0 1-24 16,10 2 4-16,5 3-4 15,12 0 4-15,6 3 16 16,9 2-4-16,9 3-20 16,3-3 8-16,-1 0 48 15,4-3-20-15,-12-2 68 0,0 0-48 16,-15-3 8-1,-3-2-28-15,-12-3-12 16,1 0-4-16,-4-6-252 16,6 4 136-16</inkml:trace>
  <inkml:trace contextRef="#ctx0" brushRef="#br0" timeOffset="42272.55">14596 9274 1080 0,'6'-3'400'0,"-6"3"-312"0,6 0-24 15,-3 0 308-15,3 0-216 0,3-3 72 0,0 3-136 0,3-2-12 0,-1-1-48 0,4-2-20 16,0 5-8-16,0-3-4 16,0 3 0-16,-3-3-20 15,3 6 12-15,-6-3-392 16,3 5 220-16</inkml:trace>
  <inkml:trace contextRef="#ctx0" brushRef="#br0" timeOffset="42474.09">14641 9385 1144 0,'6'-6'420'0,"-6"6"-324"0,8 0-28 0,-5 0 216 16,3 3-168-16,0-3 8 15,3 3-76-15,0-3-36 16,0 0-4-16,-3 0-36 16,3 2 16-16,-3 1-208 15,0 2 124-15,-3 1-412 16,0 2 284-16</inkml:trace>
  <inkml:trace contextRef="#ctx0" brushRef="#br0" timeOffset="43523.16">15483 9636 780 0,'-21'11'288'0,"21"-11"-224"0,-15 8-20 0,9-6 348 0,6 1-224 0,0 0 160 0,6-1-188 0,15-2 96 0,3 3-132 0,15-6 20 16,2 1-72-16,25-6-20 16,-1 0-20-16,16-6 0 15,-4 7-8-15,-6-4-4 16,-8 6 4-16,-7-3-4 16,-11 2 0-16,0 1-240 15,-12 5 132-15,-7-5-412 16,-2 2 288-16</inkml:trace>
  <inkml:trace contextRef="#ctx0" brushRef="#br0" timeOffset="43760.15">16528 9409 1620 0,'3'-6'600'0,"-3"6"-464"0,3 0-40 0,-3 0-20 15,0 0-60-15,0 0-12 16,0 6-8-16,0-1-136 16,3 0 72-16,0 3-560 15,3 0 348-15</inkml:trace>
  <inkml:trace contextRef="#ctx0" brushRef="#br0" timeOffset="44390.95">17391 8980 976 0,'6'-16'360'0,"-6"16"-280"0,0-8-20 0,-6 6 108 0,0 4-104 16,-18 1 60-16,3 5-68 0,-20 10 44 0,2 6-56 0,-6 16-28 0,10-1-16 0,2 9 8 16,12-3-4-16,3-3 8 15,9-2-8-15,6-6 16 16,6-4-12-16,12-7 16 0,3-4-16 16,9-6 16-1,3-2-16-15,8-11 16 16,-2 0-16-16,3-8-4 15,-10 0 0-15,-5-5 4 0,-6 2-4 0,-9-7 8 32,0 4-8-32,-21-2-12 0,-3 6 4 15,-18-1 4-15,4 3 0 0,-13 3-12 32,12 2 8-32,3 1-48 0,10 2 24 0,5-3-336 31,9 6 200-31</inkml:trace>
  <inkml:trace contextRef="#ctx0" brushRef="#br0" timeOffset="44724.71">17671 9178 1196 0,'15'-15'440'0,"-15"15"-340"0,32-11-32 0,-17 11 12 16,3 5-60-16,3 8-28 15,0 3 4-15,-6 6 0 16,0 1 4-16,-12 1 148 16,-3 0-80-16,-15-6 176 15,0 1-140-15,-15-6 40 16,3-2-84-16,-9-3-4 15,10-3-32-15,-1-8 4 16,6 3-16-16,0-13-8 16,9 0 0-16,0-14-104 15,9 6 56-15,9-5-340 16,9 5 208-16</inkml:trace>
  <inkml:trace contextRef="#ctx0" brushRef="#br0" timeOffset="45092.54">18165 9385 996 0,'6'-6'368'0,"-6"6"-284"0,18-2-24 0,-9-1 100 0,2 6-100 0,4-6 176 0,0 3-132 0,0-2 56 0,3 2-92 0,0-3 40 15,0 3-64-15,0-3-4 16,2 3-24-16,1-5-4 0,3 5-4 0,3-3-8 31,3 3 4-31,-4-2-244 16,1 2 132-16</inkml:trace>
  <inkml:trace contextRef="#ctx0" brushRef="#br0" timeOffset="45340.76">18382 9250 1340 0,'-9'8'496'0,"9"-8"-384"0,-3 26-36 0,3-13 192 16,3 3-164-16,-3 8 20 15,6 0-76-15,0 8-12 16,0-3-24-16,0 0 0 16,0 0-4-16,0-5 20 15,0 0-16-15</inkml:trace>
  <inkml:trace contextRef="#ctx0" brushRef="#br0" timeOffset="45793.71">18870 9491 996 0,'-3'-3'368'0,"3"3"-284"0,-3 0-24 0,3 0 336 15,6 0-228-15,0 0 40 16,3 0-128 0,18-3 12-16,6 3-56 0,23-2 0 15,1 4-24-15,8-2 0 16,-2 3-4-16,14-3-8 15,-5 3 4-15,8-3-4 16,-6 2 0 0,-5 1 8-1,-7 0-4-15,-8-3-4 0,-6 2 4 0,-4-2-16 16,-2 3 8-16,-3-1 4 16,-4 4 0-16,1-1 16 15,-6 3-8-15,-6-3-172 16,-4 1 92-16,-5-4-440 15,-3 1 284-15</inkml:trace>
  <inkml:trace contextRef="#ctx0" brushRef="#br0" timeOffset="46412.88">15790 9083 1372 0,'11'-26'508'0,"-11"26"-396"0,15-21-32 0,-3 13 28 0,0 5-76 0,9 3-20 0,0 3-12 0,6 12-20 0,2 9 12 0,-5 8 4 16,0 2 4-16,-9-2 88 16,-3-3-48-16,-15-8 96 15,-3-2-76-15,-18-8 44 16,0-1-64-16,-17-10 8 0,5 0-32 16,-6-13 0-1,6 2-8-15,1-12-24 0,11 1 8 0,0-4-128 16,6 7 76-16,0 3-384 15,9 9 248-15</inkml:trace>
  <inkml:trace contextRef="#ctx0" brushRef="#br0" timeOffset="47211.21">19025 8967 1144 0,'3'-11'420'0,"-3"11"-324"15,18-8-28-15,-6 0 184 0,0 8-152 0,9-5-8 0,-1 5-56 0,7-3-16 0,0 3-12 0,0 0-8 0,-3 3 4 0,-4 2-16 0,-2 9 8 0,-12 4 4 16,0 3 0-16,-15 8 24 16,-3 3-12-16,-11 0 112 15,2-3-72-15,-6-5 40 16,9-3-52-16,3-5 4 0,6-3-28 16,9-8 28-16,6 1-28 15,9-6-4-15,6 0-8 0,3-3 4 16,2 0-4-16,1-2 8 15,-3 5-8 1,-3-3-100-16,-3 3 52 0,-3 0-264 16,-3 3 172-16,-3-3-432 15,-4 3 316 1</inkml:trace>
  <inkml:trace contextRef="#ctx0" brushRef="#br0" timeOffset="47677.25">19680 8985 820 0,'9'-8'304'0,"-9"8"-236"0,9-5-20 16,-6 2 184 0,0 3-136-16,-3-2 120 15,0 2-124-15,-3-3 48 16,0 3-80-16,-9-3 44 16,3 1-60-16,-15-3 48 0,0 5-52 15,-8-3 32 1,-1 6-40-16,-3-3 36 0,6 5-40 0,4 0-16 15,5 0-4-15,3 6 8 32,9 2-8-32,6 8-20 0,6 1 4 0,9 4 20 15,3 0-4-15,3 1 16 16,2-3-16-16,-5-6 68 16,-3-2-44-1,-9-5-4-15,-3-3-16 0,-12-3 0 16,0 0-8-16,-8 1-168 15,2-1 88-15,-3-5-392 16,3 2 260-16</inkml:trace>
  <inkml:trace contextRef="#ctx0" brushRef="#br0" timeOffset="49645.19">17474 9702 800 0,'0'6'296'0,"0"-6"-232"0,-15 8-16 0,3-6 196 0,4 3-144 0,-28 1 36 0,0 2-80 0,-29 0 4 0,-1 2-40 0,-38-2 0 16,6 3-12-16,-36-3-24 31,15 2 8-31,-36 3 92 0,18 3-44 0,-50 3-28 16,17 2-8-16,-39 3 20 16,28 0-12-16,-24 5-12 15,35-3-4-15,-3 3 72 16,33 0-36-16,-11 1-12 15,28-4-12-15,-2 3 0 16,27-2-4-16,3-1-12 16,21-2 4-16,-7 2 28 15,19-2-12-15,-4 8-4 16,19 0-4-16,-1 2 12 16,15 0-8-16,0-2-12 0,13-5 0 15,-1-6 20-15,6-3-8 0,0-4-12 31,6-4 0-31,-3-5 20 0,6-2-8 16,-3-8 4-16,3 2-4 0,-3-10 92 31,3 2-56-31,1-10 16 0,2 5-36 16,-3-5-4-16,6 3-12 16,-3-4-24-16,3 9 8 0,0-3 12 15,3 8 0-15,0 0-12 16,0 3 4-16,0 8-24 15,0 2 16-15,-1 8-12 16,4 6 12-16,0 5 0 16,3-1 4-16,-3-4 32 15,0-3-12-15,-3-8 32 16,0 0-28-16,-3-11-24 16,3 3 4-16,0-5-148 15,3 2 80-15,3-2-548 16,0 5 340-16</inkml:trace>
  <inkml:trace contextRef="#ctx0" brushRef="#br0" timeOffset="50277.38">13376 10930 1184 0,'-15'8'440'0,"15"-8"-344"0,-21 32-24 0,3-14 100 0,0 1-108 0,-12 7 60 0,4 3-68 0,-7 0 44 0,9 0-56 0,3 3-20 16,6 0-16-16,6-3 0 16,9 0-4-16,6 0-4 15,6-5 4-15,6-3 4 16,6-2-4-16,0-6 16 16,2-2-12-16,4-11-4 15,-3-3 0-15,0-13-4 16,0 0 0-16,-4-13 8 15,-2 5-4-15,-3-10-4 0,-3 10 4 16,-9 0 12-16,-3 6-8 16,-9 2-20-1,0 5 4-15,-12 1-4 16,3 7 4-16,-9 0-12 16,4 3 12-16,-7 0-4 0,9 3 4 0,-3 0-284 15,6-1 160-15,3 1-440 16,6 2 320-16</inkml:trace>
  <inkml:trace contextRef="#ctx0" brushRef="#br0" timeOffset="50630.3">13801 11078 1112 0,'6'-18'412'0,"-6"18"-320"0,15-19-28 0,-3 14 36 15,3 5-68-15,6 2-28 0,-1 4-8 0,7 10-16 32,3 2 8-32,-9 9 8 0,0-1 4 0,-18 6 192 31,-3 0-104-31,-15-1 168 15,-3 1-148-15,-12-11 64 0,3-5-104 0,-11-11-28 16,5-5-24 0,-6-13 20-1,10 0-20-15,-4-14 12 0,9 6-16 0,3-5-96 16,12 7 48 0,12-2-352-1,6 5 216-15,18 0-524 16,6 6 392-16</inkml:trace>
  <inkml:trace contextRef="#ctx0" brushRef="#br0" timeOffset="50905.92">14522 11068 1444 0,'3'-6'536'0,"-3"6"-420"0,14-2-28 0,-2-1 56 16,3 0-96-16,9-2 8 15,0 2-36-15,6-2-12 16,-4 2-4-16,1-2-4 16,-3 5 0-16,0-3-64 15,-3 3 36-15</inkml:trace>
  <inkml:trace contextRef="#ctx0" brushRef="#br0" timeOffset="51114.9">14608 11192 1224 0,'-9'-3'456'0,"9"3"-356"0,3-2-28 16,0-1 156-1,6 3-140-15,3-3 16 16,3 1-60-16,-1-4-32 15,1 6-4-15,0-2-20 16,3 2 8-16,-3 0-68 16,0 2 40-16,0 1-296 15,0 0 184-15,0-3-348 16,2 2 280-16</inkml:trace>
  <inkml:trace contextRef="#ctx0" brushRef="#br0" timeOffset="51998.51">15367 11456 852 0,'-21'0'316'0,"21"0"-248"0,-12 3-16 0,6-3 216 0,6 3-156 0,-3-3 176 0,3 0-164 0,3 0 68 0,6 2-112 0,12-4 68 0,6 2-84 0,17-3 28 0,4 0-52 0,26-4-24 16,4 1-8-16,23-2-20 15,-3 3 8-15,27-6 4 16,-12 6 0-16,12-5 8 16,-20 4-4-16,-1-2-4 15,-18 6 4-15,3-4 4 16,-14 4-4-16,-4-6-4 16,-14 5 4-16,-10-2 12 15,-8 2-8-15,-9-2-12 16,-3 5 0-16,-10-5-4 15,1 5 0-15,-3-3 24 16,-3 6-8-16,-3-3-28 16,0 2 8-16,-6-2-136 15,0 3 80-15,-3-3-208 16,0 5 156-16,0-2-400 16,0 0 288-16</inkml:trace>
  <inkml:trace contextRef="#ctx0" brushRef="#br0" timeOffset="52530">17186 11113 1256 0,'8'-6'464'0,"-8"6"-360"0,15 3-28 0,-9-3 320 0,0 3-232 0,-3-1-24 0,3 1-84 0,-6-1-44 0,0 1-8 0,0 0-32 0,3-1 16 0,3 4-504 16,6 2 280-16</inkml:trace>
  <inkml:trace contextRef="#ctx0" brushRef="#br0" timeOffset="53013.88">17608 10993 1172 0,'-9'-5'436'0,"9"5"-340"0,-3-13-24 16,3 5 196-1,3 5-160-15,0-5-8 16,6 3-64-16,3-3-52 15,6 6 8-15,3-1 0 16,0 3 8-16,2 5 0 16,1 6 0-16,-9 5 0 15,0 5 0-15,-18 5-28 0,-3 1 16 0,-21 2 4 32,3-3 8-32,-8 1 120 15,5-3-64-15,0-6 24 0,9-2-48 16,3-5-12-1,7-1-12-15,5-5 48 16,6-2-32-16,11-6 16 0,7 1-24 0,12-4-8 16,0 4-4-1,5-6 4-15,1 5-4 0,-3-2-72 16,-3 5 36-16,-4-5-296 16,-5 5 184-16,-3-6-348 15,0 6 280-15</inkml:trace>
  <inkml:trace contextRef="#ctx0" brushRef="#br0" timeOffset="53398.5">18215 10962 748 0,'12'-8'276'0,"-12"8"-216"0,12-3-16 0,-6 0 288 0,0 3-192 0,-3-2 120 0,0 2-152 0,-9-3 80 0,3 3-108 0,-15-2 20 0,3 4-60 0,-14-2 12 0,5 3-32 0,-9 2-8 0,9 3-8 0,0 5 4 16,7 1-4-16,5 4-12 15,6 3 4 1,12 0-4-16,6 3 0 16,5 0 88-16,4-3-48 0,-3-2 80 15,0-1-64-15,-9-2-8 16,-3-3-24-16,-12-5-12 16,0-2 0-16,-12-6-400 15,0 2 216-15,-3 1-676 16,4-1 480-16</inkml:trace>
  <inkml:trace contextRef="#ctx0" brushRef="#br0" timeOffset="54096.68">18879 11075 1268 0,'15'-10'468'0,"-15"10"-364"0,27-3-28 0,-3 1 144 0,0 2-136 0,14-6-8 0,4 4-48 0,3-4-20 0,-7 4-4 0,-2-1-32 16,-6 3 16-16,-4-3-568 15,-2 3 320-15</inkml:trace>
  <inkml:trace contextRef="#ctx0" brushRef="#br0" timeOffset="54282.06">19031 10888 1204 0,'-3'-3'448'0,"3"3"-348"0,0 13-32 0,0-5 188 16,0 5-156-16,-3 9 64 16,3 4-96-16,-3 3-32 15,3-2-20-15,0-1-4 16,3-2-8-16,0-3-12 15,6-2 4-15</inkml:trace>
  <inkml:trace contextRef="#ctx0" brushRef="#br0" timeOffset="54781.29">19469 11306 1080 0,'3'-6'400'0,"-3"6"-312"0,41-10-24 0,-8 4 196 0,6 6-156 0,29-5 0 0,7 0-60 0,32 0-32 0,0 2-8 0,36 3-4 0,-9 3 0 0,17-1-12 16,-17 1 8-16,0 0-4 15,-18 2 0-15,-14-3 24 16,-19 1-8-16,-12 0-12 16,-11-1 0-16,-6 1-4 0,-13 0 0 0,-5-1-20 31,-6 1 16-31,-6 0-384 0,-7-1 220 15</inkml:trace>
  <inkml:trace contextRef="#ctx0" brushRef="#br0" timeOffset="56706.04">15956 10978 880 0,'0'-8'328'0,"0"8"-256"0,9-14-16 0,-3 4 336 0,3 2-224 0,3-11 28 0,0 6-116 0,3-8-28 0,3 5-32 0,-1 0-12 0,4 6-4 0,-3 2-16 31,0 8 8-31,-3 8-16 16,0 5 12-16,-12 13 4 15,0 6 4-15,-15 5-12 16,3 0 8-16,-9-2 20 16,3-4-8-16,-6-4 60 15,6-6-40-15,-5-5 40 16,8-3-36-16,3-5-8 16,9 0-16-16,6-5 28 15,6-1-20-15,8-4-12 16,4-1-8-16,9-2-4 0,3-1 0 0,2-2 16 31,1 6-4-31,-3-4 8 16,-3 4-8-16,-4-3-276 0,-5 5 148 15</inkml:trace>
  <inkml:trace contextRef="#ctx0" brushRef="#br0" timeOffset="57399.56">20144 10729 1464 0,'6'-8'544'0,"-6"8"-424"0,0 3-32 0,0 2-32 0,0 5-48 0,-3 14 84 15,0 3-48-15,-6 10-12 0,3 2-20 0,-3 1 0 16,6-5-8-16,-5-6 16 16,5-3-12-16,-3-5-188 0,6-5 96 15,-6-5-440-15,6-3 292 0</inkml:trace>
  <inkml:trace contextRef="#ctx0" brushRef="#br0" timeOffset="57782.73">20382 10795 1464 0,'0'-24'544'0,"0"24"-424"0,6-16-32 0,0 11 28 16,0 2-80-16,3-2-4 16,3 5-20-16,3 5-20 15,0 3 4-15,6 13-4 16,0 6 0-16,-4 7 8 16,-2 1 0-16,-9-1 0 15,-3-2 0-15,-18-6 88 16,-3-2-48-16,-14-8 36 15,2-5-44-15,-9-6 16 16,6-2-28-16,-2-11 28 16,11 0-32-16,0-19 32 15,9 3-32-15,0-10 20 16,9 5-20-16,6-3-24 16,3 11 0-16,0 0-172 15,3 5 100-15,3 0-224 16,0 8 172-16,6 0-456 15,0 8 328-15</inkml:trace>
  <inkml:trace contextRef="#ctx0" brushRef="#br0" timeOffset="58903.6">13402 12438 1068 0,'-6'-5'396'0,"6"5"-308"0,6-11-24 0,-3 6 196 0,0 5-156 0,0-5 72 0,3-3-104 0,0-3 4 0,3 6-44 0,9-6-20 16,3 3-8-1,12-2-16-15,-1 4 8 0,7 1 4 16,-3 5 0-16,-10 8-12 15,-2 3 8-15,-18 7-4 16,-6 3 0-16,-21 8 24 16,-2 1-8-16,-13-1 148 15,6 0-88-15,-3-3 60 16,7-2-72-16,5-5-16 16,6-4-24-16,3-4 24 15,6 0-24-15,6-9 20 16,6-2-20-16,3-5 0 15,6 2-8-15,6-5-8 16,-1 3 4-16,4-3-16 16,0 5 8-16,6-4 4 15,-3 4 0-15,-1-2-152 16,1 5 84-16,-3-6-200 16,0 6 148-16,-3-5-276 15,0 5 224-15,2-5-428 16,1 2 336-16</inkml:trace>
  <inkml:trace contextRef="#ctx0" brushRef="#br0" timeOffset="59201.35">14236 12361 892 0,'0'0'332'0,"0"0"-260"0,-12 3-20 0,0-3 152 0,3 3-124 0,-15-1 80 0,3 6-92 0,-11 0 8 0,5 3-44 0,3 5 12 15,9-1-24-15,12 4 28 16,6 0-32-16,15 4 196 16,3 4-116-16,0-1 84 15,0-2-108-15,-13-3 44 16,-2-2-72-16,-17-9 4 15,-4 1-28-15,-18-8-128 16,3-3 60-16,-9-11-520 16,10 0 312-16</inkml:trace>
  <inkml:trace contextRef="#ctx0" brushRef="#br0" timeOffset="59605.05">14730 12504 1300 0,'-3'-10'480'0,"3"10"-372"0,6 0-32 15,-3 0 224-15,0 0-180 0,3-3 12 0,6 3-80 0,3-5-16 0,-1 2-24 0,10-2 0 16,0 2-4-16,3 0-8 16,-3 3 4-16,-1 0-428 15,1 3 232-15,-9 2-592 16,-3 3 440-16</inkml:trace>
  <inkml:trace contextRef="#ctx0" brushRef="#br0" timeOffset="59748.7">14769 12652 1352 0,'-3'3'500'0,"3"-3"-392"0,6 0-28 0,-3 0 12 16,2 0-68-16,7-3 0 31,3 3-16-31,3-5-112 0,0 5 56 16,3-3-524-16,3 3 312 0</inkml:trace>
  <inkml:trace contextRef="#ctx0" brushRef="#br0" timeOffset="60720.94">15364 12896 944 0,'-12'0'352'0,"12"0"-276"0,0 0-20 0,0 0 180 0,6 0-140 0,12 0 88 0,3 0-112 16,20 0 24-16,4 0-56 0,26-5-4 0,4 2-24 0,23-5-8 15,-3 3 0-15,24-3-16 16,-9 2 8-16,13 1 4 31,-19 2 0-31,0-2 0 0,-18 5 0 0,1-2 16 16,-13 2-8-16,-3-3-4 16,-11 0 0-16,-7-2-4 15,-11 5 0-15,-3-5 16 16,-9 5-8-16,-7-6 4 15,-2 6-4-15,-6-2 4 16,-3 2-8-16,-6-3-28 16,3 6 12-16,-3-6-216 15,0 3 128-15,-3-5-436 16,3 2 300-16</inkml:trace>
  <inkml:trace contextRef="#ctx0" brushRef="#br0" timeOffset="61353.82">17296 12552 1360 0,'3'-5'504'0,"-3"5"-392"0,15 0-32 0,-10-3 136 0,4 3-136 0,-3-3-24 0,3 3-36 0,-6-5-20 0,3 5 4 0</inkml:trace>
  <inkml:trace contextRef="#ctx0" brushRef="#br0" timeOffset="61686.74">17855 12343 1456 0,'12'-5'536'0,"-12"5"-416"0,6 2-32 15,-6 3 72 1,0 3-104-16,-3 8 48 16,3 5-60-16,-6 6-16 15,0-1-16-15,-3 6-12 16,6 3 4-16,-3-1 4 0,6 0-4 15,-6-5-204-15,6-5 108 0,-3-3-692 16,3-5 432-16</inkml:trace>
  <inkml:trace contextRef="#ctx0" brushRef="#br0" timeOffset="61971.51">18058 12406 1360 0,'18'-23'504'0,"-18"23"-392"0,29-8-32 0,-11 8-32 15,0 5-44-15,3 8-12 16,3 6 4-16,-6 4-4 16,-1 1 0-16,-14 5 156 15,0-2-80-15,-18 2 168 0,-2-3-136 16,-16-7 24-16,3-3-76 15,-6-11-12-15,7-2-20 0,2-14-12 32,6 1 0-32,3-12 4 15,6 4-4-15,6-6-276 0,9 3 148 16</inkml:trace>
  <inkml:trace contextRef="#ctx0" brushRef="#br0" timeOffset="62402.33">18897 12541 1464 0,'0'-8'544'0,"0"8"-424"0,9-5-32 0,3 0 116 0,3 5-128 0,18-6-20 0,5 6-36 0,13-2-8 0,-4 2-8 16,1-3-4-1,-6 6 4-15,-7-3-332 16,-5 2 180-16,-6-2-572 15,-3 6 400-15</inkml:trace>
  <inkml:trace contextRef="#ctx0" brushRef="#br0" timeOffset="62621.35">19046 12412 1300 0,'-3'0'480'0,"3"0"-372"0,-6 15-32 0,0-4 168 15,3 0-148-15,-9 7 52 16,3 3-88-16,-6 8-20 16,3 1-24-16,1 1 8 15,2-2-16-15,3 1 4 16,3-4-4-16,6-5-516 16,3-5 276-16</inkml:trace>
  <inkml:trace contextRef="#ctx0" brushRef="#br0" timeOffset="63288.46">19540 12758 696 0,'-21'-8'256'0,"21"8"-196"15,0-2-20-15,0-1 244 0,6 6-164 0,-3-3 72 0,0 0-112 0,3 0 52 0,3 0-76 0,9 0 4 0,9 5-36 0,11 0 56 16,1 1-44-16,41-1-24 16,4 0-12-16,44-2-8 31,-6-1 0-31,15-2 24 0,-18 3-8 0,6-6 4 31,-15 3-4-31,-3-5-16 0,-15 0 4 16,-11-6 84-16,-19 6-48 15,-8-6 28-15,-13 6-40 0,-5 0 8 16,-9 2-16-16,-3 0-16 16,-6 3 0-16,-1 0 4 15,-2 6 0-15,-3-4 16 16,-3 4-8-16,-3-1-268 15,3 0 144-15</inkml:trace>
  <inkml:trace contextRef="#ctx0" brushRef="#br0" timeOffset="64339.32">16132 12441 1040 0,'0'-14'384'0,"0"14"-300"0,9-7-20 0,-6-1 184 15,3 2-148-15,3-2 64 0,3 3-96 0,2-5-32 0,4 4-20 0,6 1-24 0,3 2 4 0,0 6-4 16,-1 2 0-16,-5 6 0 16,-3 2 0-16,-15 8 8 15,-3-2 0-15,-18 2 104 16,-3-3-56-16,-8 1 112 15,2-3-88-15,0 0 32 16,9-3-60-16,0-5 4 16,6 0-32-16,1-6 0 15,8 4-8-15,3-6 4 16,6 2-8-16,5-2-12 16,7 0 4-16,9 0 4 15,0 0 0-15,6 0 0 16,-1 0 0-16,4 0-108 15,-3 0 60-15,-3-2-112 0,-1-1 92 16,-2-2-120-16,0-1 108 16,-6 1-232-1,0 3 172-15,-9-1-268 16,-1 3 232-16</inkml:trace>
  <inkml:trace contextRef="#ctx0" brushRef="#br0" timeOffset="65341.33">20400 12232 696 0,'12'-6'256'0,"-12"6"-196"0,15-5-20 0,-9 2 244 0,3 3-164 0,0-5 196 0,0 3-180 16,-3-4 72-16,0 6-120 0,-6-5 20 16,3 5-64-16,-9-3-24 15,0 3-12-15,-9 0 24 16,0 6-16-16,-9-1 4 0,3 3-12 0,-5 0 4 15,5 2-8-15,-3-2 8 32,6 3-8-32,0-1-12 0,9 1 4 0,0 2 4 15,6 0 0-15,9 6 0 16,3 0 0-16,9 2-12 16,6 0 8-16,0-5 92 15,-3 2-48-15,-7-5 72 16,-2-2-64-16,-12-3-16 15,-3 0-20-15,-15-3 8 16,1 1-12-16,-10-4-180 16,3 3 96-16,-9-2-272 15,4 2 196-15</inkml:trace>
  <inkml:trace contextRef="#ctx0" brushRef="#br0" timeOffset="69500.25">13507 13843 832 0,'-15'-11'308'0,"15"11"-240"0,17-5-20 0,-14 2 292 0,0 6-196 0,-3 0 152 0,3 2-172 0,-3 6 60 0,3 5-112 0,-6 7 24 16,3 6-56-16,-3 6-16 16,3-1-12-16,-6-2-20 15,4-3 4-15,-4-5 28 16,6-3-12-16,-3-5-196 16,3 0 96-16</inkml:trace>
  <inkml:trace contextRef="#ctx0" brushRef="#br0" timeOffset="69840.09">13885 13922 1256 0,'5'-39'464'0,"-5"39"-360"0,18-29-28 0,-6 18 28 31,3 6-72-31,9-3-48 0,0 5 8 0,9 8-12 31,2 3 12-31,-2 19 0 16,0 5 0-16,-9 13 76 0,-4-3-36 0,-11 0 200 16,-6-5-132-16,-18-5 116 15,-2-6-124-15,-16-10 32 16,0 0-76-16,-6-13 20 15,7-3-40-15,-1-16-8 16,12 0-12-16,0-16-16 16,9 3 4-16,9-10-296 15,6 7 164-15,15 3-412 16,6 8 308-16</inkml:trace>
  <inkml:trace contextRef="#ctx0" brushRef="#br0" timeOffset="70137.16">14554 13869 1120 0,'12'-7'416'0,"-12"7"-324"0,21-6-24 0,-12 4 228 16,3 2-176 0,3-3 28-16,0 0-88 0,-1-2-36 15,4 5-16 1,-3-3-8-16,3 6 0 16,-6-3-88-1,3 5 48-15,-3 1-504 0,3 2 300 0</inkml:trace>
  <inkml:trace contextRef="#ctx0" brushRef="#br0" timeOffset="70353.87">14614 14041 860 0,'-12'11'320'0,"12"-11"-248"0,3 5-20 0,-3-5 312 16,6 0-208-16,0-2 52 15,6 2-124-15,0-6-36 16,-1 4-28-16,1-4 4 15,0 4-16-15,0-3-12 16,3 5 0-16,-6-6-120 16,0 6 68-16,0-2-332 15,3 2 220-15,3-3-448 16,0 6 348-16</inkml:trace>
  <inkml:trace contextRef="#ctx0" brushRef="#br0" timeOffset="71467.94">15400 14407 476 0,'-21'5'176'0,"21"-5"-136"0,-21 8-12 0,12-6 152 0,6 1-104 0,-6 0 148 0,6-1-128 0,-3-2 144 0,3 0-136 0,6-2 100 15,3 2-120-15,6-6 72 32,6 1-92-32,12-5 48 0,2 4-68 15,13-4 32 1,-3 2-44-16,11-5-20 0,1 5-4 0,23-3-8 15,-2 3 0-15,11-3 0 16,-6 4 0-16,10-4 8 16,-13 3-4-1,15 0 8-15,-11 3-8 16,-1 0-20-16,-11 2 8 0,-1-5 12 16,-8 5 0-1,-1-2-4-15,-8 5 4 0,-4-5-4 16,-5 5 0-16,-9-6 8 15,-7 6-4-15,-5-5 8 16,-6 5-8-16,-3-3-12 16,-3 6 4-16,-6-3-48 15,-3 0 24-15,-9 0-388 16,3 3 224-16</inkml:trace>
  <inkml:trace contextRef="#ctx0" brushRef="#br0" timeOffset="72655.92">17221 13936 872 0,'6'-8'324'0,"-6"8"-252"0,3-3-20 0,-3 0 268 0,0 6-184 0,0-3 80 0,0 0-128 0,0 0 44 0,0 0-76 0,0 0 68 15,0 0-72 1,0 0 52-16,6 3-60 0,0-6 32 16,0 3-44-16,0-3 8 15,0 3-24-15,-3-2 0 16,3-1-8-16,-6-2-8 15,3 5 4 1,-3-3-4-16,0 3 0 0,0-2 0 16,0 4 0-16,0-2-12 15,0 0 8-15,0-2 12 16,3 2-4 0,-3-3-12-16,3 6 4 0,-3-3 4 15,0 0 0-15,0 0 0 16,0 0 0-16,0 0 0 15,0 0 0-15,3 0 0 16,0 2 0-16,3-2 0 16,-3 0 0-16,3 0 0 15,0 0 0-15,0 0 8 16,0 0-4-16,-4 0-12 16,1 3 4-16,-3-1-356 15,3 4 192-15,-3 2-712 16,3 2 492-16</inkml:trace>
  <inkml:trace contextRef="#ctx0" brushRef="#br0" timeOffset="73586.66">17817 13798 548 0,'9'-8'204'0,"-9"8"-156"0,8-3-16 0,-5 1 168 0,3 2-116 0,0-3 116 0,3 3-116 0,-3-2 72 0,3 2-92 0,-3-3 64 16,0 3-72-16,0-3 32 16,0 1-52-16,-3-4 0 15,0 6-24-15,-3-2-8 16,0 4 0-16,-3-2 20 16,3 0-12-16,-3 0 4 15,0 0-8-15,-6 0-8 16,0 3 4-16,-6-3-16 15,3 3 8-15,-9-1 4 16,4 4 0-16,-4-4 24 16,3 3-12-16,0 1-4 15,3-1-4-15,-3-2 4 16,6-1-4-16,1 1 8 16,2 0-8-16,-3-1-4 15,3 1 4-15,-6 0-4 16,6 2 0-16,-3-3 0 15,3 4 0-15,-3-4-12 0,3 4 8 16,0-4 4 0,3 4 0-16,0-4 0 15,6 4 0-15,6 2 0 16,6-1 0-16,15 7-20 16,3 2 12-16,12 10 12 0,-1 0 0 15,1 9-4-15,-3-3 4 16,-13-1 92-1,-2-4-52-15,-12-3 44 0,-3-6-52 0,-12-5-12 16,-3 3-12-16,-15-10-124 16,0-1 60-16,-17-8-368 15,2 1 236-15</inkml:trace>
  <inkml:trace contextRef="#ctx0" brushRef="#br0" timeOffset="73987.77">18400 13983 976 0,'0'-2'360'0,"0"2"-280"0,12-3-20 0,-6 0 176 0,3 3-140 0,18-5 24 0,-1 2-72 0,16-5-12 16,0 3-24-16,5-3-16 0,1 3 0 0,-6-3 4 16,-4 5 0-16,-8-2-152 15,-3 2 84-15,-6 1-396 16,-6 2 260-16</inkml:trace>
  <inkml:trace contextRef="#ctx0" brushRef="#br0" timeOffset="74237.66">18605 13854 788 0,'-3'-8'292'0,"3"8"-228"0,3-6-16 16,0 6 228-1,0 3-160-15,0 0 112 16,3 5-132-16,0 7 44 15,0 4-80-15,0 7 28 16,0 4-52-16,-6-1-20 16,3 0-8-16,-6-5 8 15,3-3-8-15,-3-5 16 16,0-1-16-16,0-4-248 16,6 0 128-16</inkml:trace>
  <inkml:trace contextRef="#ctx0" brushRef="#br0" timeOffset="75251.48">19308 14245 788 0,'3'-2'292'0,"-3"2"-228"0,3 0-16 0,0 0 116 0,3 0-100 0,12-3 88 0,2 3-88 0,34-3 72 0,3 1-76 0,26-4 4 16,3 4-40 0,18-4-4-16,-8 6-12 15,8-5-16 1,-12 5 4-16,3-5 12 0,-14 5-4 0,2-3 8 15,-14 6-8 1,-10-3-4-16,-8 0 4 16,-13-3-4-16,-5 3 0 15,-9-3 0-15,-6 1 0 0,-6-3-44 16,0 5 24-16,-9-3-460 16,-3 6 264-16</inkml:trace>
  <inkml:trace contextRef="#ctx0" brushRef="#br0" timeOffset="75719.84">19856 13750 904 0,'0'-23'332'0,"0"23"-256"15,8-11-24-15,-2 6 212 0,6 2-156 0,6-2 36 0,6 2-88 0,9 3-40 0,-1 5-16 0,4 9-8 16,0 2 0-16,-9 5 8 16,-3 0 0-16,-13 0 0 15,1 0 0-15,-15-5 140 16,0 0-76-16,-17-5 72 0,2-4-80 0,-15-4-20 31,3-3-24-31,-9-5 8 16,10 0-12-16,-4-6 4 15,9 3-4-15,3-8-60 16,6 6 28-16</inkml:trace>
  <inkml:trace contextRef="#ctx0" brushRef="#br0" timeOffset="76589.55">15760 13838 1060 0,'0'-8'392'0,"0"8"-304"0,6-3-28 0,-3 0 216 15,0 3-164-15,3-5 148 0,3 3-148 0,2-4-16 0,4 4-56 0,9-6-28 16,0 5-8-16,6-2 4 16,2 2-4-16,1 0-20 31,0 6 8-31,-3 0 4 0,0 5 4 0,-10 5-28 16,1 3 16-1,-12 8-48-15,-3-1 32 0,-12 7 32 16,0-1 0-16,-9-3 0 15,0-2 0-15,-11-6 4 16,5 1-4-16,-9-6 16 16,3-2-12-16,0-3 32 15,7 0-24-15,-1-3-12 16,6 0-8-16,3-2 4 16,9-1 0-16,9-2 8 15,6 0-4-15,12-2-4 0,5-1 4 16,7-2 4-16,-3 0-4 15,0-3-4-15,-4 2 4 0,-5-2-16 16,0 6 8 0,-3-3-268-1,0 2 144-15</inkml:trace>
  <inkml:trace contextRef="#ctx0" brushRef="#br0" timeOffset="81130.39">22668 13811 736 0,'21'0'272'0,"-21"0"-208"0,9-2-20 0,-9-1 196 0,0 6-140 0,-9-3 48 0,3 5-88 0,-21 0-28 0,4 0-20 16,-25 1 16-16,6-1-16 0,-35 0 40 15,6 1-28-15,-22-4 4 16,16 1-16-16,-12-6 28 15,14 3-24-15,-5-5 4 0,17 2-12 16,1-5 4 0,20 3-8-16,9-8 60 15,13 2-36-15,8-12 60 16,9 1-52-16,15-25 36 16,8 2-40-16,13-19 112 0,0 3-76 15,9-10-32 1,-7 13-24-16,-2-16 4 0,-3 10-8 0,-3-7-4 15,-4 13 0 1,-5-1-4-16,-3 17 0 0,-3 0-12 0,-3 10 8 16,-6 3 4-1,3 8 0-15,-9-3-20 16,3 5 12-16,-6-2 32 16,3 5-16-16,-6-5 0 15,3 3-4-15,-9-6-16 16,6 8 8-16,-12-5-4 15,4 7 0-15,-19-1 8 16,3 4 0-16,-17 0 0 16,5 3 0-16,-6 3 0 15,13 3 0-15,-1-4 8 0,9 6-4 16,0-2 8 0,12 4-8-16,-5-2-20 0,8 0 8 0,-6 0 20 31,6 0-4-31,-6 0-20 15,6 0 4-15,-5-2 4 16,5 2 4-16,-3-3 8 16,3 0-4-16,-3-2 8 15,6 5-8-15,0-5 16 0,3 2-12 16,0-2 4-16,3 2-4 16,0-2 4-16,3 2-8 15,1-2 8-15,2 2-8 0,0-5-4 16,5 6 4-16,-2-4-4 15,3 4 0 1,0-6 24-16,3 5-12 0,0-5-12 16,0 6-4-16,3-6 4 15,0 2 0-15,3-2 0 16,0 3 0-16,0-3 0 16,2 3 0-16,1-3-12 15,0 3 8-15,3-3 12 16,0 2-4-16,3-1-12 15,-1 1 4-15,1-2-4 16,0 6 0-16,-3-4 24 16,-3 4-8-16,-3-1-28 15,-3 3 8-15,-6-3 4 16,-3 6 8-16,-9 0 0 16,3 2 0-16,-9 3 0 15,0 0 0-15,-9 0 0 16,3 2 0-16,-3-2 0 15,3 3 0-15,-2-1 8 16,2 1-4-16,-3-3-12 16,3 3 4-16,0-3 12 15,3 2-4-15,-3-2-4 16,6 0 4-16,-2-3-16 16,5 1 8-16,-3-1 12 0,3 0-4 15,-6-2-12 1,6 2 4-16,-6 0 12 0,3 1-4 0,-3-1-12 15,6 0 4-15,-2 1 12 16,5-1-4-16,-3-3-12 0,3 1 4 16,0 0 28-1,3-1-12-15,0-2-4 16,3 0-4-16,-3 0-16 16,6 0 8-16,-3 0 20 0,0 0-8 0,0 0-20 31,0 3 4-31,0 0-4 15,0 2 4-15,0 3 8 16,0 0 0-16,0 0 16 16,3 0-8-16,0-3-12 15,0 0 0-15,3 1-16 16,0-1 12-16,6 0 20 16,-1 3-4-16,7 0-4 15,0 0 0-15,3 0-16 16,0 3 8-16,0-4 12 15,-4 1-4-15,1-2 8 16,-3-1-8-16,-3 0-12 0,3 1 4 16,-3-1 12-1,0 0-4-15,-6-5-4 0,3 3 4 16,-6-3-4-16,0 0 0 0,-3-3-12 16,3 3 8-1,0-2 20 1,0-1-8-16,0-5 76 0,0 0-48 0,0-5 24 15,0 0-40-15,-1-14 8 16,1 6-16-16,0-11 28 16,0 3-24-16,-3-3-32 15,0 9 8-15,0-1 8 16,3 8 4-16,-3-3-4 16,3 9 4-16,-3-1-4 0,3 3 0 0,-3 0-12 15,0 3 8-15,0 0 12 31,0 2-4-31,0-2-4 16,0 5 4-16,0-6 4 16,0 6-4-16,0-2-28 15,0 2 12-15,0-3-92 16,0 6 56-16,0-1-292 16,0 4 184-16,0 2-508 15,0 5 368-15</inkml:trace>
  <inkml:trace contextRef="#ctx0" brushRef="#br0" timeOffset="82494.34">23067 13838 704 0,'0'-11'264'0,"0"11"-208"0,0-10-12 0,0 4 196 0,0 4-140 0,-3-4 116 16,0 4-124-16,-6-4 4 0,0 4-56 0,-5-1-28 15,-1 3-4-15,-6 0-8 16,6 5 0-16,-9-2 16 16,6 2-8-16,-3 1-12 15,10 2 0-15,-4-1-4 16,6 4 0-16,0-3 16 16,6 3-4-16,0-3-4 15,6 2 4-15,0-2 4 16,6 0-4-16,3-5-4 0,0-1 4 15,-1-4 12 1,4 2-8-16,-3-6-4 16,3 1 0-16,-6-6-4 15,0 6 0-15,-6-5 0 16,3 4 0-16,-9-2-20 16,3 3 12-16,-3 0-24 0,3 5 20 15,-3 2-12-15,6 4 12 0,-3 10-8 16,3 5 8-16,3 16-8 31,3 5 8-31,0 6 8 0,0-6 4 16,-9-2 236-16,3-3-128 15,-9-5 64-15,3-6-104 0,-12-5-32 16,3-5-20-16,-9-11-128 16,6 1 60-16</inkml:trace>
  <inkml:trace contextRef="#ctx0" brushRef="#br0" timeOffset="82929.73">23398 13856 1028 0,'-3'-10'380'0,"3"10"-296"0,-9-6-20 0,3 4 140 16,0 2-124-16,-15-3 80 0,3 6-92 0,-12-1-20 0,4 4-28 0,-4 2 28 16,9 5-24-16,3 0 32 15,9 0-32-15,6 1 4 16,9 1-16-16,3-1 12 16,6-4-16-16,0-2-4 15,3 3 0-15,-3-3-24 16,-1 0 12-16,-5 0-252 15,0-1 144-15,-3-1-324 16,0-1 248-16</inkml:trace>
  <inkml:trace contextRef="#ctx0" brushRef="#br0" timeOffset="83582.69">23618 13904 496 0,'12'-5'184'0,"-12"5"-140"0,15-8-16 0,-9 2 128 15,3 4-92-15,-6-6 176 16,3 2-136-16,-6-4 76 15,0 2-108-15,-12 0 60 16,3 3-76-16,-15-1 68 16,0 6-72-16,-6 3 0 15,3 2-32-15,-2 3-12 16,8 6-4-16,0 4-4 16,9 1 0-16,0 2 0 15,6 0 0-15,0 0 0 16,6-2 0-16,0-4 24 15,6 1-12-15,0-5-4 16,0 0-4-16,6-6-24 16,0-3 12-16,6-4-4 15,3-1 4-15,5-7 32 16,1 2-12-16,3-11-32 16,0 1 12-16,0-9 0 15,-4 6 8-15,-2-8-12 16,0 8 8-16,-6-8 4 15,-3 7 0-15,-3-4 0 16,-3 5 0-16,-3-3 8 0,2 5-4 0,-5 1 32 31,0 7-20-31,-6 1 20 0,3 7-20 16,-6 6-8 0,1 5-4-16,-4 8 64 15,6 2-36-15,0 9 40 16,6-1-40-16,0 8-8 15,6 3-16-15,-4 8 4 0,4-2-8 0,-3-1-4 32,0-5 4-32,-3-2-192 0,0-6 104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38E3F946-A26C-0BEC-D330-D08D01F434F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i="0"/>
            </a:lvl1pPr>
          </a:lstStyle>
          <a:p>
            <a:pPr>
              <a:defRPr/>
            </a:pPr>
            <a:endParaRPr lang="en-US" altLang="en-US"/>
          </a:p>
        </p:txBody>
      </p:sp>
      <p:sp>
        <p:nvSpPr>
          <p:cNvPr id="686083" name="Rectangle 3">
            <a:extLst>
              <a:ext uri="{FF2B5EF4-FFF2-40B4-BE49-F238E27FC236}">
                <a16:creationId xmlns:a16="http://schemas.microsoft.com/office/drawing/2014/main" id="{33C4A87F-CC8A-D1E6-0670-E1AD9F4FE21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i="0"/>
            </a:lvl1pPr>
          </a:lstStyle>
          <a:p>
            <a:pPr>
              <a:defRPr/>
            </a:pPr>
            <a:endParaRPr lang="en-US" altLang="en-US"/>
          </a:p>
        </p:txBody>
      </p:sp>
      <p:sp>
        <p:nvSpPr>
          <p:cNvPr id="5124" name="Rectangle 4">
            <a:extLst>
              <a:ext uri="{FF2B5EF4-FFF2-40B4-BE49-F238E27FC236}">
                <a16:creationId xmlns:a16="http://schemas.microsoft.com/office/drawing/2014/main" id="{5B075156-093E-3EB7-A0EF-8C4DB658822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085" name="Rectangle 5">
            <a:extLst>
              <a:ext uri="{FF2B5EF4-FFF2-40B4-BE49-F238E27FC236}">
                <a16:creationId xmlns:a16="http://schemas.microsoft.com/office/drawing/2014/main" id="{498DBFED-976B-9170-D156-1B3C383236E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86086" name="Rectangle 6">
            <a:extLst>
              <a:ext uri="{FF2B5EF4-FFF2-40B4-BE49-F238E27FC236}">
                <a16:creationId xmlns:a16="http://schemas.microsoft.com/office/drawing/2014/main" id="{C7642659-02B0-2D8B-6EE7-07E280FDC4E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i="0"/>
            </a:lvl1pPr>
          </a:lstStyle>
          <a:p>
            <a:pPr>
              <a:defRPr/>
            </a:pPr>
            <a:endParaRPr lang="en-US" altLang="en-US"/>
          </a:p>
        </p:txBody>
      </p:sp>
      <p:sp>
        <p:nvSpPr>
          <p:cNvPr id="686087" name="Rectangle 7">
            <a:extLst>
              <a:ext uri="{FF2B5EF4-FFF2-40B4-BE49-F238E27FC236}">
                <a16:creationId xmlns:a16="http://schemas.microsoft.com/office/drawing/2014/main" id="{966EBD76-DD0E-7B7E-AF26-A96A9D65BEE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i="0" smtClean="0"/>
            </a:lvl1pPr>
          </a:lstStyle>
          <a:p>
            <a:pPr>
              <a:defRPr/>
            </a:pPr>
            <a:fld id="{C6D05F90-DC8C-4E7B-A273-D4324E761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1846E55-D1AD-32DF-AAA2-C5B5E75885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0A0CCA5-E969-499B-BA8B-71DFE441D2B6}" type="slidenum">
              <a:rPr lang="en-US" altLang="en-US" b="0" i="0"/>
              <a:pPr/>
              <a:t>2</a:t>
            </a:fld>
            <a:endParaRPr lang="en-US" altLang="en-US" b="0" i="0"/>
          </a:p>
        </p:txBody>
      </p:sp>
      <p:sp>
        <p:nvSpPr>
          <p:cNvPr id="8195" name="Rectangle 2">
            <a:extLst>
              <a:ext uri="{FF2B5EF4-FFF2-40B4-BE49-F238E27FC236}">
                <a16:creationId xmlns:a16="http://schemas.microsoft.com/office/drawing/2014/main" id="{08A9EBE2-BA24-EADD-C381-C3BE243D0C4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5219396-9BE7-D744-0E3A-E896BB1B04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32E3557-59D6-E090-1F9C-E5A1A3FD9B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0ADB7A6-86AD-4088-A11F-798FB2CCAF54}" type="slidenum">
              <a:rPr lang="en-US" altLang="en-US" b="0" i="0"/>
              <a:pPr/>
              <a:t>11</a:t>
            </a:fld>
            <a:endParaRPr lang="en-US" altLang="en-US" b="0" i="0"/>
          </a:p>
        </p:txBody>
      </p:sp>
      <p:sp>
        <p:nvSpPr>
          <p:cNvPr id="28675" name="Rectangle 2">
            <a:extLst>
              <a:ext uri="{FF2B5EF4-FFF2-40B4-BE49-F238E27FC236}">
                <a16:creationId xmlns:a16="http://schemas.microsoft.com/office/drawing/2014/main" id="{3D7C34F0-AD1F-3527-C4C0-CF817EB6A51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AA286F2-4B84-D5DD-7B72-7E1F1CC408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E1DFBCF-8A98-1E86-23A1-2A6C77281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4AE32F7-DE69-4830-8D76-E057FD54B919}" type="slidenum">
              <a:rPr lang="en-US" altLang="en-US" b="0" i="0"/>
              <a:pPr/>
              <a:t>12</a:t>
            </a:fld>
            <a:endParaRPr lang="en-US" altLang="en-US" b="0" i="0"/>
          </a:p>
        </p:txBody>
      </p:sp>
      <p:sp>
        <p:nvSpPr>
          <p:cNvPr id="30723" name="Rectangle 2">
            <a:extLst>
              <a:ext uri="{FF2B5EF4-FFF2-40B4-BE49-F238E27FC236}">
                <a16:creationId xmlns:a16="http://schemas.microsoft.com/office/drawing/2014/main" id="{72F5B798-CE36-BCA8-6D91-EEBEF3C4DE5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A2EA765-DFC4-998D-3D1E-5B5245F3B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4D7E1EB-EE19-58CA-6028-168CADE4AD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B2B3C31-C125-4161-B268-4DCB7D59FEFD}" type="slidenum">
              <a:rPr lang="en-US" altLang="en-US" b="0" i="0"/>
              <a:pPr/>
              <a:t>13</a:t>
            </a:fld>
            <a:endParaRPr lang="en-US" altLang="en-US" b="0" i="0"/>
          </a:p>
        </p:txBody>
      </p:sp>
      <p:sp>
        <p:nvSpPr>
          <p:cNvPr id="32771" name="Rectangle 2">
            <a:extLst>
              <a:ext uri="{FF2B5EF4-FFF2-40B4-BE49-F238E27FC236}">
                <a16:creationId xmlns:a16="http://schemas.microsoft.com/office/drawing/2014/main" id="{B4BC80E8-895D-A6A1-B520-146F0DD474F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9EAAEDF-3EF2-59E1-E909-34195E62D9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F6BD717-0731-484E-5AE9-279D519DCA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F3BC21A-5F0F-4803-B499-62D4127F5F4A}" type="slidenum">
              <a:rPr lang="en-US" altLang="en-US" b="0" i="0"/>
              <a:pPr/>
              <a:t>14</a:t>
            </a:fld>
            <a:endParaRPr lang="en-US" altLang="en-US" b="0" i="0"/>
          </a:p>
        </p:txBody>
      </p:sp>
      <p:sp>
        <p:nvSpPr>
          <p:cNvPr id="34819" name="Rectangle 2">
            <a:extLst>
              <a:ext uri="{FF2B5EF4-FFF2-40B4-BE49-F238E27FC236}">
                <a16:creationId xmlns:a16="http://schemas.microsoft.com/office/drawing/2014/main" id="{80D109CE-588B-0FF4-47F8-9EA545A06173}"/>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26DE29E-7AE8-2826-5959-5E85BDBF06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BF73D4-03D1-BA42-5730-B122304305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A037233-C204-4D11-BB1B-3CBFBF107E31}" type="slidenum">
              <a:rPr lang="en-US" altLang="en-US" b="0" i="0"/>
              <a:pPr/>
              <a:t>15</a:t>
            </a:fld>
            <a:endParaRPr lang="en-US" altLang="en-US" b="0" i="0"/>
          </a:p>
        </p:txBody>
      </p:sp>
      <p:sp>
        <p:nvSpPr>
          <p:cNvPr id="36867" name="Rectangle 2">
            <a:extLst>
              <a:ext uri="{FF2B5EF4-FFF2-40B4-BE49-F238E27FC236}">
                <a16:creationId xmlns:a16="http://schemas.microsoft.com/office/drawing/2014/main" id="{008EE8B8-F79F-3A50-C1EA-6B3E5CB5CE7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CF13F6A5-77AD-61D7-EC7A-00B60E55E9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16</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20521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17</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45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72A5F1C-ABBB-3728-924E-C3AA2B8BDC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18</a:t>
            </a:fld>
            <a:endParaRPr lang="en-US" altLang="en-US" b="0" i="0"/>
          </a:p>
        </p:txBody>
      </p:sp>
      <p:sp>
        <p:nvSpPr>
          <p:cNvPr id="38915" name="Rectangle 2">
            <a:extLst>
              <a:ext uri="{FF2B5EF4-FFF2-40B4-BE49-F238E27FC236}">
                <a16:creationId xmlns:a16="http://schemas.microsoft.com/office/drawing/2014/main" id="{685266B9-E2B6-4014-0A12-A3AC577DF0A3}"/>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DCBE72E-9625-57E9-CCBB-59CB3E0944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DC08-0212-4618-88F8-6DCEAA2C3C10}"/>
            </a:ext>
          </a:extLst>
        </p:cNvPr>
        <p:cNvGrpSpPr/>
        <p:nvPr/>
      </p:nvGrpSpPr>
      <p:grpSpPr>
        <a:xfrm>
          <a:off x="0" y="0"/>
          <a:ext cx="0" cy="0"/>
          <a:chOff x="0" y="0"/>
          <a:chExt cx="0" cy="0"/>
        </a:xfrm>
      </p:grpSpPr>
      <p:sp>
        <p:nvSpPr>
          <p:cNvPr id="38914" name="Rectangle 7">
            <a:extLst>
              <a:ext uri="{FF2B5EF4-FFF2-40B4-BE49-F238E27FC236}">
                <a16:creationId xmlns:a16="http://schemas.microsoft.com/office/drawing/2014/main" id="{48B7A390-532A-1181-2154-8D625C1D04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82F2440-AF9F-44C3-B620-8E8E6F44D7A9}" type="slidenum">
              <a:rPr lang="en-US" altLang="en-US" b="0" i="0"/>
              <a:pPr/>
              <a:t>19</a:t>
            </a:fld>
            <a:endParaRPr lang="en-US" altLang="en-US" b="0" i="0"/>
          </a:p>
        </p:txBody>
      </p:sp>
      <p:sp>
        <p:nvSpPr>
          <p:cNvPr id="38915" name="Rectangle 2">
            <a:extLst>
              <a:ext uri="{FF2B5EF4-FFF2-40B4-BE49-F238E27FC236}">
                <a16:creationId xmlns:a16="http://schemas.microsoft.com/office/drawing/2014/main" id="{29C85289-94FF-6747-EBF1-F82DE758AC3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20B31E0-02C2-4ABC-3D6F-E674C26937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4903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041512A-7396-780C-D202-F916E692CD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8EE6B66-5CE3-4A0C-8CCE-3A8741B5398E}" type="slidenum">
              <a:rPr lang="en-US" altLang="en-US" b="0" i="0"/>
              <a:pPr/>
              <a:t>20</a:t>
            </a:fld>
            <a:endParaRPr lang="en-US" altLang="en-US" b="0" i="0"/>
          </a:p>
        </p:txBody>
      </p:sp>
      <p:sp>
        <p:nvSpPr>
          <p:cNvPr id="40963" name="Rectangle 2">
            <a:extLst>
              <a:ext uri="{FF2B5EF4-FFF2-40B4-BE49-F238E27FC236}">
                <a16:creationId xmlns:a16="http://schemas.microsoft.com/office/drawing/2014/main" id="{7C889899-1957-C99E-8A65-8CE24EE0727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DD8CA68-8A50-3888-C1E2-E4D824E49C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A01708B-BED9-D9CE-D9C5-2830D7C116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53DA5B0-D8E7-4D79-BD95-2E3D6A34D829}" type="slidenum">
              <a:rPr lang="en-US" altLang="en-US" b="0" i="0"/>
              <a:pPr/>
              <a:t>3</a:t>
            </a:fld>
            <a:endParaRPr lang="en-US" altLang="en-US" b="0" i="0"/>
          </a:p>
        </p:txBody>
      </p:sp>
      <p:sp>
        <p:nvSpPr>
          <p:cNvPr id="10243" name="Rectangle 2">
            <a:extLst>
              <a:ext uri="{FF2B5EF4-FFF2-40B4-BE49-F238E27FC236}">
                <a16:creationId xmlns:a16="http://schemas.microsoft.com/office/drawing/2014/main" id="{2EA05469-1B7B-E279-8D03-79423B01098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C486F1F-3644-487E-7D36-9BA62B90FF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E412C20-F1E5-D3AC-48CE-858C0D460B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0D04F38-7622-4B5B-9B96-E8C9EA7329F1}" type="slidenum">
              <a:rPr lang="en-US" altLang="en-US" b="0" i="0"/>
              <a:pPr/>
              <a:t>21</a:t>
            </a:fld>
            <a:endParaRPr lang="en-US" altLang="en-US" b="0" i="0"/>
          </a:p>
        </p:txBody>
      </p:sp>
      <p:sp>
        <p:nvSpPr>
          <p:cNvPr id="43011" name="Rectangle 2">
            <a:extLst>
              <a:ext uri="{FF2B5EF4-FFF2-40B4-BE49-F238E27FC236}">
                <a16:creationId xmlns:a16="http://schemas.microsoft.com/office/drawing/2014/main" id="{47FF453F-1C06-08DA-B72E-147D7854BF4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7643516-8929-7BD9-86E0-57DEA4362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92636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 More formally, the positive integer c  is said to be the greatest common divisor</a:t>
            </a:r>
          </a:p>
          <a:p>
            <a:pPr>
              <a:defRPr/>
            </a:pPr>
            <a:r>
              <a:rPr lang="en-US" dirty="0"/>
              <a:t>of a  and b  if</a:t>
            </a:r>
          </a:p>
          <a:p>
            <a:pPr>
              <a:defRPr/>
            </a:pPr>
            <a:endParaRPr lang="en-US" dirty="0"/>
          </a:p>
          <a:p>
            <a:pPr>
              <a:defRPr/>
            </a:pPr>
            <a:r>
              <a:rPr lang="en-US" dirty="0"/>
              <a:t>1. c  is a divisor of a  and of b .</a:t>
            </a:r>
          </a:p>
          <a:p>
            <a:pPr>
              <a:defRPr/>
            </a:pPr>
            <a:endParaRPr lang="en-US" dirty="0"/>
          </a:p>
          <a:p>
            <a:pPr>
              <a:defRPr/>
            </a:pPr>
            <a:r>
              <a:rPr lang="en-US" dirty="0"/>
              <a:t>2.  Any divisor of a  and b  is a divisor of c .</a:t>
            </a:r>
          </a:p>
          <a:p>
            <a:pPr>
              <a:defRPr/>
            </a:pPr>
            <a:endParaRPr lang="en-US" dirty="0"/>
          </a:p>
          <a:p>
            <a:pPr>
              <a:defRPr/>
            </a:pPr>
            <a:r>
              <a:rPr lang="en-US" dirty="0"/>
              <a:t>An equivalent definition is the following:</a:t>
            </a:r>
          </a:p>
          <a:p>
            <a:pPr>
              <a:defRPr/>
            </a:pPr>
            <a:endParaRPr lang="en-US" dirty="0"/>
          </a:p>
          <a:p>
            <a:pPr>
              <a:defRPr/>
            </a:pPr>
            <a:r>
              <a:rPr lang="en-US" dirty="0"/>
              <a:t>gcd(a , b ) =  max[k , such that k | a  and k | b ]</a:t>
            </a:r>
          </a:p>
          <a:p>
            <a:pPr>
              <a:defRPr/>
            </a:pPr>
            <a:endParaRPr lang="en-US" dirty="0"/>
          </a:p>
        </p:txBody>
      </p:sp>
      <p:sp>
        <p:nvSpPr>
          <p:cNvPr id="49156" name="Slide Number Placeholder 3"/>
          <p:cNvSpPr>
            <a:spLocks noGrp="1"/>
          </p:cNvSpPr>
          <p:nvPr>
            <p:ph type="sldNum" sz="quarter" idx="5"/>
          </p:nvPr>
        </p:nvSpPr>
        <p:spPr>
          <a:noFill/>
        </p:spPr>
        <p:txBody>
          <a:bodyPr/>
          <a:lstStyle/>
          <a:p>
            <a:fld id="{E7D3896B-A8FC-4A47-B28C-34D1D9795B34}" type="slidenum">
              <a:rPr lang="en-AU" smtClean="0">
                <a:latin typeface="Arial" pitchFamily="-84" charset="0"/>
              </a:rPr>
              <a:pPr/>
              <a:t>22</a:t>
            </a:fld>
            <a:endParaRPr lang="en-AU">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Because we require that the greatest common divisor be positive, gcd(a , b ) =</a:t>
            </a:r>
          </a:p>
          <a:p>
            <a:r>
              <a:rPr lang="en-US">
                <a:latin typeface="Arial" pitchFamily="-84" charset="0"/>
                <a:ea typeface="ＭＳ Ｐゴシック" pitchFamily="-84" charset="-128"/>
                <a:cs typeface="ＭＳ Ｐゴシック" pitchFamily="-84" charset="-128"/>
              </a:rPr>
              <a:t> gcd(a , -b ) =  gcd(-a , b ) =  gcd(-a ,-b ). In general, gcd(a , b ) =  gcd( | a | , | b |  ).</a:t>
            </a:r>
          </a:p>
          <a:p>
            <a:endParaRPr lang="en-US">
              <a:latin typeface="Arial" pitchFamily="-84" charset="0"/>
              <a:ea typeface="ＭＳ Ｐゴシック" pitchFamily="-84" charset="-128"/>
              <a:cs typeface="ＭＳ Ｐゴシック" pitchFamily="-84" charset="-128"/>
            </a:endParaRPr>
          </a:p>
          <a:p>
            <a:r>
              <a:rPr lang="en-US">
                <a:latin typeface="Arial" pitchFamily="-84" charset="0"/>
                <a:ea typeface="ＭＳ Ｐゴシック" pitchFamily="-84" charset="-128"/>
                <a:cs typeface="ＭＳ Ｐゴシック" pitchFamily="-84" charset="-128"/>
              </a:rPr>
              <a:t> Also, because all nonzero integers divide 0, we have gcd(a , 0) =  a  .</a:t>
            </a:r>
          </a:p>
          <a:p>
            <a:endParaRPr lang="en-US">
              <a:latin typeface="Arial" pitchFamily="-84" charset="0"/>
              <a:ea typeface="ＭＳ Ｐゴシック" pitchFamily="-84" charset="-128"/>
              <a:cs typeface="ＭＳ Ｐゴシック" pitchFamily="-84" charset="-128"/>
            </a:endParaRPr>
          </a:p>
          <a:p>
            <a:r>
              <a:rPr lang="en-US">
                <a:latin typeface="Arial" pitchFamily="-84" charset="0"/>
                <a:ea typeface="ＭＳ Ｐゴシック" pitchFamily="-84" charset="-128"/>
                <a:cs typeface="ＭＳ Ｐゴシック" pitchFamily="-84" charset="-128"/>
              </a:rPr>
              <a:t>We stated that two integers a  and b  are relatively prime if their only common</a:t>
            </a:r>
          </a:p>
          <a:p>
            <a:r>
              <a:rPr lang="en-US">
                <a:latin typeface="Arial" pitchFamily="-84" charset="0"/>
                <a:ea typeface="ＭＳ Ｐゴシック" pitchFamily="-84" charset="-128"/>
                <a:cs typeface="ＭＳ Ｐゴシック" pitchFamily="-84" charset="-128"/>
              </a:rPr>
              <a:t>positive integer factor is 1. This is equivalent to saying that a  and b  are relatively</a:t>
            </a:r>
          </a:p>
          <a:p>
            <a:r>
              <a:rPr lang="en-US">
                <a:latin typeface="Arial" pitchFamily="-84" charset="0"/>
                <a:ea typeface="ＭＳ Ｐゴシック" pitchFamily="-84" charset="-128"/>
                <a:cs typeface="ＭＳ Ｐゴシック" pitchFamily="-84" charset="-128"/>
              </a:rPr>
              <a:t>prime if gcd(a , b ) =  1.</a:t>
            </a:r>
          </a:p>
        </p:txBody>
      </p:sp>
      <p:sp>
        <p:nvSpPr>
          <p:cNvPr id="51204" name="Slide Number Placeholder 3"/>
          <p:cNvSpPr>
            <a:spLocks noGrp="1"/>
          </p:cNvSpPr>
          <p:nvPr>
            <p:ph type="sldNum" sz="quarter" idx="5"/>
          </p:nvPr>
        </p:nvSpPr>
        <p:spPr>
          <a:noFill/>
        </p:spPr>
        <p:txBody>
          <a:bodyPr/>
          <a:lstStyle/>
          <a:p>
            <a:fld id="{A93B5EFD-BDF2-DC42-8674-BFFF97780EEF}" type="slidenum">
              <a:rPr lang="en-AU" smtClean="0">
                <a:latin typeface="Arial" pitchFamily="-84" charset="0"/>
              </a:rPr>
              <a:pPr/>
              <a:t>23</a:t>
            </a:fld>
            <a:endParaRPr lang="en-AU">
              <a:latin typeface="Arial"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E412C20-F1E5-D3AC-48CE-858C0D460B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0D04F38-7622-4B5B-9B96-E8C9EA7329F1}" type="slidenum">
              <a:rPr lang="en-US" altLang="en-US" b="0" i="0"/>
              <a:pPr/>
              <a:t>24</a:t>
            </a:fld>
            <a:endParaRPr lang="en-US" altLang="en-US" b="0" i="0"/>
          </a:p>
        </p:txBody>
      </p:sp>
      <p:sp>
        <p:nvSpPr>
          <p:cNvPr id="43011" name="Rectangle 2">
            <a:extLst>
              <a:ext uri="{FF2B5EF4-FFF2-40B4-BE49-F238E27FC236}">
                <a16:creationId xmlns:a16="http://schemas.microsoft.com/office/drawing/2014/main" id="{47FF453F-1C06-08DA-B72E-147D7854BF4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7643516-8929-7BD9-86E0-57DEA4362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E6F37AB-E29E-B94D-B797-40264BDA9EBB}" type="slidenum">
              <a:rPr lang="en-AU">
                <a:latin typeface="Arial" pitchFamily="-84" charset="0"/>
              </a:rPr>
              <a:pPr/>
              <a:t>25</a:t>
            </a:fld>
            <a:endParaRPr lang="en-AU">
              <a:latin typeface="Arial" pitchFamily="-8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190ED-F1FB-3376-7930-E36BF93AC90D}"/>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1B3D3436-B1F8-E450-6578-5DBFCBAC804C}"/>
              </a:ext>
            </a:extLst>
          </p:cNvPr>
          <p:cNvSpPr>
            <a:spLocks noGrp="1" noChangeArrowheads="1"/>
          </p:cNvSpPr>
          <p:nvPr>
            <p:ph type="sldNum" sz="quarter" idx="5"/>
          </p:nvPr>
        </p:nvSpPr>
        <p:spPr>
          <a:noFill/>
        </p:spPr>
        <p:txBody>
          <a:bodyPr/>
          <a:lstStyle/>
          <a:p>
            <a:fld id="{1E6F37AB-E29E-B94D-B797-40264BDA9EBB}" type="slidenum">
              <a:rPr lang="en-AU">
                <a:latin typeface="Arial" pitchFamily="-84" charset="0"/>
              </a:rPr>
              <a:pPr/>
              <a:t>26</a:t>
            </a:fld>
            <a:endParaRPr lang="en-AU">
              <a:latin typeface="Arial" pitchFamily="-84" charset="0"/>
            </a:endParaRPr>
          </a:p>
        </p:txBody>
      </p:sp>
      <p:sp>
        <p:nvSpPr>
          <p:cNvPr id="47107" name="Rectangle 2">
            <a:extLst>
              <a:ext uri="{FF2B5EF4-FFF2-40B4-BE49-F238E27FC236}">
                <a16:creationId xmlns:a16="http://schemas.microsoft.com/office/drawing/2014/main" id="{5D0E175A-DB48-8E4E-80C8-CDCB8154013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D9E076E-DD93-EA62-A462-0CA108A7BAB7}"/>
              </a:ext>
            </a:extLst>
          </p:cNvPr>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28354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79106E8-3AC9-77E8-A0AB-50FFE5107D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156BF61-2ED5-4E05-9DB7-2809C493BBE0}" type="slidenum">
              <a:rPr lang="en-US" altLang="en-US" b="0" i="0"/>
              <a:pPr/>
              <a:t>27</a:t>
            </a:fld>
            <a:endParaRPr lang="en-US" altLang="en-US" b="0" i="0"/>
          </a:p>
        </p:txBody>
      </p:sp>
      <p:sp>
        <p:nvSpPr>
          <p:cNvPr id="45059" name="Rectangle 2">
            <a:extLst>
              <a:ext uri="{FF2B5EF4-FFF2-40B4-BE49-F238E27FC236}">
                <a16:creationId xmlns:a16="http://schemas.microsoft.com/office/drawing/2014/main" id="{93755444-9CF6-BBB3-B784-207230B5116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7192639-8AA9-9D9C-3693-BE2F5FFBDA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1ED8A61-E78F-C677-587E-6E2C31FB75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C9545-C4E7-4B41-8E87-51CE7493E107}" type="slidenum">
              <a:rPr lang="en-US" altLang="en-US" b="0" i="0"/>
              <a:pPr/>
              <a:t>28</a:t>
            </a:fld>
            <a:endParaRPr lang="en-US" altLang="en-US" b="0" i="0"/>
          </a:p>
        </p:txBody>
      </p:sp>
      <p:sp>
        <p:nvSpPr>
          <p:cNvPr id="49155" name="Rectangle 2">
            <a:extLst>
              <a:ext uri="{FF2B5EF4-FFF2-40B4-BE49-F238E27FC236}">
                <a16:creationId xmlns:a16="http://schemas.microsoft.com/office/drawing/2014/main" id="{23AF85EC-6D71-B93E-449A-EB15B548E0A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EBCE907-CBAF-B9E9-623C-4BB8D3635B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F5CD3FE-06BC-FA39-9E7C-88AB5CC7F9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959A9A5-CAC2-42CE-8C9D-125037AB830E}" type="slidenum">
              <a:rPr lang="en-US" altLang="en-US" b="0" i="0"/>
              <a:pPr/>
              <a:t>29</a:t>
            </a:fld>
            <a:endParaRPr lang="en-US" altLang="en-US" b="0" i="0"/>
          </a:p>
        </p:txBody>
      </p:sp>
      <p:sp>
        <p:nvSpPr>
          <p:cNvPr id="51203" name="Rectangle 2">
            <a:extLst>
              <a:ext uri="{FF2B5EF4-FFF2-40B4-BE49-F238E27FC236}">
                <a16:creationId xmlns:a16="http://schemas.microsoft.com/office/drawing/2014/main" id="{7173234C-4074-FCF1-9807-EE82FC2E87B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581FAA1F-DE9F-978F-56F0-B1F46E4508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5654F6F-333A-7096-098D-6D0DBB85CB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1D1D24E-2B9A-4C66-A0C7-C74D83CFB01C}" type="slidenum">
              <a:rPr lang="en-US" altLang="en-US" b="0" i="0"/>
              <a:pPr/>
              <a:t>30</a:t>
            </a:fld>
            <a:endParaRPr lang="en-US" altLang="en-US" b="0" i="0"/>
          </a:p>
        </p:txBody>
      </p:sp>
      <p:sp>
        <p:nvSpPr>
          <p:cNvPr id="53251" name="Rectangle 2">
            <a:extLst>
              <a:ext uri="{FF2B5EF4-FFF2-40B4-BE49-F238E27FC236}">
                <a16:creationId xmlns:a16="http://schemas.microsoft.com/office/drawing/2014/main" id="{62F411BA-E863-F229-51D1-A43C3FBEB9A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D3D55EB-EBFA-8151-9C7A-41750312AD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13D69E5-D4C4-708E-BF9B-39638B2127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AD3DB42-7C7A-4A16-9403-A1924213C8D7}" type="slidenum">
              <a:rPr lang="en-US" altLang="en-US" b="0" i="0"/>
              <a:pPr/>
              <a:t>4</a:t>
            </a:fld>
            <a:endParaRPr lang="en-US" altLang="en-US" b="0" i="0"/>
          </a:p>
        </p:txBody>
      </p:sp>
      <p:sp>
        <p:nvSpPr>
          <p:cNvPr id="12291" name="Rectangle 2">
            <a:extLst>
              <a:ext uri="{FF2B5EF4-FFF2-40B4-BE49-F238E27FC236}">
                <a16:creationId xmlns:a16="http://schemas.microsoft.com/office/drawing/2014/main" id="{0B4A9789-2EDB-2ECF-6651-9384223AD68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6BDB33A-394D-C09E-CBFB-776F7528C3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E6F37AB-E29E-B94D-B797-40264BDA9EBB}" type="slidenum">
              <a:rPr lang="en-AU">
                <a:latin typeface="Arial" pitchFamily="-84" charset="0"/>
              </a:rPr>
              <a:pPr/>
              <a:t>31</a:t>
            </a:fld>
            <a:endParaRPr lang="en-AU">
              <a:latin typeface="Arial" pitchFamily="-8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397898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9D4E-BE26-EE0F-A531-D22D11B01E9E}"/>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523B6C68-2E5B-1A53-9037-9290D6A9EC63}"/>
              </a:ext>
            </a:extLst>
          </p:cNvPr>
          <p:cNvSpPr>
            <a:spLocks noGrp="1" noChangeArrowheads="1"/>
          </p:cNvSpPr>
          <p:nvPr>
            <p:ph type="sldNum" sz="quarter" idx="5"/>
          </p:nvPr>
        </p:nvSpPr>
        <p:spPr>
          <a:noFill/>
        </p:spPr>
        <p:txBody>
          <a:bodyPr/>
          <a:lstStyle/>
          <a:p>
            <a:fld id="{1E6F37AB-E29E-B94D-B797-40264BDA9EBB}" type="slidenum">
              <a:rPr lang="en-AU">
                <a:latin typeface="Arial" pitchFamily="-84" charset="0"/>
              </a:rPr>
              <a:pPr/>
              <a:t>32</a:t>
            </a:fld>
            <a:endParaRPr lang="en-AU">
              <a:latin typeface="Arial" pitchFamily="-84" charset="0"/>
            </a:endParaRPr>
          </a:p>
        </p:txBody>
      </p:sp>
      <p:sp>
        <p:nvSpPr>
          <p:cNvPr id="47107" name="Rectangle 2">
            <a:extLst>
              <a:ext uri="{FF2B5EF4-FFF2-40B4-BE49-F238E27FC236}">
                <a16:creationId xmlns:a16="http://schemas.microsoft.com/office/drawing/2014/main" id="{32540909-FED3-423F-DBE7-BD9D38F8EED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94FDF73-8AE5-EAFE-0F5B-8ACC75A396FF}"/>
              </a:ext>
            </a:extLst>
          </p:cNvPr>
          <p:cNvSpPr>
            <a:spLocks noGrp="1" noChangeArrowheads="1"/>
          </p:cNvSpPr>
          <p:nvPr>
            <p:ph type="body" idx="1"/>
          </p:nvPr>
        </p:nvSpPr>
        <p:spPr>
          <a:noFill/>
          <a:ln/>
        </p:spPr>
        <p:txBody>
          <a:bodyPr/>
          <a:lstStyle/>
          <a:p>
            <a:r>
              <a:rPr lang="en-US">
                <a:latin typeface="Arial" pitchFamily="-84" charset="0"/>
                <a:ea typeface="ＭＳ Ｐゴシック" pitchFamily="-84" charset="-128"/>
                <a:cs typeface="ＭＳ Ｐゴシック" pitchFamily="-84" charset="-128"/>
              </a:rPr>
              <a:t> One of the basic techniques of number theory is the Euclidean algorithm, which</a:t>
            </a:r>
          </a:p>
          <a:p>
            <a:r>
              <a:rPr lang="en-US">
                <a:latin typeface="Arial" pitchFamily="-84" charset="0"/>
                <a:ea typeface="ＭＳ Ｐゴシック" pitchFamily="-84" charset="-128"/>
                <a:cs typeface="ＭＳ Ｐゴシック" pitchFamily="-84" charset="-128"/>
              </a:rPr>
              <a:t>is a simple procedure for determining the greatest common divisor of two positive</a:t>
            </a:r>
          </a:p>
          <a:p>
            <a:r>
              <a:rPr lang="en-US">
                <a:latin typeface="Arial" pitchFamily="-84" charset="0"/>
                <a:ea typeface="ＭＳ Ｐゴシック" pitchFamily="-84" charset="-128"/>
                <a:cs typeface="ＭＳ Ｐゴシック" pitchFamily="-84" charset="-128"/>
              </a:rPr>
              <a:t>integers. First, we need a simple definition: Two integers are relatively prime  if their</a:t>
            </a:r>
          </a:p>
          <a:p>
            <a:r>
              <a:rPr lang="en-US">
                <a:latin typeface="Arial" pitchFamily="-84" charset="0"/>
                <a:ea typeface="ＭＳ Ｐゴシック" pitchFamily="-84" charset="-128"/>
                <a:cs typeface="ＭＳ Ｐゴシック" pitchFamily="-84" charset="-128"/>
              </a:rPr>
              <a:t>only common positive integer factor is 1.</a:t>
            </a:r>
            <a:endParaRPr lang="en-US">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300603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E17D6DC-7938-3EDB-3AFF-60D59FBB05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5F58417-B193-461B-9E30-2D39FA8AD1B2}" type="slidenum">
              <a:rPr lang="en-US" altLang="en-US" b="0" i="0"/>
              <a:pPr/>
              <a:t>33</a:t>
            </a:fld>
            <a:endParaRPr lang="en-US" altLang="en-US" b="0" i="0"/>
          </a:p>
        </p:txBody>
      </p:sp>
      <p:sp>
        <p:nvSpPr>
          <p:cNvPr id="73731" name="Rectangle 2">
            <a:extLst>
              <a:ext uri="{FF2B5EF4-FFF2-40B4-BE49-F238E27FC236}">
                <a16:creationId xmlns:a16="http://schemas.microsoft.com/office/drawing/2014/main" id="{75ACB256-8EFD-777A-53CA-8FA37CD9F0E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CB4EB50-38D2-533C-D75F-A0032FF45C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0A8C3E1-27F5-2CB3-B551-FC9D18F9D9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B4C8DE0-A29E-4487-B1A4-C622EB136928}" type="slidenum">
              <a:rPr lang="en-US" altLang="en-US" b="0" i="0"/>
              <a:pPr/>
              <a:t>34</a:t>
            </a:fld>
            <a:endParaRPr lang="en-US" altLang="en-US" b="0" i="0"/>
          </a:p>
        </p:txBody>
      </p:sp>
      <p:sp>
        <p:nvSpPr>
          <p:cNvPr id="75779" name="Rectangle 2">
            <a:extLst>
              <a:ext uri="{FF2B5EF4-FFF2-40B4-BE49-F238E27FC236}">
                <a16:creationId xmlns:a16="http://schemas.microsoft.com/office/drawing/2014/main" id="{FC3008F2-CCC3-0755-67B3-A4BA10717D27}"/>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E325CF8-F9B2-0D54-DAFF-CE8EA13B2F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C7E147F-3019-B0A7-BB5B-AC6532EAF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D442B66-CF63-4F66-AB90-57B251C4E58B}" type="slidenum">
              <a:rPr lang="en-US" altLang="en-US" b="0" i="0"/>
              <a:pPr/>
              <a:t>35</a:t>
            </a:fld>
            <a:endParaRPr lang="en-US" altLang="en-US" b="0" i="0"/>
          </a:p>
        </p:txBody>
      </p:sp>
      <p:sp>
        <p:nvSpPr>
          <p:cNvPr id="77827" name="Rectangle 2">
            <a:extLst>
              <a:ext uri="{FF2B5EF4-FFF2-40B4-BE49-F238E27FC236}">
                <a16:creationId xmlns:a16="http://schemas.microsoft.com/office/drawing/2014/main" id="{217F30B5-42C9-C30B-AE77-458F831B74B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8CBE301D-E2A3-3294-8C84-A6C8F99E98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65D561C-A7E1-606A-E4ED-820923268A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F8EA0B2-6138-4B5C-91E2-C2AF15D00DDE}" type="slidenum">
              <a:rPr lang="en-US" altLang="en-US" b="0" i="0"/>
              <a:pPr/>
              <a:t>36</a:t>
            </a:fld>
            <a:endParaRPr lang="en-US" altLang="en-US" b="0" i="0"/>
          </a:p>
        </p:txBody>
      </p:sp>
      <p:sp>
        <p:nvSpPr>
          <p:cNvPr id="79875" name="Rectangle 2">
            <a:extLst>
              <a:ext uri="{FF2B5EF4-FFF2-40B4-BE49-F238E27FC236}">
                <a16:creationId xmlns:a16="http://schemas.microsoft.com/office/drawing/2014/main" id="{DA6D7E61-84AE-5C79-EBFB-26E2CEC89A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5331D51-2CDE-3B7A-084E-7EC7E72C6D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84A644D-8AC4-518E-EBF5-E567263DCF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8CB7F4D-8628-42BD-88C4-A76A7AF29B48}" type="slidenum">
              <a:rPr lang="en-US" altLang="en-US" b="0" i="0"/>
              <a:pPr/>
              <a:t>37</a:t>
            </a:fld>
            <a:endParaRPr lang="en-US" altLang="en-US" b="0" i="0"/>
          </a:p>
        </p:txBody>
      </p:sp>
      <p:sp>
        <p:nvSpPr>
          <p:cNvPr id="81923" name="Rectangle 2">
            <a:extLst>
              <a:ext uri="{FF2B5EF4-FFF2-40B4-BE49-F238E27FC236}">
                <a16:creationId xmlns:a16="http://schemas.microsoft.com/office/drawing/2014/main" id="{DA6E3075-7634-D2AC-5CAB-811E67E6CB48}"/>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9A9FFD76-ECAB-DF0F-1AE5-33ABE890E6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ED5A0BD-2E9F-D5E6-2E52-21A749A6BE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35C7112-44D0-4F0B-92EB-81A1D49FB924}" type="slidenum">
              <a:rPr lang="en-US" altLang="en-US" b="0" i="0"/>
              <a:pPr/>
              <a:t>38</a:t>
            </a:fld>
            <a:endParaRPr lang="en-US" altLang="en-US" b="0" i="0"/>
          </a:p>
        </p:txBody>
      </p:sp>
      <p:sp>
        <p:nvSpPr>
          <p:cNvPr id="83971" name="Rectangle 2">
            <a:extLst>
              <a:ext uri="{FF2B5EF4-FFF2-40B4-BE49-F238E27FC236}">
                <a16:creationId xmlns:a16="http://schemas.microsoft.com/office/drawing/2014/main" id="{D2F1B995-601A-7798-091F-AB31E64B7B6E}"/>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D9D225EA-8798-356A-A4F9-7947D91D95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2F3DB8B-119A-079D-D5DC-A98DFD82E7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FE99927-FB76-4E26-A0C3-7E0E0C229A52}" type="slidenum">
              <a:rPr lang="en-US" altLang="en-US" b="0" i="0"/>
              <a:pPr/>
              <a:t>39</a:t>
            </a:fld>
            <a:endParaRPr lang="en-US" altLang="en-US" b="0" i="0"/>
          </a:p>
        </p:txBody>
      </p:sp>
      <p:sp>
        <p:nvSpPr>
          <p:cNvPr id="86019" name="Rectangle 2">
            <a:extLst>
              <a:ext uri="{FF2B5EF4-FFF2-40B4-BE49-F238E27FC236}">
                <a16:creationId xmlns:a16="http://schemas.microsoft.com/office/drawing/2014/main" id="{080E03F7-EDFF-F5EA-39EE-E4CCFE2FE8BC}"/>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0AF66B9-A329-5A43-5FF2-CD0E0DA19D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7F4C9E3-5F18-1C0C-DEEF-B6B091C544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565C44E-E3DE-43C1-9A7F-FDA4113E3A49}" type="slidenum">
              <a:rPr lang="en-US" altLang="en-US" b="0" i="0"/>
              <a:pPr/>
              <a:t>40</a:t>
            </a:fld>
            <a:endParaRPr lang="en-US" altLang="en-US" b="0" i="0"/>
          </a:p>
        </p:txBody>
      </p:sp>
      <p:sp>
        <p:nvSpPr>
          <p:cNvPr id="88067" name="Rectangle 2">
            <a:extLst>
              <a:ext uri="{FF2B5EF4-FFF2-40B4-BE49-F238E27FC236}">
                <a16:creationId xmlns:a16="http://schemas.microsoft.com/office/drawing/2014/main" id="{DD972CF5-C878-112A-2E6D-B6074597E1ED}"/>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7DC548D3-386A-C02F-73D2-848DFE2218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65D35E0-25DE-A34A-EE51-C3C70E0799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D7F6E37-ED79-4E04-9662-2A2DB9FAF2FD}" type="slidenum">
              <a:rPr lang="en-US" altLang="en-US" b="0" i="0"/>
              <a:pPr/>
              <a:t>5</a:t>
            </a:fld>
            <a:endParaRPr lang="en-US" altLang="en-US" b="0" i="0"/>
          </a:p>
        </p:txBody>
      </p:sp>
      <p:sp>
        <p:nvSpPr>
          <p:cNvPr id="14339" name="Rectangle 2">
            <a:extLst>
              <a:ext uri="{FF2B5EF4-FFF2-40B4-BE49-F238E27FC236}">
                <a16:creationId xmlns:a16="http://schemas.microsoft.com/office/drawing/2014/main" id="{47E361E7-E0F4-2771-7FEA-765C20A3F14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E21D28E-496C-6F0A-2F33-6028B2EF3B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26C1434-C181-DD3A-847F-31127C1DF7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551AFDC-A460-44F4-9894-2BC7A1E77737}" type="slidenum">
              <a:rPr lang="en-US" altLang="en-US" b="0" i="0"/>
              <a:pPr/>
              <a:t>41</a:t>
            </a:fld>
            <a:endParaRPr lang="en-US" altLang="en-US" b="0" i="0"/>
          </a:p>
        </p:txBody>
      </p:sp>
      <p:sp>
        <p:nvSpPr>
          <p:cNvPr id="90115" name="Rectangle 2">
            <a:extLst>
              <a:ext uri="{FF2B5EF4-FFF2-40B4-BE49-F238E27FC236}">
                <a16:creationId xmlns:a16="http://schemas.microsoft.com/office/drawing/2014/main" id="{9E585FAE-1411-F39E-16DF-9D173194BC7F}"/>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90B2E46-E54C-EDEF-B65D-34A9DBE366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72675D1-180B-F5F4-E2E0-5A931BC7E0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539C2D9-89E3-4A66-88AE-A076EA7F0F66}" type="slidenum">
              <a:rPr lang="en-US" altLang="en-US" b="0" i="0"/>
              <a:pPr/>
              <a:t>42</a:t>
            </a:fld>
            <a:endParaRPr lang="en-US" altLang="en-US" b="0" i="0"/>
          </a:p>
        </p:txBody>
      </p:sp>
      <p:sp>
        <p:nvSpPr>
          <p:cNvPr id="92163" name="Rectangle 2">
            <a:extLst>
              <a:ext uri="{FF2B5EF4-FFF2-40B4-BE49-F238E27FC236}">
                <a16:creationId xmlns:a16="http://schemas.microsoft.com/office/drawing/2014/main" id="{AB00EF66-8697-94A0-E89F-C6E6EA3126BD}"/>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DB30CC0B-FF7C-51F0-CD2B-2B2BD9E008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340B9C8-3112-A427-4669-94264759B6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281B812-5AB7-45FC-8311-4506B432BC12}" type="slidenum">
              <a:rPr lang="en-US" altLang="en-US" b="0" i="0"/>
              <a:pPr/>
              <a:t>43</a:t>
            </a:fld>
            <a:endParaRPr lang="en-US" altLang="en-US" b="0" i="0"/>
          </a:p>
        </p:txBody>
      </p:sp>
      <p:sp>
        <p:nvSpPr>
          <p:cNvPr id="94211" name="Rectangle 2">
            <a:extLst>
              <a:ext uri="{FF2B5EF4-FFF2-40B4-BE49-F238E27FC236}">
                <a16:creationId xmlns:a16="http://schemas.microsoft.com/office/drawing/2014/main" id="{E5D841CB-A277-FC3D-7B5C-AC45B7D2E725}"/>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F93514F0-379B-BBCF-770B-39F56331D4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DB7E011-0A04-CBF8-CEBD-B5779511D5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AC69142-CF43-47DD-876C-46E744A97A7A}" type="slidenum">
              <a:rPr lang="en-US" altLang="en-US" b="0" i="0"/>
              <a:pPr/>
              <a:t>44</a:t>
            </a:fld>
            <a:endParaRPr lang="en-US" altLang="en-US" b="0" i="0"/>
          </a:p>
        </p:txBody>
      </p:sp>
      <p:sp>
        <p:nvSpPr>
          <p:cNvPr id="96259" name="Rectangle 2">
            <a:extLst>
              <a:ext uri="{FF2B5EF4-FFF2-40B4-BE49-F238E27FC236}">
                <a16:creationId xmlns:a16="http://schemas.microsoft.com/office/drawing/2014/main" id="{D8E8CBAE-895C-926E-8C5F-5F638C0EBD1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22894C5-210A-FFCE-C4E0-B372FD3C4E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DB7E011-0A04-CBF8-CEBD-B5779511D5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2AC69142-CF43-47DD-876C-46E744A97A7A}" type="slidenum">
              <a:rPr lang="en-US" altLang="en-US" b="0" i="0"/>
              <a:pPr/>
              <a:t>45</a:t>
            </a:fld>
            <a:endParaRPr lang="en-US" altLang="en-US" b="0" i="0"/>
          </a:p>
        </p:txBody>
      </p:sp>
      <p:sp>
        <p:nvSpPr>
          <p:cNvPr id="96259" name="Rectangle 2">
            <a:extLst>
              <a:ext uri="{FF2B5EF4-FFF2-40B4-BE49-F238E27FC236}">
                <a16:creationId xmlns:a16="http://schemas.microsoft.com/office/drawing/2014/main" id="{D8E8CBAE-895C-926E-8C5F-5F638C0EBD1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22894C5-210A-FFCE-C4E0-B372FD3C4E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110894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7B10F416-C767-133F-A2C1-8833BD0F41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AEBDCC1-05B7-451A-B55E-0145A65DE6FB}" type="slidenum">
              <a:rPr lang="en-US" altLang="en-US" b="0" i="0"/>
              <a:pPr/>
              <a:t>46</a:t>
            </a:fld>
            <a:endParaRPr lang="en-US" altLang="en-US" b="0" i="0"/>
          </a:p>
        </p:txBody>
      </p:sp>
      <p:sp>
        <p:nvSpPr>
          <p:cNvPr id="100355" name="Rectangle 2">
            <a:extLst>
              <a:ext uri="{FF2B5EF4-FFF2-40B4-BE49-F238E27FC236}">
                <a16:creationId xmlns:a16="http://schemas.microsoft.com/office/drawing/2014/main" id="{28F970D3-875D-6FB3-B3C4-F1878956F4BF}"/>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E737068-C19A-E6AD-B0EF-C6780852B5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8B7C1DB-A121-F1E2-FD52-4C8088598C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117F3761-259C-4A38-B432-97C4F66FA507}" type="slidenum">
              <a:rPr lang="en-US" altLang="en-US" b="0" i="0"/>
              <a:pPr/>
              <a:t>47</a:t>
            </a:fld>
            <a:endParaRPr lang="en-US" altLang="en-US" b="0" i="0"/>
          </a:p>
        </p:txBody>
      </p:sp>
      <p:sp>
        <p:nvSpPr>
          <p:cNvPr id="102403" name="Rectangle 2">
            <a:extLst>
              <a:ext uri="{FF2B5EF4-FFF2-40B4-BE49-F238E27FC236}">
                <a16:creationId xmlns:a16="http://schemas.microsoft.com/office/drawing/2014/main" id="{02136A6E-6C5D-6852-576C-425E3CF09B9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0C24648-1377-C78A-4645-DB8CE8F3D3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9564795-B260-9BC1-959A-4425375921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E704826-3C0F-47FE-8DAD-5FC108B098DC}" type="slidenum">
              <a:rPr lang="en-US" altLang="en-US" b="0" i="0"/>
              <a:pPr/>
              <a:t>48</a:t>
            </a:fld>
            <a:endParaRPr lang="en-US" altLang="en-US" b="0" i="0"/>
          </a:p>
        </p:txBody>
      </p:sp>
      <p:sp>
        <p:nvSpPr>
          <p:cNvPr id="110595" name="Rectangle 2">
            <a:extLst>
              <a:ext uri="{FF2B5EF4-FFF2-40B4-BE49-F238E27FC236}">
                <a16:creationId xmlns:a16="http://schemas.microsoft.com/office/drawing/2014/main" id="{D70F60AA-B219-E338-5082-F2F1580EBB8F}"/>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BC441C30-DBFB-280F-A955-AF3E5277E1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D5006E2-AD87-81AD-7A50-CBC5157DF9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71E5DD2-C589-4301-B568-3DF57D5311D7}" type="slidenum">
              <a:rPr lang="en-US" altLang="en-US" b="0" i="0"/>
              <a:pPr/>
              <a:t>49</a:t>
            </a:fld>
            <a:endParaRPr lang="en-US" altLang="en-US" b="0" i="0"/>
          </a:p>
        </p:txBody>
      </p:sp>
      <p:sp>
        <p:nvSpPr>
          <p:cNvPr id="112643" name="Rectangle 2">
            <a:extLst>
              <a:ext uri="{FF2B5EF4-FFF2-40B4-BE49-F238E27FC236}">
                <a16:creationId xmlns:a16="http://schemas.microsoft.com/office/drawing/2014/main" id="{5313A10F-1764-305D-4E45-509773DB3BC9}"/>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1B866E58-8B07-7C37-DAF8-3763C82BEC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067220E-13D3-DE86-9656-92FF800F97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4DB6DD7-5C31-411F-A1EA-20756906E616}" type="slidenum">
              <a:rPr lang="en-US" altLang="en-US" b="0" i="0"/>
              <a:pPr/>
              <a:t>50</a:t>
            </a:fld>
            <a:endParaRPr lang="en-US" altLang="en-US" b="0" i="0"/>
          </a:p>
        </p:txBody>
      </p:sp>
      <p:sp>
        <p:nvSpPr>
          <p:cNvPr id="114691" name="Rectangle 2">
            <a:extLst>
              <a:ext uri="{FF2B5EF4-FFF2-40B4-BE49-F238E27FC236}">
                <a16:creationId xmlns:a16="http://schemas.microsoft.com/office/drawing/2014/main" id="{496571F3-479A-36A5-CFBC-45BB021B588F}"/>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FBD09793-E888-C776-D8C4-616228216D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DFD36BE-2717-234A-EA90-54B1F8993C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5EB49E3-A169-42FB-A0D9-E7883D0DD6AD}" type="slidenum">
              <a:rPr lang="en-US" altLang="en-US" b="0" i="0"/>
              <a:pPr/>
              <a:t>6</a:t>
            </a:fld>
            <a:endParaRPr lang="en-US" altLang="en-US" b="0" i="0"/>
          </a:p>
        </p:txBody>
      </p:sp>
      <p:sp>
        <p:nvSpPr>
          <p:cNvPr id="18435" name="Rectangle 2">
            <a:extLst>
              <a:ext uri="{FF2B5EF4-FFF2-40B4-BE49-F238E27FC236}">
                <a16:creationId xmlns:a16="http://schemas.microsoft.com/office/drawing/2014/main" id="{B9ABEABF-DFAD-B87C-C168-C347AB899D4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58FE5C9-2AEF-D08E-8793-0610B565C7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7CFE0E76-5CFF-4C06-5B51-E0B79169D0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E9A9077-6B7D-454B-8486-171F592B1E60}" type="slidenum">
              <a:rPr lang="en-US" altLang="en-US" b="0" i="0"/>
              <a:pPr/>
              <a:t>51</a:t>
            </a:fld>
            <a:endParaRPr lang="en-US" altLang="en-US" b="0" i="0"/>
          </a:p>
        </p:txBody>
      </p:sp>
      <p:sp>
        <p:nvSpPr>
          <p:cNvPr id="116739" name="Rectangle 2">
            <a:extLst>
              <a:ext uri="{FF2B5EF4-FFF2-40B4-BE49-F238E27FC236}">
                <a16:creationId xmlns:a16="http://schemas.microsoft.com/office/drawing/2014/main" id="{07A146DC-C247-4EE1-E1F1-D5099720802E}"/>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D0532661-0393-0D54-CD0C-E4D8A54670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00E5EDF-FC31-8C2A-3C7D-2EA96FDF14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FA6B51B4-5ABE-4682-9460-EC9055343030}" type="slidenum">
              <a:rPr lang="en-US" altLang="en-US" b="0" i="0"/>
              <a:pPr/>
              <a:t>52</a:t>
            </a:fld>
            <a:endParaRPr lang="en-US" altLang="en-US" b="0" i="0"/>
          </a:p>
        </p:txBody>
      </p:sp>
      <p:sp>
        <p:nvSpPr>
          <p:cNvPr id="118787" name="Rectangle 2">
            <a:extLst>
              <a:ext uri="{FF2B5EF4-FFF2-40B4-BE49-F238E27FC236}">
                <a16:creationId xmlns:a16="http://schemas.microsoft.com/office/drawing/2014/main" id="{A140C833-20A1-C87D-7764-F47ADA33F8CD}"/>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9AF1E2D6-0F2F-F212-42F5-C53FBFB224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4F22D20-9176-E2C1-FAB3-FBA7A32BC0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42BA5FF-0638-4CCB-92BA-2DAC35A0FB71}" type="slidenum">
              <a:rPr lang="en-US" altLang="en-US" b="0" i="0"/>
              <a:pPr/>
              <a:t>53</a:t>
            </a:fld>
            <a:endParaRPr lang="en-US" altLang="en-US" b="0" i="0"/>
          </a:p>
        </p:txBody>
      </p:sp>
      <p:sp>
        <p:nvSpPr>
          <p:cNvPr id="120835" name="Rectangle 2">
            <a:extLst>
              <a:ext uri="{FF2B5EF4-FFF2-40B4-BE49-F238E27FC236}">
                <a16:creationId xmlns:a16="http://schemas.microsoft.com/office/drawing/2014/main" id="{CCCE94E8-AB1A-06CC-3EB3-B930515A922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B59045B0-5FD7-ABBF-7BF9-2BE92AD37E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74655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4F22D20-9176-E2C1-FAB3-FBA7A32BC0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E42BA5FF-0638-4CCB-92BA-2DAC35A0FB71}" type="slidenum">
              <a:rPr lang="en-US" altLang="en-US" b="0" i="0"/>
              <a:pPr/>
              <a:t>54</a:t>
            </a:fld>
            <a:endParaRPr lang="en-US" altLang="en-US" b="0" i="0"/>
          </a:p>
        </p:txBody>
      </p:sp>
      <p:sp>
        <p:nvSpPr>
          <p:cNvPr id="120835" name="Rectangle 2">
            <a:extLst>
              <a:ext uri="{FF2B5EF4-FFF2-40B4-BE49-F238E27FC236}">
                <a16:creationId xmlns:a16="http://schemas.microsoft.com/office/drawing/2014/main" id="{CCCE94E8-AB1A-06CC-3EB3-B930515A922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B59045B0-5FD7-ABBF-7BF9-2BE92AD37E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28EF37C-708E-4C55-6F3D-7F42F290DA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93E988F-485E-4442-A87F-D1D68589CFEF}" type="slidenum">
              <a:rPr lang="en-US" altLang="en-US" b="0" i="0"/>
              <a:pPr/>
              <a:t>55</a:t>
            </a:fld>
            <a:endParaRPr lang="en-US" altLang="en-US" b="0" i="0"/>
          </a:p>
        </p:txBody>
      </p:sp>
      <p:sp>
        <p:nvSpPr>
          <p:cNvPr id="122883" name="Rectangle 2">
            <a:extLst>
              <a:ext uri="{FF2B5EF4-FFF2-40B4-BE49-F238E27FC236}">
                <a16:creationId xmlns:a16="http://schemas.microsoft.com/office/drawing/2014/main" id="{447CF638-4021-A39B-B0BA-A192673EF5F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DED4EED-F959-7FDA-392B-CE83D582E3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D75657C-7739-9E91-DAB6-CC7AAC477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60FA67-5831-40EB-9836-06D63A7527B7}" type="slidenum">
              <a:rPr lang="en-US" altLang="en-US" b="0" i="0"/>
              <a:pPr/>
              <a:t>56</a:t>
            </a:fld>
            <a:endParaRPr lang="en-US" altLang="en-US" b="0" i="0"/>
          </a:p>
        </p:txBody>
      </p:sp>
      <p:sp>
        <p:nvSpPr>
          <p:cNvPr id="124931" name="Rectangle 2">
            <a:extLst>
              <a:ext uri="{FF2B5EF4-FFF2-40B4-BE49-F238E27FC236}">
                <a16:creationId xmlns:a16="http://schemas.microsoft.com/office/drawing/2014/main" id="{6660A3CB-780D-B14B-68C1-CBECF1C0211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85036511-9E33-F4CA-92AB-D8E892D2C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28EF37C-708E-4C55-6F3D-7F42F290DA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993E988F-485E-4442-A87F-D1D68589CFEF}" type="slidenum">
              <a:rPr lang="en-US" altLang="en-US" b="0" i="0"/>
              <a:pPr/>
              <a:t>57</a:t>
            </a:fld>
            <a:endParaRPr lang="en-US" altLang="en-US" b="0" i="0"/>
          </a:p>
        </p:txBody>
      </p:sp>
      <p:sp>
        <p:nvSpPr>
          <p:cNvPr id="122883" name="Rectangle 2">
            <a:extLst>
              <a:ext uri="{FF2B5EF4-FFF2-40B4-BE49-F238E27FC236}">
                <a16:creationId xmlns:a16="http://schemas.microsoft.com/office/drawing/2014/main" id="{447CF638-4021-A39B-B0BA-A192673EF5F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DED4EED-F959-7FDA-392B-CE83D582E3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D75657C-7739-9E91-DAB6-CC7AAC477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60FA67-5831-40EB-9836-06D63A7527B7}" type="slidenum">
              <a:rPr lang="en-US" altLang="en-US" b="0" i="0"/>
              <a:pPr/>
              <a:t>58</a:t>
            </a:fld>
            <a:endParaRPr lang="en-US" altLang="en-US" b="0" i="0"/>
          </a:p>
        </p:txBody>
      </p:sp>
      <p:sp>
        <p:nvSpPr>
          <p:cNvPr id="124931" name="Rectangle 2">
            <a:extLst>
              <a:ext uri="{FF2B5EF4-FFF2-40B4-BE49-F238E27FC236}">
                <a16:creationId xmlns:a16="http://schemas.microsoft.com/office/drawing/2014/main" id="{6660A3CB-780D-B14B-68C1-CBECF1C0211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85036511-9E33-F4CA-92AB-D8E892D2C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88A6AEA-7E3A-6106-AD38-F82C7F173D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BF62D48-CAC1-4B15-B851-502F3B751F26}" type="slidenum">
              <a:rPr lang="en-US" altLang="en-US" b="0" i="0"/>
              <a:pPr/>
              <a:t>59</a:t>
            </a:fld>
            <a:endParaRPr lang="en-US" altLang="en-US" b="0" i="0"/>
          </a:p>
        </p:txBody>
      </p:sp>
      <p:sp>
        <p:nvSpPr>
          <p:cNvPr id="126979" name="Rectangle 2">
            <a:extLst>
              <a:ext uri="{FF2B5EF4-FFF2-40B4-BE49-F238E27FC236}">
                <a16:creationId xmlns:a16="http://schemas.microsoft.com/office/drawing/2014/main" id="{D9B63A01-E408-4F43-D52F-634367E2D23A}"/>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B047609A-8447-8974-F3F6-7DC06C9F61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E9FCADDE-7068-F37C-BB6D-1238FA79A5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3D8ACE0D-DAFB-4607-ABD9-863688D035F1}" type="slidenum">
              <a:rPr lang="en-US" altLang="en-US" b="0" i="0"/>
              <a:pPr/>
              <a:t>60</a:t>
            </a:fld>
            <a:endParaRPr lang="en-US" altLang="en-US" b="0" i="0"/>
          </a:p>
        </p:txBody>
      </p:sp>
      <p:sp>
        <p:nvSpPr>
          <p:cNvPr id="129027" name="Rectangle 2">
            <a:extLst>
              <a:ext uri="{FF2B5EF4-FFF2-40B4-BE49-F238E27FC236}">
                <a16:creationId xmlns:a16="http://schemas.microsoft.com/office/drawing/2014/main" id="{4F7EF15D-D51D-26C5-0711-09923C649298}"/>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53D194BA-9CE9-E86C-6B19-B27560511C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EBB3EC9-5966-4FD1-7B31-1EA1B29566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A2CF518A-7BFD-4649-A95D-FCF8CBB27F09}" type="slidenum">
              <a:rPr lang="en-US" altLang="en-US" b="0" i="0"/>
              <a:pPr/>
              <a:t>7</a:t>
            </a:fld>
            <a:endParaRPr lang="en-US" altLang="en-US" b="0" i="0"/>
          </a:p>
        </p:txBody>
      </p:sp>
      <p:sp>
        <p:nvSpPr>
          <p:cNvPr id="20483" name="Rectangle 2">
            <a:extLst>
              <a:ext uri="{FF2B5EF4-FFF2-40B4-BE49-F238E27FC236}">
                <a16:creationId xmlns:a16="http://schemas.microsoft.com/office/drawing/2014/main" id="{65CDFB6A-9E8B-6CE2-9D87-D75C4169CA1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2852071-8CD4-7E87-7C38-311B3C4D95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3C777BB1-3184-DDD9-A48D-5073D4254D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62B2C9A-4F6C-40E7-8873-9AC92E28A210}" type="slidenum">
              <a:rPr lang="en-US" altLang="en-US" b="0" i="0"/>
              <a:pPr/>
              <a:t>61</a:t>
            </a:fld>
            <a:endParaRPr lang="en-US" altLang="en-US" b="0" i="0"/>
          </a:p>
        </p:txBody>
      </p:sp>
      <p:sp>
        <p:nvSpPr>
          <p:cNvPr id="131075" name="Rectangle 2">
            <a:extLst>
              <a:ext uri="{FF2B5EF4-FFF2-40B4-BE49-F238E27FC236}">
                <a16:creationId xmlns:a16="http://schemas.microsoft.com/office/drawing/2014/main" id="{70F5AF37-2CDA-CC6A-A7E8-9A629C6061A2}"/>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5E13E702-3ED6-D63C-2CDF-2C00300591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66D42AD-1DCF-372B-A3A2-AC0537AC0A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3B669A8-39A0-4C23-9859-B40132D05558}" type="slidenum">
              <a:rPr lang="en-US" altLang="en-US" b="0" i="0"/>
              <a:pPr/>
              <a:t>62</a:t>
            </a:fld>
            <a:endParaRPr lang="en-US" altLang="en-US" b="0" i="0"/>
          </a:p>
        </p:txBody>
      </p:sp>
      <p:sp>
        <p:nvSpPr>
          <p:cNvPr id="133123" name="Rectangle 2">
            <a:extLst>
              <a:ext uri="{FF2B5EF4-FFF2-40B4-BE49-F238E27FC236}">
                <a16:creationId xmlns:a16="http://schemas.microsoft.com/office/drawing/2014/main" id="{A4F230B1-4F40-B096-9DEB-E3F07C912179}"/>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AE2AE7D-796A-D919-193A-095ED48078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7B2FA401-B0FE-EEEB-D4F7-CE3EE201CD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00EFA1D9-8942-489E-B2EC-47FAE3AA15BC}" type="slidenum">
              <a:rPr lang="en-US" altLang="en-US" b="0" i="0"/>
              <a:pPr/>
              <a:t>63</a:t>
            </a:fld>
            <a:endParaRPr lang="en-US" altLang="en-US" b="0" i="0"/>
          </a:p>
        </p:txBody>
      </p:sp>
      <p:sp>
        <p:nvSpPr>
          <p:cNvPr id="135171" name="Rectangle 2">
            <a:extLst>
              <a:ext uri="{FF2B5EF4-FFF2-40B4-BE49-F238E27FC236}">
                <a16:creationId xmlns:a16="http://schemas.microsoft.com/office/drawing/2014/main" id="{9FE67B82-D3EF-F0F7-004C-CE751007DBF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5034DC3B-B614-434C-F078-625FBA4259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3BC663B9-7329-E4E6-9DB8-27EE55B7E2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0B2AFB4-FEA2-4324-AAAC-45FAB1FC97E6}" type="slidenum">
              <a:rPr lang="en-US" altLang="en-US" b="0" i="0"/>
              <a:pPr/>
              <a:t>64</a:t>
            </a:fld>
            <a:endParaRPr lang="en-US" altLang="en-US" b="0" i="0"/>
          </a:p>
        </p:txBody>
      </p:sp>
      <p:sp>
        <p:nvSpPr>
          <p:cNvPr id="161795" name="Rectangle 2">
            <a:extLst>
              <a:ext uri="{FF2B5EF4-FFF2-40B4-BE49-F238E27FC236}">
                <a16:creationId xmlns:a16="http://schemas.microsoft.com/office/drawing/2014/main" id="{6EDB1D17-B015-0C7F-64AB-EB0F126F9939}"/>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AF602461-7D68-78F7-78F3-8E87094748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1546F763-BBE9-C342-4562-FBD99ECBCB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FF03CB0-9217-4649-9CFA-F53582D1B549}" type="slidenum">
              <a:rPr lang="en-US" altLang="en-US" b="0" i="0"/>
              <a:pPr/>
              <a:t>65</a:t>
            </a:fld>
            <a:endParaRPr lang="en-US" altLang="en-US" b="0" i="0"/>
          </a:p>
        </p:txBody>
      </p:sp>
      <p:sp>
        <p:nvSpPr>
          <p:cNvPr id="163843" name="Rectangle 2">
            <a:extLst>
              <a:ext uri="{FF2B5EF4-FFF2-40B4-BE49-F238E27FC236}">
                <a16:creationId xmlns:a16="http://schemas.microsoft.com/office/drawing/2014/main" id="{2DF4B84D-2BD6-D0A3-537C-74EC47F17139}"/>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EBE8B060-3713-9E53-FD3F-663E5AA23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63170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1546F763-BBE9-C342-4562-FBD99ECBCB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BFF03CB0-9217-4649-9CFA-F53582D1B549}" type="slidenum">
              <a:rPr lang="en-US" altLang="en-US" b="0" i="0"/>
              <a:pPr/>
              <a:t>66</a:t>
            </a:fld>
            <a:endParaRPr lang="en-US" altLang="en-US" b="0" i="0"/>
          </a:p>
        </p:txBody>
      </p:sp>
      <p:sp>
        <p:nvSpPr>
          <p:cNvPr id="163843" name="Rectangle 2">
            <a:extLst>
              <a:ext uri="{FF2B5EF4-FFF2-40B4-BE49-F238E27FC236}">
                <a16:creationId xmlns:a16="http://schemas.microsoft.com/office/drawing/2014/main" id="{2DF4B84D-2BD6-D0A3-537C-74EC47F17139}"/>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EBE8B060-3713-9E53-FD3F-663E5AA23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DDF0990C-6E3D-77A8-FB59-A47F0FBFD6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5C351-99B1-4A2A-9A72-4B26C3FF86E7}" type="slidenum">
              <a:rPr lang="en-US" altLang="en-US" b="0" i="0"/>
              <a:pPr/>
              <a:t>67</a:t>
            </a:fld>
            <a:endParaRPr lang="en-US" altLang="en-US" b="0" i="0"/>
          </a:p>
        </p:txBody>
      </p:sp>
      <p:sp>
        <p:nvSpPr>
          <p:cNvPr id="165891" name="Rectangle 2">
            <a:extLst>
              <a:ext uri="{FF2B5EF4-FFF2-40B4-BE49-F238E27FC236}">
                <a16:creationId xmlns:a16="http://schemas.microsoft.com/office/drawing/2014/main" id="{82772712-634C-BBC7-BE72-76125469C0B1}"/>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9DAAD8AA-52CC-FF52-AB0F-96055EE7DB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A3A4-0165-E47C-C6D4-03A454F5E565}"/>
            </a:ext>
          </a:extLst>
        </p:cNvPr>
        <p:cNvGrpSpPr/>
        <p:nvPr/>
      </p:nvGrpSpPr>
      <p:grpSpPr>
        <a:xfrm>
          <a:off x="0" y="0"/>
          <a:ext cx="0" cy="0"/>
          <a:chOff x="0" y="0"/>
          <a:chExt cx="0" cy="0"/>
        </a:xfrm>
      </p:grpSpPr>
      <p:sp>
        <p:nvSpPr>
          <p:cNvPr id="165890" name="Rectangle 7">
            <a:extLst>
              <a:ext uri="{FF2B5EF4-FFF2-40B4-BE49-F238E27FC236}">
                <a16:creationId xmlns:a16="http://schemas.microsoft.com/office/drawing/2014/main" id="{878F3DC9-A809-4FE2-B1BF-4B1301C707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5695C351-99B1-4A2A-9A72-4B26C3FF86E7}" type="slidenum">
              <a:rPr lang="en-US" altLang="en-US" b="0" i="0"/>
              <a:pPr/>
              <a:t>68</a:t>
            </a:fld>
            <a:endParaRPr lang="en-US" altLang="en-US" b="0" i="0"/>
          </a:p>
        </p:txBody>
      </p:sp>
      <p:sp>
        <p:nvSpPr>
          <p:cNvPr id="165891" name="Rectangle 2">
            <a:extLst>
              <a:ext uri="{FF2B5EF4-FFF2-40B4-BE49-F238E27FC236}">
                <a16:creationId xmlns:a16="http://schemas.microsoft.com/office/drawing/2014/main" id="{23325F70-4FB9-4A5B-9A29-B9DF1C24F23A}"/>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9C60EA62-B3ED-795A-F635-B052826DBC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99343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BFD1C053-56E2-2276-514C-BCFFBB31EC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D7BFB125-DE31-4F52-AA94-45A94A57A47A}" type="slidenum">
              <a:rPr lang="en-US" altLang="en-US" b="0" i="0"/>
              <a:pPr/>
              <a:t>69</a:t>
            </a:fld>
            <a:endParaRPr lang="en-US" altLang="en-US" b="0" i="0"/>
          </a:p>
        </p:txBody>
      </p:sp>
      <p:sp>
        <p:nvSpPr>
          <p:cNvPr id="167939" name="Rectangle 2">
            <a:extLst>
              <a:ext uri="{FF2B5EF4-FFF2-40B4-BE49-F238E27FC236}">
                <a16:creationId xmlns:a16="http://schemas.microsoft.com/office/drawing/2014/main" id="{BB0D777B-E0C2-3710-F57C-0545BF818DCA}"/>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91CAECD2-7DCC-F214-4071-01F4AC9799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2B301C1F-9572-378C-FA60-94F7396AE4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C554017-9ACB-4A7D-A760-91BBD5199A1B}" type="slidenum">
              <a:rPr lang="en-US" altLang="en-US" b="0" i="0"/>
              <a:pPr/>
              <a:t>70</a:t>
            </a:fld>
            <a:endParaRPr lang="en-US" altLang="en-US" b="0" i="0"/>
          </a:p>
        </p:txBody>
      </p:sp>
      <p:sp>
        <p:nvSpPr>
          <p:cNvPr id="169987" name="Rectangle 2">
            <a:extLst>
              <a:ext uri="{FF2B5EF4-FFF2-40B4-BE49-F238E27FC236}">
                <a16:creationId xmlns:a16="http://schemas.microsoft.com/office/drawing/2014/main" id="{2CD9B3CD-2B63-32EF-9126-80142D1B7B51}"/>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4BCF1409-F2B6-B770-0736-E09CAA6C69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02B9C1D-9BDB-2CC1-BC44-9860077359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4B2BF8F3-2749-47F6-AA58-8655DB3BC554}" type="slidenum">
              <a:rPr lang="en-US" altLang="en-US" b="0" i="0"/>
              <a:pPr/>
              <a:t>8</a:t>
            </a:fld>
            <a:endParaRPr lang="en-US" altLang="en-US" b="0" i="0"/>
          </a:p>
        </p:txBody>
      </p:sp>
      <p:sp>
        <p:nvSpPr>
          <p:cNvPr id="24579" name="Rectangle 2">
            <a:extLst>
              <a:ext uri="{FF2B5EF4-FFF2-40B4-BE49-F238E27FC236}">
                <a16:creationId xmlns:a16="http://schemas.microsoft.com/office/drawing/2014/main" id="{6E8FAB31-4030-0531-2992-5FD2C26C8C8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1229F38-F7D6-C55E-F31E-C0F7F85373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8BA82855-EED7-8530-297C-E2D8E23A81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C1F738E6-2921-44D6-8DEC-68EF8DFE1659}" type="slidenum">
              <a:rPr lang="en-US" altLang="en-US" b="0" i="0"/>
              <a:pPr/>
              <a:t>71</a:t>
            </a:fld>
            <a:endParaRPr lang="en-US" altLang="en-US" b="0" i="0"/>
          </a:p>
        </p:txBody>
      </p:sp>
      <p:sp>
        <p:nvSpPr>
          <p:cNvPr id="172035" name="Rectangle 2">
            <a:extLst>
              <a:ext uri="{FF2B5EF4-FFF2-40B4-BE49-F238E27FC236}">
                <a16:creationId xmlns:a16="http://schemas.microsoft.com/office/drawing/2014/main" id="{71BC4926-D415-E981-2E87-04D68A9ABB4F}"/>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E87C1AF4-1475-7A35-AECB-33C6F57FF4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CB27A68-C3ED-A284-C583-F6B2469C15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61E6384F-A8A9-4689-A37D-F68B810FA6F3}" type="slidenum">
              <a:rPr lang="en-US" altLang="en-US" b="0" i="0"/>
              <a:pPr/>
              <a:t>9</a:t>
            </a:fld>
            <a:endParaRPr lang="en-US" altLang="en-US" b="0" i="0"/>
          </a:p>
        </p:txBody>
      </p:sp>
      <p:sp>
        <p:nvSpPr>
          <p:cNvPr id="22531" name="Rectangle 2">
            <a:extLst>
              <a:ext uri="{FF2B5EF4-FFF2-40B4-BE49-F238E27FC236}">
                <a16:creationId xmlns:a16="http://schemas.microsoft.com/office/drawing/2014/main" id="{B5B2683E-1D00-EB92-2602-C044880B6A1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62B4B57-9087-288C-B1B6-6E7BB30E0A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8D6711D-C34E-94CA-61E1-21F8F4FEDF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fld id="{7554A50D-4929-4E57-B842-8AAF413DCFF8}" type="slidenum">
              <a:rPr lang="en-US" altLang="en-US" b="0" i="0"/>
              <a:pPr/>
              <a:t>10</a:t>
            </a:fld>
            <a:endParaRPr lang="en-US" altLang="en-US" b="0" i="0"/>
          </a:p>
        </p:txBody>
      </p:sp>
      <p:sp>
        <p:nvSpPr>
          <p:cNvPr id="26627" name="Rectangle 2">
            <a:extLst>
              <a:ext uri="{FF2B5EF4-FFF2-40B4-BE49-F238E27FC236}">
                <a16:creationId xmlns:a16="http://schemas.microsoft.com/office/drawing/2014/main" id="{85634405-D492-FDE3-4FE7-A779D228B40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E6D6F4D-DF41-DBB7-2E61-A34BFA0002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EDC8872-C947-FB86-2F60-9F75AFC09523}"/>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ED6A02FB-7938-AD06-E40E-55D96DC0F33C}"/>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89EAC6F0-3369-E637-2165-46A9BEF1A5FC}"/>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11" name="Rectangle 5">
                <a:extLst>
                  <a:ext uri="{FF2B5EF4-FFF2-40B4-BE49-F238E27FC236}">
                    <a16:creationId xmlns:a16="http://schemas.microsoft.com/office/drawing/2014/main" id="{7716F6DC-2F06-8756-BEDE-DC420A3EE245}"/>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grpSp>
          <p:nvGrpSpPr>
            <p:cNvPr id="4" name="Group 6">
              <a:extLst>
                <a:ext uri="{FF2B5EF4-FFF2-40B4-BE49-F238E27FC236}">
                  <a16:creationId xmlns:a16="http://schemas.microsoft.com/office/drawing/2014/main" id="{B0854BF1-9C0A-BE79-E5A9-030EA74B0D9A}"/>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AE96A896-7A3E-8CEC-BD0D-BF09E9122BB9}"/>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9" name="Rectangle 8">
                <a:extLst>
                  <a:ext uri="{FF2B5EF4-FFF2-40B4-BE49-F238E27FC236}">
                    <a16:creationId xmlns:a16="http://schemas.microsoft.com/office/drawing/2014/main" id="{630DFF45-43A3-8930-68AA-CBF153F497B5}"/>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sp>
          <p:nvSpPr>
            <p:cNvPr id="5" name="Rectangle 9">
              <a:extLst>
                <a:ext uri="{FF2B5EF4-FFF2-40B4-BE49-F238E27FC236}">
                  <a16:creationId xmlns:a16="http://schemas.microsoft.com/office/drawing/2014/main" id="{1A334FA0-91F0-6A34-CD1D-20C01858F577}"/>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6" name="Rectangle 10">
              <a:extLst>
                <a:ext uri="{FF2B5EF4-FFF2-40B4-BE49-F238E27FC236}">
                  <a16:creationId xmlns:a16="http://schemas.microsoft.com/office/drawing/2014/main" id="{DBBBB1EE-EEA9-12B6-D760-3E9EC1B9B492}"/>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sp>
          <p:nvSpPr>
            <p:cNvPr id="7" name="Rectangle 11">
              <a:extLst>
                <a:ext uri="{FF2B5EF4-FFF2-40B4-BE49-F238E27FC236}">
                  <a16:creationId xmlns:a16="http://schemas.microsoft.com/office/drawing/2014/main" id="{9471CD19-70E6-600B-25F9-1FA27B44201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defRPr/>
              </a:pPr>
              <a:endParaRPr lang="en-US" altLang="en-US"/>
            </a:p>
          </p:txBody>
        </p:sp>
      </p:grpSp>
      <p:sp>
        <p:nvSpPr>
          <p:cNvPr id="12" name="Text Box 17">
            <a:extLst>
              <a:ext uri="{FF2B5EF4-FFF2-40B4-BE49-F238E27FC236}">
                <a16:creationId xmlns:a16="http://schemas.microsoft.com/office/drawing/2014/main" id="{C111D621-8DAE-B451-FF52-8C5EEB32FC8A}"/>
              </a:ext>
            </a:extLst>
          </p:cNvPr>
          <p:cNvSpPr txBox="1">
            <a:spLocks noChangeArrowheads="1"/>
          </p:cNvSpPr>
          <p:nvPr userDrawn="1"/>
        </p:nvSpPr>
        <p:spPr bwMode="auto">
          <a:xfrm>
            <a:off x="0" y="6553200"/>
            <a:ext cx="2209800" cy="304800"/>
          </a:xfrm>
          <a:prstGeom prst="rect">
            <a:avLst/>
          </a:prstGeom>
          <a:noFill/>
          <a:ln>
            <a:noFill/>
          </a:ln>
          <a:effec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eaLnBrk="1" hangingPunct="1">
              <a:spcBef>
                <a:spcPct val="50000"/>
              </a:spcBef>
              <a:defRPr/>
            </a:pPr>
            <a:r>
              <a:rPr lang="en-US" altLang="en-US" sz="1400" b="0" i="0">
                <a:latin typeface="McGrawHill-Italic" pitchFamily="2" charset="0"/>
              </a:rPr>
              <a:t>McGraw-Hill</a:t>
            </a:r>
            <a:endParaRPr lang="en-US" altLang="en-US" sz="2400" b="0" i="0"/>
          </a:p>
        </p:txBody>
      </p:sp>
      <p:sp>
        <p:nvSpPr>
          <p:cNvPr id="13" name="Text Box 18">
            <a:extLst>
              <a:ext uri="{FF2B5EF4-FFF2-40B4-BE49-F238E27FC236}">
                <a16:creationId xmlns:a16="http://schemas.microsoft.com/office/drawing/2014/main" id="{378504BB-0F81-97CF-6CD6-C1914429835D}"/>
              </a:ext>
            </a:extLst>
          </p:cNvPr>
          <p:cNvSpPr txBox="1">
            <a:spLocks noChangeArrowheads="1"/>
          </p:cNvSpPr>
          <p:nvPr userDrawn="1"/>
        </p:nvSpPr>
        <p:spPr bwMode="auto">
          <a:xfrm>
            <a:off x="4572000" y="6553200"/>
            <a:ext cx="4572000" cy="304800"/>
          </a:xfrm>
          <a:prstGeom prst="rect">
            <a:avLst/>
          </a:prstGeom>
          <a:noFill/>
          <a:ln>
            <a:noFill/>
          </a:ln>
          <a:effec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r" eaLnBrk="1" hangingPunct="1">
              <a:spcBef>
                <a:spcPct val="50000"/>
              </a:spcBef>
              <a:buFontTx/>
              <a:buChar char="©"/>
              <a:defRPr/>
            </a:pPr>
            <a:r>
              <a:rPr lang="en-US" altLang="en-US" sz="1400" b="0" i="0">
                <a:latin typeface="McGrawHill-Italic" pitchFamily="2" charset="0"/>
              </a:rPr>
              <a:t>The McGraw-Hill Companies, Inc., 2000</a:t>
            </a:r>
            <a:endParaRPr lang="en-US" altLang="en-US" sz="2400" b="0" i="0"/>
          </a:p>
        </p:txBody>
      </p:sp>
      <p:sp>
        <p:nvSpPr>
          <p:cNvPr id="210956" name="Rectangle 12"/>
          <p:cNvSpPr>
            <a:spLocks noGrp="1" noChangeArrowheads="1"/>
          </p:cNvSpPr>
          <p:nvPr>
            <p:ph type="ctrTitle"/>
          </p:nvPr>
        </p:nvSpPr>
        <p:spPr bwMode="auto">
          <a:xfrm>
            <a:off x="990600" y="1676400"/>
            <a:ext cx="7772400" cy="1462088"/>
          </a:xfrm>
          <a:prstGeom prst="rect">
            <a:avLst/>
          </a:prstGeom>
          <a:noFill/>
        </p:spPr>
        <p:txBody>
          <a:bodyPr vert="horz" wrap="square" lIns="91440" tIns="45720" rIns="91440" bIns="45720" numCol="1" anchor="b" anchorCtr="0" compatLnSpc="1">
            <a:prstTxWarp prst="textNoShape">
              <a:avLst/>
            </a:prstTxWarp>
          </a:bodyPr>
          <a:lstStyle>
            <a:lvl1pPr>
              <a:defRPr/>
            </a:lvl1pPr>
          </a:lstStyle>
          <a:p>
            <a:pPr lvl="0"/>
            <a:r>
              <a:rPr lang="en-US" altLang="en-US" noProof="0"/>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p:spPr>
        <p:txBody>
          <a:bodyPr vert="horz" wrap="square" lIns="91440" tIns="45720" rIns="91440" bIns="45720" numCol="1" anchor="t" anchorCtr="0" compatLnSpc="1">
            <a:prstTxWarp prst="textNoShape">
              <a:avLst/>
            </a:prstTxWarp>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 name="Date Placeholder 14">
            <a:extLst>
              <a:ext uri="{FF2B5EF4-FFF2-40B4-BE49-F238E27FC236}">
                <a16:creationId xmlns:a16="http://schemas.microsoft.com/office/drawing/2014/main" id="{814DCB99-31E9-F512-2B52-BB4763685161}"/>
              </a:ext>
            </a:extLst>
          </p:cNvPr>
          <p:cNvSpPr>
            <a:spLocks noGrp="1" noChangeArrowheads="1"/>
          </p:cNvSpPr>
          <p:nvPr>
            <p:ph type="dt" sz="half" idx="10"/>
          </p:nvPr>
        </p:nvSpPr>
        <p:spPr bwMode="auto">
          <a:xfrm>
            <a:off x="990600" y="6248400"/>
            <a:ext cx="19050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400" b="0" i="0">
                <a:solidFill>
                  <a:schemeClr val="bg2"/>
                </a:solidFill>
                <a:latin typeface="+mn-lt"/>
              </a:defRPr>
            </a:lvl1pPr>
          </a:lstStyle>
          <a:p>
            <a:pPr>
              <a:defRPr/>
            </a:pPr>
            <a:endParaRPr lang="en-US" altLang="en-US"/>
          </a:p>
        </p:txBody>
      </p:sp>
      <p:sp>
        <p:nvSpPr>
          <p:cNvPr id="15" name="Footer Placeholder 15">
            <a:extLst>
              <a:ext uri="{FF2B5EF4-FFF2-40B4-BE49-F238E27FC236}">
                <a16:creationId xmlns:a16="http://schemas.microsoft.com/office/drawing/2014/main" id="{1B6DEFB9-BABA-91AD-1018-A91496284B6A}"/>
              </a:ext>
            </a:extLst>
          </p:cNvPr>
          <p:cNvSpPr>
            <a:spLocks noGrp="1" noChangeArrowheads="1"/>
          </p:cNvSpPr>
          <p:nvPr>
            <p:ph type="ftr" sz="quarter" idx="11"/>
          </p:nvPr>
        </p:nvSpPr>
        <p:spPr bwMode="auto">
          <a:xfrm>
            <a:off x="3429000" y="6248400"/>
            <a:ext cx="2895600" cy="45720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400" b="0" i="0">
                <a:solidFill>
                  <a:schemeClr val="bg2"/>
                </a:solidFill>
                <a:latin typeface="+mn-lt"/>
              </a:defRPr>
            </a:lvl1pPr>
          </a:lstStyle>
          <a:p>
            <a:pPr>
              <a:defRPr/>
            </a:pPr>
            <a:r>
              <a:rPr lang="en-US" altLang="en-US"/>
              <a:t>2.#</a:t>
            </a:r>
          </a:p>
        </p:txBody>
      </p:sp>
      <p:sp>
        <p:nvSpPr>
          <p:cNvPr id="16" name="Slide Number Placeholder 16">
            <a:extLst>
              <a:ext uri="{FF2B5EF4-FFF2-40B4-BE49-F238E27FC236}">
                <a16:creationId xmlns:a16="http://schemas.microsoft.com/office/drawing/2014/main" id="{8C4DED5F-1559-9AC3-DD91-726DA78F281B}"/>
              </a:ext>
            </a:extLst>
          </p:cNvPr>
          <p:cNvSpPr>
            <a:spLocks noGrp="1" noChangeArrowheads="1"/>
          </p:cNvSpPr>
          <p:nvPr>
            <p:ph type="sldNum" sz="quarter" idx="12"/>
          </p:nvPr>
        </p:nvSpPr>
        <p:spPr>
          <a:xfrm>
            <a:off x="6858000" y="6248400"/>
            <a:ext cx="1905000" cy="457200"/>
          </a:xfrm>
        </p:spPr>
        <p:txBody>
          <a:bodyPr/>
          <a:lstStyle>
            <a:lvl1pPr algn="r">
              <a:defRPr sz="1400" b="0" smtClean="0">
                <a:solidFill>
                  <a:schemeClr val="bg2"/>
                </a:solidFill>
                <a:latin typeface="Tahoma" panose="020B0604030504040204" pitchFamily="34" charset="0"/>
              </a:defRPr>
            </a:lvl1pPr>
          </a:lstStyle>
          <a:p>
            <a:pPr>
              <a:defRPr/>
            </a:pPr>
            <a:fld id="{FD3A88DC-2BDE-475B-BD3C-0838104A5A98}" type="slidenum">
              <a:rPr lang="en-US" altLang="en-US"/>
              <a:pPr>
                <a:defRPr/>
              </a:pPr>
              <a:t>‹#›</a:t>
            </a:fld>
            <a:endParaRPr lang="en-US" altLang="en-US"/>
          </a:p>
        </p:txBody>
      </p:sp>
    </p:spTree>
    <p:extLst>
      <p:ext uri="{BB962C8B-B14F-4D97-AF65-F5344CB8AC3E}">
        <p14:creationId xmlns:p14="http://schemas.microsoft.com/office/powerpoint/2010/main" val="243910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3D84A82A-6E24-1189-A1C0-D03F8545365A}"/>
              </a:ext>
            </a:extLst>
          </p:cNvPr>
          <p:cNvSpPr>
            <a:spLocks noGrp="1" noChangeArrowheads="1"/>
          </p:cNvSpPr>
          <p:nvPr>
            <p:ph type="sldNum" sz="quarter" idx="10"/>
          </p:nvPr>
        </p:nvSpPr>
        <p:spPr>
          <a:ln/>
        </p:spPr>
        <p:txBody>
          <a:bodyPr/>
          <a:lstStyle>
            <a:lvl1pPr>
              <a:defRPr/>
            </a:lvl1pPr>
          </a:lstStyle>
          <a:p>
            <a:pPr>
              <a:defRPr/>
            </a:pPr>
            <a:r>
              <a:rPr lang="en-US" altLang="en-US"/>
              <a:t>2.</a:t>
            </a:r>
            <a:fld id="{09FCD535-CC5B-4127-85D9-6F59F6AEDA45}" type="slidenum">
              <a:rPr lang="en-US" altLang="en-US" smtClean="0"/>
              <a:pPr>
                <a:defRPr/>
              </a:pPr>
              <a:t>‹#›</a:t>
            </a:fld>
            <a:endParaRPr lang="en-US" altLang="en-US"/>
          </a:p>
        </p:txBody>
      </p:sp>
    </p:spTree>
    <p:extLst>
      <p:ext uri="{BB962C8B-B14F-4D97-AF65-F5344CB8AC3E}">
        <p14:creationId xmlns:p14="http://schemas.microsoft.com/office/powerpoint/2010/main" val="36741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B0C76309-9E41-7211-D7AC-3B1F901A61EF}"/>
              </a:ext>
            </a:extLst>
          </p:cNvPr>
          <p:cNvSpPr>
            <a:spLocks noGrp="1" noChangeArrowheads="1"/>
          </p:cNvSpPr>
          <p:nvPr>
            <p:ph type="sldNum" sz="quarter" idx="10"/>
          </p:nvPr>
        </p:nvSpPr>
        <p:spPr>
          <a:ln/>
        </p:spPr>
        <p:txBody>
          <a:bodyPr/>
          <a:lstStyle>
            <a:lvl1pPr>
              <a:defRPr/>
            </a:lvl1pPr>
          </a:lstStyle>
          <a:p>
            <a:pPr>
              <a:defRPr/>
            </a:pPr>
            <a:r>
              <a:rPr lang="en-US" altLang="en-US"/>
              <a:t>2.</a:t>
            </a:r>
            <a:fld id="{B0C08994-0265-4F26-88B1-5A3F70B7076B}" type="slidenum">
              <a:rPr lang="en-US" altLang="en-US" smtClean="0"/>
              <a:pPr>
                <a:defRPr/>
              </a:pPr>
              <a:t>‹#›</a:t>
            </a:fld>
            <a:endParaRPr lang="en-US" altLang="en-US"/>
          </a:p>
        </p:txBody>
      </p:sp>
    </p:spTree>
    <p:extLst>
      <p:ext uri="{BB962C8B-B14F-4D97-AF65-F5344CB8AC3E}">
        <p14:creationId xmlns:p14="http://schemas.microsoft.com/office/powerpoint/2010/main" val="126319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5123"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
        <p:nvSpPr>
          <p:cNvPr id="2" name="Date Placeholder 3">
            <a:extLst>
              <a:ext uri="{FF2B5EF4-FFF2-40B4-BE49-F238E27FC236}">
                <a16:creationId xmlns:a16="http://schemas.microsoft.com/office/drawing/2014/main" id="{88EF531B-A0D2-F9BA-BDA1-39267546A63D}"/>
              </a:ext>
            </a:extLst>
          </p:cNvPr>
          <p:cNvSpPr>
            <a:spLocks noGrp="1" noChangeArrowheads="1"/>
          </p:cNvSpPr>
          <p:nvPr>
            <p:ph type="dt" sz="half" idx="10"/>
          </p:nvPr>
        </p:nvSpPr>
        <p:spPr bwMode="auto">
          <a:xfrm>
            <a:off x="4038600" y="5486400"/>
            <a:ext cx="1905000" cy="457200"/>
          </a:xfrm>
          <a:prstGeom prst="rect">
            <a:avLst/>
          </a:prstGeom>
        </p:spPr>
        <p:txBody>
          <a:bodyPr vert="horz" wrap="square" lIns="91440" tIns="45720" rIns="91440" bIns="45720" numCol="1" anchor="b" anchorCtr="0" compatLnSpc="1">
            <a:prstTxWarp prst="textNoShape">
              <a:avLst/>
            </a:prstTxWarp>
          </a:bodyPr>
          <a:lstStyle>
            <a:lvl1pPr algn="l" rtl="0" eaLnBrk="1" hangingPunct="1">
              <a:defRPr sz="1400" b="0">
                <a:solidFill>
                  <a:srgbClr val="1C1C1C"/>
                </a:solidFill>
                <a:latin typeface="Tahoma"/>
                <a:ea typeface="+mn-ea"/>
                <a:cs typeface="Arial"/>
              </a:defRPr>
            </a:lvl1pPr>
          </a:lstStyle>
          <a:p>
            <a:pPr>
              <a:defRPr/>
            </a:pPr>
            <a:r>
              <a:rPr lang="en-US"/>
              <a:t>4/3/2011</a:t>
            </a:r>
          </a:p>
        </p:txBody>
      </p:sp>
    </p:spTree>
    <p:extLst>
      <p:ext uri="{BB962C8B-B14F-4D97-AF65-F5344CB8AC3E}">
        <p14:creationId xmlns:p14="http://schemas.microsoft.com/office/powerpoint/2010/main" val="268943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84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1195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06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4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5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8781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1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441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5C075BBA-C782-12CD-EEFA-98F48B1580A7}"/>
              </a:ext>
            </a:extLst>
          </p:cNvPr>
          <p:cNvSpPr>
            <a:spLocks noGrp="1" noChangeArrowheads="1"/>
          </p:cNvSpPr>
          <p:nvPr>
            <p:ph type="sldNum" sz="quarter" idx="10"/>
          </p:nvPr>
        </p:nvSpPr>
        <p:spPr>
          <a:ln/>
        </p:spPr>
        <p:txBody>
          <a:bodyPr/>
          <a:lstStyle>
            <a:lvl1pPr>
              <a:defRPr/>
            </a:lvl1pPr>
          </a:lstStyle>
          <a:p>
            <a:pPr>
              <a:defRPr/>
            </a:pPr>
            <a:r>
              <a:rPr lang="en-US" altLang="en-US"/>
              <a:t>2.</a:t>
            </a:r>
            <a:fld id="{EDC743D8-744A-49AF-8767-15E9F96FBF12}" type="slidenum">
              <a:rPr lang="en-US" altLang="en-US" smtClean="0"/>
              <a:pPr>
                <a:defRPr/>
              </a:pPr>
              <a:t>‹#›</a:t>
            </a:fld>
            <a:endParaRPr lang="en-US" altLang="en-US"/>
          </a:p>
        </p:txBody>
      </p:sp>
    </p:spTree>
    <p:extLst>
      <p:ext uri="{BB962C8B-B14F-4D97-AF65-F5344CB8AC3E}">
        <p14:creationId xmlns:p14="http://schemas.microsoft.com/office/powerpoint/2010/main" val="2978323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517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797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11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307262" cy="623887"/>
          </a:xfrm>
        </p:spPr>
        <p:txBody>
          <a:bodyPr/>
          <a:lstStyle/>
          <a:p>
            <a:r>
              <a:rPr lang="en-US"/>
              <a:t>Click to edit Master title style</a:t>
            </a:r>
          </a:p>
        </p:txBody>
      </p:sp>
      <p:sp>
        <p:nvSpPr>
          <p:cNvPr id="3" name="Text Placeholder 2"/>
          <p:cNvSpPr>
            <a:spLocks noGrp="1"/>
          </p:cNvSpPr>
          <p:nvPr>
            <p:ph type="body" sz="half" idx="1"/>
          </p:nvPr>
        </p:nvSpPr>
        <p:spPr>
          <a:xfrm>
            <a:off x="1295400" y="1371600"/>
            <a:ext cx="3752850"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0650" y="1371600"/>
            <a:ext cx="3754438"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4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3">
            <a:extLst>
              <a:ext uri="{FF2B5EF4-FFF2-40B4-BE49-F238E27FC236}">
                <a16:creationId xmlns:a16="http://schemas.microsoft.com/office/drawing/2014/main" id="{237B574C-2117-6989-6D50-C3DF702E0F10}"/>
              </a:ext>
            </a:extLst>
          </p:cNvPr>
          <p:cNvSpPr>
            <a:spLocks noGrp="1" noChangeArrowheads="1"/>
          </p:cNvSpPr>
          <p:nvPr>
            <p:ph type="sldNum" sz="quarter" idx="10"/>
          </p:nvPr>
        </p:nvSpPr>
        <p:spPr>
          <a:ln/>
        </p:spPr>
        <p:txBody>
          <a:bodyPr/>
          <a:lstStyle>
            <a:lvl1pPr>
              <a:defRPr/>
            </a:lvl1pPr>
          </a:lstStyle>
          <a:p>
            <a:pPr>
              <a:defRPr/>
            </a:pPr>
            <a:r>
              <a:rPr lang="en-US" altLang="en-US"/>
              <a:t>2.</a:t>
            </a:r>
            <a:fld id="{4B2B4B6A-1C79-4E10-A928-1E79EFB27579}" type="slidenum">
              <a:rPr lang="en-US" altLang="en-US" smtClean="0"/>
              <a:pPr>
                <a:defRPr/>
              </a:pPr>
              <a:t>‹#›</a:t>
            </a:fld>
            <a:endParaRPr lang="en-US" altLang="en-US"/>
          </a:p>
        </p:txBody>
      </p:sp>
    </p:spTree>
    <p:extLst>
      <p:ext uri="{BB962C8B-B14F-4D97-AF65-F5344CB8AC3E}">
        <p14:creationId xmlns:p14="http://schemas.microsoft.com/office/powerpoint/2010/main" val="39623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427D737A-BB81-D118-BA88-911C4AF24904}"/>
              </a:ext>
            </a:extLst>
          </p:cNvPr>
          <p:cNvSpPr>
            <a:spLocks noGrp="1" noChangeArrowheads="1"/>
          </p:cNvSpPr>
          <p:nvPr>
            <p:ph type="sldNum" sz="quarter" idx="10"/>
          </p:nvPr>
        </p:nvSpPr>
        <p:spPr>
          <a:ln/>
        </p:spPr>
        <p:txBody>
          <a:bodyPr/>
          <a:lstStyle>
            <a:lvl1pPr>
              <a:defRPr/>
            </a:lvl1pPr>
          </a:lstStyle>
          <a:p>
            <a:pPr>
              <a:defRPr/>
            </a:pPr>
            <a:r>
              <a:rPr lang="en-US" altLang="en-US"/>
              <a:t>2.</a:t>
            </a:r>
            <a:fld id="{9A960F8B-8BEE-454A-9FB5-2C2BC39BD5FA}" type="slidenum">
              <a:rPr lang="en-US" altLang="en-US" smtClean="0"/>
              <a:pPr>
                <a:defRPr/>
              </a:pPr>
              <a:t>‹#›</a:t>
            </a:fld>
            <a:endParaRPr lang="en-US" altLang="en-US"/>
          </a:p>
        </p:txBody>
      </p:sp>
    </p:spTree>
    <p:extLst>
      <p:ext uri="{BB962C8B-B14F-4D97-AF65-F5344CB8AC3E}">
        <p14:creationId xmlns:p14="http://schemas.microsoft.com/office/powerpoint/2010/main" val="39984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3C096396-ABB3-AD29-E149-B7336DFB85FD}"/>
              </a:ext>
            </a:extLst>
          </p:cNvPr>
          <p:cNvSpPr>
            <a:spLocks noGrp="1" noChangeArrowheads="1"/>
          </p:cNvSpPr>
          <p:nvPr>
            <p:ph type="sldNum" sz="quarter" idx="10"/>
          </p:nvPr>
        </p:nvSpPr>
        <p:spPr>
          <a:ln/>
        </p:spPr>
        <p:txBody>
          <a:bodyPr/>
          <a:lstStyle>
            <a:lvl1pPr>
              <a:defRPr/>
            </a:lvl1pPr>
          </a:lstStyle>
          <a:p>
            <a:pPr>
              <a:defRPr/>
            </a:pPr>
            <a:r>
              <a:rPr lang="en-US" altLang="en-US"/>
              <a:t>2.</a:t>
            </a:r>
            <a:fld id="{619BA809-6A84-437D-8A19-339223AE3034}" type="slidenum">
              <a:rPr lang="en-US" altLang="en-US" smtClean="0"/>
              <a:pPr>
                <a:defRPr/>
              </a:pPr>
              <a:t>‹#›</a:t>
            </a:fld>
            <a:endParaRPr lang="en-US" altLang="en-US"/>
          </a:p>
        </p:txBody>
      </p:sp>
    </p:spTree>
    <p:extLst>
      <p:ext uri="{BB962C8B-B14F-4D97-AF65-F5344CB8AC3E}">
        <p14:creationId xmlns:p14="http://schemas.microsoft.com/office/powerpoint/2010/main" val="300576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13">
            <a:extLst>
              <a:ext uri="{FF2B5EF4-FFF2-40B4-BE49-F238E27FC236}">
                <a16:creationId xmlns:a16="http://schemas.microsoft.com/office/drawing/2014/main" id="{E63CFBD9-3839-A012-ACF9-E68D61546EE2}"/>
              </a:ext>
            </a:extLst>
          </p:cNvPr>
          <p:cNvSpPr>
            <a:spLocks noGrp="1" noChangeArrowheads="1"/>
          </p:cNvSpPr>
          <p:nvPr>
            <p:ph type="sldNum" sz="quarter" idx="10"/>
          </p:nvPr>
        </p:nvSpPr>
        <p:spPr>
          <a:ln/>
        </p:spPr>
        <p:txBody>
          <a:bodyPr/>
          <a:lstStyle>
            <a:lvl1pPr>
              <a:defRPr/>
            </a:lvl1pPr>
          </a:lstStyle>
          <a:p>
            <a:pPr>
              <a:defRPr/>
            </a:pPr>
            <a:r>
              <a:rPr lang="en-US" altLang="en-US"/>
              <a:t>2.</a:t>
            </a:r>
            <a:fld id="{B3BA0278-ED26-4FD9-86BB-876C35E8E55C}" type="slidenum">
              <a:rPr lang="en-US" altLang="en-US" smtClean="0"/>
              <a:pPr>
                <a:defRPr/>
              </a:pPr>
              <a:t>‹#›</a:t>
            </a:fld>
            <a:endParaRPr lang="en-US" altLang="en-US"/>
          </a:p>
        </p:txBody>
      </p:sp>
    </p:spTree>
    <p:extLst>
      <p:ext uri="{BB962C8B-B14F-4D97-AF65-F5344CB8AC3E}">
        <p14:creationId xmlns:p14="http://schemas.microsoft.com/office/powerpoint/2010/main" val="255617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F479347-7950-3497-68DA-F3C05EBE7CC8}"/>
              </a:ext>
            </a:extLst>
          </p:cNvPr>
          <p:cNvSpPr>
            <a:spLocks noGrp="1" noChangeArrowheads="1"/>
          </p:cNvSpPr>
          <p:nvPr>
            <p:ph type="sldNum" sz="quarter" idx="10"/>
          </p:nvPr>
        </p:nvSpPr>
        <p:spPr>
          <a:ln/>
        </p:spPr>
        <p:txBody>
          <a:bodyPr/>
          <a:lstStyle>
            <a:lvl1pPr>
              <a:defRPr/>
            </a:lvl1pPr>
          </a:lstStyle>
          <a:p>
            <a:pPr>
              <a:defRPr/>
            </a:pPr>
            <a:r>
              <a:rPr lang="en-US" altLang="en-US"/>
              <a:t>2.</a:t>
            </a:r>
            <a:fld id="{05C75A4F-5B11-48DC-9A79-893C3E99BD6F}" type="slidenum">
              <a:rPr lang="en-US" altLang="en-US" smtClean="0"/>
              <a:pPr>
                <a:defRPr/>
              </a:pPr>
              <a:t>‹#›</a:t>
            </a:fld>
            <a:endParaRPr lang="en-US" altLang="en-US"/>
          </a:p>
        </p:txBody>
      </p:sp>
    </p:spTree>
    <p:extLst>
      <p:ext uri="{BB962C8B-B14F-4D97-AF65-F5344CB8AC3E}">
        <p14:creationId xmlns:p14="http://schemas.microsoft.com/office/powerpoint/2010/main" val="238160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6FFD5A54-4002-D8B6-0258-3B23C4FE5939}"/>
              </a:ext>
            </a:extLst>
          </p:cNvPr>
          <p:cNvSpPr>
            <a:spLocks noGrp="1" noChangeArrowheads="1"/>
          </p:cNvSpPr>
          <p:nvPr>
            <p:ph type="sldNum" sz="quarter" idx="10"/>
          </p:nvPr>
        </p:nvSpPr>
        <p:spPr>
          <a:ln/>
        </p:spPr>
        <p:txBody>
          <a:bodyPr/>
          <a:lstStyle>
            <a:lvl1pPr>
              <a:defRPr/>
            </a:lvl1pPr>
          </a:lstStyle>
          <a:p>
            <a:pPr>
              <a:defRPr/>
            </a:pPr>
            <a:r>
              <a:rPr lang="en-US" altLang="en-US"/>
              <a:t>2.</a:t>
            </a:r>
            <a:fld id="{B1C78B58-F5B6-4FC3-89E9-224E036B4240}" type="slidenum">
              <a:rPr lang="en-US" altLang="en-US" smtClean="0"/>
              <a:pPr>
                <a:defRPr/>
              </a:pPr>
              <a:t>‹#›</a:t>
            </a:fld>
            <a:endParaRPr lang="en-US" altLang="en-US"/>
          </a:p>
        </p:txBody>
      </p:sp>
    </p:spTree>
    <p:extLst>
      <p:ext uri="{BB962C8B-B14F-4D97-AF65-F5344CB8AC3E}">
        <p14:creationId xmlns:p14="http://schemas.microsoft.com/office/powerpoint/2010/main" val="424066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28341F53-CCCD-A61B-452A-F5B5F4CB1963}"/>
              </a:ext>
            </a:extLst>
          </p:cNvPr>
          <p:cNvSpPr>
            <a:spLocks noGrp="1" noChangeArrowheads="1"/>
          </p:cNvSpPr>
          <p:nvPr>
            <p:ph type="sldNum" sz="quarter" idx="10"/>
          </p:nvPr>
        </p:nvSpPr>
        <p:spPr>
          <a:ln/>
        </p:spPr>
        <p:txBody>
          <a:bodyPr/>
          <a:lstStyle>
            <a:lvl1pPr>
              <a:defRPr/>
            </a:lvl1pPr>
          </a:lstStyle>
          <a:p>
            <a:pPr>
              <a:defRPr/>
            </a:pPr>
            <a:r>
              <a:rPr lang="en-US" altLang="en-US"/>
              <a:t>2.</a:t>
            </a:r>
            <a:fld id="{68B03634-C744-4EF4-A5D4-8268CC575405}" type="slidenum">
              <a:rPr lang="en-US" altLang="en-US" smtClean="0"/>
              <a:pPr>
                <a:defRPr/>
              </a:pPr>
              <a:t>‹#›</a:t>
            </a:fld>
            <a:endParaRPr lang="en-US" altLang="en-US"/>
          </a:p>
        </p:txBody>
      </p:sp>
    </p:spTree>
    <p:extLst>
      <p:ext uri="{BB962C8B-B14F-4D97-AF65-F5344CB8AC3E}">
        <p14:creationId xmlns:p14="http://schemas.microsoft.com/office/powerpoint/2010/main" val="329097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3" name="Rectangle 13">
            <a:extLst>
              <a:ext uri="{FF2B5EF4-FFF2-40B4-BE49-F238E27FC236}">
                <a16:creationId xmlns:a16="http://schemas.microsoft.com/office/drawing/2014/main" id="{0116A825-2532-0585-5F43-C72834883EFF}"/>
              </a:ext>
            </a:extLst>
          </p:cNvPr>
          <p:cNvSpPr>
            <a:spLocks noGrp="1" noChangeArrowheads="1"/>
          </p:cNvSpPr>
          <p:nvPr>
            <p:ph type="sldNum" sz="quarter" idx="4"/>
          </p:nvPr>
        </p:nvSpPr>
        <p:spPr bwMode="auto">
          <a:xfrm>
            <a:off x="0" y="64008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i="0">
                <a:latin typeface="Arial" panose="020B0604020202020204" pitchFamily="34" charset="0"/>
              </a:defRPr>
            </a:lvl1pPr>
          </a:lstStyle>
          <a:p>
            <a:pPr>
              <a:defRPr/>
            </a:pPr>
            <a:r>
              <a:rPr lang="en-US" altLang="en-US"/>
              <a:t>2.</a:t>
            </a:r>
            <a:fld id="{4DF99618-D698-4F4B-BD85-3C96F43D80A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D000D2-7213-9B5C-1A4C-44D7DEE59221}"/>
              </a:ext>
            </a:extLst>
          </p:cNvPr>
          <p:cNvSpPr>
            <a:spLocks noChangeArrowheads="1"/>
          </p:cNvSpPr>
          <p:nvPr/>
        </p:nvSpPr>
        <p:spPr bwMode="ltGray">
          <a:xfrm>
            <a:off x="417513" y="1098550"/>
            <a:ext cx="438150" cy="474663"/>
          </a:xfrm>
          <a:prstGeom prst="rect">
            <a:avLst/>
          </a:prstGeom>
          <a:solidFill>
            <a:schemeClr val="accent2"/>
          </a:solidFill>
          <a:ln>
            <a:noFill/>
          </a:ln>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defRPr/>
            </a:pPr>
            <a:endParaRPr kumimoji="1" lang="en-US" altLang="en-US" sz="2400" b="0">
              <a:solidFill>
                <a:srgbClr val="000000"/>
              </a:solidFill>
              <a:latin typeface="Tahoma" panose="020B0604030504040204" pitchFamily="34" charset="0"/>
            </a:endParaRPr>
          </a:p>
        </p:txBody>
      </p:sp>
      <p:sp>
        <p:nvSpPr>
          <p:cNvPr id="2051" name="Rectangle 3">
            <a:extLst>
              <a:ext uri="{FF2B5EF4-FFF2-40B4-BE49-F238E27FC236}">
                <a16:creationId xmlns:a16="http://schemas.microsoft.com/office/drawing/2014/main" id="{0374C21E-9E0B-FFA8-2C91-13365353161C}"/>
              </a:ext>
            </a:extLst>
          </p:cNvPr>
          <p:cNvSpPr>
            <a:spLocks noGrp="1" noChangeArrowheads="1"/>
          </p:cNvSpPr>
          <p:nvPr>
            <p:ph type="title"/>
          </p:nvPr>
        </p:nvSpPr>
        <p:spPr bwMode="auto">
          <a:xfrm>
            <a:off x="1150938" y="214313"/>
            <a:ext cx="73072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566DED64-6E60-B370-71F9-8CF3F96A1555}"/>
              </a:ext>
            </a:extLst>
          </p:cNvPr>
          <p:cNvSpPr>
            <a:spLocks noGrp="1" noChangeArrowheads="1"/>
          </p:cNvSpPr>
          <p:nvPr>
            <p:ph type="body" idx="1"/>
          </p:nvPr>
        </p:nvSpPr>
        <p:spPr bwMode="auto">
          <a:xfrm>
            <a:off x="1295400" y="1371600"/>
            <a:ext cx="765968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dt="0"/>
  <p:txStyles>
    <p:titleStyle>
      <a:lvl1pPr algn="l" rtl="0" eaLnBrk="0" fontAlgn="base" hangingPunct="0">
        <a:spcBef>
          <a:spcPct val="0"/>
        </a:spcBef>
        <a:spcAft>
          <a:spcPct val="0"/>
        </a:spcAft>
        <a:defRPr sz="3200">
          <a:solidFill>
            <a:schemeClr val="tx1"/>
          </a:solidFill>
          <a:latin typeface="+mj-lt"/>
          <a:ea typeface="ＭＳ Ｐゴシック" charset="0"/>
          <a:cs typeface="+mj-cs"/>
        </a:defRPr>
      </a:lvl1pPr>
      <a:lvl2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2pPr>
      <a:lvl3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3pPr>
      <a:lvl4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4pPr>
      <a:lvl5pPr algn="l" rtl="0" eaLnBrk="0" fontAlgn="base" hangingPunct="0">
        <a:spcBef>
          <a:spcPct val="0"/>
        </a:spcBef>
        <a:spcAft>
          <a:spcPct val="0"/>
        </a:spcAft>
        <a:defRPr sz="3200">
          <a:solidFill>
            <a:schemeClr val="tx1"/>
          </a:solidFill>
          <a:latin typeface="Tahoma" pitchFamily="34" charset="0"/>
          <a:ea typeface="ＭＳ Ｐゴシック" charset="0"/>
          <a:cs typeface="Arial" charset="0"/>
        </a:defRPr>
      </a:lvl5pPr>
      <a:lvl6pPr marL="457200" algn="l" rtl="0" fontAlgn="base">
        <a:spcBef>
          <a:spcPct val="0"/>
        </a:spcBef>
        <a:spcAft>
          <a:spcPct val="0"/>
        </a:spcAft>
        <a:defRPr sz="3200">
          <a:solidFill>
            <a:schemeClr val="tx1"/>
          </a:solidFill>
          <a:latin typeface="Tahoma" pitchFamily="34" charset="0"/>
          <a:cs typeface="Arial" charset="0"/>
        </a:defRPr>
      </a:lvl6pPr>
      <a:lvl7pPr marL="914400" algn="l" rtl="0" fontAlgn="base">
        <a:spcBef>
          <a:spcPct val="0"/>
        </a:spcBef>
        <a:spcAft>
          <a:spcPct val="0"/>
        </a:spcAft>
        <a:defRPr sz="3200">
          <a:solidFill>
            <a:schemeClr val="tx1"/>
          </a:solidFill>
          <a:latin typeface="Tahoma" pitchFamily="34" charset="0"/>
          <a:cs typeface="Arial" charset="0"/>
        </a:defRPr>
      </a:lvl7pPr>
      <a:lvl8pPr marL="1371600" algn="l" rtl="0" fontAlgn="base">
        <a:spcBef>
          <a:spcPct val="0"/>
        </a:spcBef>
        <a:spcAft>
          <a:spcPct val="0"/>
        </a:spcAft>
        <a:defRPr sz="3200">
          <a:solidFill>
            <a:schemeClr val="tx1"/>
          </a:solidFill>
          <a:latin typeface="Tahoma" pitchFamily="34" charset="0"/>
          <a:cs typeface="Arial" charset="0"/>
        </a:defRPr>
      </a:lvl8pPr>
      <a:lvl9pPr marL="1828800" algn="l" rtl="0" fontAlgn="base">
        <a:spcBef>
          <a:spcPct val="0"/>
        </a:spcBef>
        <a:spcAft>
          <a:spcPct val="0"/>
        </a:spcAft>
        <a:defRPr sz="32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00"/>
        </a:buClr>
        <a:buSzPct val="60000"/>
        <a:buFont typeface="Wingdings" panose="05000000000000000000" pitchFamily="2" charset="2"/>
        <a:buChar char="n"/>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SzPct val="50000"/>
        <a:buFont typeface="Wingdings" panose="05000000000000000000" pitchFamily="2" charset="2"/>
        <a:buChar char="n"/>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55000"/>
        <a:buFont typeface="Wingdings" panose="05000000000000000000" pitchFamily="2" charset="2"/>
        <a:buChar char="n"/>
        <a:defRPr sz="1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fontAlgn="base">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5.png"/><Relationship Id="rId18" Type="http://schemas.openxmlformats.org/officeDocument/2006/relationships/customXml" Target="../ink/ink8.xml"/><Relationship Id="rId3" Type="http://schemas.openxmlformats.org/officeDocument/2006/relationships/image" Target="../media/image20.wmf"/><Relationship Id="rId7" Type="http://schemas.openxmlformats.org/officeDocument/2006/relationships/image" Target="../media/image22.png"/><Relationship Id="rId12" Type="http://schemas.openxmlformats.org/officeDocument/2006/relationships/customXml" Target="../ink/ink5.xml"/><Relationship Id="rId17" Type="http://schemas.openxmlformats.org/officeDocument/2006/relationships/image" Target="../media/image27.png"/><Relationship Id="rId2" Type="http://schemas.openxmlformats.org/officeDocument/2006/relationships/notesSlide" Target="../notesSlides/notesSlide27.xml"/><Relationship Id="rId16"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customXml" Target="../ink/ink4.xml"/><Relationship Id="rId19" Type="http://schemas.openxmlformats.org/officeDocument/2006/relationships/image" Target="../media/image28.png"/><Relationship Id="rId4" Type="http://schemas.openxmlformats.org/officeDocument/2006/relationships/customXml" Target="../ink/ink1.xml"/><Relationship Id="rId9" Type="http://schemas.openxmlformats.org/officeDocument/2006/relationships/image" Target="../media/image23.png"/><Relationship Id="rId14" Type="http://schemas.openxmlformats.org/officeDocument/2006/relationships/customXml" Target="../ink/ink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B8BD6E08-2148-7EB5-30DA-58943216594C}"/>
              </a:ext>
            </a:extLst>
          </p:cNvPr>
          <p:cNvSpPr txBox="1">
            <a:spLocks noChangeArrowheads="1"/>
          </p:cNvSpPr>
          <p:nvPr/>
        </p:nvSpPr>
        <p:spPr bwMode="auto">
          <a:xfrm>
            <a:off x="2133600" y="2365375"/>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i="0" dirty="0">
                <a:solidFill>
                  <a:srgbClr val="000000"/>
                </a:solidFill>
                <a:latin typeface="Arial" panose="020B0604020202020204" pitchFamily="34" charset="0"/>
              </a:rPr>
              <a:t>Mathematics for Cryptography:</a:t>
            </a:r>
          </a:p>
          <a:p>
            <a:pPr algn="ctr" eaLnBrk="1" hangingPunct="1">
              <a:spcBef>
                <a:spcPct val="50000"/>
              </a:spcBef>
              <a:buClrTx/>
              <a:buSzTx/>
              <a:buFontTx/>
              <a:buNone/>
            </a:pPr>
            <a:r>
              <a:rPr lang="en-US" altLang="en-US" i="0" dirty="0">
                <a:solidFill>
                  <a:srgbClr val="000000"/>
                </a:solidFill>
                <a:latin typeface="Arial" panose="020B0604020202020204" pitchFamily="34" charset="0"/>
              </a:rPr>
              <a:t>Divisibility, Primes, Modular Arithmetic</a:t>
            </a:r>
            <a:endParaRPr lang="en-US" altLang="en-US" sz="2800" i="0" dirty="0">
              <a:solidFill>
                <a:srgbClr val="000000"/>
              </a:solidFill>
              <a:latin typeface="Arial" panose="020B0604020202020204" pitchFamily="34" charset="0"/>
            </a:endParaRPr>
          </a:p>
        </p:txBody>
      </p:sp>
      <p:sp>
        <p:nvSpPr>
          <p:cNvPr id="6147" name="Text Box 5">
            <a:extLst>
              <a:ext uri="{FF2B5EF4-FFF2-40B4-BE49-F238E27FC236}">
                <a16:creationId xmlns:a16="http://schemas.microsoft.com/office/drawing/2014/main" id="{AABE5ECA-D1AE-2F9C-A155-E0802DC09237}"/>
              </a:ext>
            </a:extLst>
          </p:cNvPr>
          <p:cNvSpPr txBox="1">
            <a:spLocks noChangeArrowheads="1"/>
          </p:cNvSpPr>
          <p:nvPr/>
        </p:nvSpPr>
        <p:spPr bwMode="auto">
          <a:xfrm>
            <a:off x="1219200" y="1524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i="0">
                <a:solidFill>
                  <a:srgbClr val="000000"/>
                </a:solidFill>
                <a:latin typeface="Times New Roman" panose="02020603050405020304" pitchFamily="18" charset="0"/>
                <a:cs typeface="Times New Roman" panose="02020603050405020304" pitchFamily="18" charset="0"/>
              </a:rPr>
              <a:t>King Fahd University of Petroleum &amp; Minerals</a:t>
            </a:r>
          </a:p>
          <a:p>
            <a:pPr algn="ctr">
              <a:spcBef>
                <a:spcPct val="0"/>
              </a:spcBef>
              <a:buClrTx/>
              <a:buSzTx/>
              <a:buFontTx/>
              <a:buNone/>
            </a:pPr>
            <a:r>
              <a:rPr lang="en-US" altLang="en-US">
                <a:solidFill>
                  <a:srgbClr val="000000"/>
                </a:solidFill>
                <a:latin typeface="Times New Roman" panose="02020603050405020304" pitchFamily="18" charset="0"/>
                <a:cs typeface="Times New Roman" panose="02020603050405020304" pitchFamily="18" charset="0"/>
              </a:rPr>
              <a:t>College of Computer Science &amp; Engineering</a:t>
            </a:r>
            <a:endParaRPr lang="en-US" altLang="en-US" b="0" i="0">
              <a:solidFill>
                <a:srgbClr val="000000"/>
              </a:solidFill>
              <a:cs typeface="Times New Roman" panose="02020603050405020304" pitchFamily="18" charset="0"/>
            </a:endParaRPr>
          </a:p>
        </p:txBody>
      </p:sp>
      <p:sp>
        <p:nvSpPr>
          <p:cNvPr id="6148" name="Rectangle 6">
            <a:extLst>
              <a:ext uri="{FF2B5EF4-FFF2-40B4-BE49-F238E27FC236}">
                <a16:creationId xmlns:a16="http://schemas.microsoft.com/office/drawing/2014/main" id="{14CC1FC3-5EF3-4CDF-B744-89FFB47EDD22}"/>
              </a:ext>
            </a:extLst>
          </p:cNvPr>
          <p:cNvSpPr>
            <a:spLocks noChangeArrowheads="1"/>
          </p:cNvSpPr>
          <p:nvPr/>
        </p:nvSpPr>
        <p:spPr bwMode="auto">
          <a:xfrm>
            <a:off x="2590800" y="1295400"/>
            <a:ext cx="507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r" rtl="1" eaLnBrk="1" hangingPunct="1">
              <a:spcBef>
                <a:spcPct val="0"/>
              </a:spcBef>
              <a:buClrTx/>
              <a:buSzTx/>
              <a:buFontTx/>
              <a:buNone/>
            </a:pPr>
            <a:r>
              <a:rPr lang="en-US" altLang="en-US" sz="1800" i="0">
                <a:solidFill>
                  <a:srgbClr val="000000"/>
                </a:solidFill>
                <a:latin typeface="Arial" panose="020B0604020202020204" pitchFamily="34" charset="0"/>
              </a:rPr>
              <a:t>Information &amp; Computer Science Department</a:t>
            </a:r>
          </a:p>
        </p:txBody>
      </p:sp>
      <p:sp>
        <p:nvSpPr>
          <p:cNvPr id="6149" name="TextBox 1">
            <a:extLst>
              <a:ext uri="{FF2B5EF4-FFF2-40B4-BE49-F238E27FC236}">
                <a16:creationId xmlns:a16="http://schemas.microsoft.com/office/drawing/2014/main" id="{52D25EDD-27A1-E3D0-7B41-230AAA9F5FB7}"/>
              </a:ext>
            </a:extLst>
          </p:cNvPr>
          <p:cNvSpPr txBox="1">
            <a:spLocks noChangeArrowheads="1"/>
          </p:cNvSpPr>
          <p:nvPr/>
        </p:nvSpPr>
        <p:spPr bwMode="auto">
          <a:xfrm>
            <a:off x="1949840" y="4600395"/>
            <a:ext cx="5148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b="0" i="0" dirty="0">
                <a:solidFill>
                  <a:srgbClr val="000000"/>
                </a:solidFill>
                <a:latin typeface="Arial" panose="020B0604020202020204" pitchFamily="34" charset="0"/>
              </a:rPr>
              <a:t>These slides are based on:</a:t>
            </a:r>
          </a:p>
        </p:txBody>
      </p:sp>
      <p:sp>
        <p:nvSpPr>
          <p:cNvPr id="3" name="TextBox 2">
            <a:extLst>
              <a:ext uri="{FF2B5EF4-FFF2-40B4-BE49-F238E27FC236}">
                <a16:creationId xmlns:a16="http://schemas.microsoft.com/office/drawing/2014/main" id="{ED0974F3-4220-C19D-E93D-3E2B55A52FB3}"/>
              </a:ext>
            </a:extLst>
          </p:cNvPr>
          <p:cNvSpPr txBox="1"/>
          <p:nvPr/>
        </p:nvSpPr>
        <p:spPr>
          <a:xfrm>
            <a:off x="2841625" y="4030663"/>
            <a:ext cx="4572000" cy="584200"/>
          </a:xfrm>
          <a:prstGeom prst="rect">
            <a:avLst/>
          </a:prstGeom>
          <a:noFill/>
        </p:spPr>
        <p:txBody>
          <a:bodyPr>
            <a:spAutoFit/>
          </a:bodyPr>
          <a:lstStyle/>
          <a:p>
            <a:pPr algn="ctr">
              <a:defRPr/>
            </a:pPr>
            <a:r>
              <a:rPr lang="en-US" altLang="en-US" dirty="0">
                <a:solidFill>
                  <a:srgbClr val="000000"/>
                </a:solidFill>
                <a:cs typeface="Times New Roman" panose="02020603050405020304" pitchFamily="18" charset="0"/>
              </a:rPr>
              <a:t>Cryptography and Blockchain Applications </a:t>
            </a:r>
            <a:endParaRPr lang="en-US" altLang="en-US" b="0" i="0" dirty="0">
              <a:solidFill>
                <a:srgbClr val="000000"/>
              </a:solidFill>
            </a:endParaRPr>
          </a:p>
          <a:p>
            <a:pPr algn="ctr">
              <a:defRPr/>
            </a:pPr>
            <a:endParaRPr lang="en-US" sz="1400" b="0" i="0" kern="0" dirty="0">
              <a:solidFill>
                <a:srgbClr val="000000"/>
              </a:solidFill>
            </a:endParaRPr>
          </a:p>
        </p:txBody>
      </p:sp>
      <p:sp>
        <p:nvSpPr>
          <p:cNvPr id="6151" name="TextBox 2">
            <a:extLst>
              <a:ext uri="{FF2B5EF4-FFF2-40B4-BE49-F238E27FC236}">
                <a16:creationId xmlns:a16="http://schemas.microsoft.com/office/drawing/2014/main" id="{347BE6EC-5104-2455-AD1C-5ACD251D8CB7}"/>
              </a:ext>
            </a:extLst>
          </p:cNvPr>
          <p:cNvSpPr txBox="1">
            <a:spLocks noChangeArrowheads="1"/>
          </p:cNvSpPr>
          <p:nvPr/>
        </p:nvSpPr>
        <p:spPr bwMode="auto">
          <a:xfrm>
            <a:off x="1951769" y="5192756"/>
            <a:ext cx="7064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b="0" i="0" dirty="0">
                <a:solidFill>
                  <a:srgbClr val="000000"/>
                </a:solidFill>
                <a:latin typeface="Arial" panose="020B0604020202020204" pitchFamily="34" charset="0"/>
              </a:rPr>
              <a:t>Forouzan: </a:t>
            </a:r>
            <a:r>
              <a:rPr lang="en-US" altLang="en-US" sz="1800" b="0" i="0" dirty="0">
                <a:solidFill>
                  <a:srgbClr val="000000"/>
                </a:solidFill>
                <a:latin typeface="NimbusSanL-Regu"/>
              </a:rPr>
              <a:t>Chapter 2.</a:t>
            </a:r>
          </a:p>
          <a:p>
            <a:pPr eaLnBrk="1" hangingPunct="1">
              <a:spcBef>
                <a:spcPct val="0"/>
              </a:spcBef>
              <a:buClrTx/>
              <a:buSzTx/>
              <a:buFontTx/>
              <a:buNone/>
            </a:pPr>
            <a:r>
              <a:rPr lang="en-US" altLang="en-US" sz="1800" b="0" i="0" dirty="0">
                <a:solidFill>
                  <a:srgbClr val="000000"/>
                </a:solidFill>
                <a:latin typeface="NimbusSanL-Regu"/>
              </a:rPr>
              <a:t>Stallings: Chapter 2 (Sections 2.1 – 2.4)</a:t>
            </a:r>
            <a:br>
              <a:rPr lang="en-US" altLang="en-US" sz="1800" b="0" i="0" dirty="0">
                <a:solidFill>
                  <a:srgbClr val="000000"/>
                </a:solidFill>
                <a:latin typeface="NimbusSanL-Regu"/>
              </a:rPr>
            </a:br>
            <a:r>
              <a:rPr lang="en-US" altLang="en-US" sz="1800" b="0" i="0" dirty="0">
                <a:solidFill>
                  <a:srgbClr val="000000"/>
                </a:solidFill>
                <a:latin typeface="NimbusSanL-Regu"/>
              </a:rPr>
              <a:t>Rosen: Chapter 4.</a:t>
            </a:r>
            <a:endParaRPr lang="en-US" altLang="en-US" sz="1400" b="0" i="0" dirty="0">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100BD8F1-C99C-78BE-C50E-C23C70F2946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4172E4C-BAC6-4BC1-9413-DA5348CC959B}" type="slidenum">
              <a:rPr lang="en-US" altLang="en-US" i="0" smtClean="0">
                <a:latin typeface="Arial" panose="020B0604020202020204" pitchFamily="34" charset="0"/>
              </a:rPr>
              <a:pPr/>
              <a:t>10</a:t>
            </a:fld>
            <a:endParaRPr lang="en-US" altLang="en-US" i="0">
              <a:latin typeface="Arial" panose="020B0604020202020204" pitchFamily="34" charset="0"/>
            </a:endParaRPr>
          </a:p>
        </p:txBody>
      </p:sp>
      <p:sp>
        <p:nvSpPr>
          <p:cNvPr id="25603" name="Rectangle 3">
            <a:extLst>
              <a:ext uri="{FF2B5EF4-FFF2-40B4-BE49-F238E27FC236}">
                <a16:creationId xmlns:a16="http://schemas.microsoft.com/office/drawing/2014/main" id="{2FD788B7-C5A4-8F94-AD3F-4642CD1B400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4" name="Rectangle 4">
            <a:extLst>
              <a:ext uri="{FF2B5EF4-FFF2-40B4-BE49-F238E27FC236}">
                <a16:creationId xmlns:a16="http://schemas.microsoft.com/office/drawing/2014/main" id="{E5B46EB2-6574-C384-A485-40B7AB6051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5" name="Rectangle 5">
            <a:extLst>
              <a:ext uri="{FF2B5EF4-FFF2-40B4-BE49-F238E27FC236}">
                <a16:creationId xmlns:a16="http://schemas.microsoft.com/office/drawing/2014/main" id="{B1D33822-2604-2B77-BE94-900F6E93825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6" name="Rectangle 6">
            <a:extLst>
              <a:ext uri="{FF2B5EF4-FFF2-40B4-BE49-F238E27FC236}">
                <a16:creationId xmlns:a16="http://schemas.microsoft.com/office/drawing/2014/main" id="{3167301E-17B7-7517-5BDB-3A992C766C9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7" name="Rectangle 7">
            <a:extLst>
              <a:ext uri="{FF2B5EF4-FFF2-40B4-BE49-F238E27FC236}">
                <a16:creationId xmlns:a16="http://schemas.microsoft.com/office/drawing/2014/main" id="{5EF5BFED-1960-183F-D80D-0474D5DCEA6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8" name="Rectangle 8">
            <a:extLst>
              <a:ext uri="{FF2B5EF4-FFF2-40B4-BE49-F238E27FC236}">
                <a16:creationId xmlns:a16="http://schemas.microsoft.com/office/drawing/2014/main" id="{13C5FEE1-F9D4-D4CB-BB5A-EC00F814EB2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09" name="Rectangle 9">
            <a:extLst>
              <a:ext uri="{FF2B5EF4-FFF2-40B4-BE49-F238E27FC236}">
                <a16:creationId xmlns:a16="http://schemas.microsoft.com/office/drawing/2014/main" id="{6932261E-26E4-11E8-38D5-1946F2A2BA7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5610" name="Text Box 10">
            <a:extLst>
              <a:ext uri="{FF2B5EF4-FFF2-40B4-BE49-F238E27FC236}">
                <a16:creationId xmlns:a16="http://schemas.microsoft.com/office/drawing/2014/main" id="{1DA25A59-C5F0-A4C6-6872-CBD51A86DEF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25611" name="Text Box 14">
            <a:extLst>
              <a:ext uri="{FF2B5EF4-FFF2-40B4-BE49-F238E27FC236}">
                <a16:creationId xmlns:a16="http://schemas.microsoft.com/office/drawing/2014/main" id="{F0130384-51CD-7C44-A71B-790E760A33B7}"/>
              </a:ext>
            </a:extLst>
          </p:cNvPr>
          <p:cNvSpPr txBox="1">
            <a:spLocks noChangeArrowheads="1"/>
          </p:cNvSpPr>
          <p:nvPr/>
        </p:nvSpPr>
        <p:spPr bwMode="auto">
          <a:xfrm>
            <a:off x="1143000" y="533400"/>
            <a:ext cx="470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2.5  </a:t>
            </a:r>
            <a:r>
              <a:rPr lang="en-US" altLang="en-US" sz="2000"/>
              <a:t>Graph of division alogorithm</a:t>
            </a:r>
          </a:p>
        </p:txBody>
      </p:sp>
      <p:pic>
        <p:nvPicPr>
          <p:cNvPr id="25612" name="Picture 15">
            <a:extLst>
              <a:ext uri="{FF2B5EF4-FFF2-40B4-BE49-F238E27FC236}">
                <a16:creationId xmlns:a16="http://schemas.microsoft.com/office/drawing/2014/main" id="{B3A70065-4967-29E8-702D-24E57EAE6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2268538"/>
            <a:ext cx="6956425" cy="27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35F53A7B-EEFA-3649-7028-91AF423433B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EBEAE65-AEC5-418E-B61D-A4E3645ADC38}" type="slidenum">
              <a:rPr lang="en-US" altLang="en-US" i="0" smtClean="0">
                <a:latin typeface="Arial" panose="020B0604020202020204" pitchFamily="34" charset="0"/>
              </a:rPr>
              <a:pPr/>
              <a:t>11</a:t>
            </a:fld>
            <a:endParaRPr lang="en-US" altLang="en-US" i="0">
              <a:latin typeface="Arial" panose="020B0604020202020204" pitchFamily="34" charset="0"/>
            </a:endParaRPr>
          </a:p>
        </p:txBody>
      </p:sp>
      <p:sp>
        <p:nvSpPr>
          <p:cNvPr id="27651" name="Rectangle 2">
            <a:extLst>
              <a:ext uri="{FF2B5EF4-FFF2-40B4-BE49-F238E27FC236}">
                <a16:creationId xmlns:a16="http://schemas.microsoft.com/office/drawing/2014/main" id="{23074AFB-8C05-A9D4-9D8E-03D74FBD48C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2" name="Rectangle 3">
            <a:extLst>
              <a:ext uri="{FF2B5EF4-FFF2-40B4-BE49-F238E27FC236}">
                <a16:creationId xmlns:a16="http://schemas.microsoft.com/office/drawing/2014/main" id="{10C851A8-11E9-90C5-10D1-645FDEB065A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3" name="Rectangle 4">
            <a:extLst>
              <a:ext uri="{FF2B5EF4-FFF2-40B4-BE49-F238E27FC236}">
                <a16:creationId xmlns:a16="http://schemas.microsoft.com/office/drawing/2014/main" id="{C2A14588-9770-F178-0D3E-58E1F861284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4" name="Rectangle 5">
            <a:extLst>
              <a:ext uri="{FF2B5EF4-FFF2-40B4-BE49-F238E27FC236}">
                <a16:creationId xmlns:a16="http://schemas.microsoft.com/office/drawing/2014/main" id="{5AFC34C4-B5A3-0C2A-F2F1-00EED026A2C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5" name="Rectangle 6">
            <a:extLst>
              <a:ext uri="{FF2B5EF4-FFF2-40B4-BE49-F238E27FC236}">
                <a16:creationId xmlns:a16="http://schemas.microsoft.com/office/drawing/2014/main" id="{4A447D42-23DE-4E0E-16D4-A3DCE13C79A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6" name="Rectangle 7">
            <a:extLst>
              <a:ext uri="{FF2B5EF4-FFF2-40B4-BE49-F238E27FC236}">
                <a16:creationId xmlns:a16="http://schemas.microsoft.com/office/drawing/2014/main" id="{4CC9483D-12D2-AE16-51EB-135B32FDBB7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7" name="Rectangle 8">
            <a:extLst>
              <a:ext uri="{FF2B5EF4-FFF2-40B4-BE49-F238E27FC236}">
                <a16:creationId xmlns:a16="http://schemas.microsoft.com/office/drawing/2014/main" id="{C637E82F-65A6-A8BA-5E00-BB574B2F60E7}"/>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7658" name="Rectangle 9">
            <a:extLst>
              <a:ext uri="{FF2B5EF4-FFF2-40B4-BE49-F238E27FC236}">
                <a16:creationId xmlns:a16="http://schemas.microsoft.com/office/drawing/2014/main" id="{FEDACC93-251B-54F9-90B7-321F4A4A294C}"/>
              </a:ext>
            </a:extLst>
          </p:cNvPr>
          <p:cNvSpPr>
            <a:spLocks noChangeArrowheads="1"/>
          </p:cNvSpPr>
          <p:nvPr/>
        </p:nvSpPr>
        <p:spPr bwMode="auto">
          <a:xfrm>
            <a:off x="228600" y="1066800"/>
            <a:ext cx="86868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a is not zero and r = 0 in the division relation, we get</a:t>
            </a:r>
          </a:p>
        </p:txBody>
      </p:sp>
      <p:sp>
        <p:nvSpPr>
          <p:cNvPr id="27659" name="Text Box 10">
            <a:extLst>
              <a:ext uri="{FF2B5EF4-FFF2-40B4-BE49-F238E27FC236}">
                <a16:creationId xmlns:a16="http://schemas.microsoft.com/office/drawing/2014/main" id="{D1A59B70-286B-0D19-2AEF-BC9E508A7617}"/>
              </a:ext>
            </a:extLst>
          </p:cNvPr>
          <p:cNvSpPr txBox="1">
            <a:spLocks noChangeArrowheads="1"/>
          </p:cNvSpPr>
          <p:nvPr/>
        </p:nvSpPr>
        <p:spPr bwMode="auto">
          <a:xfrm>
            <a:off x="1143000" y="0"/>
            <a:ext cx="2894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2.1.4  Divisbility</a:t>
            </a:r>
          </a:p>
        </p:txBody>
      </p:sp>
      <p:sp>
        <p:nvSpPr>
          <p:cNvPr id="27660" name="Line 11">
            <a:extLst>
              <a:ext uri="{FF2B5EF4-FFF2-40B4-BE49-F238E27FC236}">
                <a16:creationId xmlns:a16="http://schemas.microsoft.com/office/drawing/2014/main" id="{C5586FFC-58B1-C82D-D6E0-7E81A631A91E}"/>
              </a:ext>
            </a:extLst>
          </p:cNvPr>
          <p:cNvSpPr>
            <a:spLocks noChangeShapeType="1"/>
          </p:cNvSpPr>
          <p:nvPr/>
        </p:nvSpPr>
        <p:spPr bwMode="auto">
          <a:xfrm>
            <a:off x="457200" y="265112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2">
            <a:extLst>
              <a:ext uri="{FF2B5EF4-FFF2-40B4-BE49-F238E27FC236}">
                <a16:creationId xmlns:a16="http://schemas.microsoft.com/office/drawing/2014/main" id="{8B0E260C-582E-A6F8-8363-82819C196511}"/>
              </a:ext>
            </a:extLst>
          </p:cNvPr>
          <p:cNvSpPr>
            <a:spLocks noChangeShapeType="1"/>
          </p:cNvSpPr>
          <p:nvPr/>
        </p:nvSpPr>
        <p:spPr bwMode="auto">
          <a:xfrm>
            <a:off x="458788" y="341312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Rectangle 13">
            <a:extLst>
              <a:ext uri="{FF2B5EF4-FFF2-40B4-BE49-F238E27FC236}">
                <a16:creationId xmlns:a16="http://schemas.microsoft.com/office/drawing/2014/main" id="{E2517951-A13A-8DA6-14B5-532C0DF7EF11}"/>
              </a:ext>
            </a:extLst>
          </p:cNvPr>
          <p:cNvSpPr>
            <a:spLocks noChangeArrowheads="1"/>
          </p:cNvSpPr>
          <p:nvPr/>
        </p:nvSpPr>
        <p:spPr bwMode="auto">
          <a:xfrm>
            <a:off x="495300" y="2743200"/>
            <a:ext cx="8077200" cy="5794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b="0" dirty="0">
                <a:latin typeface="Arial" panose="020B0604020202020204" pitchFamily="34" charset="0"/>
              </a:rPr>
              <a:t>a = q × n</a:t>
            </a:r>
          </a:p>
        </p:txBody>
      </p:sp>
      <p:sp>
        <p:nvSpPr>
          <p:cNvPr id="27663" name="Rectangle 14">
            <a:extLst>
              <a:ext uri="{FF2B5EF4-FFF2-40B4-BE49-F238E27FC236}">
                <a16:creationId xmlns:a16="http://schemas.microsoft.com/office/drawing/2014/main" id="{2F5ED558-6BA1-7624-AEC5-A6685B4FB97A}"/>
              </a:ext>
            </a:extLst>
          </p:cNvPr>
          <p:cNvSpPr>
            <a:spLocks noChangeArrowheads="1"/>
          </p:cNvSpPr>
          <p:nvPr/>
        </p:nvSpPr>
        <p:spPr bwMode="auto">
          <a:xfrm>
            <a:off x="381000" y="3762375"/>
            <a:ext cx="5486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the remainder is zero,  n | a </a:t>
            </a:r>
          </a:p>
        </p:txBody>
      </p:sp>
      <p:sp>
        <p:nvSpPr>
          <p:cNvPr id="27666" name="Rectangle 17">
            <a:extLst>
              <a:ext uri="{FF2B5EF4-FFF2-40B4-BE49-F238E27FC236}">
                <a16:creationId xmlns:a16="http://schemas.microsoft.com/office/drawing/2014/main" id="{0FA76E98-E80E-7F6A-3BFA-69996B8F9A6D}"/>
              </a:ext>
            </a:extLst>
          </p:cNvPr>
          <p:cNvSpPr>
            <a:spLocks noChangeArrowheads="1"/>
          </p:cNvSpPr>
          <p:nvPr/>
        </p:nvSpPr>
        <p:spPr bwMode="auto">
          <a:xfrm>
            <a:off x="381000" y="4572000"/>
            <a:ext cx="54102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If the remainder is not </a:t>
            </a:r>
            <a:r>
              <a:rPr lang="en-US" altLang="en-US" sz="2800" dirty="0">
                <a:cs typeface="Times New Roman" panose="02020603050405020304" pitchFamily="18" charset="0"/>
              </a:rPr>
              <a:t>zero,  n </a:t>
            </a:r>
            <a:r>
              <a:rPr lang="en-US" sz="2800" b="0" i="0" dirty="0">
                <a:solidFill>
                  <a:srgbClr val="373637"/>
                </a:solidFill>
                <a:effectLst/>
                <a:cs typeface="Times New Roman" panose="02020603050405020304" pitchFamily="18" charset="0"/>
              </a:rPr>
              <a:t>∤ </a:t>
            </a:r>
            <a:r>
              <a:rPr lang="en-US" sz="2800" dirty="0">
                <a:solidFill>
                  <a:srgbClr val="373637"/>
                </a:solidFill>
                <a:effectLst/>
                <a:cs typeface="Times New Roman" panose="02020603050405020304" pitchFamily="18" charset="0"/>
              </a:rPr>
              <a:t>a</a:t>
            </a:r>
            <a:r>
              <a:rPr lang="en-US" altLang="en-US" sz="2800" dirty="0">
                <a:cs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7856BC81-3581-F25F-ADE9-6D315177C41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31949B6-EC62-4913-9A56-D199B0DBC614}" type="slidenum">
              <a:rPr lang="en-US" altLang="en-US" i="0" smtClean="0">
                <a:latin typeface="Arial" panose="020B0604020202020204" pitchFamily="34" charset="0"/>
              </a:rPr>
              <a:pPr/>
              <a:t>12</a:t>
            </a:fld>
            <a:endParaRPr lang="en-US" altLang="en-US" i="0">
              <a:latin typeface="Arial" panose="020B0604020202020204" pitchFamily="34" charset="0"/>
            </a:endParaRPr>
          </a:p>
        </p:txBody>
      </p:sp>
      <p:sp>
        <p:nvSpPr>
          <p:cNvPr id="29699" name="Text Box 2">
            <a:extLst>
              <a:ext uri="{FF2B5EF4-FFF2-40B4-BE49-F238E27FC236}">
                <a16:creationId xmlns:a16="http://schemas.microsoft.com/office/drawing/2014/main" id="{6B77C9AF-701C-95D9-7F3B-819F8F99C39E}"/>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2.4</a:t>
            </a:r>
            <a:endParaRPr lang="en-US" altLang="en-US" sz="2000">
              <a:solidFill>
                <a:schemeClr val="bg1"/>
              </a:solidFill>
            </a:endParaRPr>
          </a:p>
        </p:txBody>
      </p:sp>
      <p:sp>
        <p:nvSpPr>
          <p:cNvPr id="29700" name="Rectangle 3">
            <a:extLst>
              <a:ext uri="{FF2B5EF4-FFF2-40B4-BE49-F238E27FC236}">
                <a16:creationId xmlns:a16="http://schemas.microsoft.com/office/drawing/2014/main" id="{D5F79FA0-4B50-C243-6078-35D51C155C5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1" name="Rectangle 4">
            <a:extLst>
              <a:ext uri="{FF2B5EF4-FFF2-40B4-BE49-F238E27FC236}">
                <a16:creationId xmlns:a16="http://schemas.microsoft.com/office/drawing/2014/main" id="{433F7954-D5D1-357C-8D30-FE59C56F45DC}"/>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2" name="Rectangle 5">
            <a:extLst>
              <a:ext uri="{FF2B5EF4-FFF2-40B4-BE49-F238E27FC236}">
                <a16:creationId xmlns:a16="http://schemas.microsoft.com/office/drawing/2014/main" id="{1877AEB7-14D7-AEED-8367-54651124220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3" name="Rectangle 6">
            <a:extLst>
              <a:ext uri="{FF2B5EF4-FFF2-40B4-BE49-F238E27FC236}">
                <a16:creationId xmlns:a16="http://schemas.microsoft.com/office/drawing/2014/main" id="{5C897401-9D75-3057-5F92-22752AA36FD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4" name="Rectangle 7">
            <a:extLst>
              <a:ext uri="{FF2B5EF4-FFF2-40B4-BE49-F238E27FC236}">
                <a16:creationId xmlns:a16="http://schemas.microsoft.com/office/drawing/2014/main" id="{8A5B0829-176F-3843-3583-9C1D669D83E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5" name="Rectangle 8">
            <a:extLst>
              <a:ext uri="{FF2B5EF4-FFF2-40B4-BE49-F238E27FC236}">
                <a16:creationId xmlns:a16="http://schemas.microsoft.com/office/drawing/2014/main" id="{24D73ADF-BF52-0DE2-8600-28187A3533A5}"/>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6" name="Rectangle 9">
            <a:extLst>
              <a:ext uri="{FF2B5EF4-FFF2-40B4-BE49-F238E27FC236}">
                <a16:creationId xmlns:a16="http://schemas.microsoft.com/office/drawing/2014/main" id="{B49D1893-B6E5-2767-00AA-18E88F37DD5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9707" name="Text Box 10">
            <a:extLst>
              <a:ext uri="{FF2B5EF4-FFF2-40B4-BE49-F238E27FC236}">
                <a16:creationId xmlns:a16="http://schemas.microsoft.com/office/drawing/2014/main" id="{A198EBAE-B057-3674-6D8E-102CE526AA4A}"/>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74507" name="Rectangle 11">
            <a:extLst>
              <a:ext uri="{FF2B5EF4-FFF2-40B4-BE49-F238E27FC236}">
                <a16:creationId xmlns:a16="http://schemas.microsoft.com/office/drawing/2014/main" id="{22DD252C-1F19-3563-3C28-78BAE1D94D2F}"/>
              </a:ext>
            </a:extLst>
          </p:cNvPr>
          <p:cNvSpPr>
            <a:spLocks noChangeArrowheads="1"/>
          </p:cNvSpPr>
          <p:nvPr/>
        </p:nvSpPr>
        <p:spPr bwMode="auto">
          <a:xfrm>
            <a:off x="304800" y="1214864"/>
            <a:ext cx="8229600" cy="830997"/>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buFontTx/>
              <a:buAutoNum type="alphaLcPeriod"/>
              <a:defRPr/>
            </a:pPr>
            <a:r>
              <a:rPr lang="en-US" altLang="en-US" b="0" i="0" dirty="0">
                <a:effectLst>
                  <a:outerShdw blurRad="38100" dist="38100" dir="2700000" algn="tl">
                    <a:srgbClr val="C0C0C0"/>
                  </a:outerShdw>
                </a:effectLst>
              </a:rPr>
              <a:t>The integer 4 divides the integer 32 because 32 = 8 × 4. We show this as</a:t>
            </a:r>
          </a:p>
        </p:txBody>
      </p:sp>
      <p:sp>
        <p:nvSpPr>
          <p:cNvPr id="874510" name="Rectangle 14">
            <a:extLst>
              <a:ext uri="{FF2B5EF4-FFF2-40B4-BE49-F238E27FC236}">
                <a16:creationId xmlns:a16="http://schemas.microsoft.com/office/drawing/2014/main" id="{6A3FBF43-2F35-67AA-FC03-FD2FB293A383}"/>
              </a:ext>
            </a:extLst>
          </p:cNvPr>
          <p:cNvSpPr>
            <a:spLocks noChangeArrowheads="1"/>
          </p:cNvSpPr>
          <p:nvPr/>
        </p:nvSpPr>
        <p:spPr bwMode="auto">
          <a:xfrm>
            <a:off x="304800" y="3378111"/>
            <a:ext cx="8229600" cy="1200329"/>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defRPr/>
            </a:pPr>
            <a:r>
              <a:rPr lang="en-US" altLang="en-US" i="0" dirty="0">
                <a:effectLst>
                  <a:outerShdw blurRad="38100" dist="38100" dir="2700000" algn="tl">
                    <a:srgbClr val="C0C0C0"/>
                  </a:outerShdw>
                </a:effectLst>
              </a:rPr>
              <a:t>b. </a:t>
            </a:r>
            <a:r>
              <a:rPr lang="en-US" altLang="en-US" b="0" i="0" dirty="0">
                <a:effectLst>
                  <a:outerShdw blurRad="38100" dist="38100" dir="2700000" algn="tl">
                    <a:srgbClr val="C0C0C0"/>
                  </a:outerShdw>
                </a:effectLst>
              </a:rPr>
              <a:t>The number 8 does not divide the number 42 because </a:t>
            </a:r>
          </a:p>
          <a:p>
            <a:pPr algn="just" eaLnBrk="1" hangingPunct="1">
              <a:defRPr/>
            </a:pPr>
            <a:r>
              <a:rPr lang="en-US" altLang="en-US" b="0" i="0" dirty="0">
                <a:effectLst>
                  <a:outerShdw blurRad="38100" dist="38100" dir="2700000" algn="tl">
                    <a:srgbClr val="C0C0C0"/>
                  </a:outerShdw>
                </a:effectLst>
              </a:rPr>
              <a:t>    42 = 5 × 8 + 2. There is a remainder, the number 2, in the equation. We show this as </a:t>
            </a:r>
          </a:p>
        </p:txBody>
      </p:sp>
      <p:pic>
        <p:nvPicPr>
          <p:cNvPr id="29710" name="Picture 16">
            <a:extLst>
              <a:ext uri="{FF2B5EF4-FFF2-40B4-BE49-F238E27FC236}">
                <a16:creationId xmlns:a16="http://schemas.microsoft.com/office/drawing/2014/main" id="{8CFEEF3F-3EA3-7E56-1D63-D11E30BD7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98675"/>
            <a:ext cx="9985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1" name="Picture 17">
            <a:extLst>
              <a:ext uri="{FF2B5EF4-FFF2-40B4-BE49-F238E27FC236}">
                <a16:creationId xmlns:a16="http://schemas.microsoft.com/office/drawing/2014/main" id="{5969C61C-7997-B531-BE7E-168C59C56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78388"/>
            <a:ext cx="139541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5984CCF3-30C1-5740-4A4B-74AA037C407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2D64529-2630-4EB2-99A4-DC329A554908}" type="slidenum">
              <a:rPr lang="en-US" altLang="en-US" i="0" smtClean="0">
                <a:latin typeface="Arial" panose="020B0604020202020204" pitchFamily="34" charset="0"/>
              </a:rPr>
              <a:pPr/>
              <a:t>13</a:t>
            </a:fld>
            <a:endParaRPr lang="en-US" altLang="en-US" i="0">
              <a:latin typeface="Arial" panose="020B0604020202020204" pitchFamily="34" charset="0"/>
            </a:endParaRPr>
          </a:p>
        </p:txBody>
      </p:sp>
      <p:sp>
        <p:nvSpPr>
          <p:cNvPr id="31747" name="Text Box 2">
            <a:extLst>
              <a:ext uri="{FF2B5EF4-FFF2-40B4-BE49-F238E27FC236}">
                <a16:creationId xmlns:a16="http://schemas.microsoft.com/office/drawing/2014/main" id="{1BCFC3EE-AEC0-C6F6-B2B4-BE7636CC0A75}"/>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2.5</a:t>
            </a:r>
            <a:endParaRPr lang="en-US" altLang="en-US" sz="2000">
              <a:solidFill>
                <a:schemeClr val="bg1"/>
              </a:solidFill>
            </a:endParaRPr>
          </a:p>
        </p:txBody>
      </p:sp>
      <p:sp>
        <p:nvSpPr>
          <p:cNvPr id="31748" name="Rectangle 3">
            <a:extLst>
              <a:ext uri="{FF2B5EF4-FFF2-40B4-BE49-F238E27FC236}">
                <a16:creationId xmlns:a16="http://schemas.microsoft.com/office/drawing/2014/main" id="{57CD657F-7B85-377D-68CE-9D599939AF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49" name="Rectangle 4">
            <a:extLst>
              <a:ext uri="{FF2B5EF4-FFF2-40B4-BE49-F238E27FC236}">
                <a16:creationId xmlns:a16="http://schemas.microsoft.com/office/drawing/2014/main" id="{9FC770F7-1E84-4FCA-91E1-C61C64F117B8}"/>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0" name="Rectangle 5">
            <a:extLst>
              <a:ext uri="{FF2B5EF4-FFF2-40B4-BE49-F238E27FC236}">
                <a16:creationId xmlns:a16="http://schemas.microsoft.com/office/drawing/2014/main" id="{399B3E6B-1950-CFAB-D0AE-6FA1EF051B2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1" name="Rectangle 6">
            <a:extLst>
              <a:ext uri="{FF2B5EF4-FFF2-40B4-BE49-F238E27FC236}">
                <a16:creationId xmlns:a16="http://schemas.microsoft.com/office/drawing/2014/main" id="{4B925B39-71A9-BF97-AB94-91774EFDF78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2" name="Rectangle 7">
            <a:extLst>
              <a:ext uri="{FF2B5EF4-FFF2-40B4-BE49-F238E27FC236}">
                <a16:creationId xmlns:a16="http://schemas.microsoft.com/office/drawing/2014/main" id="{C42640CA-C383-5E72-8988-D551A3CEF25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3" name="Rectangle 8">
            <a:extLst>
              <a:ext uri="{FF2B5EF4-FFF2-40B4-BE49-F238E27FC236}">
                <a16:creationId xmlns:a16="http://schemas.microsoft.com/office/drawing/2014/main" id="{1C04A24C-2A2F-3423-27DF-D48DFCF6AD5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4" name="Rectangle 9">
            <a:extLst>
              <a:ext uri="{FF2B5EF4-FFF2-40B4-BE49-F238E27FC236}">
                <a16:creationId xmlns:a16="http://schemas.microsoft.com/office/drawing/2014/main" id="{D7790A36-382A-AA81-511B-448932DA43C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1755" name="Text Box 10">
            <a:extLst>
              <a:ext uri="{FF2B5EF4-FFF2-40B4-BE49-F238E27FC236}">
                <a16:creationId xmlns:a16="http://schemas.microsoft.com/office/drawing/2014/main" id="{F7919825-7CA4-564E-4A4C-C63AA282F11F}"/>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1756" name="Picture 17">
            <a:extLst>
              <a:ext uri="{FF2B5EF4-FFF2-40B4-BE49-F238E27FC236}">
                <a16:creationId xmlns:a16="http://schemas.microsoft.com/office/drawing/2014/main" id="{3550AEE0-0C4B-72DE-3699-D1AD0AE2C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965325"/>
            <a:ext cx="82629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7" name="Picture 18">
            <a:extLst>
              <a:ext uri="{FF2B5EF4-FFF2-40B4-BE49-F238E27FC236}">
                <a16:creationId xmlns:a16="http://schemas.microsoft.com/office/drawing/2014/main" id="{992C08DB-02BA-2417-8CE3-0B1C3B92D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81338"/>
            <a:ext cx="8994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D23BCA95-11B2-7116-DD44-C08C1C3A88A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4A594FC-DEFE-4F38-9BE2-8C8A41F53CBC}" type="slidenum">
              <a:rPr lang="en-US" altLang="en-US" i="0" smtClean="0">
                <a:latin typeface="Arial" panose="020B0604020202020204" pitchFamily="34" charset="0"/>
              </a:rPr>
              <a:pPr/>
              <a:t>14</a:t>
            </a:fld>
            <a:endParaRPr lang="en-US" altLang="en-US" i="0">
              <a:latin typeface="Arial" panose="020B0604020202020204" pitchFamily="34" charset="0"/>
            </a:endParaRPr>
          </a:p>
        </p:txBody>
      </p:sp>
      <p:sp>
        <p:nvSpPr>
          <p:cNvPr id="33795" name="Text Box 2">
            <a:extLst>
              <a:ext uri="{FF2B5EF4-FFF2-40B4-BE49-F238E27FC236}">
                <a16:creationId xmlns:a16="http://schemas.microsoft.com/office/drawing/2014/main" id="{8B11298F-0D20-2691-EE4B-E0E07CD3CFA2}"/>
              </a:ext>
            </a:extLst>
          </p:cNvPr>
          <p:cNvSpPr txBox="1">
            <a:spLocks noChangeArrowheads="1"/>
          </p:cNvSpPr>
          <p:nvPr/>
        </p:nvSpPr>
        <p:spPr bwMode="auto">
          <a:xfrm>
            <a:off x="1143000" y="533400"/>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Properties</a:t>
            </a:r>
            <a:endParaRPr lang="en-US" altLang="en-US" sz="2000"/>
          </a:p>
        </p:txBody>
      </p:sp>
      <p:sp>
        <p:nvSpPr>
          <p:cNvPr id="33796" name="Rectangle 3">
            <a:extLst>
              <a:ext uri="{FF2B5EF4-FFF2-40B4-BE49-F238E27FC236}">
                <a16:creationId xmlns:a16="http://schemas.microsoft.com/office/drawing/2014/main" id="{38916262-1728-F644-0FAC-64AF7CB9F82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7" name="Rectangle 4">
            <a:extLst>
              <a:ext uri="{FF2B5EF4-FFF2-40B4-BE49-F238E27FC236}">
                <a16:creationId xmlns:a16="http://schemas.microsoft.com/office/drawing/2014/main" id="{CC63673C-BA27-0467-CD52-6A3F2540683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8" name="Rectangle 5">
            <a:extLst>
              <a:ext uri="{FF2B5EF4-FFF2-40B4-BE49-F238E27FC236}">
                <a16:creationId xmlns:a16="http://schemas.microsoft.com/office/drawing/2014/main" id="{3D685982-1F04-CB18-64BC-A4A05621806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799" name="Rectangle 6">
            <a:extLst>
              <a:ext uri="{FF2B5EF4-FFF2-40B4-BE49-F238E27FC236}">
                <a16:creationId xmlns:a16="http://schemas.microsoft.com/office/drawing/2014/main" id="{B2B729E6-D6C2-BF16-793F-58EC8FA1D43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0" name="Rectangle 7">
            <a:extLst>
              <a:ext uri="{FF2B5EF4-FFF2-40B4-BE49-F238E27FC236}">
                <a16:creationId xmlns:a16="http://schemas.microsoft.com/office/drawing/2014/main" id="{ECF28EC6-8DCB-96EF-197A-CD3C991FC9B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1" name="Rectangle 8">
            <a:extLst>
              <a:ext uri="{FF2B5EF4-FFF2-40B4-BE49-F238E27FC236}">
                <a16:creationId xmlns:a16="http://schemas.microsoft.com/office/drawing/2014/main" id="{68F26C85-877B-27D8-D773-2BA9CF6A801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2" name="Rectangle 9">
            <a:extLst>
              <a:ext uri="{FF2B5EF4-FFF2-40B4-BE49-F238E27FC236}">
                <a16:creationId xmlns:a16="http://schemas.microsoft.com/office/drawing/2014/main" id="{DA548349-8788-A35F-FA0E-A02E88AEBF9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3803" name="Text Box 10">
            <a:extLst>
              <a:ext uri="{FF2B5EF4-FFF2-40B4-BE49-F238E27FC236}">
                <a16:creationId xmlns:a16="http://schemas.microsoft.com/office/drawing/2014/main" id="{E38CE47A-0FDC-AA00-6FE3-8F77461AD59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33804" name="Line 16">
            <a:extLst>
              <a:ext uri="{FF2B5EF4-FFF2-40B4-BE49-F238E27FC236}">
                <a16:creationId xmlns:a16="http://schemas.microsoft.com/office/drawing/2014/main" id="{0C97C4F0-26E7-105D-FAF2-CB64648C72B8}"/>
              </a:ext>
            </a:extLst>
          </p:cNvPr>
          <p:cNvSpPr>
            <a:spLocks noChangeShapeType="1"/>
          </p:cNvSpPr>
          <p:nvPr/>
        </p:nvSpPr>
        <p:spPr bwMode="auto">
          <a:xfrm>
            <a:off x="457200" y="1295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Line 17">
            <a:extLst>
              <a:ext uri="{FF2B5EF4-FFF2-40B4-BE49-F238E27FC236}">
                <a16:creationId xmlns:a16="http://schemas.microsoft.com/office/drawing/2014/main" id="{42975917-DE93-634D-1E5E-79063400CAB3}"/>
              </a:ext>
            </a:extLst>
          </p:cNvPr>
          <p:cNvSpPr>
            <a:spLocks noChangeShapeType="1"/>
          </p:cNvSpPr>
          <p:nvPr/>
        </p:nvSpPr>
        <p:spPr bwMode="auto">
          <a:xfrm>
            <a:off x="458788" y="5943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Rectangle 18">
            <a:extLst>
              <a:ext uri="{FF2B5EF4-FFF2-40B4-BE49-F238E27FC236}">
                <a16:creationId xmlns:a16="http://schemas.microsoft.com/office/drawing/2014/main" id="{BC55A3BE-94EB-608D-4D67-BE05F7CA9C7C}"/>
              </a:ext>
            </a:extLst>
          </p:cNvPr>
          <p:cNvSpPr>
            <a:spLocks noChangeArrowheads="1"/>
          </p:cNvSpPr>
          <p:nvPr/>
        </p:nvSpPr>
        <p:spPr bwMode="auto">
          <a:xfrm>
            <a:off x="518435" y="1431871"/>
            <a:ext cx="8077200" cy="452431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b="0" dirty="0">
                <a:latin typeface="Arial" panose="020B0604020202020204" pitchFamily="34" charset="0"/>
              </a:rPr>
              <a:t>Property 1: if a|1, then a = ±1.</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2: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b|a</a:t>
            </a:r>
            <a:r>
              <a:rPr lang="en-US" altLang="en-US" sz="3200" b="0" dirty="0">
                <a:latin typeface="Arial" panose="020B0604020202020204" pitchFamily="34" charset="0"/>
              </a:rPr>
              <a:t>, then a = ±b.</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3: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b|c</a:t>
            </a:r>
            <a:r>
              <a:rPr lang="en-US" altLang="en-US" sz="3200" b="0" dirty="0">
                <a:latin typeface="Arial" panose="020B0604020202020204" pitchFamily="34" charset="0"/>
              </a:rPr>
              <a:t>, then </a:t>
            </a:r>
            <a:r>
              <a:rPr lang="en-US" altLang="en-US" sz="3200" b="0" dirty="0" err="1">
                <a:latin typeface="Arial" panose="020B0604020202020204" pitchFamily="34" charset="0"/>
              </a:rPr>
              <a:t>a|c</a:t>
            </a:r>
            <a:r>
              <a:rPr lang="en-US" altLang="en-US" sz="3200" b="0" dirty="0">
                <a:latin typeface="Arial" panose="020B0604020202020204" pitchFamily="34" charset="0"/>
              </a:rPr>
              <a:t>.</a:t>
            </a:r>
            <a:br>
              <a:rPr lang="en-US" altLang="en-US" sz="3200" b="0" dirty="0">
                <a:latin typeface="Arial" panose="020B0604020202020204" pitchFamily="34" charset="0"/>
              </a:rPr>
            </a:br>
            <a:endParaRPr lang="en-US" altLang="en-US" sz="3200" b="0" dirty="0">
              <a:latin typeface="Arial" panose="020B0604020202020204" pitchFamily="34" charset="0"/>
            </a:endParaRPr>
          </a:p>
          <a:p>
            <a:r>
              <a:rPr lang="en-US" altLang="en-US" sz="3200" b="0" dirty="0">
                <a:latin typeface="Arial" panose="020B0604020202020204" pitchFamily="34" charset="0"/>
              </a:rPr>
              <a:t>Property 4: if </a:t>
            </a:r>
            <a:r>
              <a:rPr lang="en-US" altLang="en-US" sz="3200" b="0" dirty="0" err="1">
                <a:latin typeface="Arial" panose="020B0604020202020204" pitchFamily="34" charset="0"/>
              </a:rPr>
              <a:t>a|b</a:t>
            </a:r>
            <a:r>
              <a:rPr lang="en-US" altLang="en-US" sz="3200" b="0" dirty="0">
                <a:latin typeface="Arial" panose="020B0604020202020204" pitchFamily="34" charset="0"/>
              </a:rPr>
              <a:t> and </a:t>
            </a:r>
            <a:r>
              <a:rPr lang="en-US" altLang="en-US" sz="3200" b="0" dirty="0" err="1">
                <a:latin typeface="Arial" panose="020B0604020202020204" pitchFamily="34" charset="0"/>
              </a:rPr>
              <a:t>a|c</a:t>
            </a:r>
            <a:r>
              <a:rPr lang="en-US" altLang="en-US" sz="3200" b="0" dirty="0">
                <a:latin typeface="Arial" panose="020B0604020202020204" pitchFamily="34" charset="0"/>
              </a:rPr>
              <a:t>, then </a:t>
            </a:r>
            <a:br>
              <a:rPr lang="en-US" altLang="en-US" sz="3200" b="0" dirty="0">
                <a:latin typeface="Arial" panose="020B0604020202020204" pitchFamily="34" charset="0"/>
              </a:rPr>
            </a:br>
            <a:r>
              <a:rPr lang="en-US" altLang="en-US" sz="3200" b="0" dirty="0">
                <a:latin typeface="Arial" panose="020B0604020202020204" pitchFamily="34" charset="0"/>
              </a:rPr>
              <a:t>                    a|(m × b + n × c), where m</a:t>
            </a:r>
            <a:br>
              <a:rPr lang="en-US" altLang="en-US" sz="3200" b="0" dirty="0">
                <a:latin typeface="Arial" panose="020B0604020202020204" pitchFamily="34" charset="0"/>
              </a:rPr>
            </a:br>
            <a:r>
              <a:rPr lang="en-US" altLang="en-US" sz="3200" b="0" dirty="0">
                <a:latin typeface="Arial" panose="020B0604020202020204" pitchFamily="34" charset="0"/>
              </a:rPr>
              <a:t>                    and n are arbitrary integers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48E2361B-867C-47AC-FE9D-DC3186E0400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7BDBEFC-1038-4B86-B421-CFD56C0CFDE9}" type="slidenum">
              <a:rPr lang="en-US" altLang="en-US" i="0" smtClean="0">
                <a:latin typeface="Arial" panose="020B0604020202020204" pitchFamily="34" charset="0"/>
              </a:rPr>
              <a:pPr/>
              <a:t>15</a:t>
            </a:fld>
            <a:endParaRPr lang="en-US" altLang="en-US" i="0">
              <a:latin typeface="Arial" panose="020B0604020202020204" pitchFamily="34" charset="0"/>
            </a:endParaRPr>
          </a:p>
        </p:txBody>
      </p:sp>
      <p:sp>
        <p:nvSpPr>
          <p:cNvPr id="35843" name="Text Box 2">
            <a:extLst>
              <a:ext uri="{FF2B5EF4-FFF2-40B4-BE49-F238E27FC236}">
                <a16:creationId xmlns:a16="http://schemas.microsoft.com/office/drawing/2014/main" id="{97D7193F-E67B-4A53-401A-3CB11494E33D}"/>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2.6</a:t>
            </a:r>
            <a:endParaRPr lang="en-US" altLang="en-US" sz="2000">
              <a:solidFill>
                <a:schemeClr val="bg1"/>
              </a:solidFill>
            </a:endParaRPr>
          </a:p>
        </p:txBody>
      </p:sp>
      <p:sp>
        <p:nvSpPr>
          <p:cNvPr id="35844" name="Rectangle 3">
            <a:extLst>
              <a:ext uri="{FF2B5EF4-FFF2-40B4-BE49-F238E27FC236}">
                <a16:creationId xmlns:a16="http://schemas.microsoft.com/office/drawing/2014/main" id="{0BE871E1-2CB3-ED4C-9869-753D0A56225F}"/>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5" name="Rectangle 4">
            <a:extLst>
              <a:ext uri="{FF2B5EF4-FFF2-40B4-BE49-F238E27FC236}">
                <a16:creationId xmlns:a16="http://schemas.microsoft.com/office/drawing/2014/main" id="{B22FE608-4857-FDBC-6931-34005B16B0F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6" name="Rectangle 5">
            <a:extLst>
              <a:ext uri="{FF2B5EF4-FFF2-40B4-BE49-F238E27FC236}">
                <a16:creationId xmlns:a16="http://schemas.microsoft.com/office/drawing/2014/main" id="{4C222795-6C24-A3F6-92B5-6FCC1EBDAF4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7" name="Rectangle 6">
            <a:extLst>
              <a:ext uri="{FF2B5EF4-FFF2-40B4-BE49-F238E27FC236}">
                <a16:creationId xmlns:a16="http://schemas.microsoft.com/office/drawing/2014/main" id="{0B1A70FC-3160-DD5F-820B-E228B4D0031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8" name="Rectangle 7">
            <a:extLst>
              <a:ext uri="{FF2B5EF4-FFF2-40B4-BE49-F238E27FC236}">
                <a16:creationId xmlns:a16="http://schemas.microsoft.com/office/drawing/2014/main" id="{4362A63A-6954-D0A4-2DA3-ED810A7D209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49" name="Rectangle 8">
            <a:extLst>
              <a:ext uri="{FF2B5EF4-FFF2-40B4-BE49-F238E27FC236}">
                <a16:creationId xmlns:a16="http://schemas.microsoft.com/office/drawing/2014/main" id="{766793C4-E0D2-5EBD-4833-BE39540C630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50" name="Rectangle 9">
            <a:extLst>
              <a:ext uri="{FF2B5EF4-FFF2-40B4-BE49-F238E27FC236}">
                <a16:creationId xmlns:a16="http://schemas.microsoft.com/office/drawing/2014/main" id="{F10985D3-3C32-B472-B3C6-C0A23F08998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5851" name="Text Box 10">
            <a:extLst>
              <a:ext uri="{FF2B5EF4-FFF2-40B4-BE49-F238E27FC236}">
                <a16:creationId xmlns:a16="http://schemas.microsoft.com/office/drawing/2014/main" id="{4184F436-2786-E786-22E9-4E0637D6DC95}"/>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5852" name="Picture 16">
            <a:extLst>
              <a:ext uri="{FF2B5EF4-FFF2-40B4-BE49-F238E27FC236}">
                <a16:creationId xmlns:a16="http://schemas.microsoft.com/office/drawing/2014/main" id="{585164B5-2411-5471-5171-99979EDB6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45989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17">
            <a:extLst>
              <a:ext uri="{FF2B5EF4-FFF2-40B4-BE49-F238E27FC236}">
                <a16:creationId xmlns:a16="http://schemas.microsoft.com/office/drawing/2014/main" id="{41799549-2706-CA26-1D8E-226CCD8C0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2286000"/>
            <a:ext cx="64420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18">
            <a:extLst>
              <a:ext uri="{FF2B5EF4-FFF2-40B4-BE49-F238E27FC236}">
                <a16:creationId xmlns:a16="http://schemas.microsoft.com/office/drawing/2014/main" id="{6D1232D3-E4EC-98D4-4A2E-0AA164A61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33800"/>
            <a:ext cx="43116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5" name="Picture 19">
            <a:extLst>
              <a:ext uri="{FF2B5EF4-FFF2-40B4-BE49-F238E27FC236}">
                <a16:creationId xmlns:a16="http://schemas.microsoft.com/office/drawing/2014/main" id="{5A6F98E9-6B34-E52E-01EC-CC793266CD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950" y="4691063"/>
            <a:ext cx="5607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6" name="Picture 20">
            <a:extLst>
              <a:ext uri="{FF2B5EF4-FFF2-40B4-BE49-F238E27FC236}">
                <a16:creationId xmlns:a16="http://schemas.microsoft.com/office/drawing/2014/main" id="{1FA6E04E-FBFC-5675-037E-C10003492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5360988"/>
            <a:ext cx="6700838"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16</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143000" y="0"/>
            <a:ext cx="596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solidFill>
                  <a:schemeClr val="tx2"/>
                </a:solidFill>
              </a:rPr>
              <a:t>Prime Numbers </a:t>
            </a:r>
            <a:r>
              <a:rPr lang="en-US" altLang="en-US" sz="3200" b="0" i="0" dirty="0">
                <a:solidFill>
                  <a:schemeClr val="tx2"/>
                </a:solidFill>
                <a:latin typeface="Arial" panose="020B0604020202020204" pitchFamily="34" charset="0"/>
              </a:rPr>
              <a:t>(</a:t>
            </a:r>
            <a:r>
              <a:rPr lang="en-US" sz="3200" b="0" i="0" dirty="0">
                <a:solidFill>
                  <a:schemeClr val="tx2"/>
                </a:solidFill>
              </a:rPr>
              <a:t>§2.4 </a:t>
            </a:r>
            <a:r>
              <a:rPr lang="en-US" altLang="en-US" sz="3200" b="0" i="0" dirty="0">
                <a:solidFill>
                  <a:schemeClr val="tx2"/>
                </a:solidFill>
                <a:latin typeface="Arial" panose="020B0604020202020204" pitchFamily="34" charset="0"/>
              </a:rPr>
              <a:t>Stallings) </a:t>
            </a:r>
            <a:endParaRPr lang="en-US" altLang="en-US" sz="3200" dirty="0">
              <a:solidFill>
                <a:schemeClr val="tx2"/>
              </a:solidFill>
            </a:endParaRPr>
          </a:p>
        </p:txBody>
      </p:sp>
      <p:sp>
        <p:nvSpPr>
          <p:cNvPr id="3" name="TextBox 2">
            <a:extLst>
              <a:ext uri="{FF2B5EF4-FFF2-40B4-BE49-F238E27FC236}">
                <a16:creationId xmlns:a16="http://schemas.microsoft.com/office/drawing/2014/main" id="{5BA82B0C-3518-9013-74D6-F465D60BDADD}"/>
              </a:ext>
            </a:extLst>
          </p:cNvPr>
          <p:cNvSpPr txBox="1"/>
          <p:nvPr/>
        </p:nvSpPr>
        <p:spPr>
          <a:xfrm>
            <a:off x="393254" y="1182546"/>
            <a:ext cx="6845746" cy="523220"/>
          </a:xfrm>
          <a:prstGeom prst="rect">
            <a:avLst/>
          </a:prstGeom>
          <a:noFill/>
        </p:spPr>
        <p:txBody>
          <a:bodyPr wrap="square">
            <a:spAutoFit/>
          </a:bodyPr>
          <a:lstStyle/>
          <a:p>
            <a:r>
              <a:rPr lang="en-US" altLang="en-US" sz="2800" b="0" i="0" dirty="0">
                <a:latin typeface="Arial" panose="020B0604020202020204" pitchFamily="34" charset="0"/>
              </a:rPr>
              <a:t>What is a prime number?   </a:t>
            </a:r>
            <a:endParaRPr lang="en-US" sz="2800" dirty="0"/>
          </a:p>
        </p:txBody>
      </p:sp>
    </p:spTree>
    <p:extLst>
      <p:ext uri="{BB962C8B-B14F-4D97-AF65-F5344CB8AC3E}">
        <p14:creationId xmlns:p14="http://schemas.microsoft.com/office/powerpoint/2010/main" val="265421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17</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095376" y="-19625"/>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solidFill>
                  <a:schemeClr val="tx2"/>
                </a:solidFill>
              </a:rPr>
              <a:t>Prime Numbers </a:t>
            </a:r>
            <a:r>
              <a:rPr lang="en-US" altLang="en-US" sz="3200" b="0" i="0" dirty="0">
                <a:solidFill>
                  <a:schemeClr val="tx2"/>
                </a:solidFill>
                <a:latin typeface="Arial" panose="020B0604020202020204" pitchFamily="34" charset="0"/>
              </a:rPr>
              <a:t>(</a:t>
            </a:r>
            <a:r>
              <a:rPr lang="en-US" sz="3200" b="0" i="0" dirty="0">
                <a:solidFill>
                  <a:schemeClr val="tx2"/>
                </a:solidFill>
              </a:rPr>
              <a:t>§2.4 </a:t>
            </a:r>
            <a:r>
              <a:rPr lang="en-US" altLang="en-US" sz="3200" b="0" i="0" dirty="0">
                <a:solidFill>
                  <a:schemeClr val="tx2"/>
                </a:solidFill>
                <a:latin typeface="Arial" panose="020B0604020202020204" pitchFamily="34" charset="0"/>
              </a:rPr>
              <a:t>Stallings) </a:t>
            </a:r>
            <a:endParaRPr lang="en-US" altLang="en-US" sz="3200" dirty="0">
              <a:solidFill>
                <a:schemeClr val="tx2"/>
              </a:solidFill>
            </a:endParaRPr>
          </a:p>
        </p:txBody>
      </p:sp>
      <p:sp>
        <p:nvSpPr>
          <p:cNvPr id="37900" name="Line 14">
            <a:extLst>
              <a:ext uri="{FF2B5EF4-FFF2-40B4-BE49-F238E27FC236}">
                <a16:creationId xmlns:a16="http://schemas.microsoft.com/office/drawing/2014/main" id="{DA78D130-6BA5-6165-5C78-3F3C259BEB0B}"/>
              </a:ext>
            </a:extLst>
          </p:cNvPr>
          <p:cNvSpPr>
            <a:spLocks noChangeShapeType="1"/>
          </p:cNvSpPr>
          <p:nvPr/>
        </p:nvSpPr>
        <p:spPr bwMode="auto">
          <a:xfrm>
            <a:off x="4572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B1ADD648-CA5B-DF03-406C-59C0C20DE031}"/>
              </a:ext>
            </a:extLst>
          </p:cNvPr>
          <p:cNvSpPr>
            <a:spLocks noChangeShapeType="1"/>
          </p:cNvSpPr>
          <p:nvPr/>
        </p:nvSpPr>
        <p:spPr bwMode="auto">
          <a:xfrm>
            <a:off x="490538" y="4114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7A1C0878-BCFA-FDC1-8215-15A31F57372C}"/>
              </a:ext>
            </a:extLst>
          </p:cNvPr>
          <p:cNvSpPr>
            <a:spLocks noChangeArrowheads="1"/>
          </p:cNvSpPr>
          <p:nvPr/>
        </p:nvSpPr>
        <p:spPr bwMode="auto">
          <a:xfrm>
            <a:off x="495300" y="2454275"/>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b="0" i="0" dirty="0">
                <a:latin typeface="Arial" panose="020B0604020202020204" pitchFamily="34" charset="0"/>
              </a:rPr>
              <a:t>An integer </a:t>
            </a:r>
            <a:r>
              <a:rPr lang="en-US" altLang="en-US" sz="3200" b="0" dirty="0">
                <a:latin typeface="Arial" panose="020B0604020202020204" pitchFamily="34" charset="0"/>
              </a:rPr>
              <a:t>p</a:t>
            </a:r>
            <a:r>
              <a:rPr lang="en-US" altLang="en-US" sz="3200" b="0" i="0" dirty="0">
                <a:latin typeface="Arial" panose="020B0604020202020204" pitchFamily="34" charset="0"/>
              </a:rPr>
              <a:t> &gt; 1 is called a </a:t>
            </a:r>
            <a:r>
              <a:rPr lang="en-US" altLang="en-US" sz="3200" b="0" dirty="0">
                <a:latin typeface="Arial" panose="020B0604020202020204" pitchFamily="34" charset="0"/>
              </a:rPr>
              <a:t>prime </a:t>
            </a:r>
            <a:r>
              <a:rPr lang="en-US" altLang="en-US" sz="3200" b="0" i="0" dirty="0">
                <a:latin typeface="Arial" panose="020B0604020202020204" pitchFamily="34" charset="0"/>
              </a:rPr>
              <a:t>if it has exactly two positive divisors, 1 and </a:t>
            </a:r>
            <a:r>
              <a:rPr lang="en-US" altLang="en-US" sz="3200" b="0" dirty="0">
                <a:latin typeface="Arial" panose="020B0604020202020204" pitchFamily="34" charset="0"/>
              </a:rPr>
              <a:t>n </a:t>
            </a:r>
            <a:r>
              <a:rPr lang="en-US" altLang="en-US" sz="3200" b="0" i="0" dirty="0">
                <a:latin typeface="Arial" panose="020B0604020202020204" pitchFamily="34" charset="0"/>
              </a:rPr>
              <a:t>itself.</a:t>
            </a:r>
          </a:p>
          <a:p>
            <a:r>
              <a:rPr lang="en-US" altLang="en-US" sz="3200" b="0" i="0" dirty="0">
                <a:latin typeface="Arial" panose="020B0604020202020204" pitchFamily="34" charset="0"/>
              </a:rPr>
              <a:t>If </a:t>
            </a:r>
            <a:r>
              <a:rPr lang="en-US" altLang="en-US" sz="3200" b="0" dirty="0">
                <a:latin typeface="Arial" panose="020B0604020202020204" pitchFamily="34" charset="0"/>
              </a:rPr>
              <a:t>n</a:t>
            </a:r>
            <a:r>
              <a:rPr lang="en-US" altLang="en-US" sz="3200" b="0" i="0" dirty="0">
                <a:latin typeface="Arial" panose="020B0604020202020204" pitchFamily="34" charset="0"/>
              </a:rPr>
              <a:t> &gt; 1 is called </a:t>
            </a:r>
            <a:r>
              <a:rPr lang="en-US" altLang="en-US" sz="3200" b="0" dirty="0">
                <a:latin typeface="Arial" panose="020B0604020202020204" pitchFamily="34" charset="0"/>
              </a:rPr>
              <a:t>composite </a:t>
            </a:r>
            <a:r>
              <a:rPr lang="en-US" altLang="en-US" sz="3200" b="0" i="0" dirty="0">
                <a:latin typeface="Arial" panose="020B0604020202020204" pitchFamily="34" charset="0"/>
              </a:rPr>
              <a:t>if it is not prime. </a:t>
            </a:r>
          </a:p>
        </p:txBody>
      </p:sp>
      <p:sp>
        <p:nvSpPr>
          <p:cNvPr id="3" name="TextBox 2">
            <a:extLst>
              <a:ext uri="{FF2B5EF4-FFF2-40B4-BE49-F238E27FC236}">
                <a16:creationId xmlns:a16="http://schemas.microsoft.com/office/drawing/2014/main" id="{5BA82B0C-3518-9013-74D6-F465D60BDADD}"/>
              </a:ext>
            </a:extLst>
          </p:cNvPr>
          <p:cNvSpPr txBox="1"/>
          <p:nvPr/>
        </p:nvSpPr>
        <p:spPr>
          <a:xfrm>
            <a:off x="376114" y="1713567"/>
            <a:ext cx="4577136" cy="523220"/>
          </a:xfrm>
          <a:prstGeom prst="rect">
            <a:avLst/>
          </a:prstGeom>
          <a:noFill/>
        </p:spPr>
        <p:txBody>
          <a:bodyPr wrap="square">
            <a:spAutoFit/>
          </a:bodyPr>
          <a:lstStyle/>
          <a:p>
            <a:r>
              <a:rPr lang="en-US" altLang="en-US" sz="2800" b="0" i="0" dirty="0">
                <a:latin typeface="Arial" panose="020B0604020202020204" pitchFamily="34" charset="0"/>
              </a:rPr>
              <a:t>Definition:</a:t>
            </a:r>
            <a:endParaRPr lang="en-US" sz="2800" dirty="0"/>
          </a:p>
        </p:txBody>
      </p:sp>
    </p:spTree>
    <p:extLst>
      <p:ext uri="{BB962C8B-B14F-4D97-AF65-F5344CB8AC3E}">
        <p14:creationId xmlns:p14="http://schemas.microsoft.com/office/powerpoint/2010/main" val="245280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DDF5239-83C7-238D-B128-046415963E9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18</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329FD62E-7877-F03B-4794-9941E7A83D30}"/>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5CDC5CC8-A0CD-7C7E-C4BE-C81119605F2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2188336-3155-7204-F9F5-B05623AC301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46179A8F-C4CF-7ACB-B660-AEE65FA9FC2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B7AE3D2D-8021-8628-560B-60F0AA80924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4F86C2B4-E9DE-CB50-FA0E-E7573122B82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227B8FFD-67E8-78CE-255F-EE387D556B8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D70CB1D7-B2B4-3F20-4F51-6694E085ECE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01F53A21-4E3B-2B80-1862-7174F8A0E21F}"/>
              </a:ext>
            </a:extLst>
          </p:cNvPr>
          <p:cNvSpPr txBox="1">
            <a:spLocks noChangeArrowheads="1"/>
          </p:cNvSpPr>
          <p:nvPr/>
        </p:nvSpPr>
        <p:spPr bwMode="auto">
          <a:xfrm>
            <a:off x="1143000" y="0"/>
            <a:ext cx="19623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t>Continued</a:t>
            </a:r>
          </a:p>
        </p:txBody>
      </p:sp>
      <p:sp>
        <p:nvSpPr>
          <p:cNvPr id="37900" name="Line 14">
            <a:extLst>
              <a:ext uri="{FF2B5EF4-FFF2-40B4-BE49-F238E27FC236}">
                <a16:creationId xmlns:a16="http://schemas.microsoft.com/office/drawing/2014/main" id="{DA78D130-6BA5-6165-5C78-3F3C259BEB0B}"/>
              </a:ext>
            </a:extLst>
          </p:cNvPr>
          <p:cNvSpPr>
            <a:spLocks noChangeShapeType="1"/>
          </p:cNvSpPr>
          <p:nvPr/>
        </p:nvSpPr>
        <p:spPr bwMode="auto">
          <a:xfrm>
            <a:off x="446088" y="1944718"/>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B1ADD648-CA5B-DF03-406C-59C0C20DE031}"/>
              </a:ext>
            </a:extLst>
          </p:cNvPr>
          <p:cNvSpPr>
            <a:spLocks noChangeShapeType="1"/>
          </p:cNvSpPr>
          <p:nvPr/>
        </p:nvSpPr>
        <p:spPr bwMode="auto">
          <a:xfrm>
            <a:off x="461498"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7A1C0878-BCFA-FDC1-8215-15A31F57372C}"/>
              </a:ext>
            </a:extLst>
          </p:cNvPr>
          <p:cNvSpPr>
            <a:spLocks noChangeArrowheads="1"/>
          </p:cNvSpPr>
          <p:nvPr/>
        </p:nvSpPr>
        <p:spPr bwMode="auto">
          <a:xfrm>
            <a:off x="484188" y="2036793"/>
            <a:ext cx="8077200" cy="138499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dirty="0">
                <a:latin typeface="Arial" panose="020B0604020202020204" pitchFamily="34" charset="0"/>
              </a:rPr>
              <a:t>The Fundamental Theorem of Arithmetic: </a:t>
            </a:r>
            <a:r>
              <a:rPr lang="en-US" altLang="en-US" sz="2800" b="0" dirty="0">
                <a:latin typeface="Arial" panose="020B0604020202020204" pitchFamily="34" charset="0"/>
              </a:rPr>
              <a:t>Every integer n &gt; 1 is either a prime or can be written uniquely as a product of primes.</a:t>
            </a:r>
            <a:endParaRPr lang="en-US" altLang="en-US" sz="3200" b="0" dirty="0">
              <a:latin typeface="Arial" panose="020B0604020202020204" pitchFamily="34" charset="0"/>
            </a:endParaRPr>
          </a:p>
        </p:txBody>
      </p:sp>
      <p:grpSp>
        <p:nvGrpSpPr>
          <p:cNvPr id="37903" name="Group 17">
            <a:extLst>
              <a:ext uri="{FF2B5EF4-FFF2-40B4-BE49-F238E27FC236}">
                <a16:creationId xmlns:a16="http://schemas.microsoft.com/office/drawing/2014/main" id="{A858891E-8644-3AD8-EB2B-1A8CC070D9E7}"/>
              </a:ext>
            </a:extLst>
          </p:cNvPr>
          <p:cNvGrpSpPr>
            <a:grpSpLocks/>
          </p:cNvGrpSpPr>
          <p:nvPr/>
        </p:nvGrpSpPr>
        <p:grpSpPr bwMode="auto">
          <a:xfrm>
            <a:off x="446088" y="1301781"/>
            <a:ext cx="1143000" cy="566737"/>
            <a:chOff x="1200" y="1248"/>
            <a:chExt cx="720" cy="357"/>
          </a:xfrm>
        </p:grpSpPr>
        <p:pic>
          <p:nvPicPr>
            <p:cNvPr id="37904" name="Picture 18">
              <a:extLst>
                <a:ext uri="{FF2B5EF4-FFF2-40B4-BE49-F238E27FC236}">
                  <a16:creationId xmlns:a16="http://schemas.microsoft.com/office/drawing/2014/main" id="{FDCCBAC2-09EB-76DE-5515-EFE01F531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5" name="Text Box 19">
              <a:extLst>
                <a:ext uri="{FF2B5EF4-FFF2-40B4-BE49-F238E27FC236}">
                  <a16:creationId xmlns:a16="http://schemas.microsoft.com/office/drawing/2014/main" id="{5BB2AE8E-FC74-8CC4-580F-AED928917D4E}"/>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
        <p:nvSpPr>
          <p:cNvPr id="2" name="Text Box 17">
            <a:extLst>
              <a:ext uri="{FF2B5EF4-FFF2-40B4-BE49-F238E27FC236}">
                <a16:creationId xmlns:a16="http://schemas.microsoft.com/office/drawing/2014/main" id="{6948072A-337B-A607-86EF-B72F1402D9B8}"/>
              </a:ext>
            </a:extLst>
          </p:cNvPr>
          <p:cNvSpPr txBox="1">
            <a:spLocks noChangeArrowheads="1"/>
          </p:cNvSpPr>
          <p:nvPr/>
        </p:nvSpPr>
        <p:spPr bwMode="auto">
          <a:xfrm>
            <a:off x="461498" y="3684440"/>
            <a:ext cx="6977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Example:</a:t>
            </a:r>
            <a:br>
              <a:rPr lang="en-US" altLang="en-US" sz="2400" i="0" dirty="0">
                <a:solidFill>
                  <a:schemeClr val="folHlink"/>
                </a:solidFill>
              </a:rPr>
            </a:br>
            <a:r>
              <a:rPr lang="en-US" altLang="en-US" sz="2400" i="0" dirty="0"/>
              <a:t>Find the prime factorization of n = 54 and 300</a:t>
            </a:r>
          </a:p>
          <a:p>
            <a:r>
              <a:rPr lang="en-US" altLang="en-US" sz="2400" i="0" dirty="0"/>
              <a:t> </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CAEDB-B323-2706-36C5-D6A7E661F3A4}"/>
            </a:ext>
          </a:extLst>
        </p:cNvPr>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832C44E3-0B80-747A-3CED-BEB161962F6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73893E0-DA0D-4530-BCA3-18CAA1162DBA}" type="slidenum">
              <a:rPr lang="en-US" altLang="en-US" i="0" smtClean="0">
                <a:latin typeface="Arial" panose="020B0604020202020204" pitchFamily="34" charset="0"/>
              </a:rPr>
              <a:pPr/>
              <a:t>19</a:t>
            </a:fld>
            <a:endParaRPr lang="en-US" altLang="en-US" i="0">
              <a:latin typeface="Arial" panose="020B0604020202020204" pitchFamily="34" charset="0"/>
            </a:endParaRPr>
          </a:p>
        </p:txBody>
      </p:sp>
      <p:sp>
        <p:nvSpPr>
          <p:cNvPr id="37891" name="Text Box 2">
            <a:extLst>
              <a:ext uri="{FF2B5EF4-FFF2-40B4-BE49-F238E27FC236}">
                <a16:creationId xmlns:a16="http://schemas.microsoft.com/office/drawing/2014/main" id="{BED049B6-C8A6-70BF-5086-17A6223B2F57}"/>
              </a:ext>
            </a:extLst>
          </p:cNvPr>
          <p:cNvSpPr txBox="1">
            <a:spLocks noChangeArrowheads="1"/>
          </p:cNvSpPr>
          <p:nvPr/>
        </p:nvSpPr>
        <p:spPr bwMode="auto">
          <a:xfrm>
            <a:off x="1143000" y="58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sz="2000"/>
          </a:p>
        </p:txBody>
      </p:sp>
      <p:sp>
        <p:nvSpPr>
          <p:cNvPr id="37892" name="Rectangle 3">
            <a:extLst>
              <a:ext uri="{FF2B5EF4-FFF2-40B4-BE49-F238E27FC236}">
                <a16:creationId xmlns:a16="http://schemas.microsoft.com/office/drawing/2014/main" id="{BCE1FB0F-CFCC-FC6A-55E8-9819213FA60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3" name="Rectangle 4">
            <a:extLst>
              <a:ext uri="{FF2B5EF4-FFF2-40B4-BE49-F238E27FC236}">
                <a16:creationId xmlns:a16="http://schemas.microsoft.com/office/drawing/2014/main" id="{D4649A21-1305-ED46-345C-6BC2511C4A3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4" name="Rectangle 5">
            <a:extLst>
              <a:ext uri="{FF2B5EF4-FFF2-40B4-BE49-F238E27FC236}">
                <a16:creationId xmlns:a16="http://schemas.microsoft.com/office/drawing/2014/main" id="{CA44E31E-6396-3F95-4A7C-49D5FB3B201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5" name="Rectangle 6">
            <a:extLst>
              <a:ext uri="{FF2B5EF4-FFF2-40B4-BE49-F238E27FC236}">
                <a16:creationId xmlns:a16="http://schemas.microsoft.com/office/drawing/2014/main" id="{CADF7BDE-C057-3876-242C-0180DB07605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6" name="Rectangle 7">
            <a:extLst>
              <a:ext uri="{FF2B5EF4-FFF2-40B4-BE49-F238E27FC236}">
                <a16:creationId xmlns:a16="http://schemas.microsoft.com/office/drawing/2014/main" id="{FD6BDB2D-C553-06A0-17BA-57390148715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7" name="Rectangle 8">
            <a:extLst>
              <a:ext uri="{FF2B5EF4-FFF2-40B4-BE49-F238E27FC236}">
                <a16:creationId xmlns:a16="http://schemas.microsoft.com/office/drawing/2014/main" id="{6EC7971B-AC24-CC48-720B-2153547D1B2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8" name="Rectangle 9">
            <a:extLst>
              <a:ext uri="{FF2B5EF4-FFF2-40B4-BE49-F238E27FC236}">
                <a16:creationId xmlns:a16="http://schemas.microsoft.com/office/drawing/2014/main" id="{E47BC9EB-FF1E-7471-FECA-4DC3910D740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7899" name="Text Box 10">
            <a:extLst>
              <a:ext uri="{FF2B5EF4-FFF2-40B4-BE49-F238E27FC236}">
                <a16:creationId xmlns:a16="http://schemas.microsoft.com/office/drawing/2014/main" id="{4E5D8592-1F84-F409-79A1-9A50173222EF}"/>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t>2.1.4   Continued</a:t>
            </a:r>
          </a:p>
        </p:txBody>
      </p:sp>
      <p:sp>
        <p:nvSpPr>
          <p:cNvPr id="37900" name="Line 14">
            <a:extLst>
              <a:ext uri="{FF2B5EF4-FFF2-40B4-BE49-F238E27FC236}">
                <a16:creationId xmlns:a16="http://schemas.microsoft.com/office/drawing/2014/main" id="{CF7A23C1-D1D2-855C-D520-E5319AB2091D}"/>
              </a:ext>
            </a:extLst>
          </p:cNvPr>
          <p:cNvSpPr>
            <a:spLocks noChangeShapeType="1"/>
          </p:cNvSpPr>
          <p:nvPr/>
        </p:nvSpPr>
        <p:spPr bwMode="auto">
          <a:xfrm>
            <a:off x="4572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5">
            <a:extLst>
              <a:ext uri="{FF2B5EF4-FFF2-40B4-BE49-F238E27FC236}">
                <a16:creationId xmlns:a16="http://schemas.microsoft.com/office/drawing/2014/main" id="{3179C8B1-ABB1-3B35-82F2-866C22EB7A4A}"/>
              </a:ext>
            </a:extLst>
          </p:cNvPr>
          <p:cNvSpPr>
            <a:spLocks noChangeShapeType="1"/>
          </p:cNvSpPr>
          <p:nvPr/>
        </p:nvSpPr>
        <p:spPr bwMode="auto">
          <a:xfrm>
            <a:off x="457200" y="5562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Rectangle 16">
            <a:extLst>
              <a:ext uri="{FF2B5EF4-FFF2-40B4-BE49-F238E27FC236}">
                <a16:creationId xmlns:a16="http://schemas.microsoft.com/office/drawing/2014/main" id="{DDAAE5C4-8C97-7C37-1C1D-5384024464BB}"/>
              </a:ext>
            </a:extLst>
          </p:cNvPr>
          <p:cNvSpPr>
            <a:spLocks noChangeArrowheads="1"/>
          </p:cNvSpPr>
          <p:nvPr/>
        </p:nvSpPr>
        <p:spPr bwMode="auto">
          <a:xfrm>
            <a:off x="495300" y="2454275"/>
            <a:ext cx="8077200" cy="304698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dirty="0">
                <a:latin typeface="Arial" panose="020B0604020202020204" pitchFamily="34" charset="0"/>
              </a:rPr>
              <a:t>Fact 1: </a:t>
            </a:r>
            <a:r>
              <a:rPr lang="en-US" altLang="en-US" sz="3200" b="0" dirty="0">
                <a:latin typeface="Arial" panose="020B0604020202020204" pitchFamily="34" charset="0"/>
              </a:rPr>
              <a:t>The integer 1 has only one positive divisor, itself.</a:t>
            </a:r>
          </a:p>
          <a:p>
            <a:endParaRPr lang="en-US" altLang="en-US" sz="3200" dirty="0">
              <a:latin typeface="Arial" panose="020B0604020202020204" pitchFamily="34" charset="0"/>
            </a:endParaRPr>
          </a:p>
          <a:p>
            <a:r>
              <a:rPr lang="en-US" altLang="en-US" sz="3200" dirty="0">
                <a:latin typeface="Arial" panose="020B0604020202020204" pitchFamily="34" charset="0"/>
              </a:rPr>
              <a:t>Fact 2: </a:t>
            </a:r>
            <a:r>
              <a:rPr lang="en-US" altLang="en-US" sz="3200" b="0" dirty="0">
                <a:latin typeface="Arial" panose="020B0604020202020204" pitchFamily="34" charset="0"/>
              </a:rPr>
              <a:t>Any positive integer has at least </a:t>
            </a:r>
          </a:p>
          <a:p>
            <a:r>
              <a:rPr lang="en-US" altLang="en-US" sz="3200" b="0" dirty="0">
                <a:latin typeface="Arial" panose="020B0604020202020204" pitchFamily="34" charset="0"/>
              </a:rPr>
              <a:t>             two divisors, 1 and itself (but it</a:t>
            </a:r>
            <a:br>
              <a:rPr lang="en-US" altLang="en-US" sz="3200" b="0" dirty="0">
                <a:latin typeface="Arial" panose="020B0604020202020204" pitchFamily="34" charset="0"/>
              </a:rPr>
            </a:br>
            <a:r>
              <a:rPr lang="en-US" altLang="en-US" sz="3200" b="0" dirty="0">
                <a:latin typeface="Arial" panose="020B0604020202020204" pitchFamily="34" charset="0"/>
              </a:rPr>
              <a:t>             can have more).</a:t>
            </a:r>
          </a:p>
        </p:txBody>
      </p:sp>
      <p:grpSp>
        <p:nvGrpSpPr>
          <p:cNvPr id="37903" name="Group 17">
            <a:extLst>
              <a:ext uri="{FF2B5EF4-FFF2-40B4-BE49-F238E27FC236}">
                <a16:creationId xmlns:a16="http://schemas.microsoft.com/office/drawing/2014/main" id="{11C70BD0-64BE-89B3-11B5-CA28F8EBCB63}"/>
              </a:ext>
            </a:extLst>
          </p:cNvPr>
          <p:cNvGrpSpPr>
            <a:grpSpLocks/>
          </p:cNvGrpSpPr>
          <p:nvPr/>
        </p:nvGrpSpPr>
        <p:grpSpPr bwMode="auto">
          <a:xfrm>
            <a:off x="457200" y="1719263"/>
            <a:ext cx="1143000" cy="566737"/>
            <a:chOff x="1200" y="1248"/>
            <a:chExt cx="720" cy="357"/>
          </a:xfrm>
        </p:grpSpPr>
        <p:pic>
          <p:nvPicPr>
            <p:cNvPr id="37904" name="Picture 18">
              <a:extLst>
                <a:ext uri="{FF2B5EF4-FFF2-40B4-BE49-F238E27FC236}">
                  <a16:creationId xmlns:a16="http://schemas.microsoft.com/office/drawing/2014/main" id="{8A8BA60B-EDD1-1050-A458-68560FDE2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5" name="Text Box 19">
              <a:extLst>
                <a:ext uri="{FF2B5EF4-FFF2-40B4-BE49-F238E27FC236}">
                  <a16:creationId xmlns:a16="http://schemas.microsoft.com/office/drawing/2014/main" id="{FB69A3C8-300D-8603-76BD-99F5A2ED08B7}"/>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Tree>
    <p:extLst>
      <p:ext uri="{BB962C8B-B14F-4D97-AF65-F5344CB8AC3E}">
        <p14:creationId xmlns:p14="http://schemas.microsoft.com/office/powerpoint/2010/main" val="391598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a:extLst>
              <a:ext uri="{FF2B5EF4-FFF2-40B4-BE49-F238E27FC236}">
                <a16:creationId xmlns:a16="http://schemas.microsoft.com/office/drawing/2014/main" id="{AC437A2F-7AA5-FD40-F066-4731D990C53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1AA01B7-E9A1-4D89-BF4C-A8F2320C2A01}" type="slidenum">
              <a:rPr lang="en-US" altLang="en-US" i="0" smtClean="0">
                <a:latin typeface="Arial" panose="020B0604020202020204" pitchFamily="34" charset="0"/>
              </a:rPr>
              <a:pPr/>
              <a:t>2</a:t>
            </a:fld>
            <a:endParaRPr lang="en-US" altLang="en-US" i="0">
              <a:latin typeface="Arial" panose="020B0604020202020204" pitchFamily="34" charset="0"/>
            </a:endParaRPr>
          </a:p>
        </p:txBody>
      </p:sp>
      <p:sp>
        <p:nvSpPr>
          <p:cNvPr id="7171" name="Rectangle 2">
            <a:extLst>
              <a:ext uri="{FF2B5EF4-FFF2-40B4-BE49-F238E27FC236}">
                <a16:creationId xmlns:a16="http://schemas.microsoft.com/office/drawing/2014/main" id="{D1674F0A-38EA-9A45-CD6A-C4B8BBD32049}"/>
              </a:ext>
            </a:extLst>
          </p:cNvPr>
          <p:cNvSpPr>
            <a:spLocks noChangeArrowheads="1"/>
          </p:cNvSpPr>
          <p:nvPr/>
        </p:nvSpPr>
        <p:spPr bwMode="auto">
          <a:xfrm>
            <a:off x="304800" y="1143000"/>
            <a:ext cx="8534400" cy="35640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spcAft>
                <a:spcPct val="60000"/>
              </a:spcAft>
              <a:buFont typeface="Wingdings" panose="05000000000000000000" pitchFamily="2" charset="2"/>
              <a:buChar char="q"/>
            </a:pPr>
            <a:r>
              <a:rPr lang="en-US" altLang="en-US" sz="2400" i="0" dirty="0"/>
              <a:t> </a:t>
            </a:r>
            <a:r>
              <a:rPr lang="en-US" altLang="en-US" sz="2400" b="0" i="0" dirty="0"/>
              <a:t>To review integer arithmetic and divisibility</a:t>
            </a:r>
          </a:p>
          <a:p>
            <a:pPr algn="just">
              <a:spcAft>
                <a:spcPct val="60000"/>
              </a:spcAft>
              <a:buFont typeface="Wingdings" panose="05000000000000000000" pitchFamily="2" charset="2"/>
              <a:buChar char="q"/>
            </a:pPr>
            <a:r>
              <a:rPr lang="en-US" altLang="en-US" sz="2400" b="0" i="0" dirty="0"/>
              <a:t> To emphasize the importance of modular arithmetic and </a:t>
            </a:r>
            <a:br>
              <a:rPr lang="en-US" altLang="en-US" sz="2400" b="0" i="0" dirty="0"/>
            </a:br>
            <a:r>
              <a:rPr lang="en-US" altLang="en-US" sz="2400" b="0" i="0" dirty="0"/>
              <a:t>     the modulo operator, because they are extensively used in</a:t>
            </a:r>
            <a:br>
              <a:rPr lang="en-US" altLang="en-US" sz="2400" b="0" i="0" dirty="0"/>
            </a:br>
            <a:r>
              <a:rPr lang="en-US" altLang="en-US" sz="2400" b="0" i="0" dirty="0"/>
              <a:t>     cryptography</a:t>
            </a:r>
          </a:p>
          <a:p>
            <a:pPr algn="just">
              <a:spcAft>
                <a:spcPct val="60000"/>
              </a:spcAft>
            </a:pPr>
            <a:endParaRPr lang="en-US" altLang="en-US" sz="2400" i="0" dirty="0"/>
          </a:p>
          <a:p>
            <a:pPr algn="just">
              <a:spcAft>
                <a:spcPct val="60000"/>
              </a:spcAft>
            </a:pPr>
            <a:r>
              <a:rPr lang="en-US" altLang="en-US" sz="2400" i="0" dirty="0"/>
              <a:t>Note:  </a:t>
            </a:r>
            <a:r>
              <a:rPr lang="en-US" altLang="en-US" sz="2400" b="0" i="0" dirty="0"/>
              <a:t>Inquiry-Based Learning (IBL) will be used.</a:t>
            </a:r>
          </a:p>
          <a:p>
            <a:pPr algn="just">
              <a:spcAft>
                <a:spcPct val="60000"/>
              </a:spcAft>
            </a:pPr>
            <a:endParaRPr lang="en-US" altLang="en-US" sz="2400" i="0" dirty="0"/>
          </a:p>
        </p:txBody>
      </p:sp>
      <p:sp>
        <p:nvSpPr>
          <p:cNvPr id="7172" name="Rectangle 3">
            <a:extLst>
              <a:ext uri="{FF2B5EF4-FFF2-40B4-BE49-F238E27FC236}">
                <a16:creationId xmlns:a16="http://schemas.microsoft.com/office/drawing/2014/main" id="{EADF7D78-BC0C-98FC-A09F-1A092F682F1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3" name="Rectangle 4">
            <a:extLst>
              <a:ext uri="{FF2B5EF4-FFF2-40B4-BE49-F238E27FC236}">
                <a16:creationId xmlns:a16="http://schemas.microsoft.com/office/drawing/2014/main" id="{633B1367-C780-FA03-FC85-7062B72DE1A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4" name="Rectangle 5">
            <a:extLst>
              <a:ext uri="{FF2B5EF4-FFF2-40B4-BE49-F238E27FC236}">
                <a16:creationId xmlns:a16="http://schemas.microsoft.com/office/drawing/2014/main" id="{D353DFBC-1F99-A750-DA1D-A98E0D4459D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5" name="Rectangle 6">
            <a:extLst>
              <a:ext uri="{FF2B5EF4-FFF2-40B4-BE49-F238E27FC236}">
                <a16:creationId xmlns:a16="http://schemas.microsoft.com/office/drawing/2014/main" id="{0C12B626-5BFD-2BE6-B74E-32ECD6580CE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6" name="Rectangle 7">
            <a:extLst>
              <a:ext uri="{FF2B5EF4-FFF2-40B4-BE49-F238E27FC236}">
                <a16:creationId xmlns:a16="http://schemas.microsoft.com/office/drawing/2014/main" id="{D927B0A6-2FAA-4216-341D-B4F4060E722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7" name="Rectangle 8">
            <a:extLst>
              <a:ext uri="{FF2B5EF4-FFF2-40B4-BE49-F238E27FC236}">
                <a16:creationId xmlns:a16="http://schemas.microsoft.com/office/drawing/2014/main" id="{B2611F6A-863F-2817-D0E2-1CBCFFE63C8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8" name="Rectangle 9">
            <a:extLst>
              <a:ext uri="{FF2B5EF4-FFF2-40B4-BE49-F238E27FC236}">
                <a16:creationId xmlns:a16="http://schemas.microsoft.com/office/drawing/2014/main" id="{AC5F1886-8A27-C7B7-298A-D6F72A4019C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179" name="Rectangle 10">
            <a:extLst>
              <a:ext uri="{FF2B5EF4-FFF2-40B4-BE49-F238E27FC236}">
                <a16:creationId xmlns:a16="http://schemas.microsoft.com/office/drawing/2014/main" id="{0FD5FA16-76DE-CE1E-885A-75EE2BA9DCBF}"/>
              </a:ext>
            </a:extLst>
          </p:cNvPr>
          <p:cNvSpPr>
            <a:spLocks noChangeArrowheads="1"/>
          </p:cNvSpPr>
          <p:nvPr/>
        </p:nvSpPr>
        <p:spPr bwMode="auto">
          <a:xfrm>
            <a:off x="1219200" y="5476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a:solidFill>
                  <a:schemeClr val="hlink"/>
                </a:solidFill>
              </a:rPr>
              <a:t>Objectives</a:t>
            </a:r>
          </a:p>
        </p:txBody>
      </p:sp>
      <p:sp>
        <p:nvSpPr>
          <p:cNvPr id="7180" name="Rectangle 11">
            <a:extLst>
              <a:ext uri="{FF2B5EF4-FFF2-40B4-BE49-F238E27FC236}">
                <a16:creationId xmlns:a16="http://schemas.microsoft.com/office/drawing/2014/main" id="{A081C11C-C4E1-7FDE-3F8A-F6A87543D56F}"/>
              </a:ext>
            </a:extLst>
          </p:cNvPr>
          <p:cNvSpPr>
            <a:spLocks noChangeArrowheads="1"/>
          </p:cNvSpPr>
          <p:nvPr/>
        </p:nvSpPr>
        <p:spPr bwMode="auto">
          <a:xfrm>
            <a:off x="1066800" y="49213"/>
            <a:ext cx="1827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i="0">
                <a:solidFill>
                  <a:schemeClr val="tx2"/>
                </a:solidFill>
                <a:latin typeface="Arial" panose="020B0604020202020204" pitchFamily="34" charset="0"/>
              </a:rPr>
              <a:t>Chapter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51A9C88A-B8C4-F0FE-D23F-08928031DB6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1A9A8D1-D24E-407A-A98C-90EFFAA7F82F}" type="slidenum">
              <a:rPr lang="en-US" altLang="en-US" i="0" smtClean="0">
                <a:latin typeface="Arial" panose="020B0604020202020204" pitchFamily="34" charset="0"/>
              </a:rPr>
              <a:pPr/>
              <a:t>20</a:t>
            </a:fld>
            <a:endParaRPr lang="en-US" altLang="en-US" i="0">
              <a:latin typeface="Arial" panose="020B0604020202020204" pitchFamily="34" charset="0"/>
            </a:endParaRPr>
          </a:p>
        </p:txBody>
      </p:sp>
      <p:sp>
        <p:nvSpPr>
          <p:cNvPr id="39939" name="Rectangle 3">
            <a:extLst>
              <a:ext uri="{FF2B5EF4-FFF2-40B4-BE49-F238E27FC236}">
                <a16:creationId xmlns:a16="http://schemas.microsoft.com/office/drawing/2014/main" id="{6618A7B6-4E31-86A6-77F6-F52A00341F9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0" name="Rectangle 4">
            <a:extLst>
              <a:ext uri="{FF2B5EF4-FFF2-40B4-BE49-F238E27FC236}">
                <a16:creationId xmlns:a16="http://schemas.microsoft.com/office/drawing/2014/main" id="{016228AE-FE0D-2965-A9FF-43A417E8D16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1" name="Rectangle 5">
            <a:extLst>
              <a:ext uri="{FF2B5EF4-FFF2-40B4-BE49-F238E27FC236}">
                <a16:creationId xmlns:a16="http://schemas.microsoft.com/office/drawing/2014/main" id="{75F3F273-A984-F84E-54B9-306912A8CC5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2" name="Rectangle 6">
            <a:extLst>
              <a:ext uri="{FF2B5EF4-FFF2-40B4-BE49-F238E27FC236}">
                <a16:creationId xmlns:a16="http://schemas.microsoft.com/office/drawing/2014/main" id="{B3A03C7F-1446-22BF-029D-AA0D0E1ED2F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3" name="Rectangle 7">
            <a:extLst>
              <a:ext uri="{FF2B5EF4-FFF2-40B4-BE49-F238E27FC236}">
                <a16:creationId xmlns:a16="http://schemas.microsoft.com/office/drawing/2014/main" id="{B07CE687-453B-8052-05C6-D4886ADCCE3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4" name="Rectangle 8">
            <a:extLst>
              <a:ext uri="{FF2B5EF4-FFF2-40B4-BE49-F238E27FC236}">
                <a16:creationId xmlns:a16="http://schemas.microsoft.com/office/drawing/2014/main" id="{E69AA321-807C-9146-17FD-9C62DF4BFF7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5" name="Rectangle 9">
            <a:extLst>
              <a:ext uri="{FF2B5EF4-FFF2-40B4-BE49-F238E27FC236}">
                <a16:creationId xmlns:a16="http://schemas.microsoft.com/office/drawing/2014/main" id="{9EFD1EDC-0ABA-7673-17EC-AA427C5ABF5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39946" name="Text Box 10">
            <a:extLst>
              <a:ext uri="{FF2B5EF4-FFF2-40B4-BE49-F238E27FC236}">
                <a16:creationId xmlns:a16="http://schemas.microsoft.com/office/drawing/2014/main" id="{1F24E1D3-46A0-6B2F-F4C8-172F146D392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39947" name="Picture 16">
            <a:extLst>
              <a:ext uri="{FF2B5EF4-FFF2-40B4-BE49-F238E27FC236}">
                <a16:creationId xmlns:a16="http://schemas.microsoft.com/office/drawing/2014/main" id="{0434BFF1-43D9-9CC5-06FF-F6F4349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057400"/>
            <a:ext cx="8620125" cy="341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8" name="Text Box 17">
            <a:extLst>
              <a:ext uri="{FF2B5EF4-FFF2-40B4-BE49-F238E27FC236}">
                <a16:creationId xmlns:a16="http://schemas.microsoft.com/office/drawing/2014/main" id="{6012DEFE-09A3-85A0-A025-0CC105A1C4E2}"/>
              </a:ext>
            </a:extLst>
          </p:cNvPr>
          <p:cNvSpPr txBox="1">
            <a:spLocks noChangeArrowheads="1"/>
          </p:cNvSpPr>
          <p:nvPr/>
        </p:nvSpPr>
        <p:spPr bwMode="auto">
          <a:xfrm>
            <a:off x="1143000" y="533400"/>
            <a:ext cx="507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2.6  </a:t>
            </a:r>
            <a:r>
              <a:rPr lang="en-US" altLang="en-US" sz="2000"/>
              <a:t>Common divisors of two integers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7263E1B6-0BB1-9F2A-BDF9-76F20D28DD5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A453F9-3DED-4376-B02F-B6E8EA9FDCD0}" type="slidenum">
              <a:rPr lang="en-US" altLang="en-US" i="0" smtClean="0">
                <a:latin typeface="Arial" panose="020B0604020202020204" pitchFamily="34" charset="0"/>
              </a:rPr>
              <a:pPr/>
              <a:t>21</a:t>
            </a:fld>
            <a:endParaRPr lang="en-US" altLang="en-US" i="0">
              <a:latin typeface="Arial" panose="020B0604020202020204" pitchFamily="34" charset="0"/>
            </a:endParaRPr>
          </a:p>
        </p:txBody>
      </p:sp>
      <p:sp>
        <p:nvSpPr>
          <p:cNvPr id="41988" name="Rectangle 3">
            <a:extLst>
              <a:ext uri="{FF2B5EF4-FFF2-40B4-BE49-F238E27FC236}">
                <a16:creationId xmlns:a16="http://schemas.microsoft.com/office/drawing/2014/main" id="{55FC77CE-D441-65CF-012B-4358BA88E70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89" name="Rectangle 4">
            <a:extLst>
              <a:ext uri="{FF2B5EF4-FFF2-40B4-BE49-F238E27FC236}">
                <a16:creationId xmlns:a16="http://schemas.microsoft.com/office/drawing/2014/main" id="{7F0C07A5-A825-16D3-2BE9-D9199050DC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0" name="Rectangle 5">
            <a:extLst>
              <a:ext uri="{FF2B5EF4-FFF2-40B4-BE49-F238E27FC236}">
                <a16:creationId xmlns:a16="http://schemas.microsoft.com/office/drawing/2014/main" id="{7D19BC92-A668-A415-5619-C0911C89C28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1" name="Rectangle 6">
            <a:extLst>
              <a:ext uri="{FF2B5EF4-FFF2-40B4-BE49-F238E27FC236}">
                <a16:creationId xmlns:a16="http://schemas.microsoft.com/office/drawing/2014/main" id="{E5459657-11F2-07A2-9BC0-31E79AEE1FA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2" name="Rectangle 7">
            <a:extLst>
              <a:ext uri="{FF2B5EF4-FFF2-40B4-BE49-F238E27FC236}">
                <a16:creationId xmlns:a16="http://schemas.microsoft.com/office/drawing/2014/main" id="{7A3F8877-E2E0-F828-52A5-0F0550FD7B6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3" name="Rectangle 8">
            <a:extLst>
              <a:ext uri="{FF2B5EF4-FFF2-40B4-BE49-F238E27FC236}">
                <a16:creationId xmlns:a16="http://schemas.microsoft.com/office/drawing/2014/main" id="{17DBD48C-A718-1F78-E1B7-56ED79941AC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4" name="Rectangle 9">
            <a:extLst>
              <a:ext uri="{FF2B5EF4-FFF2-40B4-BE49-F238E27FC236}">
                <a16:creationId xmlns:a16="http://schemas.microsoft.com/office/drawing/2014/main" id="{F1FAEE09-89EE-702A-B7AC-588299E704E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5" name="Text Box 10">
            <a:extLst>
              <a:ext uri="{FF2B5EF4-FFF2-40B4-BE49-F238E27FC236}">
                <a16:creationId xmlns:a16="http://schemas.microsoft.com/office/drawing/2014/main" id="{41A77E4F-DB15-3295-8D4A-FCB1FC7F6CD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41999" name="Line 14">
            <a:extLst>
              <a:ext uri="{FF2B5EF4-FFF2-40B4-BE49-F238E27FC236}">
                <a16:creationId xmlns:a16="http://schemas.microsoft.com/office/drawing/2014/main" id="{FC6160AB-225B-B69D-EC06-301AEB73DF6C}"/>
              </a:ext>
            </a:extLst>
          </p:cNvPr>
          <p:cNvSpPr>
            <a:spLocks noChangeShapeType="1"/>
          </p:cNvSpPr>
          <p:nvPr/>
        </p:nvSpPr>
        <p:spPr bwMode="auto">
          <a:xfrm>
            <a:off x="609600" y="1752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5">
            <a:extLst>
              <a:ext uri="{FF2B5EF4-FFF2-40B4-BE49-F238E27FC236}">
                <a16:creationId xmlns:a16="http://schemas.microsoft.com/office/drawing/2014/main" id="{7EE1AF26-A96D-7D46-56D9-3BB1F31E1C36}"/>
              </a:ext>
            </a:extLst>
          </p:cNvPr>
          <p:cNvSpPr>
            <a:spLocks noChangeShapeType="1"/>
          </p:cNvSpPr>
          <p:nvPr/>
        </p:nvSpPr>
        <p:spPr bwMode="auto">
          <a:xfrm>
            <a:off x="636588" y="3352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Rectangle 16">
            <a:extLst>
              <a:ext uri="{FF2B5EF4-FFF2-40B4-BE49-F238E27FC236}">
                <a16:creationId xmlns:a16="http://schemas.microsoft.com/office/drawing/2014/main" id="{F939724C-0CC4-9E00-AC4B-6B49DE87FB12}"/>
              </a:ext>
            </a:extLst>
          </p:cNvPr>
          <p:cNvSpPr>
            <a:spLocks noChangeArrowheads="1"/>
          </p:cNvSpPr>
          <p:nvPr/>
        </p:nvSpPr>
        <p:spPr bwMode="auto">
          <a:xfrm>
            <a:off x="804862" y="1844675"/>
            <a:ext cx="7920037" cy="138499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b="0" i="0" dirty="0">
                <a:latin typeface="Arial" panose="020B0604020202020204" pitchFamily="34" charset="0"/>
              </a:rPr>
              <a:t>The greatest common divisor of two integers is the largest (or greatest) positive integer that divides both integers.</a:t>
            </a:r>
          </a:p>
        </p:txBody>
      </p:sp>
      <p:sp>
        <p:nvSpPr>
          <p:cNvPr id="42002" name="Text Box 17">
            <a:extLst>
              <a:ext uri="{FF2B5EF4-FFF2-40B4-BE49-F238E27FC236}">
                <a16:creationId xmlns:a16="http://schemas.microsoft.com/office/drawing/2014/main" id="{4C2794A8-0581-0687-FA61-52054F1A9E49}"/>
              </a:ext>
            </a:extLst>
          </p:cNvPr>
          <p:cNvSpPr txBox="1">
            <a:spLocks noChangeArrowheads="1"/>
          </p:cNvSpPr>
          <p:nvPr/>
        </p:nvSpPr>
        <p:spPr bwMode="auto">
          <a:xfrm>
            <a:off x="442913" y="1262473"/>
            <a:ext cx="360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Greatest Common Divisor</a:t>
            </a:r>
            <a:endParaRPr lang="en-US" altLang="en-US" sz="2000" dirty="0"/>
          </a:p>
        </p:txBody>
      </p:sp>
      <p:sp>
        <p:nvSpPr>
          <p:cNvPr id="3" name="Text Box 17">
            <a:extLst>
              <a:ext uri="{FF2B5EF4-FFF2-40B4-BE49-F238E27FC236}">
                <a16:creationId xmlns:a16="http://schemas.microsoft.com/office/drawing/2014/main" id="{46F393D6-705E-7F99-8902-3A3296A5BC28}"/>
              </a:ext>
            </a:extLst>
          </p:cNvPr>
          <p:cNvSpPr txBox="1">
            <a:spLocks noChangeArrowheads="1"/>
          </p:cNvSpPr>
          <p:nvPr/>
        </p:nvSpPr>
        <p:spPr bwMode="auto">
          <a:xfrm>
            <a:off x="490538" y="3613510"/>
            <a:ext cx="59864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Example:</a:t>
            </a:r>
            <a:br>
              <a:rPr lang="en-US" altLang="en-US" sz="2400" i="0" dirty="0">
                <a:solidFill>
                  <a:schemeClr val="folHlink"/>
                </a:solidFill>
              </a:rPr>
            </a:br>
            <a:r>
              <a:rPr lang="en-US" altLang="en-US" sz="2400" i="0" dirty="0"/>
              <a:t>Find the greatest common divisor (</a:t>
            </a:r>
            <a:r>
              <a:rPr lang="en-US" altLang="en-US" sz="2400" i="0" dirty="0" err="1"/>
              <a:t>gcd</a:t>
            </a:r>
            <a:r>
              <a:rPr lang="en-US" altLang="en-US" sz="2400" i="0" dirty="0"/>
              <a:t>):</a:t>
            </a:r>
          </a:p>
          <a:p>
            <a:r>
              <a:rPr lang="en-US" altLang="en-US" sz="2400" i="0" dirty="0" err="1"/>
              <a:t>gcd</a:t>
            </a:r>
            <a:r>
              <a:rPr lang="en-US" altLang="en-US" sz="2400" i="0" dirty="0"/>
              <a:t> (12, 140)?</a:t>
            </a:r>
          </a:p>
          <a:p>
            <a:r>
              <a:rPr lang="en-US" altLang="en-US" sz="2400" i="0" dirty="0"/>
              <a:t>	</a:t>
            </a:r>
            <a:r>
              <a:rPr lang="en-US" altLang="en-US" sz="2400" b="0" i="0" dirty="0"/>
              <a:t>Common divisors include: 1, 2, and 4</a:t>
            </a:r>
          </a:p>
          <a:p>
            <a:r>
              <a:rPr lang="en-US" altLang="en-US" sz="2400" b="0" i="0" dirty="0"/>
              <a:t>	</a:t>
            </a:r>
            <a:r>
              <a:rPr lang="en-US" altLang="en-US" sz="2400" b="0" i="0" dirty="0" err="1"/>
              <a:t>gcd</a:t>
            </a:r>
            <a:r>
              <a:rPr lang="en-US" altLang="en-US" sz="2400" b="0" i="0" dirty="0"/>
              <a:t>(12, 140) = 4</a:t>
            </a:r>
          </a:p>
          <a:p>
            <a:r>
              <a:rPr lang="en-US" altLang="en-US" sz="2400" i="0" dirty="0" err="1"/>
              <a:t>gcd</a:t>
            </a:r>
            <a:r>
              <a:rPr lang="en-US" altLang="en-US" sz="2400" i="0" dirty="0"/>
              <a:t> (36, 54)?</a:t>
            </a:r>
          </a:p>
          <a:p>
            <a:r>
              <a:rPr lang="en-US" altLang="en-US" sz="2400" i="0" dirty="0"/>
              <a:t> </a:t>
            </a:r>
            <a:endParaRPr lang="en-US" altLang="en-US" sz="2000" dirty="0"/>
          </a:p>
        </p:txBody>
      </p:sp>
    </p:spTree>
    <p:extLst>
      <p:ext uri="{BB962C8B-B14F-4D97-AF65-F5344CB8AC3E}">
        <p14:creationId xmlns:p14="http://schemas.microsoft.com/office/powerpoint/2010/main" val="32072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92163" y="1762125"/>
            <a:ext cx="7570787" cy="4638675"/>
          </a:xfrm>
        </p:spPr>
        <p:txBody>
          <a:bodyPr rtlCol="0">
            <a:normAutofit/>
          </a:bodyPr>
          <a:lstStyle/>
          <a:p>
            <a:pPr fontAlgn="auto">
              <a:spcAft>
                <a:spcPts val="0"/>
              </a:spcAft>
              <a:buClr>
                <a:schemeClr val="accent1">
                  <a:lumMod val="60000"/>
                  <a:lumOff val="40000"/>
                </a:schemeClr>
              </a:buClr>
              <a:buFont typeface="Candara" pitchFamily="34" charset="0"/>
              <a:buChar char="•"/>
              <a:defRPr/>
            </a:pPr>
            <a:r>
              <a:rPr lang="en-US" dirty="0"/>
              <a:t>Positive integer </a:t>
            </a:r>
            <a:r>
              <a:rPr lang="en-US" i="1" dirty="0"/>
              <a:t>d </a:t>
            </a:r>
            <a:r>
              <a:rPr lang="en-US" dirty="0"/>
              <a:t>is said to be the </a:t>
            </a:r>
            <a:r>
              <a:rPr lang="en-US" dirty="0" err="1"/>
              <a:t>gcd</a:t>
            </a:r>
            <a:r>
              <a:rPr lang="en-US" dirty="0"/>
              <a:t> of </a:t>
            </a:r>
            <a:r>
              <a:rPr lang="en-US" i="1" dirty="0"/>
              <a:t>a </a:t>
            </a:r>
            <a:r>
              <a:rPr lang="en-US" dirty="0"/>
              <a:t>and </a:t>
            </a:r>
            <a:r>
              <a:rPr lang="en-US" i="1" dirty="0"/>
              <a:t>b </a:t>
            </a:r>
            <a:r>
              <a:rPr lang="en-US" dirty="0"/>
              <a:t>if:</a:t>
            </a:r>
          </a:p>
          <a:p>
            <a:pPr lvl="1" fontAlgn="auto">
              <a:spcAft>
                <a:spcPts val="0"/>
              </a:spcAft>
              <a:buFont typeface="Candara" pitchFamily="34" charset="0"/>
              <a:buChar char="•"/>
              <a:defRPr/>
            </a:pPr>
            <a:r>
              <a:rPr lang="en-US" i="1" dirty="0"/>
              <a:t>d </a:t>
            </a:r>
            <a:r>
              <a:rPr lang="en-US" dirty="0"/>
              <a:t>is a divisor of </a:t>
            </a:r>
            <a:r>
              <a:rPr lang="en-US" i="1" dirty="0"/>
              <a:t>a </a:t>
            </a:r>
            <a:r>
              <a:rPr lang="en-US" dirty="0"/>
              <a:t>and </a:t>
            </a:r>
            <a:r>
              <a:rPr lang="en-US" i="1" dirty="0"/>
              <a:t>b</a:t>
            </a:r>
          </a:p>
          <a:p>
            <a:pPr lvl="1" fontAlgn="auto">
              <a:spcAft>
                <a:spcPts val="0"/>
              </a:spcAft>
              <a:buFont typeface="Candara" pitchFamily="34" charset="0"/>
              <a:buChar char="•"/>
              <a:defRPr/>
            </a:pPr>
            <a:r>
              <a:rPr lang="en-US" dirty="0"/>
              <a:t>Any divisor of </a:t>
            </a:r>
            <a:r>
              <a:rPr lang="en-US" i="1" dirty="0"/>
              <a:t>a </a:t>
            </a:r>
            <a:r>
              <a:rPr lang="en-US" dirty="0"/>
              <a:t>and </a:t>
            </a:r>
            <a:r>
              <a:rPr lang="en-US" i="1" dirty="0"/>
              <a:t>b </a:t>
            </a:r>
            <a:r>
              <a:rPr lang="en-US" dirty="0"/>
              <a:t>is a divisor of </a:t>
            </a:r>
            <a:r>
              <a:rPr lang="en-US" i="1" dirty="0"/>
              <a:t>d</a:t>
            </a:r>
          </a:p>
          <a:p>
            <a:pPr fontAlgn="auto">
              <a:spcAft>
                <a:spcPts val="0"/>
              </a:spcAft>
              <a:buClr>
                <a:schemeClr val="accent1">
                  <a:lumMod val="60000"/>
                  <a:lumOff val="40000"/>
                </a:schemeClr>
              </a:buClr>
              <a:buFont typeface="Candara" pitchFamily="34" charset="0"/>
              <a:buChar char="•"/>
              <a:defRPr/>
            </a:pPr>
            <a:r>
              <a:rPr lang="en-US" b="1" dirty="0"/>
              <a:t>IBL </a:t>
            </a:r>
            <a:r>
              <a:rPr lang="en-US" b="1" dirty="0" err="1"/>
              <a:t>Exer</a:t>
            </a:r>
            <a:r>
              <a:rPr lang="en-US" b="1" dirty="0"/>
              <a:t> 2:</a:t>
            </a:r>
            <a:endParaRPr lang="ar-SA" b="1" dirty="0"/>
          </a:p>
          <a:p>
            <a:pPr lvl="1" fontAlgn="auto">
              <a:spcAft>
                <a:spcPts val="0"/>
              </a:spcAft>
              <a:buClr>
                <a:schemeClr val="accent1">
                  <a:lumMod val="60000"/>
                  <a:lumOff val="40000"/>
                </a:schemeClr>
              </a:buClr>
              <a:buFont typeface="Candara" pitchFamily="34" charset="0"/>
              <a:buChar char="•"/>
              <a:defRPr/>
            </a:pPr>
            <a:r>
              <a:rPr lang="en-US" dirty="0">
                <a:ea typeface="+mn-ea"/>
                <a:cs typeface="+mn-cs"/>
              </a:rPr>
              <a:t>What is </a:t>
            </a:r>
            <a:r>
              <a:rPr lang="en-US" dirty="0" err="1">
                <a:ea typeface="+mn-ea"/>
                <a:cs typeface="+mn-cs"/>
              </a:rPr>
              <a:t>gcd</a:t>
            </a:r>
            <a:r>
              <a:rPr lang="en-US" dirty="0">
                <a:ea typeface="+mn-ea"/>
                <a:cs typeface="+mn-cs"/>
              </a:rPr>
              <a:t>(a,0)?</a:t>
            </a:r>
          </a:p>
          <a:p>
            <a:pPr lvl="1" fontAlgn="auto">
              <a:spcAft>
                <a:spcPts val="0"/>
              </a:spcAft>
              <a:buClr>
                <a:schemeClr val="accent1">
                  <a:lumMod val="60000"/>
                  <a:lumOff val="40000"/>
                </a:schemeClr>
              </a:buClr>
              <a:buFont typeface="Candara" pitchFamily="34" charset="0"/>
              <a:buChar char="•"/>
              <a:defRPr/>
            </a:pPr>
            <a:r>
              <a:rPr lang="en-US" dirty="0"/>
              <a:t>What is </a:t>
            </a:r>
            <a:r>
              <a:rPr lang="en-US" dirty="0" err="1"/>
              <a:t>gcd</a:t>
            </a:r>
            <a:r>
              <a:rPr lang="en-US" dirty="0"/>
              <a:t>(0,0)?</a:t>
            </a:r>
            <a:endParaRPr lang="en-US" dirty="0">
              <a:ea typeface="+mn-ea"/>
              <a:cs typeface="+mn-cs"/>
            </a:endParaRPr>
          </a:p>
          <a:p>
            <a:pPr fontAlgn="auto">
              <a:spcAft>
                <a:spcPts val="0"/>
              </a:spcAft>
              <a:buClr>
                <a:schemeClr val="accent1">
                  <a:lumMod val="60000"/>
                  <a:lumOff val="40000"/>
                </a:schemeClr>
              </a:buClr>
              <a:buFont typeface="Candara" pitchFamily="34" charset="0"/>
              <a:buChar char="•"/>
              <a:defRPr/>
            </a:pPr>
            <a:endParaRPr lang="en-US" dirty="0">
              <a:ea typeface="+mn-ea"/>
              <a:cs typeface="+mn-cs"/>
            </a:endParaRPr>
          </a:p>
        </p:txBody>
      </p:sp>
      <p:sp>
        <p:nvSpPr>
          <p:cNvPr id="48130" name="Title 4"/>
          <p:cNvSpPr>
            <a:spLocks noGrp="1"/>
          </p:cNvSpPr>
          <p:nvPr>
            <p:ph type="title"/>
          </p:nvPr>
        </p:nvSpPr>
        <p:spPr/>
        <p:txBody>
          <a:bodyPr/>
          <a:lstStyle/>
          <a:p>
            <a:r>
              <a:rPr lang="en-US" sz="4000" dirty="0"/>
              <a:t>Greatest Common Divisor (</a:t>
            </a:r>
            <a:r>
              <a:rPr lang="en-US" sz="4000" dirty="0" err="1"/>
              <a:t>gcd</a:t>
            </a:r>
            <a:r>
              <a:rPr lang="en-US" sz="4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96752"/>
            <a:ext cx="8763000" cy="4854799"/>
          </a:xfrm>
        </p:spPr>
        <p:txBody>
          <a:bodyPr rtlCol="0">
            <a:normAutofit/>
          </a:bodyPr>
          <a:lstStyle/>
          <a:p>
            <a:pPr fontAlgn="auto">
              <a:spcAft>
                <a:spcPts val="0"/>
              </a:spcAft>
              <a:buClr>
                <a:schemeClr val="accent1">
                  <a:lumMod val="60000"/>
                  <a:lumOff val="40000"/>
                </a:schemeClr>
              </a:buClr>
              <a:buFont typeface="Candara" pitchFamily="34" charset="0"/>
              <a:buChar char="•"/>
              <a:defRPr/>
            </a:pPr>
            <a:r>
              <a:rPr lang="en-US" dirty="0">
                <a:ea typeface="+mn-ea"/>
                <a:cs typeface="+mn-cs"/>
              </a:rPr>
              <a:t>Because we require that the greatest common divisor be positive, gcd(</a:t>
            </a:r>
            <a:r>
              <a:rPr lang="en-US" i="1" dirty="0">
                <a:ea typeface="+mn-ea"/>
                <a:cs typeface="+mn-cs"/>
              </a:rPr>
              <a:t>a,b) = </a:t>
            </a:r>
            <a:r>
              <a:rPr lang="en-US" dirty="0">
                <a:ea typeface="+mn-ea"/>
                <a:cs typeface="+mn-cs"/>
              </a:rPr>
              <a:t>gcd</a:t>
            </a:r>
            <a:r>
              <a:rPr lang="en-US" i="1" dirty="0">
                <a:ea typeface="+mn-ea"/>
                <a:cs typeface="+mn-cs"/>
              </a:rPr>
              <a:t>(a,-b) = </a:t>
            </a:r>
            <a:r>
              <a:rPr lang="en-US" dirty="0">
                <a:ea typeface="+mn-ea"/>
                <a:cs typeface="+mn-cs"/>
              </a:rPr>
              <a:t>gcd</a:t>
            </a:r>
            <a:r>
              <a:rPr lang="en-US" i="1" dirty="0">
                <a:ea typeface="+mn-ea"/>
                <a:cs typeface="+mn-cs"/>
              </a:rPr>
              <a:t>(-a,b) = </a:t>
            </a:r>
            <a:r>
              <a:rPr lang="en-US" dirty="0">
                <a:ea typeface="+mn-ea"/>
                <a:cs typeface="+mn-cs"/>
              </a:rPr>
              <a:t>gcd</a:t>
            </a:r>
            <a:r>
              <a:rPr lang="en-US" i="1" dirty="0">
                <a:ea typeface="+mn-ea"/>
                <a:cs typeface="+mn-cs"/>
              </a:rPr>
              <a:t>(-a,-b)</a:t>
            </a:r>
          </a:p>
          <a:p>
            <a:pPr fontAlgn="auto">
              <a:spcAft>
                <a:spcPts val="0"/>
              </a:spcAft>
              <a:buClr>
                <a:schemeClr val="accent1">
                  <a:lumMod val="60000"/>
                  <a:lumOff val="40000"/>
                </a:schemeClr>
              </a:buClr>
              <a:buFont typeface="Candara" pitchFamily="34" charset="0"/>
              <a:buChar char="•"/>
              <a:defRPr/>
            </a:pPr>
            <a:r>
              <a:rPr lang="en-US" dirty="0">
                <a:ea typeface="+mn-ea"/>
                <a:cs typeface="+mn-cs"/>
              </a:rPr>
              <a:t>In general, gcd(</a:t>
            </a:r>
            <a:r>
              <a:rPr lang="en-US" i="1" dirty="0">
                <a:ea typeface="+mn-ea"/>
                <a:cs typeface="+mn-cs"/>
              </a:rPr>
              <a:t>a,b) = </a:t>
            </a:r>
            <a:r>
              <a:rPr lang="en-US" dirty="0">
                <a:ea typeface="+mn-ea"/>
                <a:cs typeface="+mn-cs"/>
              </a:rPr>
              <a:t>gcd(| </a:t>
            </a:r>
            <a:r>
              <a:rPr lang="en-US" i="1" dirty="0">
                <a:ea typeface="+mn-ea"/>
                <a:cs typeface="+mn-cs"/>
              </a:rPr>
              <a:t>a </a:t>
            </a:r>
            <a:r>
              <a:rPr lang="en-US" dirty="0">
                <a:ea typeface="+mn-ea"/>
                <a:cs typeface="+mn-cs"/>
              </a:rPr>
              <a:t>|, | </a:t>
            </a:r>
            <a:r>
              <a:rPr lang="en-US" i="1" dirty="0">
                <a:ea typeface="+mn-ea"/>
                <a:cs typeface="+mn-cs"/>
              </a:rPr>
              <a:t>b </a:t>
            </a:r>
            <a:r>
              <a:rPr lang="en-US" dirty="0">
                <a:ea typeface="+mn-ea"/>
                <a:cs typeface="+mn-cs"/>
              </a:rPr>
              <a:t>|)</a:t>
            </a:r>
          </a:p>
          <a:p>
            <a:pPr fontAlgn="auto">
              <a:spcAft>
                <a:spcPts val="0"/>
              </a:spcAft>
              <a:buClr>
                <a:schemeClr val="accent1">
                  <a:lumMod val="60000"/>
                  <a:lumOff val="40000"/>
                </a:schemeClr>
              </a:buClr>
              <a:buFont typeface="Candara" pitchFamily="34" charset="0"/>
              <a:buChar char="•"/>
              <a:defRPr/>
            </a:pPr>
            <a:endParaRPr lang="en-US" sz="2000" i="1" dirty="0">
              <a:ea typeface="+mn-ea"/>
              <a:cs typeface="+mn-cs"/>
            </a:endParaRPr>
          </a:p>
          <a:p>
            <a:pPr fontAlgn="auto">
              <a:spcAft>
                <a:spcPts val="0"/>
              </a:spcAft>
              <a:buClr>
                <a:schemeClr val="accent1">
                  <a:lumMod val="60000"/>
                  <a:lumOff val="40000"/>
                </a:schemeClr>
              </a:buClr>
              <a:buFont typeface="Candara" pitchFamily="34" charset="0"/>
              <a:buChar char="•"/>
              <a:defRPr/>
            </a:pPr>
            <a:endParaRPr lang="en-US" dirty="0">
              <a:ea typeface="+mn-ea"/>
              <a:cs typeface="+mn-cs"/>
            </a:endParaRPr>
          </a:p>
          <a:p>
            <a:pPr fontAlgn="auto">
              <a:spcAft>
                <a:spcPts val="0"/>
              </a:spcAft>
              <a:buClr>
                <a:schemeClr val="accent1">
                  <a:lumMod val="60000"/>
                  <a:lumOff val="40000"/>
                </a:schemeClr>
              </a:buClr>
              <a:buFont typeface="Candara" pitchFamily="34" charset="0"/>
              <a:buChar char="•"/>
              <a:defRPr/>
            </a:pPr>
            <a:r>
              <a:rPr lang="en-US" dirty="0">
                <a:ea typeface="+mn-ea"/>
                <a:cs typeface="+mn-cs"/>
              </a:rPr>
              <a:t>Two integers </a:t>
            </a:r>
            <a:r>
              <a:rPr lang="en-US" i="1" dirty="0">
                <a:ea typeface="+mn-ea"/>
                <a:cs typeface="+mn-cs"/>
              </a:rPr>
              <a:t>a </a:t>
            </a:r>
            <a:r>
              <a:rPr lang="en-US" dirty="0">
                <a:ea typeface="+mn-ea"/>
                <a:cs typeface="+mn-cs"/>
              </a:rPr>
              <a:t>and </a:t>
            </a:r>
            <a:r>
              <a:rPr lang="en-US" i="1" dirty="0">
                <a:ea typeface="+mn-ea"/>
                <a:cs typeface="+mn-cs"/>
              </a:rPr>
              <a:t>b </a:t>
            </a:r>
            <a:r>
              <a:rPr lang="en-US" dirty="0">
                <a:ea typeface="+mn-ea"/>
                <a:cs typeface="+mn-cs"/>
              </a:rPr>
              <a:t>are </a:t>
            </a:r>
            <a:r>
              <a:rPr lang="en-US" b="1" dirty="0">
                <a:ea typeface="+mn-ea"/>
                <a:cs typeface="+mn-cs"/>
              </a:rPr>
              <a:t>relatively prime </a:t>
            </a:r>
            <a:r>
              <a:rPr lang="en-US" dirty="0"/>
              <a:t>(or </a:t>
            </a:r>
            <a:r>
              <a:rPr lang="en-US" b="1" dirty="0"/>
              <a:t>coprime</a:t>
            </a:r>
            <a:r>
              <a:rPr lang="en-US" dirty="0"/>
              <a:t>) </a:t>
            </a:r>
            <a:r>
              <a:rPr lang="en-US" dirty="0">
                <a:ea typeface="+mn-ea"/>
                <a:cs typeface="+mn-cs"/>
              </a:rPr>
              <a:t>if gcd(</a:t>
            </a:r>
            <a:r>
              <a:rPr lang="en-US" i="1" dirty="0">
                <a:ea typeface="+mn-ea"/>
                <a:cs typeface="+mn-cs"/>
              </a:rPr>
              <a:t>a,b</a:t>
            </a:r>
            <a:r>
              <a:rPr lang="en-US" dirty="0">
                <a:ea typeface="+mn-ea"/>
                <a:cs typeface="+mn-cs"/>
              </a:rPr>
              <a:t>)</a:t>
            </a:r>
            <a:r>
              <a:rPr lang="en-US" i="1" dirty="0">
                <a:ea typeface="+mn-ea"/>
                <a:cs typeface="+mn-cs"/>
              </a:rPr>
              <a:t> = 1</a:t>
            </a:r>
            <a:endParaRPr lang="en-US" dirty="0">
              <a:ea typeface="+mn-ea"/>
              <a:cs typeface="+mn-cs"/>
            </a:endParaRPr>
          </a:p>
        </p:txBody>
      </p:sp>
      <p:sp>
        <p:nvSpPr>
          <p:cNvPr id="50178" name="Title 1"/>
          <p:cNvSpPr>
            <a:spLocks noGrp="1"/>
          </p:cNvSpPr>
          <p:nvPr>
            <p:ph type="title"/>
          </p:nvPr>
        </p:nvSpPr>
        <p:spPr/>
        <p:txBody>
          <a:bodyPr/>
          <a:lstStyle/>
          <a:p>
            <a:r>
              <a:rPr lang="en-US" dirty="0" err="1"/>
              <a:t>gcd</a:t>
            </a:r>
            <a:endParaRPr lang="en-US" dirty="0"/>
          </a:p>
        </p:txBody>
      </p:sp>
      <p:sp>
        <p:nvSpPr>
          <p:cNvPr id="4" name="TextBox 3"/>
          <p:cNvSpPr txBox="1"/>
          <p:nvPr/>
        </p:nvSpPr>
        <p:spPr>
          <a:xfrm>
            <a:off x="1600200" y="3620726"/>
            <a:ext cx="6248400" cy="461963"/>
          </a:xfrm>
          <a:prstGeom prst="rect">
            <a:avLst/>
          </a:prstGeom>
          <a:solidFill>
            <a:schemeClr val="accent4">
              <a:lumMod val="40000"/>
              <a:lumOff val="60000"/>
            </a:schemeClr>
          </a:solidFill>
          <a:ln w="31750">
            <a:solidFill>
              <a:schemeClr val="accent4">
                <a:lumMod val="75000"/>
              </a:schemeClr>
            </a:solidFill>
          </a:ln>
        </p:spPr>
        <p:txBody>
          <a:bodyPr wrap="square">
            <a:spAutoFit/>
          </a:bodyPr>
          <a:lstStyle/>
          <a:p>
            <a:pPr>
              <a:defRPr/>
            </a:pPr>
            <a:r>
              <a:rPr lang="en-US" sz="2400" dirty="0">
                <a:latin typeface="Arial" pitchFamily="-1" charset="0"/>
              </a:rPr>
              <a:t>  </a:t>
            </a:r>
            <a:r>
              <a:rPr lang="en-US" sz="2400" dirty="0">
                <a:latin typeface="+mn-lt"/>
              </a:rPr>
              <a:t>gcd(60, 24) =  gcd(60, - 24) =  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7263E1B6-0BB1-9F2A-BDF9-76F20D28DD5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A453F9-3DED-4376-B02F-B6E8EA9FDCD0}" type="slidenum">
              <a:rPr lang="en-US" altLang="en-US" i="0" smtClean="0">
                <a:latin typeface="Arial" panose="020B0604020202020204" pitchFamily="34" charset="0"/>
              </a:rPr>
              <a:pPr/>
              <a:t>24</a:t>
            </a:fld>
            <a:endParaRPr lang="en-US" altLang="en-US" i="0">
              <a:latin typeface="Arial" panose="020B0604020202020204" pitchFamily="34" charset="0"/>
            </a:endParaRPr>
          </a:p>
        </p:txBody>
      </p:sp>
      <p:sp>
        <p:nvSpPr>
          <p:cNvPr id="41987" name="Text Box 2">
            <a:extLst>
              <a:ext uri="{FF2B5EF4-FFF2-40B4-BE49-F238E27FC236}">
                <a16:creationId xmlns:a16="http://schemas.microsoft.com/office/drawing/2014/main" id="{C5DF8F67-BAF8-8B72-09E3-1850C1F0C54C}"/>
              </a:ext>
            </a:extLst>
          </p:cNvPr>
          <p:cNvSpPr txBox="1">
            <a:spLocks noChangeArrowheads="1"/>
          </p:cNvSpPr>
          <p:nvPr/>
        </p:nvSpPr>
        <p:spPr bwMode="auto">
          <a:xfrm>
            <a:off x="366713" y="1105524"/>
            <a:ext cx="3638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Euclidean Algorithm (EA)</a:t>
            </a:r>
            <a:endParaRPr lang="en-US" altLang="en-US" sz="2000" dirty="0"/>
          </a:p>
        </p:txBody>
      </p:sp>
      <p:sp>
        <p:nvSpPr>
          <p:cNvPr id="41988" name="Rectangle 3">
            <a:extLst>
              <a:ext uri="{FF2B5EF4-FFF2-40B4-BE49-F238E27FC236}">
                <a16:creationId xmlns:a16="http://schemas.microsoft.com/office/drawing/2014/main" id="{55FC77CE-D441-65CF-012B-4358BA88E70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89" name="Rectangle 4">
            <a:extLst>
              <a:ext uri="{FF2B5EF4-FFF2-40B4-BE49-F238E27FC236}">
                <a16:creationId xmlns:a16="http://schemas.microsoft.com/office/drawing/2014/main" id="{7F0C07A5-A825-16D3-2BE9-D9199050DC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0" name="Rectangle 5">
            <a:extLst>
              <a:ext uri="{FF2B5EF4-FFF2-40B4-BE49-F238E27FC236}">
                <a16:creationId xmlns:a16="http://schemas.microsoft.com/office/drawing/2014/main" id="{7D19BC92-A668-A415-5619-C0911C89C28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1" name="Rectangle 6">
            <a:extLst>
              <a:ext uri="{FF2B5EF4-FFF2-40B4-BE49-F238E27FC236}">
                <a16:creationId xmlns:a16="http://schemas.microsoft.com/office/drawing/2014/main" id="{E5459657-11F2-07A2-9BC0-31E79AEE1FA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2" name="Rectangle 7">
            <a:extLst>
              <a:ext uri="{FF2B5EF4-FFF2-40B4-BE49-F238E27FC236}">
                <a16:creationId xmlns:a16="http://schemas.microsoft.com/office/drawing/2014/main" id="{7A3F8877-E2E0-F828-52A5-0F0550FD7B6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3" name="Rectangle 8">
            <a:extLst>
              <a:ext uri="{FF2B5EF4-FFF2-40B4-BE49-F238E27FC236}">
                <a16:creationId xmlns:a16="http://schemas.microsoft.com/office/drawing/2014/main" id="{17DBD48C-A718-1F78-E1B7-56ED79941AC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4" name="Rectangle 9">
            <a:extLst>
              <a:ext uri="{FF2B5EF4-FFF2-40B4-BE49-F238E27FC236}">
                <a16:creationId xmlns:a16="http://schemas.microsoft.com/office/drawing/2014/main" id="{F1FAEE09-89EE-702A-B7AC-588299E704E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1995" name="Text Box 10">
            <a:extLst>
              <a:ext uri="{FF2B5EF4-FFF2-40B4-BE49-F238E27FC236}">
                <a16:creationId xmlns:a16="http://schemas.microsoft.com/office/drawing/2014/main" id="{41A77E4F-DB15-3295-8D4A-FCB1FC7F6CD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41996" name="Line 11">
            <a:extLst>
              <a:ext uri="{FF2B5EF4-FFF2-40B4-BE49-F238E27FC236}">
                <a16:creationId xmlns:a16="http://schemas.microsoft.com/office/drawing/2014/main" id="{00EDECBF-6D85-7BF9-F023-7BA5300B479E}"/>
              </a:ext>
            </a:extLst>
          </p:cNvPr>
          <p:cNvSpPr>
            <a:spLocks noChangeShapeType="1"/>
          </p:cNvSpPr>
          <p:nvPr/>
        </p:nvSpPr>
        <p:spPr bwMode="auto">
          <a:xfrm>
            <a:off x="442913" y="161573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Line 12">
            <a:extLst>
              <a:ext uri="{FF2B5EF4-FFF2-40B4-BE49-F238E27FC236}">
                <a16:creationId xmlns:a16="http://schemas.microsoft.com/office/drawing/2014/main" id="{D6197B76-E056-1FCE-DF4D-B9CDB91BF1B4}"/>
              </a:ext>
            </a:extLst>
          </p:cNvPr>
          <p:cNvSpPr>
            <a:spLocks noChangeShapeType="1"/>
          </p:cNvSpPr>
          <p:nvPr/>
        </p:nvSpPr>
        <p:spPr bwMode="auto">
          <a:xfrm>
            <a:off x="442913" y="3368335"/>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8" name="Rectangle 13">
            <a:extLst>
              <a:ext uri="{FF2B5EF4-FFF2-40B4-BE49-F238E27FC236}">
                <a16:creationId xmlns:a16="http://schemas.microsoft.com/office/drawing/2014/main" id="{45E86798-98C0-5B48-8D15-F86C4FFF568C}"/>
              </a:ext>
            </a:extLst>
          </p:cNvPr>
          <p:cNvSpPr>
            <a:spLocks noChangeArrowheads="1"/>
          </p:cNvSpPr>
          <p:nvPr/>
        </p:nvSpPr>
        <p:spPr bwMode="auto">
          <a:xfrm>
            <a:off x="481013" y="1707810"/>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AU" sz="3200" dirty="0"/>
              <a:t>1. </a:t>
            </a:r>
            <a:r>
              <a:rPr lang="en-AU" sz="3200" dirty="0" err="1"/>
              <a:t>gcd</a:t>
            </a:r>
            <a:r>
              <a:rPr lang="en-AU" sz="3200" dirty="0"/>
              <a:t>(</a:t>
            </a:r>
            <a:r>
              <a:rPr lang="en-AU" sz="3200" dirty="0" err="1"/>
              <a:t>a,b</a:t>
            </a:r>
            <a:r>
              <a:rPr lang="en-AU" sz="3200" dirty="0"/>
              <a:t>) = </a:t>
            </a:r>
            <a:r>
              <a:rPr lang="en-AU" sz="3200" dirty="0" err="1"/>
              <a:t>gcd</a:t>
            </a:r>
            <a:r>
              <a:rPr lang="en-AU" sz="3200" dirty="0"/>
              <a:t>(b, a mod b) </a:t>
            </a:r>
          </a:p>
          <a:p>
            <a:r>
              <a:rPr lang="en-AU" sz="3200" dirty="0"/>
              <a:t>2. </a:t>
            </a:r>
            <a:r>
              <a:rPr lang="en-AU" sz="3200" dirty="0" err="1"/>
              <a:t>gcd</a:t>
            </a:r>
            <a:r>
              <a:rPr lang="en-AU" sz="3200" dirty="0"/>
              <a:t> (a, 0) = a</a:t>
            </a:r>
            <a:br>
              <a:rPr lang="en-AU" sz="3200" dirty="0"/>
            </a:br>
            <a:endParaRPr lang="en-US" altLang="en-US" sz="32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75656" y="188640"/>
            <a:ext cx="7200800" cy="750168"/>
          </a:xfrm>
        </p:spPr>
        <p:txBody>
          <a:bodyPr/>
          <a:lstStyle/>
          <a:p>
            <a:r>
              <a:rPr lang="en-AU" sz="3200" b="0" dirty="0"/>
              <a:t>Example (EA Solving for the </a:t>
            </a:r>
            <a:r>
              <a:rPr lang="en-AU" sz="3200" b="0" dirty="0" err="1"/>
              <a:t>gcd</a:t>
            </a:r>
            <a:r>
              <a:rPr lang="en-AU" sz="3200" b="0" dirty="0"/>
              <a:t>)</a:t>
            </a:r>
          </a:p>
        </p:txBody>
      </p:sp>
      <p:sp>
        <p:nvSpPr>
          <p:cNvPr id="2" name="Rectangle 1"/>
          <p:cNvSpPr/>
          <p:nvPr/>
        </p:nvSpPr>
        <p:spPr>
          <a:xfrm>
            <a:off x="1115616" y="1988840"/>
            <a:ext cx="4980384" cy="2862322"/>
          </a:xfrm>
          <a:prstGeom prst="rect">
            <a:avLst/>
          </a:prstGeom>
        </p:spPr>
        <p:txBody>
          <a:bodyPr wrap="square">
            <a:spAutoFit/>
          </a:bodyPr>
          <a:lstStyle/>
          <a:p>
            <a:r>
              <a:rPr lang="en-US" i="0" dirty="0"/>
              <a:t>Example: </a:t>
            </a:r>
            <a:br>
              <a:rPr lang="en-US" i="0" dirty="0"/>
            </a:br>
            <a:r>
              <a:rPr lang="en-US" i="0" dirty="0"/>
              <a:t>	Apply the EA to find</a:t>
            </a:r>
            <a:r>
              <a:rPr lang="en-US" dirty="0"/>
              <a:t> </a:t>
            </a:r>
            <a:r>
              <a:rPr lang="en-US" dirty="0" err="1"/>
              <a:t>gcd</a:t>
            </a:r>
            <a:r>
              <a:rPr lang="en-US" dirty="0"/>
              <a:t>(252, 198) </a:t>
            </a:r>
          </a:p>
          <a:p>
            <a:endParaRPr lang="en-US" dirty="0"/>
          </a:p>
          <a:p>
            <a:r>
              <a:rPr lang="en-US" i="0" dirty="0"/>
              <a:t>Soln.</a:t>
            </a:r>
            <a:br>
              <a:rPr lang="en-US" i="0" dirty="0"/>
            </a:br>
            <a:endParaRPr lang="en-US" i="0" dirty="0"/>
          </a:p>
          <a:p>
            <a:pPr marL="342900" indent="-342900">
              <a:buAutoNum type="arabicPlain" startAt="252"/>
            </a:pPr>
            <a:r>
              <a:rPr lang="en-US" i="0" dirty="0"/>
              <a:t> 	=   _______ .  198  + ________  </a:t>
            </a:r>
          </a:p>
          <a:p>
            <a:pPr marL="342900" indent="-342900">
              <a:buAutoNum type="arabicPlain" startAt="252"/>
            </a:pPr>
            <a:endParaRPr lang="en-US" i="0" dirty="0"/>
          </a:p>
          <a:p>
            <a:r>
              <a:rPr lang="en-US" i="0" dirty="0"/>
              <a:t>198	=   _____________ + _______</a:t>
            </a:r>
          </a:p>
          <a:p>
            <a:r>
              <a:rPr lang="en-US" i="0" dirty="0"/>
              <a:t>…	</a:t>
            </a:r>
          </a:p>
          <a:p>
            <a:endParaRPr lang="en-US" i="0" dirty="0"/>
          </a:p>
        </p:txBody>
      </p:sp>
      <p:sp>
        <p:nvSpPr>
          <p:cNvPr id="3" name="Rectangle 2"/>
          <p:cNvSpPr/>
          <p:nvPr/>
        </p:nvSpPr>
        <p:spPr>
          <a:xfrm>
            <a:off x="1187624" y="1124744"/>
            <a:ext cx="6120680" cy="646331"/>
          </a:xfrm>
          <a:prstGeom prst="rect">
            <a:avLst/>
          </a:prstGeom>
        </p:spPr>
        <p:txBody>
          <a:bodyPr wrap="square">
            <a:spAutoFit/>
          </a:bodyPr>
          <a:lstStyle/>
          <a:p>
            <a:r>
              <a:rPr lang="en-AU" dirty="0"/>
              <a:t>Euclidean Algorithm: </a:t>
            </a:r>
          </a:p>
          <a:p>
            <a:r>
              <a:rPr lang="en-AU" dirty="0" err="1"/>
              <a:t>gcd</a:t>
            </a:r>
            <a:r>
              <a:rPr lang="en-AU" dirty="0"/>
              <a:t>(</a:t>
            </a:r>
            <a:r>
              <a:rPr lang="en-AU" dirty="0" err="1"/>
              <a:t>a,b</a:t>
            </a:r>
            <a:r>
              <a:rPr lang="en-AU" dirty="0"/>
              <a:t>) = </a:t>
            </a:r>
            <a:r>
              <a:rPr lang="en-AU" dirty="0" err="1"/>
              <a:t>gcd</a:t>
            </a:r>
            <a:r>
              <a:rPr lang="en-AU" dirty="0"/>
              <a:t>(b, a mod b)</a:t>
            </a:r>
          </a:p>
        </p:txBody>
      </p:sp>
    </p:spTree>
    <p:extLst>
      <p:ext uri="{BB962C8B-B14F-4D97-AF65-F5344CB8AC3E}">
        <p14:creationId xmlns:p14="http://schemas.microsoft.com/office/powerpoint/2010/main" val="22506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273D-136A-2689-7975-353BA967EE21}"/>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8D35D32E-79E1-DD0F-74D7-43DD090950BE}"/>
              </a:ext>
            </a:extLst>
          </p:cNvPr>
          <p:cNvSpPr>
            <a:spLocks noGrp="1" noChangeArrowheads="1"/>
          </p:cNvSpPr>
          <p:nvPr>
            <p:ph type="title"/>
          </p:nvPr>
        </p:nvSpPr>
        <p:spPr>
          <a:xfrm>
            <a:off x="1475656" y="188640"/>
            <a:ext cx="7200800" cy="750168"/>
          </a:xfrm>
        </p:spPr>
        <p:txBody>
          <a:bodyPr/>
          <a:lstStyle/>
          <a:p>
            <a:r>
              <a:rPr lang="en-AU" sz="3200" b="0" dirty="0"/>
              <a:t>Example (EA Solving for the </a:t>
            </a:r>
            <a:r>
              <a:rPr lang="en-AU" sz="3200" b="0" dirty="0" err="1"/>
              <a:t>gcd</a:t>
            </a:r>
            <a:r>
              <a:rPr lang="en-AU" sz="3200" b="0" dirty="0"/>
              <a:t>)</a:t>
            </a:r>
          </a:p>
        </p:txBody>
      </p:sp>
      <p:sp>
        <p:nvSpPr>
          <p:cNvPr id="2" name="Rectangle 1">
            <a:extLst>
              <a:ext uri="{FF2B5EF4-FFF2-40B4-BE49-F238E27FC236}">
                <a16:creationId xmlns:a16="http://schemas.microsoft.com/office/drawing/2014/main" id="{E305D6FC-4EC1-FB28-A16E-E3EA2C8999A1}"/>
              </a:ext>
            </a:extLst>
          </p:cNvPr>
          <p:cNvSpPr/>
          <p:nvPr/>
        </p:nvSpPr>
        <p:spPr>
          <a:xfrm>
            <a:off x="1115616" y="1988840"/>
            <a:ext cx="4446984" cy="3970318"/>
          </a:xfrm>
          <a:prstGeom prst="rect">
            <a:avLst/>
          </a:prstGeom>
        </p:spPr>
        <p:txBody>
          <a:bodyPr wrap="square">
            <a:spAutoFit/>
          </a:bodyPr>
          <a:lstStyle/>
          <a:p>
            <a:r>
              <a:rPr lang="en-US" i="0" dirty="0"/>
              <a:t>Example: </a:t>
            </a:r>
            <a:br>
              <a:rPr lang="en-US" i="0" dirty="0"/>
            </a:br>
            <a:r>
              <a:rPr lang="en-US" i="0" dirty="0"/>
              <a:t>	</a:t>
            </a:r>
            <a:r>
              <a:rPr lang="en-US" dirty="0"/>
              <a:t>Find </a:t>
            </a:r>
            <a:r>
              <a:rPr lang="en-US" dirty="0" err="1"/>
              <a:t>gcd</a:t>
            </a:r>
            <a:r>
              <a:rPr lang="en-US" dirty="0"/>
              <a:t>(252, 198) </a:t>
            </a:r>
          </a:p>
          <a:p>
            <a:endParaRPr lang="en-US" dirty="0"/>
          </a:p>
          <a:p>
            <a:r>
              <a:rPr lang="en-US" i="0" dirty="0"/>
              <a:t>Soln.</a:t>
            </a:r>
            <a:br>
              <a:rPr lang="en-US" i="0" dirty="0"/>
            </a:br>
            <a:endParaRPr lang="en-US" i="0" dirty="0"/>
          </a:p>
          <a:p>
            <a:pPr marL="342900" indent="-342900">
              <a:buAutoNum type="arabicPlain" startAt="252"/>
            </a:pPr>
            <a:r>
              <a:rPr lang="en-US" i="0" dirty="0"/>
              <a:t> 	=   1  .  198  +  54</a:t>
            </a:r>
          </a:p>
          <a:p>
            <a:pPr marL="342900" indent="-342900">
              <a:buAutoNum type="arabicPlain" startAt="252"/>
            </a:pPr>
            <a:endParaRPr lang="en-US" i="0" dirty="0"/>
          </a:p>
          <a:p>
            <a:r>
              <a:rPr lang="en-US" i="0" dirty="0"/>
              <a:t>198	=   3  .  54    +  36</a:t>
            </a:r>
          </a:p>
          <a:p>
            <a:r>
              <a:rPr lang="en-US" i="0" dirty="0"/>
              <a:t>	</a:t>
            </a:r>
          </a:p>
          <a:p>
            <a:r>
              <a:rPr lang="en-US" i="0" dirty="0"/>
              <a:t>54	=   1  .  36    +  18</a:t>
            </a:r>
          </a:p>
          <a:p>
            <a:endParaRPr lang="en-US" i="0" dirty="0"/>
          </a:p>
          <a:p>
            <a:r>
              <a:rPr lang="en-US" i="0" dirty="0"/>
              <a:t>36	=   2  .  18     +  0   </a:t>
            </a:r>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3" name="Rectangle 2">
            <a:extLst>
              <a:ext uri="{FF2B5EF4-FFF2-40B4-BE49-F238E27FC236}">
                <a16:creationId xmlns:a16="http://schemas.microsoft.com/office/drawing/2014/main" id="{7F15215C-EE1D-60D1-C423-AA5892D50AED}"/>
              </a:ext>
            </a:extLst>
          </p:cNvPr>
          <p:cNvSpPr/>
          <p:nvPr/>
        </p:nvSpPr>
        <p:spPr>
          <a:xfrm>
            <a:off x="1187624" y="1124744"/>
            <a:ext cx="6120680" cy="646331"/>
          </a:xfrm>
          <a:prstGeom prst="rect">
            <a:avLst/>
          </a:prstGeom>
        </p:spPr>
        <p:txBody>
          <a:bodyPr wrap="square">
            <a:spAutoFit/>
          </a:bodyPr>
          <a:lstStyle/>
          <a:p>
            <a:r>
              <a:rPr lang="en-AU" dirty="0"/>
              <a:t>Euclidean Algorithm: </a:t>
            </a:r>
          </a:p>
          <a:p>
            <a:r>
              <a:rPr lang="en-AU" dirty="0" err="1"/>
              <a:t>gcd</a:t>
            </a:r>
            <a:r>
              <a:rPr lang="en-AU" dirty="0"/>
              <a:t>(</a:t>
            </a:r>
            <a:r>
              <a:rPr lang="en-AU" dirty="0" err="1"/>
              <a:t>a,b</a:t>
            </a:r>
            <a:r>
              <a:rPr lang="en-AU" dirty="0"/>
              <a:t>) = </a:t>
            </a:r>
            <a:r>
              <a:rPr lang="en-AU" dirty="0" err="1"/>
              <a:t>gcd</a:t>
            </a:r>
            <a:r>
              <a:rPr lang="en-AU" dirty="0"/>
              <a:t>(b, a mod b)</a:t>
            </a:r>
          </a:p>
        </p:txBody>
      </p:sp>
    </p:spTree>
    <p:extLst>
      <p:ext uri="{BB962C8B-B14F-4D97-AF65-F5344CB8AC3E}">
        <p14:creationId xmlns:p14="http://schemas.microsoft.com/office/powerpoint/2010/main" val="165750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a:extLst>
              <a:ext uri="{FF2B5EF4-FFF2-40B4-BE49-F238E27FC236}">
                <a16:creationId xmlns:a16="http://schemas.microsoft.com/office/drawing/2014/main" id="{84F14962-E88B-D37D-3222-A1320ABE294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A8B2C6AE-36EE-46B5-B0C8-57FDCBE570A6}" type="slidenum">
              <a:rPr lang="en-US" altLang="en-US" i="0" smtClean="0">
                <a:latin typeface="Arial" panose="020B0604020202020204" pitchFamily="34" charset="0"/>
              </a:rPr>
              <a:pPr/>
              <a:t>27</a:t>
            </a:fld>
            <a:endParaRPr lang="en-US" altLang="en-US" i="0">
              <a:latin typeface="Arial" panose="020B0604020202020204" pitchFamily="34" charset="0"/>
            </a:endParaRPr>
          </a:p>
        </p:txBody>
      </p:sp>
      <p:sp>
        <p:nvSpPr>
          <p:cNvPr id="44035" name="Rectangle 3">
            <a:extLst>
              <a:ext uri="{FF2B5EF4-FFF2-40B4-BE49-F238E27FC236}">
                <a16:creationId xmlns:a16="http://schemas.microsoft.com/office/drawing/2014/main" id="{F78B20BE-F333-C394-B332-D3BFFC730C5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6" name="Rectangle 4">
            <a:extLst>
              <a:ext uri="{FF2B5EF4-FFF2-40B4-BE49-F238E27FC236}">
                <a16:creationId xmlns:a16="http://schemas.microsoft.com/office/drawing/2014/main" id="{ACC1FCB0-AB0C-27FC-34AD-C09FED6955E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7" name="Rectangle 5">
            <a:extLst>
              <a:ext uri="{FF2B5EF4-FFF2-40B4-BE49-F238E27FC236}">
                <a16:creationId xmlns:a16="http://schemas.microsoft.com/office/drawing/2014/main" id="{40CB0AE9-78A6-F709-B21B-2AC784F454CD}"/>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8" name="Rectangle 6">
            <a:extLst>
              <a:ext uri="{FF2B5EF4-FFF2-40B4-BE49-F238E27FC236}">
                <a16:creationId xmlns:a16="http://schemas.microsoft.com/office/drawing/2014/main" id="{96EB0301-2083-2D71-2171-D02BB11875E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39" name="Rectangle 7">
            <a:extLst>
              <a:ext uri="{FF2B5EF4-FFF2-40B4-BE49-F238E27FC236}">
                <a16:creationId xmlns:a16="http://schemas.microsoft.com/office/drawing/2014/main" id="{2F62392C-3EBE-5555-AE1B-C2F8F147F19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0" name="Rectangle 8">
            <a:extLst>
              <a:ext uri="{FF2B5EF4-FFF2-40B4-BE49-F238E27FC236}">
                <a16:creationId xmlns:a16="http://schemas.microsoft.com/office/drawing/2014/main" id="{36088165-31A9-5811-35FD-F18C4E78C97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1" name="Rectangle 9">
            <a:extLst>
              <a:ext uri="{FF2B5EF4-FFF2-40B4-BE49-F238E27FC236}">
                <a16:creationId xmlns:a16="http://schemas.microsoft.com/office/drawing/2014/main" id="{31BEC593-C438-2AA2-FEBA-27B80C7EC2F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4042" name="Text Box 10">
            <a:extLst>
              <a:ext uri="{FF2B5EF4-FFF2-40B4-BE49-F238E27FC236}">
                <a16:creationId xmlns:a16="http://schemas.microsoft.com/office/drawing/2014/main" id="{ED445778-63A0-65BB-90ED-C6FDCCA8FE9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pic>
        <p:nvPicPr>
          <p:cNvPr id="44043" name="Picture 24">
            <a:extLst>
              <a:ext uri="{FF2B5EF4-FFF2-40B4-BE49-F238E27FC236}">
                <a16:creationId xmlns:a16="http://schemas.microsoft.com/office/drawing/2014/main" id="{7B02E207-5C4B-BF2D-B08D-D5BB19E41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796505"/>
            <a:ext cx="7002462"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Text Box 25">
            <a:extLst>
              <a:ext uri="{FF2B5EF4-FFF2-40B4-BE49-F238E27FC236}">
                <a16:creationId xmlns:a16="http://schemas.microsoft.com/office/drawing/2014/main" id="{6B1DB2AF-FAB2-1088-5015-05EE3211B6CB}"/>
              </a:ext>
            </a:extLst>
          </p:cNvPr>
          <p:cNvSpPr txBox="1">
            <a:spLocks noChangeArrowheads="1"/>
          </p:cNvSpPr>
          <p:nvPr/>
        </p:nvSpPr>
        <p:spPr bwMode="auto">
          <a:xfrm>
            <a:off x="1219200" y="533400"/>
            <a:ext cx="547617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Figure 2.7  </a:t>
            </a:r>
            <a:r>
              <a:rPr lang="en-US" altLang="en-US" sz="2000" dirty="0"/>
              <a:t>Euclidean Algorithm </a:t>
            </a:r>
          </a:p>
          <a:p>
            <a:r>
              <a:rPr lang="en-US" altLang="en-US" sz="2800" i="0" dirty="0"/>
              <a:t>(a) Flowchart and (b) Pseudocode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7BD19407-E246-CEB2-84F4-F487E9685FF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22422E1-AD16-4541-8E7D-904B2C8BB4D0}" type="slidenum">
              <a:rPr lang="en-US" altLang="en-US" i="0" smtClean="0">
                <a:latin typeface="Arial" panose="020B0604020202020204" pitchFamily="34" charset="0"/>
              </a:rPr>
              <a:pPr/>
              <a:t>28</a:t>
            </a:fld>
            <a:endParaRPr lang="en-US" altLang="en-US" i="0">
              <a:latin typeface="Arial" panose="020B0604020202020204" pitchFamily="34" charset="0"/>
            </a:endParaRPr>
          </a:p>
        </p:txBody>
      </p:sp>
      <p:sp>
        <p:nvSpPr>
          <p:cNvPr id="48131" name="Text Box 2">
            <a:extLst>
              <a:ext uri="{FF2B5EF4-FFF2-40B4-BE49-F238E27FC236}">
                <a16:creationId xmlns:a16="http://schemas.microsoft.com/office/drawing/2014/main" id="{72771AF9-9A4C-C2EF-712A-6A225C02CA84}"/>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2.7</a:t>
            </a:r>
            <a:endParaRPr lang="en-US" altLang="en-US" sz="2000">
              <a:solidFill>
                <a:schemeClr val="bg1"/>
              </a:solidFill>
            </a:endParaRPr>
          </a:p>
        </p:txBody>
      </p:sp>
      <p:sp>
        <p:nvSpPr>
          <p:cNvPr id="48132" name="Rectangle 3">
            <a:extLst>
              <a:ext uri="{FF2B5EF4-FFF2-40B4-BE49-F238E27FC236}">
                <a16:creationId xmlns:a16="http://schemas.microsoft.com/office/drawing/2014/main" id="{8776EADE-E94C-BD65-2F03-DF2606B1C599}"/>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3" name="Rectangle 4">
            <a:extLst>
              <a:ext uri="{FF2B5EF4-FFF2-40B4-BE49-F238E27FC236}">
                <a16:creationId xmlns:a16="http://schemas.microsoft.com/office/drawing/2014/main" id="{BB5B7AAD-475C-5739-6485-A938BED5FB0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4" name="Rectangle 5">
            <a:extLst>
              <a:ext uri="{FF2B5EF4-FFF2-40B4-BE49-F238E27FC236}">
                <a16:creationId xmlns:a16="http://schemas.microsoft.com/office/drawing/2014/main" id="{891F4236-5EE5-126C-F90F-E85E9707D196}"/>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5" name="Rectangle 6">
            <a:extLst>
              <a:ext uri="{FF2B5EF4-FFF2-40B4-BE49-F238E27FC236}">
                <a16:creationId xmlns:a16="http://schemas.microsoft.com/office/drawing/2014/main" id="{FF6CDDED-FC0D-1FE2-E10D-1915CD1CAB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6" name="Rectangle 7">
            <a:extLst>
              <a:ext uri="{FF2B5EF4-FFF2-40B4-BE49-F238E27FC236}">
                <a16:creationId xmlns:a16="http://schemas.microsoft.com/office/drawing/2014/main" id="{E14CD94D-8916-EFA3-56CB-55D85EBB52B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7" name="Rectangle 8">
            <a:extLst>
              <a:ext uri="{FF2B5EF4-FFF2-40B4-BE49-F238E27FC236}">
                <a16:creationId xmlns:a16="http://schemas.microsoft.com/office/drawing/2014/main" id="{DD8D9D43-8ECE-6121-1AFD-AE1E18E405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8" name="Rectangle 9">
            <a:extLst>
              <a:ext uri="{FF2B5EF4-FFF2-40B4-BE49-F238E27FC236}">
                <a16:creationId xmlns:a16="http://schemas.microsoft.com/office/drawing/2014/main" id="{24C7C9F5-A343-CA49-48D3-024EF5E1641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48139" name="Text Box 10">
            <a:extLst>
              <a:ext uri="{FF2B5EF4-FFF2-40B4-BE49-F238E27FC236}">
                <a16:creationId xmlns:a16="http://schemas.microsoft.com/office/drawing/2014/main" id="{AE9C0801-6FE0-F6A8-12A3-10D09F291F20}"/>
              </a:ext>
            </a:extLst>
          </p:cNvPr>
          <p:cNvSpPr txBox="1">
            <a:spLocks noChangeArrowheads="1"/>
          </p:cNvSpPr>
          <p:nvPr/>
        </p:nvSpPr>
        <p:spPr bwMode="auto">
          <a:xfrm>
            <a:off x="1143000" y="0"/>
            <a:ext cx="59634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AU" sz="3200" b="0" dirty="0"/>
              <a:t>Example (Executing the algorithm)</a:t>
            </a:r>
            <a:endParaRPr lang="en-US" altLang="en-US" sz="3200" dirty="0"/>
          </a:p>
        </p:txBody>
      </p:sp>
      <p:sp>
        <p:nvSpPr>
          <p:cNvPr id="894987" name="Rectangle 11">
            <a:extLst>
              <a:ext uri="{FF2B5EF4-FFF2-40B4-BE49-F238E27FC236}">
                <a16:creationId xmlns:a16="http://schemas.microsoft.com/office/drawing/2014/main" id="{3D173A7F-FF27-6ED7-4CE3-BC085DC7FA7B}"/>
              </a:ext>
            </a:extLst>
          </p:cNvPr>
          <p:cNvSpPr>
            <a:spLocks noChangeArrowheads="1"/>
          </p:cNvSpPr>
          <p:nvPr/>
        </p:nvSpPr>
        <p:spPr bwMode="auto">
          <a:xfrm>
            <a:off x="304800" y="1065213"/>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(2740, 1760)  Trace the variables (r1, r2, q and r)</a:t>
            </a:r>
          </a:p>
        </p:txBody>
      </p:sp>
      <p:pic>
        <p:nvPicPr>
          <p:cNvPr id="48143" name="Picture 15">
            <a:extLst>
              <a:ext uri="{FF2B5EF4-FFF2-40B4-BE49-F238E27FC236}">
                <a16:creationId xmlns:a16="http://schemas.microsoft.com/office/drawing/2014/main" id="{70029226-A5AE-3641-0991-7D0E3582A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308" y="1962149"/>
            <a:ext cx="5265737" cy="38306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0BE6021-C7B5-FEFF-A327-D2CC203BD991}"/>
              </a:ext>
            </a:extLst>
          </p:cNvPr>
          <p:cNvSpPr txBox="1"/>
          <p:nvPr/>
        </p:nvSpPr>
        <p:spPr>
          <a:xfrm>
            <a:off x="304800" y="1799325"/>
            <a:ext cx="3089508" cy="4524315"/>
          </a:xfrm>
          <a:prstGeom prst="rect">
            <a:avLst/>
          </a:prstGeom>
          <a:noFill/>
        </p:spPr>
        <p:txBody>
          <a:bodyPr wrap="square">
            <a:spAutoFit/>
          </a:bodyPr>
          <a:lstStyle/>
          <a:p>
            <a:r>
              <a:rPr lang="en-US" i="0" dirty="0"/>
              <a:t>Soln.</a:t>
            </a:r>
            <a:br>
              <a:rPr lang="en-US" i="0" dirty="0"/>
            </a:br>
            <a:endParaRPr lang="en-US" i="0" dirty="0"/>
          </a:p>
          <a:p>
            <a:r>
              <a:rPr lang="en-US" i="0" dirty="0"/>
              <a:t>2740 	=   1  .  1760  +  980</a:t>
            </a:r>
          </a:p>
          <a:p>
            <a:pPr marL="342900" indent="-342900">
              <a:buAutoNum type="arabicPlain" startAt="252"/>
            </a:pPr>
            <a:endParaRPr lang="en-US" i="0" dirty="0"/>
          </a:p>
          <a:p>
            <a:r>
              <a:rPr lang="en-US" i="0" dirty="0"/>
              <a:t>1760	=   1  .  980    +  780</a:t>
            </a:r>
          </a:p>
          <a:p>
            <a:r>
              <a:rPr lang="en-US" i="0" dirty="0"/>
              <a:t>	</a:t>
            </a:r>
          </a:p>
          <a:p>
            <a:r>
              <a:rPr lang="en-US" i="0" dirty="0"/>
              <a:t>980	=   1  .  780    +  200</a:t>
            </a:r>
          </a:p>
          <a:p>
            <a:endParaRPr lang="en-US" i="0" dirty="0"/>
          </a:p>
          <a:p>
            <a:r>
              <a:rPr lang="en-US" i="0" dirty="0"/>
              <a:t>780	=   3  .  200    +  180   </a:t>
            </a:r>
          </a:p>
          <a:p>
            <a:br>
              <a:rPr lang="en-US" i="0" dirty="0">
                <a:sym typeface="Wingdings" panose="05000000000000000000" pitchFamily="2" charset="2"/>
              </a:rPr>
            </a:br>
            <a:r>
              <a:rPr lang="en-US" i="0" dirty="0">
                <a:sym typeface="Wingdings" panose="05000000000000000000" pitchFamily="2" charset="2"/>
              </a:rPr>
              <a:t>200	=   1   .  180   +  20</a:t>
            </a:r>
          </a:p>
          <a:p>
            <a:endParaRPr lang="en-US" i="0" dirty="0">
              <a:sym typeface="Wingdings" panose="05000000000000000000" pitchFamily="2" charset="2"/>
            </a:endParaRPr>
          </a:p>
          <a:p>
            <a:r>
              <a:rPr lang="en-US" i="0" dirty="0">
                <a:sym typeface="Wingdings" panose="05000000000000000000" pitchFamily="2" charset="2"/>
              </a:rPr>
              <a:t>180	=   9   .  20      +  0</a:t>
            </a:r>
          </a:p>
          <a:p>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20</a:t>
            </a:r>
          </a:p>
          <a:p>
            <a:endParaRPr lang="en-US" i="0" dirty="0">
              <a:sym typeface="Wingdings" panose="05000000000000000000" pitchFamily="2" charset="2"/>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EF2CE78-B613-3932-DFD4-8BD10371D337}"/>
                  </a:ext>
                </a:extLst>
              </p14:cNvPr>
              <p14:cNvContentPartPr/>
              <p14:nvPr/>
            </p14:nvContentPartPr>
            <p14:xfrm>
              <a:off x="85948" y="4006616"/>
              <a:ext cx="3697560" cy="462240"/>
            </p14:xfrm>
          </p:contentPart>
        </mc:Choice>
        <mc:Fallback>
          <p:pic>
            <p:nvPicPr>
              <p:cNvPr id="2" name="Ink 1">
                <a:extLst>
                  <a:ext uri="{FF2B5EF4-FFF2-40B4-BE49-F238E27FC236}">
                    <a16:creationId xmlns:a16="http://schemas.microsoft.com/office/drawing/2014/main" id="{9EF2CE78-B613-3932-DFD4-8BD10371D337}"/>
                  </a:ext>
                </a:extLst>
              </p:cNvPr>
              <p:cNvPicPr/>
              <p:nvPr/>
            </p:nvPicPr>
            <p:blipFill>
              <a:blip r:embed="rId5"/>
              <a:stretch>
                <a:fillRect/>
              </a:stretch>
            </p:blipFill>
            <p:spPr>
              <a:xfrm>
                <a:off x="81628" y="4002296"/>
                <a:ext cx="3706200" cy="470880"/>
              </a:xfrm>
              <a:prstGeom prst="rect">
                <a:avLst/>
              </a:prstGeom>
            </p:spPr>
          </p:pic>
        </mc:Fallback>
      </mc:AlternateContent>
      <p:grpSp>
        <p:nvGrpSpPr>
          <p:cNvPr id="6" name="Group 5">
            <a:extLst>
              <a:ext uri="{FF2B5EF4-FFF2-40B4-BE49-F238E27FC236}">
                <a16:creationId xmlns:a16="http://schemas.microsoft.com/office/drawing/2014/main" id="{70B5384E-FAF3-7B0D-49DC-B2C440264116}"/>
              </a:ext>
            </a:extLst>
          </p:cNvPr>
          <p:cNvGrpSpPr/>
          <p:nvPr/>
        </p:nvGrpSpPr>
        <p:grpSpPr>
          <a:xfrm>
            <a:off x="256228" y="2209136"/>
            <a:ext cx="3169080" cy="1130760"/>
            <a:chOff x="256228" y="2209136"/>
            <a:chExt cx="3169080" cy="11307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DCAAF7C-B372-278D-8D9C-BBE232F87F9D}"/>
                    </a:ext>
                  </a:extLst>
                </p14:cNvPr>
                <p14:cNvContentPartPr/>
                <p14:nvPr/>
              </p14:nvContentPartPr>
              <p14:xfrm>
                <a:off x="256228" y="2209136"/>
                <a:ext cx="3043440" cy="675720"/>
              </p14:xfrm>
            </p:contentPart>
          </mc:Choice>
          <mc:Fallback>
            <p:pic>
              <p:nvPicPr>
                <p:cNvPr id="4" name="Ink 3">
                  <a:extLst>
                    <a:ext uri="{FF2B5EF4-FFF2-40B4-BE49-F238E27FC236}">
                      <a16:creationId xmlns:a16="http://schemas.microsoft.com/office/drawing/2014/main" id="{EDCAAF7C-B372-278D-8D9C-BBE232F87F9D}"/>
                    </a:ext>
                  </a:extLst>
                </p:cNvPr>
                <p:cNvPicPr/>
                <p:nvPr/>
              </p:nvPicPr>
              <p:blipFill>
                <a:blip r:embed="rId7"/>
                <a:stretch>
                  <a:fillRect/>
                </a:stretch>
              </p:blipFill>
              <p:spPr>
                <a:xfrm>
                  <a:off x="247228" y="2200136"/>
                  <a:ext cx="306108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B9EACB7-B2C8-C4C6-C2AB-54FC14C5269E}"/>
                    </a:ext>
                  </a:extLst>
                </p14:cNvPr>
                <p14:cNvContentPartPr/>
                <p14:nvPr/>
              </p14:nvContentPartPr>
              <p14:xfrm>
                <a:off x="393028" y="2752376"/>
                <a:ext cx="3032280" cy="587520"/>
              </p14:xfrm>
            </p:contentPart>
          </mc:Choice>
          <mc:Fallback>
            <p:pic>
              <p:nvPicPr>
                <p:cNvPr id="5" name="Ink 4">
                  <a:extLst>
                    <a:ext uri="{FF2B5EF4-FFF2-40B4-BE49-F238E27FC236}">
                      <a16:creationId xmlns:a16="http://schemas.microsoft.com/office/drawing/2014/main" id="{5B9EACB7-B2C8-C4C6-C2AB-54FC14C5269E}"/>
                    </a:ext>
                  </a:extLst>
                </p:cNvPr>
                <p:cNvPicPr/>
                <p:nvPr/>
              </p:nvPicPr>
              <p:blipFill>
                <a:blip r:embed="rId9"/>
                <a:stretch>
                  <a:fillRect/>
                </a:stretch>
              </p:blipFill>
              <p:spPr>
                <a:xfrm>
                  <a:off x="384028" y="2743736"/>
                  <a:ext cx="3049920" cy="60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FCDFDEF-5B87-6D64-BE1A-F13261836282}"/>
                  </a:ext>
                </a:extLst>
              </p14:cNvPr>
              <p14:cNvContentPartPr/>
              <p14:nvPr/>
            </p14:nvContentPartPr>
            <p14:xfrm>
              <a:off x="7578628" y="1261616"/>
              <a:ext cx="624600" cy="885960"/>
            </p14:xfrm>
          </p:contentPart>
        </mc:Choice>
        <mc:Fallback>
          <p:pic>
            <p:nvPicPr>
              <p:cNvPr id="7" name="Ink 6">
                <a:extLst>
                  <a:ext uri="{FF2B5EF4-FFF2-40B4-BE49-F238E27FC236}">
                    <a16:creationId xmlns:a16="http://schemas.microsoft.com/office/drawing/2014/main" id="{2FCDFDEF-5B87-6D64-BE1A-F13261836282}"/>
                  </a:ext>
                </a:extLst>
              </p:cNvPr>
              <p:cNvPicPr/>
              <p:nvPr/>
            </p:nvPicPr>
            <p:blipFill>
              <a:blip r:embed="rId11"/>
              <a:stretch>
                <a:fillRect/>
              </a:stretch>
            </p:blipFill>
            <p:spPr>
              <a:xfrm>
                <a:off x="7569988" y="1252976"/>
                <a:ext cx="642240" cy="90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4107441C-2429-06A1-E8E1-C2E35F460A9C}"/>
                  </a:ext>
                </a:extLst>
              </p14:cNvPr>
              <p14:cNvContentPartPr/>
              <p14:nvPr/>
            </p14:nvContentPartPr>
            <p14:xfrm>
              <a:off x="6681148" y="1408856"/>
              <a:ext cx="425880" cy="686520"/>
            </p14:xfrm>
          </p:contentPart>
        </mc:Choice>
        <mc:Fallback>
          <p:pic>
            <p:nvPicPr>
              <p:cNvPr id="8" name="Ink 7">
                <a:extLst>
                  <a:ext uri="{FF2B5EF4-FFF2-40B4-BE49-F238E27FC236}">
                    <a16:creationId xmlns:a16="http://schemas.microsoft.com/office/drawing/2014/main" id="{4107441C-2429-06A1-E8E1-C2E35F460A9C}"/>
                  </a:ext>
                </a:extLst>
              </p:cNvPr>
              <p:cNvPicPr/>
              <p:nvPr/>
            </p:nvPicPr>
            <p:blipFill>
              <a:blip r:embed="rId13"/>
              <a:stretch>
                <a:fillRect/>
              </a:stretch>
            </p:blipFill>
            <p:spPr>
              <a:xfrm>
                <a:off x="6672148" y="1399856"/>
                <a:ext cx="44352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68F34638-6AF1-05DF-F4C3-FF974718A2FF}"/>
                  </a:ext>
                </a:extLst>
              </p14:cNvPr>
              <p14:cNvContentPartPr/>
              <p14:nvPr/>
            </p14:nvContentPartPr>
            <p14:xfrm>
              <a:off x="4964308" y="1523696"/>
              <a:ext cx="287280" cy="609120"/>
            </p14:xfrm>
          </p:contentPart>
        </mc:Choice>
        <mc:Fallback>
          <p:pic>
            <p:nvPicPr>
              <p:cNvPr id="9" name="Ink 8">
                <a:extLst>
                  <a:ext uri="{FF2B5EF4-FFF2-40B4-BE49-F238E27FC236}">
                    <a16:creationId xmlns:a16="http://schemas.microsoft.com/office/drawing/2014/main" id="{68F34638-6AF1-05DF-F4C3-FF974718A2FF}"/>
                  </a:ext>
                </a:extLst>
              </p:cNvPr>
              <p:cNvPicPr/>
              <p:nvPr/>
            </p:nvPicPr>
            <p:blipFill>
              <a:blip r:embed="rId15"/>
              <a:stretch>
                <a:fillRect/>
              </a:stretch>
            </p:blipFill>
            <p:spPr>
              <a:xfrm>
                <a:off x="4955668" y="1514696"/>
                <a:ext cx="304920" cy="626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A88DDD7A-62F1-3AA9-2C81-2354D05D7752}"/>
                  </a:ext>
                </a:extLst>
              </p14:cNvPr>
              <p14:cNvContentPartPr/>
              <p14:nvPr/>
            </p14:nvContentPartPr>
            <p14:xfrm>
              <a:off x="127708" y="3327296"/>
              <a:ext cx="3367800" cy="580680"/>
            </p14:xfrm>
          </p:contentPart>
        </mc:Choice>
        <mc:Fallback>
          <p:pic>
            <p:nvPicPr>
              <p:cNvPr id="10" name="Ink 9">
                <a:extLst>
                  <a:ext uri="{FF2B5EF4-FFF2-40B4-BE49-F238E27FC236}">
                    <a16:creationId xmlns:a16="http://schemas.microsoft.com/office/drawing/2014/main" id="{A88DDD7A-62F1-3AA9-2C81-2354D05D7752}"/>
                  </a:ext>
                </a:extLst>
              </p:cNvPr>
              <p:cNvPicPr/>
              <p:nvPr/>
            </p:nvPicPr>
            <p:blipFill>
              <a:blip r:embed="rId17"/>
              <a:stretch>
                <a:fillRect/>
              </a:stretch>
            </p:blipFill>
            <p:spPr>
              <a:xfrm>
                <a:off x="119068" y="3318656"/>
                <a:ext cx="338544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B2F177A8-A178-EC0C-E898-DC146EAE4DBB}"/>
                  </a:ext>
                </a:extLst>
              </p14:cNvPr>
              <p14:cNvContentPartPr/>
              <p14:nvPr/>
            </p14:nvContentPartPr>
            <p14:xfrm>
              <a:off x="4483080" y="1662120"/>
              <a:ext cx="4094640" cy="3533040"/>
            </p14:xfrm>
          </p:contentPart>
        </mc:Choice>
        <mc:Fallback>
          <p:pic>
            <p:nvPicPr>
              <p:cNvPr id="11" name="Ink 10">
                <a:extLst>
                  <a:ext uri="{FF2B5EF4-FFF2-40B4-BE49-F238E27FC236}">
                    <a16:creationId xmlns:a16="http://schemas.microsoft.com/office/drawing/2014/main" id="{B2F177A8-A178-EC0C-E898-DC146EAE4DBB}"/>
                  </a:ext>
                </a:extLst>
              </p:cNvPr>
              <p:cNvPicPr/>
              <p:nvPr/>
            </p:nvPicPr>
            <p:blipFill>
              <a:blip r:embed="rId19"/>
              <a:stretch>
                <a:fillRect/>
              </a:stretch>
            </p:blipFill>
            <p:spPr>
              <a:xfrm>
                <a:off x="4473720" y="1652760"/>
                <a:ext cx="4113360" cy="3551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B507628D-7D55-5732-BB67-F39CBA07B0A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A94B628-9AEA-486F-BF43-D91BCEA6FF94}" type="slidenum">
              <a:rPr lang="en-US" altLang="en-US" i="0" smtClean="0">
                <a:latin typeface="Arial" panose="020B0604020202020204" pitchFamily="34" charset="0"/>
              </a:rPr>
              <a:pPr/>
              <a:t>29</a:t>
            </a:fld>
            <a:endParaRPr lang="en-US" altLang="en-US" i="0">
              <a:latin typeface="Arial" panose="020B0604020202020204" pitchFamily="34" charset="0"/>
            </a:endParaRPr>
          </a:p>
        </p:txBody>
      </p:sp>
      <p:sp>
        <p:nvSpPr>
          <p:cNvPr id="50179" name="Text Box 2">
            <a:extLst>
              <a:ext uri="{FF2B5EF4-FFF2-40B4-BE49-F238E27FC236}">
                <a16:creationId xmlns:a16="http://schemas.microsoft.com/office/drawing/2014/main" id="{4FB60F24-F851-8E86-FAA1-8368987E5944}"/>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2.8</a:t>
            </a:r>
            <a:endParaRPr lang="en-US" altLang="en-US" sz="2000">
              <a:solidFill>
                <a:schemeClr val="bg1"/>
              </a:solidFill>
            </a:endParaRPr>
          </a:p>
        </p:txBody>
      </p:sp>
      <p:sp>
        <p:nvSpPr>
          <p:cNvPr id="50180" name="Rectangle 3">
            <a:extLst>
              <a:ext uri="{FF2B5EF4-FFF2-40B4-BE49-F238E27FC236}">
                <a16:creationId xmlns:a16="http://schemas.microsoft.com/office/drawing/2014/main" id="{F095C645-7036-E662-FDB3-FD640E68A34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1" name="Rectangle 4">
            <a:extLst>
              <a:ext uri="{FF2B5EF4-FFF2-40B4-BE49-F238E27FC236}">
                <a16:creationId xmlns:a16="http://schemas.microsoft.com/office/drawing/2014/main" id="{5B025E30-749D-DB0E-96E7-3B95AD6ACEE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2" name="Rectangle 5">
            <a:extLst>
              <a:ext uri="{FF2B5EF4-FFF2-40B4-BE49-F238E27FC236}">
                <a16:creationId xmlns:a16="http://schemas.microsoft.com/office/drawing/2014/main" id="{47AA70C3-E911-F02B-8EEC-F349F59B294D}"/>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3" name="Rectangle 6">
            <a:extLst>
              <a:ext uri="{FF2B5EF4-FFF2-40B4-BE49-F238E27FC236}">
                <a16:creationId xmlns:a16="http://schemas.microsoft.com/office/drawing/2014/main" id="{0683705E-5497-0AF7-CBD6-F4091A37058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4" name="Rectangle 7">
            <a:extLst>
              <a:ext uri="{FF2B5EF4-FFF2-40B4-BE49-F238E27FC236}">
                <a16:creationId xmlns:a16="http://schemas.microsoft.com/office/drawing/2014/main" id="{65E85E28-7A5B-381D-EC42-935714B8B4A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5" name="Rectangle 8">
            <a:extLst>
              <a:ext uri="{FF2B5EF4-FFF2-40B4-BE49-F238E27FC236}">
                <a16:creationId xmlns:a16="http://schemas.microsoft.com/office/drawing/2014/main" id="{71258595-1AC8-B587-95F4-01C96DBC268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6" name="Rectangle 9">
            <a:extLst>
              <a:ext uri="{FF2B5EF4-FFF2-40B4-BE49-F238E27FC236}">
                <a16:creationId xmlns:a16="http://schemas.microsoft.com/office/drawing/2014/main" id="{7F27E206-5A01-4371-22D1-435B257905A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0187" name="Text Box 10">
            <a:extLst>
              <a:ext uri="{FF2B5EF4-FFF2-40B4-BE49-F238E27FC236}">
                <a16:creationId xmlns:a16="http://schemas.microsoft.com/office/drawing/2014/main" id="{1AB5C0AA-A2A4-B328-E1D8-594B2AD01070}"/>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97035" name="Rectangle 11">
            <a:extLst>
              <a:ext uri="{FF2B5EF4-FFF2-40B4-BE49-F238E27FC236}">
                <a16:creationId xmlns:a16="http://schemas.microsoft.com/office/drawing/2014/main" id="{75739DF1-EA8B-83B6-34A4-EA6751A010EC}"/>
              </a:ext>
            </a:extLst>
          </p:cNvPr>
          <p:cNvSpPr>
            <a:spLocks noChangeArrowheads="1"/>
          </p:cNvSpPr>
          <p:nvPr/>
        </p:nvSpPr>
        <p:spPr bwMode="auto">
          <a:xfrm>
            <a:off x="346075" y="1289353"/>
            <a:ext cx="8229600" cy="830997"/>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What if b &gt; a?</a:t>
            </a:r>
          </a:p>
          <a:p>
            <a:pPr algn="just" eaLnBrk="1" hangingPunct="1">
              <a:defRPr/>
            </a:pPr>
            <a:r>
              <a:rPr lang="en-US" altLang="en-US" sz="2400" i="0" dirty="0">
                <a:effectLst>
                  <a:outerShdw blurRad="38100" dist="38100" dir="2700000" algn="tl">
                    <a:srgbClr val="C0C0C0"/>
                  </a:outerShdw>
                </a:effectLst>
              </a:rPr>
              <a:t>Example: Find the </a:t>
            </a:r>
            <a:r>
              <a:rPr lang="en-US" altLang="en-US" sz="2400" i="0" dirty="0" err="1">
                <a:effectLst>
                  <a:outerShdw blurRad="38100" dist="38100" dir="2700000" algn="tl">
                    <a:srgbClr val="C0C0C0"/>
                  </a:outerShdw>
                </a:effectLst>
              </a:rPr>
              <a:t>gcd</a:t>
            </a:r>
            <a:r>
              <a:rPr lang="en-US" altLang="en-US" sz="2400" i="0" dirty="0">
                <a:effectLst>
                  <a:outerShdw blurRad="38100" dist="38100" dir="2700000" algn="tl">
                    <a:srgbClr val="C0C0C0"/>
                  </a:outerShdw>
                </a:effectLst>
              </a:rPr>
              <a:t> (25, 60) </a:t>
            </a:r>
          </a:p>
        </p:txBody>
      </p:sp>
      <p:sp>
        <p:nvSpPr>
          <p:cNvPr id="897036" name="Rectangle 12">
            <a:extLst>
              <a:ext uri="{FF2B5EF4-FFF2-40B4-BE49-F238E27FC236}">
                <a16:creationId xmlns:a16="http://schemas.microsoft.com/office/drawing/2014/main" id="{BD521F9D-2F36-BE58-7674-DC16594C67FE}"/>
              </a:ext>
            </a:extLst>
          </p:cNvPr>
          <p:cNvSpPr>
            <a:spLocks noChangeArrowheads="1"/>
          </p:cNvSpPr>
          <p:nvPr/>
        </p:nvSpPr>
        <p:spPr bwMode="auto">
          <a:xfrm>
            <a:off x="269875" y="2468438"/>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We have </a:t>
            </a:r>
            <a:r>
              <a:rPr lang="en-US" altLang="en-US" sz="2400" i="0" dirty="0" err="1">
                <a:effectLst>
                  <a:outerShdw blurRad="38100" dist="38100" dir="2700000" algn="tl">
                    <a:srgbClr val="C0C0C0"/>
                  </a:outerShdw>
                </a:effectLst>
              </a:rPr>
              <a:t>gcd</a:t>
            </a:r>
            <a:r>
              <a:rPr lang="en-US" altLang="en-US" sz="2400" i="0" dirty="0">
                <a:effectLst>
                  <a:outerShdw blurRad="38100" dist="38100" dir="2700000" algn="tl">
                    <a:srgbClr val="C0C0C0"/>
                  </a:outerShdw>
                </a:effectLst>
              </a:rPr>
              <a:t> (25, 60) = 5.</a:t>
            </a:r>
          </a:p>
        </p:txBody>
      </p:sp>
      <p:sp>
        <p:nvSpPr>
          <p:cNvPr id="897037" name="Rectangle 13">
            <a:extLst>
              <a:ext uri="{FF2B5EF4-FFF2-40B4-BE49-F238E27FC236}">
                <a16:creationId xmlns:a16="http://schemas.microsoft.com/office/drawing/2014/main" id="{0744777A-6338-6102-B60F-F680D9CBDA30}"/>
              </a:ext>
            </a:extLst>
          </p:cNvPr>
          <p:cNvSpPr>
            <a:spLocks noChangeArrowheads="1"/>
          </p:cNvSpPr>
          <p:nvPr/>
        </p:nvSpPr>
        <p:spPr bwMode="auto">
          <a:xfrm>
            <a:off x="269875" y="2087438"/>
            <a:ext cx="8229600" cy="457200"/>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p:txBody>
      </p:sp>
      <p:pic>
        <p:nvPicPr>
          <p:cNvPr id="50191" name="Picture 15">
            <a:extLst>
              <a:ext uri="{FF2B5EF4-FFF2-40B4-BE49-F238E27FC236}">
                <a16:creationId xmlns:a16="http://schemas.microsoft.com/office/drawing/2014/main" id="{3ECD551A-2425-4892-95C0-55652AC9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46301"/>
            <a:ext cx="5146675"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1">
            <a:extLst>
              <a:ext uri="{FF2B5EF4-FFF2-40B4-BE49-F238E27FC236}">
                <a16:creationId xmlns:a16="http://schemas.microsoft.com/office/drawing/2014/main" id="{149B6A2C-186E-0A0B-8999-58B613BDA2D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91BBD67-4E80-4E76-8B0A-116876816515}" type="slidenum">
              <a:rPr lang="en-US" altLang="en-US" i="0" smtClean="0">
                <a:latin typeface="Arial" panose="020B0604020202020204" pitchFamily="34" charset="0"/>
              </a:rPr>
              <a:pPr/>
              <a:t>3</a:t>
            </a:fld>
            <a:endParaRPr lang="en-US" altLang="en-US" i="0">
              <a:latin typeface="Arial" panose="020B0604020202020204" pitchFamily="34" charset="0"/>
            </a:endParaRPr>
          </a:p>
        </p:txBody>
      </p:sp>
      <p:sp>
        <p:nvSpPr>
          <p:cNvPr id="749570" name="Rectangle 2">
            <a:extLst>
              <a:ext uri="{FF2B5EF4-FFF2-40B4-BE49-F238E27FC236}">
                <a16:creationId xmlns:a16="http://schemas.microsoft.com/office/drawing/2014/main" id="{F6FC6183-B931-3952-FB22-983DA8C656BB}"/>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749571" name="Text Box 3">
            <a:extLst>
              <a:ext uri="{FF2B5EF4-FFF2-40B4-BE49-F238E27FC236}">
                <a16:creationId xmlns:a16="http://schemas.microsoft.com/office/drawing/2014/main" id="{A6B972FB-2165-2DD9-8128-210372BD145E}"/>
              </a:ext>
            </a:extLst>
          </p:cNvPr>
          <p:cNvSpPr txBox="1">
            <a:spLocks noChangeArrowheads="1"/>
          </p:cNvSpPr>
          <p:nvPr/>
        </p:nvSpPr>
        <p:spPr bwMode="auto">
          <a:xfrm>
            <a:off x="228600" y="406400"/>
            <a:ext cx="5721350"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2-1   INTEGER ARITHMETIC</a:t>
            </a:r>
          </a:p>
        </p:txBody>
      </p:sp>
      <p:sp>
        <p:nvSpPr>
          <p:cNvPr id="9221" name="Text Box 4">
            <a:extLst>
              <a:ext uri="{FF2B5EF4-FFF2-40B4-BE49-F238E27FC236}">
                <a16:creationId xmlns:a16="http://schemas.microsoft.com/office/drawing/2014/main" id="{793517E7-50A5-6472-C94F-C6E32C831354}"/>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749573" name="Rectangle 5">
            <a:extLst>
              <a:ext uri="{FF2B5EF4-FFF2-40B4-BE49-F238E27FC236}">
                <a16:creationId xmlns:a16="http://schemas.microsoft.com/office/drawing/2014/main" id="{3B72A7AD-6424-814A-FCAD-022DCE4F3C5F}"/>
              </a:ext>
            </a:extLst>
          </p:cNvPr>
          <p:cNvSpPr>
            <a:spLocks noChangeArrowheads="1"/>
          </p:cNvSpPr>
          <p:nvPr/>
        </p:nvSpPr>
        <p:spPr bwMode="auto">
          <a:xfrm>
            <a:off x="304800" y="1600200"/>
            <a:ext cx="8229600" cy="1800225"/>
          </a:xfrm>
          <a:prstGeom prst="rect">
            <a:avLst/>
          </a:prstGeom>
          <a:noFill/>
          <a:ln>
            <a:noFill/>
          </a:ln>
          <a:effectLst/>
        </p:spPr>
        <p:txBody>
          <a:bodyPr anchor="ctr">
            <a:spAutoFit/>
          </a:bodyPr>
          <a:lstStyle/>
          <a:p>
            <a:pPr algn="just" eaLnBrk="1" hangingPunct="1">
              <a:defRPr/>
            </a:pPr>
            <a:r>
              <a:rPr lang="en-US" altLang="en-US" sz="2800" b="0" dirty="0">
                <a:effectLst>
                  <a:outerShdw blurRad="38100" dist="38100" dir="2700000" algn="tl">
                    <a:srgbClr val="C0C0C0"/>
                  </a:outerShdw>
                </a:effectLst>
              </a:rPr>
              <a:t>In integer arithmetic, we use a set and a few operations. You are familiar with this set and the corresponding operations, but they are reviewed here to create a background for modular arithmetic.</a:t>
            </a:r>
          </a:p>
        </p:txBody>
      </p:sp>
      <p:sp>
        <p:nvSpPr>
          <p:cNvPr id="9223" name="Rectangle 6">
            <a:extLst>
              <a:ext uri="{FF2B5EF4-FFF2-40B4-BE49-F238E27FC236}">
                <a16:creationId xmlns:a16="http://schemas.microsoft.com/office/drawing/2014/main" id="{434907CD-214A-D81C-DBA8-75FD1AB80693}"/>
              </a:ext>
            </a:extLst>
          </p:cNvPr>
          <p:cNvSpPr>
            <a:spLocks noChangeArrowheads="1"/>
          </p:cNvSpPr>
          <p:nvPr/>
        </p:nvSpPr>
        <p:spPr bwMode="auto">
          <a:xfrm>
            <a:off x="304800" y="4330700"/>
            <a:ext cx="670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dirty="0">
                <a:solidFill>
                  <a:schemeClr val="hlink"/>
                </a:solidFill>
              </a:rPr>
              <a:t>2.1.1</a:t>
            </a:r>
            <a:r>
              <a:rPr lang="en-US" altLang="en-US" sz="2400" i="0" dirty="0">
                <a:solidFill>
                  <a:srgbClr val="0033CC"/>
                </a:solidFill>
              </a:rPr>
              <a:t>	Set of Integers</a:t>
            </a:r>
            <a:br>
              <a:rPr lang="fr-FR" altLang="en-US" sz="2400" i="0" dirty="0">
                <a:solidFill>
                  <a:srgbClr val="0033CC"/>
                </a:solidFill>
              </a:rPr>
            </a:br>
            <a:r>
              <a:rPr lang="fr-FR" altLang="en-US" sz="2400" i="0" dirty="0">
                <a:solidFill>
                  <a:schemeClr val="hlink"/>
                </a:solidFill>
              </a:rPr>
              <a:t>2.1.2</a:t>
            </a:r>
            <a:r>
              <a:rPr lang="fr-FR" altLang="en-US" sz="2400" i="0" dirty="0">
                <a:solidFill>
                  <a:srgbClr val="0033CC"/>
                </a:solidFill>
              </a:rPr>
              <a:t>	</a:t>
            </a:r>
            <a:r>
              <a:rPr lang="fr-FR" altLang="en-US" sz="2400" i="0" dirty="0" err="1">
                <a:solidFill>
                  <a:srgbClr val="0033CC"/>
                </a:solidFill>
              </a:rPr>
              <a:t>Binary</a:t>
            </a:r>
            <a:r>
              <a:rPr lang="fr-FR" altLang="en-US" sz="2400" i="0" dirty="0">
                <a:solidFill>
                  <a:srgbClr val="0033CC"/>
                </a:solidFill>
              </a:rPr>
              <a:t> Operations</a:t>
            </a:r>
            <a:br>
              <a:rPr lang="fr-FR" altLang="en-US" sz="2400" i="0" dirty="0">
                <a:solidFill>
                  <a:srgbClr val="0033CC"/>
                </a:solidFill>
              </a:rPr>
            </a:br>
            <a:r>
              <a:rPr lang="fr-FR" altLang="en-US" sz="2400" i="0" dirty="0">
                <a:solidFill>
                  <a:schemeClr val="hlink"/>
                </a:solidFill>
              </a:rPr>
              <a:t>2.1.3</a:t>
            </a:r>
            <a:r>
              <a:rPr lang="fr-FR" altLang="en-US" sz="2400" i="0" dirty="0">
                <a:solidFill>
                  <a:srgbClr val="0033CC"/>
                </a:solidFill>
              </a:rPr>
              <a:t>	Integer Division</a:t>
            </a:r>
          </a:p>
          <a:p>
            <a:pPr>
              <a:buClr>
                <a:schemeClr val="tx1"/>
              </a:buClr>
              <a:buSzPct val="117000"/>
              <a:buFont typeface="Wingdings" panose="05000000000000000000" pitchFamily="2" charset="2"/>
              <a:buNone/>
            </a:pPr>
            <a:r>
              <a:rPr lang="fr-FR" altLang="en-US" sz="2400" i="0" dirty="0">
                <a:solidFill>
                  <a:schemeClr val="hlink"/>
                </a:solidFill>
              </a:rPr>
              <a:t>2.1.4</a:t>
            </a:r>
            <a:r>
              <a:rPr lang="fr-FR" altLang="en-US" sz="2400" i="0" dirty="0">
                <a:solidFill>
                  <a:srgbClr val="0033CC"/>
                </a:solidFill>
              </a:rPr>
              <a:t>	</a:t>
            </a:r>
            <a:r>
              <a:rPr lang="fr-FR" altLang="en-US" sz="2400" i="0" dirty="0" err="1">
                <a:solidFill>
                  <a:srgbClr val="0033CC"/>
                </a:solidFill>
              </a:rPr>
              <a:t>Divisibility</a:t>
            </a:r>
            <a:endParaRPr lang="fr-FR" altLang="en-US" sz="2400" i="0" dirty="0">
              <a:solidFill>
                <a:srgbClr val="0033CC"/>
              </a:solidFill>
            </a:endParaRPr>
          </a:p>
        </p:txBody>
      </p:sp>
      <p:sp>
        <p:nvSpPr>
          <p:cNvPr id="749575" name="Text Box 7">
            <a:extLst>
              <a:ext uri="{FF2B5EF4-FFF2-40B4-BE49-F238E27FC236}">
                <a16:creationId xmlns:a16="http://schemas.microsoft.com/office/drawing/2014/main" id="{5939BEFE-174C-41CB-8E83-F2725B459F6B}"/>
              </a:ext>
            </a:extLst>
          </p:cNvPr>
          <p:cNvSpPr txBox="1">
            <a:spLocks noChangeArrowheads="1"/>
          </p:cNvSpPr>
          <p:nvPr/>
        </p:nvSpPr>
        <p:spPr bwMode="auto">
          <a:xfrm>
            <a:off x="317500" y="3854450"/>
            <a:ext cx="4862513" cy="519113"/>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A1278FD8-DBB0-BFFD-540F-8798873B79A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6B2A71A-106F-41F8-ADE6-38DFFD373A02}" type="slidenum">
              <a:rPr lang="en-US" altLang="en-US" i="0" smtClean="0">
                <a:latin typeface="Arial" panose="020B0604020202020204" pitchFamily="34" charset="0"/>
              </a:rPr>
              <a:pPr/>
              <a:t>30</a:t>
            </a:fld>
            <a:endParaRPr lang="en-US" altLang="en-US" i="0">
              <a:latin typeface="Arial" panose="020B0604020202020204" pitchFamily="34" charset="0"/>
            </a:endParaRPr>
          </a:p>
        </p:txBody>
      </p:sp>
      <p:sp>
        <p:nvSpPr>
          <p:cNvPr id="52227" name="Text Box 2">
            <a:extLst>
              <a:ext uri="{FF2B5EF4-FFF2-40B4-BE49-F238E27FC236}">
                <a16:creationId xmlns:a16="http://schemas.microsoft.com/office/drawing/2014/main" id="{C2DA51FA-DC19-344E-A1F6-E2EB2710E02B}"/>
              </a:ext>
            </a:extLst>
          </p:cNvPr>
          <p:cNvSpPr txBox="1">
            <a:spLocks noChangeArrowheads="1"/>
          </p:cNvSpPr>
          <p:nvPr/>
        </p:nvSpPr>
        <p:spPr bwMode="auto">
          <a:xfrm>
            <a:off x="1143000" y="533400"/>
            <a:ext cx="548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folHlink"/>
                </a:solidFill>
              </a:rPr>
              <a:t>Extended Euclidean Algorithm (EEA)</a:t>
            </a:r>
            <a:endParaRPr lang="en-US" altLang="en-US" sz="2000" dirty="0"/>
          </a:p>
        </p:txBody>
      </p:sp>
      <p:sp>
        <p:nvSpPr>
          <p:cNvPr id="52228" name="Rectangle 3">
            <a:extLst>
              <a:ext uri="{FF2B5EF4-FFF2-40B4-BE49-F238E27FC236}">
                <a16:creationId xmlns:a16="http://schemas.microsoft.com/office/drawing/2014/main" id="{9FCDBCEC-2EF9-EE13-1032-B31B6198228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29" name="Rectangle 4">
            <a:extLst>
              <a:ext uri="{FF2B5EF4-FFF2-40B4-BE49-F238E27FC236}">
                <a16:creationId xmlns:a16="http://schemas.microsoft.com/office/drawing/2014/main" id="{167D856E-488B-7B99-24E6-FDDF80E4A4AA}"/>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0" name="Rectangle 5">
            <a:extLst>
              <a:ext uri="{FF2B5EF4-FFF2-40B4-BE49-F238E27FC236}">
                <a16:creationId xmlns:a16="http://schemas.microsoft.com/office/drawing/2014/main" id="{7D164978-EC3B-8C5E-9888-AFEE5FC7158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1" name="Rectangle 6">
            <a:extLst>
              <a:ext uri="{FF2B5EF4-FFF2-40B4-BE49-F238E27FC236}">
                <a16:creationId xmlns:a16="http://schemas.microsoft.com/office/drawing/2014/main" id="{15C992C9-EBD3-A9E0-810C-9020165AF03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2" name="Rectangle 7">
            <a:extLst>
              <a:ext uri="{FF2B5EF4-FFF2-40B4-BE49-F238E27FC236}">
                <a16:creationId xmlns:a16="http://schemas.microsoft.com/office/drawing/2014/main" id="{B0E5F2F3-7BC3-288C-3676-4CB9BECDA0A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3" name="Rectangle 8">
            <a:extLst>
              <a:ext uri="{FF2B5EF4-FFF2-40B4-BE49-F238E27FC236}">
                <a16:creationId xmlns:a16="http://schemas.microsoft.com/office/drawing/2014/main" id="{BD066CC0-0FDF-EC99-A82F-6ADC39FFF9A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4" name="Rectangle 9">
            <a:extLst>
              <a:ext uri="{FF2B5EF4-FFF2-40B4-BE49-F238E27FC236}">
                <a16:creationId xmlns:a16="http://schemas.microsoft.com/office/drawing/2014/main" id="{FDFA403B-D589-352B-7C43-71FCF4019E4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52235" name="Text Box 10">
            <a:extLst>
              <a:ext uri="{FF2B5EF4-FFF2-40B4-BE49-F238E27FC236}">
                <a16:creationId xmlns:a16="http://schemas.microsoft.com/office/drawing/2014/main" id="{3A40C26C-3D57-8679-96B2-3634F0D2C4C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899083" name="Rectangle 11">
            <a:extLst>
              <a:ext uri="{FF2B5EF4-FFF2-40B4-BE49-F238E27FC236}">
                <a16:creationId xmlns:a16="http://schemas.microsoft.com/office/drawing/2014/main" id="{60742DC0-84DC-6821-402B-779C87BA5F82}"/>
              </a:ext>
            </a:extLst>
          </p:cNvPr>
          <p:cNvSpPr>
            <a:spLocks noChangeArrowheads="1"/>
          </p:cNvSpPr>
          <p:nvPr/>
        </p:nvSpPr>
        <p:spPr bwMode="auto">
          <a:xfrm>
            <a:off x="356394" y="1083053"/>
            <a:ext cx="8229600" cy="1569660"/>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Given two integers </a:t>
            </a:r>
            <a:r>
              <a:rPr lang="en-US" altLang="en-US" sz="2400" b="0" dirty="0">
                <a:effectLst>
                  <a:outerShdw blurRad="38100" dist="38100" dir="2700000" algn="tl">
                    <a:srgbClr val="C0C0C0"/>
                  </a:outerShdw>
                </a:effectLst>
              </a:rPr>
              <a:t>a</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then the </a:t>
            </a:r>
            <a:r>
              <a:rPr lang="en-US" altLang="en-US" sz="2400" b="0" i="0" dirty="0" err="1">
                <a:effectLst>
                  <a:outerShdw blurRad="38100" dist="38100" dir="2700000" algn="tl">
                    <a:srgbClr val="C0C0C0"/>
                  </a:outerShdw>
                </a:effectLst>
              </a:rPr>
              <a:t>gcd</a:t>
            </a:r>
            <a:r>
              <a:rPr lang="en-US" altLang="en-US" sz="2400" b="0" i="0" dirty="0">
                <a:effectLst>
                  <a:outerShdw blurRad="38100" dist="38100" dir="2700000" algn="tl">
                    <a:srgbClr val="C0C0C0"/>
                  </a:outerShdw>
                </a:effectLst>
              </a:rPr>
              <a:t>(</a:t>
            </a:r>
            <a:r>
              <a:rPr lang="en-US" altLang="en-US" sz="2400" b="0" dirty="0" err="1">
                <a:effectLst>
                  <a:outerShdw blurRad="38100" dist="38100" dir="2700000" algn="tl">
                    <a:srgbClr val="C0C0C0"/>
                  </a:outerShdw>
                </a:effectLst>
              </a:rPr>
              <a:t>a</a:t>
            </a:r>
            <a:r>
              <a:rPr lang="en-US" altLang="en-US" sz="2400" b="0" i="0" dirty="0" err="1">
                <a:effectLst>
                  <a:outerShdw blurRad="38100" dist="38100" dir="2700000" algn="tl">
                    <a:srgbClr val="C0C0C0"/>
                  </a:outerShdw>
                </a:effectLst>
              </a:rPr>
              <a:t>,</a:t>
            </a:r>
            <a:r>
              <a:rPr lang="en-US" altLang="en-US" sz="2400" b="0" dirty="0" err="1">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can be expressed as a </a:t>
            </a:r>
            <a:r>
              <a:rPr lang="en-US" altLang="en-US" sz="2400" i="0" dirty="0">
                <a:effectLst>
                  <a:outerShdw blurRad="38100" dist="38100" dir="2700000" algn="tl">
                    <a:srgbClr val="C0C0C0"/>
                  </a:outerShdw>
                </a:effectLst>
              </a:rPr>
              <a:t>linear combination </a:t>
            </a:r>
            <a:r>
              <a:rPr lang="en-US" altLang="en-US" sz="2400" b="0" i="0" dirty="0">
                <a:effectLst>
                  <a:outerShdw blurRad="38100" dist="38100" dir="2700000" algn="tl">
                    <a:srgbClr val="C0C0C0"/>
                  </a:outerShdw>
                </a:effectLst>
              </a:rPr>
              <a:t>of </a:t>
            </a:r>
            <a:r>
              <a:rPr lang="en-US" altLang="en-US" sz="2400" b="0" dirty="0">
                <a:effectLst>
                  <a:outerShdw blurRad="38100" dist="38100" dir="2700000" algn="tl">
                    <a:srgbClr val="C0C0C0"/>
                  </a:outerShdw>
                </a:effectLst>
              </a:rPr>
              <a:t>a</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b</a:t>
            </a:r>
            <a:r>
              <a:rPr lang="en-US" altLang="en-US" sz="2400" b="0" i="0" dirty="0">
                <a:effectLst>
                  <a:outerShdw blurRad="38100" dist="38100" dir="2700000" algn="tl">
                    <a:srgbClr val="C0C0C0"/>
                  </a:outerShdw>
                </a:effectLst>
              </a:rPr>
              <a:t>. </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Thus, there are two integers, </a:t>
            </a:r>
            <a:r>
              <a:rPr lang="en-US" altLang="en-US" sz="2400" b="0" dirty="0">
                <a:effectLst>
                  <a:outerShdw blurRad="38100" dist="38100" dir="2700000" algn="tl">
                    <a:srgbClr val="C0C0C0"/>
                  </a:outerShdw>
                </a:effectLst>
              </a:rPr>
              <a:t>s</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t</a:t>
            </a:r>
            <a:r>
              <a:rPr lang="en-US" altLang="en-US" sz="2400" b="0" i="0" dirty="0">
                <a:effectLst>
                  <a:outerShdw blurRad="38100" dist="38100" dir="2700000" algn="tl">
                    <a:srgbClr val="C0C0C0"/>
                  </a:outerShdw>
                </a:effectLst>
              </a:rPr>
              <a:t>, such that</a:t>
            </a:r>
          </a:p>
        </p:txBody>
      </p:sp>
      <p:pic>
        <p:nvPicPr>
          <p:cNvPr id="52237" name="Picture 15">
            <a:extLst>
              <a:ext uri="{FF2B5EF4-FFF2-40B4-BE49-F238E27FC236}">
                <a16:creationId xmlns:a16="http://schemas.microsoft.com/office/drawing/2014/main" id="{4AA08779-D03F-3653-AA31-0DC5D50ED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506" y="3082131"/>
            <a:ext cx="5462587"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088" name="Rectangle 16">
            <a:extLst>
              <a:ext uri="{FF2B5EF4-FFF2-40B4-BE49-F238E27FC236}">
                <a16:creationId xmlns:a16="http://schemas.microsoft.com/office/drawing/2014/main" id="{2C3D994D-2748-CD63-8D24-319A5E60CE52}"/>
              </a:ext>
            </a:extLst>
          </p:cNvPr>
          <p:cNvSpPr>
            <a:spLocks noChangeArrowheads="1"/>
          </p:cNvSpPr>
          <p:nvPr/>
        </p:nvSpPr>
        <p:spPr bwMode="auto">
          <a:xfrm>
            <a:off x="381000" y="3973939"/>
            <a:ext cx="8229600" cy="830997"/>
          </a:xfrm>
          <a:prstGeom prst="rect">
            <a:avLst/>
          </a:prstGeom>
          <a:noFill/>
          <a:ln>
            <a:noFill/>
          </a:ln>
          <a:effectLst/>
        </p:spPr>
        <p:txBody>
          <a:bodyPr anchor="ctr">
            <a:spAutoFit/>
          </a:bodyPr>
          <a:lstStyle/>
          <a:p>
            <a:pPr algn="just" eaLnBrk="1" hangingPunct="1">
              <a:defRPr/>
            </a:pPr>
            <a:r>
              <a:rPr lang="en-US" altLang="en-US" sz="2400" b="0" dirty="0">
                <a:effectLst>
                  <a:outerShdw blurRad="38100" dist="38100" dir="2700000" algn="tl">
                    <a:srgbClr val="C0C0C0"/>
                  </a:outerShdw>
                </a:effectLst>
              </a:rPr>
              <a:t>The extended Euclidean algorithm can calculate the </a:t>
            </a:r>
            <a:r>
              <a:rPr lang="en-US" altLang="en-US" sz="2400" b="0" dirty="0" err="1">
                <a:effectLst>
                  <a:outerShdw blurRad="38100" dist="38100" dir="2700000" algn="tl">
                    <a:srgbClr val="C0C0C0"/>
                  </a:outerShdw>
                </a:effectLst>
              </a:rPr>
              <a:t>gcd</a:t>
            </a:r>
            <a:r>
              <a:rPr lang="en-US" altLang="en-US" sz="2400" b="0" dirty="0">
                <a:effectLst>
                  <a:outerShdw blurRad="38100" dist="38100" dir="2700000" algn="tl">
                    <a:srgbClr val="C0C0C0"/>
                  </a:outerShdw>
                </a:effectLst>
              </a:rPr>
              <a:t> (a, b) and at the same time calculate the value of s and 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75656" y="188640"/>
            <a:ext cx="7200800" cy="750168"/>
          </a:xfrm>
        </p:spPr>
        <p:txBody>
          <a:bodyPr/>
          <a:lstStyle/>
          <a:p>
            <a:r>
              <a:rPr lang="en-AU" sz="3200" b="0" dirty="0"/>
              <a:t>Example (Apply EEA, solve for s and t)</a:t>
            </a:r>
          </a:p>
        </p:txBody>
      </p:sp>
      <p:sp>
        <p:nvSpPr>
          <p:cNvPr id="3" name="Rectangle 2"/>
          <p:cNvSpPr/>
          <p:nvPr/>
        </p:nvSpPr>
        <p:spPr>
          <a:xfrm>
            <a:off x="1187624" y="1124744"/>
            <a:ext cx="6120680" cy="369332"/>
          </a:xfrm>
          <a:prstGeom prst="rect">
            <a:avLst/>
          </a:prstGeom>
        </p:spPr>
        <p:txBody>
          <a:bodyPr wrap="square">
            <a:spAutoFit/>
          </a:bodyPr>
          <a:lstStyle/>
          <a:p>
            <a:r>
              <a:rPr lang="en-AU" dirty="0"/>
              <a:t>Express the </a:t>
            </a:r>
            <a:r>
              <a:rPr lang="en-AU" dirty="0" err="1"/>
              <a:t>gcd</a:t>
            </a:r>
            <a:r>
              <a:rPr lang="en-AU" dirty="0"/>
              <a:t>(252,198) as a linear combination of 252, 198. </a:t>
            </a:r>
          </a:p>
        </p:txBody>
      </p:sp>
      <p:sp>
        <p:nvSpPr>
          <p:cNvPr id="2" name="Rectangle 1">
            <a:extLst>
              <a:ext uri="{FF2B5EF4-FFF2-40B4-BE49-F238E27FC236}">
                <a16:creationId xmlns:a16="http://schemas.microsoft.com/office/drawing/2014/main" id="{A9CA89E8-1EB9-5C1E-8FE3-948E2266CA1E}"/>
              </a:ext>
            </a:extLst>
          </p:cNvPr>
          <p:cNvSpPr/>
          <p:nvPr/>
        </p:nvSpPr>
        <p:spPr>
          <a:xfrm>
            <a:off x="457200" y="1828800"/>
            <a:ext cx="3429000" cy="3693319"/>
          </a:xfrm>
          <a:prstGeom prst="rect">
            <a:avLst/>
          </a:prstGeom>
        </p:spPr>
        <p:txBody>
          <a:bodyPr wrap="square">
            <a:spAutoFit/>
          </a:bodyPr>
          <a:lstStyle/>
          <a:p>
            <a:r>
              <a:rPr lang="en-US" i="0" dirty="0"/>
              <a:t>Recall EA</a:t>
            </a:r>
            <a:br>
              <a:rPr lang="en-US" i="0" dirty="0"/>
            </a:br>
            <a:endParaRPr lang="en-US" i="0" dirty="0"/>
          </a:p>
          <a:p>
            <a:pPr marL="342900" indent="-342900">
              <a:buAutoNum type="arabicPlain" startAt="252"/>
            </a:pPr>
            <a:r>
              <a:rPr lang="en-US" i="0" dirty="0"/>
              <a:t> =   1  .  198  +  54 _____(1)</a:t>
            </a:r>
          </a:p>
          <a:p>
            <a:pPr marL="342900" indent="-342900">
              <a:buAutoNum type="arabicPlain" startAt="252"/>
            </a:pPr>
            <a:endParaRPr lang="en-US" i="0" dirty="0"/>
          </a:p>
          <a:p>
            <a:r>
              <a:rPr lang="en-US" i="0" dirty="0"/>
              <a:t>198 =   3  .  54    +  36 _____(2)</a:t>
            </a:r>
          </a:p>
          <a:p>
            <a:r>
              <a:rPr lang="en-US" i="0" dirty="0"/>
              <a:t>	</a:t>
            </a:r>
          </a:p>
          <a:p>
            <a:r>
              <a:rPr lang="en-US" i="0" dirty="0"/>
              <a:t>54   =   1  .  36    +  18 _____(3)</a:t>
            </a:r>
          </a:p>
          <a:p>
            <a:endParaRPr lang="en-US" i="0" dirty="0"/>
          </a:p>
          <a:p>
            <a:pPr marL="342900" indent="-342900">
              <a:buAutoNum type="arabicPlain" startAt="36"/>
            </a:pPr>
            <a:r>
              <a:rPr lang="en-US" i="0" dirty="0"/>
              <a:t> =   2  .  18     +  0   </a:t>
            </a:r>
          </a:p>
          <a:p>
            <a:pPr marL="342900" indent="-342900">
              <a:buAutoNum type="arabicPlain" startAt="36"/>
            </a:pPr>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4" name="Rectangle 3">
            <a:extLst>
              <a:ext uri="{FF2B5EF4-FFF2-40B4-BE49-F238E27FC236}">
                <a16:creationId xmlns:a16="http://schemas.microsoft.com/office/drawing/2014/main" id="{3F0559F9-E869-6AB9-657A-116EAA931041}"/>
              </a:ext>
            </a:extLst>
          </p:cNvPr>
          <p:cNvSpPr/>
          <p:nvPr/>
        </p:nvSpPr>
        <p:spPr>
          <a:xfrm>
            <a:off x="4038600" y="1828800"/>
            <a:ext cx="4419600" cy="4247317"/>
          </a:xfrm>
          <a:prstGeom prst="rect">
            <a:avLst/>
          </a:prstGeom>
          <a:ln>
            <a:solidFill>
              <a:schemeClr val="tx1"/>
            </a:solidFill>
          </a:ln>
        </p:spPr>
        <p:txBody>
          <a:bodyPr wrap="square">
            <a:spAutoFit/>
          </a:bodyPr>
          <a:lstStyle/>
          <a:p>
            <a:r>
              <a:rPr lang="en-US" i="0" dirty="0"/>
              <a:t>Extend EA and solve for </a:t>
            </a:r>
            <a:r>
              <a:rPr lang="en-US" dirty="0"/>
              <a:t>s</a:t>
            </a:r>
            <a:r>
              <a:rPr lang="en-US" i="0" dirty="0"/>
              <a:t> and </a:t>
            </a:r>
            <a:r>
              <a:rPr lang="en-US" dirty="0"/>
              <a:t>t</a:t>
            </a:r>
            <a:br>
              <a:rPr lang="en-US" i="0" dirty="0"/>
            </a:br>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a:p>
            <a:endParaRPr lang="en-US" i="0" dirty="0"/>
          </a:p>
        </p:txBody>
      </p:sp>
    </p:spTree>
    <p:extLst>
      <p:ext uri="{BB962C8B-B14F-4D97-AF65-F5344CB8AC3E}">
        <p14:creationId xmlns:p14="http://schemas.microsoft.com/office/powerpoint/2010/main" val="174379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D4E64-AEFD-4057-9D3A-DFBC532D537B}"/>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F625F488-96DD-86A5-74FE-5964D2E69835}"/>
              </a:ext>
            </a:extLst>
          </p:cNvPr>
          <p:cNvSpPr>
            <a:spLocks noGrp="1" noChangeArrowheads="1"/>
          </p:cNvSpPr>
          <p:nvPr>
            <p:ph type="title"/>
          </p:nvPr>
        </p:nvSpPr>
        <p:spPr>
          <a:xfrm>
            <a:off x="1475656" y="188640"/>
            <a:ext cx="7200800" cy="750168"/>
          </a:xfrm>
        </p:spPr>
        <p:txBody>
          <a:bodyPr/>
          <a:lstStyle/>
          <a:p>
            <a:r>
              <a:rPr lang="en-AU" sz="3200" b="0" dirty="0"/>
              <a:t>Example (Apply EEA, solve for s and t)</a:t>
            </a:r>
          </a:p>
        </p:txBody>
      </p:sp>
      <p:sp>
        <p:nvSpPr>
          <p:cNvPr id="3" name="Rectangle 2">
            <a:extLst>
              <a:ext uri="{FF2B5EF4-FFF2-40B4-BE49-F238E27FC236}">
                <a16:creationId xmlns:a16="http://schemas.microsoft.com/office/drawing/2014/main" id="{4E97D0E7-F2B1-9826-4941-A964B5EA5F9B}"/>
              </a:ext>
            </a:extLst>
          </p:cNvPr>
          <p:cNvSpPr/>
          <p:nvPr/>
        </p:nvSpPr>
        <p:spPr>
          <a:xfrm>
            <a:off x="1187624" y="1124744"/>
            <a:ext cx="6120680" cy="369332"/>
          </a:xfrm>
          <a:prstGeom prst="rect">
            <a:avLst/>
          </a:prstGeom>
        </p:spPr>
        <p:txBody>
          <a:bodyPr wrap="square">
            <a:spAutoFit/>
          </a:bodyPr>
          <a:lstStyle/>
          <a:p>
            <a:r>
              <a:rPr lang="en-AU" dirty="0"/>
              <a:t>Express the </a:t>
            </a:r>
            <a:r>
              <a:rPr lang="en-AU" dirty="0" err="1"/>
              <a:t>gcd</a:t>
            </a:r>
            <a:r>
              <a:rPr lang="en-AU" dirty="0"/>
              <a:t>(252,198) as a linear combination of 252, 198. </a:t>
            </a:r>
          </a:p>
        </p:txBody>
      </p:sp>
      <p:sp>
        <p:nvSpPr>
          <p:cNvPr id="2" name="Rectangle 1">
            <a:extLst>
              <a:ext uri="{FF2B5EF4-FFF2-40B4-BE49-F238E27FC236}">
                <a16:creationId xmlns:a16="http://schemas.microsoft.com/office/drawing/2014/main" id="{0D30BDF1-E5CC-346A-0755-B169F656483E}"/>
              </a:ext>
            </a:extLst>
          </p:cNvPr>
          <p:cNvSpPr/>
          <p:nvPr/>
        </p:nvSpPr>
        <p:spPr>
          <a:xfrm>
            <a:off x="457200" y="1828800"/>
            <a:ext cx="3429000" cy="3693319"/>
          </a:xfrm>
          <a:prstGeom prst="rect">
            <a:avLst/>
          </a:prstGeom>
        </p:spPr>
        <p:txBody>
          <a:bodyPr wrap="square">
            <a:spAutoFit/>
          </a:bodyPr>
          <a:lstStyle/>
          <a:p>
            <a:r>
              <a:rPr lang="en-US" i="0" dirty="0"/>
              <a:t>Recall EA</a:t>
            </a:r>
            <a:br>
              <a:rPr lang="en-US" i="0" dirty="0"/>
            </a:br>
            <a:endParaRPr lang="en-US" i="0" dirty="0"/>
          </a:p>
          <a:p>
            <a:pPr marL="342900" indent="-342900">
              <a:buAutoNum type="arabicPlain" startAt="252"/>
            </a:pPr>
            <a:r>
              <a:rPr lang="en-US" i="0" dirty="0"/>
              <a:t> =   1  .  198  +  54 _____(1)</a:t>
            </a:r>
          </a:p>
          <a:p>
            <a:pPr marL="342900" indent="-342900">
              <a:buAutoNum type="arabicPlain" startAt="252"/>
            </a:pPr>
            <a:endParaRPr lang="en-US" i="0" dirty="0"/>
          </a:p>
          <a:p>
            <a:r>
              <a:rPr lang="en-US" i="0" dirty="0"/>
              <a:t>198 =   3  .  54    +  36 _____(2)</a:t>
            </a:r>
          </a:p>
          <a:p>
            <a:r>
              <a:rPr lang="en-US" i="0" dirty="0"/>
              <a:t>	</a:t>
            </a:r>
          </a:p>
          <a:p>
            <a:r>
              <a:rPr lang="en-US" i="0" dirty="0"/>
              <a:t>54   =   1  .  36    +  18 _____(3)</a:t>
            </a:r>
          </a:p>
          <a:p>
            <a:endParaRPr lang="en-US" i="0" dirty="0"/>
          </a:p>
          <a:p>
            <a:pPr marL="342900" indent="-342900">
              <a:buAutoNum type="arabicPlain" startAt="36"/>
            </a:pPr>
            <a:r>
              <a:rPr lang="en-US" i="0" dirty="0"/>
              <a:t> =   2  .  18     +  0   </a:t>
            </a:r>
          </a:p>
          <a:p>
            <a:pPr marL="342900" indent="-342900">
              <a:buAutoNum type="arabicPlain" startAt="36"/>
            </a:pPr>
            <a:endParaRPr lang="en-US" i="0" dirty="0">
              <a:sym typeface="Wingdings" panose="05000000000000000000" pitchFamily="2" charset="2"/>
            </a:endParaRPr>
          </a:p>
          <a:p>
            <a:r>
              <a:rPr lang="en-US" i="0" dirty="0">
                <a:sym typeface="Wingdings" panose="05000000000000000000" pitchFamily="2" charset="2"/>
              </a:rPr>
              <a:t>  </a:t>
            </a:r>
            <a:r>
              <a:rPr lang="en-US" i="0" dirty="0" err="1">
                <a:sym typeface="Wingdings" panose="05000000000000000000" pitchFamily="2" charset="2"/>
              </a:rPr>
              <a:t>gcd</a:t>
            </a:r>
            <a:r>
              <a:rPr lang="en-US" i="0" dirty="0">
                <a:sym typeface="Wingdings" panose="05000000000000000000" pitchFamily="2" charset="2"/>
              </a:rPr>
              <a:t> = 18</a:t>
            </a:r>
            <a:br>
              <a:rPr lang="en-US" i="0" dirty="0"/>
            </a:br>
            <a:br>
              <a:rPr lang="en-US" i="0" dirty="0"/>
            </a:br>
            <a:endParaRPr lang="en-US" i="0" dirty="0"/>
          </a:p>
        </p:txBody>
      </p:sp>
      <p:sp>
        <p:nvSpPr>
          <p:cNvPr id="4" name="Rectangle 3">
            <a:extLst>
              <a:ext uri="{FF2B5EF4-FFF2-40B4-BE49-F238E27FC236}">
                <a16:creationId xmlns:a16="http://schemas.microsoft.com/office/drawing/2014/main" id="{D3B45F94-AB33-1363-D190-4EAFBFCEA2EC}"/>
              </a:ext>
            </a:extLst>
          </p:cNvPr>
          <p:cNvSpPr/>
          <p:nvPr/>
        </p:nvSpPr>
        <p:spPr>
          <a:xfrm>
            <a:off x="4038600" y="1828800"/>
            <a:ext cx="4419600" cy="4247317"/>
          </a:xfrm>
          <a:prstGeom prst="rect">
            <a:avLst/>
          </a:prstGeom>
          <a:ln>
            <a:solidFill>
              <a:schemeClr val="tx1"/>
            </a:solidFill>
          </a:ln>
        </p:spPr>
        <p:txBody>
          <a:bodyPr wrap="square">
            <a:spAutoFit/>
          </a:bodyPr>
          <a:lstStyle/>
          <a:p>
            <a:r>
              <a:rPr lang="en-US" i="0" dirty="0"/>
              <a:t>Extend EA and solve for </a:t>
            </a:r>
            <a:r>
              <a:rPr lang="en-US" dirty="0"/>
              <a:t>s</a:t>
            </a:r>
            <a:r>
              <a:rPr lang="en-US" i="0" dirty="0"/>
              <a:t> and </a:t>
            </a:r>
            <a:r>
              <a:rPr lang="en-US" dirty="0"/>
              <a:t>t</a:t>
            </a:r>
            <a:br>
              <a:rPr lang="en-US" i="0" dirty="0"/>
            </a:br>
            <a:endParaRPr lang="en-US" i="0" dirty="0"/>
          </a:p>
          <a:p>
            <a:pPr>
              <a:lnSpc>
                <a:spcPct val="150000"/>
              </a:lnSpc>
            </a:pPr>
            <a:r>
              <a:rPr lang="en-US" i="0" dirty="0"/>
              <a:t>From (3): </a:t>
            </a:r>
            <a:br>
              <a:rPr lang="en-US" i="0" dirty="0"/>
            </a:br>
            <a:r>
              <a:rPr lang="en-US" i="0" dirty="0"/>
              <a:t>18  =  54 – 1 . 36</a:t>
            </a:r>
          </a:p>
          <a:p>
            <a:pPr>
              <a:lnSpc>
                <a:spcPct val="150000"/>
              </a:lnSpc>
            </a:pPr>
            <a:r>
              <a:rPr lang="en-US" i="0" dirty="0"/>
              <a:t>      =  54 – 1 . (198 – 3 . 54)  by (2)</a:t>
            </a:r>
          </a:p>
          <a:p>
            <a:pPr>
              <a:lnSpc>
                <a:spcPct val="150000"/>
              </a:lnSpc>
            </a:pPr>
            <a:r>
              <a:rPr lang="en-US" i="0" dirty="0"/>
              <a:t>      =  – 1 . 198  +  4 . 54 </a:t>
            </a:r>
          </a:p>
          <a:p>
            <a:pPr>
              <a:lnSpc>
                <a:spcPct val="150000"/>
              </a:lnSpc>
            </a:pPr>
            <a:r>
              <a:rPr lang="en-US" i="0" dirty="0"/>
              <a:t>      =  – 1 . 198  +  4 . (252 – 1 . 198)  by (1) </a:t>
            </a:r>
          </a:p>
          <a:p>
            <a:pPr>
              <a:lnSpc>
                <a:spcPct val="150000"/>
              </a:lnSpc>
            </a:pPr>
            <a:r>
              <a:rPr lang="en-US" i="0" dirty="0"/>
              <a:t>      =  4 . 252 – 5 . 198</a:t>
            </a:r>
          </a:p>
          <a:p>
            <a:pPr>
              <a:lnSpc>
                <a:spcPct val="150000"/>
              </a:lnSpc>
            </a:pPr>
            <a:endParaRPr lang="en-US" i="0" dirty="0"/>
          </a:p>
          <a:p>
            <a:pPr>
              <a:lnSpc>
                <a:spcPct val="150000"/>
              </a:lnSpc>
            </a:pPr>
            <a:r>
              <a:rPr lang="en-US" i="0" dirty="0"/>
              <a:t>Thus,  </a:t>
            </a:r>
            <a:r>
              <a:rPr lang="en-US" dirty="0"/>
              <a:t>s</a:t>
            </a:r>
            <a:r>
              <a:rPr lang="en-US" i="0" dirty="0"/>
              <a:t> = 4  and  </a:t>
            </a:r>
            <a:r>
              <a:rPr lang="en-US" dirty="0"/>
              <a:t>t</a:t>
            </a:r>
            <a:r>
              <a:rPr lang="en-US" i="0" dirty="0"/>
              <a:t> = – 5 </a:t>
            </a:r>
          </a:p>
          <a:p>
            <a:endParaRPr lang="en-US" i="0" dirty="0"/>
          </a:p>
        </p:txBody>
      </p:sp>
    </p:spTree>
    <p:extLst>
      <p:ext uri="{BB962C8B-B14F-4D97-AF65-F5344CB8AC3E}">
        <p14:creationId xmlns:p14="http://schemas.microsoft.com/office/powerpoint/2010/main" val="35948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1">
            <a:extLst>
              <a:ext uri="{FF2B5EF4-FFF2-40B4-BE49-F238E27FC236}">
                <a16:creationId xmlns:a16="http://schemas.microsoft.com/office/drawing/2014/main" id="{44B891FA-B8C8-8E38-0873-39DA808D543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CF25D26-1273-4BB4-B45C-C242C68C0C02}" type="slidenum">
              <a:rPr lang="en-US" altLang="en-US" i="0" smtClean="0">
                <a:latin typeface="Arial" panose="020B0604020202020204" pitchFamily="34" charset="0"/>
              </a:rPr>
              <a:pPr/>
              <a:t>33</a:t>
            </a:fld>
            <a:endParaRPr lang="en-US" altLang="en-US" i="0">
              <a:latin typeface="Arial" panose="020B0604020202020204" pitchFamily="34" charset="0"/>
            </a:endParaRPr>
          </a:p>
        </p:txBody>
      </p:sp>
      <p:sp>
        <p:nvSpPr>
          <p:cNvPr id="751618" name="Rectangle 2">
            <a:extLst>
              <a:ext uri="{FF2B5EF4-FFF2-40B4-BE49-F238E27FC236}">
                <a16:creationId xmlns:a16="http://schemas.microsoft.com/office/drawing/2014/main" id="{86D1A784-76CD-D4D5-2C63-9B6FD1EE1F3E}"/>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751619" name="Text Box 3">
            <a:extLst>
              <a:ext uri="{FF2B5EF4-FFF2-40B4-BE49-F238E27FC236}">
                <a16:creationId xmlns:a16="http://schemas.microsoft.com/office/drawing/2014/main" id="{56CBE01E-10B9-E5BD-A6A5-0AA7FF27494E}"/>
              </a:ext>
            </a:extLst>
          </p:cNvPr>
          <p:cNvSpPr txBox="1">
            <a:spLocks noChangeArrowheads="1"/>
          </p:cNvSpPr>
          <p:nvPr/>
        </p:nvSpPr>
        <p:spPr bwMode="auto">
          <a:xfrm>
            <a:off x="228600" y="406400"/>
            <a:ext cx="5991225"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2-2   MODULAR ARITHMETIC</a:t>
            </a:r>
          </a:p>
        </p:txBody>
      </p:sp>
      <p:sp>
        <p:nvSpPr>
          <p:cNvPr id="72709" name="Text Box 4">
            <a:extLst>
              <a:ext uri="{FF2B5EF4-FFF2-40B4-BE49-F238E27FC236}">
                <a16:creationId xmlns:a16="http://schemas.microsoft.com/office/drawing/2014/main" id="{4A84F4E0-7157-76AF-0694-58DA507E152F}"/>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751621" name="Rectangle 5">
            <a:extLst>
              <a:ext uri="{FF2B5EF4-FFF2-40B4-BE49-F238E27FC236}">
                <a16:creationId xmlns:a16="http://schemas.microsoft.com/office/drawing/2014/main" id="{28C9CB78-D45A-B00C-3389-AEE24FE1E3CC}"/>
              </a:ext>
            </a:extLst>
          </p:cNvPr>
          <p:cNvSpPr>
            <a:spLocks noChangeArrowheads="1"/>
          </p:cNvSpPr>
          <p:nvPr/>
        </p:nvSpPr>
        <p:spPr bwMode="auto">
          <a:xfrm>
            <a:off x="304800" y="1524000"/>
            <a:ext cx="8229600" cy="1800225"/>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The division relationship (a = q × n + r) discussed in the previous section has two inputs (a and n) and two outputs (q and r). In modular arithmetic, we are interested in only one of the outputs, the remainder r. </a:t>
            </a:r>
          </a:p>
        </p:txBody>
      </p:sp>
      <p:sp>
        <p:nvSpPr>
          <p:cNvPr id="72711" name="Rectangle 6">
            <a:extLst>
              <a:ext uri="{FF2B5EF4-FFF2-40B4-BE49-F238E27FC236}">
                <a16:creationId xmlns:a16="http://schemas.microsoft.com/office/drawing/2014/main" id="{B790D71F-7489-5E1F-B5EB-1234B6651324}"/>
              </a:ext>
            </a:extLst>
          </p:cNvPr>
          <p:cNvSpPr>
            <a:spLocks noChangeArrowheads="1"/>
          </p:cNvSpPr>
          <p:nvPr/>
        </p:nvSpPr>
        <p:spPr bwMode="auto">
          <a:xfrm>
            <a:off x="304800" y="4117975"/>
            <a:ext cx="6705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a:solidFill>
                  <a:schemeClr val="hlink"/>
                </a:solidFill>
              </a:rPr>
              <a:t>2.2.1</a:t>
            </a:r>
            <a:r>
              <a:rPr lang="en-US" altLang="en-US" sz="2400" i="0">
                <a:solidFill>
                  <a:srgbClr val="0033CC"/>
                </a:solidFill>
              </a:rPr>
              <a:t>	Modular Operator</a:t>
            </a:r>
            <a:br>
              <a:rPr lang="fr-FR" altLang="en-US" sz="2400" i="0">
                <a:solidFill>
                  <a:srgbClr val="0033CC"/>
                </a:solidFill>
              </a:rPr>
            </a:br>
            <a:r>
              <a:rPr lang="fr-FR" altLang="en-US" sz="2400" i="0">
                <a:solidFill>
                  <a:schemeClr val="hlink"/>
                </a:solidFill>
              </a:rPr>
              <a:t>2.2.2</a:t>
            </a:r>
            <a:r>
              <a:rPr lang="fr-FR" altLang="en-US" sz="2400" i="0">
                <a:solidFill>
                  <a:srgbClr val="0033CC"/>
                </a:solidFill>
              </a:rPr>
              <a:t>	Set of Residues</a:t>
            </a:r>
            <a:br>
              <a:rPr lang="fr-FR" altLang="en-US" sz="2400" i="0">
                <a:solidFill>
                  <a:srgbClr val="0033CC"/>
                </a:solidFill>
              </a:rPr>
            </a:br>
            <a:r>
              <a:rPr lang="fr-FR" altLang="en-US" sz="2400" i="0">
                <a:solidFill>
                  <a:schemeClr val="hlink"/>
                </a:solidFill>
              </a:rPr>
              <a:t>2.2.3</a:t>
            </a:r>
            <a:r>
              <a:rPr lang="fr-FR" altLang="en-US" sz="2400" i="0">
                <a:solidFill>
                  <a:srgbClr val="0033CC"/>
                </a:solidFill>
              </a:rPr>
              <a:t>	Congruence</a:t>
            </a:r>
            <a:br>
              <a:rPr lang="fr-FR" altLang="en-US" sz="2400" i="0">
                <a:solidFill>
                  <a:srgbClr val="0033CC"/>
                </a:solidFill>
              </a:rPr>
            </a:br>
            <a:r>
              <a:rPr lang="fr-FR" altLang="en-US" sz="2400" i="0">
                <a:solidFill>
                  <a:schemeClr val="hlink"/>
                </a:solidFill>
              </a:rPr>
              <a:t>2.2.4</a:t>
            </a:r>
            <a:r>
              <a:rPr lang="fr-FR" altLang="en-US" sz="2400" i="0">
                <a:solidFill>
                  <a:srgbClr val="0033CC"/>
                </a:solidFill>
              </a:rPr>
              <a:t>	Operations in Z</a:t>
            </a:r>
            <a:r>
              <a:rPr lang="fr-FR" altLang="en-US" sz="2400" i="0" baseline="-25000">
                <a:solidFill>
                  <a:srgbClr val="0033CC"/>
                </a:solidFill>
              </a:rPr>
              <a:t>n</a:t>
            </a:r>
          </a:p>
          <a:p>
            <a:pPr>
              <a:buClr>
                <a:schemeClr val="tx1"/>
              </a:buClr>
              <a:buSzPct val="117000"/>
              <a:buFont typeface="Wingdings" panose="05000000000000000000" pitchFamily="2" charset="2"/>
              <a:buNone/>
            </a:pPr>
            <a:r>
              <a:rPr lang="en-US" altLang="en-US" sz="2400" i="0">
                <a:solidFill>
                  <a:schemeClr val="hlink"/>
                </a:solidFill>
              </a:rPr>
              <a:t>2.2.5</a:t>
            </a:r>
            <a:r>
              <a:rPr lang="en-US" altLang="en-US" sz="2400" i="0">
                <a:solidFill>
                  <a:srgbClr val="0033CC"/>
                </a:solidFill>
              </a:rPr>
              <a:t>	Addition and Multiplication Tables</a:t>
            </a:r>
          </a:p>
          <a:p>
            <a:pPr>
              <a:buClr>
                <a:schemeClr val="tx1"/>
              </a:buClr>
              <a:buSzPct val="117000"/>
              <a:buFont typeface="Wingdings" panose="05000000000000000000" pitchFamily="2" charset="2"/>
              <a:buNone/>
            </a:pPr>
            <a:r>
              <a:rPr lang="en-US" altLang="en-US" sz="2400" i="0">
                <a:solidFill>
                  <a:schemeClr val="hlink"/>
                </a:solidFill>
              </a:rPr>
              <a:t>2.2.6</a:t>
            </a:r>
            <a:r>
              <a:rPr lang="en-US" altLang="en-US" sz="2400" i="0">
                <a:solidFill>
                  <a:srgbClr val="0033CC"/>
                </a:solidFill>
              </a:rPr>
              <a:t>	Different Sets</a:t>
            </a:r>
          </a:p>
        </p:txBody>
      </p:sp>
      <p:sp>
        <p:nvSpPr>
          <p:cNvPr id="751623" name="Text Box 7">
            <a:extLst>
              <a:ext uri="{FF2B5EF4-FFF2-40B4-BE49-F238E27FC236}">
                <a16:creationId xmlns:a16="http://schemas.microsoft.com/office/drawing/2014/main" id="{944192F0-EEBA-10DB-6E10-4E89216B8735}"/>
              </a:ext>
            </a:extLst>
          </p:cNvPr>
          <p:cNvSpPr txBox="1">
            <a:spLocks noChangeArrowheads="1"/>
          </p:cNvSpPr>
          <p:nvPr/>
        </p:nvSpPr>
        <p:spPr bwMode="auto">
          <a:xfrm>
            <a:off x="317500" y="3595688"/>
            <a:ext cx="4862513" cy="519112"/>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a:extLst>
              <a:ext uri="{FF2B5EF4-FFF2-40B4-BE49-F238E27FC236}">
                <a16:creationId xmlns:a16="http://schemas.microsoft.com/office/drawing/2014/main" id="{72F196FF-D24A-FB6D-9263-C307A235ECD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B8E819B5-651E-4565-BBC6-5890ACC073D0}" type="slidenum">
              <a:rPr lang="en-US" altLang="en-US" i="0" smtClean="0">
                <a:latin typeface="Arial" panose="020B0604020202020204" pitchFamily="34" charset="0"/>
              </a:rPr>
              <a:pPr/>
              <a:t>34</a:t>
            </a:fld>
            <a:endParaRPr lang="en-US" altLang="en-US" i="0">
              <a:latin typeface="Arial" panose="020B0604020202020204" pitchFamily="34" charset="0"/>
            </a:endParaRPr>
          </a:p>
        </p:txBody>
      </p:sp>
      <p:sp>
        <p:nvSpPr>
          <p:cNvPr id="74755" name="Rectangle 2">
            <a:extLst>
              <a:ext uri="{FF2B5EF4-FFF2-40B4-BE49-F238E27FC236}">
                <a16:creationId xmlns:a16="http://schemas.microsoft.com/office/drawing/2014/main" id="{11CBB0A8-DC4A-1652-C33C-CB611D08809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6" name="Rectangle 3">
            <a:extLst>
              <a:ext uri="{FF2B5EF4-FFF2-40B4-BE49-F238E27FC236}">
                <a16:creationId xmlns:a16="http://schemas.microsoft.com/office/drawing/2014/main" id="{BCFCA160-BE02-79CF-9ABA-22420D227DA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7" name="Rectangle 4">
            <a:extLst>
              <a:ext uri="{FF2B5EF4-FFF2-40B4-BE49-F238E27FC236}">
                <a16:creationId xmlns:a16="http://schemas.microsoft.com/office/drawing/2014/main" id="{F4C594D6-CD0D-AC1D-4B7E-56FC77A0B5B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8" name="Rectangle 5">
            <a:extLst>
              <a:ext uri="{FF2B5EF4-FFF2-40B4-BE49-F238E27FC236}">
                <a16:creationId xmlns:a16="http://schemas.microsoft.com/office/drawing/2014/main" id="{6C41110D-F815-A934-F175-00140C8012C4}"/>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59" name="Rectangle 6">
            <a:extLst>
              <a:ext uri="{FF2B5EF4-FFF2-40B4-BE49-F238E27FC236}">
                <a16:creationId xmlns:a16="http://schemas.microsoft.com/office/drawing/2014/main" id="{15584628-1411-6D26-6313-B412E0A1558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0" name="Rectangle 7">
            <a:extLst>
              <a:ext uri="{FF2B5EF4-FFF2-40B4-BE49-F238E27FC236}">
                <a16:creationId xmlns:a16="http://schemas.microsoft.com/office/drawing/2014/main" id="{F817EC0C-BCED-2512-FE09-B60430B03A6E}"/>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1" name="Rectangle 8">
            <a:extLst>
              <a:ext uri="{FF2B5EF4-FFF2-40B4-BE49-F238E27FC236}">
                <a16:creationId xmlns:a16="http://schemas.microsoft.com/office/drawing/2014/main" id="{27202B4F-5113-F054-9D9B-FF3C2EF3AE3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4762" name="Rectangle 9">
            <a:extLst>
              <a:ext uri="{FF2B5EF4-FFF2-40B4-BE49-F238E27FC236}">
                <a16:creationId xmlns:a16="http://schemas.microsoft.com/office/drawing/2014/main" id="{58A3F6D1-80E6-6175-638E-0F9666F030FE}"/>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a:t>The modulo operator is shown as </a:t>
            </a:r>
            <a:r>
              <a:rPr lang="en-US" altLang="en-US" sz="2800">
                <a:solidFill>
                  <a:schemeClr val="hlink"/>
                </a:solidFill>
              </a:rPr>
              <a:t>mod</a:t>
            </a:r>
            <a:r>
              <a:rPr lang="en-US" altLang="en-US" sz="2800"/>
              <a:t>. The second input (n) is called the modulus. The output r is called the residue. </a:t>
            </a:r>
          </a:p>
        </p:txBody>
      </p:sp>
      <p:sp>
        <p:nvSpPr>
          <p:cNvPr id="74763" name="Text Box 10">
            <a:extLst>
              <a:ext uri="{FF2B5EF4-FFF2-40B4-BE49-F238E27FC236}">
                <a16:creationId xmlns:a16="http://schemas.microsoft.com/office/drawing/2014/main" id="{11DEF66C-28E8-CBCC-B8E2-DD0EB35F93E8}"/>
              </a:ext>
            </a:extLst>
          </p:cNvPr>
          <p:cNvSpPr txBox="1">
            <a:spLocks noChangeArrowheads="1"/>
          </p:cNvSpPr>
          <p:nvPr/>
        </p:nvSpPr>
        <p:spPr bwMode="auto">
          <a:xfrm>
            <a:off x="1143000" y="0"/>
            <a:ext cx="4125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2.2.1  Modulo Operator</a:t>
            </a:r>
          </a:p>
        </p:txBody>
      </p:sp>
      <p:pic>
        <p:nvPicPr>
          <p:cNvPr id="74764" name="Picture 18">
            <a:extLst>
              <a:ext uri="{FF2B5EF4-FFF2-40B4-BE49-F238E27FC236}">
                <a16:creationId xmlns:a16="http://schemas.microsoft.com/office/drawing/2014/main" id="{308EC2D1-1DBF-CDCA-A961-53D1ECC06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3490913"/>
            <a:ext cx="7321550"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5" name="Text Box 19">
            <a:extLst>
              <a:ext uri="{FF2B5EF4-FFF2-40B4-BE49-F238E27FC236}">
                <a16:creationId xmlns:a16="http://schemas.microsoft.com/office/drawing/2014/main" id="{2FAA64D3-C2C4-9387-ED87-DCD9A9038F4F}"/>
              </a:ext>
            </a:extLst>
          </p:cNvPr>
          <p:cNvSpPr txBox="1">
            <a:spLocks noChangeArrowheads="1"/>
          </p:cNvSpPr>
          <p:nvPr/>
        </p:nvSpPr>
        <p:spPr bwMode="auto">
          <a:xfrm>
            <a:off x="1662113" y="2590800"/>
            <a:ext cx="5881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2.9  </a:t>
            </a:r>
            <a:r>
              <a:rPr lang="en-US" altLang="en-US" sz="2000"/>
              <a:t>Division algorithm and modulo operator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a:extLst>
              <a:ext uri="{FF2B5EF4-FFF2-40B4-BE49-F238E27FC236}">
                <a16:creationId xmlns:a16="http://schemas.microsoft.com/office/drawing/2014/main" id="{7BD23C29-F462-D444-0F0D-442EF0DE967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F0A3047D-8C05-4479-8C8F-822BE4F5E205}" type="slidenum">
              <a:rPr lang="en-US" altLang="en-US" i="0" smtClean="0">
                <a:latin typeface="Arial" panose="020B0604020202020204" pitchFamily="34" charset="0"/>
              </a:rPr>
              <a:pPr/>
              <a:t>35</a:t>
            </a:fld>
            <a:endParaRPr lang="en-US" altLang="en-US" i="0">
              <a:latin typeface="Arial" panose="020B0604020202020204" pitchFamily="34" charset="0"/>
            </a:endParaRPr>
          </a:p>
        </p:txBody>
      </p:sp>
      <p:sp>
        <p:nvSpPr>
          <p:cNvPr id="76803" name="Text Box 2">
            <a:extLst>
              <a:ext uri="{FF2B5EF4-FFF2-40B4-BE49-F238E27FC236}">
                <a16:creationId xmlns:a16="http://schemas.microsoft.com/office/drawing/2014/main" id="{BC5BD1B1-1243-3A6D-D37B-2CA7E66F79C7}"/>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2.14</a:t>
            </a:r>
            <a:endParaRPr lang="en-US" altLang="en-US" sz="2000">
              <a:solidFill>
                <a:schemeClr val="bg1"/>
              </a:solidFill>
            </a:endParaRPr>
          </a:p>
        </p:txBody>
      </p:sp>
      <p:sp>
        <p:nvSpPr>
          <p:cNvPr id="76804" name="Rectangle 3">
            <a:extLst>
              <a:ext uri="{FF2B5EF4-FFF2-40B4-BE49-F238E27FC236}">
                <a16:creationId xmlns:a16="http://schemas.microsoft.com/office/drawing/2014/main" id="{A8E49C41-6910-9E5B-D8E8-0EC11944BE1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5" name="Rectangle 4">
            <a:extLst>
              <a:ext uri="{FF2B5EF4-FFF2-40B4-BE49-F238E27FC236}">
                <a16:creationId xmlns:a16="http://schemas.microsoft.com/office/drawing/2014/main" id="{4DB2B112-1A6B-F419-2AEE-0D002AB9CA7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6" name="Rectangle 5">
            <a:extLst>
              <a:ext uri="{FF2B5EF4-FFF2-40B4-BE49-F238E27FC236}">
                <a16:creationId xmlns:a16="http://schemas.microsoft.com/office/drawing/2014/main" id="{2662395E-EC7C-14D8-EE51-5BA3D8383C6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7" name="Rectangle 6">
            <a:extLst>
              <a:ext uri="{FF2B5EF4-FFF2-40B4-BE49-F238E27FC236}">
                <a16:creationId xmlns:a16="http://schemas.microsoft.com/office/drawing/2014/main" id="{0002FC11-AD7F-667B-9E66-8A2871C5BD6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8" name="Rectangle 7">
            <a:extLst>
              <a:ext uri="{FF2B5EF4-FFF2-40B4-BE49-F238E27FC236}">
                <a16:creationId xmlns:a16="http://schemas.microsoft.com/office/drawing/2014/main" id="{A2DD8103-3D5D-0098-EAA3-DEA6678D799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09" name="Rectangle 8">
            <a:extLst>
              <a:ext uri="{FF2B5EF4-FFF2-40B4-BE49-F238E27FC236}">
                <a16:creationId xmlns:a16="http://schemas.microsoft.com/office/drawing/2014/main" id="{71DBFAEA-7E2F-5808-4C1A-9C8D16F9824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10" name="Rectangle 9">
            <a:extLst>
              <a:ext uri="{FF2B5EF4-FFF2-40B4-BE49-F238E27FC236}">
                <a16:creationId xmlns:a16="http://schemas.microsoft.com/office/drawing/2014/main" id="{16C83B6F-F818-9482-3847-05339B4B376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6811" name="Text Box 10">
            <a:extLst>
              <a:ext uri="{FF2B5EF4-FFF2-40B4-BE49-F238E27FC236}">
                <a16:creationId xmlns:a16="http://schemas.microsoft.com/office/drawing/2014/main" id="{F9E0B1F3-5DCF-5C60-E2FC-D82E3C2E1E4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2.1.4   Continued</a:t>
            </a:r>
          </a:p>
        </p:txBody>
      </p:sp>
      <p:sp>
        <p:nvSpPr>
          <p:cNvPr id="921611" name="Rectangle 11">
            <a:extLst>
              <a:ext uri="{FF2B5EF4-FFF2-40B4-BE49-F238E27FC236}">
                <a16:creationId xmlns:a16="http://schemas.microsoft.com/office/drawing/2014/main" id="{CB798EDE-B2E3-5284-D178-07493F78F7E3}"/>
              </a:ext>
            </a:extLst>
          </p:cNvPr>
          <p:cNvSpPr>
            <a:spLocks noChangeArrowheads="1"/>
          </p:cNvSpPr>
          <p:nvPr/>
        </p:nvSpPr>
        <p:spPr bwMode="auto">
          <a:xfrm>
            <a:off x="228600" y="1052103"/>
            <a:ext cx="8229600" cy="1938992"/>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the result of the following operations:</a:t>
            </a:r>
          </a:p>
          <a:p>
            <a:pPr algn="just" eaLnBrk="1" hangingPunct="1">
              <a:defRPr/>
            </a:pPr>
            <a:r>
              <a:rPr lang="da-DK" altLang="en-US" sz="2400" i="0" dirty="0">
                <a:solidFill>
                  <a:schemeClr val="hlink"/>
                </a:solidFill>
                <a:effectLst>
                  <a:outerShdw blurRad="38100" dist="38100" dir="2700000" algn="tl">
                    <a:srgbClr val="C0C0C0"/>
                  </a:outerShdw>
                </a:effectLst>
              </a:rPr>
              <a:t>a.</a:t>
            </a:r>
            <a:r>
              <a:rPr lang="da-DK" altLang="en-US" sz="2400" i="0" dirty="0">
                <a:effectLst>
                  <a:outerShdw blurRad="38100" dist="38100" dir="2700000" algn="tl">
                    <a:srgbClr val="C0C0C0"/>
                  </a:outerShdw>
                </a:effectLst>
              </a:rPr>
              <a:t>  27 mod 5                                            </a:t>
            </a:r>
          </a:p>
          <a:p>
            <a:pPr algn="just" eaLnBrk="1" hangingPunct="1">
              <a:defRPr/>
            </a:pPr>
            <a:r>
              <a:rPr lang="da-DK" altLang="en-US" sz="2400" i="0" dirty="0">
                <a:solidFill>
                  <a:schemeClr val="hlink"/>
                </a:solidFill>
                <a:effectLst>
                  <a:outerShdw blurRad="38100" dist="38100" dir="2700000" algn="tl">
                    <a:srgbClr val="C0C0C0"/>
                  </a:outerShdw>
                </a:effectLst>
              </a:rPr>
              <a:t>b.</a:t>
            </a:r>
            <a:r>
              <a:rPr lang="da-DK" altLang="en-US" sz="2400" i="0" dirty="0">
                <a:effectLst>
                  <a:outerShdw blurRad="38100" dist="38100" dir="2700000" algn="tl">
                    <a:srgbClr val="C0C0C0"/>
                  </a:outerShdw>
                </a:effectLst>
              </a:rPr>
              <a:t>  36 mod 12</a:t>
            </a:r>
          </a:p>
          <a:p>
            <a:pPr algn="just" eaLnBrk="1" hangingPunct="1">
              <a:defRPr/>
            </a:pPr>
            <a:r>
              <a:rPr lang="da-DK" altLang="en-US" sz="2400" i="0" dirty="0">
                <a:solidFill>
                  <a:schemeClr val="hlink"/>
                </a:solidFill>
                <a:effectLst>
                  <a:outerShdw blurRad="38100" dist="38100" dir="2700000" algn="tl">
                    <a:srgbClr val="C0C0C0"/>
                  </a:outerShdw>
                </a:effectLst>
              </a:rPr>
              <a:t>c.</a:t>
            </a:r>
            <a:r>
              <a:rPr lang="da-DK" altLang="en-US" sz="2400" i="0" dirty="0">
                <a:effectLst>
                  <a:outerShdw blurRad="38100" dist="38100" dir="2700000" algn="tl">
                    <a:srgbClr val="C0C0C0"/>
                  </a:outerShdw>
                </a:effectLst>
              </a:rPr>
              <a:t>  −18 mod 14                                       </a:t>
            </a:r>
          </a:p>
          <a:p>
            <a:pPr algn="just" eaLnBrk="1" hangingPunct="1">
              <a:defRPr/>
            </a:pPr>
            <a:r>
              <a:rPr lang="da-DK" altLang="en-US" sz="2400" i="0" dirty="0">
                <a:solidFill>
                  <a:schemeClr val="hlink"/>
                </a:solidFill>
                <a:effectLst>
                  <a:outerShdw blurRad="38100" dist="38100" dir="2700000" algn="tl">
                    <a:srgbClr val="C0C0C0"/>
                  </a:outerShdw>
                </a:effectLst>
              </a:rPr>
              <a:t>d.</a:t>
            </a:r>
            <a:r>
              <a:rPr lang="da-DK" altLang="en-US" sz="2400" i="0" dirty="0">
                <a:effectLst>
                  <a:outerShdw blurRad="38100" dist="38100" dir="2700000" algn="tl">
                    <a:srgbClr val="C0C0C0"/>
                  </a:outerShdw>
                </a:effectLst>
              </a:rPr>
              <a:t>  −7 mod 10</a:t>
            </a:r>
            <a:endParaRPr lang="en-US" altLang="en-US" sz="2400" i="0" dirty="0">
              <a:effectLst>
                <a:outerShdw blurRad="38100" dist="38100" dir="2700000" algn="tl">
                  <a:srgbClr val="C0C0C0"/>
                </a:outerShdw>
              </a:effectLst>
            </a:endParaRPr>
          </a:p>
        </p:txBody>
      </p:sp>
      <p:sp>
        <p:nvSpPr>
          <p:cNvPr id="921613" name="Rectangle 13">
            <a:extLst>
              <a:ext uri="{FF2B5EF4-FFF2-40B4-BE49-F238E27FC236}">
                <a16:creationId xmlns:a16="http://schemas.microsoft.com/office/drawing/2014/main" id="{D93ABAF3-97A5-7721-4ECB-38A11C2E42B1}"/>
              </a:ext>
            </a:extLst>
          </p:cNvPr>
          <p:cNvSpPr>
            <a:spLocks noChangeArrowheads="1"/>
          </p:cNvSpPr>
          <p:nvPr/>
        </p:nvSpPr>
        <p:spPr bwMode="auto">
          <a:xfrm>
            <a:off x="228600" y="2971800"/>
            <a:ext cx="8229600" cy="457200"/>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a:extLst>
              <a:ext uri="{FF2B5EF4-FFF2-40B4-BE49-F238E27FC236}">
                <a16:creationId xmlns:a16="http://schemas.microsoft.com/office/drawing/2014/main" id="{277E7330-CD83-95AB-B823-2D3FB3B76D8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85D1662-2781-4F74-8192-16633DDCDC6D}" type="slidenum">
              <a:rPr lang="en-US" altLang="en-US" i="0" smtClean="0">
                <a:latin typeface="Arial" panose="020B0604020202020204" pitchFamily="34" charset="0"/>
              </a:rPr>
              <a:pPr/>
              <a:t>36</a:t>
            </a:fld>
            <a:endParaRPr lang="en-US" altLang="en-US" i="0">
              <a:latin typeface="Arial" panose="020B0604020202020204" pitchFamily="34" charset="0"/>
            </a:endParaRPr>
          </a:p>
        </p:txBody>
      </p:sp>
      <p:sp>
        <p:nvSpPr>
          <p:cNvPr id="78851" name="Rectangle 2">
            <a:extLst>
              <a:ext uri="{FF2B5EF4-FFF2-40B4-BE49-F238E27FC236}">
                <a16:creationId xmlns:a16="http://schemas.microsoft.com/office/drawing/2014/main" id="{7BD99191-72E4-3C47-AAF4-4416C341FE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2" name="Rectangle 3">
            <a:extLst>
              <a:ext uri="{FF2B5EF4-FFF2-40B4-BE49-F238E27FC236}">
                <a16:creationId xmlns:a16="http://schemas.microsoft.com/office/drawing/2014/main" id="{A8FD6A7B-BB3B-166C-9DCA-97CFED74118D}"/>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3" name="Rectangle 4">
            <a:extLst>
              <a:ext uri="{FF2B5EF4-FFF2-40B4-BE49-F238E27FC236}">
                <a16:creationId xmlns:a16="http://schemas.microsoft.com/office/drawing/2014/main" id="{5A4B9F82-0BE3-B26C-98F3-146805E9FF0F}"/>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4" name="Rectangle 5">
            <a:extLst>
              <a:ext uri="{FF2B5EF4-FFF2-40B4-BE49-F238E27FC236}">
                <a16:creationId xmlns:a16="http://schemas.microsoft.com/office/drawing/2014/main" id="{206AD167-D460-C2B1-8F3C-D7DDBF8E45E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5" name="Rectangle 6">
            <a:extLst>
              <a:ext uri="{FF2B5EF4-FFF2-40B4-BE49-F238E27FC236}">
                <a16:creationId xmlns:a16="http://schemas.microsoft.com/office/drawing/2014/main" id="{DE645397-D018-CDC5-D042-58464BE123E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6" name="Rectangle 7">
            <a:extLst>
              <a:ext uri="{FF2B5EF4-FFF2-40B4-BE49-F238E27FC236}">
                <a16:creationId xmlns:a16="http://schemas.microsoft.com/office/drawing/2014/main" id="{AF34E176-3CA2-DDAA-DC3F-D8BA10D813B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7" name="Rectangle 8">
            <a:extLst>
              <a:ext uri="{FF2B5EF4-FFF2-40B4-BE49-F238E27FC236}">
                <a16:creationId xmlns:a16="http://schemas.microsoft.com/office/drawing/2014/main" id="{01E703FC-97BB-B82A-18B9-EE944736B0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78858" name="Rectangle 9">
            <a:extLst>
              <a:ext uri="{FF2B5EF4-FFF2-40B4-BE49-F238E27FC236}">
                <a16:creationId xmlns:a16="http://schemas.microsoft.com/office/drawing/2014/main" id="{EA07A2A3-4C81-658F-9457-905B4AE168FB}"/>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dirty="0"/>
              <a:t>The modulo operation creates a set, which in modular arithmetic is referred to as </a:t>
            </a:r>
            <a:r>
              <a:rPr lang="en-US" altLang="en-US" sz="2800" dirty="0">
                <a:solidFill>
                  <a:schemeClr val="hlink"/>
                </a:solidFill>
              </a:rPr>
              <a:t>the set of least residues modulo n</a:t>
            </a:r>
            <a:r>
              <a:rPr lang="en-US" altLang="en-US" sz="2800" dirty="0">
                <a:solidFill>
                  <a:srgbClr val="FF0000"/>
                </a:solidFill>
              </a:rPr>
              <a:t>, or Z</a:t>
            </a:r>
            <a:r>
              <a:rPr lang="en-US" altLang="en-US" sz="2800" baseline="-25000" dirty="0">
                <a:solidFill>
                  <a:srgbClr val="FF0000"/>
                </a:solidFill>
              </a:rPr>
              <a:t>n</a:t>
            </a:r>
            <a:r>
              <a:rPr lang="en-US" altLang="en-US" sz="2800" dirty="0">
                <a:solidFill>
                  <a:srgbClr val="FF0000"/>
                </a:solidFill>
              </a:rPr>
              <a:t>. </a:t>
            </a:r>
          </a:p>
        </p:txBody>
      </p:sp>
      <p:sp>
        <p:nvSpPr>
          <p:cNvPr id="78859" name="Text Box 10">
            <a:extLst>
              <a:ext uri="{FF2B5EF4-FFF2-40B4-BE49-F238E27FC236}">
                <a16:creationId xmlns:a16="http://schemas.microsoft.com/office/drawing/2014/main" id="{EEFFEE7E-6D13-679F-D565-3AE196EE6177}"/>
              </a:ext>
            </a:extLst>
          </p:cNvPr>
          <p:cNvSpPr txBox="1">
            <a:spLocks noChangeArrowheads="1"/>
          </p:cNvSpPr>
          <p:nvPr/>
        </p:nvSpPr>
        <p:spPr bwMode="auto">
          <a:xfrm>
            <a:off x="1143000" y="0"/>
            <a:ext cx="3752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2.2.2  Set of Residues</a:t>
            </a:r>
          </a:p>
        </p:txBody>
      </p:sp>
      <p:pic>
        <p:nvPicPr>
          <p:cNvPr id="78860" name="Picture 13">
            <a:extLst>
              <a:ext uri="{FF2B5EF4-FFF2-40B4-BE49-F238E27FC236}">
                <a16:creationId xmlns:a16="http://schemas.microsoft.com/office/drawing/2014/main" id="{EF3706B2-9B04-100A-7428-187F37773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4521200"/>
            <a:ext cx="71659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61" name="Text Box 14">
            <a:extLst>
              <a:ext uri="{FF2B5EF4-FFF2-40B4-BE49-F238E27FC236}">
                <a16:creationId xmlns:a16="http://schemas.microsoft.com/office/drawing/2014/main" id="{AF12A7A3-3858-A101-CFBF-286034112BB0}"/>
              </a:ext>
            </a:extLst>
          </p:cNvPr>
          <p:cNvSpPr txBox="1">
            <a:spLocks noChangeArrowheads="1"/>
          </p:cNvSpPr>
          <p:nvPr/>
        </p:nvSpPr>
        <p:spPr bwMode="auto">
          <a:xfrm>
            <a:off x="2935288" y="3505200"/>
            <a:ext cx="3160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2.10  </a:t>
            </a:r>
            <a:r>
              <a:rPr lang="en-US" altLang="en-US" sz="2000"/>
              <a:t>Some Z</a:t>
            </a:r>
            <a:r>
              <a:rPr lang="en-US" altLang="en-US" sz="2400" baseline="-25000"/>
              <a:t>n</a:t>
            </a:r>
            <a:r>
              <a:rPr lang="en-US" altLang="en-US" sz="2000"/>
              <a:t> sets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a:extLst>
              <a:ext uri="{FF2B5EF4-FFF2-40B4-BE49-F238E27FC236}">
                <a16:creationId xmlns:a16="http://schemas.microsoft.com/office/drawing/2014/main" id="{5BAB4EE4-A19B-670B-69FC-5DA9DF94645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FD28214-7114-4979-80FB-632E24DCEFB5}" type="slidenum">
              <a:rPr lang="en-US" altLang="en-US" i="0" smtClean="0">
                <a:latin typeface="Arial" panose="020B0604020202020204" pitchFamily="34" charset="0"/>
              </a:rPr>
              <a:pPr/>
              <a:t>37</a:t>
            </a:fld>
            <a:endParaRPr lang="en-US" altLang="en-US" i="0">
              <a:latin typeface="Arial" panose="020B0604020202020204" pitchFamily="34" charset="0"/>
            </a:endParaRPr>
          </a:p>
        </p:txBody>
      </p:sp>
      <p:sp>
        <p:nvSpPr>
          <p:cNvPr id="80899" name="Rectangle 2">
            <a:extLst>
              <a:ext uri="{FF2B5EF4-FFF2-40B4-BE49-F238E27FC236}">
                <a16:creationId xmlns:a16="http://schemas.microsoft.com/office/drawing/2014/main" id="{64AF0077-B435-61A6-3241-08FD369BA1E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0" name="Rectangle 3">
            <a:extLst>
              <a:ext uri="{FF2B5EF4-FFF2-40B4-BE49-F238E27FC236}">
                <a16:creationId xmlns:a16="http://schemas.microsoft.com/office/drawing/2014/main" id="{52A0594D-2156-C835-62B1-7D52884444F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1" name="Rectangle 4">
            <a:extLst>
              <a:ext uri="{FF2B5EF4-FFF2-40B4-BE49-F238E27FC236}">
                <a16:creationId xmlns:a16="http://schemas.microsoft.com/office/drawing/2014/main" id="{61C7DA3D-15B0-0B41-F030-589E13F9449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2" name="Rectangle 5">
            <a:extLst>
              <a:ext uri="{FF2B5EF4-FFF2-40B4-BE49-F238E27FC236}">
                <a16:creationId xmlns:a16="http://schemas.microsoft.com/office/drawing/2014/main" id="{A7D0E1F9-E8EE-7CDA-C940-9D0564DF3A1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3" name="Rectangle 6">
            <a:extLst>
              <a:ext uri="{FF2B5EF4-FFF2-40B4-BE49-F238E27FC236}">
                <a16:creationId xmlns:a16="http://schemas.microsoft.com/office/drawing/2014/main" id="{361BF38F-DAF7-A64C-522F-B944928D1327}"/>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4" name="Rectangle 7">
            <a:extLst>
              <a:ext uri="{FF2B5EF4-FFF2-40B4-BE49-F238E27FC236}">
                <a16:creationId xmlns:a16="http://schemas.microsoft.com/office/drawing/2014/main" id="{06FA3087-21BB-8888-A6E0-DD011076A20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5" name="Rectangle 8">
            <a:extLst>
              <a:ext uri="{FF2B5EF4-FFF2-40B4-BE49-F238E27FC236}">
                <a16:creationId xmlns:a16="http://schemas.microsoft.com/office/drawing/2014/main" id="{F8F0071A-775E-48F8-C30F-90CD36A8AB9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0906" name="Rectangle 9">
            <a:extLst>
              <a:ext uri="{FF2B5EF4-FFF2-40B4-BE49-F238E27FC236}">
                <a16:creationId xmlns:a16="http://schemas.microsoft.com/office/drawing/2014/main" id="{7AE8A46B-24C6-D7E1-4638-0304AEA4E5CF}"/>
              </a:ext>
            </a:extLst>
          </p:cNvPr>
          <p:cNvSpPr>
            <a:spLocks noChangeArrowheads="1"/>
          </p:cNvSpPr>
          <p:nvPr/>
        </p:nvSpPr>
        <p:spPr bwMode="auto">
          <a:xfrm>
            <a:off x="228600" y="1066800"/>
            <a:ext cx="8686800" cy="48320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t>Definition:</a:t>
            </a:r>
            <a:r>
              <a:rPr lang="en-US" altLang="en-US" sz="2800" dirty="0"/>
              <a:t> </a:t>
            </a:r>
          </a:p>
          <a:p>
            <a:pPr algn="just"/>
            <a:r>
              <a:rPr lang="en-US" altLang="en-US" sz="2800" dirty="0"/>
              <a:t>Let a and b be two integers, we say a is congruent to b modulo n if n | (a – b), denoted by a </a:t>
            </a:r>
            <a:r>
              <a:rPr lang="en-US" altLang="en-US" sz="2800" i="0" dirty="0">
                <a:sym typeface="Symbol" panose="05050102010706020507" pitchFamily="18" charset="2"/>
              </a:rPr>
              <a:t> </a:t>
            </a:r>
            <a:r>
              <a:rPr lang="en-US" altLang="en-US" sz="2800" dirty="0">
                <a:sym typeface="Symbol" panose="05050102010706020507" pitchFamily="18" charset="2"/>
              </a:rPr>
              <a:t>b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n</a:t>
            </a:r>
            <a:r>
              <a:rPr lang="en-US" altLang="en-US" sz="2800" i="0" dirty="0">
                <a:sym typeface="Symbol" panose="05050102010706020507" pitchFamily="18" charset="2"/>
              </a:rPr>
              <a:t>)</a:t>
            </a:r>
            <a:endParaRPr lang="en-US" altLang="en-US" sz="2800" i="0" dirty="0"/>
          </a:p>
          <a:p>
            <a:pPr algn="just"/>
            <a:endParaRPr lang="en-US" altLang="en-US" sz="2800" dirty="0"/>
          </a:p>
          <a:p>
            <a:pPr algn="just"/>
            <a:r>
              <a:rPr lang="en-US" altLang="en-US" sz="2800" dirty="0"/>
              <a:t>Examples:</a:t>
            </a:r>
          </a:p>
          <a:p>
            <a:pPr algn="just"/>
            <a:endParaRPr lang="en-US" altLang="en-US" sz="2800" dirty="0"/>
          </a:p>
          <a:p>
            <a:pPr algn="just"/>
            <a:r>
              <a:rPr lang="en-US" altLang="en-US" sz="2800" dirty="0"/>
              <a:t>13 </a:t>
            </a:r>
            <a:r>
              <a:rPr lang="en-US" altLang="en-US" sz="2800" i="0" dirty="0">
                <a:sym typeface="Symbol" panose="05050102010706020507" pitchFamily="18" charset="2"/>
              </a:rPr>
              <a:t> </a:t>
            </a:r>
            <a:r>
              <a:rPr lang="en-US" altLang="en-US" sz="2800" dirty="0">
                <a:sym typeface="Symbol" panose="05050102010706020507" pitchFamily="18" charset="2"/>
              </a:rPr>
              <a:t>43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10</a:t>
            </a:r>
            <a:r>
              <a:rPr lang="en-US" altLang="en-US" sz="2800" i="0" dirty="0">
                <a:sym typeface="Symbol" panose="05050102010706020507" pitchFamily="18" charset="2"/>
              </a:rPr>
              <a:t>)</a:t>
            </a:r>
            <a:endParaRPr lang="en-US" altLang="en-US" sz="2800" i="0" dirty="0"/>
          </a:p>
          <a:p>
            <a:pPr algn="just"/>
            <a:r>
              <a:rPr lang="en-US" altLang="en-US" sz="2800" dirty="0"/>
              <a:t>17 </a:t>
            </a:r>
            <a:r>
              <a:rPr lang="en-US" altLang="en-US" sz="2800" i="0" dirty="0">
                <a:sym typeface="Symbol" panose="05050102010706020507" pitchFamily="18" charset="2"/>
              </a:rPr>
              <a:t> </a:t>
            </a:r>
            <a:r>
              <a:rPr lang="en-US" altLang="en-US" sz="2800" dirty="0">
                <a:sym typeface="Symbol" panose="05050102010706020507" pitchFamily="18" charset="2"/>
              </a:rPr>
              <a:t>31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7</a:t>
            </a:r>
            <a:r>
              <a:rPr lang="en-US" altLang="en-US" sz="2800" i="0" dirty="0">
                <a:sym typeface="Symbol" panose="05050102010706020507" pitchFamily="18" charset="2"/>
              </a:rPr>
              <a:t>)</a:t>
            </a:r>
          </a:p>
          <a:p>
            <a:pPr algn="just"/>
            <a:r>
              <a:rPr lang="en-US" altLang="en-US" sz="2800" dirty="0"/>
              <a:t>8 </a:t>
            </a:r>
            <a:r>
              <a:rPr lang="en-US" altLang="en-US" sz="2800" i="0" dirty="0">
                <a:sym typeface="Symbol" panose="05050102010706020507" pitchFamily="18" charset="2"/>
              </a:rPr>
              <a:t> </a:t>
            </a:r>
            <a:r>
              <a:rPr lang="en-US" altLang="en-US" sz="2800" dirty="0">
                <a:sym typeface="Symbol" panose="05050102010706020507" pitchFamily="18" charset="2"/>
              </a:rPr>
              <a:t>33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5</a:t>
            </a:r>
            <a:r>
              <a:rPr lang="en-US" altLang="en-US" sz="2800" i="0" dirty="0">
                <a:sym typeface="Symbol" panose="05050102010706020507" pitchFamily="18" charset="2"/>
              </a:rPr>
              <a:t>)</a:t>
            </a:r>
            <a:endParaRPr lang="en-US" altLang="en-US" sz="2800" i="0" dirty="0"/>
          </a:p>
          <a:p>
            <a:pPr algn="just"/>
            <a:r>
              <a:rPr lang="en-US" altLang="en-US" sz="2800" dirty="0"/>
              <a:t>-2 </a:t>
            </a:r>
            <a:r>
              <a:rPr lang="en-US" altLang="en-US" sz="2800" i="0" dirty="0">
                <a:sym typeface="Symbol" panose="05050102010706020507" pitchFamily="18" charset="2"/>
              </a:rPr>
              <a:t> </a:t>
            </a:r>
            <a:r>
              <a:rPr lang="en-US" altLang="en-US" sz="2800" dirty="0">
                <a:sym typeface="Symbol" panose="05050102010706020507" pitchFamily="18" charset="2"/>
              </a:rPr>
              <a:t>23 </a:t>
            </a:r>
            <a:r>
              <a:rPr lang="en-US" altLang="en-US" sz="2800" i="0" dirty="0">
                <a:sym typeface="Symbol" panose="05050102010706020507" pitchFamily="18" charset="2"/>
              </a:rPr>
              <a:t>(</a:t>
            </a:r>
            <a:r>
              <a:rPr lang="en-US" altLang="en-US" sz="2800" dirty="0">
                <a:sym typeface="Symbol" panose="05050102010706020507" pitchFamily="18" charset="2"/>
              </a:rPr>
              <a:t>mod</a:t>
            </a:r>
            <a:r>
              <a:rPr lang="en-US" altLang="en-US" sz="2800" i="0" dirty="0">
                <a:sym typeface="Symbol" panose="05050102010706020507" pitchFamily="18" charset="2"/>
              </a:rPr>
              <a:t> </a:t>
            </a:r>
            <a:r>
              <a:rPr lang="en-US" altLang="en-US" sz="2800" dirty="0">
                <a:sym typeface="Symbol" panose="05050102010706020507" pitchFamily="18" charset="2"/>
              </a:rPr>
              <a:t>5</a:t>
            </a:r>
            <a:r>
              <a:rPr lang="en-US" altLang="en-US" sz="2800" i="0" dirty="0">
                <a:sym typeface="Symbol" panose="05050102010706020507" pitchFamily="18" charset="2"/>
              </a:rPr>
              <a:t>)</a:t>
            </a:r>
            <a:endParaRPr lang="en-US" altLang="en-US" sz="2800" i="0" dirty="0"/>
          </a:p>
          <a:p>
            <a:pPr algn="just"/>
            <a:endParaRPr lang="en-US" altLang="en-US" sz="2800" dirty="0"/>
          </a:p>
        </p:txBody>
      </p:sp>
      <p:sp>
        <p:nvSpPr>
          <p:cNvPr id="80907" name="Text Box 10">
            <a:extLst>
              <a:ext uri="{FF2B5EF4-FFF2-40B4-BE49-F238E27FC236}">
                <a16:creationId xmlns:a16="http://schemas.microsoft.com/office/drawing/2014/main" id="{B668259D-2EBF-D30E-DD61-4F1D35602A61}"/>
              </a:ext>
            </a:extLst>
          </p:cNvPr>
          <p:cNvSpPr txBox="1">
            <a:spLocks noChangeArrowheads="1"/>
          </p:cNvSpPr>
          <p:nvPr/>
        </p:nvSpPr>
        <p:spPr bwMode="auto">
          <a:xfrm>
            <a:off x="1143000" y="0"/>
            <a:ext cx="3255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2.2.3  Congruence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a:extLst>
              <a:ext uri="{FF2B5EF4-FFF2-40B4-BE49-F238E27FC236}">
                <a16:creationId xmlns:a16="http://schemas.microsoft.com/office/drawing/2014/main" id="{617A2052-2327-5B25-C58D-2FF55DBD30E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A017936-9F81-4C62-841C-CDEECDC48FDB}" type="slidenum">
              <a:rPr lang="en-US" altLang="en-US" i="0" smtClean="0">
                <a:latin typeface="Arial" panose="020B0604020202020204" pitchFamily="34" charset="0"/>
              </a:rPr>
              <a:pPr/>
              <a:t>38</a:t>
            </a:fld>
            <a:endParaRPr lang="en-US" altLang="en-US" i="0">
              <a:latin typeface="Arial" panose="020B0604020202020204" pitchFamily="34" charset="0"/>
            </a:endParaRPr>
          </a:p>
        </p:txBody>
      </p:sp>
      <p:sp>
        <p:nvSpPr>
          <p:cNvPr id="82947" name="Rectangle 2">
            <a:extLst>
              <a:ext uri="{FF2B5EF4-FFF2-40B4-BE49-F238E27FC236}">
                <a16:creationId xmlns:a16="http://schemas.microsoft.com/office/drawing/2014/main" id="{B5CCFB96-C109-69C2-9C21-AE9540693D9E}"/>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48" name="Rectangle 3">
            <a:extLst>
              <a:ext uri="{FF2B5EF4-FFF2-40B4-BE49-F238E27FC236}">
                <a16:creationId xmlns:a16="http://schemas.microsoft.com/office/drawing/2014/main" id="{FED5DFED-A557-F20C-FFE7-6A1C1362DB63}"/>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49" name="Rectangle 4">
            <a:extLst>
              <a:ext uri="{FF2B5EF4-FFF2-40B4-BE49-F238E27FC236}">
                <a16:creationId xmlns:a16="http://schemas.microsoft.com/office/drawing/2014/main" id="{58C40F81-CE94-79A0-22E5-FADFF99D4B0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0" name="Rectangle 5">
            <a:extLst>
              <a:ext uri="{FF2B5EF4-FFF2-40B4-BE49-F238E27FC236}">
                <a16:creationId xmlns:a16="http://schemas.microsoft.com/office/drawing/2014/main" id="{9CAAFCDF-E6E3-9CDD-E2E5-35AE6A02F9F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1" name="Rectangle 6">
            <a:extLst>
              <a:ext uri="{FF2B5EF4-FFF2-40B4-BE49-F238E27FC236}">
                <a16:creationId xmlns:a16="http://schemas.microsoft.com/office/drawing/2014/main" id="{B2252531-E003-AA73-E0A7-8A75A47E39B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2" name="Rectangle 7">
            <a:extLst>
              <a:ext uri="{FF2B5EF4-FFF2-40B4-BE49-F238E27FC236}">
                <a16:creationId xmlns:a16="http://schemas.microsoft.com/office/drawing/2014/main" id="{2D8A8D93-3CDB-89FB-3963-95334785781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3" name="Rectangle 8">
            <a:extLst>
              <a:ext uri="{FF2B5EF4-FFF2-40B4-BE49-F238E27FC236}">
                <a16:creationId xmlns:a16="http://schemas.microsoft.com/office/drawing/2014/main" id="{801B52E8-1B0B-E5C8-4D70-A893050D008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2954" name="Text Box 10">
            <a:extLst>
              <a:ext uri="{FF2B5EF4-FFF2-40B4-BE49-F238E27FC236}">
                <a16:creationId xmlns:a16="http://schemas.microsoft.com/office/drawing/2014/main" id="{13982AF3-1D01-0157-085F-6B585EC24EAF}"/>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pic>
        <p:nvPicPr>
          <p:cNvPr id="82955" name="Picture 12">
            <a:extLst>
              <a:ext uri="{FF2B5EF4-FFF2-40B4-BE49-F238E27FC236}">
                <a16:creationId xmlns:a16="http://schemas.microsoft.com/office/drawing/2014/main" id="{B2165DD1-BA1B-6208-4874-E633F84C6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655763"/>
            <a:ext cx="7486650"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6" name="Text Box 13">
            <a:extLst>
              <a:ext uri="{FF2B5EF4-FFF2-40B4-BE49-F238E27FC236}">
                <a16:creationId xmlns:a16="http://schemas.microsoft.com/office/drawing/2014/main" id="{FE386D4F-CB73-5D6D-019F-EAD3FA665F15}"/>
              </a:ext>
            </a:extLst>
          </p:cNvPr>
          <p:cNvSpPr txBox="1">
            <a:spLocks noChangeArrowheads="1"/>
          </p:cNvSpPr>
          <p:nvPr/>
        </p:nvSpPr>
        <p:spPr bwMode="auto">
          <a:xfrm>
            <a:off x="1143000" y="533400"/>
            <a:ext cx="423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2.11  </a:t>
            </a:r>
            <a:r>
              <a:rPr lang="en-US" altLang="en-US" sz="2000"/>
              <a:t>Concept of congruence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a:extLst>
              <a:ext uri="{FF2B5EF4-FFF2-40B4-BE49-F238E27FC236}">
                <a16:creationId xmlns:a16="http://schemas.microsoft.com/office/drawing/2014/main" id="{C241B4ED-DB54-9FDF-3813-7C4D86FB313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479F3A7-C339-4B22-B9A9-D052971781C1}" type="slidenum">
              <a:rPr lang="en-US" altLang="en-US" i="0" smtClean="0">
                <a:latin typeface="Arial" panose="020B0604020202020204" pitchFamily="34" charset="0"/>
              </a:rPr>
              <a:pPr/>
              <a:t>39</a:t>
            </a:fld>
            <a:endParaRPr lang="en-US" altLang="en-US" i="0">
              <a:latin typeface="Arial" panose="020B0604020202020204" pitchFamily="34" charset="0"/>
            </a:endParaRPr>
          </a:p>
        </p:txBody>
      </p:sp>
      <p:sp>
        <p:nvSpPr>
          <p:cNvPr id="84995" name="Rectangle 2">
            <a:extLst>
              <a:ext uri="{FF2B5EF4-FFF2-40B4-BE49-F238E27FC236}">
                <a16:creationId xmlns:a16="http://schemas.microsoft.com/office/drawing/2014/main" id="{27E252C9-D32F-A238-1956-9105D19F3A6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6" name="Rectangle 3">
            <a:extLst>
              <a:ext uri="{FF2B5EF4-FFF2-40B4-BE49-F238E27FC236}">
                <a16:creationId xmlns:a16="http://schemas.microsoft.com/office/drawing/2014/main" id="{532E61C4-A507-326E-F7A6-31C3B029268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7" name="Rectangle 4">
            <a:extLst>
              <a:ext uri="{FF2B5EF4-FFF2-40B4-BE49-F238E27FC236}">
                <a16:creationId xmlns:a16="http://schemas.microsoft.com/office/drawing/2014/main" id="{36318F7A-E7C1-76EF-67FD-300C80055C6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8" name="Rectangle 5">
            <a:extLst>
              <a:ext uri="{FF2B5EF4-FFF2-40B4-BE49-F238E27FC236}">
                <a16:creationId xmlns:a16="http://schemas.microsoft.com/office/drawing/2014/main" id="{9F64EE5A-20B8-C9C7-3AD5-93847C5B1B7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4999" name="Rectangle 6">
            <a:extLst>
              <a:ext uri="{FF2B5EF4-FFF2-40B4-BE49-F238E27FC236}">
                <a16:creationId xmlns:a16="http://schemas.microsoft.com/office/drawing/2014/main" id="{EF03B2C8-79C8-371D-CF14-6DBB7BA1B85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0" name="Rectangle 7">
            <a:extLst>
              <a:ext uri="{FF2B5EF4-FFF2-40B4-BE49-F238E27FC236}">
                <a16:creationId xmlns:a16="http://schemas.microsoft.com/office/drawing/2014/main" id="{EED7B700-DAEA-AC65-E0B9-FD8B2F8DF1B6}"/>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1" name="Rectangle 8">
            <a:extLst>
              <a:ext uri="{FF2B5EF4-FFF2-40B4-BE49-F238E27FC236}">
                <a16:creationId xmlns:a16="http://schemas.microsoft.com/office/drawing/2014/main" id="{E87C1E0C-788E-1028-C4B8-6F134E9E3B1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5002" name="Rectangle 9">
            <a:extLst>
              <a:ext uri="{FF2B5EF4-FFF2-40B4-BE49-F238E27FC236}">
                <a16:creationId xmlns:a16="http://schemas.microsoft.com/office/drawing/2014/main" id="{15F943B2-D776-2035-3964-C87FD1477E7A}"/>
              </a:ext>
            </a:extLst>
          </p:cNvPr>
          <p:cNvSpPr>
            <a:spLocks noChangeArrowheads="1"/>
          </p:cNvSpPr>
          <p:nvPr/>
        </p:nvSpPr>
        <p:spPr bwMode="auto">
          <a:xfrm>
            <a:off x="228600" y="10668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a:t>A residue class [a] or [a]</a:t>
            </a:r>
            <a:r>
              <a:rPr lang="en-US" altLang="en-US" sz="2800" baseline="-25000"/>
              <a:t>n</a:t>
            </a:r>
            <a:r>
              <a:rPr lang="en-US" altLang="en-US" sz="2800"/>
              <a:t> is the set of integers congruent modulo n. </a:t>
            </a:r>
          </a:p>
        </p:txBody>
      </p:sp>
      <p:sp>
        <p:nvSpPr>
          <p:cNvPr id="85003" name="Text Box 10">
            <a:extLst>
              <a:ext uri="{FF2B5EF4-FFF2-40B4-BE49-F238E27FC236}">
                <a16:creationId xmlns:a16="http://schemas.microsoft.com/office/drawing/2014/main" id="{2386BB9E-AF99-2BD6-4A2C-1F7B2977B45A}"/>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sp>
        <p:nvSpPr>
          <p:cNvPr id="85004" name="Text Box 12">
            <a:extLst>
              <a:ext uri="{FF2B5EF4-FFF2-40B4-BE49-F238E27FC236}">
                <a16:creationId xmlns:a16="http://schemas.microsoft.com/office/drawing/2014/main" id="{9C072E80-5E07-C2C3-E061-EA68A682587B}"/>
              </a:ext>
            </a:extLst>
          </p:cNvPr>
          <p:cNvSpPr txBox="1">
            <a:spLocks noChangeArrowheads="1"/>
          </p:cNvSpPr>
          <p:nvPr/>
        </p:nvSpPr>
        <p:spPr bwMode="auto">
          <a:xfrm>
            <a:off x="1143000" y="533400"/>
            <a:ext cx="224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Residue Classes</a:t>
            </a:r>
            <a:endParaRPr lang="en-US" altLang="en-US" sz="2000"/>
          </a:p>
        </p:txBody>
      </p:sp>
      <p:pic>
        <p:nvPicPr>
          <p:cNvPr id="85005" name="Picture 13">
            <a:extLst>
              <a:ext uri="{FF2B5EF4-FFF2-40B4-BE49-F238E27FC236}">
                <a16:creationId xmlns:a16="http://schemas.microsoft.com/office/drawing/2014/main" id="{14243BCF-2294-82AF-805F-DFDD463E6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2590800"/>
            <a:ext cx="7742237"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3DD96C9D-0A6A-B89B-1AA8-1A6F9978F62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B9FD873-F133-45AF-BE0B-959BEAB732DF}" type="slidenum">
              <a:rPr lang="en-US" altLang="en-US" i="0" smtClean="0">
                <a:latin typeface="Arial" panose="020B0604020202020204" pitchFamily="34" charset="0"/>
              </a:rPr>
              <a:pPr/>
              <a:t>4</a:t>
            </a:fld>
            <a:endParaRPr lang="en-US" altLang="en-US" i="0">
              <a:latin typeface="Arial" panose="020B0604020202020204" pitchFamily="34" charset="0"/>
            </a:endParaRPr>
          </a:p>
        </p:txBody>
      </p:sp>
      <p:sp>
        <p:nvSpPr>
          <p:cNvPr id="11267" name="Rectangle 2">
            <a:extLst>
              <a:ext uri="{FF2B5EF4-FFF2-40B4-BE49-F238E27FC236}">
                <a16:creationId xmlns:a16="http://schemas.microsoft.com/office/drawing/2014/main" id="{9B1E723F-3819-2A1B-271A-2E8BF72AF80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68" name="Rectangle 3">
            <a:extLst>
              <a:ext uri="{FF2B5EF4-FFF2-40B4-BE49-F238E27FC236}">
                <a16:creationId xmlns:a16="http://schemas.microsoft.com/office/drawing/2014/main" id="{C3F8C0E4-0D63-63BD-3616-6F8144D808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69" name="Rectangle 4">
            <a:extLst>
              <a:ext uri="{FF2B5EF4-FFF2-40B4-BE49-F238E27FC236}">
                <a16:creationId xmlns:a16="http://schemas.microsoft.com/office/drawing/2014/main" id="{E0B193BD-F0D3-D2EA-9691-F7B51B85CB1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0" name="Rectangle 5">
            <a:extLst>
              <a:ext uri="{FF2B5EF4-FFF2-40B4-BE49-F238E27FC236}">
                <a16:creationId xmlns:a16="http://schemas.microsoft.com/office/drawing/2014/main" id="{AC9EDDD6-7B74-AA48-39B1-FA107831FCF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1" name="Rectangle 6">
            <a:extLst>
              <a:ext uri="{FF2B5EF4-FFF2-40B4-BE49-F238E27FC236}">
                <a16:creationId xmlns:a16="http://schemas.microsoft.com/office/drawing/2014/main" id="{4CB7D64A-3CCE-1408-F984-4DA70447F15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2" name="Rectangle 7">
            <a:extLst>
              <a:ext uri="{FF2B5EF4-FFF2-40B4-BE49-F238E27FC236}">
                <a16:creationId xmlns:a16="http://schemas.microsoft.com/office/drawing/2014/main" id="{A333C8D5-0DAF-90DF-E46C-003009917C0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3" name="Rectangle 8">
            <a:extLst>
              <a:ext uri="{FF2B5EF4-FFF2-40B4-BE49-F238E27FC236}">
                <a16:creationId xmlns:a16="http://schemas.microsoft.com/office/drawing/2014/main" id="{0DD2DD03-B04B-45EA-0D2E-E3AA7B1BA6F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274" name="Rectangle 9">
            <a:extLst>
              <a:ext uri="{FF2B5EF4-FFF2-40B4-BE49-F238E27FC236}">
                <a16:creationId xmlns:a16="http://schemas.microsoft.com/office/drawing/2014/main" id="{027D8E1E-5A40-0DF7-26B1-1C3A9A74B2A6}"/>
              </a:ext>
            </a:extLst>
          </p:cNvPr>
          <p:cNvSpPr>
            <a:spLocks noChangeArrowheads="1"/>
          </p:cNvSpPr>
          <p:nvPr/>
        </p:nvSpPr>
        <p:spPr bwMode="auto">
          <a:xfrm>
            <a:off x="228600" y="10668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The set of integers, denoted by Z, contains all integral numbers (with no fraction) from negative infinity to positive infinity (Figure 2.1). </a:t>
            </a:r>
          </a:p>
        </p:txBody>
      </p:sp>
      <p:sp>
        <p:nvSpPr>
          <p:cNvPr id="11275" name="Text Box 10">
            <a:extLst>
              <a:ext uri="{FF2B5EF4-FFF2-40B4-BE49-F238E27FC236}">
                <a16:creationId xmlns:a16="http://schemas.microsoft.com/office/drawing/2014/main" id="{30AF7AA5-3795-2FD8-9AD7-834D740E349D}"/>
              </a:ext>
            </a:extLst>
          </p:cNvPr>
          <p:cNvSpPr txBox="1">
            <a:spLocks noChangeArrowheads="1"/>
          </p:cNvSpPr>
          <p:nvPr/>
        </p:nvSpPr>
        <p:spPr bwMode="auto">
          <a:xfrm>
            <a:off x="1143000" y="0"/>
            <a:ext cx="3640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2.1.1  Set of Integers</a:t>
            </a:r>
          </a:p>
        </p:txBody>
      </p:sp>
      <p:sp>
        <p:nvSpPr>
          <p:cNvPr id="11276" name="Text Box 12">
            <a:extLst>
              <a:ext uri="{FF2B5EF4-FFF2-40B4-BE49-F238E27FC236}">
                <a16:creationId xmlns:a16="http://schemas.microsoft.com/office/drawing/2014/main" id="{E4D12FB0-1804-414D-05A8-958FF733E9D5}"/>
              </a:ext>
            </a:extLst>
          </p:cNvPr>
          <p:cNvSpPr txBox="1">
            <a:spLocks noChangeArrowheads="1"/>
          </p:cNvSpPr>
          <p:nvPr/>
        </p:nvSpPr>
        <p:spPr bwMode="auto">
          <a:xfrm>
            <a:off x="2859088" y="3200400"/>
            <a:ext cx="3389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  </a:t>
            </a:r>
            <a:r>
              <a:rPr lang="en-US" altLang="en-US"/>
              <a:t>The set of integers</a:t>
            </a:r>
            <a:endParaRPr lang="en-US" altLang="en-US" sz="2000"/>
          </a:p>
        </p:txBody>
      </p:sp>
      <p:pic>
        <p:nvPicPr>
          <p:cNvPr id="11277" name="Picture 13">
            <a:extLst>
              <a:ext uri="{FF2B5EF4-FFF2-40B4-BE49-F238E27FC236}">
                <a16:creationId xmlns:a16="http://schemas.microsoft.com/office/drawing/2014/main" id="{695CE693-A226-6E47-ED6C-E0EE3014C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789363"/>
            <a:ext cx="5256213"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a:extLst>
              <a:ext uri="{FF2B5EF4-FFF2-40B4-BE49-F238E27FC236}">
                <a16:creationId xmlns:a16="http://schemas.microsoft.com/office/drawing/2014/main" id="{1F2297EE-733A-2DEB-8F4E-C411922974E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D76C520-8D2D-4F31-BB1E-911EA7E7CBD3}" type="slidenum">
              <a:rPr lang="en-US" altLang="en-US" i="0" smtClean="0">
                <a:latin typeface="Arial" panose="020B0604020202020204" pitchFamily="34" charset="0"/>
              </a:rPr>
              <a:pPr/>
              <a:t>40</a:t>
            </a:fld>
            <a:endParaRPr lang="en-US" altLang="en-US" i="0">
              <a:latin typeface="Arial" panose="020B0604020202020204" pitchFamily="34" charset="0"/>
            </a:endParaRPr>
          </a:p>
        </p:txBody>
      </p:sp>
      <p:sp>
        <p:nvSpPr>
          <p:cNvPr id="87043" name="Rectangle 2">
            <a:extLst>
              <a:ext uri="{FF2B5EF4-FFF2-40B4-BE49-F238E27FC236}">
                <a16:creationId xmlns:a16="http://schemas.microsoft.com/office/drawing/2014/main" id="{A2C24362-DA8A-C44B-1779-EC8A5CA40E00}"/>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4" name="Rectangle 3">
            <a:extLst>
              <a:ext uri="{FF2B5EF4-FFF2-40B4-BE49-F238E27FC236}">
                <a16:creationId xmlns:a16="http://schemas.microsoft.com/office/drawing/2014/main" id="{1C9ADE67-14B5-B8DA-FA45-58146C18F95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5" name="Rectangle 4">
            <a:extLst>
              <a:ext uri="{FF2B5EF4-FFF2-40B4-BE49-F238E27FC236}">
                <a16:creationId xmlns:a16="http://schemas.microsoft.com/office/drawing/2014/main" id="{5749DAA8-7E2A-D212-A5A9-CA007819A69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6" name="Rectangle 5">
            <a:extLst>
              <a:ext uri="{FF2B5EF4-FFF2-40B4-BE49-F238E27FC236}">
                <a16:creationId xmlns:a16="http://schemas.microsoft.com/office/drawing/2014/main" id="{01F65261-F909-71A1-8959-A8CC4813487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7" name="Rectangle 6">
            <a:extLst>
              <a:ext uri="{FF2B5EF4-FFF2-40B4-BE49-F238E27FC236}">
                <a16:creationId xmlns:a16="http://schemas.microsoft.com/office/drawing/2014/main" id="{A4C3E6A1-EA91-100C-1B2C-F92C77DF738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8" name="Rectangle 7">
            <a:extLst>
              <a:ext uri="{FF2B5EF4-FFF2-40B4-BE49-F238E27FC236}">
                <a16:creationId xmlns:a16="http://schemas.microsoft.com/office/drawing/2014/main" id="{DE8DFD86-A941-A383-B679-54359AD68A5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49" name="Rectangle 8">
            <a:extLst>
              <a:ext uri="{FF2B5EF4-FFF2-40B4-BE49-F238E27FC236}">
                <a16:creationId xmlns:a16="http://schemas.microsoft.com/office/drawing/2014/main" id="{27826957-7971-94EC-A64A-3C668E1BC73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7050" name="Text Box 10">
            <a:extLst>
              <a:ext uri="{FF2B5EF4-FFF2-40B4-BE49-F238E27FC236}">
                <a16:creationId xmlns:a16="http://schemas.microsoft.com/office/drawing/2014/main" id="{AC2B5689-E171-8E32-1CA1-9206AD131777}"/>
              </a:ext>
            </a:extLst>
          </p:cNvPr>
          <p:cNvSpPr txBox="1">
            <a:spLocks noChangeArrowheads="1"/>
          </p:cNvSpPr>
          <p:nvPr/>
        </p:nvSpPr>
        <p:spPr bwMode="auto">
          <a:xfrm>
            <a:off x="1143000" y="0"/>
            <a:ext cx="2960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pic>
        <p:nvPicPr>
          <p:cNvPr id="87051" name="Picture 13">
            <a:extLst>
              <a:ext uri="{FF2B5EF4-FFF2-40B4-BE49-F238E27FC236}">
                <a16:creationId xmlns:a16="http://schemas.microsoft.com/office/drawing/2014/main" id="{96D67C61-4F30-333B-8FE3-8F4CEB91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717675"/>
            <a:ext cx="8520112"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52" name="Text Box 14">
            <a:extLst>
              <a:ext uri="{FF2B5EF4-FFF2-40B4-BE49-F238E27FC236}">
                <a16:creationId xmlns:a16="http://schemas.microsoft.com/office/drawing/2014/main" id="{23246A24-9596-6A1C-4646-3E6651C8610B}"/>
              </a:ext>
            </a:extLst>
          </p:cNvPr>
          <p:cNvSpPr txBox="1">
            <a:spLocks noChangeArrowheads="1"/>
          </p:cNvSpPr>
          <p:nvPr/>
        </p:nvSpPr>
        <p:spPr bwMode="auto">
          <a:xfrm>
            <a:off x="1079500" y="533400"/>
            <a:ext cx="577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2.12  </a:t>
            </a:r>
            <a:r>
              <a:rPr lang="en-US" altLang="en-US" sz="2000"/>
              <a:t>Comparison of Z and Z</a:t>
            </a:r>
            <a:r>
              <a:rPr lang="en-US" altLang="en-US" sz="2000" baseline="-25000"/>
              <a:t>n</a:t>
            </a:r>
            <a:r>
              <a:rPr lang="en-US" altLang="en-US" sz="2000"/>
              <a:t> using graphs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a:extLst>
              <a:ext uri="{FF2B5EF4-FFF2-40B4-BE49-F238E27FC236}">
                <a16:creationId xmlns:a16="http://schemas.microsoft.com/office/drawing/2014/main" id="{C88A8A96-7C71-BF05-AA8A-BD424EB7DDA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29861DE-06AC-4577-A23F-D10A89ED6454}" type="slidenum">
              <a:rPr lang="en-US" altLang="en-US" i="0" smtClean="0">
                <a:latin typeface="Arial" panose="020B0604020202020204" pitchFamily="34" charset="0"/>
              </a:rPr>
              <a:pPr/>
              <a:t>41</a:t>
            </a:fld>
            <a:endParaRPr lang="en-US" altLang="en-US" i="0">
              <a:latin typeface="Arial" panose="020B0604020202020204" pitchFamily="34" charset="0"/>
            </a:endParaRPr>
          </a:p>
        </p:txBody>
      </p:sp>
      <p:sp>
        <p:nvSpPr>
          <p:cNvPr id="89091" name="Text Box 2">
            <a:extLst>
              <a:ext uri="{FF2B5EF4-FFF2-40B4-BE49-F238E27FC236}">
                <a16:creationId xmlns:a16="http://schemas.microsoft.com/office/drawing/2014/main" id="{117E1534-2B40-C225-D8E3-16D5237B14D4}"/>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2.15</a:t>
            </a:r>
            <a:endParaRPr lang="en-US" altLang="en-US" sz="2000">
              <a:solidFill>
                <a:schemeClr val="bg1"/>
              </a:solidFill>
            </a:endParaRPr>
          </a:p>
        </p:txBody>
      </p:sp>
      <p:sp>
        <p:nvSpPr>
          <p:cNvPr id="89092" name="Rectangle 3">
            <a:extLst>
              <a:ext uri="{FF2B5EF4-FFF2-40B4-BE49-F238E27FC236}">
                <a16:creationId xmlns:a16="http://schemas.microsoft.com/office/drawing/2014/main" id="{CAFC350C-869A-C4E2-F06A-1CFAB74E130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3" name="Rectangle 4">
            <a:extLst>
              <a:ext uri="{FF2B5EF4-FFF2-40B4-BE49-F238E27FC236}">
                <a16:creationId xmlns:a16="http://schemas.microsoft.com/office/drawing/2014/main" id="{02BFF58F-7D6D-D73F-D3DC-C6A09E04368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4" name="Rectangle 5">
            <a:extLst>
              <a:ext uri="{FF2B5EF4-FFF2-40B4-BE49-F238E27FC236}">
                <a16:creationId xmlns:a16="http://schemas.microsoft.com/office/drawing/2014/main" id="{47D05743-415A-1D09-1D7E-B248068CA34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5" name="Rectangle 6">
            <a:extLst>
              <a:ext uri="{FF2B5EF4-FFF2-40B4-BE49-F238E27FC236}">
                <a16:creationId xmlns:a16="http://schemas.microsoft.com/office/drawing/2014/main" id="{99504F9A-2FC4-A482-8D38-8A2052DFB16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6" name="Rectangle 7">
            <a:extLst>
              <a:ext uri="{FF2B5EF4-FFF2-40B4-BE49-F238E27FC236}">
                <a16:creationId xmlns:a16="http://schemas.microsoft.com/office/drawing/2014/main" id="{14BA5D7A-F428-0CA3-1034-B1C585F0433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7" name="Rectangle 8">
            <a:extLst>
              <a:ext uri="{FF2B5EF4-FFF2-40B4-BE49-F238E27FC236}">
                <a16:creationId xmlns:a16="http://schemas.microsoft.com/office/drawing/2014/main" id="{6A1C6135-1025-202B-60D9-D748262759B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8" name="Rectangle 9">
            <a:extLst>
              <a:ext uri="{FF2B5EF4-FFF2-40B4-BE49-F238E27FC236}">
                <a16:creationId xmlns:a16="http://schemas.microsoft.com/office/drawing/2014/main" id="{C13AC472-8937-85CB-FFFB-209E706518C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89099" name="Text Box 10">
            <a:extLst>
              <a:ext uri="{FF2B5EF4-FFF2-40B4-BE49-F238E27FC236}">
                <a16:creationId xmlns:a16="http://schemas.microsoft.com/office/drawing/2014/main" id="{836AAF8B-158E-255C-2D04-50ADCC85C90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2.2.3   Continued</a:t>
            </a:r>
          </a:p>
        </p:txBody>
      </p:sp>
      <p:sp>
        <p:nvSpPr>
          <p:cNvPr id="935947" name="Rectangle 11">
            <a:extLst>
              <a:ext uri="{FF2B5EF4-FFF2-40B4-BE49-F238E27FC236}">
                <a16:creationId xmlns:a16="http://schemas.microsoft.com/office/drawing/2014/main" id="{5B0D385F-E945-3196-5BBA-88DBEDF613EC}"/>
              </a:ext>
            </a:extLst>
          </p:cNvPr>
          <p:cNvSpPr>
            <a:spLocks noChangeArrowheads="1"/>
          </p:cNvSpPr>
          <p:nvPr/>
        </p:nvSpPr>
        <p:spPr bwMode="auto">
          <a:xfrm>
            <a:off x="304800" y="1219200"/>
            <a:ext cx="8229600" cy="118745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We use modular arithmetic in our daily life; for example, we use a clock to measure time. Our clock system uses modulo 12 arithmetic. However, instead of a 0 we use the number 12.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a:extLst>
              <a:ext uri="{FF2B5EF4-FFF2-40B4-BE49-F238E27FC236}">
                <a16:creationId xmlns:a16="http://schemas.microsoft.com/office/drawing/2014/main" id="{AB8B6FD3-FE30-AFA4-337D-F160284EBF6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893D3FD-3544-452D-9FE4-0E43FFE11BFE}" type="slidenum">
              <a:rPr lang="en-US" altLang="en-US" i="0" smtClean="0">
                <a:latin typeface="Arial" panose="020B0604020202020204" pitchFamily="34" charset="0"/>
              </a:rPr>
              <a:pPr/>
              <a:t>42</a:t>
            </a:fld>
            <a:endParaRPr lang="en-US" altLang="en-US" i="0">
              <a:latin typeface="Arial" panose="020B0604020202020204" pitchFamily="34" charset="0"/>
            </a:endParaRPr>
          </a:p>
        </p:txBody>
      </p:sp>
      <p:sp>
        <p:nvSpPr>
          <p:cNvPr id="91139" name="Rectangle 2">
            <a:extLst>
              <a:ext uri="{FF2B5EF4-FFF2-40B4-BE49-F238E27FC236}">
                <a16:creationId xmlns:a16="http://schemas.microsoft.com/office/drawing/2014/main" id="{5B8E6D8E-D731-7DD7-E428-DD0A9638EAD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0" name="Rectangle 3">
            <a:extLst>
              <a:ext uri="{FF2B5EF4-FFF2-40B4-BE49-F238E27FC236}">
                <a16:creationId xmlns:a16="http://schemas.microsoft.com/office/drawing/2014/main" id="{EA8FD618-904B-5484-25F1-ACF734E1003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1" name="Rectangle 4">
            <a:extLst>
              <a:ext uri="{FF2B5EF4-FFF2-40B4-BE49-F238E27FC236}">
                <a16:creationId xmlns:a16="http://schemas.microsoft.com/office/drawing/2014/main" id="{A3D97E22-E414-1D7A-669D-67F286367EE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2" name="Rectangle 5">
            <a:extLst>
              <a:ext uri="{FF2B5EF4-FFF2-40B4-BE49-F238E27FC236}">
                <a16:creationId xmlns:a16="http://schemas.microsoft.com/office/drawing/2014/main" id="{5D36DED7-247C-EEE8-C773-E7561956A46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3" name="Rectangle 6">
            <a:extLst>
              <a:ext uri="{FF2B5EF4-FFF2-40B4-BE49-F238E27FC236}">
                <a16:creationId xmlns:a16="http://schemas.microsoft.com/office/drawing/2014/main" id="{D3C1FEC3-E7FD-F100-F02C-F8CBB4D03FF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4" name="Rectangle 7">
            <a:extLst>
              <a:ext uri="{FF2B5EF4-FFF2-40B4-BE49-F238E27FC236}">
                <a16:creationId xmlns:a16="http://schemas.microsoft.com/office/drawing/2014/main" id="{10E4B41E-E962-2971-C353-E4AFC371C29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5" name="Rectangle 8">
            <a:extLst>
              <a:ext uri="{FF2B5EF4-FFF2-40B4-BE49-F238E27FC236}">
                <a16:creationId xmlns:a16="http://schemas.microsoft.com/office/drawing/2014/main" id="{83010BC1-77E9-A860-D38A-6C7960C82DE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1146" name="Rectangle 9">
            <a:extLst>
              <a:ext uri="{FF2B5EF4-FFF2-40B4-BE49-F238E27FC236}">
                <a16:creationId xmlns:a16="http://schemas.microsoft.com/office/drawing/2014/main" id="{9BC8FE4E-7E67-1960-C107-775DCB81E2ED}"/>
              </a:ext>
            </a:extLst>
          </p:cNvPr>
          <p:cNvSpPr>
            <a:spLocks noChangeArrowheads="1"/>
          </p:cNvSpPr>
          <p:nvPr/>
        </p:nvSpPr>
        <p:spPr bwMode="auto">
          <a:xfrm>
            <a:off x="228600" y="989013"/>
            <a:ext cx="868680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The three binary operations that we discussed for the set Z can also be defined for the set Zn. The result may need to be mapped to Zn using the mod operator.</a:t>
            </a:r>
          </a:p>
        </p:txBody>
      </p:sp>
      <p:sp>
        <p:nvSpPr>
          <p:cNvPr id="91147" name="Text Box 10">
            <a:extLst>
              <a:ext uri="{FF2B5EF4-FFF2-40B4-BE49-F238E27FC236}">
                <a16:creationId xmlns:a16="http://schemas.microsoft.com/office/drawing/2014/main" id="{1FA41DBA-E07D-00AE-37E5-543509029E09}"/>
              </a:ext>
            </a:extLst>
          </p:cNvPr>
          <p:cNvSpPr txBox="1">
            <a:spLocks noChangeArrowheads="1"/>
          </p:cNvSpPr>
          <p:nvPr/>
        </p:nvSpPr>
        <p:spPr bwMode="auto">
          <a:xfrm>
            <a:off x="1143000" y="0"/>
            <a:ext cx="3830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2.2.4  Operation in Z</a:t>
            </a:r>
            <a:r>
              <a:rPr lang="en-US" altLang="en-US" sz="3200" baseline="-25000">
                <a:solidFill>
                  <a:schemeClr val="hlink"/>
                </a:solidFill>
              </a:rPr>
              <a:t>n</a:t>
            </a:r>
          </a:p>
        </p:txBody>
      </p:sp>
      <p:pic>
        <p:nvPicPr>
          <p:cNvPr id="91148" name="Picture 12">
            <a:extLst>
              <a:ext uri="{FF2B5EF4-FFF2-40B4-BE49-F238E27FC236}">
                <a16:creationId xmlns:a16="http://schemas.microsoft.com/office/drawing/2014/main" id="{8FE5871A-A980-78F1-FE2B-06A8E7C64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3243263"/>
            <a:ext cx="4460875"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9" name="Text Box 13">
            <a:extLst>
              <a:ext uri="{FF2B5EF4-FFF2-40B4-BE49-F238E27FC236}">
                <a16:creationId xmlns:a16="http://schemas.microsoft.com/office/drawing/2014/main" id="{71F37651-5697-2A8E-3E9E-63F6F2782FDF}"/>
              </a:ext>
            </a:extLst>
          </p:cNvPr>
          <p:cNvSpPr txBox="1">
            <a:spLocks noChangeArrowheads="1"/>
          </p:cNvSpPr>
          <p:nvPr/>
        </p:nvSpPr>
        <p:spPr bwMode="auto">
          <a:xfrm>
            <a:off x="1744663" y="2514600"/>
            <a:ext cx="427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2.13  </a:t>
            </a:r>
            <a:r>
              <a:rPr lang="en-US" altLang="en-US" sz="2000"/>
              <a:t>Binary operations in Z</a:t>
            </a:r>
            <a:r>
              <a:rPr lang="en-US" altLang="en-US" sz="2000" baseline="-25000"/>
              <a:t>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a:extLst>
              <a:ext uri="{FF2B5EF4-FFF2-40B4-BE49-F238E27FC236}">
                <a16:creationId xmlns:a16="http://schemas.microsoft.com/office/drawing/2014/main" id="{C3610000-CFAA-36AF-DD43-C64FBC0A0B7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EC1075D1-49DB-480E-984C-3BE5624B6F41}" type="slidenum">
              <a:rPr lang="en-US" altLang="en-US" i="0" smtClean="0">
                <a:latin typeface="Arial" panose="020B0604020202020204" pitchFamily="34" charset="0"/>
              </a:rPr>
              <a:pPr/>
              <a:t>43</a:t>
            </a:fld>
            <a:endParaRPr lang="en-US" altLang="en-US" i="0">
              <a:latin typeface="Arial" panose="020B0604020202020204" pitchFamily="34" charset="0"/>
            </a:endParaRPr>
          </a:p>
        </p:txBody>
      </p:sp>
      <p:sp>
        <p:nvSpPr>
          <p:cNvPr id="93187" name="Text Box 2">
            <a:extLst>
              <a:ext uri="{FF2B5EF4-FFF2-40B4-BE49-F238E27FC236}">
                <a16:creationId xmlns:a16="http://schemas.microsoft.com/office/drawing/2014/main" id="{BA0A3834-9C29-E185-D653-6BF4DD7FBCA3}"/>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2.16</a:t>
            </a:r>
            <a:endParaRPr lang="en-US" altLang="en-US" sz="2000">
              <a:solidFill>
                <a:schemeClr val="bg1"/>
              </a:solidFill>
            </a:endParaRPr>
          </a:p>
        </p:txBody>
      </p:sp>
      <p:sp>
        <p:nvSpPr>
          <p:cNvPr id="93188" name="Rectangle 3">
            <a:extLst>
              <a:ext uri="{FF2B5EF4-FFF2-40B4-BE49-F238E27FC236}">
                <a16:creationId xmlns:a16="http://schemas.microsoft.com/office/drawing/2014/main" id="{D5DA6C8E-FE68-C980-583E-E63952C57D07}"/>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89" name="Rectangle 4">
            <a:extLst>
              <a:ext uri="{FF2B5EF4-FFF2-40B4-BE49-F238E27FC236}">
                <a16:creationId xmlns:a16="http://schemas.microsoft.com/office/drawing/2014/main" id="{72F5CBAB-7C9C-2069-E21D-CCCC523DA17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0" name="Rectangle 5">
            <a:extLst>
              <a:ext uri="{FF2B5EF4-FFF2-40B4-BE49-F238E27FC236}">
                <a16:creationId xmlns:a16="http://schemas.microsoft.com/office/drawing/2014/main" id="{B597F180-05DE-7591-C97B-E998A653D90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1" name="Rectangle 6">
            <a:extLst>
              <a:ext uri="{FF2B5EF4-FFF2-40B4-BE49-F238E27FC236}">
                <a16:creationId xmlns:a16="http://schemas.microsoft.com/office/drawing/2014/main" id="{58D13494-EECC-D2D8-08CE-2D0F750EA4E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2" name="Rectangle 7">
            <a:extLst>
              <a:ext uri="{FF2B5EF4-FFF2-40B4-BE49-F238E27FC236}">
                <a16:creationId xmlns:a16="http://schemas.microsoft.com/office/drawing/2014/main" id="{D69C064E-BFAE-81CD-FC5A-B047B362203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3" name="Rectangle 8">
            <a:extLst>
              <a:ext uri="{FF2B5EF4-FFF2-40B4-BE49-F238E27FC236}">
                <a16:creationId xmlns:a16="http://schemas.microsoft.com/office/drawing/2014/main" id="{45798D8A-04DF-1154-14EE-8ACA6796464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4" name="Rectangle 9">
            <a:extLst>
              <a:ext uri="{FF2B5EF4-FFF2-40B4-BE49-F238E27FC236}">
                <a16:creationId xmlns:a16="http://schemas.microsoft.com/office/drawing/2014/main" id="{8CEB1D4C-9E4F-5C94-AC8C-ED73ECFC08B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3195" name="Text Box 10">
            <a:extLst>
              <a:ext uri="{FF2B5EF4-FFF2-40B4-BE49-F238E27FC236}">
                <a16:creationId xmlns:a16="http://schemas.microsoft.com/office/drawing/2014/main" id="{06EBFE9A-2FE3-A002-FF23-BBD7A9EF51C4}"/>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0043" name="Rectangle 11">
            <a:extLst>
              <a:ext uri="{FF2B5EF4-FFF2-40B4-BE49-F238E27FC236}">
                <a16:creationId xmlns:a16="http://schemas.microsoft.com/office/drawing/2014/main" id="{A61F37DD-D47B-8C22-3E79-C1355F4C4E88}"/>
              </a:ext>
            </a:extLst>
          </p:cNvPr>
          <p:cNvSpPr>
            <a:spLocks noChangeArrowheads="1"/>
          </p:cNvSpPr>
          <p:nvPr/>
        </p:nvSpPr>
        <p:spPr bwMode="auto">
          <a:xfrm>
            <a:off x="304800" y="1105883"/>
            <a:ext cx="8229600" cy="156966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Perform the following operations (the inputs come from Zn):</a:t>
            </a:r>
          </a:p>
          <a:p>
            <a:pPr algn="just" eaLnBrk="1" hangingPunct="1">
              <a:defRPr/>
            </a:pPr>
            <a:r>
              <a:rPr lang="en-US" altLang="en-US" sz="2400" b="0" i="0" dirty="0">
                <a:effectLst>
                  <a:outerShdw blurRad="38100" dist="38100" dir="2700000" algn="tl">
                    <a:srgbClr val="C0C0C0"/>
                  </a:outerShdw>
                </a:effectLst>
              </a:rPr>
              <a:t>a. Add 7 to 14 in Z</a:t>
            </a:r>
            <a:r>
              <a:rPr lang="en-US" altLang="en-US" sz="2400" b="0" i="0" baseline="-25000" dirty="0">
                <a:effectLst>
                  <a:outerShdw blurRad="38100" dist="38100" dir="2700000" algn="tl">
                    <a:srgbClr val="C0C0C0"/>
                  </a:outerShdw>
                </a:effectLst>
              </a:rPr>
              <a:t>15</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b. Subtract 11 from 7 in Z</a:t>
            </a:r>
            <a:r>
              <a:rPr lang="en-US" altLang="en-US" sz="2400" b="0" i="0" baseline="-25000" dirty="0">
                <a:effectLst>
                  <a:outerShdw blurRad="38100" dist="38100" dir="2700000" algn="tl">
                    <a:srgbClr val="C0C0C0"/>
                  </a:outerShdw>
                </a:effectLst>
              </a:rPr>
              <a:t>13</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c. Multiply 11 by 7 in Z</a:t>
            </a:r>
            <a:r>
              <a:rPr lang="en-US" altLang="en-US" sz="2400" b="0" i="0" baseline="-25000" dirty="0">
                <a:effectLst>
                  <a:outerShdw blurRad="38100" dist="38100" dir="2700000" algn="tl">
                    <a:srgbClr val="C0C0C0"/>
                  </a:outerShdw>
                </a:effectLst>
              </a:rPr>
              <a:t>20</a:t>
            </a:r>
            <a:r>
              <a:rPr lang="en-US" altLang="en-US" sz="2400" b="0" i="0" dirty="0">
                <a:effectLst>
                  <a:outerShdw blurRad="38100" dist="38100" dir="2700000" algn="tl">
                    <a:srgbClr val="C0C0C0"/>
                  </a:outerShdw>
                </a:effectLst>
              </a:rPr>
              <a:t>.</a:t>
            </a:r>
          </a:p>
        </p:txBody>
      </p:sp>
      <p:sp>
        <p:nvSpPr>
          <p:cNvPr id="940045" name="Rectangle 13">
            <a:extLst>
              <a:ext uri="{FF2B5EF4-FFF2-40B4-BE49-F238E27FC236}">
                <a16:creationId xmlns:a16="http://schemas.microsoft.com/office/drawing/2014/main" id="{6AC5C172-0A28-5B79-1588-190DEB0CBDF0}"/>
              </a:ext>
            </a:extLst>
          </p:cNvPr>
          <p:cNvSpPr>
            <a:spLocks noChangeArrowheads="1"/>
          </p:cNvSpPr>
          <p:nvPr/>
        </p:nvSpPr>
        <p:spPr bwMode="auto">
          <a:xfrm>
            <a:off x="228600" y="3200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93198" name="Picture 14">
            <a:extLst>
              <a:ext uri="{FF2B5EF4-FFF2-40B4-BE49-F238E27FC236}">
                <a16:creationId xmlns:a16="http://schemas.microsoft.com/office/drawing/2014/main" id="{9FC6A164-BE71-B3F2-7987-9380D25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3833813"/>
            <a:ext cx="765175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a:extLst>
              <a:ext uri="{FF2B5EF4-FFF2-40B4-BE49-F238E27FC236}">
                <a16:creationId xmlns:a16="http://schemas.microsoft.com/office/drawing/2014/main" id="{F38741D6-8294-CBE5-7C7C-F8C50D15F63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12EB0EF-C129-4287-9491-4D4D1DB937D2}" type="slidenum">
              <a:rPr lang="en-US" altLang="en-US" i="0" smtClean="0">
                <a:latin typeface="Arial" panose="020B0604020202020204" pitchFamily="34" charset="0"/>
              </a:rPr>
              <a:pPr/>
              <a:t>44</a:t>
            </a:fld>
            <a:endParaRPr lang="en-US" altLang="en-US" i="0">
              <a:latin typeface="Arial" panose="020B0604020202020204" pitchFamily="34" charset="0"/>
            </a:endParaRPr>
          </a:p>
        </p:txBody>
      </p:sp>
      <p:sp>
        <p:nvSpPr>
          <p:cNvPr id="95236" name="Rectangle 3">
            <a:extLst>
              <a:ext uri="{FF2B5EF4-FFF2-40B4-BE49-F238E27FC236}">
                <a16:creationId xmlns:a16="http://schemas.microsoft.com/office/drawing/2014/main" id="{5AF543D2-D647-BFB4-669C-C6608C2289E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7" name="Rectangle 4">
            <a:extLst>
              <a:ext uri="{FF2B5EF4-FFF2-40B4-BE49-F238E27FC236}">
                <a16:creationId xmlns:a16="http://schemas.microsoft.com/office/drawing/2014/main" id="{A82CF310-0B72-A009-0502-B9E844D86C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8" name="Rectangle 5">
            <a:extLst>
              <a:ext uri="{FF2B5EF4-FFF2-40B4-BE49-F238E27FC236}">
                <a16:creationId xmlns:a16="http://schemas.microsoft.com/office/drawing/2014/main" id="{4CFA072F-DBE0-D46E-DB98-59452F4274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9" name="Rectangle 6">
            <a:extLst>
              <a:ext uri="{FF2B5EF4-FFF2-40B4-BE49-F238E27FC236}">
                <a16:creationId xmlns:a16="http://schemas.microsoft.com/office/drawing/2014/main" id="{5134A216-56A9-3952-F09C-ECD2870A3C0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0" name="Rectangle 7">
            <a:extLst>
              <a:ext uri="{FF2B5EF4-FFF2-40B4-BE49-F238E27FC236}">
                <a16:creationId xmlns:a16="http://schemas.microsoft.com/office/drawing/2014/main" id="{64490C77-685B-062A-C0EC-24DD06C96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1" name="Rectangle 8">
            <a:extLst>
              <a:ext uri="{FF2B5EF4-FFF2-40B4-BE49-F238E27FC236}">
                <a16:creationId xmlns:a16="http://schemas.microsoft.com/office/drawing/2014/main" id="{28EE59A2-3086-3538-85DF-D9D0E7AF2A9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2" name="Rectangle 9">
            <a:extLst>
              <a:ext uri="{FF2B5EF4-FFF2-40B4-BE49-F238E27FC236}">
                <a16:creationId xmlns:a16="http://schemas.microsoft.com/office/drawing/2014/main" id="{D139D6AE-6D3F-F42C-DE40-7F889F119C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3" name="Text Box 10">
            <a:extLst>
              <a:ext uri="{FF2B5EF4-FFF2-40B4-BE49-F238E27FC236}">
                <a16:creationId xmlns:a16="http://schemas.microsoft.com/office/drawing/2014/main" id="{21BB3B07-DC80-FAB8-0955-460709F26C9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2091" name="Rectangle 11">
            <a:extLst>
              <a:ext uri="{FF2B5EF4-FFF2-40B4-BE49-F238E27FC236}">
                <a16:creationId xmlns:a16="http://schemas.microsoft.com/office/drawing/2014/main" id="{9D5D7EFE-F0AE-9A72-FAEE-F7CB60A03A9F}"/>
              </a:ext>
            </a:extLst>
          </p:cNvPr>
          <p:cNvSpPr>
            <a:spLocks noChangeArrowheads="1"/>
          </p:cNvSpPr>
          <p:nvPr/>
        </p:nvSpPr>
        <p:spPr bwMode="auto">
          <a:xfrm>
            <a:off x="355429" y="1351508"/>
            <a:ext cx="8229600" cy="4154984"/>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IBL </a:t>
            </a:r>
            <a:r>
              <a:rPr lang="en-US" altLang="en-US" sz="2400" i="0" dirty="0" err="1">
                <a:effectLst>
                  <a:outerShdw blurRad="38100" dist="38100" dir="2700000" algn="tl">
                    <a:srgbClr val="C0C0C0"/>
                  </a:outerShdw>
                </a:effectLst>
              </a:rPr>
              <a:t>Exer</a:t>
            </a:r>
            <a:r>
              <a:rPr lang="en-US" altLang="en-US" sz="2400" i="0" dirty="0">
                <a:effectLst>
                  <a:outerShdw blurRad="38100" dist="38100" dir="2700000" algn="tl">
                    <a:srgbClr val="C0C0C0"/>
                  </a:outerShdw>
                </a:effectLst>
              </a:rPr>
              <a:t> 3: </a:t>
            </a:r>
          </a:p>
          <a:p>
            <a:pPr algn="just" eaLnBrk="1" hangingPunct="1">
              <a:defRPr/>
            </a:pPr>
            <a:r>
              <a:rPr lang="en-US" altLang="en-US" sz="2400" i="0" dirty="0">
                <a:effectLst>
                  <a:outerShdw blurRad="38100" dist="38100" dir="2700000" algn="tl">
                    <a:srgbClr val="C0C0C0"/>
                  </a:outerShdw>
                </a:effectLst>
              </a:rPr>
              <a:t>What is the best way to perform modular arithmetic?</a:t>
            </a:r>
          </a:p>
          <a:p>
            <a:pPr algn="just" eaLnBrk="1" hangingPunct="1">
              <a:defRPr/>
            </a:pPr>
            <a:r>
              <a:rPr lang="en-US" altLang="en-US" sz="2400" b="0" i="0" dirty="0">
                <a:effectLst>
                  <a:outerShdw blurRad="38100" dist="38100" dir="2700000" algn="tl">
                    <a:srgbClr val="C0C0C0"/>
                  </a:outerShdw>
                </a:effectLst>
              </a:rPr>
              <a:t>E.g.  </a:t>
            </a:r>
          </a:p>
          <a:p>
            <a:pPr algn="just" eaLnBrk="1" hangingPunct="1">
              <a:defRPr/>
            </a:pPr>
            <a:r>
              <a:rPr lang="en-US" altLang="en-US" sz="2400" b="0" i="0" dirty="0">
                <a:effectLst>
                  <a:outerShdw blurRad="38100" dist="38100" dir="2700000" algn="tl">
                    <a:srgbClr val="C0C0C0"/>
                  </a:outerShdw>
                </a:effectLst>
              </a:rPr>
              <a:t>	Is (a + b) mod n =  ((a mod n) + (b mod n)) mod n?</a:t>
            </a:r>
          </a:p>
          <a:p>
            <a:pPr algn="just" eaLnBrk="1" hangingPunct="1">
              <a:defRPr/>
            </a:pPr>
            <a:r>
              <a:rPr lang="en-US" altLang="en-US" sz="2400" b="0" i="0" dirty="0">
                <a:effectLst>
                  <a:outerShdw blurRad="38100" dist="38100" dir="2700000" algn="tl">
                    <a:srgbClr val="C0C0C0"/>
                  </a:outerShdw>
                </a:effectLst>
              </a:rPr>
              <a:t>	Is (a – b) mod n =  ((a mod n) – (b mod n)) mod n?</a:t>
            </a:r>
          </a:p>
          <a:p>
            <a:pPr algn="just" eaLnBrk="1" hangingPunct="1">
              <a:defRPr/>
            </a:pPr>
            <a:r>
              <a:rPr lang="en-US" altLang="en-US" sz="2400" b="0" i="0" dirty="0">
                <a:effectLst>
                  <a:outerShdw blurRad="38100" dist="38100" dir="2700000" algn="tl">
                    <a:srgbClr val="C0C0C0"/>
                  </a:outerShdw>
                </a:effectLst>
              </a:rPr>
              <a:t>	Is (a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  ((a mod n)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mod n?</a:t>
            </a:r>
          </a:p>
          <a:p>
            <a:pPr algn="just" eaLnBrk="1" hangingPunct="1">
              <a:defRPr/>
            </a:pPr>
            <a:r>
              <a:rPr lang="en-US" altLang="en-US" sz="2400" b="0" i="0" dirty="0">
                <a:effectLst>
                  <a:outerShdw blurRad="38100" dist="38100" dir="2700000" algn="tl">
                    <a:srgbClr val="C0C0C0"/>
                  </a:outerShdw>
                </a:effectLst>
              </a:rPr>
              <a:t>	Is (a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  ((a mod n) </a:t>
            </a:r>
            <a:r>
              <a:rPr lang="en-US" altLang="en-US" sz="2400" b="0" i="0" dirty="0">
                <a:effectLst>
                  <a:outerShdw blurRad="38100" dist="38100" dir="2700000" algn="tl">
                    <a:srgbClr val="C0C0C0"/>
                  </a:outerShdw>
                </a:effectLst>
                <a:sym typeface="Symbol" panose="05050102010706020507" pitchFamily="18" charset="2"/>
              </a:rPr>
              <a:t>÷</a:t>
            </a:r>
            <a:r>
              <a:rPr lang="en-US" altLang="en-US" sz="2400" b="0" i="0" dirty="0">
                <a:effectLst>
                  <a:outerShdw blurRad="38100" dist="38100" dir="2700000" algn="tl">
                    <a:srgbClr val="C0C0C0"/>
                  </a:outerShdw>
                </a:effectLst>
              </a:rPr>
              <a:t> (b mod n)) mod n?</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E.g. </a:t>
            </a:r>
          </a:p>
          <a:p>
            <a:pPr algn="just" eaLnBrk="1" hangingPunct="1">
              <a:defRPr/>
            </a:pPr>
            <a:r>
              <a:rPr lang="en-US" altLang="en-US" sz="2400" b="0" i="0" dirty="0">
                <a:effectLst>
                  <a:outerShdw blurRad="38100" dist="38100" dir="2700000" algn="tl">
                    <a:srgbClr val="C0C0C0"/>
                  </a:outerShdw>
                </a:effectLst>
              </a:rPr>
              <a:t>	Compute:</a:t>
            </a:r>
          </a:p>
          <a:p>
            <a:pPr algn="just" eaLnBrk="1" hangingPunct="1">
              <a:defRPr/>
            </a:pPr>
            <a:r>
              <a:rPr lang="en-US" altLang="en-US" sz="2400" b="0" i="0" dirty="0">
                <a:effectLst>
                  <a:outerShdw blurRad="38100" dist="38100" dir="2700000" algn="tl">
                    <a:srgbClr val="C0C0C0"/>
                  </a:outerShdw>
                </a:effectLst>
              </a:rPr>
              <a:t>		2147 * 3520  (mod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0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0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0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0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0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0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209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0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a:extLst>
              <a:ext uri="{FF2B5EF4-FFF2-40B4-BE49-F238E27FC236}">
                <a16:creationId xmlns:a16="http://schemas.microsoft.com/office/drawing/2014/main" id="{F38741D6-8294-CBE5-7C7C-F8C50D15F63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412EB0EF-C129-4287-9491-4D4D1DB937D2}" type="slidenum">
              <a:rPr lang="en-US" altLang="en-US" i="0" smtClean="0">
                <a:latin typeface="Arial" panose="020B0604020202020204" pitchFamily="34" charset="0"/>
              </a:rPr>
              <a:pPr/>
              <a:t>45</a:t>
            </a:fld>
            <a:endParaRPr lang="en-US" altLang="en-US" i="0">
              <a:latin typeface="Arial" panose="020B0604020202020204" pitchFamily="34" charset="0"/>
            </a:endParaRPr>
          </a:p>
        </p:txBody>
      </p:sp>
      <p:sp>
        <p:nvSpPr>
          <p:cNvPr id="95236" name="Rectangle 3">
            <a:extLst>
              <a:ext uri="{FF2B5EF4-FFF2-40B4-BE49-F238E27FC236}">
                <a16:creationId xmlns:a16="http://schemas.microsoft.com/office/drawing/2014/main" id="{5AF543D2-D647-BFB4-669C-C6608C2289E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7" name="Rectangle 4">
            <a:extLst>
              <a:ext uri="{FF2B5EF4-FFF2-40B4-BE49-F238E27FC236}">
                <a16:creationId xmlns:a16="http://schemas.microsoft.com/office/drawing/2014/main" id="{A82CF310-0B72-A009-0502-B9E844D86C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8" name="Rectangle 5">
            <a:extLst>
              <a:ext uri="{FF2B5EF4-FFF2-40B4-BE49-F238E27FC236}">
                <a16:creationId xmlns:a16="http://schemas.microsoft.com/office/drawing/2014/main" id="{4CFA072F-DBE0-D46E-DB98-59452F4274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39" name="Rectangle 6">
            <a:extLst>
              <a:ext uri="{FF2B5EF4-FFF2-40B4-BE49-F238E27FC236}">
                <a16:creationId xmlns:a16="http://schemas.microsoft.com/office/drawing/2014/main" id="{5134A216-56A9-3952-F09C-ECD2870A3C0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0" name="Rectangle 7">
            <a:extLst>
              <a:ext uri="{FF2B5EF4-FFF2-40B4-BE49-F238E27FC236}">
                <a16:creationId xmlns:a16="http://schemas.microsoft.com/office/drawing/2014/main" id="{64490C77-685B-062A-C0EC-24DD06C96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1" name="Rectangle 8">
            <a:extLst>
              <a:ext uri="{FF2B5EF4-FFF2-40B4-BE49-F238E27FC236}">
                <a16:creationId xmlns:a16="http://schemas.microsoft.com/office/drawing/2014/main" id="{28EE59A2-3086-3538-85DF-D9D0E7AF2A9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2" name="Rectangle 9">
            <a:extLst>
              <a:ext uri="{FF2B5EF4-FFF2-40B4-BE49-F238E27FC236}">
                <a16:creationId xmlns:a16="http://schemas.microsoft.com/office/drawing/2014/main" id="{D139D6AE-6D3F-F42C-DE40-7F889F119C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5243" name="Text Box 10">
            <a:extLst>
              <a:ext uri="{FF2B5EF4-FFF2-40B4-BE49-F238E27FC236}">
                <a16:creationId xmlns:a16="http://schemas.microsoft.com/office/drawing/2014/main" id="{21BB3B07-DC80-FAB8-0955-460709F26C9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2091" name="Rectangle 11">
            <a:extLst>
              <a:ext uri="{FF2B5EF4-FFF2-40B4-BE49-F238E27FC236}">
                <a16:creationId xmlns:a16="http://schemas.microsoft.com/office/drawing/2014/main" id="{9D5D7EFE-F0AE-9A72-FAEE-F7CB60A03A9F}"/>
              </a:ext>
            </a:extLst>
          </p:cNvPr>
          <p:cNvSpPr>
            <a:spLocks noChangeArrowheads="1"/>
          </p:cNvSpPr>
          <p:nvPr/>
        </p:nvSpPr>
        <p:spPr bwMode="auto">
          <a:xfrm>
            <a:off x="304800" y="1043454"/>
            <a:ext cx="8229600" cy="1938992"/>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Perform the following operations (the inputs come from either Z or Z</a:t>
            </a:r>
            <a:r>
              <a:rPr lang="en-US" altLang="en-US" sz="2400" i="0" baseline="-15000" dirty="0">
                <a:effectLst>
                  <a:outerShdw blurRad="38100" dist="38100" dir="2700000" algn="tl">
                    <a:srgbClr val="C0C0C0"/>
                  </a:outerShdw>
                </a:effectLst>
              </a:rPr>
              <a:t>n</a:t>
            </a:r>
            <a:r>
              <a:rPr lang="en-US" altLang="en-US" sz="2400" i="0" dirty="0">
                <a:effectLst>
                  <a:outerShdw blurRad="38100" dist="38100" dir="2700000" algn="tl">
                    <a:srgbClr val="C0C0C0"/>
                  </a:outerShdw>
                </a:effectLst>
              </a:rPr>
              <a:t>):</a:t>
            </a:r>
          </a:p>
          <a:p>
            <a:pPr algn="just" eaLnBrk="1" hangingPunct="1">
              <a:defRPr/>
            </a:pPr>
            <a:r>
              <a:rPr lang="en-US" altLang="en-US" sz="2400" i="0" dirty="0">
                <a:effectLst>
                  <a:outerShdw blurRad="38100" dist="38100" dir="2700000" algn="tl">
                    <a:srgbClr val="C0C0C0"/>
                  </a:outerShdw>
                </a:effectLst>
              </a:rPr>
              <a:t>a. </a:t>
            </a:r>
            <a:r>
              <a:rPr lang="en-US" altLang="en-US" sz="2400" b="0" i="0" dirty="0">
                <a:effectLst>
                  <a:outerShdw blurRad="38100" dist="38100" dir="2700000" algn="tl">
                    <a:srgbClr val="C0C0C0"/>
                  </a:outerShdw>
                </a:effectLst>
              </a:rPr>
              <a:t>Add 17 to 27 in Z</a:t>
            </a:r>
            <a:r>
              <a:rPr lang="en-US" altLang="en-US" sz="2400" b="0" i="0" baseline="-10000" dirty="0">
                <a:effectLst>
                  <a:outerShdw blurRad="38100" dist="38100" dir="2700000" algn="tl">
                    <a:srgbClr val="C0C0C0"/>
                  </a:outerShdw>
                </a:effectLst>
              </a:rPr>
              <a:t>14</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b. Subtract 43 from 12 in Z</a:t>
            </a:r>
            <a:r>
              <a:rPr lang="en-US" altLang="en-US" sz="2400" b="0" i="0" baseline="-10000" dirty="0">
                <a:effectLst>
                  <a:outerShdw blurRad="38100" dist="38100" dir="2700000" algn="tl">
                    <a:srgbClr val="C0C0C0"/>
                  </a:outerShdw>
                </a:effectLst>
              </a:rPr>
              <a:t>13</a:t>
            </a:r>
            <a:r>
              <a:rPr lang="en-US" altLang="en-US" sz="2400" b="0" i="0" dirty="0">
                <a:effectLst>
                  <a:outerShdw blurRad="38100" dist="38100" dir="2700000" algn="tl">
                    <a:srgbClr val="C0C0C0"/>
                  </a:outerShdw>
                </a:effectLst>
              </a:rPr>
              <a:t>.</a:t>
            </a:r>
          </a:p>
          <a:p>
            <a:pPr algn="just" eaLnBrk="1" hangingPunct="1">
              <a:defRPr/>
            </a:pPr>
            <a:r>
              <a:rPr lang="en-US" altLang="en-US" sz="2400" b="0" i="0" dirty="0">
                <a:effectLst>
                  <a:outerShdw blurRad="38100" dist="38100" dir="2700000" algn="tl">
                    <a:srgbClr val="C0C0C0"/>
                  </a:outerShdw>
                </a:effectLst>
              </a:rPr>
              <a:t>c. Multiply 123 by −10 in Z</a:t>
            </a:r>
            <a:r>
              <a:rPr lang="en-US" altLang="en-US" sz="2400" b="0" i="0" baseline="-15000" dirty="0">
                <a:effectLst>
                  <a:outerShdw blurRad="38100" dist="38100" dir="2700000" algn="tl">
                    <a:srgbClr val="C0C0C0"/>
                  </a:outerShdw>
                </a:effectLst>
              </a:rPr>
              <a:t>19</a:t>
            </a:r>
            <a:r>
              <a:rPr lang="en-US" altLang="en-US" sz="2400" b="0" i="0" dirty="0">
                <a:effectLst>
                  <a:outerShdw blurRad="38100" dist="38100" dir="2700000" algn="tl">
                    <a:srgbClr val="C0C0C0"/>
                  </a:outerShdw>
                </a:effectLst>
              </a:rPr>
              <a:t>.</a:t>
            </a:r>
          </a:p>
        </p:txBody>
      </p:sp>
      <p:sp>
        <p:nvSpPr>
          <p:cNvPr id="942092" name="Rectangle 12">
            <a:extLst>
              <a:ext uri="{FF2B5EF4-FFF2-40B4-BE49-F238E27FC236}">
                <a16:creationId xmlns:a16="http://schemas.microsoft.com/office/drawing/2014/main" id="{18D8CD04-D21D-5240-3E62-27B958BA9229}"/>
              </a:ext>
            </a:extLst>
          </p:cNvPr>
          <p:cNvSpPr>
            <a:spLocks noChangeArrowheads="1"/>
          </p:cNvSpPr>
          <p:nvPr/>
        </p:nvSpPr>
        <p:spPr bwMode="auto">
          <a:xfrm>
            <a:off x="228600" y="3200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95246" name="Picture 2">
            <a:extLst>
              <a:ext uri="{FF2B5EF4-FFF2-40B4-BE49-F238E27FC236}">
                <a16:creationId xmlns:a16="http://schemas.microsoft.com/office/drawing/2014/main" id="{CBD39CBC-A086-66D4-C4B1-14CDAC72D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4025900"/>
            <a:ext cx="81915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51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E293F6E3-CB97-013E-CEB2-B7B15D26BE7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6F689B11-6407-4712-810B-A69FF2B17CA1}" type="slidenum">
              <a:rPr lang="en-US" altLang="en-US" i="0" smtClean="0">
                <a:latin typeface="Arial" panose="020B0604020202020204" pitchFamily="34" charset="0"/>
              </a:rPr>
              <a:pPr/>
              <a:t>46</a:t>
            </a:fld>
            <a:endParaRPr lang="en-US" altLang="en-US" i="0">
              <a:latin typeface="Arial" panose="020B0604020202020204" pitchFamily="34" charset="0"/>
            </a:endParaRPr>
          </a:p>
        </p:txBody>
      </p:sp>
      <p:sp>
        <p:nvSpPr>
          <p:cNvPr id="99331" name="Rectangle 3">
            <a:extLst>
              <a:ext uri="{FF2B5EF4-FFF2-40B4-BE49-F238E27FC236}">
                <a16:creationId xmlns:a16="http://schemas.microsoft.com/office/drawing/2014/main" id="{E50FDD0E-490F-270D-9A2B-E9DB18F79C5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2" name="Rectangle 4">
            <a:extLst>
              <a:ext uri="{FF2B5EF4-FFF2-40B4-BE49-F238E27FC236}">
                <a16:creationId xmlns:a16="http://schemas.microsoft.com/office/drawing/2014/main" id="{5BF0FC2E-4F3A-2664-14FF-4CC7554B45F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3" name="Rectangle 5">
            <a:extLst>
              <a:ext uri="{FF2B5EF4-FFF2-40B4-BE49-F238E27FC236}">
                <a16:creationId xmlns:a16="http://schemas.microsoft.com/office/drawing/2014/main" id="{61395BF8-4F24-C7EC-2DE3-617F7DF5604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4" name="Rectangle 6">
            <a:extLst>
              <a:ext uri="{FF2B5EF4-FFF2-40B4-BE49-F238E27FC236}">
                <a16:creationId xmlns:a16="http://schemas.microsoft.com/office/drawing/2014/main" id="{4E4E5BDD-3C78-D940-AA1E-844B4084E64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5" name="Rectangle 7">
            <a:extLst>
              <a:ext uri="{FF2B5EF4-FFF2-40B4-BE49-F238E27FC236}">
                <a16:creationId xmlns:a16="http://schemas.microsoft.com/office/drawing/2014/main" id="{494AB445-BA1C-9F92-6330-A1B9CF1372D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6" name="Rectangle 8">
            <a:extLst>
              <a:ext uri="{FF2B5EF4-FFF2-40B4-BE49-F238E27FC236}">
                <a16:creationId xmlns:a16="http://schemas.microsoft.com/office/drawing/2014/main" id="{DCC42C21-2CAE-E9DA-1221-AD0EFB8F66A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7" name="Rectangle 9">
            <a:extLst>
              <a:ext uri="{FF2B5EF4-FFF2-40B4-BE49-F238E27FC236}">
                <a16:creationId xmlns:a16="http://schemas.microsoft.com/office/drawing/2014/main" id="{70822C89-D512-BDC0-1BD9-2E871FB0A8F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99338" name="Text Box 10">
            <a:extLst>
              <a:ext uri="{FF2B5EF4-FFF2-40B4-BE49-F238E27FC236}">
                <a16:creationId xmlns:a16="http://schemas.microsoft.com/office/drawing/2014/main" id="{41ADD301-9B13-26FD-90C0-7B15188F6F3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pic>
        <p:nvPicPr>
          <p:cNvPr id="99339" name="Picture 12">
            <a:extLst>
              <a:ext uri="{FF2B5EF4-FFF2-40B4-BE49-F238E27FC236}">
                <a16:creationId xmlns:a16="http://schemas.microsoft.com/office/drawing/2014/main" id="{0F8368D0-AEE2-CB0C-7E95-D5C863612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681990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0" name="Text Box 13">
            <a:extLst>
              <a:ext uri="{FF2B5EF4-FFF2-40B4-BE49-F238E27FC236}">
                <a16:creationId xmlns:a16="http://schemas.microsoft.com/office/drawing/2014/main" id="{F172A01D-06E0-4623-BD51-ABDE28E382A7}"/>
              </a:ext>
            </a:extLst>
          </p:cNvPr>
          <p:cNvSpPr txBox="1">
            <a:spLocks noChangeArrowheads="1"/>
          </p:cNvSpPr>
          <p:nvPr/>
        </p:nvSpPr>
        <p:spPr bwMode="auto">
          <a:xfrm>
            <a:off x="1066800" y="533400"/>
            <a:ext cx="473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2.14  </a:t>
            </a:r>
            <a:r>
              <a:rPr lang="en-US" altLang="en-US" sz="2000"/>
              <a:t>Properties of mode operator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6E0F3401-F42D-CB95-8727-62B76E72A9DA}"/>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BC54CA3-CDE5-40DC-B9F8-4862E92A47D3}" type="slidenum">
              <a:rPr lang="en-US" altLang="en-US" i="0" smtClean="0">
                <a:latin typeface="Arial" panose="020B0604020202020204" pitchFamily="34" charset="0"/>
              </a:rPr>
              <a:pPr/>
              <a:t>47</a:t>
            </a:fld>
            <a:endParaRPr lang="en-US" altLang="en-US" i="0">
              <a:latin typeface="Arial" panose="020B0604020202020204" pitchFamily="34" charset="0"/>
            </a:endParaRPr>
          </a:p>
        </p:txBody>
      </p:sp>
      <p:sp>
        <p:nvSpPr>
          <p:cNvPr id="101379" name="Text Box 2">
            <a:extLst>
              <a:ext uri="{FF2B5EF4-FFF2-40B4-BE49-F238E27FC236}">
                <a16:creationId xmlns:a16="http://schemas.microsoft.com/office/drawing/2014/main" id="{9896A8CA-6C0D-33C7-AFFE-FE5F4C785583}"/>
              </a:ext>
            </a:extLst>
          </p:cNvPr>
          <p:cNvSpPr txBox="1">
            <a:spLocks noChangeArrowheads="1"/>
          </p:cNvSpPr>
          <p:nvPr/>
        </p:nvSpPr>
        <p:spPr bwMode="auto">
          <a:xfrm>
            <a:off x="1143000" y="533400"/>
            <a:ext cx="1346844"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bg1"/>
                </a:solidFill>
              </a:rPr>
              <a:t>Example</a:t>
            </a:r>
            <a:endParaRPr lang="en-US" altLang="en-US" sz="2000" dirty="0">
              <a:solidFill>
                <a:schemeClr val="bg1"/>
              </a:solidFill>
            </a:endParaRPr>
          </a:p>
        </p:txBody>
      </p:sp>
      <p:sp>
        <p:nvSpPr>
          <p:cNvPr id="101380" name="Rectangle 3">
            <a:extLst>
              <a:ext uri="{FF2B5EF4-FFF2-40B4-BE49-F238E27FC236}">
                <a16:creationId xmlns:a16="http://schemas.microsoft.com/office/drawing/2014/main" id="{BE783AA4-7B04-8E0E-F2A7-FF49CBFC826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1" name="Rectangle 4">
            <a:extLst>
              <a:ext uri="{FF2B5EF4-FFF2-40B4-BE49-F238E27FC236}">
                <a16:creationId xmlns:a16="http://schemas.microsoft.com/office/drawing/2014/main" id="{6634E821-5A5E-F281-9A5B-396F4D3143A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2" name="Rectangle 5">
            <a:extLst>
              <a:ext uri="{FF2B5EF4-FFF2-40B4-BE49-F238E27FC236}">
                <a16:creationId xmlns:a16="http://schemas.microsoft.com/office/drawing/2014/main" id="{60EF4464-C250-05FE-5FF4-E51AE134B1E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3" name="Rectangle 6">
            <a:extLst>
              <a:ext uri="{FF2B5EF4-FFF2-40B4-BE49-F238E27FC236}">
                <a16:creationId xmlns:a16="http://schemas.microsoft.com/office/drawing/2014/main" id="{24209AD8-A069-6756-EC4F-E4D9B5A2086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4" name="Rectangle 7">
            <a:extLst>
              <a:ext uri="{FF2B5EF4-FFF2-40B4-BE49-F238E27FC236}">
                <a16:creationId xmlns:a16="http://schemas.microsoft.com/office/drawing/2014/main" id="{EB0906C9-4D74-EE1F-5BCD-367F8D1CCF7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5" name="Rectangle 8">
            <a:extLst>
              <a:ext uri="{FF2B5EF4-FFF2-40B4-BE49-F238E27FC236}">
                <a16:creationId xmlns:a16="http://schemas.microsoft.com/office/drawing/2014/main" id="{75C26942-AD3C-B27E-40DD-5E4F48D932E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6" name="Rectangle 9">
            <a:extLst>
              <a:ext uri="{FF2B5EF4-FFF2-40B4-BE49-F238E27FC236}">
                <a16:creationId xmlns:a16="http://schemas.microsoft.com/office/drawing/2014/main" id="{CFC354F6-3DEA-9B4C-DB04-AC46B72862A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1387" name="Text Box 10">
            <a:extLst>
              <a:ext uri="{FF2B5EF4-FFF2-40B4-BE49-F238E27FC236}">
                <a16:creationId xmlns:a16="http://schemas.microsoft.com/office/drawing/2014/main" id="{3CDD52BD-BCA0-D537-7096-88FB2C3EFAC0}"/>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2.2.4   Continued</a:t>
            </a:r>
          </a:p>
        </p:txBody>
      </p:sp>
      <p:sp>
        <p:nvSpPr>
          <p:cNvPr id="948235" name="Rectangle 11">
            <a:extLst>
              <a:ext uri="{FF2B5EF4-FFF2-40B4-BE49-F238E27FC236}">
                <a16:creationId xmlns:a16="http://schemas.microsoft.com/office/drawing/2014/main" id="{37DF49B4-3316-E44C-9397-18FEA9BFA6BD}"/>
              </a:ext>
            </a:extLst>
          </p:cNvPr>
          <p:cNvSpPr>
            <a:spLocks noChangeArrowheads="1"/>
          </p:cNvSpPr>
          <p:nvPr/>
        </p:nvSpPr>
        <p:spPr bwMode="auto">
          <a:xfrm>
            <a:off x="396464" y="1268578"/>
            <a:ext cx="8229600" cy="4893647"/>
          </a:xfrm>
          <a:prstGeom prst="rect">
            <a:avLst/>
          </a:prstGeom>
          <a:noFill/>
          <a:ln>
            <a:noFill/>
          </a:ln>
          <a:effec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i="0" dirty="0">
                <a:effectLst>
                  <a:outerShdw blurRad="38100" dist="38100" dir="2700000" algn="tl">
                    <a:srgbClr val="C0C0C0"/>
                  </a:outerShdw>
                </a:effectLst>
              </a:rPr>
              <a:t>Compute:</a:t>
            </a:r>
            <a:br>
              <a:rPr lang="en-US" altLang="en-US" i="0" dirty="0">
                <a:effectLst>
                  <a:outerShdw blurRad="38100" dist="38100" dir="2700000" algn="tl">
                    <a:srgbClr val="C0C0C0"/>
                  </a:outerShdw>
                </a:effectLst>
              </a:rPr>
            </a:br>
            <a:r>
              <a:rPr lang="en-US" altLang="en-US" b="0" i="0" dirty="0">
                <a:effectLst>
                  <a:outerShdw blurRad="38100" dist="38100" dir="2700000" algn="tl">
                    <a:srgbClr val="C0C0C0"/>
                  </a:outerShdw>
                </a:effectLst>
              </a:rPr>
              <a:t>123 * 4567  (mod 5)</a:t>
            </a:r>
            <a:br>
              <a:rPr lang="en-US" altLang="en-US" i="0" dirty="0">
                <a:effectLst>
                  <a:outerShdw blurRad="38100" dist="38100" dir="2700000" algn="tl">
                    <a:srgbClr val="C0C0C0"/>
                  </a:outerShdw>
                </a:effectLst>
              </a:rPr>
            </a:b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r>
              <a:rPr lang="en-US" altLang="en-US" i="0" dirty="0">
                <a:effectLst>
                  <a:outerShdw blurRad="38100" dist="38100" dir="2700000" algn="tl">
                    <a:srgbClr val="C0C0C0"/>
                  </a:outerShdw>
                </a:effectLst>
              </a:rPr>
              <a:t>	</a:t>
            </a:r>
            <a:r>
              <a:rPr lang="en-US" altLang="en-US" b="0" i="0" dirty="0">
                <a:effectLst>
                  <a:outerShdw blurRad="38100" dist="38100" dir="2700000" algn="tl">
                    <a:srgbClr val="C0C0C0"/>
                  </a:outerShdw>
                </a:effectLst>
              </a:rPr>
              <a:t>210 * 3499  (mod 7)</a:t>
            </a: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endParaRPr lang="en-US" altLang="en-US" i="0" dirty="0">
              <a:effectLst>
                <a:outerShdw blurRad="38100" dist="38100" dir="2700000" algn="tl">
                  <a:srgbClr val="C0C0C0"/>
                </a:outerShdw>
              </a:effectLst>
            </a:endParaRPr>
          </a:p>
          <a:p>
            <a:pPr eaLnBrk="1" hangingPunct="1">
              <a:defRPr/>
            </a:pPr>
            <a:r>
              <a:rPr lang="en-US" altLang="en-US" i="0" dirty="0">
                <a:effectLst>
                  <a:outerShdw blurRad="38100" dist="38100" dir="2700000" algn="tl">
                    <a:srgbClr val="C0C0C0"/>
                  </a:outerShdw>
                </a:effectLst>
              </a:rPr>
              <a:t>	</a:t>
            </a:r>
            <a:r>
              <a:rPr lang="en-US" altLang="en-US" b="0" i="0" dirty="0">
                <a:effectLst>
                  <a:outerShdw blurRad="38100" dist="38100" dir="2700000" algn="tl">
                    <a:srgbClr val="C0C0C0"/>
                  </a:outerShdw>
                </a:effectLst>
              </a:rPr>
              <a:t>1234 * 4567 (mod 3)</a:t>
            </a:r>
          </a:p>
          <a:p>
            <a:pPr eaLnBrk="1" hangingPunct="1">
              <a:defRPr/>
            </a:pPr>
            <a:endParaRPr lang="en-US" altLang="en-US" i="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8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82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a:extLst>
              <a:ext uri="{FF2B5EF4-FFF2-40B4-BE49-F238E27FC236}">
                <a16:creationId xmlns:a16="http://schemas.microsoft.com/office/drawing/2014/main" id="{B7C750F1-1F32-7D7D-82B3-160AFAA2484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6947BE3-568F-490D-A32A-48D391BFFC8D}" type="slidenum">
              <a:rPr lang="en-US" altLang="en-US" i="0" smtClean="0">
                <a:latin typeface="Arial" panose="020B0604020202020204" pitchFamily="34" charset="0"/>
              </a:rPr>
              <a:pPr/>
              <a:t>48</a:t>
            </a:fld>
            <a:endParaRPr lang="en-US" altLang="en-US" i="0">
              <a:latin typeface="Arial" panose="020B0604020202020204" pitchFamily="34" charset="0"/>
            </a:endParaRPr>
          </a:p>
        </p:txBody>
      </p:sp>
      <p:sp>
        <p:nvSpPr>
          <p:cNvPr id="109571" name="Rectangle 2">
            <a:extLst>
              <a:ext uri="{FF2B5EF4-FFF2-40B4-BE49-F238E27FC236}">
                <a16:creationId xmlns:a16="http://schemas.microsoft.com/office/drawing/2014/main" id="{E0DC7764-8E85-DB6C-ED12-F9BA76CE85AF}"/>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2" name="Rectangle 3">
            <a:extLst>
              <a:ext uri="{FF2B5EF4-FFF2-40B4-BE49-F238E27FC236}">
                <a16:creationId xmlns:a16="http://schemas.microsoft.com/office/drawing/2014/main" id="{31EBC372-71D6-65A5-0634-427BC6DEED6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3" name="Rectangle 4">
            <a:extLst>
              <a:ext uri="{FF2B5EF4-FFF2-40B4-BE49-F238E27FC236}">
                <a16:creationId xmlns:a16="http://schemas.microsoft.com/office/drawing/2014/main" id="{C14EE10C-6096-51FB-7F4A-DC4F24EF96F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4" name="Rectangle 5">
            <a:extLst>
              <a:ext uri="{FF2B5EF4-FFF2-40B4-BE49-F238E27FC236}">
                <a16:creationId xmlns:a16="http://schemas.microsoft.com/office/drawing/2014/main" id="{F2708C7E-D17F-F921-9EAA-1E98BF34795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5" name="Rectangle 6">
            <a:extLst>
              <a:ext uri="{FF2B5EF4-FFF2-40B4-BE49-F238E27FC236}">
                <a16:creationId xmlns:a16="http://schemas.microsoft.com/office/drawing/2014/main" id="{89C7D6DF-B6B1-5ABD-3623-B43A74B8856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6" name="Rectangle 7">
            <a:extLst>
              <a:ext uri="{FF2B5EF4-FFF2-40B4-BE49-F238E27FC236}">
                <a16:creationId xmlns:a16="http://schemas.microsoft.com/office/drawing/2014/main" id="{0BB75322-E44D-5C20-475E-A8A253A5E1A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7" name="Rectangle 8">
            <a:extLst>
              <a:ext uri="{FF2B5EF4-FFF2-40B4-BE49-F238E27FC236}">
                <a16:creationId xmlns:a16="http://schemas.microsoft.com/office/drawing/2014/main" id="{73178FF7-795C-91DA-9B35-05D3B6599BB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09578" name="Text Box 9">
            <a:extLst>
              <a:ext uri="{FF2B5EF4-FFF2-40B4-BE49-F238E27FC236}">
                <a16:creationId xmlns:a16="http://schemas.microsoft.com/office/drawing/2014/main" id="{907D7F90-1FD4-2A62-2C76-040E4263BFCC}"/>
              </a:ext>
            </a:extLst>
          </p:cNvPr>
          <p:cNvSpPr txBox="1">
            <a:spLocks noChangeArrowheads="1"/>
          </p:cNvSpPr>
          <p:nvPr/>
        </p:nvSpPr>
        <p:spPr bwMode="auto">
          <a:xfrm>
            <a:off x="1143000" y="0"/>
            <a:ext cx="2859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a:t>
            </a:r>
          </a:p>
        </p:txBody>
      </p:sp>
      <p:sp>
        <p:nvSpPr>
          <p:cNvPr id="956426" name="Rectangle 10">
            <a:extLst>
              <a:ext uri="{FF2B5EF4-FFF2-40B4-BE49-F238E27FC236}">
                <a16:creationId xmlns:a16="http://schemas.microsoft.com/office/drawing/2014/main" id="{D69576D8-9995-E3D1-0F4F-C26BD5A21F2A}"/>
              </a:ext>
            </a:extLst>
          </p:cNvPr>
          <p:cNvSpPr>
            <a:spLocks noChangeArrowheads="1"/>
          </p:cNvSpPr>
          <p:nvPr/>
        </p:nvSpPr>
        <p:spPr bwMode="auto">
          <a:xfrm>
            <a:off x="304800" y="1295400"/>
            <a:ext cx="8229600" cy="822325"/>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In Z</a:t>
            </a:r>
            <a:r>
              <a:rPr lang="en-US" altLang="en-US" sz="2400" i="0" baseline="-20000">
                <a:effectLst>
                  <a:outerShdw blurRad="38100" dist="38100" dir="2700000" algn="tl">
                    <a:srgbClr val="C0C0C0"/>
                  </a:outerShdw>
                </a:effectLst>
              </a:rPr>
              <a:t>n</a:t>
            </a:r>
            <a:r>
              <a:rPr lang="en-US" altLang="en-US" sz="2400" i="0">
                <a:effectLst>
                  <a:outerShdw blurRad="38100" dist="38100" dir="2700000" algn="tl">
                    <a:srgbClr val="C0C0C0"/>
                  </a:outerShdw>
                </a:effectLst>
              </a:rPr>
              <a:t>, two numbers </a:t>
            </a:r>
            <a:r>
              <a:rPr lang="en-US" altLang="en-US" sz="2400">
                <a:effectLst>
                  <a:outerShdw blurRad="38100" dist="38100" dir="2700000" algn="tl">
                    <a:srgbClr val="C0C0C0"/>
                  </a:outerShdw>
                </a:effectLst>
              </a:rPr>
              <a:t>a</a:t>
            </a:r>
            <a:r>
              <a:rPr lang="en-US" altLang="en-US" sz="2400" i="0">
                <a:effectLst>
                  <a:outerShdw blurRad="38100" dist="38100" dir="2700000" algn="tl">
                    <a:srgbClr val="C0C0C0"/>
                  </a:outerShdw>
                </a:effectLst>
              </a:rPr>
              <a:t> and </a:t>
            </a:r>
            <a:r>
              <a:rPr lang="en-US" altLang="en-US" sz="2400">
                <a:effectLst>
                  <a:outerShdw blurRad="38100" dist="38100" dir="2700000" algn="tl">
                    <a:srgbClr val="C0C0C0"/>
                  </a:outerShdw>
                </a:effectLst>
              </a:rPr>
              <a:t>b</a:t>
            </a:r>
            <a:r>
              <a:rPr lang="en-US" altLang="en-US" sz="2400" i="0">
                <a:effectLst>
                  <a:outerShdw blurRad="38100" dist="38100" dir="2700000" algn="tl">
                    <a:srgbClr val="C0C0C0"/>
                  </a:outerShdw>
                </a:effectLst>
              </a:rPr>
              <a:t> are additive inverses of each other if</a:t>
            </a:r>
          </a:p>
        </p:txBody>
      </p:sp>
      <p:sp>
        <p:nvSpPr>
          <p:cNvPr id="109580" name="Text Box 11">
            <a:extLst>
              <a:ext uri="{FF2B5EF4-FFF2-40B4-BE49-F238E27FC236}">
                <a16:creationId xmlns:a16="http://schemas.microsoft.com/office/drawing/2014/main" id="{9F7DA773-EDFD-621D-C47B-860FBB02A219}"/>
              </a:ext>
            </a:extLst>
          </p:cNvPr>
          <p:cNvSpPr txBox="1">
            <a:spLocks noChangeArrowheads="1"/>
          </p:cNvSpPr>
          <p:nvPr/>
        </p:nvSpPr>
        <p:spPr bwMode="auto">
          <a:xfrm>
            <a:off x="1219200" y="533400"/>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Additive Inverse</a:t>
            </a:r>
            <a:endParaRPr lang="en-US" altLang="en-US" sz="2000"/>
          </a:p>
        </p:txBody>
      </p:sp>
      <p:pic>
        <p:nvPicPr>
          <p:cNvPr id="109581" name="Picture 12">
            <a:extLst>
              <a:ext uri="{FF2B5EF4-FFF2-40B4-BE49-F238E27FC236}">
                <a16:creationId xmlns:a16="http://schemas.microsoft.com/office/drawing/2014/main" id="{BD30C780-AE53-99A7-E848-3DAFDBB3C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2224088"/>
            <a:ext cx="41306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82" name="Line 13">
            <a:extLst>
              <a:ext uri="{FF2B5EF4-FFF2-40B4-BE49-F238E27FC236}">
                <a16:creationId xmlns:a16="http://schemas.microsoft.com/office/drawing/2014/main" id="{6A5D8439-CAB2-B77C-38DB-5974CA4D9F35}"/>
              </a:ext>
            </a:extLst>
          </p:cNvPr>
          <p:cNvSpPr>
            <a:spLocks noChangeShapeType="1"/>
          </p:cNvSpPr>
          <p:nvPr/>
        </p:nvSpPr>
        <p:spPr bwMode="auto">
          <a:xfrm>
            <a:off x="609600"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3" name="Line 14">
            <a:extLst>
              <a:ext uri="{FF2B5EF4-FFF2-40B4-BE49-F238E27FC236}">
                <a16:creationId xmlns:a16="http://schemas.microsoft.com/office/drawing/2014/main" id="{08B1E975-931A-6B9B-7403-74E9CACF6727}"/>
              </a:ext>
            </a:extLst>
          </p:cNvPr>
          <p:cNvSpPr>
            <a:spLocks noChangeShapeType="1"/>
          </p:cNvSpPr>
          <p:nvPr/>
        </p:nvSpPr>
        <p:spPr bwMode="auto">
          <a:xfrm>
            <a:off x="609600" y="617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4" name="Rectangle 15">
            <a:extLst>
              <a:ext uri="{FF2B5EF4-FFF2-40B4-BE49-F238E27FC236}">
                <a16:creationId xmlns:a16="http://schemas.microsoft.com/office/drawing/2014/main" id="{A8628D31-78D7-74AE-55A9-40EFA3B24C94}"/>
              </a:ext>
            </a:extLst>
          </p:cNvPr>
          <p:cNvSpPr>
            <a:spLocks noChangeArrowheads="1"/>
          </p:cNvSpPr>
          <p:nvPr/>
        </p:nvSpPr>
        <p:spPr bwMode="auto">
          <a:xfrm>
            <a:off x="647700" y="4054475"/>
            <a:ext cx="8077200" cy="204152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a:latin typeface="Arial" panose="020B0604020202020204" pitchFamily="34" charset="0"/>
              </a:rPr>
              <a:t>In modular arithmetic, each integer has an additive inverse. The sum of an integer and its additive inverse is congruent to 0 modulo n.</a:t>
            </a:r>
          </a:p>
        </p:txBody>
      </p:sp>
      <p:grpSp>
        <p:nvGrpSpPr>
          <p:cNvPr id="109585" name="Group 16">
            <a:extLst>
              <a:ext uri="{FF2B5EF4-FFF2-40B4-BE49-F238E27FC236}">
                <a16:creationId xmlns:a16="http://schemas.microsoft.com/office/drawing/2014/main" id="{C577F81C-933D-CD23-13AE-C82E69FCB4B3}"/>
              </a:ext>
            </a:extLst>
          </p:cNvPr>
          <p:cNvGrpSpPr>
            <a:grpSpLocks/>
          </p:cNvGrpSpPr>
          <p:nvPr/>
        </p:nvGrpSpPr>
        <p:grpSpPr bwMode="auto">
          <a:xfrm>
            <a:off x="655638" y="3352800"/>
            <a:ext cx="1143000" cy="566738"/>
            <a:chOff x="1200" y="1248"/>
            <a:chExt cx="720" cy="357"/>
          </a:xfrm>
        </p:grpSpPr>
        <p:pic>
          <p:nvPicPr>
            <p:cNvPr id="109586" name="Picture 17">
              <a:extLst>
                <a:ext uri="{FF2B5EF4-FFF2-40B4-BE49-F238E27FC236}">
                  <a16:creationId xmlns:a16="http://schemas.microsoft.com/office/drawing/2014/main" id="{16005177-F272-DDF8-0456-7820EF739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87" name="Text Box 18">
              <a:extLst>
                <a:ext uri="{FF2B5EF4-FFF2-40B4-BE49-F238E27FC236}">
                  <a16:creationId xmlns:a16="http://schemas.microsoft.com/office/drawing/2014/main" id="{1DBFFADD-E32A-02A5-7786-B6434595C68F}"/>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1">
            <a:extLst>
              <a:ext uri="{FF2B5EF4-FFF2-40B4-BE49-F238E27FC236}">
                <a16:creationId xmlns:a16="http://schemas.microsoft.com/office/drawing/2014/main" id="{A5882D0D-6E3E-6AB5-82BD-FA8B7E7ECD5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AF2063E-F3E0-43EE-8740-8B328BDA3FA2}" type="slidenum">
              <a:rPr lang="en-US" altLang="en-US" i="0" smtClean="0">
                <a:latin typeface="Arial" panose="020B0604020202020204" pitchFamily="34" charset="0"/>
              </a:rPr>
              <a:pPr/>
              <a:t>49</a:t>
            </a:fld>
            <a:endParaRPr lang="en-US" altLang="en-US" i="0">
              <a:latin typeface="Arial" panose="020B0604020202020204" pitchFamily="34" charset="0"/>
            </a:endParaRPr>
          </a:p>
        </p:txBody>
      </p:sp>
      <p:sp>
        <p:nvSpPr>
          <p:cNvPr id="111619" name="Text Box 2">
            <a:extLst>
              <a:ext uri="{FF2B5EF4-FFF2-40B4-BE49-F238E27FC236}">
                <a16:creationId xmlns:a16="http://schemas.microsoft.com/office/drawing/2014/main" id="{127DF4CE-92EA-0027-F3F8-1C813DC8EB14}"/>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2.21</a:t>
            </a:r>
            <a:endParaRPr lang="en-US" altLang="en-US" sz="2000">
              <a:solidFill>
                <a:schemeClr val="bg1"/>
              </a:solidFill>
            </a:endParaRPr>
          </a:p>
        </p:txBody>
      </p:sp>
      <p:sp>
        <p:nvSpPr>
          <p:cNvPr id="111620" name="Rectangle 3">
            <a:extLst>
              <a:ext uri="{FF2B5EF4-FFF2-40B4-BE49-F238E27FC236}">
                <a16:creationId xmlns:a16="http://schemas.microsoft.com/office/drawing/2014/main" id="{8BBEC8E8-39E8-8258-8E47-761C3681E45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1" name="Rectangle 4">
            <a:extLst>
              <a:ext uri="{FF2B5EF4-FFF2-40B4-BE49-F238E27FC236}">
                <a16:creationId xmlns:a16="http://schemas.microsoft.com/office/drawing/2014/main" id="{1EABFA3C-041D-C9F3-DBF0-999D25840D97}"/>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2" name="Rectangle 5">
            <a:extLst>
              <a:ext uri="{FF2B5EF4-FFF2-40B4-BE49-F238E27FC236}">
                <a16:creationId xmlns:a16="http://schemas.microsoft.com/office/drawing/2014/main" id="{F89EBEB2-8E70-288A-051B-811A2F164B4C}"/>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3" name="Rectangle 6">
            <a:extLst>
              <a:ext uri="{FF2B5EF4-FFF2-40B4-BE49-F238E27FC236}">
                <a16:creationId xmlns:a16="http://schemas.microsoft.com/office/drawing/2014/main" id="{58327E2B-704B-BF39-F39A-9A979F1F8F7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4" name="Rectangle 7">
            <a:extLst>
              <a:ext uri="{FF2B5EF4-FFF2-40B4-BE49-F238E27FC236}">
                <a16:creationId xmlns:a16="http://schemas.microsoft.com/office/drawing/2014/main" id="{F19D8C34-2137-9440-572D-47C6019A837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5" name="Rectangle 8">
            <a:extLst>
              <a:ext uri="{FF2B5EF4-FFF2-40B4-BE49-F238E27FC236}">
                <a16:creationId xmlns:a16="http://schemas.microsoft.com/office/drawing/2014/main" id="{FE3FF7CE-2214-E42A-C031-9979F949196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6" name="Rectangle 9">
            <a:extLst>
              <a:ext uri="{FF2B5EF4-FFF2-40B4-BE49-F238E27FC236}">
                <a16:creationId xmlns:a16="http://schemas.microsoft.com/office/drawing/2014/main" id="{DA2D632B-B4FF-E442-E512-16D93D4D969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1627" name="Text Box 10">
            <a:extLst>
              <a:ext uri="{FF2B5EF4-FFF2-40B4-BE49-F238E27FC236}">
                <a16:creationId xmlns:a16="http://schemas.microsoft.com/office/drawing/2014/main" id="{3268624E-E947-A424-5908-C00B096E99F2}"/>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58475" name="Rectangle 11">
            <a:extLst>
              <a:ext uri="{FF2B5EF4-FFF2-40B4-BE49-F238E27FC236}">
                <a16:creationId xmlns:a16="http://schemas.microsoft.com/office/drawing/2014/main" id="{98C73F86-2EEC-4BA8-A796-A211FB114A6C}"/>
              </a:ext>
            </a:extLst>
          </p:cNvPr>
          <p:cNvSpPr>
            <a:spLocks noChangeArrowheads="1"/>
          </p:cNvSpPr>
          <p:nvPr/>
        </p:nvSpPr>
        <p:spPr bwMode="auto">
          <a:xfrm>
            <a:off x="304800" y="1431925"/>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Find all additive inverse pairs in Z</a:t>
            </a:r>
            <a:r>
              <a:rPr lang="en-US" altLang="en-US" sz="2400" i="0" baseline="-25000" dirty="0">
                <a:effectLst>
                  <a:outerShdw blurRad="38100" dist="38100" dir="2700000" algn="tl">
                    <a:srgbClr val="C0C0C0"/>
                  </a:outerShdw>
                </a:effectLst>
              </a:rPr>
              <a:t>10</a:t>
            </a:r>
            <a:endParaRPr lang="en-US" altLang="en-US" sz="2400" i="0" dirty="0">
              <a:effectLst>
                <a:outerShdw blurRad="38100" dist="38100" dir="2700000" algn="tl">
                  <a:srgbClr val="C0C0C0"/>
                </a:outerShdw>
              </a:effectLst>
            </a:endParaRPr>
          </a:p>
        </p:txBody>
      </p:sp>
      <p:sp>
        <p:nvSpPr>
          <p:cNvPr id="958477" name="Rectangle 13">
            <a:extLst>
              <a:ext uri="{FF2B5EF4-FFF2-40B4-BE49-F238E27FC236}">
                <a16:creationId xmlns:a16="http://schemas.microsoft.com/office/drawing/2014/main" id="{211F0C5D-B18E-FBBD-5DA8-487DF0605283}"/>
              </a:ext>
            </a:extLst>
          </p:cNvPr>
          <p:cNvSpPr>
            <a:spLocks noChangeArrowheads="1"/>
          </p:cNvSpPr>
          <p:nvPr/>
        </p:nvSpPr>
        <p:spPr bwMode="auto">
          <a:xfrm>
            <a:off x="304800" y="3124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A6F64A4C-7A2F-91E2-9C34-C1D4B92A467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3A429201-C1E5-4416-974B-3FCD084FB635}" type="slidenum">
              <a:rPr lang="en-US" altLang="en-US" i="0" smtClean="0">
                <a:latin typeface="Arial" panose="020B0604020202020204" pitchFamily="34" charset="0"/>
              </a:rPr>
              <a:pPr/>
              <a:t>5</a:t>
            </a:fld>
            <a:endParaRPr lang="en-US" altLang="en-US" i="0">
              <a:latin typeface="Arial" panose="020B0604020202020204" pitchFamily="34" charset="0"/>
            </a:endParaRPr>
          </a:p>
        </p:txBody>
      </p:sp>
      <p:sp>
        <p:nvSpPr>
          <p:cNvPr id="13315" name="Rectangle 2">
            <a:extLst>
              <a:ext uri="{FF2B5EF4-FFF2-40B4-BE49-F238E27FC236}">
                <a16:creationId xmlns:a16="http://schemas.microsoft.com/office/drawing/2014/main" id="{5AB86230-7253-0218-3832-33B02C338299}"/>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6" name="Rectangle 3">
            <a:extLst>
              <a:ext uri="{FF2B5EF4-FFF2-40B4-BE49-F238E27FC236}">
                <a16:creationId xmlns:a16="http://schemas.microsoft.com/office/drawing/2014/main" id="{0B218917-5578-32BA-F171-028D620433F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7" name="Rectangle 4">
            <a:extLst>
              <a:ext uri="{FF2B5EF4-FFF2-40B4-BE49-F238E27FC236}">
                <a16:creationId xmlns:a16="http://schemas.microsoft.com/office/drawing/2014/main" id="{4A6CDC7D-C677-F0B8-1803-CD00BD9145F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8" name="Rectangle 5">
            <a:extLst>
              <a:ext uri="{FF2B5EF4-FFF2-40B4-BE49-F238E27FC236}">
                <a16:creationId xmlns:a16="http://schemas.microsoft.com/office/drawing/2014/main" id="{49382BBD-E166-C571-4996-E8FDE757F0F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19" name="Rectangle 6">
            <a:extLst>
              <a:ext uri="{FF2B5EF4-FFF2-40B4-BE49-F238E27FC236}">
                <a16:creationId xmlns:a16="http://schemas.microsoft.com/office/drawing/2014/main" id="{9AA06568-4CA8-F96C-175C-65EC6EF6B42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0" name="Rectangle 7">
            <a:extLst>
              <a:ext uri="{FF2B5EF4-FFF2-40B4-BE49-F238E27FC236}">
                <a16:creationId xmlns:a16="http://schemas.microsoft.com/office/drawing/2014/main" id="{4ABB876E-C998-78D6-AAAB-B56C44E6705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1" name="Rectangle 8">
            <a:extLst>
              <a:ext uri="{FF2B5EF4-FFF2-40B4-BE49-F238E27FC236}">
                <a16:creationId xmlns:a16="http://schemas.microsoft.com/office/drawing/2014/main" id="{0653D92D-39BA-18D0-633B-BAB1B8235BE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322" name="Rectangle 9">
            <a:extLst>
              <a:ext uri="{FF2B5EF4-FFF2-40B4-BE49-F238E27FC236}">
                <a16:creationId xmlns:a16="http://schemas.microsoft.com/office/drawing/2014/main" id="{80951309-D4B6-513A-F2A1-09EA82B755DD}"/>
              </a:ext>
            </a:extLst>
          </p:cNvPr>
          <p:cNvSpPr>
            <a:spLocks noChangeArrowheads="1"/>
          </p:cNvSpPr>
          <p:nvPr/>
        </p:nvSpPr>
        <p:spPr bwMode="auto">
          <a:xfrm>
            <a:off x="228600" y="8382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b="0" dirty="0"/>
              <a:t>In cryptography, we are interested in three binary operations applied to the set of integers. A binary operation takes two inputs and creates one output. </a:t>
            </a:r>
          </a:p>
        </p:txBody>
      </p:sp>
      <p:sp>
        <p:nvSpPr>
          <p:cNvPr id="13323" name="Text Box 10">
            <a:extLst>
              <a:ext uri="{FF2B5EF4-FFF2-40B4-BE49-F238E27FC236}">
                <a16:creationId xmlns:a16="http://schemas.microsoft.com/office/drawing/2014/main" id="{A6010A4B-5AEB-085A-B9BD-1D84FBF5D218}"/>
              </a:ext>
            </a:extLst>
          </p:cNvPr>
          <p:cNvSpPr txBox="1">
            <a:spLocks noChangeArrowheads="1"/>
          </p:cNvSpPr>
          <p:nvPr/>
        </p:nvSpPr>
        <p:spPr bwMode="auto">
          <a:xfrm>
            <a:off x="1143000" y="0"/>
            <a:ext cx="4306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2.1.2  Binary Operations</a:t>
            </a:r>
          </a:p>
        </p:txBody>
      </p:sp>
      <p:pic>
        <p:nvPicPr>
          <p:cNvPr id="13324" name="Picture 13">
            <a:extLst>
              <a:ext uri="{FF2B5EF4-FFF2-40B4-BE49-F238E27FC236}">
                <a16:creationId xmlns:a16="http://schemas.microsoft.com/office/drawing/2014/main" id="{8BBFED1D-B85C-C3B7-7582-D14C75842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3113088"/>
            <a:ext cx="3830637"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Text Box 14">
            <a:extLst>
              <a:ext uri="{FF2B5EF4-FFF2-40B4-BE49-F238E27FC236}">
                <a16:creationId xmlns:a16="http://schemas.microsoft.com/office/drawing/2014/main" id="{35E3B6AA-4EC3-4918-12EA-81083B75D101}"/>
              </a:ext>
            </a:extLst>
          </p:cNvPr>
          <p:cNvSpPr txBox="1">
            <a:spLocks noChangeArrowheads="1"/>
          </p:cNvSpPr>
          <p:nvPr/>
        </p:nvSpPr>
        <p:spPr bwMode="auto">
          <a:xfrm>
            <a:off x="1143000" y="2514600"/>
            <a:ext cx="645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2.2  </a:t>
            </a:r>
            <a:r>
              <a:rPr lang="en-US" altLang="en-US" sz="2000"/>
              <a:t>Three binary operations for the set of integers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B9478315-7AFE-B04D-7928-DD0C6E21C55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D162B730-484F-4194-9EE5-1B5230B539F5}" type="slidenum">
              <a:rPr lang="en-US" altLang="en-US" i="0" smtClean="0">
                <a:latin typeface="Arial" panose="020B0604020202020204" pitchFamily="34" charset="0"/>
              </a:rPr>
              <a:pPr/>
              <a:t>50</a:t>
            </a:fld>
            <a:endParaRPr lang="en-US" altLang="en-US" i="0">
              <a:latin typeface="Arial" panose="020B0604020202020204" pitchFamily="34" charset="0"/>
            </a:endParaRPr>
          </a:p>
        </p:txBody>
      </p:sp>
      <p:sp>
        <p:nvSpPr>
          <p:cNvPr id="113667" name="Rectangle 2">
            <a:extLst>
              <a:ext uri="{FF2B5EF4-FFF2-40B4-BE49-F238E27FC236}">
                <a16:creationId xmlns:a16="http://schemas.microsoft.com/office/drawing/2014/main" id="{44A55CA7-CBF7-8CBF-C87C-7013C9DFA83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68" name="Rectangle 3">
            <a:extLst>
              <a:ext uri="{FF2B5EF4-FFF2-40B4-BE49-F238E27FC236}">
                <a16:creationId xmlns:a16="http://schemas.microsoft.com/office/drawing/2014/main" id="{D3611CCA-B6AB-5070-5A10-CC7F24A330F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69" name="Rectangle 4">
            <a:extLst>
              <a:ext uri="{FF2B5EF4-FFF2-40B4-BE49-F238E27FC236}">
                <a16:creationId xmlns:a16="http://schemas.microsoft.com/office/drawing/2014/main" id="{89D36C72-933B-34A5-7680-F6867301E50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0" name="Rectangle 5">
            <a:extLst>
              <a:ext uri="{FF2B5EF4-FFF2-40B4-BE49-F238E27FC236}">
                <a16:creationId xmlns:a16="http://schemas.microsoft.com/office/drawing/2014/main" id="{315AEA13-AB29-F6B3-8AFC-7F3D40D64D9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1" name="Rectangle 6">
            <a:extLst>
              <a:ext uri="{FF2B5EF4-FFF2-40B4-BE49-F238E27FC236}">
                <a16:creationId xmlns:a16="http://schemas.microsoft.com/office/drawing/2014/main" id="{08DAF967-3F3D-612A-B188-5BBEAD265A1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2" name="Rectangle 7">
            <a:extLst>
              <a:ext uri="{FF2B5EF4-FFF2-40B4-BE49-F238E27FC236}">
                <a16:creationId xmlns:a16="http://schemas.microsoft.com/office/drawing/2014/main" id="{95F7F0F3-AB9D-14DB-5BC9-E0196F095AD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3" name="Rectangle 8">
            <a:extLst>
              <a:ext uri="{FF2B5EF4-FFF2-40B4-BE49-F238E27FC236}">
                <a16:creationId xmlns:a16="http://schemas.microsoft.com/office/drawing/2014/main" id="{CF7E7F57-03C5-87E2-5589-F2A3C0F80EF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3674" name="Text Box 9">
            <a:extLst>
              <a:ext uri="{FF2B5EF4-FFF2-40B4-BE49-F238E27FC236}">
                <a16:creationId xmlns:a16="http://schemas.microsoft.com/office/drawing/2014/main" id="{F05C2477-4E85-DF7F-A38C-17012FFA5CEB}"/>
              </a:ext>
            </a:extLst>
          </p:cNvPr>
          <p:cNvSpPr txBox="1">
            <a:spLocks noChangeArrowheads="1"/>
          </p:cNvSpPr>
          <p:nvPr/>
        </p:nvSpPr>
        <p:spPr bwMode="auto">
          <a:xfrm>
            <a:off x="1143000" y="0"/>
            <a:ext cx="30908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0522" name="Rectangle 10">
            <a:extLst>
              <a:ext uri="{FF2B5EF4-FFF2-40B4-BE49-F238E27FC236}">
                <a16:creationId xmlns:a16="http://schemas.microsoft.com/office/drawing/2014/main" id="{0FD16385-2EF6-C962-4748-6568A974D143}"/>
              </a:ext>
            </a:extLst>
          </p:cNvPr>
          <p:cNvSpPr>
            <a:spLocks noChangeArrowheads="1"/>
          </p:cNvSpPr>
          <p:nvPr/>
        </p:nvSpPr>
        <p:spPr bwMode="auto">
          <a:xfrm>
            <a:off x="334990" y="1161872"/>
            <a:ext cx="8229600" cy="1200329"/>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In Z</a:t>
            </a:r>
            <a:r>
              <a:rPr lang="en-US" altLang="en-US" sz="2400" i="0" baseline="-20000" dirty="0">
                <a:effectLst>
                  <a:outerShdw blurRad="38100" dist="38100" dir="2700000" algn="tl">
                    <a:srgbClr val="C0C0C0"/>
                  </a:outerShdw>
                </a:effectLst>
              </a:rPr>
              <a:t>n</a:t>
            </a:r>
            <a:r>
              <a:rPr lang="en-US" altLang="en-US" sz="2400" i="0" dirty="0">
                <a:effectLst>
                  <a:outerShdw blurRad="38100" dist="38100" dir="2700000" algn="tl">
                    <a:srgbClr val="C0C0C0"/>
                  </a:outerShdw>
                </a:effectLst>
              </a:rPr>
              <a:t>, the inverse of </a:t>
            </a:r>
            <a:r>
              <a:rPr lang="en-US" altLang="en-US" sz="2400" dirty="0">
                <a:effectLst>
                  <a:outerShdw blurRad="38100" dist="38100" dir="2700000" algn="tl">
                    <a:srgbClr val="C0C0C0"/>
                  </a:outerShdw>
                </a:effectLst>
              </a:rPr>
              <a:t>a</a:t>
            </a:r>
            <a:r>
              <a:rPr lang="en-US" altLang="en-US" sz="2400" i="0" dirty="0">
                <a:effectLst>
                  <a:outerShdw blurRad="38100" dist="38100" dir="2700000" algn="tl">
                    <a:srgbClr val="C0C0C0"/>
                  </a:outerShdw>
                </a:effectLst>
              </a:rPr>
              <a:t> is </a:t>
            </a:r>
            <a:r>
              <a:rPr lang="en-US" altLang="en-US" sz="2400" dirty="0">
                <a:effectLst>
                  <a:outerShdw blurRad="38100" dist="38100" dir="2700000" algn="tl">
                    <a:srgbClr val="C0C0C0"/>
                  </a:outerShdw>
                </a:effectLst>
              </a:rPr>
              <a:t>a</a:t>
            </a:r>
            <a:r>
              <a:rPr lang="en-US" altLang="en-US" sz="2400" baseline="30000" dirty="0">
                <a:effectLst>
                  <a:outerShdw blurRad="38100" dist="38100" dir="2700000" algn="tl">
                    <a:srgbClr val="C0C0C0"/>
                  </a:outerShdw>
                </a:effectLst>
              </a:rPr>
              <a:t>–</a:t>
            </a:r>
            <a:r>
              <a:rPr lang="en-US" altLang="en-US" sz="2400" i="0" baseline="30000" dirty="0">
                <a:effectLst>
                  <a:outerShdw blurRad="38100" dist="38100" dir="2700000" algn="tl">
                    <a:srgbClr val="C0C0C0"/>
                  </a:outerShdw>
                </a:effectLst>
              </a:rPr>
              <a:t>1</a:t>
            </a:r>
            <a:r>
              <a:rPr lang="en-US" altLang="en-US" sz="2400" baseline="30000" dirty="0">
                <a:effectLst>
                  <a:outerShdw blurRad="38100" dist="38100" dir="2700000" algn="tl">
                    <a:srgbClr val="C0C0C0"/>
                  </a:outerShdw>
                </a:effectLst>
              </a:rPr>
              <a:t>  </a:t>
            </a:r>
            <a:r>
              <a:rPr lang="en-US" altLang="en-US" sz="2400" i="0" dirty="0">
                <a:effectLst>
                  <a:outerShdw blurRad="38100" dist="38100" dir="2700000" algn="tl">
                    <a:srgbClr val="C0C0C0"/>
                  </a:outerShdw>
                </a:effectLst>
              </a:rPr>
              <a:t> such that</a:t>
            </a:r>
          </a:p>
          <a:p>
            <a:pPr algn="just" eaLnBrk="1" hangingPunct="1">
              <a:defRPr/>
            </a:pPr>
            <a:endParaRPr lang="en-US" altLang="en-US" sz="2400" i="0" dirty="0">
              <a:effectLst>
                <a:outerShdw blurRad="38100" dist="38100" dir="2700000" algn="tl">
                  <a:srgbClr val="C0C0C0"/>
                </a:outerShdw>
              </a:effectLst>
            </a:endParaRPr>
          </a:p>
          <a:p>
            <a:pPr algn="just" eaLnBrk="1" hangingPunct="1">
              <a:defRPr/>
            </a:pPr>
            <a:r>
              <a:rPr lang="en-US" altLang="en-US" sz="2400" i="0" dirty="0">
                <a:effectLst>
                  <a:outerShdw blurRad="38100" dist="38100" dir="2700000" algn="tl">
                    <a:srgbClr val="C0C0C0"/>
                  </a:outerShdw>
                </a:effectLst>
              </a:rPr>
              <a:t>			</a:t>
            </a:r>
            <a:r>
              <a:rPr lang="en-US" altLang="en-US" sz="2400" dirty="0">
                <a:effectLst>
                  <a:outerShdw blurRad="38100" dist="38100" dir="2700000" algn="tl">
                    <a:srgbClr val="C0C0C0"/>
                  </a:outerShdw>
                </a:effectLst>
              </a:rPr>
              <a:t>a </a:t>
            </a:r>
            <a:r>
              <a:rPr lang="en-US" altLang="en-US" sz="2400" i="0" dirty="0">
                <a:effectLst>
                  <a:outerShdw blurRad="38100" dist="38100" dir="2700000" algn="tl">
                    <a:srgbClr val="C0C0C0"/>
                  </a:outerShdw>
                </a:effectLst>
                <a:sym typeface="Symbol" panose="05050102010706020507" pitchFamily="18" charset="2"/>
              </a:rPr>
              <a:t> </a:t>
            </a:r>
            <a:r>
              <a:rPr lang="en-US" altLang="en-US" sz="2400" dirty="0">
                <a:effectLst>
                  <a:outerShdw blurRad="38100" dist="38100" dir="2700000" algn="tl">
                    <a:srgbClr val="C0C0C0"/>
                  </a:outerShdw>
                </a:effectLst>
              </a:rPr>
              <a:t>a</a:t>
            </a:r>
            <a:r>
              <a:rPr lang="en-US" altLang="en-US" sz="2400" baseline="30000" dirty="0">
                <a:effectLst>
                  <a:outerShdw blurRad="38100" dist="38100" dir="2700000" algn="tl">
                    <a:srgbClr val="C0C0C0"/>
                  </a:outerShdw>
                </a:effectLst>
              </a:rPr>
              <a:t>–</a:t>
            </a:r>
            <a:r>
              <a:rPr lang="en-US" altLang="en-US" sz="2400" i="0" baseline="30000" dirty="0">
                <a:effectLst>
                  <a:outerShdw blurRad="38100" dist="38100" dir="2700000" algn="tl">
                    <a:srgbClr val="C0C0C0"/>
                  </a:outerShdw>
                </a:effectLst>
              </a:rPr>
              <a:t>1</a:t>
            </a:r>
            <a:r>
              <a:rPr lang="en-US" altLang="en-US" sz="2400" i="0" dirty="0">
                <a:effectLst>
                  <a:outerShdw blurRad="38100" dist="38100" dir="2700000" algn="tl">
                    <a:srgbClr val="C0C0C0"/>
                  </a:outerShdw>
                </a:effectLst>
                <a:sym typeface="Symbol" panose="05050102010706020507" pitchFamily="18" charset="2"/>
              </a:rPr>
              <a:t>  1</a:t>
            </a:r>
            <a:endParaRPr lang="en-US" altLang="en-US" sz="2400" i="0" dirty="0">
              <a:effectLst>
                <a:outerShdw blurRad="38100" dist="38100" dir="2700000" algn="tl">
                  <a:srgbClr val="C0C0C0"/>
                </a:outerShdw>
              </a:effectLst>
            </a:endParaRPr>
          </a:p>
        </p:txBody>
      </p:sp>
      <p:sp>
        <p:nvSpPr>
          <p:cNvPr id="113676" name="Text Box 11">
            <a:extLst>
              <a:ext uri="{FF2B5EF4-FFF2-40B4-BE49-F238E27FC236}">
                <a16:creationId xmlns:a16="http://schemas.microsoft.com/office/drawing/2014/main" id="{12A2DAC3-58FC-4AE4-DC81-1A8A1709E2BC}"/>
              </a:ext>
            </a:extLst>
          </p:cNvPr>
          <p:cNvSpPr txBox="1">
            <a:spLocks noChangeArrowheads="1"/>
          </p:cNvSpPr>
          <p:nvPr/>
        </p:nvSpPr>
        <p:spPr bwMode="auto">
          <a:xfrm>
            <a:off x="1257300" y="602680"/>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Multiplicative Inverse</a:t>
            </a:r>
            <a:endParaRPr lang="en-US" altLang="en-US" sz="2000"/>
          </a:p>
        </p:txBody>
      </p:sp>
      <p:sp>
        <p:nvSpPr>
          <p:cNvPr id="113678" name="Line 21">
            <a:extLst>
              <a:ext uri="{FF2B5EF4-FFF2-40B4-BE49-F238E27FC236}">
                <a16:creationId xmlns:a16="http://schemas.microsoft.com/office/drawing/2014/main" id="{E5CE7E71-A55B-4E81-0C57-610B8080EC21}"/>
              </a:ext>
            </a:extLst>
          </p:cNvPr>
          <p:cNvSpPr>
            <a:spLocks noChangeShapeType="1"/>
          </p:cNvSpPr>
          <p:nvPr/>
        </p:nvSpPr>
        <p:spPr bwMode="auto">
          <a:xfrm>
            <a:off x="609600" y="3352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9" name="Line 22">
            <a:extLst>
              <a:ext uri="{FF2B5EF4-FFF2-40B4-BE49-F238E27FC236}">
                <a16:creationId xmlns:a16="http://schemas.microsoft.com/office/drawing/2014/main" id="{F0CD5676-6222-FB7C-ED4C-60DC5AD6AC4A}"/>
              </a:ext>
            </a:extLst>
          </p:cNvPr>
          <p:cNvSpPr>
            <a:spLocks noChangeShapeType="1"/>
          </p:cNvSpPr>
          <p:nvPr/>
        </p:nvSpPr>
        <p:spPr bwMode="auto">
          <a:xfrm>
            <a:off x="571500" y="5105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0" name="Rectangle 23">
            <a:extLst>
              <a:ext uri="{FF2B5EF4-FFF2-40B4-BE49-F238E27FC236}">
                <a16:creationId xmlns:a16="http://schemas.microsoft.com/office/drawing/2014/main" id="{9806AA4D-66BE-DA7F-7F4D-0EF9C11D31DB}"/>
              </a:ext>
            </a:extLst>
          </p:cNvPr>
          <p:cNvSpPr>
            <a:spLocks noChangeArrowheads="1"/>
          </p:cNvSpPr>
          <p:nvPr/>
        </p:nvSpPr>
        <p:spPr bwMode="auto">
          <a:xfrm>
            <a:off x="647700" y="3414713"/>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Arial" panose="020B0604020202020204" pitchFamily="34" charset="0"/>
              </a:rPr>
              <a:t>In modular arithmetic, the product of the integer and its multiplicative inverse is congruent to 1 modulo n.</a:t>
            </a:r>
          </a:p>
        </p:txBody>
      </p:sp>
      <p:grpSp>
        <p:nvGrpSpPr>
          <p:cNvPr id="113681" name="Group 24">
            <a:extLst>
              <a:ext uri="{FF2B5EF4-FFF2-40B4-BE49-F238E27FC236}">
                <a16:creationId xmlns:a16="http://schemas.microsoft.com/office/drawing/2014/main" id="{8BD76DCF-2AFB-F942-6A1A-79D1FFE06275}"/>
              </a:ext>
            </a:extLst>
          </p:cNvPr>
          <p:cNvGrpSpPr>
            <a:grpSpLocks/>
          </p:cNvGrpSpPr>
          <p:nvPr/>
        </p:nvGrpSpPr>
        <p:grpSpPr bwMode="auto">
          <a:xfrm>
            <a:off x="655638" y="2743200"/>
            <a:ext cx="1143000" cy="566738"/>
            <a:chOff x="1200" y="1248"/>
            <a:chExt cx="720" cy="357"/>
          </a:xfrm>
        </p:grpSpPr>
        <p:pic>
          <p:nvPicPr>
            <p:cNvPr id="113682" name="Picture 25">
              <a:extLst>
                <a:ext uri="{FF2B5EF4-FFF2-40B4-BE49-F238E27FC236}">
                  <a16:creationId xmlns:a16="http://schemas.microsoft.com/office/drawing/2014/main" id="{983F58EC-7841-AB13-027A-D07A527F1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83" name="Text Box 26">
              <a:extLst>
                <a:ext uri="{FF2B5EF4-FFF2-40B4-BE49-F238E27FC236}">
                  <a16:creationId xmlns:a16="http://schemas.microsoft.com/office/drawing/2014/main" id="{E3E081A5-4308-A644-B102-6D20271562F8}"/>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a:extLst>
              <a:ext uri="{FF2B5EF4-FFF2-40B4-BE49-F238E27FC236}">
                <a16:creationId xmlns:a16="http://schemas.microsoft.com/office/drawing/2014/main" id="{34F1E732-7E3F-8C06-8B2B-ED3FB806E4A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D4D264C-DD05-4762-AAC7-C50507584C0E}" type="slidenum">
              <a:rPr lang="en-US" altLang="en-US" i="0" smtClean="0">
                <a:latin typeface="Arial" panose="020B0604020202020204" pitchFamily="34" charset="0"/>
              </a:rPr>
              <a:pPr/>
              <a:t>51</a:t>
            </a:fld>
            <a:endParaRPr lang="en-US" altLang="en-US" i="0">
              <a:latin typeface="Arial" panose="020B0604020202020204" pitchFamily="34" charset="0"/>
            </a:endParaRPr>
          </a:p>
        </p:txBody>
      </p:sp>
      <p:sp>
        <p:nvSpPr>
          <p:cNvPr id="115715" name="Text Box 2">
            <a:extLst>
              <a:ext uri="{FF2B5EF4-FFF2-40B4-BE49-F238E27FC236}">
                <a16:creationId xmlns:a16="http://schemas.microsoft.com/office/drawing/2014/main" id="{418F763C-36EC-3E9B-5891-90BB8BF92F30}"/>
              </a:ext>
            </a:extLst>
          </p:cNvPr>
          <p:cNvSpPr txBox="1">
            <a:spLocks noChangeArrowheads="1"/>
          </p:cNvSpPr>
          <p:nvPr/>
        </p:nvSpPr>
        <p:spPr bwMode="auto">
          <a:xfrm>
            <a:off x="381000" y="11430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2.22</a:t>
            </a:r>
            <a:endParaRPr lang="en-US" altLang="en-US" sz="2000">
              <a:solidFill>
                <a:schemeClr val="bg1"/>
              </a:solidFill>
            </a:endParaRPr>
          </a:p>
        </p:txBody>
      </p:sp>
      <p:sp>
        <p:nvSpPr>
          <p:cNvPr id="115716" name="Rectangle 3">
            <a:extLst>
              <a:ext uri="{FF2B5EF4-FFF2-40B4-BE49-F238E27FC236}">
                <a16:creationId xmlns:a16="http://schemas.microsoft.com/office/drawing/2014/main" id="{61C98600-3262-56F9-024F-2F4D1B1F92D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7" name="Rectangle 4">
            <a:extLst>
              <a:ext uri="{FF2B5EF4-FFF2-40B4-BE49-F238E27FC236}">
                <a16:creationId xmlns:a16="http://schemas.microsoft.com/office/drawing/2014/main" id="{935ABD76-C7E9-7AAC-8BBE-0D2318388D5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8" name="Rectangle 5">
            <a:extLst>
              <a:ext uri="{FF2B5EF4-FFF2-40B4-BE49-F238E27FC236}">
                <a16:creationId xmlns:a16="http://schemas.microsoft.com/office/drawing/2014/main" id="{9118B2C7-9F4D-246E-0AB1-CF45553107A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19" name="Rectangle 6">
            <a:extLst>
              <a:ext uri="{FF2B5EF4-FFF2-40B4-BE49-F238E27FC236}">
                <a16:creationId xmlns:a16="http://schemas.microsoft.com/office/drawing/2014/main" id="{8AE5C718-DC14-D98E-9EE3-37711251558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0" name="Rectangle 7">
            <a:extLst>
              <a:ext uri="{FF2B5EF4-FFF2-40B4-BE49-F238E27FC236}">
                <a16:creationId xmlns:a16="http://schemas.microsoft.com/office/drawing/2014/main" id="{1838CFEB-FA50-876E-6852-5525FD05E04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1" name="Rectangle 8">
            <a:extLst>
              <a:ext uri="{FF2B5EF4-FFF2-40B4-BE49-F238E27FC236}">
                <a16:creationId xmlns:a16="http://schemas.microsoft.com/office/drawing/2014/main" id="{008626B8-D094-0DEE-78EB-40EECD7E7DC8}"/>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2" name="Rectangle 9">
            <a:extLst>
              <a:ext uri="{FF2B5EF4-FFF2-40B4-BE49-F238E27FC236}">
                <a16:creationId xmlns:a16="http://schemas.microsoft.com/office/drawing/2014/main" id="{BE616B96-4B6C-FC69-3FEF-3354A28D324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5723" name="Text Box 10">
            <a:extLst>
              <a:ext uri="{FF2B5EF4-FFF2-40B4-BE49-F238E27FC236}">
                <a16:creationId xmlns:a16="http://schemas.microsoft.com/office/drawing/2014/main" id="{B39910CD-E6AF-3D0A-B3C6-753454D3EC95}"/>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2571" name="Rectangle 11">
            <a:extLst>
              <a:ext uri="{FF2B5EF4-FFF2-40B4-BE49-F238E27FC236}">
                <a16:creationId xmlns:a16="http://schemas.microsoft.com/office/drawing/2014/main" id="{A449CCF8-BE72-AB6D-337A-2D622FED744C}"/>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Find the multiplicative inverse of 3 in (mod 10)</a:t>
            </a:r>
          </a:p>
        </p:txBody>
      </p:sp>
      <p:sp>
        <p:nvSpPr>
          <p:cNvPr id="962572" name="Rectangle 12">
            <a:extLst>
              <a:ext uri="{FF2B5EF4-FFF2-40B4-BE49-F238E27FC236}">
                <a16:creationId xmlns:a16="http://schemas.microsoft.com/office/drawing/2014/main" id="{3B1A9764-9E10-EA33-E186-F19061B776AB}"/>
              </a:ext>
            </a:extLst>
          </p:cNvPr>
          <p:cNvSpPr>
            <a:spLocks noChangeArrowheads="1"/>
          </p:cNvSpPr>
          <p:nvPr/>
        </p:nvSpPr>
        <p:spPr bwMode="auto">
          <a:xfrm>
            <a:off x="304800" y="2057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962575" name="Rectangle 15">
            <a:extLst>
              <a:ext uri="{FF2B5EF4-FFF2-40B4-BE49-F238E27FC236}">
                <a16:creationId xmlns:a16="http://schemas.microsoft.com/office/drawing/2014/main" id="{8E65C317-2D26-A38F-5674-880C6AEA8E7E}"/>
              </a:ext>
            </a:extLst>
          </p:cNvPr>
          <p:cNvSpPr>
            <a:spLocks noChangeArrowheads="1"/>
          </p:cNvSpPr>
          <p:nvPr/>
        </p:nvSpPr>
        <p:spPr bwMode="auto">
          <a:xfrm>
            <a:off x="304800" y="4080302"/>
            <a:ext cx="8229600" cy="830997"/>
          </a:xfrm>
          <a:prstGeom prst="rect">
            <a:avLst/>
          </a:prstGeom>
          <a:noFill/>
          <a:ln>
            <a:noFill/>
          </a:ln>
          <a:effectLst/>
        </p:spPr>
        <p:txBody>
          <a:bodyPr anchor="ctr">
            <a:spAutoFit/>
          </a:bodyPr>
          <a:lstStyle/>
          <a:p>
            <a:pPr algn="just" eaLnBrk="1" hangingPunct="1">
              <a:defRPr/>
            </a:pPr>
            <a:r>
              <a:rPr lang="en-US" altLang="en-US" sz="2400" i="0" dirty="0"/>
              <a:t>IBL </a:t>
            </a:r>
            <a:r>
              <a:rPr lang="en-US" altLang="en-US" sz="2400" i="0" dirty="0" err="1"/>
              <a:t>Exer</a:t>
            </a:r>
            <a:r>
              <a:rPr lang="en-US" altLang="en-US" sz="2400" i="0" dirty="0"/>
              <a:t>:</a:t>
            </a:r>
            <a:endParaRPr lang="en-US" altLang="en-US" sz="2000" dirty="0"/>
          </a:p>
          <a:p>
            <a:pPr algn="just" eaLnBrk="1" hangingPunct="1">
              <a:defRPr/>
            </a:pPr>
            <a:r>
              <a:rPr lang="en-US" altLang="en-US" sz="2400" b="0" i="0" dirty="0">
                <a:effectLst>
                  <a:outerShdw blurRad="38100" dist="38100" dir="2700000" algn="tl">
                    <a:srgbClr val="C0C0C0"/>
                  </a:outerShdw>
                </a:effectLst>
              </a:rPr>
              <a:t>Find all multiplicative inverses in Z</a:t>
            </a:r>
            <a:r>
              <a:rPr lang="en-US" altLang="en-US" sz="2400" b="0" i="0" baseline="-20000" dirty="0">
                <a:effectLst>
                  <a:outerShdw blurRad="38100" dist="38100" dir="2700000" algn="tl">
                    <a:srgbClr val="C0C0C0"/>
                  </a:outerShdw>
                </a:effectLst>
              </a:rPr>
              <a:t>10</a:t>
            </a:r>
            <a:endParaRPr lang="en-US" altLang="en-US" sz="2400" b="0" i="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a:extLst>
              <a:ext uri="{FF2B5EF4-FFF2-40B4-BE49-F238E27FC236}">
                <a16:creationId xmlns:a16="http://schemas.microsoft.com/office/drawing/2014/main" id="{AA5784A1-C03A-7383-8FDB-5D08E2FB212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2C01302-FCD9-495A-873B-BA56010E4E48}" type="slidenum">
              <a:rPr lang="en-US" altLang="en-US" i="0" smtClean="0">
                <a:latin typeface="Arial" panose="020B0604020202020204" pitchFamily="34" charset="0"/>
              </a:rPr>
              <a:pPr/>
              <a:t>52</a:t>
            </a:fld>
            <a:endParaRPr lang="en-US" altLang="en-US" i="0">
              <a:latin typeface="Arial" panose="020B0604020202020204" pitchFamily="34" charset="0"/>
            </a:endParaRPr>
          </a:p>
        </p:txBody>
      </p:sp>
      <p:sp>
        <p:nvSpPr>
          <p:cNvPr id="117763" name="Text Box 2">
            <a:extLst>
              <a:ext uri="{FF2B5EF4-FFF2-40B4-BE49-F238E27FC236}">
                <a16:creationId xmlns:a16="http://schemas.microsoft.com/office/drawing/2014/main" id="{5C69CB24-4A82-F5C5-88FE-CDD5917EABB7}"/>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2.24</a:t>
            </a:r>
            <a:endParaRPr lang="en-US" altLang="en-US" sz="2000">
              <a:solidFill>
                <a:schemeClr val="bg1"/>
              </a:solidFill>
            </a:endParaRPr>
          </a:p>
        </p:txBody>
      </p:sp>
      <p:sp>
        <p:nvSpPr>
          <p:cNvPr id="117764" name="Rectangle 3">
            <a:extLst>
              <a:ext uri="{FF2B5EF4-FFF2-40B4-BE49-F238E27FC236}">
                <a16:creationId xmlns:a16="http://schemas.microsoft.com/office/drawing/2014/main" id="{97FE73F8-A2D2-4249-10D9-5F096D0B7B6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5" name="Rectangle 4">
            <a:extLst>
              <a:ext uri="{FF2B5EF4-FFF2-40B4-BE49-F238E27FC236}">
                <a16:creationId xmlns:a16="http://schemas.microsoft.com/office/drawing/2014/main" id="{86797ED0-8509-215A-23B6-1A851630896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6" name="Rectangle 5">
            <a:extLst>
              <a:ext uri="{FF2B5EF4-FFF2-40B4-BE49-F238E27FC236}">
                <a16:creationId xmlns:a16="http://schemas.microsoft.com/office/drawing/2014/main" id="{E0FEB365-461F-52BA-154B-F2F7E8F58A5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7" name="Rectangle 6">
            <a:extLst>
              <a:ext uri="{FF2B5EF4-FFF2-40B4-BE49-F238E27FC236}">
                <a16:creationId xmlns:a16="http://schemas.microsoft.com/office/drawing/2014/main" id="{99D80C06-A7B1-D6B0-BD7F-6E95124680D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8" name="Rectangle 7">
            <a:extLst>
              <a:ext uri="{FF2B5EF4-FFF2-40B4-BE49-F238E27FC236}">
                <a16:creationId xmlns:a16="http://schemas.microsoft.com/office/drawing/2014/main" id="{9CC5E608-6895-BB65-4B6C-278E8F82DCD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69" name="Rectangle 8">
            <a:extLst>
              <a:ext uri="{FF2B5EF4-FFF2-40B4-BE49-F238E27FC236}">
                <a16:creationId xmlns:a16="http://schemas.microsoft.com/office/drawing/2014/main" id="{18BD2178-4C64-1B73-B4D5-4F3230BDA52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70" name="Rectangle 9">
            <a:extLst>
              <a:ext uri="{FF2B5EF4-FFF2-40B4-BE49-F238E27FC236}">
                <a16:creationId xmlns:a16="http://schemas.microsoft.com/office/drawing/2014/main" id="{1B1DD32F-F470-ABD2-95A4-11F60F4D427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7771" name="Text Box 10">
            <a:extLst>
              <a:ext uri="{FF2B5EF4-FFF2-40B4-BE49-F238E27FC236}">
                <a16:creationId xmlns:a16="http://schemas.microsoft.com/office/drawing/2014/main" id="{944991D6-1CE5-6163-971F-E6FEC898DB6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66667" name="Rectangle 11">
            <a:extLst>
              <a:ext uri="{FF2B5EF4-FFF2-40B4-BE49-F238E27FC236}">
                <a16:creationId xmlns:a16="http://schemas.microsoft.com/office/drawing/2014/main" id="{2A953CA6-2871-4DA1-AE2B-AFBE1177D7CE}"/>
              </a:ext>
            </a:extLst>
          </p:cNvPr>
          <p:cNvSpPr>
            <a:spLocks noChangeArrowheads="1"/>
          </p:cNvSpPr>
          <p:nvPr/>
        </p:nvSpPr>
        <p:spPr bwMode="auto">
          <a:xfrm>
            <a:off x="304800" y="11430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all multiplicative inverse pairs in Z</a:t>
            </a:r>
            <a:r>
              <a:rPr lang="en-US" altLang="en-US" sz="2400" i="0" baseline="-20000">
                <a:effectLst>
                  <a:outerShdw blurRad="38100" dist="38100" dir="2700000" algn="tl">
                    <a:srgbClr val="C0C0C0"/>
                  </a:outerShdw>
                </a:effectLst>
              </a:rPr>
              <a:t>11</a:t>
            </a:r>
            <a:r>
              <a:rPr lang="en-US" altLang="en-US" sz="2400" i="0">
                <a:effectLst>
                  <a:outerShdw blurRad="38100" dist="38100" dir="2700000" algn="tl">
                    <a:srgbClr val="C0C0C0"/>
                  </a:outerShdw>
                </a:effectLst>
              </a:rPr>
              <a:t>.</a:t>
            </a:r>
          </a:p>
        </p:txBody>
      </p:sp>
      <p:sp>
        <p:nvSpPr>
          <p:cNvPr id="966668" name="Rectangle 12">
            <a:extLst>
              <a:ext uri="{FF2B5EF4-FFF2-40B4-BE49-F238E27FC236}">
                <a16:creationId xmlns:a16="http://schemas.microsoft.com/office/drawing/2014/main" id="{8759C344-315F-29AC-8478-F4D03412039A}"/>
              </a:ext>
            </a:extLst>
          </p:cNvPr>
          <p:cNvSpPr>
            <a:spLocks noChangeArrowheads="1"/>
          </p:cNvSpPr>
          <p:nvPr/>
        </p:nvSpPr>
        <p:spPr bwMode="auto">
          <a:xfrm>
            <a:off x="304800" y="16764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00B6DC44-9ABD-C08C-4374-F7F9EA14D37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43DB262-788F-4259-9D69-FA7507C9B28D}" type="slidenum">
              <a:rPr lang="en-US" altLang="en-US" i="0" smtClean="0">
                <a:latin typeface="Arial" panose="020B0604020202020204" pitchFamily="34" charset="0"/>
              </a:rPr>
              <a:pPr/>
              <a:t>53</a:t>
            </a:fld>
            <a:endParaRPr lang="en-US" altLang="en-US" i="0">
              <a:latin typeface="Arial" panose="020B0604020202020204" pitchFamily="34" charset="0"/>
            </a:endParaRPr>
          </a:p>
        </p:txBody>
      </p:sp>
      <p:sp>
        <p:nvSpPr>
          <p:cNvPr id="119811" name="Rectangle 2">
            <a:extLst>
              <a:ext uri="{FF2B5EF4-FFF2-40B4-BE49-F238E27FC236}">
                <a16:creationId xmlns:a16="http://schemas.microsoft.com/office/drawing/2014/main" id="{39DADF4C-363B-058F-D85F-56C746BA57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2" name="Rectangle 3">
            <a:extLst>
              <a:ext uri="{FF2B5EF4-FFF2-40B4-BE49-F238E27FC236}">
                <a16:creationId xmlns:a16="http://schemas.microsoft.com/office/drawing/2014/main" id="{C94FFF97-BDAF-3678-1C33-EB7582ACABB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3" name="Rectangle 4">
            <a:extLst>
              <a:ext uri="{FF2B5EF4-FFF2-40B4-BE49-F238E27FC236}">
                <a16:creationId xmlns:a16="http://schemas.microsoft.com/office/drawing/2014/main" id="{C497B065-D568-4622-F60C-35515714551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4" name="Rectangle 5">
            <a:extLst>
              <a:ext uri="{FF2B5EF4-FFF2-40B4-BE49-F238E27FC236}">
                <a16:creationId xmlns:a16="http://schemas.microsoft.com/office/drawing/2014/main" id="{824FA528-E85B-0CB9-FB8F-2F848F250A3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5" name="Rectangle 6">
            <a:extLst>
              <a:ext uri="{FF2B5EF4-FFF2-40B4-BE49-F238E27FC236}">
                <a16:creationId xmlns:a16="http://schemas.microsoft.com/office/drawing/2014/main" id="{D9EFB5B0-5363-BFC1-5AC7-34E4E9AE0DE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6" name="Rectangle 7">
            <a:extLst>
              <a:ext uri="{FF2B5EF4-FFF2-40B4-BE49-F238E27FC236}">
                <a16:creationId xmlns:a16="http://schemas.microsoft.com/office/drawing/2014/main" id="{C19659A2-5491-6C6C-4534-954BB69866D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7" name="Rectangle 8">
            <a:extLst>
              <a:ext uri="{FF2B5EF4-FFF2-40B4-BE49-F238E27FC236}">
                <a16:creationId xmlns:a16="http://schemas.microsoft.com/office/drawing/2014/main" id="{7E114902-BF1C-424C-AADA-3B2C0DA123C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8" name="Text Box 9">
            <a:extLst>
              <a:ext uri="{FF2B5EF4-FFF2-40B4-BE49-F238E27FC236}">
                <a16:creationId xmlns:a16="http://schemas.microsoft.com/office/drawing/2014/main" id="{5B0C6A1C-7892-FBD4-6170-A4F9FE3CF39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19819" name="Line 15">
            <a:extLst>
              <a:ext uri="{FF2B5EF4-FFF2-40B4-BE49-F238E27FC236}">
                <a16:creationId xmlns:a16="http://schemas.microsoft.com/office/drawing/2014/main" id="{5EAFE14E-BEA2-34AD-2569-4BD4F2ED01EE}"/>
              </a:ext>
            </a:extLst>
          </p:cNvPr>
          <p:cNvSpPr>
            <a:spLocks noChangeShapeType="1"/>
          </p:cNvSpPr>
          <p:nvPr/>
        </p:nvSpPr>
        <p:spPr bwMode="auto">
          <a:xfrm>
            <a:off x="6096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Line 16">
            <a:extLst>
              <a:ext uri="{FF2B5EF4-FFF2-40B4-BE49-F238E27FC236}">
                <a16:creationId xmlns:a16="http://schemas.microsoft.com/office/drawing/2014/main" id="{38695308-AFCF-9E9F-8693-6051E8FA996F}"/>
              </a:ext>
            </a:extLst>
          </p:cNvPr>
          <p:cNvSpPr>
            <a:spLocks noChangeShapeType="1"/>
          </p:cNvSpPr>
          <p:nvPr/>
        </p:nvSpPr>
        <p:spPr bwMode="auto">
          <a:xfrm>
            <a:off x="660971" y="3581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Rectangle 17">
            <a:extLst>
              <a:ext uri="{FF2B5EF4-FFF2-40B4-BE49-F238E27FC236}">
                <a16:creationId xmlns:a16="http://schemas.microsoft.com/office/drawing/2014/main" id="{EB0A7F02-680E-4785-65E4-655B6FBF4F06}"/>
              </a:ext>
            </a:extLst>
          </p:cNvPr>
          <p:cNvSpPr>
            <a:spLocks noChangeArrowheads="1"/>
          </p:cNvSpPr>
          <p:nvPr/>
        </p:nvSpPr>
        <p:spPr bwMode="auto">
          <a:xfrm>
            <a:off x="647700" y="2424113"/>
            <a:ext cx="8077200" cy="107721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Times" panose="02020603050405020304" pitchFamily="18" charset="0"/>
                <a:cs typeface="Times" panose="02020603050405020304" pitchFamily="18" charset="0"/>
              </a:rPr>
              <a:t>An integer a </a:t>
            </a:r>
            <a:r>
              <a:rPr lang="en-US" altLang="en-US" sz="3200" i="0" dirty="0">
                <a:latin typeface="Times" panose="02020603050405020304" pitchFamily="18" charset="0"/>
                <a:cs typeface="Times" panose="02020603050405020304" pitchFamily="18" charset="0"/>
              </a:rPr>
              <a:t>has a multiplicative inverse modulo </a:t>
            </a:r>
            <a:r>
              <a:rPr lang="en-US" altLang="en-US" sz="3200" dirty="0">
                <a:latin typeface="Times" panose="02020603050405020304" pitchFamily="18" charset="0"/>
                <a:cs typeface="Times" panose="02020603050405020304" pitchFamily="18" charset="0"/>
              </a:rPr>
              <a:t>n </a:t>
            </a:r>
            <a:r>
              <a:rPr lang="en-US" altLang="en-US" sz="3200" i="0" dirty="0">
                <a:latin typeface="Times" panose="02020603050405020304" pitchFamily="18" charset="0"/>
                <a:cs typeface="Times" panose="02020603050405020304" pitchFamily="18" charset="0"/>
              </a:rPr>
              <a:t>if and only if </a:t>
            </a:r>
            <a:r>
              <a:rPr lang="en-US" altLang="en-US" sz="3200" dirty="0">
                <a:latin typeface="Times" panose="02020603050405020304" pitchFamily="18" charset="0"/>
                <a:cs typeface="Times" panose="02020603050405020304" pitchFamily="18" charset="0"/>
              </a:rPr>
              <a:t>a</a:t>
            </a:r>
            <a:r>
              <a:rPr lang="en-US" altLang="en-US" sz="3200" i="0" dirty="0">
                <a:latin typeface="Times" panose="02020603050405020304" pitchFamily="18" charset="0"/>
                <a:cs typeface="Times" panose="02020603050405020304" pitchFamily="18" charset="0"/>
              </a:rPr>
              <a:t> is coprime to</a:t>
            </a:r>
            <a:r>
              <a:rPr lang="en-US" altLang="en-US" sz="3200" dirty="0">
                <a:latin typeface="Times" panose="02020603050405020304" pitchFamily="18" charset="0"/>
                <a:cs typeface="Times" panose="02020603050405020304" pitchFamily="18" charset="0"/>
              </a:rPr>
              <a:t> n.</a:t>
            </a:r>
          </a:p>
        </p:txBody>
      </p:sp>
      <p:grpSp>
        <p:nvGrpSpPr>
          <p:cNvPr id="119822" name="Group 18">
            <a:extLst>
              <a:ext uri="{FF2B5EF4-FFF2-40B4-BE49-F238E27FC236}">
                <a16:creationId xmlns:a16="http://schemas.microsoft.com/office/drawing/2014/main" id="{109E0DAF-F577-DADF-4B5B-62BADE3F8432}"/>
              </a:ext>
            </a:extLst>
          </p:cNvPr>
          <p:cNvGrpSpPr>
            <a:grpSpLocks/>
          </p:cNvGrpSpPr>
          <p:nvPr/>
        </p:nvGrpSpPr>
        <p:grpSpPr bwMode="auto">
          <a:xfrm>
            <a:off x="655638" y="1752600"/>
            <a:ext cx="1143000" cy="566738"/>
            <a:chOff x="1200" y="1248"/>
            <a:chExt cx="720" cy="357"/>
          </a:xfrm>
        </p:grpSpPr>
        <p:pic>
          <p:nvPicPr>
            <p:cNvPr id="119823" name="Picture 19">
              <a:extLst>
                <a:ext uri="{FF2B5EF4-FFF2-40B4-BE49-F238E27FC236}">
                  <a16:creationId xmlns:a16="http://schemas.microsoft.com/office/drawing/2014/main" id="{3E221E77-1312-2B21-74EC-C67600DFA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4" name="Text Box 20">
              <a:extLst>
                <a:ext uri="{FF2B5EF4-FFF2-40B4-BE49-F238E27FC236}">
                  <a16:creationId xmlns:a16="http://schemas.microsoft.com/office/drawing/2014/main" id="{7675DAE4-A8BB-345C-FC01-9E58FAE9E3B0}"/>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dirty="0">
                  <a:solidFill>
                    <a:schemeClr val="hlink"/>
                  </a:solidFill>
                </a:rPr>
                <a:t>Note</a:t>
              </a:r>
            </a:p>
          </p:txBody>
        </p:sp>
      </p:grpSp>
    </p:spTree>
    <p:extLst>
      <p:ext uri="{BB962C8B-B14F-4D97-AF65-F5344CB8AC3E}">
        <p14:creationId xmlns:p14="http://schemas.microsoft.com/office/powerpoint/2010/main" val="1564548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00B6DC44-9ABD-C08C-4374-F7F9EA14D37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43DB262-788F-4259-9D69-FA7507C9B28D}" type="slidenum">
              <a:rPr lang="en-US" altLang="en-US" i="0" smtClean="0">
                <a:latin typeface="Arial" panose="020B0604020202020204" pitchFamily="34" charset="0"/>
              </a:rPr>
              <a:pPr/>
              <a:t>54</a:t>
            </a:fld>
            <a:endParaRPr lang="en-US" altLang="en-US" i="0">
              <a:latin typeface="Arial" panose="020B0604020202020204" pitchFamily="34" charset="0"/>
            </a:endParaRPr>
          </a:p>
        </p:txBody>
      </p:sp>
      <p:sp>
        <p:nvSpPr>
          <p:cNvPr id="119811" name="Rectangle 2">
            <a:extLst>
              <a:ext uri="{FF2B5EF4-FFF2-40B4-BE49-F238E27FC236}">
                <a16:creationId xmlns:a16="http://schemas.microsoft.com/office/drawing/2014/main" id="{39DADF4C-363B-058F-D85F-56C746BA573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2" name="Rectangle 3">
            <a:extLst>
              <a:ext uri="{FF2B5EF4-FFF2-40B4-BE49-F238E27FC236}">
                <a16:creationId xmlns:a16="http://schemas.microsoft.com/office/drawing/2014/main" id="{C94FFF97-BDAF-3678-1C33-EB7582ACABB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3" name="Rectangle 4">
            <a:extLst>
              <a:ext uri="{FF2B5EF4-FFF2-40B4-BE49-F238E27FC236}">
                <a16:creationId xmlns:a16="http://schemas.microsoft.com/office/drawing/2014/main" id="{C497B065-D568-4622-F60C-355157145514}"/>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4" name="Rectangle 5">
            <a:extLst>
              <a:ext uri="{FF2B5EF4-FFF2-40B4-BE49-F238E27FC236}">
                <a16:creationId xmlns:a16="http://schemas.microsoft.com/office/drawing/2014/main" id="{824FA528-E85B-0CB9-FB8F-2F848F250A3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5" name="Rectangle 6">
            <a:extLst>
              <a:ext uri="{FF2B5EF4-FFF2-40B4-BE49-F238E27FC236}">
                <a16:creationId xmlns:a16="http://schemas.microsoft.com/office/drawing/2014/main" id="{D9EFB5B0-5363-BFC1-5AC7-34E4E9AE0DE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6" name="Rectangle 7">
            <a:extLst>
              <a:ext uri="{FF2B5EF4-FFF2-40B4-BE49-F238E27FC236}">
                <a16:creationId xmlns:a16="http://schemas.microsoft.com/office/drawing/2014/main" id="{C19659A2-5491-6C6C-4534-954BB69866D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7" name="Rectangle 8">
            <a:extLst>
              <a:ext uri="{FF2B5EF4-FFF2-40B4-BE49-F238E27FC236}">
                <a16:creationId xmlns:a16="http://schemas.microsoft.com/office/drawing/2014/main" id="{7E114902-BF1C-424C-AADA-3B2C0DA123C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19818" name="Text Box 9">
            <a:extLst>
              <a:ext uri="{FF2B5EF4-FFF2-40B4-BE49-F238E27FC236}">
                <a16:creationId xmlns:a16="http://schemas.microsoft.com/office/drawing/2014/main" id="{5B0C6A1C-7892-FBD4-6170-A4F9FE3CF39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19819" name="Line 15">
            <a:extLst>
              <a:ext uri="{FF2B5EF4-FFF2-40B4-BE49-F238E27FC236}">
                <a16:creationId xmlns:a16="http://schemas.microsoft.com/office/drawing/2014/main" id="{5EAFE14E-BEA2-34AD-2569-4BD4F2ED01EE}"/>
              </a:ext>
            </a:extLst>
          </p:cNvPr>
          <p:cNvSpPr>
            <a:spLocks noChangeShapeType="1"/>
          </p:cNvSpPr>
          <p:nvPr/>
        </p:nvSpPr>
        <p:spPr bwMode="auto">
          <a:xfrm>
            <a:off x="6096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0" name="Line 16">
            <a:extLst>
              <a:ext uri="{FF2B5EF4-FFF2-40B4-BE49-F238E27FC236}">
                <a16:creationId xmlns:a16="http://schemas.microsoft.com/office/drawing/2014/main" id="{38695308-AFCF-9E9F-8693-6051E8FA996F}"/>
              </a:ext>
            </a:extLst>
          </p:cNvPr>
          <p:cNvSpPr>
            <a:spLocks noChangeShapeType="1"/>
          </p:cNvSpPr>
          <p:nvPr/>
        </p:nvSpPr>
        <p:spPr bwMode="auto">
          <a:xfrm>
            <a:off x="609600" y="4572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Rectangle 17">
            <a:extLst>
              <a:ext uri="{FF2B5EF4-FFF2-40B4-BE49-F238E27FC236}">
                <a16:creationId xmlns:a16="http://schemas.microsoft.com/office/drawing/2014/main" id="{EB0A7F02-680E-4785-65E4-655B6FBF4F06}"/>
              </a:ext>
            </a:extLst>
          </p:cNvPr>
          <p:cNvSpPr>
            <a:spLocks noChangeArrowheads="1"/>
          </p:cNvSpPr>
          <p:nvPr/>
        </p:nvSpPr>
        <p:spPr bwMode="auto">
          <a:xfrm>
            <a:off x="647700" y="2424113"/>
            <a:ext cx="8077200" cy="206210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dirty="0">
                <a:latin typeface="Arial" panose="020B0604020202020204" pitchFamily="34" charset="0"/>
              </a:rPr>
              <a:t>The extended Euclidean algorithm finds the multiplicative inverses of b in Z</a:t>
            </a:r>
            <a:r>
              <a:rPr lang="en-US" altLang="en-US" sz="3200" baseline="-18000" dirty="0">
                <a:latin typeface="Arial" panose="020B0604020202020204" pitchFamily="34" charset="0"/>
              </a:rPr>
              <a:t>n</a:t>
            </a:r>
            <a:r>
              <a:rPr lang="en-US" altLang="en-US" sz="3200" dirty="0">
                <a:latin typeface="Arial" panose="020B0604020202020204" pitchFamily="34" charset="0"/>
              </a:rPr>
              <a:t> when n and b are given and </a:t>
            </a:r>
          </a:p>
          <a:p>
            <a:pPr algn="ctr"/>
            <a:r>
              <a:rPr lang="en-US" altLang="en-US" sz="3200" dirty="0" err="1">
                <a:latin typeface="Arial" panose="020B0604020202020204" pitchFamily="34" charset="0"/>
              </a:rPr>
              <a:t>gcd</a:t>
            </a:r>
            <a:r>
              <a:rPr lang="en-US" altLang="en-US" sz="3200" dirty="0">
                <a:latin typeface="Arial" panose="020B0604020202020204" pitchFamily="34" charset="0"/>
              </a:rPr>
              <a:t> (n, b) = 1.</a:t>
            </a:r>
          </a:p>
        </p:txBody>
      </p:sp>
      <p:grpSp>
        <p:nvGrpSpPr>
          <p:cNvPr id="119822" name="Group 18">
            <a:extLst>
              <a:ext uri="{FF2B5EF4-FFF2-40B4-BE49-F238E27FC236}">
                <a16:creationId xmlns:a16="http://schemas.microsoft.com/office/drawing/2014/main" id="{109E0DAF-F577-DADF-4B5B-62BADE3F8432}"/>
              </a:ext>
            </a:extLst>
          </p:cNvPr>
          <p:cNvGrpSpPr>
            <a:grpSpLocks/>
          </p:cNvGrpSpPr>
          <p:nvPr/>
        </p:nvGrpSpPr>
        <p:grpSpPr bwMode="auto">
          <a:xfrm>
            <a:off x="655638" y="1752600"/>
            <a:ext cx="1143000" cy="566738"/>
            <a:chOff x="1200" y="1248"/>
            <a:chExt cx="720" cy="357"/>
          </a:xfrm>
        </p:grpSpPr>
        <p:pic>
          <p:nvPicPr>
            <p:cNvPr id="119823" name="Picture 19">
              <a:extLst>
                <a:ext uri="{FF2B5EF4-FFF2-40B4-BE49-F238E27FC236}">
                  <a16:creationId xmlns:a16="http://schemas.microsoft.com/office/drawing/2014/main" id="{3E221E77-1312-2B21-74EC-C67600DFA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4" name="Text Box 20">
              <a:extLst>
                <a:ext uri="{FF2B5EF4-FFF2-40B4-BE49-F238E27FC236}">
                  <a16:creationId xmlns:a16="http://schemas.microsoft.com/office/drawing/2014/main" id="{7675DAE4-A8BB-345C-FC01-9E58FAE9E3B0}"/>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
        <p:nvSpPr>
          <p:cNvPr id="3" name="TextBox 2">
            <a:extLst>
              <a:ext uri="{FF2B5EF4-FFF2-40B4-BE49-F238E27FC236}">
                <a16:creationId xmlns:a16="http://schemas.microsoft.com/office/drawing/2014/main" id="{29CA7DEE-791A-A274-8416-74C5377DF7F4}"/>
              </a:ext>
            </a:extLst>
          </p:cNvPr>
          <p:cNvSpPr txBox="1"/>
          <p:nvPr/>
        </p:nvSpPr>
        <p:spPr>
          <a:xfrm>
            <a:off x="584076" y="4846617"/>
            <a:ext cx="4577136" cy="369332"/>
          </a:xfrm>
          <a:prstGeom prst="rect">
            <a:avLst/>
          </a:prstGeom>
          <a:noFill/>
        </p:spPr>
        <p:txBody>
          <a:bodyPr wrap="square">
            <a:spAutoFit/>
          </a:bodyPr>
          <a:lstStyle/>
          <a:p>
            <a:r>
              <a:rPr lang="en-US" altLang="en-US" sz="1800" dirty="0">
                <a:latin typeface="Arial" panose="020B0604020202020204" pitchFamily="34" charset="0"/>
              </a:rPr>
              <a:t>How?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1">
            <a:extLst>
              <a:ext uri="{FF2B5EF4-FFF2-40B4-BE49-F238E27FC236}">
                <a16:creationId xmlns:a16="http://schemas.microsoft.com/office/drawing/2014/main" id="{53EC59A3-59DB-AEA4-8CA4-55AEEC8BAA7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C667DCC-8CEA-4C35-8C83-D5214782442F}" type="slidenum">
              <a:rPr lang="en-US" altLang="en-US" i="0" smtClean="0">
                <a:latin typeface="Arial" panose="020B0604020202020204" pitchFamily="34" charset="0"/>
              </a:rPr>
              <a:pPr/>
              <a:t>55</a:t>
            </a:fld>
            <a:endParaRPr lang="en-US" altLang="en-US" i="0">
              <a:latin typeface="Arial" panose="020B0604020202020204" pitchFamily="34" charset="0"/>
            </a:endParaRPr>
          </a:p>
        </p:txBody>
      </p:sp>
      <p:sp>
        <p:nvSpPr>
          <p:cNvPr id="121859" name="Rectangle 3">
            <a:extLst>
              <a:ext uri="{FF2B5EF4-FFF2-40B4-BE49-F238E27FC236}">
                <a16:creationId xmlns:a16="http://schemas.microsoft.com/office/drawing/2014/main" id="{5B70E647-2A88-4673-8CA9-0B688C8D6B9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0" name="Rectangle 4">
            <a:extLst>
              <a:ext uri="{FF2B5EF4-FFF2-40B4-BE49-F238E27FC236}">
                <a16:creationId xmlns:a16="http://schemas.microsoft.com/office/drawing/2014/main" id="{45B76461-AA68-0E89-9D20-816CD630A10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1" name="Rectangle 5">
            <a:extLst>
              <a:ext uri="{FF2B5EF4-FFF2-40B4-BE49-F238E27FC236}">
                <a16:creationId xmlns:a16="http://schemas.microsoft.com/office/drawing/2014/main" id="{D9F979CE-9949-7B29-4FB5-23323E547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2" name="Rectangle 6">
            <a:extLst>
              <a:ext uri="{FF2B5EF4-FFF2-40B4-BE49-F238E27FC236}">
                <a16:creationId xmlns:a16="http://schemas.microsoft.com/office/drawing/2014/main" id="{09247FD3-9A21-04BA-E513-2F607077894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3" name="Rectangle 7">
            <a:extLst>
              <a:ext uri="{FF2B5EF4-FFF2-40B4-BE49-F238E27FC236}">
                <a16:creationId xmlns:a16="http://schemas.microsoft.com/office/drawing/2014/main" id="{F3D103B9-BD48-386B-67C8-2D21FE2253C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4" name="Rectangle 8">
            <a:extLst>
              <a:ext uri="{FF2B5EF4-FFF2-40B4-BE49-F238E27FC236}">
                <a16:creationId xmlns:a16="http://schemas.microsoft.com/office/drawing/2014/main" id="{09DAB003-B814-6421-7489-8A08DC25898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5" name="Rectangle 9">
            <a:extLst>
              <a:ext uri="{FF2B5EF4-FFF2-40B4-BE49-F238E27FC236}">
                <a16:creationId xmlns:a16="http://schemas.microsoft.com/office/drawing/2014/main" id="{943CFDCC-CB53-9FC4-0E30-BBC81713DE3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6" name="Text Box 10">
            <a:extLst>
              <a:ext uri="{FF2B5EF4-FFF2-40B4-BE49-F238E27FC236}">
                <a16:creationId xmlns:a16="http://schemas.microsoft.com/office/drawing/2014/main" id="{B37C8E2D-0DB3-596B-1438-BE49B8AF55A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21868" name="Text Box 16">
            <a:extLst>
              <a:ext uri="{FF2B5EF4-FFF2-40B4-BE49-F238E27FC236}">
                <a16:creationId xmlns:a16="http://schemas.microsoft.com/office/drawing/2014/main" id="{305F868E-C362-7437-B471-62AF0523E12E}"/>
              </a:ext>
            </a:extLst>
          </p:cNvPr>
          <p:cNvSpPr txBox="1">
            <a:spLocks noChangeArrowheads="1"/>
          </p:cNvSpPr>
          <p:nvPr/>
        </p:nvSpPr>
        <p:spPr bwMode="auto">
          <a:xfrm>
            <a:off x="990600" y="533400"/>
            <a:ext cx="597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2.15  </a:t>
            </a:r>
            <a:r>
              <a:rPr lang="en-US" altLang="en-US" sz="2000"/>
              <a:t>Using extended Euclidean algorithm to </a:t>
            </a:r>
            <a:br>
              <a:rPr lang="en-US" altLang="en-US" sz="2000"/>
            </a:br>
            <a:r>
              <a:rPr lang="en-US" altLang="en-US" sz="2000"/>
              <a:t>                          find multiplicative inverse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9B3B38FE-374A-1D01-2A01-5381AB89C41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809804A-B6EE-477D-BFA3-CC38A5E6763B}" type="slidenum">
              <a:rPr lang="en-US" altLang="en-US" i="0" smtClean="0">
                <a:latin typeface="Arial" panose="020B0604020202020204" pitchFamily="34" charset="0"/>
              </a:rPr>
              <a:pPr/>
              <a:t>56</a:t>
            </a:fld>
            <a:endParaRPr lang="en-US" altLang="en-US" i="0">
              <a:latin typeface="Arial" panose="020B0604020202020204" pitchFamily="34" charset="0"/>
            </a:endParaRPr>
          </a:p>
        </p:txBody>
      </p:sp>
      <p:sp>
        <p:nvSpPr>
          <p:cNvPr id="123907" name="Text Box 2">
            <a:extLst>
              <a:ext uri="{FF2B5EF4-FFF2-40B4-BE49-F238E27FC236}">
                <a16:creationId xmlns:a16="http://schemas.microsoft.com/office/drawing/2014/main" id="{B6832DCD-EDDC-4D15-2075-C62E9F40AE4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2.25</a:t>
            </a:r>
            <a:endParaRPr lang="en-US" altLang="en-US" sz="2000">
              <a:solidFill>
                <a:schemeClr val="bg1"/>
              </a:solidFill>
            </a:endParaRPr>
          </a:p>
        </p:txBody>
      </p:sp>
      <p:sp>
        <p:nvSpPr>
          <p:cNvPr id="123908" name="Rectangle 3">
            <a:extLst>
              <a:ext uri="{FF2B5EF4-FFF2-40B4-BE49-F238E27FC236}">
                <a16:creationId xmlns:a16="http://schemas.microsoft.com/office/drawing/2014/main" id="{5962EF1C-9657-0FF4-9ED5-D2BFD819F18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09" name="Rectangle 4">
            <a:extLst>
              <a:ext uri="{FF2B5EF4-FFF2-40B4-BE49-F238E27FC236}">
                <a16:creationId xmlns:a16="http://schemas.microsoft.com/office/drawing/2014/main" id="{1D209544-A552-7989-D159-E74DE53905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0" name="Rectangle 5">
            <a:extLst>
              <a:ext uri="{FF2B5EF4-FFF2-40B4-BE49-F238E27FC236}">
                <a16:creationId xmlns:a16="http://schemas.microsoft.com/office/drawing/2014/main" id="{F32362AC-5CF2-34D1-56BA-2C194121B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1" name="Rectangle 6">
            <a:extLst>
              <a:ext uri="{FF2B5EF4-FFF2-40B4-BE49-F238E27FC236}">
                <a16:creationId xmlns:a16="http://schemas.microsoft.com/office/drawing/2014/main" id="{11FD2035-8292-8A4F-A4DA-8BFEC76844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2" name="Rectangle 7">
            <a:extLst>
              <a:ext uri="{FF2B5EF4-FFF2-40B4-BE49-F238E27FC236}">
                <a16:creationId xmlns:a16="http://schemas.microsoft.com/office/drawing/2014/main" id="{51C1520B-D474-FC8C-4C08-7C231E17100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3" name="Rectangle 8">
            <a:extLst>
              <a:ext uri="{FF2B5EF4-FFF2-40B4-BE49-F238E27FC236}">
                <a16:creationId xmlns:a16="http://schemas.microsoft.com/office/drawing/2014/main" id="{1931D713-21D5-82C8-82D3-B80D1B741D3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4" name="Rectangle 9">
            <a:extLst>
              <a:ext uri="{FF2B5EF4-FFF2-40B4-BE49-F238E27FC236}">
                <a16:creationId xmlns:a16="http://schemas.microsoft.com/office/drawing/2014/main" id="{A44410EB-FAEF-E8CA-4B49-F5E4D12FB10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5" name="Text Box 10">
            <a:extLst>
              <a:ext uri="{FF2B5EF4-FFF2-40B4-BE49-F238E27FC236}">
                <a16:creationId xmlns:a16="http://schemas.microsoft.com/office/drawing/2014/main" id="{25E13645-8C9A-881A-DA20-967F0D310EC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6907" name="Rectangle 11">
            <a:extLst>
              <a:ext uri="{FF2B5EF4-FFF2-40B4-BE49-F238E27FC236}">
                <a16:creationId xmlns:a16="http://schemas.microsoft.com/office/drawing/2014/main" id="{79790C2A-2F07-CEA6-EA98-AF4D6F59D9AB}"/>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11 in Z</a:t>
            </a:r>
            <a:r>
              <a:rPr lang="en-US" altLang="en-US" sz="2400" i="0" baseline="-20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76908" name="Rectangle 12">
            <a:extLst>
              <a:ext uri="{FF2B5EF4-FFF2-40B4-BE49-F238E27FC236}">
                <a16:creationId xmlns:a16="http://schemas.microsoft.com/office/drawing/2014/main" id="{94087C6B-3DE4-48A0-B89A-BFAFA2F1A159}"/>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1">
            <a:extLst>
              <a:ext uri="{FF2B5EF4-FFF2-40B4-BE49-F238E27FC236}">
                <a16:creationId xmlns:a16="http://schemas.microsoft.com/office/drawing/2014/main" id="{53EC59A3-59DB-AEA4-8CA4-55AEEC8BAA7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C667DCC-8CEA-4C35-8C83-D5214782442F}" type="slidenum">
              <a:rPr lang="en-US" altLang="en-US" i="0" smtClean="0">
                <a:latin typeface="Arial" panose="020B0604020202020204" pitchFamily="34" charset="0"/>
              </a:rPr>
              <a:pPr/>
              <a:t>57</a:t>
            </a:fld>
            <a:endParaRPr lang="en-US" altLang="en-US" i="0">
              <a:latin typeface="Arial" panose="020B0604020202020204" pitchFamily="34" charset="0"/>
            </a:endParaRPr>
          </a:p>
        </p:txBody>
      </p:sp>
      <p:sp>
        <p:nvSpPr>
          <p:cNvPr id="121859" name="Rectangle 3">
            <a:extLst>
              <a:ext uri="{FF2B5EF4-FFF2-40B4-BE49-F238E27FC236}">
                <a16:creationId xmlns:a16="http://schemas.microsoft.com/office/drawing/2014/main" id="{5B70E647-2A88-4673-8CA9-0B688C8D6B9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0" name="Rectangle 4">
            <a:extLst>
              <a:ext uri="{FF2B5EF4-FFF2-40B4-BE49-F238E27FC236}">
                <a16:creationId xmlns:a16="http://schemas.microsoft.com/office/drawing/2014/main" id="{45B76461-AA68-0E89-9D20-816CD630A10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1" name="Rectangle 5">
            <a:extLst>
              <a:ext uri="{FF2B5EF4-FFF2-40B4-BE49-F238E27FC236}">
                <a16:creationId xmlns:a16="http://schemas.microsoft.com/office/drawing/2014/main" id="{D9F979CE-9949-7B29-4FB5-23323E547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2" name="Rectangle 6">
            <a:extLst>
              <a:ext uri="{FF2B5EF4-FFF2-40B4-BE49-F238E27FC236}">
                <a16:creationId xmlns:a16="http://schemas.microsoft.com/office/drawing/2014/main" id="{09247FD3-9A21-04BA-E513-2F607077894E}"/>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3" name="Rectangle 7">
            <a:extLst>
              <a:ext uri="{FF2B5EF4-FFF2-40B4-BE49-F238E27FC236}">
                <a16:creationId xmlns:a16="http://schemas.microsoft.com/office/drawing/2014/main" id="{F3D103B9-BD48-386B-67C8-2D21FE2253C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4" name="Rectangle 8">
            <a:extLst>
              <a:ext uri="{FF2B5EF4-FFF2-40B4-BE49-F238E27FC236}">
                <a16:creationId xmlns:a16="http://schemas.microsoft.com/office/drawing/2014/main" id="{09DAB003-B814-6421-7489-8A08DC25898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5" name="Rectangle 9">
            <a:extLst>
              <a:ext uri="{FF2B5EF4-FFF2-40B4-BE49-F238E27FC236}">
                <a16:creationId xmlns:a16="http://schemas.microsoft.com/office/drawing/2014/main" id="{943CFDCC-CB53-9FC4-0E30-BBC81713DE3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1866" name="Text Box 10">
            <a:extLst>
              <a:ext uri="{FF2B5EF4-FFF2-40B4-BE49-F238E27FC236}">
                <a16:creationId xmlns:a16="http://schemas.microsoft.com/office/drawing/2014/main" id="{B37C8E2D-0DB3-596B-1438-BE49B8AF55A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121868" name="Text Box 16">
            <a:extLst>
              <a:ext uri="{FF2B5EF4-FFF2-40B4-BE49-F238E27FC236}">
                <a16:creationId xmlns:a16="http://schemas.microsoft.com/office/drawing/2014/main" id="{305F868E-C362-7437-B471-62AF0523E12E}"/>
              </a:ext>
            </a:extLst>
          </p:cNvPr>
          <p:cNvSpPr txBox="1">
            <a:spLocks noChangeArrowheads="1"/>
          </p:cNvSpPr>
          <p:nvPr/>
        </p:nvSpPr>
        <p:spPr bwMode="auto">
          <a:xfrm>
            <a:off x="990600" y="533400"/>
            <a:ext cx="597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2.15  </a:t>
            </a:r>
            <a:r>
              <a:rPr lang="en-US" altLang="en-US" sz="2000"/>
              <a:t>Using extended Euclidean algorithm to </a:t>
            </a:r>
            <a:br>
              <a:rPr lang="en-US" altLang="en-US" sz="2000"/>
            </a:br>
            <a:r>
              <a:rPr lang="en-US" altLang="en-US" sz="2000"/>
              <a:t>                          find multiplicative inverse</a:t>
            </a:r>
          </a:p>
        </p:txBody>
      </p:sp>
      <p:pic>
        <p:nvPicPr>
          <p:cNvPr id="3" name="Picture 2" descr="A diagram of a algorithm&#10;&#10;AI-generated content may be incorrect.">
            <a:extLst>
              <a:ext uri="{FF2B5EF4-FFF2-40B4-BE49-F238E27FC236}">
                <a16:creationId xmlns:a16="http://schemas.microsoft.com/office/drawing/2014/main" id="{A785EB98-C205-B6F2-69E7-14EB702F9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1441450"/>
            <a:ext cx="7772400" cy="394288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9B3B38FE-374A-1D01-2A01-5381AB89C41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809804A-B6EE-477D-BFA3-CC38A5E6763B}" type="slidenum">
              <a:rPr lang="en-US" altLang="en-US" i="0" smtClean="0">
                <a:latin typeface="Arial" panose="020B0604020202020204" pitchFamily="34" charset="0"/>
              </a:rPr>
              <a:pPr/>
              <a:t>58</a:t>
            </a:fld>
            <a:endParaRPr lang="en-US" altLang="en-US" i="0">
              <a:latin typeface="Arial" panose="020B0604020202020204" pitchFamily="34" charset="0"/>
            </a:endParaRPr>
          </a:p>
        </p:txBody>
      </p:sp>
      <p:sp>
        <p:nvSpPr>
          <p:cNvPr id="123907" name="Text Box 2">
            <a:extLst>
              <a:ext uri="{FF2B5EF4-FFF2-40B4-BE49-F238E27FC236}">
                <a16:creationId xmlns:a16="http://schemas.microsoft.com/office/drawing/2014/main" id="{B6832DCD-EDDC-4D15-2075-C62E9F40AE4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2.25</a:t>
            </a:r>
            <a:endParaRPr lang="en-US" altLang="en-US" sz="2000">
              <a:solidFill>
                <a:schemeClr val="bg1"/>
              </a:solidFill>
            </a:endParaRPr>
          </a:p>
        </p:txBody>
      </p:sp>
      <p:sp>
        <p:nvSpPr>
          <p:cNvPr id="123908" name="Rectangle 3">
            <a:extLst>
              <a:ext uri="{FF2B5EF4-FFF2-40B4-BE49-F238E27FC236}">
                <a16:creationId xmlns:a16="http://schemas.microsoft.com/office/drawing/2014/main" id="{5962EF1C-9657-0FF4-9ED5-D2BFD819F181}"/>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09" name="Rectangle 4">
            <a:extLst>
              <a:ext uri="{FF2B5EF4-FFF2-40B4-BE49-F238E27FC236}">
                <a16:creationId xmlns:a16="http://schemas.microsoft.com/office/drawing/2014/main" id="{1D209544-A552-7989-D159-E74DE539051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0" name="Rectangle 5">
            <a:extLst>
              <a:ext uri="{FF2B5EF4-FFF2-40B4-BE49-F238E27FC236}">
                <a16:creationId xmlns:a16="http://schemas.microsoft.com/office/drawing/2014/main" id="{F32362AC-5CF2-34D1-56BA-2C194121BAC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1" name="Rectangle 6">
            <a:extLst>
              <a:ext uri="{FF2B5EF4-FFF2-40B4-BE49-F238E27FC236}">
                <a16:creationId xmlns:a16="http://schemas.microsoft.com/office/drawing/2014/main" id="{11FD2035-8292-8A4F-A4DA-8BFEC76844A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2" name="Rectangle 7">
            <a:extLst>
              <a:ext uri="{FF2B5EF4-FFF2-40B4-BE49-F238E27FC236}">
                <a16:creationId xmlns:a16="http://schemas.microsoft.com/office/drawing/2014/main" id="{51C1520B-D474-FC8C-4C08-7C231E17100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3" name="Rectangle 8">
            <a:extLst>
              <a:ext uri="{FF2B5EF4-FFF2-40B4-BE49-F238E27FC236}">
                <a16:creationId xmlns:a16="http://schemas.microsoft.com/office/drawing/2014/main" id="{1931D713-21D5-82C8-82D3-B80D1B741D3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4" name="Rectangle 9">
            <a:extLst>
              <a:ext uri="{FF2B5EF4-FFF2-40B4-BE49-F238E27FC236}">
                <a16:creationId xmlns:a16="http://schemas.microsoft.com/office/drawing/2014/main" id="{A44410EB-FAEF-E8CA-4B49-F5E4D12FB10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3915" name="Text Box 10">
            <a:extLst>
              <a:ext uri="{FF2B5EF4-FFF2-40B4-BE49-F238E27FC236}">
                <a16:creationId xmlns:a16="http://schemas.microsoft.com/office/drawing/2014/main" id="{25E13645-8C9A-881A-DA20-967F0D310ECE}"/>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6907" name="Rectangle 11">
            <a:extLst>
              <a:ext uri="{FF2B5EF4-FFF2-40B4-BE49-F238E27FC236}">
                <a16:creationId xmlns:a16="http://schemas.microsoft.com/office/drawing/2014/main" id="{79790C2A-2F07-CEA6-EA98-AF4D6F59D9AB}"/>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11 in Z</a:t>
            </a:r>
            <a:r>
              <a:rPr lang="en-US" altLang="en-US" sz="2400" i="0" baseline="-20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76908" name="Rectangle 12">
            <a:extLst>
              <a:ext uri="{FF2B5EF4-FFF2-40B4-BE49-F238E27FC236}">
                <a16:creationId xmlns:a16="http://schemas.microsoft.com/office/drawing/2014/main" id="{94087C6B-3DE4-48A0-B89A-BFAFA2F1A159}"/>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pic>
        <p:nvPicPr>
          <p:cNvPr id="3" name="Picture 2" descr="A table with numbers and symbols&#10;&#10;AI-generated content may be incorrect.">
            <a:extLst>
              <a:ext uri="{FF2B5EF4-FFF2-40B4-BE49-F238E27FC236}">
                <a16:creationId xmlns:a16="http://schemas.microsoft.com/office/drawing/2014/main" id="{9E163725-B29D-9E04-1216-5B4CB4487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13" y="2540000"/>
            <a:ext cx="6908800" cy="33782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1">
            <a:extLst>
              <a:ext uri="{FF2B5EF4-FFF2-40B4-BE49-F238E27FC236}">
                <a16:creationId xmlns:a16="http://schemas.microsoft.com/office/drawing/2014/main" id="{097CDD4A-BE88-A196-F5B2-A3446236219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A1CF642F-67E8-48A3-8111-A0637D0B3503}" type="slidenum">
              <a:rPr lang="en-US" altLang="en-US" i="0" smtClean="0">
                <a:latin typeface="Arial" panose="020B0604020202020204" pitchFamily="34" charset="0"/>
              </a:rPr>
              <a:pPr/>
              <a:t>59</a:t>
            </a:fld>
            <a:endParaRPr lang="en-US" altLang="en-US" i="0">
              <a:latin typeface="Arial" panose="020B0604020202020204" pitchFamily="34" charset="0"/>
            </a:endParaRPr>
          </a:p>
        </p:txBody>
      </p:sp>
      <p:sp>
        <p:nvSpPr>
          <p:cNvPr id="125955" name="Text Box 2">
            <a:extLst>
              <a:ext uri="{FF2B5EF4-FFF2-40B4-BE49-F238E27FC236}">
                <a16:creationId xmlns:a16="http://schemas.microsoft.com/office/drawing/2014/main" id="{FC15A520-603F-1C43-17ED-FFC7956A25A1}"/>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2.26</a:t>
            </a:r>
            <a:endParaRPr lang="en-US" altLang="en-US" sz="2000">
              <a:solidFill>
                <a:schemeClr val="bg1"/>
              </a:solidFill>
            </a:endParaRPr>
          </a:p>
        </p:txBody>
      </p:sp>
      <p:sp>
        <p:nvSpPr>
          <p:cNvPr id="125956" name="Rectangle 3">
            <a:extLst>
              <a:ext uri="{FF2B5EF4-FFF2-40B4-BE49-F238E27FC236}">
                <a16:creationId xmlns:a16="http://schemas.microsoft.com/office/drawing/2014/main" id="{CD5C13D1-166E-9360-4741-1673517083A0}"/>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7" name="Rectangle 4">
            <a:extLst>
              <a:ext uri="{FF2B5EF4-FFF2-40B4-BE49-F238E27FC236}">
                <a16:creationId xmlns:a16="http://schemas.microsoft.com/office/drawing/2014/main" id="{079B48E8-0788-DC49-7357-BC0ADFD21C1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8" name="Rectangle 5">
            <a:extLst>
              <a:ext uri="{FF2B5EF4-FFF2-40B4-BE49-F238E27FC236}">
                <a16:creationId xmlns:a16="http://schemas.microsoft.com/office/drawing/2014/main" id="{C129C28E-8280-EB20-8CBB-19395D597B6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59" name="Rectangle 6">
            <a:extLst>
              <a:ext uri="{FF2B5EF4-FFF2-40B4-BE49-F238E27FC236}">
                <a16:creationId xmlns:a16="http://schemas.microsoft.com/office/drawing/2014/main" id="{5E275B25-6828-B5C3-BC78-A2BD855D684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0" name="Rectangle 7">
            <a:extLst>
              <a:ext uri="{FF2B5EF4-FFF2-40B4-BE49-F238E27FC236}">
                <a16:creationId xmlns:a16="http://schemas.microsoft.com/office/drawing/2014/main" id="{202440E5-72E1-3CE5-7283-A86CA2F9FE2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1" name="Rectangle 8">
            <a:extLst>
              <a:ext uri="{FF2B5EF4-FFF2-40B4-BE49-F238E27FC236}">
                <a16:creationId xmlns:a16="http://schemas.microsoft.com/office/drawing/2014/main" id="{9204EA7C-DE99-478C-B98E-EBFA2C8D663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2" name="Rectangle 9">
            <a:extLst>
              <a:ext uri="{FF2B5EF4-FFF2-40B4-BE49-F238E27FC236}">
                <a16:creationId xmlns:a16="http://schemas.microsoft.com/office/drawing/2014/main" id="{776C2205-279E-C44B-DE96-BA86F911D0B0}"/>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5963" name="Text Box 10">
            <a:extLst>
              <a:ext uri="{FF2B5EF4-FFF2-40B4-BE49-F238E27FC236}">
                <a16:creationId xmlns:a16="http://schemas.microsoft.com/office/drawing/2014/main" id="{FE549080-1C65-BD91-2DD8-462CD01C5D7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78955" name="Rectangle 11">
            <a:extLst>
              <a:ext uri="{FF2B5EF4-FFF2-40B4-BE49-F238E27FC236}">
                <a16:creationId xmlns:a16="http://schemas.microsoft.com/office/drawing/2014/main" id="{B601F3AF-D8C8-CCD0-1961-04DA6E389B68}"/>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multiplicative inverse of 23 in Z</a:t>
            </a:r>
            <a:r>
              <a:rPr lang="en-US" altLang="en-US" sz="2400" i="0" baseline="-18000">
                <a:effectLst>
                  <a:outerShdw blurRad="38100" dist="38100" dir="2700000" algn="tl">
                    <a:srgbClr val="C0C0C0"/>
                  </a:outerShdw>
                </a:effectLst>
              </a:rPr>
              <a:t>100</a:t>
            </a:r>
            <a:r>
              <a:rPr lang="en-US" altLang="en-US" sz="2400" i="0">
                <a:effectLst>
                  <a:outerShdw blurRad="38100" dist="38100" dir="2700000" algn="tl">
                    <a:srgbClr val="C0C0C0"/>
                  </a:outerShdw>
                </a:effectLst>
              </a:rPr>
              <a:t>.</a:t>
            </a:r>
          </a:p>
        </p:txBody>
      </p:sp>
      <p:sp>
        <p:nvSpPr>
          <p:cNvPr id="978956" name="Rectangle 12">
            <a:extLst>
              <a:ext uri="{FF2B5EF4-FFF2-40B4-BE49-F238E27FC236}">
                <a16:creationId xmlns:a16="http://schemas.microsoft.com/office/drawing/2014/main" id="{336F6DAB-6020-8A4C-1EAB-18A6BF3931F2}"/>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380A829B-CF22-6410-5DA3-36D3787B7FB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BB0975B6-A8DD-42F1-8875-EF1D2E6CB374}" type="slidenum">
              <a:rPr lang="en-US" altLang="en-US" i="0" smtClean="0">
                <a:latin typeface="Arial" panose="020B0604020202020204" pitchFamily="34" charset="0"/>
              </a:rPr>
              <a:pPr/>
              <a:t>6</a:t>
            </a:fld>
            <a:endParaRPr lang="en-US" altLang="en-US" i="0">
              <a:latin typeface="Arial" panose="020B0604020202020204" pitchFamily="34" charset="0"/>
            </a:endParaRPr>
          </a:p>
        </p:txBody>
      </p:sp>
      <p:sp>
        <p:nvSpPr>
          <p:cNvPr id="17411" name="Rectangle 2">
            <a:extLst>
              <a:ext uri="{FF2B5EF4-FFF2-40B4-BE49-F238E27FC236}">
                <a16:creationId xmlns:a16="http://schemas.microsoft.com/office/drawing/2014/main" id="{1E0B5B4E-9BE6-FF59-676E-D0BC747FCF88}"/>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2" name="Rectangle 3">
            <a:extLst>
              <a:ext uri="{FF2B5EF4-FFF2-40B4-BE49-F238E27FC236}">
                <a16:creationId xmlns:a16="http://schemas.microsoft.com/office/drawing/2014/main" id="{A80FEF56-4265-2375-2CDE-0C70CC986B6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3" name="Rectangle 4">
            <a:extLst>
              <a:ext uri="{FF2B5EF4-FFF2-40B4-BE49-F238E27FC236}">
                <a16:creationId xmlns:a16="http://schemas.microsoft.com/office/drawing/2014/main" id="{22157C02-AE23-7B50-DBA6-567CE9D4348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4" name="Rectangle 5">
            <a:extLst>
              <a:ext uri="{FF2B5EF4-FFF2-40B4-BE49-F238E27FC236}">
                <a16:creationId xmlns:a16="http://schemas.microsoft.com/office/drawing/2014/main" id="{F9A4350A-6349-B828-4A69-E43863E15A0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5" name="Rectangle 6">
            <a:extLst>
              <a:ext uri="{FF2B5EF4-FFF2-40B4-BE49-F238E27FC236}">
                <a16:creationId xmlns:a16="http://schemas.microsoft.com/office/drawing/2014/main" id="{D9259537-0805-EC6D-0C71-9EEE346E7BD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6" name="Rectangle 7">
            <a:extLst>
              <a:ext uri="{FF2B5EF4-FFF2-40B4-BE49-F238E27FC236}">
                <a16:creationId xmlns:a16="http://schemas.microsoft.com/office/drawing/2014/main" id="{AB60A8D6-AAAE-C1FC-C505-90432FBDDE4B}"/>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7" name="Rectangle 8">
            <a:extLst>
              <a:ext uri="{FF2B5EF4-FFF2-40B4-BE49-F238E27FC236}">
                <a16:creationId xmlns:a16="http://schemas.microsoft.com/office/drawing/2014/main" id="{055D5D2C-2781-BDB7-80C0-9CA6466EBCD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418" name="Rectangle 9">
            <a:extLst>
              <a:ext uri="{FF2B5EF4-FFF2-40B4-BE49-F238E27FC236}">
                <a16:creationId xmlns:a16="http://schemas.microsoft.com/office/drawing/2014/main" id="{F8D6B382-9025-92EE-B6E3-1DB54C946F56}"/>
              </a:ext>
            </a:extLst>
          </p:cNvPr>
          <p:cNvSpPr>
            <a:spLocks noChangeArrowheads="1"/>
          </p:cNvSpPr>
          <p:nvPr/>
        </p:nvSpPr>
        <p:spPr bwMode="auto">
          <a:xfrm>
            <a:off x="228600" y="1066800"/>
            <a:ext cx="8686800"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800" i="0" dirty="0"/>
              <a:t>Division Algorithm</a:t>
            </a:r>
            <a:r>
              <a:rPr lang="en-US" altLang="en-US" sz="2800" b="0" i="0" dirty="0"/>
              <a:t> </a:t>
            </a:r>
          </a:p>
          <a:p>
            <a:pPr algn="just"/>
            <a:r>
              <a:rPr lang="en-US" altLang="en-US" sz="2800" i="0" dirty="0"/>
              <a:t>Theorem: </a:t>
            </a:r>
            <a:r>
              <a:rPr lang="en-US" altLang="en-US" sz="2800" b="0" i="0" dirty="0"/>
              <a:t>When an integer </a:t>
            </a:r>
            <a:r>
              <a:rPr lang="en-US" altLang="en-US" sz="2800" b="0" dirty="0"/>
              <a:t>a</a:t>
            </a:r>
            <a:r>
              <a:rPr lang="en-US" altLang="en-US" sz="2800" b="0" i="0" dirty="0"/>
              <a:t> is divided by a nonzero integer </a:t>
            </a:r>
            <a:r>
              <a:rPr lang="en-US" altLang="en-US" sz="2800" b="0" dirty="0"/>
              <a:t>n</a:t>
            </a:r>
            <a:r>
              <a:rPr lang="en-US" altLang="en-US" sz="2800" b="0" i="0" dirty="0"/>
              <a:t>, there are two </a:t>
            </a:r>
            <a:r>
              <a:rPr lang="en-US" altLang="en-US" sz="2800" b="0" i="0" u="sng" dirty="0"/>
              <a:t>unique</a:t>
            </a:r>
            <a:r>
              <a:rPr lang="en-US" altLang="en-US" sz="2800" b="0" i="0" dirty="0"/>
              <a:t> integers, </a:t>
            </a:r>
            <a:r>
              <a:rPr lang="en-US" altLang="en-US" sz="2800" b="0" dirty="0"/>
              <a:t>q</a:t>
            </a:r>
            <a:r>
              <a:rPr lang="en-US" altLang="en-US" sz="2800" b="0" i="0" dirty="0"/>
              <a:t> and </a:t>
            </a:r>
            <a:r>
              <a:rPr lang="en-US" altLang="en-US" sz="2800" b="0" dirty="0"/>
              <a:t>r</a:t>
            </a:r>
            <a:r>
              <a:rPr lang="en-US" altLang="en-US" sz="2800" b="0" i="0" dirty="0"/>
              <a:t>, such that:</a:t>
            </a:r>
          </a:p>
        </p:txBody>
      </p:sp>
      <p:sp>
        <p:nvSpPr>
          <p:cNvPr id="17419" name="Text Box 10">
            <a:extLst>
              <a:ext uri="{FF2B5EF4-FFF2-40B4-BE49-F238E27FC236}">
                <a16:creationId xmlns:a16="http://schemas.microsoft.com/office/drawing/2014/main" id="{20409D81-6B57-4D46-53C5-5AD304B714C4}"/>
              </a:ext>
            </a:extLst>
          </p:cNvPr>
          <p:cNvSpPr txBox="1">
            <a:spLocks noChangeArrowheads="1"/>
          </p:cNvSpPr>
          <p:nvPr/>
        </p:nvSpPr>
        <p:spPr bwMode="auto">
          <a:xfrm>
            <a:off x="1143000" y="0"/>
            <a:ext cx="3922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2.1.3  Integer Division</a:t>
            </a:r>
          </a:p>
        </p:txBody>
      </p:sp>
      <p:sp>
        <p:nvSpPr>
          <p:cNvPr id="17420" name="Line 11">
            <a:extLst>
              <a:ext uri="{FF2B5EF4-FFF2-40B4-BE49-F238E27FC236}">
                <a16:creationId xmlns:a16="http://schemas.microsoft.com/office/drawing/2014/main" id="{27B2BFE3-D95B-B418-EF5B-DA60A1209AF3}"/>
              </a:ext>
            </a:extLst>
          </p:cNvPr>
          <p:cNvSpPr>
            <a:spLocks noChangeShapeType="1"/>
          </p:cNvSpPr>
          <p:nvPr/>
        </p:nvSpPr>
        <p:spPr bwMode="auto">
          <a:xfrm>
            <a:off x="457200" y="3200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2">
            <a:extLst>
              <a:ext uri="{FF2B5EF4-FFF2-40B4-BE49-F238E27FC236}">
                <a16:creationId xmlns:a16="http://schemas.microsoft.com/office/drawing/2014/main" id="{8EE16450-0BC7-2D9D-753B-4374A456BFA3}"/>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Rectangle 13">
            <a:extLst>
              <a:ext uri="{FF2B5EF4-FFF2-40B4-BE49-F238E27FC236}">
                <a16:creationId xmlns:a16="http://schemas.microsoft.com/office/drawing/2014/main" id="{5D40071D-660C-488D-B886-62AA7B7F1D91}"/>
              </a:ext>
            </a:extLst>
          </p:cNvPr>
          <p:cNvSpPr>
            <a:spLocks noChangeArrowheads="1"/>
          </p:cNvSpPr>
          <p:nvPr/>
        </p:nvSpPr>
        <p:spPr bwMode="auto">
          <a:xfrm>
            <a:off x="496531" y="3297674"/>
            <a:ext cx="8077200" cy="5794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b="0" dirty="0">
                <a:latin typeface="Arial" panose="020B0604020202020204" pitchFamily="34" charset="0"/>
              </a:rPr>
              <a:t>a</a:t>
            </a:r>
            <a:r>
              <a:rPr lang="en-US" altLang="en-US" sz="3200" b="0" i="0" dirty="0">
                <a:latin typeface="Arial" panose="020B0604020202020204" pitchFamily="34" charset="0"/>
              </a:rPr>
              <a:t> = </a:t>
            </a:r>
            <a:r>
              <a:rPr lang="en-US" altLang="en-US" sz="3200" b="0" dirty="0">
                <a:latin typeface="Arial" panose="020B0604020202020204" pitchFamily="34" charset="0"/>
              </a:rPr>
              <a:t>q</a:t>
            </a:r>
            <a:r>
              <a:rPr lang="en-US" altLang="en-US" sz="3200" b="0" i="0" dirty="0">
                <a:latin typeface="Arial" panose="020B0604020202020204" pitchFamily="34" charset="0"/>
              </a:rPr>
              <a:t> × </a:t>
            </a:r>
            <a:r>
              <a:rPr lang="en-US" altLang="en-US" sz="3200" b="0" dirty="0">
                <a:latin typeface="Arial" panose="020B0604020202020204" pitchFamily="34" charset="0"/>
              </a:rPr>
              <a:t>n</a:t>
            </a:r>
            <a:r>
              <a:rPr lang="en-US" altLang="en-US" sz="3200" b="0" i="0" dirty="0">
                <a:latin typeface="Arial" panose="020B0604020202020204" pitchFamily="34" charset="0"/>
              </a:rPr>
              <a:t> + </a:t>
            </a:r>
            <a:r>
              <a:rPr lang="en-US" altLang="en-US" sz="3200" b="0" dirty="0">
                <a:latin typeface="Arial" panose="020B0604020202020204" pitchFamily="34" charset="0"/>
              </a:rPr>
              <a:t>r  </a:t>
            </a:r>
            <a:r>
              <a:rPr lang="en-US" altLang="en-US" sz="3200" b="0" i="0" dirty="0">
                <a:latin typeface="Arial" panose="020B0604020202020204" pitchFamily="34" charset="0"/>
              </a:rPr>
              <a:t>(where</a:t>
            </a:r>
            <a:r>
              <a:rPr lang="en-US" altLang="en-US" sz="3200" b="0" dirty="0">
                <a:latin typeface="Arial" panose="020B0604020202020204" pitchFamily="34" charset="0"/>
              </a:rPr>
              <a:t> </a:t>
            </a:r>
            <a:r>
              <a:rPr lang="en-US" altLang="en-US" sz="3200" b="0" i="0" dirty="0"/>
              <a:t>0</a:t>
            </a:r>
            <a:r>
              <a:rPr lang="en-US" altLang="en-US" sz="3200" b="0" dirty="0"/>
              <a:t> </a:t>
            </a:r>
            <a:r>
              <a:rPr lang="en-US" altLang="en-US" sz="3200" b="0" i="0" dirty="0">
                <a:sym typeface="Symbol" panose="05050102010706020507" pitchFamily="18" charset="2"/>
              </a:rPr>
              <a:t></a:t>
            </a:r>
            <a:r>
              <a:rPr lang="en-US" altLang="en-US" sz="3200" b="0" dirty="0"/>
              <a:t> r &lt; n</a:t>
            </a:r>
            <a:r>
              <a:rPr lang="en-US" altLang="en-US" sz="3200" b="0" i="0" dirty="0"/>
              <a:t>)</a:t>
            </a:r>
            <a:endParaRPr lang="en-US" altLang="en-US" sz="3200" b="0" i="0" dirty="0">
              <a:latin typeface="Arial" panose="020B0604020202020204" pitchFamily="34" charset="0"/>
            </a:endParaRPr>
          </a:p>
        </p:txBody>
      </p:sp>
      <p:sp>
        <p:nvSpPr>
          <p:cNvPr id="2" name="Rectangle 9">
            <a:extLst>
              <a:ext uri="{FF2B5EF4-FFF2-40B4-BE49-F238E27FC236}">
                <a16:creationId xmlns:a16="http://schemas.microsoft.com/office/drawing/2014/main" id="{8B754264-E43B-2E72-8C46-01047F0C99E1}"/>
              </a:ext>
            </a:extLst>
          </p:cNvPr>
          <p:cNvSpPr>
            <a:spLocks noChangeArrowheads="1"/>
          </p:cNvSpPr>
          <p:nvPr/>
        </p:nvSpPr>
        <p:spPr bwMode="auto">
          <a:xfrm>
            <a:off x="228600" y="4408014"/>
            <a:ext cx="8686800"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b="0" i="0" dirty="0"/>
              <a:t>e.g.  For  a = 17,  b = 5  </a:t>
            </a:r>
          </a:p>
          <a:p>
            <a:r>
              <a:rPr lang="en-US" altLang="en-US" sz="2800" b="0" i="0" dirty="0"/>
              <a:t>we have:</a:t>
            </a:r>
            <a:br>
              <a:rPr lang="en-US" altLang="en-US" sz="2800" b="0" i="0" dirty="0"/>
            </a:br>
            <a:r>
              <a:rPr lang="en-US" altLang="en-US" sz="2800" b="0" i="0" dirty="0"/>
              <a:t>		17 =  3 x 5 + 2  </a:t>
            </a:r>
          </a:p>
          <a:p>
            <a:r>
              <a:rPr lang="en-US" altLang="en-US" sz="2800" b="0" i="0" dirty="0"/>
              <a:t>So,   q = 3 and r =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1">
            <a:extLst>
              <a:ext uri="{FF2B5EF4-FFF2-40B4-BE49-F238E27FC236}">
                <a16:creationId xmlns:a16="http://schemas.microsoft.com/office/drawing/2014/main" id="{47B95B0E-9C83-3238-64E5-6DD6A35D3BC8}"/>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F82C04A-1DF7-4360-A4CD-75282090F3AC}" type="slidenum">
              <a:rPr lang="en-US" altLang="en-US" i="0" smtClean="0">
                <a:latin typeface="Arial" panose="020B0604020202020204" pitchFamily="34" charset="0"/>
              </a:rPr>
              <a:pPr/>
              <a:t>60</a:t>
            </a:fld>
            <a:endParaRPr lang="en-US" altLang="en-US" i="0">
              <a:latin typeface="Arial" panose="020B0604020202020204" pitchFamily="34" charset="0"/>
            </a:endParaRPr>
          </a:p>
        </p:txBody>
      </p:sp>
      <p:sp>
        <p:nvSpPr>
          <p:cNvPr id="128003" name="Text Box 2">
            <a:extLst>
              <a:ext uri="{FF2B5EF4-FFF2-40B4-BE49-F238E27FC236}">
                <a16:creationId xmlns:a16="http://schemas.microsoft.com/office/drawing/2014/main" id="{7E9D6510-92C4-E747-C2B6-99A8C670E619}"/>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2.27</a:t>
            </a:r>
            <a:endParaRPr lang="en-US" altLang="en-US" sz="2000">
              <a:solidFill>
                <a:schemeClr val="bg1"/>
              </a:solidFill>
            </a:endParaRPr>
          </a:p>
        </p:txBody>
      </p:sp>
      <p:sp>
        <p:nvSpPr>
          <p:cNvPr id="128004" name="Rectangle 3">
            <a:extLst>
              <a:ext uri="{FF2B5EF4-FFF2-40B4-BE49-F238E27FC236}">
                <a16:creationId xmlns:a16="http://schemas.microsoft.com/office/drawing/2014/main" id="{1EECE819-9479-4DF1-F037-E0AB57AB997E}"/>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5" name="Rectangle 4">
            <a:extLst>
              <a:ext uri="{FF2B5EF4-FFF2-40B4-BE49-F238E27FC236}">
                <a16:creationId xmlns:a16="http://schemas.microsoft.com/office/drawing/2014/main" id="{61B8A8D6-8B64-916C-7D66-D6A2305FC49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6" name="Rectangle 5">
            <a:extLst>
              <a:ext uri="{FF2B5EF4-FFF2-40B4-BE49-F238E27FC236}">
                <a16:creationId xmlns:a16="http://schemas.microsoft.com/office/drawing/2014/main" id="{E04641B2-5045-424E-17A1-82B6B913D4C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7" name="Rectangle 6">
            <a:extLst>
              <a:ext uri="{FF2B5EF4-FFF2-40B4-BE49-F238E27FC236}">
                <a16:creationId xmlns:a16="http://schemas.microsoft.com/office/drawing/2014/main" id="{B393783F-17B9-4381-4059-94F3FA0C19B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8" name="Rectangle 7">
            <a:extLst>
              <a:ext uri="{FF2B5EF4-FFF2-40B4-BE49-F238E27FC236}">
                <a16:creationId xmlns:a16="http://schemas.microsoft.com/office/drawing/2014/main" id="{FD7155B2-2264-EA66-569C-E2E452EE5F8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09" name="Rectangle 8">
            <a:extLst>
              <a:ext uri="{FF2B5EF4-FFF2-40B4-BE49-F238E27FC236}">
                <a16:creationId xmlns:a16="http://schemas.microsoft.com/office/drawing/2014/main" id="{4100172E-FC11-E2C4-5AE2-65B881D7F01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10" name="Rectangle 9">
            <a:extLst>
              <a:ext uri="{FF2B5EF4-FFF2-40B4-BE49-F238E27FC236}">
                <a16:creationId xmlns:a16="http://schemas.microsoft.com/office/drawing/2014/main" id="{F588BEE3-C5FE-1303-DD37-6A63E2821AE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28011" name="Text Box 10">
            <a:extLst>
              <a:ext uri="{FF2B5EF4-FFF2-40B4-BE49-F238E27FC236}">
                <a16:creationId xmlns:a16="http://schemas.microsoft.com/office/drawing/2014/main" id="{6F3144E4-3A94-D328-04EF-4880E680E9F1}"/>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2.2.5   Continued</a:t>
            </a:r>
          </a:p>
        </p:txBody>
      </p:sp>
      <p:sp>
        <p:nvSpPr>
          <p:cNvPr id="981003" name="Rectangle 11">
            <a:extLst>
              <a:ext uri="{FF2B5EF4-FFF2-40B4-BE49-F238E27FC236}">
                <a16:creationId xmlns:a16="http://schemas.microsoft.com/office/drawing/2014/main" id="{AEA81904-B483-3E51-15FF-169DE6D0BC89}"/>
              </a:ext>
            </a:extLst>
          </p:cNvPr>
          <p:cNvSpPr>
            <a:spLocks noChangeArrowheads="1"/>
          </p:cNvSpPr>
          <p:nvPr/>
        </p:nvSpPr>
        <p:spPr bwMode="auto">
          <a:xfrm>
            <a:off x="304800" y="10668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Find the inverse of 12 in Z</a:t>
            </a:r>
            <a:r>
              <a:rPr lang="en-US" altLang="en-US" sz="2400" i="0" baseline="-18000">
                <a:effectLst>
                  <a:outerShdw blurRad="38100" dist="38100" dir="2700000" algn="tl">
                    <a:srgbClr val="C0C0C0"/>
                  </a:outerShdw>
                </a:effectLst>
              </a:rPr>
              <a:t>26</a:t>
            </a:r>
            <a:r>
              <a:rPr lang="en-US" altLang="en-US" sz="2400" i="0">
                <a:effectLst>
                  <a:outerShdw blurRad="38100" dist="38100" dir="2700000" algn="tl">
                    <a:srgbClr val="C0C0C0"/>
                  </a:outerShdw>
                </a:effectLst>
              </a:rPr>
              <a:t>.</a:t>
            </a:r>
          </a:p>
        </p:txBody>
      </p:sp>
      <p:sp>
        <p:nvSpPr>
          <p:cNvPr id="981004" name="Rectangle 12">
            <a:extLst>
              <a:ext uri="{FF2B5EF4-FFF2-40B4-BE49-F238E27FC236}">
                <a16:creationId xmlns:a16="http://schemas.microsoft.com/office/drawing/2014/main" id="{FB25D629-8F87-FABE-44F4-6136461F7CCE}"/>
              </a:ext>
            </a:extLst>
          </p:cNvPr>
          <p:cNvSpPr>
            <a:spLocks noChangeArrowheads="1"/>
          </p:cNvSpPr>
          <p:nvPr/>
        </p:nvSpPr>
        <p:spPr bwMode="auto">
          <a:xfrm>
            <a:off x="304800" y="1600200"/>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a:extLst>
              <a:ext uri="{FF2B5EF4-FFF2-40B4-BE49-F238E27FC236}">
                <a16:creationId xmlns:a16="http://schemas.microsoft.com/office/drawing/2014/main" id="{E228DC0A-A3E4-FAF7-E940-5E72C0234B3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02C1A4FF-06B3-485D-95ED-C700FB514C3D}" type="slidenum">
              <a:rPr lang="en-US" altLang="en-US" i="0" smtClean="0">
                <a:latin typeface="Arial" panose="020B0604020202020204" pitchFamily="34" charset="0"/>
              </a:rPr>
              <a:pPr/>
              <a:t>61</a:t>
            </a:fld>
            <a:endParaRPr lang="en-US" altLang="en-US" i="0">
              <a:latin typeface="Arial" panose="020B0604020202020204" pitchFamily="34" charset="0"/>
            </a:endParaRPr>
          </a:p>
        </p:txBody>
      </p:sp>
      <p:sp>
        <p:nvSpPr>
          <p:cNvPr id="130051" name="Rectangle 3">
            <a:extLst>
              <a:ext uri="{FF2B5EF4-FFF2-40B4-BE49-F238E27FC236}">
                <a16:creationId xmlns:a16="http://schemas.microsoft.com/office/drawing/2014/main" id="{9B419C51-2EF2-BE4C-A131-6252BE730222}"/>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2" name="Rectangle 4">
            <a:extLst>
              <a:ext uri="{FF2B5EF4-FFF2-40B4-BE49-F238E27FC236}">
                <a16:creationId xmlns:a16="http://schemas.microsoft.com/office/drawing/2014/main" id="{8FF5866A-84F7-BDB7-6BCC-252A92FDEAF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3" name="Rectangle 5">
            <a:extLst>
              <a:ext uri="{FF2B5EF4-FFF2-40B4-BE49-F238E27FC236}">
                <a16:creationId xmlns:a16="http://schemas.microsoft.com/office/drawing/2014/main" id="{14504F22-C3ED-E59B-60F3-AC9AF789ECA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4" name="Rectangle 6">
            <a:extLst>
              <a:ext uri="{FF2B5EF4-FFF2-40B4-BE49-F238E27FC236}">
                <a16:creationId xmlns:a16="http://schemas.microsoft.com/office/drawing/2014/main" id="{2E9F8331-60B1-F374-91D4-08E67877052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5" name="Rectangle 7">
            <a:extLst>
              <a:ext uri="{FF2B5EF4-FFF2-40B4-BE49-F238E27FC236}">
                <a16:creationId xmlns:a16="http://schemas.microsoft.com/office/drawing/2014/main" id="{4E5D1FE1-B789-4789-CC2C-BF74AD9CB5D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6" name="Rectangle 8">
            <a:extLst>
              <a:ext uri="{FF2B5EF4-FFF2-40B4-BE49-F238E27FC236}">
                <a16:creationId xmlns:a16="http://schemas.microsoft.com/office/drawing/2014/main" id="{7990C3D9-2CC1-4E2F-7C0D-AC1848187256}"/>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7" name="Rectangle 9">
            <a:extLst>
              <a:ext uri="{FF2B5EF4-FFF2-40B4-BE49-F238E27FC236}">
                <a16:creationId xmlns:a16="http://schemas.microsoft.com/office/drawing/2014/main" id="{C8969B3D-4E8D-BE5A-2B1E-4566646159B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0058" name="Text Box 10">
            <a:extLst>
              <a:ext uri="{FF2B5EF4-FFF2-40B4-BE49-F238E27FC236}">
                <a16:creationId xmlns:a16="http://schemas.microsoft.com/office/drawing/2014/main" id="{5E4427D1-D0B4-BE02-BF0D-C8DEEE19ACEE}"/>
              </a:ext>
            </a:extLst>
          </p:cNvPr>
          <p:cNvSpPr txBox="1">
            <a:spLocks noChangeArrowheads="1"/>
          </p:cNvSpPr>
          <p:nvPr/>
        </p:nvSpPr>
        <p:spPr bwMode="auto">
          <a:xfrm>
            <a:off x="1143000" y="0"/>
            <a:ext cx="7283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2.2.6   Addition and Multiplication Tables</a:t>
            </a:r>
            <a:r>
              <a:rPr lang="en-US" altLang="en-US" sz="3200"/>
              <a:t> </a:t>
            </a:r>
          </a:p>
        </p:txBody>
      </p:sp>
      <p:pic>
        <p:nvPicPr>
          <p:cNvPr id="130059" name="Picture 15">
            <a:extLst>
              <a:ext uri="{FF2B5EF4-FFF2-40B4-BE49-F238E27FC236}">
                <a16:creationId xmlns:a16="http://schemas.microsoft.com/office/drawing/2014/main" id="{D936709C-E76F-77D0-6207-D30146852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2000250"/>
            <a:ext cx="6481762"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0" name="Text Box 16">
            <a:extLst>
              <a:ext uri="{FF2B5EF4-FFF2-40B4-BE49-F238E27FC236}">
                <a16:creationId xmlns:a16="http://schemas.microsoft.com/office/drawing/2014/main" id="{139B88B0-2B33-011A-680A-B4302BB97153}"/>
              </a:ext>
            </a:extLst>
          </p:cNvPr>
          <p:cNvSpPr txBox="1">
            <a:spLocks noChangeArrowheads="1"/>
          </p:cNvSpPr>
          <p:nvPr/>
        </p:nvSpPr>
        <p:spPr bwMode="auto">
          <a:xfrm>
            <a:off x="1141413" y="533400"/>
            <a:ext cx="6021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2.16  </a:t>
            </a:r>
            <a:r>
              <a:rPr lang="en-US" altLang="en-US" sz="2000"/>
              <a:t>Addition and multiplication table for Z</a:t>
            </a:r>
            <a:r>
              <a:rPr lang="en-US" altLang="en-US" sz="2000" baseline="-25000"/>
              <a:t>10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1">
            <a:extLst>
              <a:ext uri="{FF2B5EF4-FFF2-40B4-BE49-F238E27FC236}">
                <a16:creationId xmlns:a16="http://schemas.microsoft.com/office/drawing/2014/main" id="{38DB8B2A-2762-11D7-E8F0-A62B3B50C66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BCBC89B-BD06-42BD-9456-43C33BB1F9E5}" type="slidenum">
              <a:rPr lang="en-US" altLang="en-US" i="0" smtClean="0">
                <a:latin typeface="Arial" panose="020B0604020202020204" pitchFamily="34" charset="0"/>
              </a:rPr>
              <a:pPr/>
              <a:t>62</a:t>
            </a:fld>
            <a:endParaRPr lang="en-US" altLang="en-US" i="0">
              <a:latin typeface="Arial" panose="020B0604020202020204" pitchFamily="34" charset="0"/>
            </a:endParaRPr>
          </a:p>
        </p:txBody>
      </p:sp>
      <p:sp>
        <p:nvSpPr>
          <p:cNvPr id="132099" name="Rectangle 2">
            <a:extLst>
              <a:ext uri="{FF2B5EF4-FFF2-40B4-BE49-F238E27FC236}">
                <a16:creationId xmlns:a16="http://schemas.microsoft.com/office/drawing/2014/main" id="{F37BEF22-623A-D492-9A5A-9044D74A7D0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0" name="Rectangle 3">
            <a:extLst>
              <a:ext uri="{FF2B5EF4-FFF2-40B4-BE49-F238E27FC236}">
                <a16:creationId xmlns:a16="http://schemas.microsoft.com/office/drawing/2014/main" id="{96C9DBC6-2AF8-CE18-F893-00E9BC523D1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1" name="Rectangle 4">
            <a:extLst>
              <a:ext uri="{FF2B5EF4-FFF2-40B4-BE49-F238E27FC236}">
                <a16:creationId xmlns:a16="http://schemas.microsoft.com/office/drawing/2014/main" id="{12AD5DBD-FC0C-F042-6D6D-C5DDD6087E20}"/>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2" name="Rectangle 5">
            <a:extLst>
              <a:ext uri="{FF2B5EF4-FFF2-40B4-BE49-F238E27FC236}">
                <a16:creationId xmlns:a16="http://schemas.microsoft.com/office/drawing/2014/main" id="{9883D30C-AF58-FF88-C644-9166B0290E2D}"/>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3" name="Rectangle 6">
            <a:extLst>
              <a:ext uri="{FF2B5EF4-FFF2-40B4-BE49-F238E27FC236}">
                <a16:creationId xmlns:a16="http://schemas.microsoft.com/office/drawing/2014/main" id="{09D516B9-62B0-D88D-A7FB-740EF16DE4E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4" name="Rectangle 7">
            <a:extLst>
              <a:ext uri="{FF2B5EF4-FFF2-40B4-BE49-F238E27FC236}">
                <a16:creationId xmlns:a16="http://schemas.microsoft.com/office/drawing/2014/main" id="{0741EA0D-3610-BD87-C8A6-7F7DA6ECFDB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5" name="Rectangle 8">
            <a:extLst>
              <a:ext uri="{FF2B5EF4-FFF2-40B4-BE49-F238E27FC236}">
                <a16:creationId xmlns:a16="http://schemas.microsoft.com/office/drawing/2014/main" id="{1976F98B-4B53-BAF0-7365-44266852404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2106" name="Text Box 9">
            <a:extLst>
              <a:ext uri="{FF2B5EF4-FFF2-40B4-BE49-F238E27FC236}">
                <a16:creationId xmlns:a16="http://schemas.microsoft.com/office/drawing/2014/main" id="{02DB53B5-02B4-384A-DB32-89655B4E06E7}"/>
              </a:ext>
            </a:extLst>
          </p:cNvPr>
          <p:cNvSpPr txBox="1">
            <a:spLocks noChangeArrowheads="1"/>
          </p:cNvSpPr>
          <p:nvPr/>
        </p:nvSpPr>
        <p:spPr bwMode="auto">
          <a:xfrm>
            <a:off x="1143000" y="0"/>
            <a:ext cx="371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2.2.7   Different Sets</a:t>
            </a:r>
            <a:r>
              <a:rPr lang="en-US" altLang="en-US" sz="3200"/>
              <a:t> </a:t>
            </a:r>
          </a:p>
        </p:txBody>
      </p:sp>
      <p:sp>
        <p:nvSpPr>
          <p:cNvPr id="132107" name="Text Box 11">
            <a:extLst>
              <a:ext uri="{FF2B5EF4-FFF2-40B4-BE49-F238E27FC236}">
                <a16:creationId xmlns:a16="http://schemas.microsoft.com/office/drawing/2014/main" id="{10D18F40-9CF9-6FD1-5FDA-B3E2CB64C2F5}"/>
              </a:ext>
            </a:extLst>
          </p:cNvPr>
          <p:cNvSpPr txBox="1">
            <a:spLocks noChangeArrowheads="1"/>
          </p:cNvSpPr>
          <p:nvPr/>
        </p:nvSpPr>
        <p:spPr bwMode="auto">
          <a:xfrm>
            <a:off x="1141413" y="533400"/>
            <a:ext cx="3992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2.17  </a:t>
            </a:r>
            <a:r>
              <a:rPr lang="en-US" altLang="en-US" sz="2000"/>
              <a:t>Some Z</a:t>
            </a:r>
            <a:r>
              <a:rPr lang="en-US" altLang="en-US" sz="2000" baseline="-18000"/>
              <a:t>n</a:t>
            </a:r>
            <a:r>
              <a:rPr lang="en-US" altLang="en-US" sz="2000"/>
              <a:t> and Z</a:t>
            </a:r>
            <a:r>
              <a:rPr lang="en-US" altLang="en-US" sz="2000" baseline="-18000"/>
              <a:t>n</a:t>
            </a:r>
            <a:r>
              <a:rPr lang="en-US" altLang="en-US" sz="2000" baseline="-6000"/>
              <a:t>*</a:t>
            </a:r>
            <a:r>
              <a:rPr lang="en-US" altLang="en-US" sz="2000"/>
              <a:t> sets</a:t>
            </a:r>
            <a:endParaRPr lang="en-US" altLang="en-US" sz="2000" baseline="-25000"/>
          </a:p>
        </p:txBody>
      </p:sp>
      <p:pic>
        <p:nvPicPr>
          <p:cNvPr id="132108" name="Picture 12">
            <a:extLst>
              <a:ext uri="{FF2B5EF4-FFF2-40B4-BE49-F238E27FC236}">
                <a16:creationId xmlns:a16="http://schemas.microsoft.com/office/drawing/2014/main" id="{F1984FEA-6479-0869-1179-7909F2C6A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554788"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9" name="Line 13">
            <a:extLst>
              <a:ext uri="{FF2B5EF4-FFF2-40B4-BE49-F238E27FC236}">
                <a16:creationId xmlns:a16="http://schemas.microsoft.com/office/drawing/2014/main" id="{CEF49B6A-B18E-002A-1476-D84E90BFE00C}"/>
              </a:ext>
            </a:extLst>
          </p:cNvPr>
          <p:cNvSpPr>
            <a:spLocks noChangeShapeType="1"/>
          </p:cNvSpPr>
          <p:nvPr/>
        </p:nvSpPr>
        <p:spPr bwMode="auto">
          <a:xfrm>
            <a:off x="609600" y="4724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a:extLst>
              <a:ext uri="{FF2B5EF4-FFF2-40B4-BE49-F238E27FC236}">
                <a16:creationId xmlns:a16="http://schemas.microsoft.com/office/drawing/2014/main" id="{513466C4-720F-5362-72A1-E795D46CC897}"/>
              </a:ext>
            </a:extLst>
          </p:cNvPr>
          <p:cNvSpPr>
            <a:spLocks noChangeShapeType="1"/>
          </p:cNvSpPr>
          <p:nvPr/>
        </p:nvSpPr>
        <p:spPr bwMode="auto">
          <a:xfrm>
            <a:off x="609600" y="6400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Rectangle 15">
            <a:extLst>
              <a:ext uri="{FF2B5EF4-FFF2-40B4-BE49-F238E27FC236}">
                <a16:creationId xmlns:a16="http://schemas.microsoft.com/office/drawing/2014/main" id="{CA7AF5CA-DC50-A1A8-E0E1-235608B74056}"/>
              </a:ext>
            </a:extLst>
          </p:cNvPr>
          <p:cNvSpPr>
            <a:spLocks noChangeArrowheads="1"/>
          </p:cNvSpPr>
          <p:nvPr/>
        </p:nvSpPr>
        <p:spPr bwMode="auto">
          <a:xfrm>
            <a:off x="647700" y="4786313"/>
            <a:ext cx="8077200" cy="1554162"/>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a:r>
              <a:rPr lang="en-US" altLang="en-US" sz="3200">
                <a:latin typeface="Arial" panose="020B0604020202020204" pitchFamily="34" charset="0"/>
              </a:rPr>
              <a:t>We need to use Zn when additive inverses are needed; we need to use Zn* when multiplicative inverses are needed.</a:t>
            </a:r>
          </a:p>
        </p:txBody>
      </p:sp>
      <p:grpSp>
        <p:nvGrpSpPr>
          <p:cNvPr id="132112" name="Group 16">
            <a:extLst>
              <a:ext uri="{FF2B5EF4-FFF2-40B4-BE49-F238E27FC236}">
                <a16:creationId xmlns:a16="http://schemas.microsoft.com/office/drawing/2014/main" id="{6D1F5C58-8204-8832-3597-8DA76F09F6DF}"/>
              </a:ext>
            </a:extLst>
          </p:cNvPr>
          <p:cNvGrpSpPr>
            <a:grpSpLocks/>
          </p:cNvGrpSpPr>
          <p:nvPr/>
        </p:nvGrpSpPr>
        <p:grpSpPr bwMode="auto">
          <a:xfrm>
            <a:off x="655638" y="4114800"/>
            <a:ext cx="1143000" cy="566738"/>
            <a:chOff x="1200" y="1248"/>
            <a:chExt cx="720" cy="357"/>
          </a:xfrm>
        </p:grpSpPr>
        <p:pic>
          <p:nvPicPr>
            <p:cNvPr id="132113" name="Picture 17">
              <a:extLst>
                <a:ext uri="{FF2B5EF4-FFF2-40B4-BE49-F238E27FC236}">
                  <a16:creationId xmlns:a16="http://schemas.microsoft.com/office/drawing/2014/main" id="{F3A918C6-125C-F81A-A710-9F1D109FD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14" name="Text Box 18">
              <a:extLst>
                <a:ext uri="{FF2B5EF4-FFF2-40B4-BE49-F238E27FC236}">
                  <a16:creationId xmlns:a16="http://schemas.microsoft.com/office/drawing/2014/main" id="{4257948D-796E-6818-E4D0-79442B38855A}"/>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800">
                  <a:solidFill>
                    <a:schemeClr val="hlink"/>
                  </a:solidFill>
                </a:rPr>
                <a:t>Note</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1">
            <a:extLst>
              <a:ext uri="{FF2B5EF4-FFF2-40B4-BE49-F238E27FC236}">
                <a16:creationId xmlns:a16="http://schemas.microsoft.com/office/drawing/2014/main" id="{6A5361A5-CB60-0900-4D03-B79261554E6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103736D8-75E2-49D1-9F1E-C7CA2A1B4713}" type="slidenum">
              <a:rPr lang="en-US" altLang="en-US" i="0" smtClean="0">
                <a:latin typeface="Arial" panose="020B0604020202020204" pitchFamily="34" charset="0"/>
              </a:rPr>
              <a:pPr/>
              <a:t>63</a:t>
            </a:fld>
            <a:endParaRPr lang="en-US" altLang="en-US" i="0">
              <a:latin typeface="Arial" panose="020B0604020202020204" pitchFamily="34" charset="0"/>
            </a:endParaRPr>
          </a:p>
        </p:txBody>
      </p:sp>
      <p:sp>
        <p:nvSpPr>
          <p:cNvPr id="134147" name="Rectangle 2">
            <a:extLst>
              <a:ext uri="{FF2B5EF4-FFF2-40B4-BE49-F238E27FC236}">
                <a16:creationId xmlns:a16="http://schemas.microsoft.com/office/drawing/2014/main" id="{CB527E22-1647-81B4-44A5-FE271A1E757A}"/>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48" name="Rectangle 3">
            <a:extLst>
              <a:ext uri="{FF2B5EF4-FFF2-40B4-BE49-F238E27FC236}">
                <a16:creationId xmlns:a16="http://schemas.microsoft.com/office/drawing/2014/main" id="{8AE45CDE-4702-4950-FD56-E2916D83BE5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49" name="Rectangle 4">
            <a:extLst>
              <a:ext uri="{FF2B5EF4-FFF2-40B4-BE49-F238E27FC236}">
                <a16:creationId xmlns:a16="http://schemas.microsoft.com/office/drawing/2014/main" id="{F2ADC494-4E96-CBEB-00DC-ABC3DD75CCA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0" name="Rectangle 5">
            <a:extLst>
              <a:ext uri="{FF2B5EF4-FFF2-40B4-BE49-F238E27FC236}">
                <a16:creationId xmlns:a16="http://schemas.microsoft.com/office/drawing/2014/main" id="{9A106929-FA3F-7FA0-DFEF-34CAA6788BE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1" name="Rectangle 6">
            <a:extLst>
              <a:ext uri="{FF2B5EF4-FFF2-40B4-BE49-F238E27FC236}">
                <a16:creationId xmlns:a16="http://schemas.microsoft.com/office/drawing/2014/main" id="{593CD59B-D647-CA93-29E8-398F931F1CD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2" name="Rectangle 7">
            <a:extLst>
              <a:ext uri="{FF2B5EF4-FFF2-40B4-BE49-F238E27FC236}">
                <a16:creationId xmlns:a16="http://schemas.microsoft.com/office/drawing/2014/main" id="{D24C0FD6-9293-A715-9C00-2F2DFCB6D72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3" name="Rectangle 8">
            <a:extLst>
              <a:ext uri="{FF2B5EF4-FFF2-40B4-BE49-F238E27FC236}">
                <a16:creationId xmlns:a16="http://schemas.microsoft.com/office/drawing/2014/main" id="{93D0783B-D5DC-67F6-648B-B237C0CBF9B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34154" name="Text Box 9">
            <a:extLst>
              <a:ext uri="{FF2B5EF4-FFF2-40B4-BE49-F238E27FC236}">
                <a16:creationId xmlns:a16="http://schemas.microsoft.com/office/drawing/2014/main" id="{17AB2FA3-5FCF-78E6-9B72-BBA4D92268BD}"/>
              </a:ext>
            </a:extLst>
          </p:cNvPr>
          <p:cNvSpPr txBox="1">
            <a:spLocks noChangeArrowheads="1"/>
          </p:cNvSpPr>
          <p:nvPr/>
        </p:nvSpPr>
        <p:spPr bwMode="auto">
          <a:xfrm>
            <a:off x="1143000" y="0"/>
            <a:ext cx="391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2.2.8   Two More Sets</a:t>
            </a:r>
            <a:r>
              <a:rPr lang="en-US" altLang="en-US" sz="3200"/>
              <a:t> </a:t>
            </a:r>
          </a:p>
        </p:txBody>
      </p:sp>
      <p:sp>
        <p:nvSpPr>
          <p:cNvPr id="987155" name="Rectangle 19">
            <a:extLst>
              <a:ext uri="{FF2B5EF4-FFF2-40B4-BE49-F238E27FC236}">
                <a16:creationId xmlns:a16="http://schemas.microsoft.com/office/drawing/2014/main" id="{1F212518-0B2C-980D-3483-75D611B3C777}"/>
              </a:ext>
            </a:extLst>
          </p:cNvPr>
          <p:cNvSpPr>
            <a:spLocks noChangeArrowheads="1"/>
          </p:cNvSpPr>
          <p:nvPr/>
        </p:nvSpPr>
        <p:spPr bwMode="auto">
          <a:xfrm>
            <a:off x="304800" y="1219200"/>
            <a:ext cx="8229600" cy="946150"/>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Cryptography often uses two more sets: Z</a:t>
            </a:r>
            <a:r>
              <a:rPr lang="en-US" altLang="en-US" sz="2800" baseline="-16000">
                <a:effectLst>
                  <a:outerShdw blurRad="38100" dist="38100" dir="2700000" algn="tl">
                    <a:srgbClr val="C0C0C0"/>
                  </a:outerShdw>
                </a:effectLst>
              </a:rPr>
              <a:t>p</a:t>
            </a:r>
            <a:r>
              <a:rPr lang="en-US" altLang="en-US" sz="2800">
                <a:effectLst>
                  <a:outerShdw blurRad="38100" dist="38100" dir="2700000" algn="tl">
                    <a:srgbClr val="C0C0C0"/>
                  </a:outerShdw>
                </a:effectLst>
              </a:rPr>
              <a:t> and Z</a:t>
            </a:r>
            <a:r>
              <a:rPr lang="en-US" altLang="en-US" sz="2800" baseline="-18000">
                <a:effectLst>
                  <a:outerShdw blurRad="38100" dist="38100" dir="2700000" algn="tl">
                    <a:srgbClr val="C0C0C0"/>
                  </a:outerShdw>
                </a:effectLst>
              </a:rPr>
              <a:t>p</a:t>
            </a:r>
            <a:r>
              <a:rPr lang="en-US" altLang="en-US" sz="2800">
                <a:effectLst>
                  <a:outerShdw blurRad="38100" dist="38100" dir="2700000" algn="tl">
                    <a:srgbClr val="C0C0C0"/>
                  </a:outerShdw>
                </a:effectLst>
              </a:rPr>
              <a:t>*. The modulus in these two sets is a prime number. </a:t>
            </a:r>
          </a:p>
        </p:txBody>
      </p:sp>
      <p:pic>
        <p:nvPicPr>
          <p:cNvPr id="134156" name="Picture 20">
            <a:extLst>
              <a:ext uri="{FF2B5EF4-FFF2-40B4-BE49-F238E27FC236}">
                <a16:creationId xmlns:a16="http://schemas.microsoft.com/office/drawing/2014/main" id="{1AA2F9AD-9F56-D06C-B4B3-35C435535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2763838"/>
            <a:ext cx="6773862"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Slide Number Placeholder 1">
            <a:extLst>
              <a:ext uri="{FF2B5EF4-FFF2-40B4-BE49-F238E27FC236}">
                <a16:creationId xmlns:a16="http://schemas.microsoft.com/office/drawing/2014/main" id="{2AC88AED-C513-3D56-2CC1-299BAD744AC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C0359B7-91C5-4AC7-9041-CB9C8F2DC061}" type="slidenum">
              <a:rPr lang="en-US" altLang="en-US" i="0" smtClean="0">
                <a:latin typeface="Arial" panose="020B0604020202020204" pitchFamily="34" charset="0"/>
              </a:rPr>
              <a:pPr/>
              <a:t>64</a:t>
            </a:fld>
            <a:endParaRPr lang="en-US" altLang="en-US" i="0">
              <a:latin typeface="Arial" panose="020B0604020202020204" pitchFamily="34" charset="0"/>
            </a:endParaRPr>
          </a:p>
        </p:txBody>
      </p:sp>
      <p:sp>
        <p:nvSpPr>
          <p:cNvPr id="847874" name="Rectangle 2">
            <a:extLst>
              <a:ext uri="{FF2B5EF4-FFF2-40B4-BE49-F238E27FC236}">
                <a16:creationId xmlns:a16="http://schemas.microsoft.com/office/drawing/2014/main" id="{68D8122B-F27E-E2C5-CBC8-1BB31DFB4B9A}"/>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algn="ctr">
              <a:defRPr/>
            </a:pPr>
            <a:endParaRPr lang="en-US" altLang="en-US" sz="3200" i="0">
              <a:effectLst>
                <a:outerShdw blurRad="38100" dist="38100" dir="2700000" algn="tl">
                  <a:srgbClr val="FFFFFF"/>
                </a:outerShdw>
              </a:effectLst>
            </a:endParaRPr>
          </a:p>
        </p:txBody>
      </p:sp>
      <p:sp>
        <p:nvSpPr>
          <p:cNvPr id="847875" name="Text Box 3">
            <a:extLst>
              <a:ext uri="{FF2B5EF4-FFF2-40B4-BE49-F238E27FC236}">
                <a16:creationId xmlns:a16="http://schemas.microsoft.com/office/drawing/2014/main" id="{767F2941-F59A-5BB8-91EF-1EB5DDF9B868}"/>
              </a:ext>
            </a:extLst>
          </p:cNvPr>
          <p:cNvSpPr txBox="1">
            <a:spLocks noChangeArrowheads="1"/>
          </p:cNvSpPr>
          <p:nvPr/>
        </p:nvSpPr>
        <p:spPr bwMode="auto">
          <a:xfrm>
            <a:off x="228600" y="406400"/>
            <a:ext cx="5651500" cy="579438"/>
          </a:xfrm>
          <a:prstGeom prst="rect">
            <a:avLst/>
          </a:prstGeom>
          <a:noFill/>
          <a:ln>
            <a:noFill/>
          </a:ln>
          <a:effectLst/>
        </p:spPr>
        <p:txBody>
          <a:bodyPr wrap="none">
            <a:spAutoFit/>
          </a:bodyPr>
          <a:lstStyle/>
          <a:p>
            <a:pPr>
              <a:defRPr/>
            </a:pPr>
            <a:r>
              <a:rPr lang="en-US" altLang="en-US" sz="3200" i="0">
                <a:effectLst>
                  <a:outerShdw blurRad="38100" dist="38100" dir="2700000" algn="tl">
                    <a:srgbClr val="C0C0C0"/>
                  </a:outerShdw>
                </a:effectLst>
                <a:latin typeface="Times" panose="02020603050405020304" pitchFamily="18" charset="0"/>
              </a:rPr>
              <a:t>2-4   LINEAR CONGRUENCE</a:t>
            </a:r>
          </a:p>
        </p:txBody>
      </p:sp>
      <p:sp>
        <p:nvSpPr>
          <p:cNvPr id="160773" name="Text Box 4">
            <a:extLst>
              <a:ext uri="{FF2B5EF4-FFF2-40B4-BE49-F238E27FC236}">
                <a16:creationId xmlns:a16="http://schemas.microsoft.com/office/drawing/2014/main" id="{6FCDB245-4154-2D30-8F97-FC1F6E173E2E}"/>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endParaRPr lang="en-US" altLang="en-US" i="0"/>
          </a:p>
        </p:txBody>
      </p:sp>
      <p:sp>
        <p:nvSpPr>
          <p:cNvPr id="847877" name="Rectangle 5">
            <a:extLst>
              <a:ext uri="{FF2B5EF4-FFF2-40B4-BE49-F238E27FC236}">
                <a16:creationId xmlns:a16="http://schemas.microsoft.com/office/drawing/2014/main" id="{9321AB2A-2E4D-B77A-3B08-65D0920FF40D}"/>
              </a:ext>
            </a:extLst>
          </p:cNvPr>
          <p:cNvSpPr>
            <a:spLocks noChangeArrowheads="1"/>
          </p:cNvSpPr>
          <p:nvPr/>
        </p:nvSpPr>
        <p:spPr bwMode="auto">
          <a:xfrm>
            <a:off x="304800" y="1384300"/>
            <a:ext cx="8229600" cy="2227263"/>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Cryptography often involves solving an equation or a set of equations of one or more variables with coefficient in Z</a:t>
            </a:r>
            <a:r>
              <a:rPr lang="en-US" altLang="en-US" sz="2800" baseline="-25000">
                <a:effectLst>
                  <a:outerShdw blurRad="38100" dist="38100" dir="2700000" algn="tl">
                    <a:srgbClr val="C0C0C0"/>
                  </a:outerShdw>
                </a:effectLst>
              </a:rPr>
              <a:t>n</a:t>
            </a:r>
            <a:r>
              <a:rPr lang="en-US" altLang="en-US" sz="2800">
                <a:effectLst>
                  <a:outerShdw blurRad="38100" dist="38100" dir="2700000" algn="tl">
                    <a:srgbClr val="C0C0C0"/>
                  </a:outerShdw>
                </a:effectLst>
              </a:rPr>
              <a:t>. This section shows how to solve equations when the power of each variable is 1 (linear equation).</a:t>
            </a:r>
          </a:p>
        </p:txBody>
      </p:sp>
      <p:sp>
        <p:nvSpPr>
          <p:cNvPr id="160775" name="Rectangle 6">
            <a:extLst>
              <a:ext uri="{FF2B5EF4-FFF2-40B4-BE49-F238E27FC236}">
                <a16:creationId xmlns:a16="http://schemas.microsoft.com/office/drawing/2014/main" id="{BCBC6137-52D7-A557-FD39-9C405E84995C}"/>
              </a:ext>
            </a:extLst>
          </p:cNvPr>
          <p:cNvSpPr>
            <a:spLocks noChangeArrowheads="1"/>
          </p:cNvSpPr>
          <p:nvPr/>
        </p:nvSpPr>
        <p:spPr bwMode="auto">
          <a:xfrm>
            <a:off x="304800" y="4968875"/>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buClr>
                <a:schemeClr val="tx1"/>
              </a:buClr>
              <a:buSzPct val="117000"/>
              <a:buFont typeface="Wingdings" panose="05000000000000000000" pitchFamily="2" charset="2"/>
              <a:buNone/>
            </a:pPr>
            <a:r>
              <a:rPr lang="en-US" altLang="en-US" sz="2400" i="0">
                <a:solidFill>
                  <a:schemeClr val="hlink"/>
                </a:solidFill>
              </a:rPr>
              <a:t>2.4.1</a:t>
            </a:r>
            <a:r>
              <a:rPr lang="en-US" altLang="en-US" sz="2400" i="0">
                <a:solidFill>
                  <a:srgbClr val="0033CC"/>
                </a:solidFill>
              </a:rPr>
              <a:t>	Single-Variable Linear Equations</a:t>
            </a:r>
            <a:br>
              <a:rPr lang="fr-FR" altLang="en-US" sz="2400" i="0">
                <a:solidFill>
                  <a:srgbClr val="0033CC"/>
                </a:solidFill>
              </a:rPr>
            </a:br>
            <a:r>
              <a:rPr lang="fr-FR" altLang="en-US" sz="2400" i="0">
                <a:solidFill>
                  <a:schemeClr val="hlink"/>
                </a:solidFill>
              </a:rPr>
              <a:t>2.4.2</a:t>
            </a:r>
            <a:r>
              <a:rPr lang="fr-FR" altLang="en-US" sz="2400" i="0">
                <a:solidFill>
                  <a:srgbClr val="0033CC"/>
                </a:solidFill>
              </a:rPr>
              <a:t>	Set of Linear Equations</a:t>
            </a:r>
            <a:endParaRPr lang="en-US" altLang="en-US" sz="2400" i="0">
              <a:solidFill>
                <a:srgbClr val="0033CC"/>
              </a:solidFill>
            </a:endParaRPr>
          </a:p>
        </p:txBody>
      </p:sp>
      <p:sp>
        <p:nvSpPr>
          <p:cNvPr id="847879" name="Text Box 7">
            <a:extLst>
              <a:ext uri="{FF2B5EF4-FFF2-40B4-BE49-F238E27FC236}">
                <a16:creationId xmlns:a16="http://schemas.microsoft.com/office/drawing/2014/main" id="{617B54A7-7D89-8E38-E6AA-A8360AD41BE1}"/>
              </a:ext>
            </a:extLst>
          </p:cNvPr>
          <p:cNvSpPr txBox="1">
            <a:spLocks noChangeArrowheads="1"/>
          </p:cNvSpPr>
          <p:nvPr/>
        </p:nvSpPr>
        <p:spPr bwMode="auto">
          <a:xfrm>
            <a:off x="317500" y="4492625"/>
            <a:ext cx="4862513" cy="519113"/>
          </a:xfrm>
          <a:prstGeom prst="rect">
            <a:avLst/>
          </a:prstGeom>
          <a:noFill/>
          <a:ln>
            <a:noFill/>
          </a:ln>
          <a:effectLst/>
        </p:spPr>
        <p:txBody>
          <a:bodyPr wrap="none">
            <a:spAutoFit/>
          </a:bodyPr>
          <a:lstStyle/>
          <a:p>
            <a:pPr algn="ctr">
              <a:defRPr/>
            </a:pPr>
            <a:r>
              <a:rPr lang="en-US" altLang="en-US" sz="2800"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1D4C5B1-5E20-DCBA-3967-38FA63F2390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F56F080-42A9-4666-905A-0ECAE279F495}" type="slidenum">
              <a:rPr lang="en-US" altLang="en-US" i="0" smtClean="0">
                <a:latin typeface="Arial" panose="020B0604020202020204" pitchFamily="34" charset="0"/>
              </a:rPr>
              <a:pPr/>
              <a:t>65</a:t>
            </a:fld>
            <a:endParaRPr lang="en-US" altLang="en-US" i="0">
              <a:latin typeface="Arial" panose="020B0604020202020204" pitchFamily="34" charset="0"/>
            </a:endParaRPr>
          </a:p>
        </p:txBody>
      </p:sp>
      <p:sp>
        <p:nvSpPr>
          <p:cNvPr id="162819" name="Rectangle 2">
            <a:extLst>
              <a:ext uri="{FF2B5EF4-FFF2-40B4-BE49-F238E27FC236}">
                <a16:creationId xmlns:a16="http://schemas.microsoft.com/office/drawing/2014/main" id="{D0DFB7DF-B12F-68C7-F508-D9DF92BDDD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0" name="Rectangle 3">
            <a:extLst>
              <a:ext uri="{FF2B5EF4-FFF2-40B4-BE49-F238E27FC236}">
                <a16:creationId xmlns:a16="http://schemas.microsoft.com/office/drawing/2014/main" id="{10E7FECB-A03B-558D-D8F0-4DE5D5B956D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1" name="Rectangle 4">
            <a:extLst>
              <a:ext uri="{FF2B5EF4-FFF2-40B4-BE49-F238E27FC236}">
                <a16:creationId xmlns:a16="http://schemas.microsoft.com/office/drawing/2014/main" id="{03A15585-77AF-2FB3-05B8-A02E466B585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2" name="Rectangle 5">
            <a:extLst>
              <a:ext uri="{FF2B5EF4-FFF2-40B4-BE49-F238E27FC236}">
                <a16:creationId xmlns:a16="http://schemas.microsoft.com/office/drawing/2014/main" id="{E1B2E426-7EEE-734F-91D0-9C5DB2D3E4C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3" name="Rectangle 6">
            <a:extLst>
              <a:ext uri="{FF2B5EF4-FFF2-40B4-BE49-F238E27FC236}">
                <a16:creationId xmlns:a16="http://schemas.microsoft.com/office/drawing/2014/main" id="{CABEAE92-58FF-E4F5-E5DF-123CA079C50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4" name="Rectangle 7">
            <a:extLst>
              <a:ext uri="{FF2B5EF4-FFF2-40B4-BE49-F238E27FC236}">
                <a16:creationId xmlns:a16="http://schemas.microsoft.com/office/drawing/2014/main" id="{3A44D285-1909-5880-A0A6-854BB39DAA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5" name="Rectangle 8">
            <a:extLst>
              <a:ext uri="{FF2B5EF4-FFF2-40B4-BE49-F238E27FC236}">
                <a16:creationId xmlns:a16="http://schemas.microsoft.com/office/drawing/2014/main" id="{BEAFE4FC-6D46-867B-C998-71AC36E2C93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6" name="Text Box 9">
            <a:extLst>
              <a:ext uri="{FF2B5EF4-FFF2-40B4-BE49-F238E27FC236}">
                <a16:creationId xmlns:a16="http://schemas.microsoft.com/office/drawing/2014/main" id="{EB4F7945-4467-38A1-74E2-C46F7A6E0A57}"/>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2.4.1   Single-Variable Linear Equations</a:t>
            </a:r>
          </a:p>
        </p:txBody>
      </p:sp>
      <p:sp>
        <p:nvSpPr>
          <p:cNvPr id="1017866" name="Rectangle 10">
            <a:extLst>
              <a:ext uri="{FF2B5EF4-FFF2-40B4-BE49-F238E27FC236}">
                <a16:creationId xmlns:a16="http://schemas.microsoft.com/office/drawing/2014/main" id="{4CC6E89D-F394-CB8B-58AF-C4C024CED130}"/>
              </a:ext>
            </a:extLst>
          </p:cNvPr>
          <p:cNvSpPr>
            <a:spLocks noChangeArrowheads="1"/>
          </p:cNvSpPr>
          <p:nvPr/>
        </p:nvSpPr>
        <p:spPr bwMode="auto">
          <a:xfrm>
            <a:off x="228600" y="1172951"/>
            <a:ext cx="8229600" cy="4401205"/>
          </a:xfrm>
          <a:prstGeom prst="rect">
            <a:avLst/>
          </a:prstGeom>
          <a:noFill/>
          <a:ln>
            <a:noFill/>
          </a:ln>
          <a:effectLst/>
        </p:spPr>
        <p:txBody>
          <a:bodyPr anchor="ctr">
            <a:spAutoFit/>
          </a:bodyPr>
          <a:lstStyle/>
          <a:p>
            <a:pPr algn="just" eaLnBrk="1" hangingPunct="1">
              <a:defRPr/>
            </a:pPr>
            <a:r>
              <a:rPr lang="en-US" altLang="en-US" sz="2800" dirty="0">
                <a:effectLst>
                  <a:outerShdw blurRad="38100" dist="38100" dir="2700000" algn="tl">
                    <a:srgbClr val="C0C0C0"/>
                  </a:outerShdw>
                </a:effectLst>
              </a:rPr>
              <a:t>Equations of the form ax ≡ b (mod n) might have no solution or a limited number of solutions.</a:t>
            </a:r>
          </a:p>
          <a:p>
            <a:pPr algn="just" eaLnBrk="1" hangingPunct="1">
              <a:defRPr/>
            </a:pPr>
            <a:r>
              <a:rPr lang="en-US" altLang="en-US" sz="2800" dirty="0">
                <a:effectLst>
                  <a:outerShdw blurRad="38100" dist="38100" dir="2700000" algn="tl">
                    <a:srgbClr val="C0C0C0"/>
                  </a:outerShdw>
                </a:effectLst>
              </a:rPr>
              <a:t>Examples:</a:t>
            </a:r>
          </a:p>
          <a:p>
            <a:pPr algn="just" eaLnBrk="1" hangingPunct="1">
              <a:defRPr/>
            </a:pPr>
            <a:r>
              <a:rPr lang="en-US" altLang="en-US" sz="2800" dirty="0">
                <a:effectLst>
                  <a:outerShdw blurRad="38100" dist="38100" dir="2700000" algn="tl">
                    <a:srgbClr val="C0C0C0"/>
                  </a:outerShdw>
                </a:effectLst>
              </a:rPr>
              <a:t>3x ≡ 5 (mod 11)</a:t>
            </a:r>
          </a:p>
          <a:p>
            <a:pPr algn="just" eaLnBrk="1" hangingPunct="1">
              <a:defRPr/>
            </a:pPr>
            <a:endParaRPr lang="en-US" altLang="en-US" sz="2800" dirty="0">
              <a:effectLst>
                <a:outerShdw blurRad="38100" dist="38100" dir="2700000" algn="tl">
                  <a:srgbClr val="C0C0C0"/>
                </a:outerShdw>
              </a:effectLst>
            </a:endParaRPr>
          </a:p>
          <a:p>
            <a:pPr algn="just" eaLnBrk="1" hangingPunct="1">
              <a:defRPr/>
            </a:pPr>
            <a:r>
              <a:rPr lang="en-US" altLang="en-US" sz="2800" dirty="0">
                <a:effectLst>
                  <a:outerShdw blurRad="38100" dist="38100" dir="2700000" algn="tl">
                    <a:srgbClr val="C0C0C0"/>
                  </a:outerShdw>
                </a:effectLst>
              </a:rPr>
              <a:t> </a:t>
            </a:r>
          </a:p>
          <a:p>
            <a:pPr algn="just" eaLnBrk="1" hangingPunct="1">
              <a:defRPr/>
            </a:pPr>
            <a:r>
              <a:rPr lang="en-US" altLang="en-US" sz="2800" dirty="0">
                <a:effectLst>
                  <a:outerShdw blurRad="38100" dist="38100" dir="2700000" algn="tl">
                    <a:srgbClr val="C0C0C0"/>
                  </a:outerShdw>
                </a:effectLst>
              </a:rPr>
              <a:t>4x ≡ 6 (mod 13</a:t>
            </a:r>
            <a:r>
              <a:rPr lang="en-US" altLang="en-US" sz="2800" i="0" dirty="0">
                <a:effectLst>
                  <a:outerShdw blurRad="38100" dist="38100" dir="2700000" algn="tl">
                    <a:srgbClr val="C0C0C0"/>
                  </a:outerShdw>
                </a:effectLst>
              </a:rPr>
              <a:t>)</a:t>
            </a:r>
          </a:p>
          <a:p>
            <a:pPr algn="just" eaLnBrk="1" hangingPunct="1">
              <a:defRPr/>
            </a:pPr>
            <a:endParaRPr lang="en-US" altLang="en-US" sz="2800" i="0" dirty="0">
              <a:effectLst>
                <a:outerShdw blurRad="38100" dist="38100" dir="2700000" algn="tl">
                  <a:srgbClr val="C0C0C0"/>
                </a:outerShdw>
              </a:effectLst>
            </a:endParaRPr>
          </a:p>
          <a:p>
            <a:pPr algn="just" eaLnBrk="1" hangingPunct="1">
              <a:defRPr/>
            </a:pPr>
            <a:endParaRPr lang="en-US" altLang="en-US" sz="2800" i="0" dirty="0">
              <a:effectLst>
                <a:outerShdw blurRad="38100" dist="38100" dir="2700000" algn="tl">
                  <a:srgbClr val="C0C0C0"/>
                </a:outerShdw>
              </a:effectLst>
            </a:endParaRPr>
          </a:p>
          <a:p>
            <a:pPr algn="just" eaLnBrk="1" hangingPunct="1">
              <a:defRPr/>
            </a:pPr>
            <a:r>
              <a:rPr lang="en-US" altLang="en-US" sz="2800" dirty="0">
                <a:effectLst>
                  <a:outerShdw blurRad="38100" dist="38100" dir="2700000" algn="tl">
                    <a:srgbClr val="C0C0C0"/>
                  </a:outerShdw>
                </a:effectLst>
              </a:rPr>
              <a:t>4x ≡ 6 (mod 10</a:t>
            </a:r>
            <a:r>
              <a:rPr lang="en-US" altLang="en-US" sz="2800" i="0" dirty="0">
                <a:effectLst>
                  <a:outerShdw blurRad="38100" dist="38100" dir="2700000" algn="tl">
                    <a:srgbClr val="C0C0C0"/>
                  </a:outerShdw>
                </a:effectLst>
              </a:rPr>
              <a:t>)</a:t>
            </a:r>
          </a:p>
        </p:txBody>
      </p:sp>
    </p:spTree>
    <p:extLst>
      <p:ext uri="{BB962C8B-B14F-4D97-AF65-F5344CB8AC3E}">
        <p14:creationId xmlns:p14="http://schemas.microsoft.com/office/powerpoint/2010/main" val="2505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78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78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78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786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78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1">
            <a:extLst>
              <a:ext uri="{FF2B5EF4-FFF2-40B4-BE49-F238E27FC236}">
                <a16:creationId xmlns:a16="http://schemas.microsoft.com/office/drawing/2014/main" id="{41D4C5B1-5E20-DCBA-3967-38FA63F2390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F56F080-42A9-4666-905A-0ECAE279F495}" type="slidenum">
              <a:rPr lang="en-US" altLang="en-US" i="0" smtClean="0">
                <a:latin typeface="Arial" panose="020B0604020202020204" pitchFamily="34" charset="0"/>
              </a:rPr>
              <a:pPr/>
              <a:t>66</a:t>
            </a:fld>
            <a:endParaRPr lang="en-US" altLang="en-US" i="0">
              <a:latin typeface="Arial" panose="020B0604020202020204" pitchFamily="34" charset="0"/>
            </a:endParaRPr>
          </a:p>
        </p:txBody>
      </p:sp>
      <p:sp>
        <p:nvSpPr>
          <p:cNvPr id="162819" name="Rectangle 2">
            <a:extLst>
              <a:ext uri="{FF2B5EF4-FFF2-40B4-BE49-F238E27FC236}">
                <a16:creationId xmlns:a16="http://schemas.microsoft.com/office/drawing/2014/main" id="{D0DFB7DF-B12F-68C7-F508-D9DF92BDDDA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0" name="Rectangle 3">
            <a:extLst>
              <a:ext uri="{FF2B5EF4-FFF2-40B4-BE49-F238E27FC236}">
                <a16:creationId xmlns:a16="http://schemas.microsoft.com/office/drawing/2014/main" id="{10E7FECB-A03B-558D-D8F0-4DE5D5B956D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1" name="Rectangle 4">
            <a:extLst>
              <a:ext uri="{FF2B5EF4-FFF2-40B4-BE49-F238E27FC236}">
                <a16:creationId xmlns:a16="http://schemas.microsoft.com/office/drawing/2014/main" id="{03A15585-77AF-2FB3-05B8-A02E466B585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2" name="Rectangle 5">
            <a:extLst>
              <a:ext uri="{FF2B5EF4-FFF2-40B4-BE49-F238E27FC236}">
                <a16:creationId xmlns:a16="http://schemas.microsoft.com/office/drawing/2014/main" id="{E1B2E426-7EEE-734F-91D0-9C5DB2D3E4C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3" name="Rectangle 6">
            <a:extLst>
              <a:ext uri="{FF2B5EF4-FFF2-40B4-BE49-F238E27FC236}">
                <a16:creationId xmlns:a16="http://schemas.microsoft.com/office/drawing/2014/main" id="{CABEAE92-58FF-E4F5-E5DF-123CA079C50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4" name="Rectangle 7">
            <a:extLst>
              <a:ext uri="{FF2B5EF4-FFF2-40B4-BE49-F238E27FC236}">
                <a16:creationId xmlns:a16="http://schemas.microsoft.com/office/drawing/2014/main" id="{3A44D285-1909-5880-A0A6-854BB39DAA8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5" name="Rectangle 8">
            <a:extLst>
              <a:ext uri="{FF2B5EF4-FFF2-40B4-BE49-F238E27FC236}">
                <a16:creationId xmlns:a16="http://schemas.microsoft.com/office/drawing/2014/main" id="{BEAFE4FC-6D46-867B-C998-71AC36E2C939}"/>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2826" name="Text Box 9">
            <a:extLst>
              <a:ext uri="{FF2B5EF4-FFF2-40B4-BE49-F238E27FC236}">
                <a16:creationId xmlns:a16="http://schemas.microsoft.com/office/drawing/2014/main" id="{EB4F7945-4467-38A1-74E2-C46F7A6E0A57}"/>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2.4.1   Single-Variable Linear Equations</a:t>
            </a:r>
          </a:p>
        </p:txBody>
      </p:sp>
      <p:sp>
        <p:nvSpPr>
          <p:cNvPr id="1017866" name="Rectangle 10">
            <a:extLst>
              <a:ext uri="{FF2B5EF4-FFF2-40B4-BE49-F238E27FC236}">
                <a16:creationId xmlns:a16="http://schemas.microsoft.com/office/drawing/2014/main" id="{4CC6E89D-F394-CB8B-58AF-C4C024CED130}"/>
              </a:ext>
            </a:extLst>
          </p:cNvPr>
          <p:cNvSpPr>
            <a:spLocks noChangeArrowheads="1"/>
          </p:cNvSpPr>
          <p:nvPr/>
        </p:nvSpPr>
        <p:spPr bwMode="auto">
          <a:xfrm>
            <a:off x="304800" y="1219200"/>
            <a:ext cx="8229600" cy="946150"/>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Equations of the form ax ≡ b (mod n ) might have no solution or a limited number of solutions.</a:t>
            </a:r>
          </a:p>
        </p:txBody>
      </p:sp>
      <p:pic>
        <p:nvPicPr>
          <p:cNvPr id="162828" name="Picture 13">
            <a:extLst>
              <a:ext uri="{FF2B5EF4-FFF2-40B4-BE49-F238E27FC236}">
                <a16:creationId xmlns:a16="http://schemas.microsoft.com/office/drawing/2014/main" id="{3052CCB2-277F-BE84-DEF3-B91C20827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0"/>
            <a:ext cx="4454525" cy="39528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9" name="Picture 14">
            <a:extLst>
              <a:ext uri="{FF2B5EF4-FFF2-40B4-BE49-F238E27FC236}">
                <a16:creationId xmlns:a16="http://schemas.microsoft.com/office/drawing/2014/main" id="{69430EB4-7EF7-DA4A-DA37-1A869363B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39147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2830" name="Group 18">
            <a:extLst>
              <a:ext uri="{FF2B5EF4-FFF2-40B4-BE49-F238E27FC236}">
                <a16:creationId xmlns:a16="http://schemas.microsoft.com/office/drawing/2014/main" id="{4A8212DB-3ECA-9B98-919F-2BAF23BE9991}"/>
              </a:ext>
            </a:extLst>
          </p:cNvPr>
          <p:cNvGrpSpPr>
            <a:grpSpLocks/>
          </p:cNvGrpSpPr>
          <p:nvPr/>
        </p:nvGrpSpPr>
        <p:grpSpPr bwMode="auto">
          <a:xfrm>
            <a:off x="685800" y="5029200"/>
            <a:ext cx="4037013" cy="368300"/>
            <a:chOff x="336" y="2256"/>
            <a:chExt cx="2543" cy="232"/>
          </a:xfrm>
        </p:grpSpPr>
        <p:pic>
          <p:nvPicPr>
            <p:cNvPr id="162831" name="Picture 15">
              <a:extLst>
                <a:ext uri="{FF2B5EF4-FFF2-40B4-BE49-F238E27FC236}">
                  <a16:creationId xmlns:a16="http://schemas.microsoft.com/office/drawing/2014/main" id="{FDA05D14-D0E2-1B92-A5EA-D24AB892A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2256"/>
              <a:ext cx="60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32" name="Picture 16">
              <a:extLst>
                <a:ext uri="{FF2B5EF4-FFF2-40B4-BE49-F238E27FC236}">
                  <a16:creationId xmlns:a16="http://schemas.microsoft.com/office/drawing/2014/main" id="{486FC3B2-21E0-A285-BEC3-C0E5F2A8B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2256"/>
              <a:ext cx="1967"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1">
            <a:extLst>
              <a:ext uri="{FF2B5EF4-FFF2-40B4-BE49-F238E27FC236}">
                <a16:creationId xmlns:a16="http://schemas.microsoft.com/office/drawing/2014/main" id="{8BC14FD6-D6BA-FB81-37DD-573C9E77666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EA5DF36-2CA2-4633-8499-9656C63845DD}" type="slidenum">
              <a:rPr lang="en-US" altLang="en-US" i="0" smtClean="0">
                <a:latin typeface="Arial" panose="020B0604020202020204" pitchFamily="34" charset="0"/>
              </a:rPr>
              <a:pPr/>
              <a:t>67</a:t>
            </a:fld>
            <a:endParaRPr lang="en-US" altLang="en-US" i="0">
              <a:latin typeface="Arial" panose="020B0604020202020204" pitchFamily="34" charset="0"/>
            </a:endParaRPr>
          </a:p>
        </p:txBody>
      </p:sp>
      <p:sp>
        <p:nvSpPr>
          <p:cNvPr id="164867" name="Text Box 2">
            <a:extLst>
              <a:ext uri="{FF2B5EF4-FFF2-40B4-BE49-F238E27FC236}">
                <a16:creationId xmlns:a16="http://schemas.microsoft.com/office/drawing/2014/main" id="{B6090C3C-7534-957B-E8D5-E911B85C4093}"/>
              </a:ext>
            </a:extLst>
          </p:cNvPr>
          <p:cNvSpPr txBox="1">
            <a:spLocks noChangeArrowheads="1"/>
          </p:cNvSpPr>
          <p:nvPr/>
        </p:nvSpPr>
        <p:spPr bwMode="auto">
          <a:xfrm>
            <a:off x="381000" y="10668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2.35</a:t>
            </a:r>
            <a:endParaRPr lang="en-US" altLang="en-US" sz="2000">
              <a:solidFill>
                <a:schemeClr val="bg1"/>
              </a:solidFill>
            </a:endParaRPr>
          </a:p>
        </p:txBody>
      </p:sp>
      <p:sp>
        <p:nvSpPr>
          <p:cNvPr id="164868" name="Rectangle 3">
            <a:extLst>
              <a:ext uri="{FF2B5EF4-FFF2-40B4-BE49-F238E27FC236}">
                <a16:creationId xmlns:a16="http://schemas.microsoft.com/office/drawing/2014/main" id="{F99340F0-D67F-A2D5-4EA8-4F5A6FCE94DD}"/>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69" name="Rectangle 4">
            <a:extLst>
              <a:ext uri="{FF2B5EF4-FFF2-40B4-BE49-F238E27FC236}">
                <a16:creationId xmlns:a16="http://schemas.microsoft.com/office/drawing/2014/main" id="{705A15C3-EC94-8677-6500-5B0CF020354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0" name="Rectangle 5">
            <a:extLst>
              <a:ext uri="{FF2B5EF4-FFF2-40B4-BE49-F238E27FC236}">
                <a16:creationId xmlns:a16="http://schemas.microsoft.com/office/drawing/2014/main" id="{40A3D218-A05C-F522-455E-04D863627A5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1" name="Rectangle 6">
            <a:extLst>
              <a:ext uri="{FF2B5EF4-FFF2-40B4-BE49-F238E27FC236}">
                <a16:creationId xmlns:a16="http://schemas.microsoft.com/office/drawing/2014/main" id="{EA68CF80-3004-C9FA-5DD6-10732EF81E2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2" name="Rectangle 7">
            <a:extLst>
              <a:ext uri="{FF2B5EF4-FFF2-40B4-BE49-F238E27FC236}">
                <a16:creationId xmlns:a16="http://schemas.microsoft.com/office/drawing/2014/main" id="{1A61A69A-40C2-FACC-FBEA-B014541D36B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3" name="Rectangle 8">
            <a:extLst>
              <a:ext uri="{FF2B5EF4-FFF2-40B4-BE49-F238E27FC236}">
                <a16:creationId xmlns:a16="http://schemas.microsoft.com/office/drawing/2014/main" id="{4F548B2E-4E1E-46C5-BCB8-B80AFD9456D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4" name="Rectangle 9">
            <a:extLst>
              <a:ext uri="{FF2B5EF4-FFF2-40B4-BE49-F238E27FC236}">
                <a16:creationId xmlns:a16="http://schemas.microsoft.com/office/drawing/2014/main" id="{F7C6641A-6ECC-081E-C840-1F11C6785DE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5" name="Text Box 10">
            <a:extLst>
              <a:ext uri="{FF2B5EF4-FFF2-40B4-BE49-F238E27FC236}">
                <a16:creationId xmlns:a16="http://schemas.microsoft.com/office/drawing/2014/main" id="{D41CA9A7-E36F-2752-E242-5BE55EFDDE3A}"/>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4011" name="Rectangle 11">
            <a:extLst>
              <a:ext uri="{FF2B5EF4-FFF2-40B4-BE49-F238E27FC236}">
                <a16:creationId xmlns:a16="http://schemas.microsoft.com/office/drawing/2014/main" id="{48D17030-DDDF-748B-38F4-310B13C649ED}"/>
              </a:ext>
            </a:extLst>
          </p:cNvPr>
          <p:cNvSpPr>
            <a:spLocks noChangeArrowheads="1"/>
          </p:cNvSpPr>
          <p:nvPr/>
        </p:nvSpPr>
        <p:spPr bwMode="auto">
          <a:xfrm>
            <a:off x="304800" y="1614488"/>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equation 10 </a:t>
            </a:r>
            <a:r>
              <a:rPr lang="en-US" altLang="en-US" sz="2400">
                <a:effectLst>
                  <a:outerShdw blurRad="38100" dist="38100" dir="2700000" algn="tl">
                    <a:srgbClr val="C0C0C0"/>
                  </a:outerShdw>
                </a:effectLst>
              </a:rPr>
              <a:t>x</a:t>
            </a:r>
            <a:r>
              <a:rPr lang="en-US" altLang="en-US" sz="2400" i="0">
                <a:effectLst>
                  <a:outerShdw blurRad="38100" dist="38100" dir="2700000" algn="tl">
                    <a:srgbClr val="C0C0C0"/>
                  </a:outerShdw>
                </a:effectLst>
              </a:rPr>
              <a:t> ≡ 2(mod 15).</a:t>
            </a:r>
          </a:p>
        </p:txBody>
      </p:sp>
      <p:sp>
        <p:nvSpPr>
          <p:cNvPr id="1024012" name="Rectangle 12">
            <a:extLst>
              <a:ext uri="{FF2B5EF4-FFF2-40B4-BE49-F238E27FC236}">
                <a16:creationId xmlns:a16="http://schemas.microsoft.com/office/drawing/2014/main" id="{97E53DC7-7755-FB7C-6D7B-3630F7900A74}"/>
              </a:ext>
            </a:extLst>
          </p:cNvPr>
          <p:cNvSpPr>
            <a:spLocks noChangeArrowheads="1"/>
          </p:cNvSpPr>
          <p:nvPr/>
        </p:nvSpPr>
        <p:spPr bwMode="auto">
          <a:xfrm>
            <a:off x="304800" y="2147888"/>
            <a:ext cx="82296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1024013" name="Rectangle 13">
            <a:extLst>
              <a:ext uri="{FF2B5EF4-FFF2-40B4-BE49-F238E27FC236}">
                <a16:creationId xmlns:a16="http://schemas.microsoft.com/office/drawing/2014/main" id="{62B6B69E-000B-3615-8FCE-D1B30B767514}"/>
              </a:ext>
            </a:extLst>
          </p:cNvPr>
          <p:cNvSpPr>
            <a:spLocks noChangeArrowheads="1"/>
          </p:cNvSpPr>
          <p:nvPr/>
        </p:nvSpPr>
        <p:spPr bwMode="auto">
          <a:xfrm>
            <a:off x="304800" y="2530475"/>
            <a:ext cx="8229600" cy="822325"/>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First we find the gcd (10 and 15) = 5. Since 5 does not divide 2, we have no solution.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3DBE-9FBF-DA57-00F6-36543328C6DE}"/>
            </a:ext>
          </a:extLst>
        </p:cNvPr>
        <p:cNvGrpSpPr/>
        <p:nvPr/>
      </p:nvGrpSpPr>
      <p:grpSpPr>
        <a:xfrm>
          <a:off x="0" y="0"/>
          <a:ext cx="0" cy="0"/>
          <a:chOff x="0" y="0"/>
          <a:chExt cx="0" cy="0"/>
        </a:xfrm>
      </p:grpSpPr>
      <p:sp>
        <p:nvSpPr>
          <p:cNvPr id="164866" name="Slide Number Placeholder 1">
            <a:extLst>
              <a:ext uri="{FF2B5EF4-FFF2-40B4-BE49-F238E27FC236}">
                <a16:creationId xmlns:a16="http://schemas.microsoft.com/office/drawing/2014/main" id="{B0D2890F-1712-0AB1-6D72-15013A048A0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EA5DF36-2CA2-4633-8499-9656C63845DD}" type="slidenum">
              <a:rPr lang="en-US" altLang="en-US" i="0" smtClean="0">
                <a:latin typeface="Arial" panose="020B0604020202020204" pitchFamily="34" charset="0"/>
              </a:rPr>
              <a:pPr/>
              <a:t>68</a:t>
            </a:fld>
            <a:endParaRPr lang="en-US" altLang="en-US" i="0">
              <a:latin typeface="Arial" panose="020B0604020202020204" pitchFamily="34" charset="0"/>
            </a:endParaRPr>
          </a:p>
        </p:txBody>
      </p:sp>
      <p:sp>
        <p:nvSpPr>
          <p:cNvPr id="164868" name="Rectangle 3">
            <a:extLst>
              <a:ext uri="{FF2B5EF4-FFF2-40B4-BE49-F238E27FC236}">
                <a16:creationId xmlns:a16="http://schemas.microsoft.com/office/drawing/2014/main" id="{988BDA95-098E-AD3B-AA40-F03A2414217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69" name="Rectangle 4">
            <a:extLst>
              <a:ext uri="{FF2B5EF4-FFF2-40B4-BE49-F238E27FC236}">
                <a16:creationId xmlns:a16="http://schemas.microsoft.com/office/drawing/2014/main" id="{818C1962-BD0E-8855-032B-C5E881F408A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0" name="Rectangle 5">
            <a:extLst>
              <a:ext uri="{FF2B5EF4-FFF2-40B4-BE49-F238E27FC236}">
                <a16:creationId xmlns:a16="http://schemas.microsoft.com/office/drawing/2014/main" id="{4D11A6B4-D1AB-8008-2EB3-7E6299C7BF35}"/>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1" name="Rectangle 6">
            <a:extLst>
              <a:ext uri="{FF2B5EF4-FFF2-40B4-BE49-F238E27FC236}">
                <a16:creationId xmlns:a16="http://schemas.microsoft.com/office/drawing/2014/main" id="{B8DD0D32-9AF0-3B2D-7F18-78AD47078A4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2" name="Rectangle 7">
            <a:extLst>
              <a:ext uri="{FF2B5EF4-FFF2-40B4-BE49-F238E27FC236}">
                <a16:creationId xmlns:a16="http://schemas.microsoft.com/office/drawing/2014/main" id="{9B79DF45-611C-941D-F90F-CF453D09DD7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3" name="Rectangle 8">
            <a:extLst>
              <a:ext uri="{FF2B5EF4-FFF2-40B4-BE49-F238E27FC236}">
                <a16:creationId xmlns:a16="http://schemas.microsoft.com/office/drawing/2014/main" id="{692054B1-5B88-3BAE-885E-507E15AB7C1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4" name="Rectangle 9">
            <a:extLst>
              <a:ext uri="{FF2B5EF4-FFF2-40B4-BE49-F238E27FC236}">
                <a16:creationId xmlns:a16="http://schemas.microsoft.com/office/drawing/2014/main" id="{17A43B8A-A958-A2C0-A20D-558F2B8EB5F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4875" name="Text Box 10">
            <a:extLst>
              <a:ext uri="{FF2B5EF4-FFF2-40B4-BE49-F238E27FC236}">
                <a16:creationId xmlns:a16="http://schemas.microsoft.com/office/drawing/2014/main" id="{D4B8FAD9-5E28-0CA7-CB7E-37FE7ED70188}"/>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4014" name="Rectangle 14">
            <a:extLst>
              <a:ext uri="{FF2B5EF4-FFF2-40B4-BE49-F238E27FC236}">
                <a16:creationId xmlns:a16="http://schemas.microsoft.com/office/drawing/2014/main" id="{9E5F1DB5-FC52-AF09-6EFC-902B4E4DA840}"/>
              </a:ext>
            </a:extLst>
          </p:cNvPr>
          <p:cNvSpPr>
            <a:spLocks noChangeArrowheads="1"/>
          </p:cNvSpPr>
          <p:nvPr/>
        </p:nvSpPr>
        <p:spPr bwMode="auto">
          <a:xfrm>
            <a:off x="366713" y="1758602"/>
            <a:ext cx="8229600" cy="457200"/>
          </a:xfrm>
          <a:prstGeom prst="rect">
            <a:avLst/>
          </a:prstGeom>
          <a:noFill/>
          <a:ln>
            <a:noFill/>
          </a:ln>
          <a:effectLst/>
        </p:spPr>
        <p:txBody>
          <a:bodyPr anchor="ctr">
            <a:spAutoFit/>
          </a:bodyPr>
          <a:lstStyle/>
          <a:p>
            <a:pPr algn="just" eaLnBrk="1" hangingPunct="1">
              <a:defRPr/>
            </a:pPr>
            <a:r>
              <a:rPr lang="en-US" altLang="en-US" sz="2400" i="0" dirty="0">
                <a:effectLst>
                  <a:outerShdw blurRad="38100" dist="38100" dir="2700000" algn="tl">
                    <a:srgbClr val="C0C0C0"/>
                  </a:outerShdw>
                </a:effectLst>
              </a:rPr>
              <a:t>Solve the equation 14 </a:t>
            </a:r>
            <a:r>
              <a:rPr lang="en-US" altLang="en-US" sz="2400" dirty="0">
                <a:effectLst>
                  <a:outerShdw blurRad="38100" dist="38100" dir="2700000" algn="tl">
                    <a:srgbClr val="C0C0C0"/>
                  </a:outerShdw>
                </a:effectLst>
              </a:rPr>
              <a:t>x </a:t>
            </a:r>
            <a:r>
              <a:rPr lang="en-US" altLang="en-US" sz="2400" i="0" dirty="0">
                <a:effectLst>
                  <a:outerShdw blurRad="38100" dist="38100" dir="2700000" algn="tl">
                    <a:srgbClr val="C0C0C0"/>
                  </a:outerShdw>
                </a:effectLst>
              </a:rPr>
              <a:t>≡ 12 (mod 18).</a:t>
            </a:r>
          </a:p>
        </p:txBody>
      </p:sp>
      <p:sp>
        <p:nvSpPr>
          <p:cNvPr id="1024015" name="Rectangle 15">
            <a:extLst>
              <a:ext uri="{FF2B5EF4-FFF2-40B4-BE49-F238E27FC236}">
                <a16:creationId xmlns:a16="http://schemas.microsoft.com/office/drawing/2014/main" id="{B073E50B-325D-F400-9FAC-E12237CC6988}"/>
              </a:ext>
            </a:extLst>
          </p:cNvPr>
          <p:cNvSpPr>
            <a:spLocks noChangeArrowheads="1"/>
          </p:cNvSpPr>
          <p:nvPr/>
        </p:nvSpPr>
        <p:spPr bwMode="auto">
          <a:xfrm>
            <a:off x="252258" y="2399452"/>
            <a:ext cx="8229600" cy="1938992"/>
          </a:xfrm>
          <a:prstGeom prst="rect">
            <a:avLst/>
          </a:prstGeom>
          <a:noFill/>
          <a:ln>
            <a:noFill/>
          </a:ln>
          <a:effectLst/>
        </p:spPr>
        <p:txBody>
          <a:bodyPr anchor="ctr">
            <a:spAutoFit/>
          </a:bodyPr>
          <a:lstStyle/>
          <a:p>
            <a:pPr algn="just" eaLnBrk="1" hangingPunct="1">
              <a:defRPr/>
            </a:pPr>
            <a:r>
              <a:rPr lang="en-US" altLang="en-US" sz="2400" i="0" dirty="0">
                <a:solidFill>
                  <a:schemeClr val="hlink"/>
                </a:solidFill>
                <a:effectLst>
                  <a:outerShdw blurRad="38100" dist="38100" dir="2700000" algn="tl">
                    <a:srgbClr val="C0C0C0"/>
                  </a:outerShdw>
                </a:effectLst>
              </a:rPr>
              <a:t>Solution</a:t>
            </a:r>
          </a:p>
          <a:p>
            <a:pPr algn="just" eaLnBrk="1" hangingPunct="1">
              <a:defRPr/>
            </a:pPr>
            <a:r>
              <a:rPr lang="en-US" altLang="en-US" sz="2400" b="0" i="0" dirty="0">
                <a:effectLst>
                  <a:outerShdw blurRad="38100" dist="38100" dir="2700000" algn="tl">
                    <a:srgbClr val="C0C0C0"/>
                  </a:outerShdw>
                </a:effectLst>
              </a:rPr>
              <a:t>Divide by 2: </a:t>
            </a:r>
          </a:p>
          <a:p>
            <a:pPr algn="just" eaLnBrk="1" hangingPunct="1">
              <a:defRPr/>
            </a:pPr>
            <a:r>
              <a:rPr lang="en-US" altLang="en-US" sz="2400" b="0" i="0" dirty="0">
                <a:effectLst>
                  <a:outerShdw blurRad="38100" dist="38100" dir="2700000" algn="tl">
                    <a:srgbClr val="C0C0C0"/>
                  </a:outerShdw>
                </a:effectLst>
              </a:rPr>
              <a:t>  			7 x </a:t>
            </a:r>
            <a:r>
              <a:rPr lang="en-US" altLang="en-US" sz="2400" b="0" i="0" dirty="0">
                <a:effectLst>
                  <a:outerShdw blurRad="38100" dist="38100" dir="2700000" algn="tl">
                    <a:srgbClr val="C0C0C0"/>
                  </a:outerShdw>
                </a:effectLst>
                <a:sym typeface="Symbol" panose="05050102010706020507" pitchFamily="18" charset="2"/>
              </a:rPr>
              <a:t>  6  (mod 9)     </a:t>
            </a:r>
            <a:endParaRPr lang="en-US" altLang="en-US" sz="2400" b="0" i="0" dirty="0">
              <a:effectLst>
                <a:outerShdw blurRad="38100" dist="38100" dir="2700000" algn="tl">
                  <a:srgbClr val="C0C0C0"/>
                </a:outerShdw>
              </a:effectLst>
            </a:endParaRPr>
          </a:p>
          <a:p>
            <a:pPr algn="just" eaLnBrk="1" hangingPunct="1">
              <a:defRPr/>
            </a:pPr>
            <a:br>
              <a:rPr lang="en-US" altLang="en-US" sz="2400" b="0" i="0" dirty="0">
                <a:effectLst>
                  <a:outerShdw blurRad="38100" dist="38100" dir="2700000" algn="tl">
                    <a:srgbClr val="C0C0C0"/>
                  </a:outerShdw>
                </a:effectLst>
              </a:rPr>
            </a:br>
            <a:r>
              <a:rPr lang="en-US" altLang="en-US" sz="2400" b="0" i="0" dirty="0">
                <a:effectLst>
                  <a:outerShdw blurRad="38100" dist="38100" dir="2700000" algn="tl">
                    <a:srgbClr val="C0C0C0"/>
                  </a:outerShdw>
                </a:effectLst>
              </a:rPr>
              <a:t>Since 7 has an inverse (mod 9), will get 2 solutions in (mod 18)</a:t>
            </a:r>
          </a:p>
        </p:txBody>
      </p:sp>
      <p:pic>
        <p:nvPicPr>
          <p:cNvPr id="164881" name="Picture 16">
            <a:extLst>
              <a:ext uri="{FF2B5EF4-FFF2-40B4-BE49-F238E27FC236}">
                <a16:creationId xmlns:a16="http://schemas.microsoft.com/office/drawing/2014/main" id="{A7D8F68C-A781-2DD6-3D90-8C4E9E79C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4867275"/>
            <a:ext cx="8702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82" name="Text Box 17">
            <a:extLst>
              <a:ext uri="{FF2B5EF4-FFF2-40B4-BE49-F238E27FC236}">
                <a16:creationId xmlns:a16="http://schemas.microsoft.com/office/drawing/2014/main" id="{69499B07-53A4-67FA-C554-06CD28EFEC11}"/>
              </a:ext>
            </a:extLst>
          </p:cNvPr>
          <p:cNvSpPr txBox="1">
            <a:spLocks noChangeArrowheads="1"/>
          </p:cNvSpPr>
          <p:nvPr/>
        </p:nvSpPr>
        <p:spPr bwMode="auto">
          <a:xfrm>
            <a:off x="366713" y="1229771"/>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2.36</a:t>
            </a:r>
            <a:endParaRPr lang="en-US" altLang="en-US" sz="2000">
              <a:solidFill>
                <a:schemeClr val="bg1"/>
              </a:solidFill>
            </a:endParaRPr>
          </a:p>
        </p:txBody>
      </p:sp>
    </p:spTree>
    <p:extLst>
      <p:ext uri="{BB962C8B-B14F-4D97-AF65-F5344CB8AC3E}">
        <p14:creationId xmlns:p14="http://schemas.microsoft.com/office/powerpoint/2010/main" val="2569710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1">
            <a:extLst>
              <a:ext uri="{FF2B5EF4-FFF2-40B4-BE49-F238E27FC236}">
                <a16:creationId xmlns:a16="http://schemas.microsoft.com/office/drawing/2014/main" id="{ACA9CFC8-736E-B40F-7369-F65F91417DE4}"/>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5D187778-61C2-4B8B-A6FD-37B44185C5A2}" type="slidenum">
              <a:rPr lang="en-US" altLang="en-US" i="0" smtClean="0">
                <a:latin typeface="Arial" panose="020B0604020202020204" pitchFamily="34" charset="0"/>
              </a:rPr>
              <a:pPr/>
              <a:t>69</a:t>
            </a:fld>
            <a:endParaRPr lang="en-US" altLang="en-US" i="0">
              <a:latin typeface="Arial" panose="020B0604020202020204" pitchFamily="34" charset="0"/>
            </a:endParaRPr>
          </a:p>
        </p:txBody>
      </p:sp>
      <p:sp>
        <p:nvSpPr>
          <p:cNvPr id="166915" name="Text Box 2">
            <a:extLst>
              <a:ext uri="{FF2B5EF4-FFF2-40B4-BE49-F238E27FC236}">
                <a16:creationId xmlns:a16="http://schemas.microsoft.com/office/drawing/2014/main" id="{96B42C58-8E0B-BA02-665F-453EB6F71CE3}"/>
              </a:ext>
            </a:extLst>
          </p:cNvPr>
          <p:cNvSpPr txBox="1">
            <a:spLocks noChangeArrowheads="1"/>
          </p:cNvSpPr>
          <p:nvPr/>
        </p:nvSpPr>
        <p:spPr bwMode="auto">
          <a:xfrm>
            <a:off x="11430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2.37</a:t>
            </a:r>
            <a:endParaRPr lang="en-US" altLang="en-US" sz="2000">
              <a:solidFill>
                <a:schemeClr val="bg1"/>
              </a:solidFill>
            </a:endParaRPr>
          </a:p>
        </p:txBody>
      </p:sp>
      <p:sp>
        <p:nvSpPr>
          <p:cNvPr id="166916" name="Rectangle 3">
            <a:extLst>
              <a:ext uri="{FF2B5EF4-FFF2-40B4-BE49-F238E27FC236}">
                <a16:creationId xmlns:a16="http://schemas.microsoft.com/office/drawing/2014/main" id="{64FD9754-A710-6484-CC90-011754ED5FE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7" name="Rectangle 4">
            <a:extLst>
              <a:ext uri="{FF2B5EF4-FFF2-40B4-BE49-F238E27FC236}">
                <a16:creationId xmlns:a16="http://schemas.microsoft.com/office/drawing/2014/main" id="{FCF761F9-C44A-863C-F4F9-4F4C222FC11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8" name="Rectangle 5">
            <a:extLst>
              <a:ext uri="{FF2B5EF4-FFF2-40B4-BE49-F238E27FC236}">
                <a16:creationId xmlns:a16="http://schemas.microsoft.com/office/drawing/2014/main" id="{3E8993CC-A6BD-A5D7-1714-17D048C8030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19" name="Rectangle 6">
            <a:extLst>
              <a:ext uri="{FF2B5EF4-FFF2-40B4-BE49-F238E27FC236}">
                <a16:creationId xmlns:a16="http://schemas.microsoft.com/office/drawing/2014/main" id="{7902D055-C95F-69FD-D75E-7289479E655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0" name="Rectangle 7">
            <a:extLst>
              <a:ext uri="{FF2B5EF4-FFF2-40B4-BE49-F238E27FC236}">
                <a16:creationId xmlns:a16="http://schemas.microsoft.com/office/drawing/2014/main" id="{FC925062-316A-B537-5F42-36E083BAAF5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1" name="Rectangle 8">
            <a:extLst>
              <a:ext uri="{FF2B5EF4-FFF2-40B4-BE49-F238E27FC236}">
                <a16:creationId xmlns:a16="http://schemas.microsoft.com/office/drawing/2014/main" id="{E637CDA0-D9C4-44D1-F961-E1E163447192}"/>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2" name="Rectangle 9">
            <a:extLst>
              <a:ext uri="{FF2B5EF4-FFF2-40B4-BE49-F238E27FC236}">
                <a16:creationId xmlns:a16="http://schemas.microsoft.com/office/drawing/2014/main" id="{F73A53F0-ED07-FA98-5145-98BF9C42B83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6923" name="Text Box 10">
            <a:extLst>
              <a:ext uri="{FF2B5EF4-FFF2-40B4-BE49-F238E27FC236}">
                <a16:creationId xmlns:a16="http://schemas.microsoft.com/office/drawing/2014/main" id="{59AAFBB5-3D0C-40B3-E711-554C7B7CFC43}"/>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2.4.1</a:t>
            </a:r>
            <a:r>
              <a:rPr lang="en-US" altLang="en-US" sz="3200">
                <a:solidFill>
                  <a:schemeClr val="hlink"/>
                </a:solidFill>
              </a:rPr>
              <a:t>   </a:t>
            </a:r>
            <a:r>
              <a:rPr lang="en-US" altLang="en-US" sz="3200"/>
              <a:t>Continued</a:t>
            </a:r>
          </a:p>
        </p:txBody>
      </p:sp>
      <p:sp>
        <p:nvSpPr>
          <p:cNvPr id="1028107" name="Rectangle 11">
            <a:extLst>
              <a:ext uri="{FF2B5EF4-FFF2-40B4-BE49-F238E27FC236}">
                <a16:creationId xmlns:a16="http://schemas.microsoft.com/office/drawing/2014/main" id="{1383367A-F490-5C54-5A25-2C85CDAC09C0}"/>
              </a:ext>
            </a:extLst>
          </p:cNvPr>
          <p:cNvSpPr>
            <a:spLocks noChangeArrowheads="1"/>
          </p:cNvSpPr>
          <p:nvPr/>
        </p:nvSpPr>
        <p:spPr bwMode="auto">
          <a:xfrm>
            <a:off x="304800" y="12192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equation 3</a:t>
            </a:r>
            <a:r>
              <a:rPr lang="en-US" altLang="en-US" sz="2400">
                <a:effectLst>
                  <a:outerShdw blurRad="38100" dist="38100" dir="2700000" algn="tl">
                    <a:srgbClr val="C0C0C0"/>
                  </a:outerShdw>
                </a:effectLst>
              </a:rPr>
              <a:t>x</a:t>
            </a:r>
            <a:r>
              <a:rPr lang="en-US" altLang="en-US" sz="2400" i="0">
                <a:effectLst>
                  <a:outerShdw blurRad="38100" dist="38100" dir="2700000" algn="tl">
                    <a:srgbClr val="C0C0C0"/>
                  </a:outerShdw>
                </a:effectLst>
              </a:rPr>
              <a:t> + 4 ≡ 6 (mod 13).</a:t>
            </a:r>
          </a:p>
        </p:txBody>
      </p:sp>
      <p:sp>
        <p:nvSpPr>
          <p:cNvPr id="1028108" name="Rectangle 12">
            <a:extLst>
              <a:ext uri="{FF2B5EF4-FFF2-40B4-BE49-F238E27FC236}">
                <a16:creationId xmlns:a16="http://schemas.microsoft.com/office/drawing/2014/main" id="{49540F19-1E19-BF7F-4A37-F9D3302B103E}"/>
              </a:ext>
            </a:extLst>
          </p:cNvPr>
          <p:cNvSpPr>
            <a:spLocks noChangeArrowheads="1"/>
          </p:cNvSpPr>
          <p:nvPr/>
        </p:nvSpPr>
        <p:spPr bwMode="auto">
          <a:xfrm>
            <a:off x="457200" y="2133600"/>
            <a:ext cx="16002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
        <p:nvSpPr>
          <p:cNvPr id="1028109" name="Rectangle 13">
            <a:extLst>
              <a:ext uri="{FF2B5EF4-FFF2-40B4-BE49-F238E27FC236}">
                <a16:creationId xmlns:a16="http://schemas.microsoft.com/office/drawing/2014/main" id="{ED77DEA8-C0AA-F312-A426-5664EECAB981}"/>
              </a:ext>
            </a:extLst>
          </p:cNvPr>
          <p:cNvSpPr>
            <a:spLocks noChangeArrowheads="1"/>
          </p:cNvSpPr>
          <p:nvPr/>
        </p:nvSpPr>
        <p:spPr bwMode="auto">
          <a:xfrm>
            <a:off x="304800" y="3152775"/>
            <a:ext cx="8229600" cy="457200"/>
          </a:xfrm>
          <a:prstGeom prst="rect">
            <a:avLst/>
          </a:prstGeom>
          <a:noFill/>
          <a:ln>
            <a:noFill/>
          </a:ln>
          <a:effectLst/>
        </p:spPr>
        <p:txBody>
          <a:bodyPr anchor="ctr">
            <a:spAutoFit/>
          </a:bodyPr>
          <a:lstStyle/>
          <a:p>
            <a:pPr eaLnBrk="1" hangingPunct="1">
              <a:defRPr/>
            </a:pPr>
            <a:endParaRPr lang="en-US" altLang="en-US" sz="2400" i="0">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5869C0CA-D130-149C-9BDF-15C08CE93F93}"/>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80F068E9-22FE-498C-B9B0-486394F1C3E5}" type="slidenum">
              <a:rPr lang="en-US" altLang="en-US" i="0" smtClean="0">
                <a:latin typeface="Arial" panose="020B0604020202020204" pitchFamily="34" charset="0"/>
              </a:rPr>
              <a:pPr/>
              <a:t>7</a:t>
            </a:fld>
            <a:endParaRPr lang="en-US" altLang="en-US" i="0">
              <a:latin typeface="Arial" panose="020B0604020202020204" pitchFamily="34" charset="0"/>
            </a:endParaRPr>
          </a:p>
        </p:txBody>
      </p:sp>
      <p:sp>
        <p:nvSpPr>
          <p:cNvPr id="19459" name="Rectangle 2">
            <a:extLst>
              <a:ext uri="{FF2B5EF4-FFF2-40B4-BE49-F238E27FC236}">
                <a16:creationId xmlns:a16="http://schemas.microsoft.com/office/drawing/2014/main" id="{028CEA0E-6341-C9DC-7225-0F71E122440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0" name="Rectangle 3">
            <a:extLst>
              <a:ext uri="{FF2B5EF4-FFF2-40B4-BE49-F238E27FC236}">
                <a16:creationId xmlns:a16="http://schemas.microsoft.com/office/drawing/2014/main" id="{B4574D6D-44C0-0D7B-1E1A-E1C54C4F2AE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1" name="Rectangle 4">
            <a:extLst>
              <a:ext uri="{FF2B5EF4-FFF2-40B4-BE49-F238E27FC236}">
                <a16:creationId xmlns:a16="http://schemas.microsoft.com/office/drawing/2014/main" id="{1DD1B5B0-56C0-4A20-8242-C574967CF51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2" name="Rectangle 5">
            <a:extLst>
              <a:ext uri="{FF2B5EF4-FFF2-40B4-BE49-F238E27FC236}">
                <a16:creationId xmlns:a16="http://schemas.microsoft.com/office/drawing/2014/main" id="{08E64540-119E-7B42-7D7B-73A216A257D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3" name="Rectangle 6">
            <a:extLst>
              <a:ext uri="{FF2B5EF4-FFF2-40B4-BE49-F238E27FC236}">
                <a16:creationId xmlns:a16="http://schemas.microsoft.com/office/drawing/2014/main" id="{5CC39CC9-A883-7DC5-D40F-4DAA5E9C766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4" name="Rectangle 7">
            <a:extLst>
              <a:ext uri="{FF2B5EF4-FFF2-40B4-BE49-F238E27FC236}">
                <a16:creationId xmlns:a16="http://schemas.microsoft.com/office/drawing/2014/main" id="{D9DC7374-119B-1739-A9E7-4D6D9EB72DB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5" name="Rectangle 8">
            <a:extLst>
              <a:ext uri="{FF2B5EF4-FFF2-40B4-BE49-F238E27FC236}">
                <a16:creationId xmlns:a16="http://schemas.microsoft.com/office/drawing/2014/main" id="{39DC423E-16F2-991E-4127-7BC9AB5843C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9466" name="Rectangle 9">
            <a:extLst>
              <a:ext uri="{FF2B5EF4-FFF2-40B4-BE49-F238E27FC236}">
                <a16:creationId xmlns:a16="http://schemas.microsoft.com/office/drawing/2014/main" id="{3FEC3026-C958-9F9D-23F1-7E9AE90EB8A1}"/>
              </a:ext>
            </a:extLst>
          </p:cNvPr>
          <p:cNvSpPr>
            <a:spLocks noChangeArrowheads="1"/>
          </p:cNvSpPr>
          <p:nvPr/>
        </p:nvSpPr>
        <p:spPr bwMode="auto">
          <a:xfrm>
            <a:off x="228600" y="1065213"/>
            <a:ext cx="86868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400" b="0" dirty="0"/>
              <a:t>Assume that a = 255 and n = 11. We can find q = 23 and r = 2 using the division algorithm.</a:t>
            </a:r>
          </a:p>
        </p:txBody>
      </p:sp>
      <p:sp>
        <p:nvSpPr>
          <p:cNvPr id="19467" name="Text Box 10">
            <a:extLst>
              <a:ext uri="{FF2B5EF4-FFF2-40B4-BE49-F238E27FC236}">
                <a16:creationId xmlns:a16="http://schemas.microsoft.com/office/drawing/2014/main" id="{9C405250-C90B-E542-77E5-DC9DCA156FE9}"/>
              </a:ext>
            </a:extLst>
          </p:cNvPr>
          <p:cNvSpPr txBox="1">
            <a:spLocks noChangeArrowheads="1"/>
          </p:cNvSpPr>
          <p:nvPr/>
        </p:nvSpPr>
        <p:spPr bwMode="auto">
          <a:xfrm>
            <a:off x="1143000" y="74613"/>
            <a:ext cx="2960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pic>
        <p:nvPicPr>
          <p:cNvPr id="19468" name="Picture 11">
            <a:extLst>
              <a:ext uri="{FF2B5EF4-FFF2-40B4-BE49-F238E27FC236}">
                <a16:creationId xmlns:a16="http://schemas.microsoft.com/office/drawing/2014/main" id="{EE0CC8DC-4528-6458-B9E1-56E2C8575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079750"/>
            <a:ext cx="507365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9" name="Text Box 12">
            <a:extLst>
              <a:ext uri="{FF2B5EF4-FFF2-40B4-BE49-F238E27FC236}">
                <a16:creationId xmlns:a16="http://schemas.microsoft.com/office/drawing/2014/main" id="{BD48D932-B22C-6F86-0C42-172B001A0F67}"/>
              </a:ext>
            </a:extLst>
          </p:cNvPr>
          <p:cNvSpPr txBox="1">
            <a:spLocks noChangeArrowheads="1"/>
          </p:cNvSpPr>
          <p:nvPr/>
        </p:nvSpPr>
        <p:spPr bwMode="auto">
          <a:xfrm>
            <a:off x="1143000" y="2209800"/>
            <a:ext cx="715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2.3  </a:t>
            </a:r>
            <a:r>
              <a:rPr lang="en-US" altLang="en-US" sz="2000"/>
              <a:t>Example 2.2, finding the quotient and the remainder</a:t>
            </a:r>
          </a:p>
        </p:txBody>
      </p:sp>
      <p:sp>
        <p:nvSpPr>
          <p:cNvPr id="19470" name="Text Box 13">
            <a:extLst>
              <a:ext uri="{FF2B5EF4-FFF2-40B4-BE49-F238E27FC236}">
                <a16:creationId xmlns:a16="http://schemas.microsoft.com/office/drawing/2014/main" id="{8E14A75B-68BD-DF0C-D4F3-A6B24A9C4306}"/>
              </a:ext>
            </a:extLst>
          </p:cNvPr>
          <p:cNvSpPr txBox="1">
            <a:spLocks noChangeArrowheads="1"/>
          </p:cNvSpPr>
          <p:nvPr/>
        </p:nvSpPr>
        <p:spPr bwMode="auto">
          <a:xfrm>
            <a:off x="1143000" y="533400"/>
            <a:ext cx="17922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2.2</a:t>
            </a:r>
            <a:endParaRPr lang="en-US" altLang="en-US" sz="200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1">
            <a:extLst>
              <a:ext uri="{FF2B5EF4-FFF2-40B4-BE49-F238E27FC236}">
                <a16:creationId xmlns:a16="http://schemas.microsoft.com/office/drawing/2014/main" id="{0DCC2554-9821-EB73-EBB6-23751B8DC7CE}"/>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2510786C-5056-4459-94A3-B7089987DCF5}" type="slidenum">
              <a:rPr lang="en-US" altLang="en-US" i="0" smtClean="0">
                <a:latin typeface="Arial" panose="020B0604020202020204" pitchFamily="34" charset="0"/>
              </a:rPr>
              <a:pPr/>
              <a:t>70</a:t>
            </a:fld>
            <a:endParaRPr lang="en-US" altLang="en-US" i="0">
              <a:latin typeface="Arial" panose="020B0604020202020204" pitchFamily="34" charset="0"/>
            </a:endParaRPr>
          </a:p>
        </p:txBody>
      </p:sp>
      <p:sp>
        <p:nvSpPr>
          <p:cNvPr id="168963" name="Rectangle 2">
            <a:extLst>
              <a:ext uri="{FF2B5EF4-FFF2-40B4-BE49-F238E27FC236}">
                <a16:creationId xmlns:a16="http://schemas.microsoft.com/office/drawing/2014/main" id="{F2B1185F-7307-DAFB-9F89-5C6FC0749B5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4" name="Rectangle 3">
            <a:extLst>
              <a:ext uri="{FF2B5EF4-FFF2-40B4-BE49-F238E27FC236}">
                <a16:creationId xmlns:a16="http://schemas.microsoft.com/office/drawing/2014/main" id="{97412B5C-F528-7F53-B6F2-F7FDF3431BD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5" name="Rectangle 4">
            <a:extLst>
              <a:ext uri="{FF2B5EF4-FFF2-40B4-BE49-F238E27FC236}">
                <a16:creationId xmlns:a16="http://schemas.microsoft.com/office/drawing/2014/main" id="{FBCC7432-4F39-9F8B-4AF8-861D4FBF438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6" name="Rectangle 5">
            <a:extLst>
              <a:ext uri="{FF2B5EF4-FFF2-40B4-BE49-F238E27FC236}">
                <a16:creationId xmlns:a16="http://schemas.microsoft.com/office/drawing/2014/main" id="{9DFD652D-E2EA-DF60-55FA-5421D62C300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7" name="Rectangle 6">
            <a:extLst>
              <a:ext uri="{FF2B5EF4-FFF2-40B4-BE49-F238E27FC236}">
                <a16:creationId xmlns:a16="http://schemas.microsoft.com/office/drawing/2014/main" id="{E15A6313-01AE-687A-F335-B3D43E7AE91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8" name="Rectangle 7">
            <a:extLst>
              <a:ext uri="{FF2B5EF4-FFF2-40B4-BE49-F238E27FC236}">
                <a16:creationId xmlns:a16="http://schemas.microsoft.com/office/drawing/2014/main" id="{DB4F4894-8257-0978-2D12-DE98ACE918AC}"/>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69" name="Rectangle 8">
            <a:extLst>
              <a:ext uri="{FF2B5EF4-FFF2-40B4-BE49-F238E27FC236}">
                <a16:creationId xmlns:a16="http://schemas.microsoft.com/office/drawing/2014/main" id="{EE00D897-A949-E494-4A29-50F2B3AF313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68970" name="Text Box 9">
            <a:extLst>
              <a:ext uri="{FF2B5EF4-FFF2-40B4-BE49-F238E27FC236}">
                <a16:creationId xmlns:a16="http://schemas.microsoft.com/office/drawing/2014/main" id="{D7A6A42A-0986-3EC7-E45E-5EB0E3B4D010}"/>
              </a:ext>
            </a:extLst>
          </p:cNvPr>
          <p:cNvSpPr txBox="1">
            <a:spLocks noChangeArrowheads="1"/>
          </p:cNvSpPr>
          <p:nvPr/>
        </p:nvSpPr>
        <p:spPr bwMode="auto">
          <a:xfrm>
            <a:off x="1143000" y="0"/>
            <a:ext cx="699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solidFill>
                  <a:schemeClr val="hlink"/>
                </a:solidFill>
              </a:rPr>
              <a:t>2.4.2   Single-Variable Linear Equations</a:t>
            </a:r>
          </a:p>
        </p:txBody>
      </p:sp>
      <p:sp>
        <p:nvSpPr>
          <p:cNvPr id="1030154" name="Rectangle 10">
            <a:extLst>
              <a:ext uri="{FF2B5EF4-FFF2-40B4-BE49-F238E27FC236}">
                <a16:creationId xmlns:a16="http://schemas.microsoft.com/office/drawing/2014/main" id="{002CDC5D-1DD7-C144-E6EF-EAE88403F962}"/>
              </a:ext>
            </a:extLst>
          </p:cNvPr>
          <p:cNvSpPr>
            <a:spLocks noChangeArrowheads="1"/>
          </p:cNvSpPr>
          <p:nvPr/>
        </p:nvSpPr>
        <p:spPr bwMode="auto">
          <a:xfrm>
            <a:off x="304800" y="914400"/>
            <a:ext cx="8229600" cy="1373188"/>
          </a:xfrm>
          <a:prstGeom prst="rect">
            <a:avLst/>
          </a:prstGeom>
          <a:noFill/>
          <a:ln>
            <a:noFill/>
          </a:ln>
          <a:effectLst/>
        </p:spPr>
        <p:txBody>
          <a:bodyPr anchor="ctr">
            <a:spAutoFit/>
          </a:bodyPr>
          <a:lstStyle/>
          <a:p>
            <a:pPr algn="just" eaLnBrk="1" hangingPunct="1">
              <a:defRPr/>
            </a:pPr>
            <a:r>
              <a:rPr lang="en-US" altLang="en-US" sz="2800">
                <a:effectLst>
                  <a:outerShdw blurRad="38100" dist="38100" dir="2700000" algn="tl">
                    <a:srgbClr val="C0C0C0"/>
                  </a:outerShdw>
                </a:effectLst>
              </a:rPr>
              <a:t>We can also solve a set of linear equations with the same modulus if the matrix formed from the coefficients of the variables is invertible. </a:t>
            </a:r>
          </a:p>
        </p:txBody>
      </p:sp>
      <p:pic>
        <p:nvPicPr>
          <p:cNvPr id="168972" name="Picture 16">
            <a:extLst>
              <a:ext uri="{FF2B5EF4-FFF2-40B4-BE49-F238E27FC236}">
                <a16:creationId xmlns:a16="http://schemas.microsoft.com/office/drawing/2014/main" id="{27647C8A-8C29-3170-8377-C26690C25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905125"/>
            <a:ext cx="71850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973" name="Text Box 17">
            <a:extLst>
              <a:ext uri="{FF2B5EF4-FFF2-40B4-BE49-F238E27FC236}">
                <a16:creationId xmlns:a16="http://schemas.microsoft.com/office/drawing/2014/main" id="{4F95346E-E6CD-BA51-150E-D2AB302C34F0}"/>
              </a:ext>
            </a:extLst>
          </p:cNvPr>
          <p:cNvSpPr txBox="1">
            <a:spLocks noChangeArrowheads="1"/>
          </p:cNvSpPr>
          <p:nvPr/>
        </p:nvSpPr>
        <p:spPr bwMode="auto">
          <a:xfrm>
            <a:off x="2538413" y="2362200"/>
            <a:ext cx="416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2.27  </a:t>
            </a:r>
            <a:r>
              <a:rPr lang="en-US" altLang="en-US" sz="2000"/>
              <a:t>Set of linear equations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1">
            <a:extLst>
              <a:ext uri="{FF2B5EF4-FFF2-40B4-BE49-F238E27FC236}">
                <a16:creationId xmlns:a16="http://schemas.microsoft.com/office/drawing/2014/main" id="{4F9FDA0B-8E2F-A9F7-4E79-D16A35F3896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9E408E8C-F17C-4DC0-8B77-BB3489E61088}" type="slidenum">
              <a:rPr lang="en-US" altLang="en-US" i="0" smtClean="0">
                <a:latin typeface="Arial" panose="020B0604020202020204" pitchFamily="34" charset="0"/>
              </a:rPr>
              <a:pPr/>
              <a:t>71</a:t>
            </a:fld>
            <a:endParaRPr lang="en-US" altLang="en-US" i="0">
              <a:latin typeface="Arial" panose="020B0604020202020204" pitchFamily="34" charset="0"/>
            </a:endParaRPr>
          </a:p>
        </p:txBody>
      </p:sp>
      <p:sp>
        <p:nvSpPr>
          <p:cNvPr id="171011" name="Text Box 2">
            <a:extLst>
              <a:ext uri="{FF2B5EF4-FFF2-40B4-BE49-F238E27FC236}">
                <a16:creationId xmlns:a16="http://schemas.microsoft.com/office/drawing/2014/main" id="{F93E75AE-DEA3-CE63-C37E-D5D6BB899EB6}"/>
              </a:ext>
            </a:extLst>
          </p:cNvPr>
          <p:cNvSpPr txBox="1">
            <a:spLocks noChangeArrowheads="1"/>
          </p:cNvSpPr>
          <p:nvPr/>
        </p:nvSpPr>
        <p:spPr bwMode="auto">
          <a:xfrm>
            <a:off x="457200" y="12192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bg1"/>
                </a:solidFill>
              </a:rPr>
              <a:t>Example 2.38</a:t>
            </a:r>
            <a:endParaRPr lang="en-US" altLang="en-US" sz="2000">
              <a:solidFill>
                <a:schemeClr val="bg1"/>
              </a:solidFill>
            </a:endParaRPr>
          </a:p>
        </p:txBody>
      </p:sp>
      <p:sp>
        <p:nvSpPr>
          <p:cNvPr id="171012" name="Rectangle 3">
            <a:extLst>
              <a:ext uri="{FF2B5EF4-FFF2-40B4-BE49-F238E27FC236}">
                <a16:creationId xmlns:a16="http://schemas.microsoft.com/office/drawing/2014/main" id="{C3188CD4-1E92-D90F-A841-BCE093072705}"/>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3" name="Rectangle 4">
            <a:extLst>
              <a:ext uri="{FF2B5EF4-FFF2-40B4-BE49-F238E27FC236}">
                <a16:creationId xmlns:a16="http://schemas.microsoft.com/office/drawing/2014/main" id="{A0D04A01-06C0-D54B-E30F-1D6DB9EBDD5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4" name="Rectangle 5">
            <a:extLst>
              <a:ext uri="{FF2B5EF4-FFF2-40B4-BE49-F238E27FC236}">
                <a16:creationId xmlns:a16="http://schemas.microsoft.com/office/drawing/2014/main" id="{5B421D2E-EFE7-1A0C-65E7-4B46B0DA78C3}"/>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5" name="Rectangle 6">
            <a:extLst>
              <a:ext uri="{FF2B5EF4-FFF2-40B4-BE49-F238E27FC236}">
                <a16:creationId xmlns:a16="http://schemas.microsoft.com/office/drawing/2014/main" id="{DFB12586-AE89-67AC-A34A-D1B9E800F8A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6" name="Rectangle 7">
            <a:extLst>
              <a:ext uri="{FF2B5EF4-FFF2-40B4-BE49-F238E27FC236}">
                <a16:creationId xmlns:a16="http://schemas.microsoft.com/office/drawing/2014/main" id="{9031B6D7-8F8E-99F0-F4B4-143D0DE54CF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7" name="Rectangle 8">
            <a:extLst>
              <a:ext uri="{FF2B5EF4-FFF2-40B4-BE49-F238E27FC236}">
                <a16:creationId xmlns:a16="http://schemas.microsoft.com/office/drawing/2014/main" id="{8FE89047-06E8-AB8B-62B7-5DE34C8198D1}"/>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8" name="Rectangle 9">
            <a:extLst>
              <a:ext uri="{FF2B5EF4-FFF2-40B4-BE49-F238E27FC236}">
                <a16:creationId xmlns:a16="http://schemas.microsoft.com/office/drawing/2014/main" id="{3284272B-055E-FBEC-D3C5-0EAD469A4E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171019" name="Text Box 10">
            <a:extLst>
              <a:ext uri="{FF2B5EF4-FFF2-40B4-BE49-F238E27FC236}">
                <a16:creationId xmlns:a16="http://schemas.microsoft.com/office/drawing/2014/main" id="{C3462C83-B7F1-EAF6-5A4A-DA0E8DC49776}"/>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2.4.2   Continued</a:t>
            </a:r>
          </a:p>
        </p:txBody>
      </p:sp>
      <p:sp>
        <p:nvSpPr>
          <p:cNvPr id="1034251" name="Rectangle 11">
            <a:extLst>
              <a:ext uri="{FF2B5EF4-FFF2-40B4-BE49-F238E27FC236}">
                <a16:creationId xmlns:a16="http://schemas.microsoft.com/office/drawing/2014/main" id="{0A10B1B9-ADAD-1C7F-77F2-6A36CC22C6B7}"/>
              </a:ext>
            </a:extLst>
          </p:cNvPr>
          <p:cNvSpPr>
            <a:spLocks noChangeArrowheads="1"/>
          </p:cNvSpPr>
          <p:nvPr/>
        </p:nvSpPr>
        <p:spPr bwMode="auto">
          <a:xfrm>
            <a:off x="304800" y="1676400"/>
            <a:ext cx="8229600" cy="457200"/>
          </a:xfrm>
          <a:prstGeom prst="rect">
            <a:avLst/>
          </a:prstGeom>
          <a:noFill/>
          <a:ln>
            <a:noFill/>
          </a:ln>
          <a:effectLst/>
        </p:spPr>
        <p:txBody>
          <a:bodyPr anchor="ctr">
            <a:spAutoFit/>
          </a:bodyPr>
          <a:lstStyle/>
          <a:p>
            <a:pPr algn="just" eaLnBrk="1" hangingPunct="1">
              <a:defRPr/>
            </a:pPr>
            <a:r>
              <a:rPr lang="en-US" altLang="en-US" sz="2400" i="0">
                <a:effectLst>
                  <a:outerShdw blurRad="38100" dist="38100" dir="2700000" algn="tl">
                    <a:srgbClr val="C0C0C0"/>
                  </a:outerShdw>
                </a:effectLst>
              </a:rPr>
              <a:t>Solve the set of following three equations:</a:t>
            </a:r>
          </a:p>
        </p:txBody>
      </p:sp>
      <p:pic>
        <p:nvPicPr>
          <p:cNvPr id="171021" name="Picture 15">
            <a:extLst>
              <a:ext uri="{FF2B5EF4-FFF2-40B4-BE49-F238E27FC236}">
                <a16:creationId xmlns:a16="http://schemas.microsoft.com/office/drawing/2014/main" id="{6E4A957C-81A6-D5F8-101A-A7C361883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5863"/>
            <a:ext cx="3554413"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57" name="Rectangle 17">
            <a:extLst>
              <a:ext uri="{FF2B5EF4-FFF2-40B4-BE49-F238E27FC236}">
                <a16:creationId xmlns:a16="http://schemas.microsoft.com/office/drawing/2014/main" id="{6962961C-6996-F8B9-4EF8-9ECD7A474B37}"/>
              </a:ext>
            </a:extLst>
          </p:cNvPr>
          <p:cNvSpPr>
            <a:spLocks noChangeArrowheads="1"/>
          </p:cNvSpPr>
          <p:nvPr/>
        </p:nvSpPr>
        <p:spPr bwMode="auto">
          <a:xfrm>
            <a:off x="439738" y="4191000"/>
            <a:ext cx="8229600" cy="1938992"/>
          </a:xfrm>
          <a:prstGeom prst="rect">
            <a:avLst/>
          </a:prstGeom>
          <a:noFill/>
          <a:ln>
            <a:noFill/>
          </a:ln>
          <a:effectLst/>
        </p:spPr>
        <p:txBody>
          <a:bodyPr anchor="ctr">
            <a:spAutoFit/>
          </a:bodyPr>
          <a:lstStyle/>
          <a:p>
            <a:pPr algn="just" eaLnBrk="1" hangingPunct="1">
              <a:defRPr/>
            </a:pPr>
            <a:r>
              <a:rPr lang="en-US" altLang="en-US" sz="2400" dirty="0">
                <a:effectLst>
                  <a:outerShdw blurRad="38100" dist="38100" dir="2700000" algn="tl">
                    <a:srgbClr val="C0C0C0"/>
                  </a:outerShdw>
                </a:effectLst>
              </a:rPr>
              <a:t>x</a:t>
            </a:r>
            <a:r>
              <a:rPr lang="en-US" altLang="en-US" sz="2400" i="0" dirty="0">
                <a:effectLst>
                  <a:outerShdw blurRad="38100" dist="38100" dir="2700000" algn="tl">
                    <a:srgbClr val="C0C0C0"/>
                  </a:outerShdw>
                </a:effectLst>
              </a:rPr>
              <a:t> ≡ 15 (mod 16), </a:t>
            </a:r>
          </a:p>
          <a:p>
            <a:pPr algn="just" eaLnBrk="1" hangingPunct="1">
              <a:defRPr/>
            </a:pPr>
            <a:r>
              <a:rPr lang="en-US" altLang="en-US" sz="2400" dirty="0">
                <a:effectLst>
                  <a:outerShdw blurRad="38100" dist="38100" dir="2700000" algn="tl">
                    <a:srgbClr val="C0C0C0"/>
                  </a:outerShdw>
                </a:effectLst>
              </a:rPr>
              <a:t>y</a:t>
            </a:r>
            <a:r>
              <a:rPr lang="en-US" altLang="en-US" sz="2400" i="0" dirty="0">
                <a:effectLst>
                  <a:outerShdw blurRad="38100" dist="38100" dir="2700000" algn="tl">
                    <a:srgbClr val="C0C0C0"/>
                  </a:outerShdw>
                </a:effectLst>
              </a:rPr>
              <a:t> ≡ 4 (mod 16), </a:t>
            </a:r>
          </a:p>
          <a:p>
            <a:pPr algn="just" eaLnBrk="1" hangingPunct="1">
              <a:defRPr/>
            </a:pPr>
            <a:r>
              <a:rPr lang="en-US" altLang="en-US" sz="2400" dirty="0">
                <a:effectLst>
                  <a:outerShdw blurRad="38100" dist="38100" dir="2700000" algn="tl">
                    <a:srgbClr val="C0C0C0"/>
                  </a:outerShdw>
                </a:effectLst>
              </a:rPr>
              <a:t>z</a:t>
            </a:r>
            <a:r>
              <a:rPr lang="en-US" altLang="en-US" sz="2400" i="0" dirty="0">
                <a:effectLst>
                  <a:outerShdw blurRad="38100" dist="38100" dir="2700000" algn="tl">
                    <a:srgbClr val="C0C0C0"/>
                  </a:outerShdw>
                </a:effectLst>
              </a:rPr>
              <a:t> ≡ 14 (mod 16). </a:t>
            </a:r>
          </a:p>
          <a:p>
            <a:pPr algn="just" eaLnBrk="1" hangingPunct="1">
              <a:defRPr/>
            </a:pPr>
            <a:r>
              <a:rPr lang="en-US" altLang="en-US" sz="2400" i="0" dirty="0">
                <a:effectLst>
                  <a:outerShdw blurRad="38100" dist="38100" dir="2700000" algn="tl">
                    <a:srgbClr val="C0C0C0"/>
                  </a:outerShdw>
                </a:effectLst>
              </a:rPr>
              <a:t>We can check the answer by inserting these values into the equations.</a:t>
            </a:r>
          </a:p>
        </p:txBody>
      </p:sp>
      <p:sp>
        <p:nvSpPr>
          <p:cNvPr id="1034258" name="Rectangle 18">
            <a:extLst>
              <a:ext uri="{FF2B5EF4-FFF2-40B4-BE49-F238E27FC236}">
                <a16:creationId xmlns:a16="http://schemas.microsoft.com/office/drawing/2014/main" id="{19776669-47A9-0EF0-6479-8C5C46E636FF}"/>
              </a:ext>
            </a:extLst>
          </p:cNvPr>
          <p:cNvSpPr>
            <a:spLocks noChangeArrowheads="1"/>
          </p:cNvSpPr>
          <p:nvPr/>
        </p:nvSpPr>
        <p:spPr bwMode="auto">
          <a:xfrm>
            <a:off x="533400" y="3733800"/>
            <a:ext cx="1600200" cy="457200"/>
          </a:xfrm>
          <a:prstGeom prst="rect">
            <a:avLst/>
          </a:prstGeom>
          <a:noFill/>
          <a:ln>
            <a:noFill/>
          </a:ln>
          <a:effectLst/>
        </p:spPr>
        <p:txBody>
          <a:bodyPr anchor="ctr">
            <a:spAutoFit/>
          </a:bodyPr>
          <a:lstStyle/>
          <a:p>
            <a:pPr algn="just" eaLnBrk="1" hangingPunct="1">
              <a:defRPr/>
            </a:pPr>
            <a:r>
              <a:rPr lang="en-US" altLang="en-US" sz="2400" i="0">
                <a:solidFill>
                  <a:schemeClr val="hlink"/>
                </a:solidFill>
                <a:effectLst>
                  <a:outerShdw blurRad="38100" dist="38100" dir="2700000" algn="tl">
                    <a:srgbClr val="C0C0C0"/>
                  </a:outerShdw>
                </a:effectLst>
              </a:rPr>
              <a:t>Solution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D76884B3-020B-28C2-5430-1220E1CE8F80}"/>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7BB46EA4-93A0-4C21-8B51-274E7EB6F20B}" type="slidenum">
              <a:rPr lang="en-US" altLang="en-US" i="0" smtClean="0">
                <a:latin typeface="Arial" panose="020B0604020202020204" pitchFamily="34" charset="0"/>
              </a:rPr>
              <a:pPr/>
              <a:t>8</a:t>
            </a:fld>
            <a:endParaRPr lang="en-US" altLang="en-US" i="0">
              <a:latin typeface="Arial" panose="020B0604020202020204" pitchFamily="34" charset="0"/>
            </a:endParaRPr>
          </a:p>
        </p:txBody>
      </p:sp>
      <p:sp>
        <p:nvSpPr>
          <p:cNvPr id="23555" name="Text Box 2">
            <a:extLst>
              <a:ext uri="{FF2B5EF4-FFF2-40B4-BE49-F238E27FC236}">
                <a16:creationId xmlns:a16="http://schemas.microsoft.com/office/drawing/2014/main" id="{83B793A3-AD23-67EF-7979-1D62D45D63E8}"/>
              </a:ext>
            </a:extLst>
          </p:cNvPr>
          <p:cNvSpPr txBox="1">
            <a:spLocks noChangeArrowheads="1"/>
          </p:cNvSpPr>
          <p:nvPr/>
        </p:nvSpPr>
        <p:spPr bwMode="auto">
          <a:xfrm>
            <a:off x="1143000" y="533400"/>
            <a:ext cx="1467068"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dirty="0">
                <a:solidFill>
                  <a:schemeClr val="bg1"/>
                </a:solidFill>
              </a:rPr>
              <a:t>Examples</a:t>
            </a:r>
            <a:endParaRPr lang="en-US" altLang="en-US" sz="2000" dirty="0">
              <a:solidFill>
                <a:schemeClr val="bg1"/>
              </a:solidFill>
            </a:endParaRPr>
          </a:p>
        </p:txBody>
      </p:sp>
      <p:sp>
        <p:nvSpPr>
          <p:cNvPr id="23556" name="Rectangle 3">
            <a:extLst>
              <a:ext uri="{FF2B5EF4-FFF2-40B4-BE49-F238E27FC236}">
                <a16:creationId xmlns:a16="http://schemas.microsoft.com/office/drawing/2014/main" id="{32080688-CBFB-7AC6-BCAC-8A740A937C3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7" name="Rectangle 4">
            <a:extLst>
              <a:ext uri="{FF2B5EF4-FFF2-40B4-BE49-F238E27FC236}">
                <a16:creationId xmlns:a16="http://schemas.microsoft.com/office/drawing/2014/main" id="{8FAB8E88-E3D3-7A29-CA71-45165CB9418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8" name="Rectangle 5">
            <a:extLst>
              <a:ext uri="{FF2B5EF4-FFF2-40B4-BE49-F238E27FC236}">
                <a16:creationId xmlns:a16="http://schemas.microsoft.com/office/drawing/2014/main" id="{56EFBD6E-D5D7-6639-7A6E-EA0EE096A737}"/>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59" name="Rectangle 6">
            <a:extLst>
              <a:ext uri="{FF2B5EF4-FFF2-40B4-BE49-F238E27FC236}">
                <a16:creationId xmlns:a16="http://schemas.microsoft.com/office/drawing/2014/main" id="{5467FF28-E040-9F92-3763-E3609880618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0" name="Rectangle 7">
            <a:extLst>
              <a:ext uri="{FF2B5EF4-FFF2-40B4-BE49-F238E27FC236}">
                <a16:creationId xmlns:a16="http://schemas.microsoft.com/office/drawing/2014/main" id="{96834657-E774-4A7D-58C7-25322F61376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1" name="Rectangle 8">
            <a:extLst>
              <a:ext uri="{FF2B5EF4-FFF2-40B4-BE49-F238E27FC236}">
                <a16:creationId xmlns:a16="http://schemas.microsoft.com/office/drawing/2014/main" id="{3A53A94F-4C4E-1E5C-94DD-D5B997E4AA3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2" name="Rectangle 9">
            <a:extLst>
              <a:ext uri="{FF2B5EF4-FFF2-40B4-BE49-F238E27FC236}">
                <a16:creationId xmlns:a16="http://schemas.microsoft.com/office/drawing/2014/main" id="{556AA12F-EFF7-FDF5-2D81-69A6B82E3F9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3563" name="Text Box 10">
            <a:extLst>
              <a:ext uri="{FF2B5EF4-FFF2-40B4-BE49-F238E27FC236}">
                <a16:creationId xmlns:a16="http://schemas.microsoft.com/office/drawing/2014/main" id="{BB719F60-F3E2-4051-4BC3-71B6D9EB6502}"/>
              </a:ext>
            </a:extLst>
          </p:cNvPr>
          <p:cNvSpPr txBox="1">
            <a:spLocks noChangeArrowheads="1"/>
          </p:cNvSpPr>
          <p:nvPr/>
        </p:nvSpPr>
        <p:spPr bwMode="auto">
          <a:xfrm>
            <a:off x="1143000" y="0"/>
            <a:ext cx="306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868363" name="Rectangle 11">
            <a:extLst>
              <a:ext uri="{FF2B5EF4-FFF2-40B4-BE49-F238E27FC236}">
                <a16:creationId xmlns:a16="http://schemas.microsoft.com/office/drawing/2014/main" id="{F7DDD0E4-ADA8-A808-F9D5-6F0F9AB17602}"/>
              </a:ext>
            </a:extLst>
          </p:cNvPr>
          <p:cNvSpPr>
            <a:spLocks noChangeArrowheads="1"/>
          </p:cNvSpPr>
          <p:nvPr/>
        </p:nvSpPr>
        <p:spPr bwMode="auto">
          <a:xfrm>
            <a:off x="318776" y="1067415"/>
            <a:ext cx="8229600" cy="4893647"/>
          </a:xfrm>
          <a:prstGeom prst="rect">
            <a:avLst/>
          </a:prstGeom>
          <a:noFill/>
          <a:ln>
            <a:noFill/>
          </a:ln>
          <a:effectLst/>
        </p:spPr>
        <p:txBody>
          <a:bodyPr anchor="ctr">
            <a:spAutoFit/>
          </a:bodyPr>
          <a:lstStyle/>
          <a:p>
            <a:pPr algn="just" eaLnBrk="1" hangingPunct="1">
              <a:defRPr/>
            </a:pPr>
            <a:r>
              <a:rPr lang="en-US" altLang="en-US" sz="2400" b="0" i="0" dirty="0">
                <a:effectLst>
                  <a:outerShdw blurRad="38100" dist="38100" dir="2700000" algn="tl">
                    <a:srgbClr val="C0C0C0"/>
                  </a:outerShdw>
                </a:effectLst>
              </a:rPr>
              <a:t>Find </a:t>
            </a:r>
            <a:r>
              <a:rPr lang="en-US" altLang="en-US" sz="2400" b="0" dirty="0">
                <a:effectLst>
                  <a:outerShdw blurRad="38100" dist="38100" dir="2700000" algn="tl">
                    <a:srgbClr val="C0C0C0"/>
                  </a:outerShdw>
                </a:effectLst>
              </a:rPr>
              <a:t>q</a:t>
            </a:r>
            <a:r>
              <a:rPr lang="en-US" altLang="en-US" sz="2400" b="0" i="0" dirty="0">
                <a:effectLst>
                  <a:outerShdw blurRad="38100" dist="38100" dir="2700000" algn="tl">
                    <a:srgbClr val="C0C0C0"/>
                  </a:outerShdw>
                </a:effectLst>
              </a:rPr>
              <a:t> and </a:t>
            </a:r>
            <a:r>
              <a:rPr lang="en-US" altLang="en-US" sz="2400" b="0" dirty="0">
                <a:effectLst>
                  <a:outerShdw blurRad="38100" dist="38100" dir="2700000" algn="tl">
                    <a:srgbClr val="C0C0C0"/>
                  </a:outerShdw>
                </a:effectLst>
              </a:rPr>
              <a:t>r</a:t>
            </a:r>
            <a:r>
              <a:rPr lang="en-US" altLang="en-US" sz="2400" b="0" i="0" dirty="0">
                <a:effectLst>
                  <a:outerShdw blurRad="38100" dist="38100" dir="2700000" algn="tl">
                    <a:srgbClr val="C0C0C0"/>
                  </a:outerShdw>
                </a:effectLst>
              </a:rPr>
              <a:t> when: </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	11 is divided by 4</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i="0" dirty="0">
                <a:effectLst>
                  <a:outerShdw blurRad="38100" dist="38100" dir="2700000" algn="tl">
                    <a:srgbClr val="C0C0C0"/>
                  </a:outerShdw>
                </a:effectLst>
              </a:rPr>
              <a:t>IBL </a:t>
            </a:r>
            <a:r>
              <a:rPr lang="en-US" altLang="en-US" sz="2400" i="0" dirty="0" err="1">
                <a:effectLst>
                  <a:outerShdw blurRad="38100" dist="38100" dir="2700000" algn="tl">
                    <a:srgbClr val="C0C0C0"/>
                  </a:outerShdw>
                </a:effectLst>
              </a:rPr>
              <a:t>Exer</a:t>
            </a:r>
            <a:r>
              <a:rPr lang="en-US" altLang="en-US" sz="2400" i="0" dirty="0">
                <a:effectLst>
                  <a:outerShdw blurRad="38100" dist="38100" dir="2700000" algn="tl">
                    <a:srgbClr val="C0C0C0"/>
                  </a:outerShdw>
                </a:effectLst>
              </a:rPr>
              <a:t> 1:  </a:t>
            </a:r>
            <a:r>
              <a:rPr lang="en-US" altLang="en-US" sz="2400" b="0" i="0" dirty="0">
                <a:effectLst>
                  <a:outerShdw blurRad="38100" dist="38100" dir="2700000" algn="tl">
                    <a:srgbClr val="C0C0C0"/>
                  </a:outerShdw>
                </a:effectLst>
              </a:rPr>
              <a:t>(</a:t>
            </a:r>
            <a:r>
              <a:rPr lang="en-US" altLang="en-US" sz="2400" b="0" i="0" dirty="0" err="1">
                <a:effectLst>
                  <a:outerShdw blurRad="38100" dist="38100" dir="2700000" algn="tl">
                    <a:srgbClr val="C0C0C0"/>
                  </a:outerShdw>
                </a:effectLst>
              </a:rPr>
              <a:t>Inquery</a:t>
            </a:r>
            <a:r>
              <a:rPr lang="en-US" altLang="en-US" sz="2400" b="0" i="0" dirty="0">
                <a:effectLst>
                  <a:outerShdw blurRad="38100" dist="38100" dir="2700000" algn="tl">
                    <a:srgbClr val="C0C0C0"/>
                  </a:outerShdw>
                </a:effectLst>
              </a:rPr>
              <a:t>-based learning activity)</a:t>
            </a:r>
          </a:p>
          <a:p>
            <a:pPr algn="just" eaLnBrk="1" hangingPunct="1">
              <a:defRPr/>
            </a:pPr>
            <a:r>
              <a:rPr lang="en-US" altLang="en-US" sz="2400" b="0" i="0" dirty="0">
                <a:effectLst>
                  <a:outerShdw blurRad="38100" dist="38100" dir="2700000" algn="tl">
                    <a:srgbClr val="C0C0C0"/>
                  </a:outerShdw>
                </a:effectLst>
              </a:rPr>
              <a:t>Can we allow negative numbers in the division? </a:t>
            </a:r>
          </a:p>
          <a:p>
            <a:pPr algn="just" eaLnBrk="1" hangingPunct="1">
              <a:defRPr/>
            </a:pPr>
            <a:r>
              <a:rPr lang="en-US" altLang="en-US" sz="2400" b="0" i="0" dirty="0">
                <a:effectLst>
                  <a:outerShdw blurRad="38100" dist="38100" dir="2700000" algn="tl">
                    <a:srgbClr val="C0C0C0"/>
                  </a:outerShdw>
                </a:effectLst>
              </a:rPr>
              <a:t>	Eg.1:  Divide  (– 11) by 4</a:t>
            </a: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endParaRPr lang="en-US" altLang="en-US" sz="2400" b="0" i="0" dirty="0">
              <a:effectLst>
                <a:outerShdw blurRad="38100" dist="38100" dir="2700000" algn="tl">
                  <a:srgbClr val="C0C0C0"/>
                </a:outerShdw>
              </a:effectLst>
            </a:endParaRPr>
          </a:p>
          <a:p>
            <a:pPr algn="just" eaLnBrk="1" hangingPunct="1">
              <a:defRPr/>
            </a:pPr>
            <a:r>
              <a:rPr lang="en-US" altLang="en-US" sz="2400" b="0" i="0" dirty="0">
                <a:effectLst>
                  <a:outerShdw blurRad="38100" dist="38100" dir="2700000" algn="tl">
                    <a:srgbClr val="C0C0C0"/>
                  </a:outerShdw>
                </a:effectLst>
              </a:rPr>
              <a:t>	Eg.2:  Divide   11 by (– 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8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836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836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836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83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FA5CE71F-69CE-5ADA-370A-3EEE20815A52}"/>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i="0">
                <a:latin typeface="Arial" panose="020B0604020202020204" pitchFamily="34" charset="0"/>
              </a:rPr>
              <a:t>2.</a:t>
            </a:r>
            <a:fld id="{E342651D-92A1-4257-9B24-FA9F8AFBDF26}" type="slidenum">
              <a:rPr lang="en-US" altLang="en-US" i="0" smtClean="0">
                <a:latin typeface="Arial" panose="020B0604020202020204" pitchFamily="34" charset="0"/>
              </a:rPr>
              <a:pPr/>
              <a:t>9</a:t>
            </a:fld>
            <a:endParaRPr lang="en-US" altLang="en-US" i="0">
              <a:latin typeface="Arial" panose="020B0604020202020204" pitchFamily="34" charset="0"/>
            </a:endParaRPr>
          </a:p>
        </p:txBody>
      </p:sp>
      <p:sp>
        <p:nvSpPr>
          <p:cNvPr id="21507" name="Rectangle 2">
            <a:extLst>
              <a:ext uri="{FF2B5EF4-FFF2-40B4-BE49-F238E27FC236}">
                <a16:creationId xmlns:a16="http://schemas.microsoft.com/office/drawing/2014/main" id="{91223CCB-F7C2-F098-94C1-7B59C5E280B4}"/>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08" name="Rectangle 3">
            <a:extLst>
              <a:ext uri="{FF2B5EF4-FFF2-40B4-BE49-F238E27FC236}">
                <a16:creationId xmlns:a16="http://schemas.microsoft.com/office/drawing/2014/main" id="{5EB32B2B-4857-C18F-DFBD-956DB2F2B03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09" name="Rectangle 4">
            <a:extLst>
              <a:ext uri="{FF2B5EF4-FFF2-40B4-BE49-F238E27FC236}">
                <a16:creationId xmlns:a16="http://schemas.microsoft.com/office/drawing/2014/main" id="{E85B8EDB-3E6D-767B-6EBB-564C44081F91}"/>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0" name="Rectangle 5">
            <a:extLst>
              <a:ext uri="{FF2B5EF4-FFF2-40B4-BE49-F238E27FC236}">
                <a16:creationId xmlns:a16="http://schemas.microsoft.com/office/drawing/2014/main" id="{2B065757-E600-B35C-A969-718807FE45D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1" name="Rectangle 6">
            <a:extLst>
              <a:ext uri="{FF2B5EF4-FFF2-40B4-BE49-F238E27FC236}">
                <a16:creationId xmlns:a16="http://schemas.microsoft.com/office/drawing/2014/main" id="{FBA220D4-02CD-5C15-CC6D-DEB21C0A890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2" name="Rectangle 7">
            <a:extLst>
              <a:ext uri="{FF2B5EF4-FFF2-40B4-BE49-F238E27FC236}">
                <a16:creationId xmlns:a16="http://schemas.microsoft.com/office/drawing/2014/main" id="{DD13D205-8E01-C644-1FF4-2F16F0B3221F}"/>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3" name="Rectangle 8">
            <a:extLst>
              <a:ext uri="{FF2B5EF4-FFF2-40B4-BE49-F238E27FC236}">
                <a16:creationId xmlns:a16="http://schemas.microsoft.com/office/drawing/2014/main" id="{E8381209-FC6E-59FB-4867-44B9766CEF4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ctr" eaLnBrk="1" hangingPunct="1"/>
            <a:endParaRPr kumimoji="1" lang="en-US" altLang="en-US" sz="2400" b="0" i="0">
              <a:latin typeface="Tahoma" panose="020B0604030504040204" pitchFamily="34" charset="0"/>
            </a:endParaRPr>
          </a:p>
        </p:txBody>
      </p:sp>
      <p:sp>
        <p:nvSpPr>
          <p:cNvPr id="21514" name="Text Box 10">
            <a:extLst>
              <a:ext uri="{FF2B5EF4-FFF2-40B4-BE49-F238E27FC236}">
                <a16:creationId xmlns:a16="http://schemas.microsoft.com/office/drawing/2014/main" id="{FC50F900-55F9-729A-8513-C432A397BBF2}"/>
              </a:ext>
            </a:extLst>
          </p:cNvPr>
          <p:cNvSpPr txBox="1">
            <a:spLocks noChangeArrowheads="1"/>
          </p:cNvSpPr>
          <p:nvPr/>
        </p:nvSpPr>
        <p:spPr bwMode="auto">
          <a:xfrm>
            <a:off x="1143000" y="74613"/>
            <a:ext cx="2960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3200"/>
              <a:t>2.1.3  Continued</a:t>
            </a:r>
          </a:p>
        </p:txBody>
      </p:sp>
      <p:sp>
        <p:nvSpPr>
          <p:cNvPr id="21515" name="Text Box 12">
            <a:extLst>
              <a:ext uri="{FF2B5EF4-FFF2-40B4-BE49-F238E27FC236}">
                <a16:creationId xmlns:a16="http://schemas.microsoft.com/office/drawing/2014/main" id="{C21C9E49-FC11-3E7B-6789-3963D6D5D8D2}"/>
              </a:ext>
            </a:extLst>
          </p:cNvPr>
          <p:cNvSpPr txBox="1">
            <a:spLocks noChangeArrowheads="1"/>
          </p:cNvSpPr>
          <p:nvPr/>
        </p:nvSpPr>
        <p:spPr bwMode="auto">
          <a:xfrm>
            <a:off x="1143000" y="609600"/>
            <a:ext cx="4494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r>
              <a:rPr lang="en-US" altLang="en-US" sz="2400" i="0">
                <a:solidFill>
                  <a:schemeClr val="folHlink"/>
                </a:solidFill>
              </a:rPr>
              <a:t>Figure 2.4 </a:t>
            </a:r>
            <a:r>
              <a:rPr lang="en-US" altLang="en-US"/>
              <a:t>Division algorithm for integers</a:t>
            </a:r>
          </a:p>
        </p:txBody>
      </p:sp>
      <p:pic>
        <p:nvPicPr>
          <p:cNvPr id="21516" name="Picture 13">
            <a:extLst>
              <a:ext uri="{FF2B5EF4-FFF2-40B4-BE49-F238E27FC236}">
                <a16:creationId xmlns:a16="http://schemas.microsoft.com/office/drawing/2014/main" id="{88D3E4F1-5B29-F794-2367-D6ECE55E6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362200"/>
            <a:ext cx="6362700"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9">
            <a:extLst>
              <a:ext uri="{FF2B5EF4-FFF2-40B4-BE49-F238E27FC236}">
                <a16:creationId xmlns:a16="http://schemas.microsoft.com/office/drawing/2014/main" id="{B752C621-680E-54A8-DF87-2D86C51455C2}"/>
              </a:ext>
            </a:extLst>
          </p:cNvPr>
          <p:cNvSpPr>
            <a:spLocks noChangeArrowheads="1"/>
          </p:cNvSpPr>
          <p:nvPr/>
        </p:nvSpPr>
        <p:spPr bwMode="auto">
          <a:xfrm>
            <a:off x="6193604" y="4419600"/>
            <a:ext cx="218839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Times New Roman" panose="02020603050405020304" pitchFamily="18" charset="0"/>
              </a:defRPr>
            </a:lvl1pPr>
            <a:lvl2pPr marL="742950" indent="-285750">
              <a:defRPr b="1" i="1">
                <a:solidFill>
                  <a:schemeClr val="tx1"/>
                </a:solidFill>
                <a:latin typeface="Times New Roman" panose="02020603050405020304" pitchFamily="18" charset="0"/>
              </a:defRPr>
            </a:lvl2pPr>
            <a:lvl3pPr marL="1143000" indent="-228600">
              <a:defRPr b="1" i="1">
                <a:solidFill>
                  <a:schemeClr val="tx1"/>
                </a:solidFill>
                <a:latin typeface="Times New Roman" panose="02020603050405020304" pitchFamily="18" charset="0"/>
              </a:defRPr>
            </a:lvl3pPr>
            <a:lvl4pPr marL="1600200" indent="-228600">
              <a:defRPr b="1" i="1">
                <a:solidFill>
                  <a:schemeClr val="tx1"/>
                </a:solidFill>
                <a:latin typeface="Times New Roman" panose="02020603050405020304" pitchFamily="18" charset="0"/>
              </a:defRPr>
            </a:lvl4pPr>
            <a:lvl5pPr marL="2057400" indent="-228600">
              <a:defRPr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Times New Roman" panose="02020603050405020304" pitchFamily="18" charset="0"/>
              </a:defRPr>
            </a:lvl9pPr>
          </a:lstStyle>
          <a:p>
            <a:pPr algn="just"/>
            <a:r>
              <a:rPr lang="en-US" altLang="en-US" sz="2000" dirty="0">
                <a:solidFill>
                  <a:srgbClr val="FF0000"/>
                </a:solidFill>
              </a:rPr>
              <a:t>( 0 </a:t>
            </a:r>
            <a:r>
              <a:rPr lang="en-US" altLang="en-US" sz="2000" dirty="0">
                <a:solidFill>
                  <a:srgbClr val="FF0000"/>
                </a:solidFill>
                <a:sym typeface="Symbol" panose="05050102010706020507" pitchFamily="18" charset="2"/>
              </a:rPr>
              <a:t></a:t>
            </a:r>
            <a:r>
              <a:rPr lang="en-US" altLang="en-US" sz="2000" dirty="0">
                <a:solidFill>
                  <a:srgbClr val="FF0000"/>
                </a:solidFill>
              </a:rPr>
              <a:t>  r  &lt; n )</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5957</TotalTime>
  <Words>3520</Words>
  <Application>Microsoft Office PowerPoint</Application>
  <PresentationFormat>On-screen Show (4:3)</PresentationFormat>
  <Paragraphs>576</Paragraphs>
  <Slides>71</Slides>
  <Notes>70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Arial</vt:lpstr>
      <vt:lpstr>Candara</vt:lpstr>
      <vt:lpstr>McGrawHill-Italic</vt:lpstr>
      <vt:lpstr>NimbusSanL-Regu</vt:lpstr>
      <vt:lpstr>Symbol</vt:lpstr>
      <vt:lpstr>Tahoma</vt:lpstr>
      <vt:lpstr>Times</vt:lpstr>
      <vt:lpstr>Times New Roman</vt:lpstr>
      <vt:lpstr>Wingdings</vt:lpstr>
      <vt:lpstr>Blends</vt:lpstr>
      <vt:lpstr>2_Blends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Greatest Common Divisor (gcd)</vt:lpstr>
      <vt:lpstr>gcd</vt:lpstr>
      <vt:lpstr>PowerPoint Presentation</vt:lpstr>
      <vt:lpstr>Example (EA Solving for the gcd)</vt:lpstr>
      <vt:lpstr>Example (EA Solving for the gcd)</vt:lpstr>
      <vt:lpstr>PowerPoint Presentation</vt:lpstr>
      <vt:lpstr>PowerPoint Presentation</vt:lpstr>
      <vt:lpstr>PowerPoint Presentation</vt:lpstr>
      <vt:lpstr>PowerPoint Presentation</vt:lpstr>
      <vt:lpstr>Example (Apply EEA, solve for s and t)</vt:lpstr>
      <vt:lpstr>Example (Apply EEA, solve for s and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Sultan Almuhammadi</dc:creator>
  <cp:lastModifiedBy>Dr. Sultan KFUPM</cp:lastModifiedBy>
  <cp:revision>211</cp:revision>
  <dcterms:created xsi:type="dcterms:W3CDTF">2000-01-15T04:50:39Z</dcterms:created>
  <dcterms:modified xsi:type="dcterms:W3CDTF">2026-01-15T03:51:23Z</dcterms:modified>
</cp:coreProperties>
</file>