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50" r:id="rId4"/>
  </p:sldMasterIdLst>
  <p:notesMasterIdLst>
    <p:notesMasterId r:id="rId26"/>
  </p:notesMasterIdLst>
  <p:handoutMasterIdLst>
    <p:handoutMasterId r:id="rId27"/>
  </p:handoutMasterIdLst>
  <p:sldIdLst>
    <p:sldId id="285" r:id="rId5"/>
    <p:sldId id="288" r:id="rId6"/>
    <p:sldId id="301" r:id="rId7"/>
    <p:sldId id="281" r:id="rId8"/>
    <p:sldId id="280" r:id="rId9"/>
    <p:sldId id="284" r:id="rId10"/>
    <p:sldId id="261" r:id="rId11"/>
    <p:sldId id="265" r:id="rId12"/>
    <p:sldId id="269" r:id="rId13"/>
    <p:sldId id="291" r:id="rId14"/>
    <p:sldId id="275" r:id="rId15"/>
    <p:sldId id="293" r:id="rId16"/>
    <p:sldId id="267" r:id="rId17"/>
    <p:sldId id="294" r:id="rId18"/>
    <p:sldId id="295" r:id="rId19"/>
    <p:sldId id="296" r:id="rId20"/>
    <p:sldId id="297" r:id="rId21"/>
    <p:sldId id="292" r:id="rId22"/>
    <p:sldId id="268" r:id="rId23"/>
    <p:sldId id="263" r:id="rId24"/>
    <p:sldId id="274" r:id="rId2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28" autoAdjust="0"/>
  </p:normalViewPr>
  <p:slideViewPr>
    <p:cSldViewPr>
      <p:cViewPr varScale="1">
        <p:scale>
          <a:sx n="76" d="100"/>
          <a:sy n="76" d="100"/>
        </p:scale>
        <p:origin x="112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96" y="-8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7974E-4399-F548-A0B8-9EB94BC4596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A00EC-6F32-4C1A-BD87-77B40FC67556}">
      <dgm:prSet custT="1"/>
      <dgm:spPr/>
      <dgm:t>
        <a:bodyPr/>
        <a:lstStyle/>
        <a:p>
          <a:r>
            <a:rPr lang="en-US" sz="2000" dirty="0"/>
            <a:t>Introduction</a:t>
          </a:r>
        </a:p>
      </dgm:t>
    </dgm:pt>
    <dgm:pt modelId="{3437464A-4A57-46E0-9A99-8F19DB199D76}" type="parTrans" cxnId="{8A5E5EA9-AEAE-47DA-9BE3-129B376173CE}">
      <dgm:prSet/>
      <dgm:spPr/>
      <dgm:t>
        <a:bodyPr/>
        <a:lstStyle/>
        <a:p>
          <a:endParaRPr lang="en-US"/>
        </a:p>
      </dgm:t>
    </dgm:pt>
    <dgm:pt modelId="{9F74C51D-A2B7-4FE3-AD57-B89DDC9174D4}" type="sibTrans" cxnId="{8A5E5EA9-AEAE-47DA-9BE3-129B376173CE}">
      <dgm:prSet/>
      <dgm:spPr/>
      <dgm:t>
        <a:bodyPr/>
        <a:lstStyle/>
        <a:p>
          <a:endParaRPr lang="en-US"/>
        </a:p>
      </dgm:t>
    </dgm:pt>
    <dgm:pt modelId="{A987355A-2568-41FA-AD49-ADE5141F2EB1}">
      <dgm:prSet custT="1"/>
      <dgm:spPr/>
      <dgm:t>
        <a:bodyPr/>
        <a:lstStyle/>
        <a:p>
          <a:r>
            <a:rPr lang="en-US" sz="2000" dirty="0"/>
            <a:t>Number Theory and Modern Cryptograph</a:t>
          </a:r>
        </a:p>
      </dgm:t>
    </dgm:pt>
    <dgm:pt modelId="{7BBEF369-D8F2-4D7C-A5D0-73F017E981FC}" type="parTrans" cxnId="{4FDCD2C8-39C0-4E58-BC45-87A1EBFD03DC}">
      <dgm:prSet/>
      <dgm:spPr/>
      <dgm:t>
        <a:bodyPr/>
        <a:lstStyle/>
        <a:p>
          <a:endParaRPr lang="en-US"/>
        </a:p>
      </dgm:t>
    </dgm:pt>
    <dgm:pt modelId="{61BA846A-E106-4E43-BD5A-1922C14D3254}" type="sibTrans" cxnId="{4FDCD2C8-39C0-4E58-BC45-87A1EBFD03DC}">
      <dgm:prSet/>
      <dgm:spPr/>
      <dgm:t>
        <a:bodyPr/>
        <a:lstStyle/>
        <a:p>
          <a:endParaRPr lang="en-US"/>
        </a:p>
      </dgm:t>
    </dgm:pt>
    <dgm:pt modelId="{3AB9F646-03A4-43B5-AF62-F4317ADAD5B4}">
      <dgm:prSet/>
      <dgm:spPr/>
      <dgm:t>
        <a:bodyPr/>
        <a:lstStyle/>
        <a:p>
          <a:r>
            <a:rPr lang="en-US" dirty="0"/>
            <a:t>Modular arithmetic, primes,  GCD, Congruence</a:t>
          </a:r>
        </a:p>
      </dgm:t>
    </dgm:pt>
    <dgm:pt modelId="{6FC02A8D-DE29-4D5C-A5C1-831DAFF11FA3}" type="parTrans" cxnId="{B51F6BEB-23C2-4A97-8D6F-DFA25D9F09E0}">
      <dgm:prSet/>
      <dgm:spPr/>
      <dgm:t>
        <a:bodyPr/>
        <a:lstStyle/>
        <a:p>
          <a:endParaRPr lang="en-US"/>
        </a:p>
      </dgm:t>
    </dgm:pt>
    <dgm:pt modelId="{BB54CE36-CA85-4251-B57B-037FBC8DD549}" type="sibTrans" cxnId="{B51F6BEB-23C2-4A97-8D6F-DFA25D9F09E0}">
      <dgm:prSet/>
      <dgm:spPr/>
      <dgm:t>
        <a:bodyPr/>
        <a:lstStyle/>
        <a:p>
          <a:endParaRPr lang="en-US"/>
        </a:p>
      </dgm:t>
    </dgm:pt>
    <dgm:pt modelId="{18ED889E-9064-4316-996F-F9C31396F9D4}">
      <dgm:prSet/>
      <dgm:spPr/>
      <dgm:t>
        <a:bodyPr/>
        <a:lstStyle/>
        <a:p>
          <a:r>
            <a:rPr lang="en-US" dirty="0"/>
            <a:t>Symmetric Cryptography: block and stream ciphers</a:t>
          </a:r>
        </a:p>
      </dgm:t>
    </dgm:pt>
    <dgm:pt modelId="{296B3258-C512-40E8-BD87-F2E02EFA24C0}" type="parTrans" cxnId="{874C94CB-6E2E-4712-B123-7BD3B8B57009}">
      <dgm:prSet/>
      <dgm:spPr/>
      <dgm:t>
        <a:bodyPr/>
        <a:lstStyle/>
        <a:p>
          <a:endParaRPr lang="en-US"/>
        </a:p>
      </dgm:t>
    </dgm:pt>
    <dgm:pt modelId="{29F3EF80-EFE5-4DC0-A1C4-BFF3BADEE50C}" type="sibTrans" cxnId="{874C94CB-6E2E-4712-B123-7BD3B8B57009}">
      <dgm:prSet/>
      <dgm:spPr/>
      <dgm:t>
        <a:bodyPr/>
        <a:lstStyle/>
        <a:p>
          <a:endParaRPr lang="en-US"/>
        </a:p>
      </dgm:t>
    </dgm:pt>
    <dgm:pt modelId="{FFD9ED03-9412-40B8-B64E-26E8E1077B8C}">
      <dgm:prSet/>
      <dgm:spPr/>
      <dgm:t>
        <a:bodyPr/>
        <a:lstStyle/>
        <a:p>
          <a:r>
            <a:rPr lang="en-US" dirty="0"/>
            <a:t>Group Theory, cyclic groups, permutation groups, finite fields</a:t>
          </a:r>
        </a:p>
      </dgm:t>
    </dgm:pt>
    <dgm:pt modelId="{492C6B7C-B8CA-4FCE-ACC2-4AD5D62CAB46}" type="parTrans" cxnId="{07AEA0CD-0687-423F-AD13-99B7950AC535}">
      <dgm:prSet/>
      <dgm:spPr/>
      <dgm:t>
        <a:bodyPr/>
        <a:lstStyle/>
        <a:p>
          <a:endParaRPr lang="en-US"/>
        </a:p>
      </dgm:t>
    </dgm:pt>
    <dgm:pt modelId="{6E3C3ED4-1409-4ABD-A84A-29A3F7B52D76}" type="sibTrans" cxnId="{07AEA0CD-0687-423F-AD13-99B7950AC535}">
      <dgm:prSet/>
      <dgm:spPr/>
      <dgm:t>
        <a:bodyPr/>
        <a:lstStyle/>
        <a:p>
          <a:endParaRPr lang="en-US"/>
        </a:p>
      </dgm:t>
    </dgm:pt>
    <dgm:pt modelId="{A458D692-F9F2-49E6-871A-3852CE0CC761}">
      <dgm:prSet custT="1"/>
      <dgm:spPr/>
      <dgm:t>
        <a:bodyPr/>
        <a:lstStyle/>
        <a:p>
          <a:r>
            <a:rPr lang="en-US" sz="2000" dirty="0"/>
            <a:t>Public-key (Asymmetric) Cryptography</a:t>
          </a:r>
        </a:p>
      </dgm:t>
    </dgm:pt>
    <dgm:pt modelId="{0D4DB8B8-D165-4655-88D2-140790E74CA9}" type="parTrans" cxnId="{853F584F-4586-4219-9BB9-EBC3963A4FD7}">
      <dgm:prSet/>
      <dgm:spPr/>
      <dgm:t>
        <a:bodyPr/>
        <a:lstStyle/>
        <a:p>
          <a:endParaRPr lang="en-US"/>
        </a:p>
      </dgm:t>
    </dgm:pt>
    <dgm:pt modelId="{64999F20-3B70-4E28-9679-9E83F0D752DC}" type="sibTrans" cxnId="{853F584F-4586-4219-9BB9-EBC3963A4FD7}">
      <dgm:prSet/>
      <dgm:spPr/>
      <dgm:t>
        <a:bodyPr/>
        <a:lstStyle/>
        <a:p>
          <a:endParaRPr lang="en-US"/>
        </a:p>
      </dgm:t>
    </dgm:pt>
    <dgm:pt modelId="{CCAFBAA4-59CD-461B-B1A5-C47B300C2F34}">
      <dgm:prSet/>
      <dgm:spPr/>
      <dgm:t>
        <a:bodyPr/>
        <a:lstStyle/>
        <a:p>
          <a:r>
            <a:rPr lang="en-US" dirty="0"/>
            <a:t>RSA, </a:t>
          </a:r>
          <a:r>
            <a:rPr lang="en-US" dirty="0" err="1"/>
            <a:t>Diffie</a:t>
          </a:r>
          <a:r>
            <a:rPr lang="en-US" dirty="0"/>
            <a:t>-Hellman, ElGamal, and Rabin cryptosystems</a:t>
          </a:r>
        </a:p>
      </dgm:t>
    </dgm:pt>
    <dgm:pt modelId="{8DD460AB-143C-4BC1-8F51-4A1B59A5B1EC}" type="parTrans" cxnId="{3176D324-42E0-4B67-B0FC-403D76350FD4}">
      <dgm:prSet/>
      <dgm:spPr/>
      <dgm:t>
        <a:bodyPr/>
        <a:lstStyle/>
        <a:p>
          <a:endParaRPr lang="en-US"/>
        </a:p>
      </dgm:t>
    </dgm:pt>
    <dgm:pt modelId="{DE966676-2F49-4A80-8D39-99867F56EB6A}" type="sibTrans" cxnId="{3176D324-42E0-4B67-B0FC-403D76350FD4}">
      <dgm:prSet/>
      <dgm:spPr/>
      <dgm:t>
        <a:bodyPr/>
        <a:lstStyle/>
        <a:p>
          <a:endParaRPr lang="en-US"/>
        </a:p>
      </dgm:t>
    </dgm:pt>
    <dgm:pt modelId="{D5A7E5B9-48E5-4990-8CA5-F2FD306A63E0}">
      <dgm:prSet custT="1"/>
      <dgm:spPr/>
      <dgm:t>
        <a:bodyPr/>
        <a:lstStyle/>
        <a:p>
          <a:r>
            <a:rPr lang="en-US" sz="2000" dirty="0"/>
            <a:t>Data Integrity and Authentication</a:t>
          </a:r>
        </a:p>
      </dgm:t>
    </dgm:pt>
    <dgm:pt modelId="{88BAB781-FF2C-4F9B-B9E2-9DED78AE05FD}" type="parTrans" cxnId="{349B030F-1F3A-4CCB-824F-8ED991261960}">
      <dgm:prSet/>
      <dgm:spPr/>
      <dgm:t>
        <a:bodyPr/>
        <a:lstStyle/>
        <a:p>
          <a:endParaRPr lang="en-US"/>
        </a:p>
      </dgm:t>
    </dgm:pt>
    <dgm:pt modelId="{AE907777-B0AD-4B28-8315-83E11A1EE019}" type="sibTrans" cxnId="{349B030F-1F3A-4CCB-824F-8ED991261960}">
      <dgm:prSet/>
      <dgm:spPr/>
      <dgm:t>
        <a:bodyPr/>
        <a:lstStyle/>
        <a:p>
          <a:endParaRPr lang="en-US"/>
        </a:p>
      </dgm:t>
    </dgm:pt>
    <dgm:pt modelId="{38B67EDA-601A-4BC2-8810-0FA42073C6EC}">
      <dgm:prSet custT="1"/>
      <dgm:spPr/>
      <dgm:t>
        <a:bodyPr/>
        <a:lstStyle/>
        <a:p>
          <a:r>
            <a:rPr lang="en-US" sz="2000" dirty="0"/>
            <a:t>Blockchain and Its Applications</a:t>
          </a:r>
        </a:p>
      </dgm:t>
    </dgm:pt>
    <dgm:pt modelId="{9E5DE32D-74C3-433D-A300-D15A98BD9E3D}" type="parTrans" cxnId="{89D2E0EB-05BB-4ACA-92C9-6467A4F68432}">
      <dgm:prSet/>
      <dgm:spPr/>
      <dgm:t>
        <a:bodyPr/>
        <a:lstStyle/>
        <a:p>
          <a:endParaRPr lang="en-US"/>
        </a:p>
      </dgm:t>
    </dgm:pt>
    <dgm:pt modelId="{CFCDA0F5-550A-4D97-A0DE-1E63BDF1127B}" type="sibTrans" cxnId="{89D2E0EB-05BB-4ACA-92C9-6467A4F68432}">
      <dgm:prSet/>
      <dgm:spPr/>
      <dgm:t>
        <a:bodyPr/>
        <a:lstStyle/>
        <a:p>
          <a:endParaRPr lang="en-US"/>
        </a:p>
      </dgm:t>
    </dgm:pt>
    <dgm:pt modelId="{0824C9B0-6D49-405B-A893-FB1FFBE0587B}">
      <dgm:prSet/>
      <dgm:spPr/>
      <dgm:t>
        <a:bodyPr/>
        <a:lstStyle/>
        <a:p>
          <a:r>
            <a:rPr lang="en-US" dirty="0"/>
            <a:t>Digital Signatures, Secure hashing, Authentication</a:t>
          </a:r>
        </a:p>
      </dgm:t>
    </dgm:pt>
    <dgm:pt modelId="{A13893CA-0281-4B78-9197-DB8D30C8A705}" type="parTrans" cxnId="{1151CC42-160A-48C0-BA4B-94320B1B82C0}">
      <dgm:prSet/>
      <dgm:spPr/>
      <dgm:t>
        <a:bodyPr/>
        <a:lstStyle/>
        <a:p>
          <a:endParaRPr lang="en-US"/>
        </a:p>
      </dgm:t>
    </dgm:pt>
    <dgm:pt modelId="{7FD7ECCE-7BFA-48EB-801F-4F445815B840}" type="sibTrans" cxnId="{1151CC42-160A-48C0-BA4B-94320B1B82C0}">
      <dgm:prSet/>
      <dgm:spPr/>
      <dgm:t>
        <a:bodyPr/>
        <a:lstStyle/>
        <a:p>
          <a:endParaRPr lang="en-US"/>
        </a:p>
      </dgm:t>
    </dgm:pt>
    <dgm:pt modelId="{DE5728BA-7504-429E-9DDA-F4194AD694B1}">
      <dgm:prSet/>
      <dgm:spPr/>
      <dgm:t>
        <a:bodyPr/>
        <a:lstStyle/>
        <a:p>
          <a:r>
            <a:rPr lang="en-US" dirty="0"/>
            <a:t>Bitcoin and cryptocurrency, Smart contracts</a:t>
          </a:r>
        </a:p>
      </dgm:t>
    </dgm:pt>
    <dgm:pt modelId="{42964C01-FE1D-4013-873B-748CC372D5F6}" type="parTrans" cxnId="{3D14661A-A3E8-4DE9-BB9C-FCFD1D45974D}">
      <dgm:prSet/>
      <dgm:spPr/>
      <dgm:t>
        <a:bodyPr/>
        <a:lstStyle/>
        <a:p>
          <a:endParaRPr lang="en-US"/>
        </a:p>
      </dgm:t>
    </dgm:pt>
    <dgm:pt modelId="{E0123AF8-6CF2-4F5A-975B-38111209D8A2}" type="sibTrans" cxnId="{3D14661A-A3E8-4DE9-BB9C-FCFD1D45974D}">
      <dgm:prSet/>
      <dgm:spPr/>
      <dgm:t>
        <a:bodyPr/>
        <a:lstStyle/>
        <a:p>
          <a:endParaRPr lang="en-US"/>
        </a:p>
      </dgm:t>
    </dgm:pt>
    <dgm:pt modelId="{0068EB7D-DC4E-4F63-91E0-D346F1DD05CF}">
      <dgm:prSet/>
      <dgm:spPr/>
      <dgm:t>
        <a:bodyPr/>
        <a:lstStyle/>
        <a:p>
          <a:r>
            <a:rPr lang="en-US" dirty="0"/>
            <a:t>Blockchain implementations, models, security issues</a:t>
          </a:r>
        </a:p>
      </dgm:t>
    </dgm:pt>
    <dgm:pt modelId="{1DF2D8FA-8CE9-4BD7-A7BB-F5B10CFDB48C}" type="parTrans" cxnId="{628C6488-BC3A-4EE3-A4F6-DCBDF0CD5760}">
      <dgm:prSet/>
      <dgm:spPr/>
      <dgm:t>
        <a:bodyPr/>
        <a:lstStyle/>
        <a:p>
          <a:endParaRPr lang="en-US"/>
        </a:p>
      </dgm:t>
    </dgm:pt>
    <dgm:pt modelId="{4F6A54CD-6475-4B5F-A62A-34316FDA1B4B}" type="sibTrans" cxnId="{628C6488-BC3A-4EE3-A4F6-DCBDF0CD5760}">
      <dgm:prSet/>
      <dgm:spPr/>
      <dgm:t>
        <a:bodyPr/>
        <a:lstStyle/>
        <a:p>
          <a:endParaRPr lang="en-US"/>
        </a:p>
      </dgm:t>
    </dgm:pt>
    <dgm:pt modelId="{A62E072D-DD1F-4506-9E33-CDD0EA33EC98}">
      <dgm:prSet/>
      <dgm:spPr/>
      <dgm:t>
        <a:bodyPr/>
        <a:lstStyle/>
        <a:p>
          <a:r>
            <a:rPr lang="en-US"/>
            <a:t>Security goals and attacks</a:t>
          </a:r>
          <a:endParaRPr lang="en-US" dirty="0"/>
        </a:p>
      </dgm:t>
    </dgm:pt>
    <dgm:pt modelId="{27EFC0AD-0D9A-4E43-90BC-21902981D544}" type="parTrans" cxnId="{7CC45FE6-C5B0-46A5-987E-D6B36F436156}">
      <dgm:prSet/>
      <dgm:spPr/>
      <dgm:t>
        <a:bodyPr/>
        <a:lstStyle/>
        <a:p>
          <a:endParaRPr lang="en-US"/>
        </a:p>
      </dgm:t>
    </dgm:pt>
    <dgm:pt modelId="{6022169A-8A58-4F17-86BC-62C8144550A1}" type="sibTrans" cxnId="{7CC45FE6-C5B0-46A5-987E-D6B36F436156}">
      <dgm:prSet/>
      <dgm:spPr/>
      <dgm:t>
        <a:bodyPr/>
        <a:lstStyle/>
        <a:p>
          <a:endParaRPr lang="en-US"/>
        </a:p>
      </dgm:t>
    </dgm:pt>
    <dgm:pt modelId="{34173FFC-40F5-D74A-B8CF-1587B7364017}" type="pres">
      <dgm:prSet presAssocID="{2567974E-4399-F548-A0B8-9EB94BC45965}" presName="linear" presStyleCnt="0">
        <dgm:presLayoutVars>
          <dgm:dir/>
          <dgm:animLvl val="lvl"/>
          <dgm:resizeHandles val="exact"/>
        </dgm:presLayoutVars>
      </dgm:prSet>
      <dgm:spPr/>
    </dgm:pt>
    <dgm:pt modelId="{7BB234AC-388A-411F-8B60-6883D04E6437}" type="pres">
      <dgm:prSet presAssocID="{7E5A00EC-6F32-4C1A-BD87-77B40FC67556}" presName="parentLin" presStyleCnt="0"/>
      <dgm:spPr/>
    </dgm:pt>
    <dgm:pt modelId="{FC8A01DE-592B-47BF-92D3-853D1F1AB546}" type="pres">
      <dgm:prSet presAssocID="{7E5A00EC-6F32-4C1A-BD87-77B40FC67556}" presName="parentLeftMargin" presStyleLbl="node1" presStyleIdx="0" presStyleCnt="5"/>
      <dgm:spPr/>
    </dgm:pt>
    <dgm:pt modelId="{FEBD3F5E-C1D4-4903-81F5-693BBB9BCA76}" type="pres">
      <dgm:prSet presAssocID="{7E5A00EC-6F32-4C1A-BD87-77B40FC675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7C8A5E-4B87-43DA-849D-64DE4CFE9AF7}" type="pres">
      <dgm:prSet presAssocID="{7E5A00EC-6F32-4C1A-BD87-77B40FC67556}" presName="negativeSpace" presStyleCnt="0"/>
      <dgm:spPr/>
    </dgm:pt>
    <dgm:pt modelId="{A686CE3A-67DE-4826-867F-980526FF5103}" type="pres">
      <dgm:prSet presAssocID="{7E5A00EC-6F32-4C1A-BD87-77B40FC67556}" presName="childText" presStyleLbl="conFgAcc1" presStyleIdx="0" presStyleCnt="5">
        <dgm:presLayoutVars>
          <dgm:bulletEnabled val="1"/>
        </dgm:presLayoutVars>
      </dgm:prSet>
      <dgm:spPr/>
    </dgm:pt>
    <dgm:pt modelId="{5E6E650F-3DDF-4BCB-88AA-BE4A7A3E65D3}" type="pres">
      <dgm:prSet presAssocID="{9F74C51D-A2B7-4FE3-AD57-B89DDC9174D4}" presName="spaceBetweenRectangles" presStyleCnt="0"/>
      <dgm:spPr/>
    </dgm:pt>
    <dgm:pt modelId="{7A6E0825-C1A3-4548-9A71-016FD749A54A}" type="pres">
      <dgm:prSet presAssocID="{A987355A-2568-41FA-AD49-ADE5141F2EB1}" presName="parentLin" presStyleCnt="0"/>
      <dgm:spPr/>
    </dgm:pt>
    <dgm:pt modelId="{31F39BF9-790F-4353-B3D5-B870F040B689}" type="pres">
      <dgm:prSet presAssocID="{A987355A-2568-41FA-AD49-ADE5141F2EB1}" presName="parentLeftMargin" presStyleLbl="node1" presStyleIdx="0" presStyleCnt="5"/>
      <dgm:spPr/>
    </dgm:pt>
    <dgm:pt modelId="{F3070B87-DD83-4E58-B660-6CFEC176BE38}" type="pres">
      <dgm:prSet presAssocID="{A987355A-2568-41FA-AD49-ADE5141F2E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4E1582-FCEC-4581-8138-9C3EB9C305C2}" type="pres">
      <dgm:prSet presAssocID="{A987355A-2568-41FA-AD49-ADE5141F2EB1}" presName="negativeSpace" presStyleCnt="0"/>
      <dgm:spPr/>
    </dgm:pt>
    <dgm:pt modelId="{43238247-F885-48BA-B862-23F22C645B8A}" type="pres">
      <dgm:prSet presAssocID="{A987355A-2568-41FA-AD49-ADE5141F2EB1}" presName="childText" presStyleLbl="conFgAcc1" presStyleIdx="1" presStyleCnt="5">
        <dgm:presLayoutVars>
          <dgm:bulletEnabled val="1"/>
        </dgm:presLayoutVars>
      </dgm:prSet>
      <dgm:spPr/>
    </dgm:pt>
    <dgm:pt modelId="{5836B1AA-8E74-4E31-B7D2-F4FFE9DDF275}" type="pres">
      <dgm:prSet presAssocID="{61BA846A-E106-4E43-BD5A-1922C14D3254}" presName="spaceBetweenRectangles" presStyleCnt="0"/>
      <dgm:spPr/>
    </dgm:pt>
    <dgm:pt modelId="{8801F407-924C-456A-A58A-EE2FF0E6FD48}" type="pres">
      <dgm:prSet presAssocID="{A458D692-F9F2-49E6-871A-3852CE0CC761}" presName="parentLin" presStyleCnt="0"/>
      <dgm:spPr/>
    </dgm:pt>
    <dgm:pt modelId="{3C9EC466-8578-4131-A52D-D1DAC0DCB9C9}" type="pres">
      <dgm:prSet presAssocID="{A458D692-F9F2-49E6-871A-3852CE0CC761}" presName="parentLeftMargin" presStyleLbl="node1" presStyleIdx="1" presStyleCnt="5"/>
      <dgm:spPr/>
    </dgm:pt>
    <dgm:pt modelId="{2F80E78E-3F4A-4F8F-A8A8-237E5B6AA384}" type="pres">
      <dgm:prSet presAssocID="{A458D692-F9F2-49E6-871A-3852CE0CC7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EF07F7-1D3C-4963-865A-D779B2E13029}" type="pres">
      <dgm:prSet presAssocID="{A458D692-F9F2-49E6-871A-3852CE0CC761}" presName="negativeSpace" presStyleCnt="0"/>
      <dgm:spPr/>
    </dgm:pt>
    <dgm:pt modelId="{5B3D6E36-3B99-4090-AAF9-673E5CC05ECD}" type="pres">
      <dgm:prSet presAssocID="{A458D692-F9F2-49E6-871A-3852CE0CC761}" presName="childText" presStyleLbl="conFgAcc1" presStyleIdx="2" presStyleCnt="5">
        <dgm:presLayoutVars>
          <dgm:bulletEnabled val="1"/>
        </dgm:presLayoutVars>
      </dgm:prSet>
      <dgm:spPr/>
    </dgm:pt>
    <dgm:pt modelId="{A332DAE0-BB40-4C33-B237-10494B4E7274}" type="pres">
      <dgm:prSet presAssocID="{64999F20-3B70-4E28-9679-9E83F0D752DC}" presName="spaceBetweenRectangles" presStyleCnt="0"/>
      <dgm:spPr/>
    </dgm:pt>
    <dgm:pt modelId="{8583DFB2-A104-4371-89A9-C6D414F19C29}" type="pres">
      <dgm:prSet presAssocID="{D5A7E5B9-48E5-4990-8CA5-F2FD306A63E0}" presName="parentLin" presStyleCnt="0"/>
      <dgm:spPr/>
    </dgm:pt>
    <dgm:pt modelId="{80EBAD81-4928-482E-A871-6291297D9AFE}" type="pres">
      <dgm:prSet presAssocID="{D5A7E5B9-48E5-4990-8CA5-F2FD306A63E0}" presName="parentLeftMargin" presStyleLbl="node1" presStyleIdx="2" presStyleCnt="5"/>
      <dgm:spPr/>
    </dgm:pt>
    <dgm:pt modelId="{E3E3FD09-F6BD-41FE-99EA-000F13D7D3F3}" type="pres">
      <dgm:prSet presAssocID="{D5A7E5B9-48E5-4990-8CA5-F2FD306A63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99C75F6-ABE3-4399-8824-D35EA2EFF90A}" type="pres">
      <dgm:prSet presAssocID="{D5A7E5B9-48E5-4990-8CA5-F2FD306A63E0}" presName="negativeSpace" presStyleCnt="0"/>
      <dgm:spPr/>
    </dgm:pt>
    <dgm:pt modelId="{E3AD7B7C-0AB6-4FF8-B62D-C852887786D9}" type="pres">
      <dgm:prSet presAssocID="{D5A7E5B9-48E5-4990-8CA5-F2FD306A63E0}" presName="childText" presStyleLbl="conFgAcc1" presStyleIdx="3" presStyleCnt="5">
        <dgm:presLayoutVars>
          <dgm:bulletEnabled val="1"/>
        </dgm:presLayoutVars>
      </dgm:prSet>
      <dgm:spPr/>
    </dgm:pt>
    <dgm:pt modelId="{9F08500F-685E-4EDE-8301-45C9290AD5D5}" type="pres">
      <dgm:prSet presAssocID="{AE907777-B0AD-4B28-8315-83E11A1EE019}" presName="spaceBetweenRectangles" presStyleCnt="0"/>
      <dgm:spPr/>
    </dgm:pt>
    <dgm:pt modelId="{CF3EEBE4-FC37-4C48-ABCA-C96EA1634746}" type="pres">
      <dgm:prSet presAssocID="{38B67EDA-601A-4BC2-8810-0FA42073C6EC}" presName="parentLin" presStyleCnt="0"/>
      <dgm:spPr/>
    </dgm:pt>
    <dgm:pt modelId="{C16602D1-F22D-4912-8DE8-09AFC1BC514F}" type="pres">
      <dgm:prSet presAssocID="{38B67EDA-601A-4BC2-8810-0FA42073C6EC}" presName="parentLeftMargin" presStyleLbl="node1" presStyleIdx="3" presStyleCnt="5"/>
      <dgm:spPr/>
    </dgm:pt>
    <dgm:pt modelId="{C907DBBA-F3A8-4E2A-A29B-BF0A92B6E4AE}" type="pres">
      <dgm:prSet presAssocID="{38B67EDA-601A-4BC2-8810-0FA42073C6E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44832C-90EA-4D45-9BAA-8ED685F4656E}" type="pres">
      <dgm:prSet presAssocID="{38B67EDA-601A-4BC2-8810-0FA42073C6EC}" presName="negativeSpace" presStyleCnt="0"/>
      <dgm:spPr/>
    </dgm:pt>
    <dgm:pt modelId="{12325200-B16D-4477-9EF0-EA4728D9F344}" type="pres">
      <dgm:prSet presAssocID="{38B67EDA-601A-4BC2-8810-0FA42073C6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BCD0903-8916-4FEE-BBA8-79DD59E3E1B5}" type="presOf" srcId="{CCAFBAA4-59CD-461B-B1A5-C47B300C2F34}" destId="{5B3D6E36-3B99-4090-AAF9-673E5CC05ECD}" srcOrd="0" destOrd="0" presId="urn:microsoft.com/office/officeart/2005/8/layout/list1"/>
    <dgm:cxn modelId="{01F2180E-1F53-4BEB-92B7-B85A34EB98AA}" type="presOf" srcId="{7E5A00EC-6F32-4C1A-BD87-77B40FC67556}" destId="{FC8A01DE-592B-47BF-92D3-853D1F1AB546}" srcOrd="0" destOrd="0" presId="urn:microsoft.com/office/officeart/2005/8/layout/list1"/>
    <dgm:cxn modelId="{349B030F-1F3A-4CCB-824F-8ED991261960}" srcId="{2567974E-4399-F548-A0B8-9EB94BC45965}" destId="{D5A7E5B9-48E5-4990-8CA5-F2FD306A63E0}" srcOrd="3" destOrd="0" parTransId="{88BAB781-FF2C-4F9B-B9E2-9DED78AE05FD}" sibTransId="{AE907777-B0AD-4B28-8315-83E11A1EE019}"/>
    <dgm:cxn modelId="{CC380315-8DA8-4D3F-B0EC-464E9C2184DF}" type="presOf" srcId="{0824C9B0-6D49-405B-A893-FB1FFBE0587B}" destId="{E3AD7B7C-0AB6-4FF8-B62D-C852887786D9}" srcOrd="0" destOrd="0" presId="urn:microsoft.com/office/officeart/2005/8/layout/list1"/>
    <dgm:cxn modelId="{3D14661A-A3E8-4DE9-BB9C-FCFD1D45974D}" srcId="{38B67EDA-601A-4BC2-8810-0FA42073C6EC}" destId="{DE5728BA-7504-429E-9DDA-F4194AD694B1}" srcOrd="0" destOrd="0" parTransId="{42964C01-FE1D-4013-873B-748CC372D5F6}" sibTransId="{E0123AF8-6CF2-4F5A-975B-38111209D8A2}"/>
    <dgm:cxn modelId="{7A3E021E-D54B-4331-8E17-892B1BA4EE89}" type="presOf" srcId="{D5A7E5B9-48E5-4990-8CA5-F2FD306A63E0}" destId="{80EBAD81-4928-482E-A871-6291297D9AFE}" srcOrd="0" destOrd="0" presId="urn:microsoft.com/office/officeart/2005/8/layout/list1"/>
    <dgm:cxn modelId="{00CB3E22-BB45-4DFA-AD80-CF74E66CB90E}" type="presOf" srcId="{18ED889E-9064-4316-996F-F9C31396F9D4}" destId="{43238247-F885-48BA-B862-23F22C645B8A}" srcOrd="0" destOrd="1" presId="urn:microsoft.com/office/officeart/2005/8/layout/list1"/>
    <dgm:cxn modelId="{3176D324-42E0-4B67-B0FC-403D76350FD4}" srcId="{A458D692-F9F2-49E6-871A-3852CE0CC761}" destId="{CCAFBAA4-59CD-461B-B1A5-C47B300C2F34}" srcOrd="0" destOrd="0" parTransId="{8DD460AB-143C-4BC1-8F51-4A1B59A5B1EC}" sibTransId="{DE966676-2F49-4A80-8D39-99867F56EB6A}"/>
    <dgm:cxn modelId="{9C1E335E-6760-498E-A9BB-05C2F062A260}" type="presOf" srcId="{A987355A-2568-41FA-AD49-ADE5141F2EB1}" destId="{31F39BF9-790F-4353-B3D5-B870F040B689}" srcOrd="0" destOrd="0" presId="urn:microsoft.com/office/officeart/2005/8/layout/list1"/>
    <dgm:cxn modelId="{BF01425F-FFCD-47CB-BC4A-5ECF4405761E}" type="presOf" srcId="{A987355A-2568-41FA-AD49-ADE5141F2EB1}" destId="{F3070B87-DD83-4E58-B660-6CFEC176BE38}" srcOrd="1" destOrd="0" presId="urn:microsoft.com/office/officeart/2005/8/layout/list1"/>
    <dgm:cxn modelId="{E7157961-2C0A-4539-B5E8-9E57BBED5D36}" type="presOf" srcId="{0068EB7D-DC4E-4F63-91E0-D346F1DD05CF}" destId="{12325200-B16D-4477-9EF0-EA4728D9F344}" srcOrd="0" destOrd="1" presId="urn:microsoft.com/office/officeart/2005/8/layout/list1"/>
    <dgm:cxn modelId="{1151CC42-160A-48C0-BA4B-94320B1B82C0}" srcId="{D5A7E5B9-48E5-4990-8CA5-F2FD306A63E0}" destId="{0824C9B0-6D49-405B-A893-FB1FFBE0587B}" srcOrd="0" destOrd="0" parTransId="{A13893CA-0281-4B78-9197-DB8D30C8A705}" sibTransId="{7FD7ECCE-7BFA-48EB-801F-4F445815B840}"/>
    <dgm:cxn modelId="{E86E3163-4269-437A-9FDD-0CA6BE20235E}" type="presOf" srcId="{7E5A00EC-6F32-4C1A-BD87-77B40FC67556}" destId="{FEBD3F5E-C1D4-4903-81F5-693BBB9BCA76}" srcOrd="1" destOrd="0" presId="urn:microsoft.com/office/officeart/2005/8/layout/list1"/>
    <dgm:cxn modelId="{6D33C949-7E57-4466-AFE5-B3E875828865}" type="presOf" srcId="{3AB9F646-03A4-43B5-AF62-F4317ADAD5B4}" destId="{43238247-F885-48BA-B862-23F22C645B8A}" srcOrd="0" destOrd="0" presId="urn:microsoft.com/office/officeart/2005/8/layout/list1"/>
    <dgm:cxn modelId="{853F584F-4586-4219-9BB9-EBC3963A4FD7}" srcId="{2567974E-4399-F548-A0B8-9EB94BC45965}" destId="{A458D692-F9F2-49E6-871A-3852CE0CC761}" srcOrd="2" destOrd="0" parTransId="{0D4DB8B8-D165-4655-88D2-140790E74CA9}" sibTransId="{64999F20-3B70-4E28-9679-9E83F0D752DC}"/>
    <dgm:cxn modelId="{1938BF7F-5392-4143-A1E0-E65D3E4A2219}" type="presOf" srcId="{A458D692-F9F2-49E6-871A-3852CE0CC761}" destId="{2F80E78E-3F4A-4F8F-A8A8-237E5B6AA384}" srcOrd="1" destOrd="0" presId="urn:microsoft.com/office/officeart/2005/8/layout/list1"/>
    <dgm:cxn modelId="{628C6488-BC3A-4EE3-A4F6-DCBDF0CD5760}" srcId="{38B67EDA-601A-4BC2-8810-0FA42073C6EC}" destId="{0068EB7D-DC4E-4F63-91E0-D346F1DD05CF}" srcOrd="1" destOrd="0" parTransId="{1DF2D8FA-8CE9-4BD7-A7BB-F5B10CFDB48C}" sibTransId="{4F6A54CD-6475-4B5F-A62A-34316FDA1B4B}"/>
    <dgm:cxn modelId="{4B9A6196-C01B-42A5-A167-67D90059382F}" type="presOf" srcId="{FFD9ED03-9412-40B8-B64E-26E8E1077B8C}" destId="{43238247-F885-48BA-B862-23F22C645B8A}" srcOrd="0" destOrd="2" presId="urn:microsoft.com/office/officeart/2005/8/layout/list1"/>
    <dgm:cxn modelId="{8A5E5EA9-AEAE-47DA-9BE3-129B376173CE}" srcId="{2567974E-4399-F548-A0B8-9EB94BC45965}" destId="{7E5A00EC-6F32-4C1A-BD87-77B40FC67556}" srcOrd="0" destOrd="0" parTransId="{3437464A-4A57-46E0-9A99-8F19DB199D76}" sibTransId="{9F74C51D-A2B7-4FE3-AD57-B89DDC9174D4}"/>
    <dgm:cxn modelId="{9A82FBC7-6244-485F-B4C3-E8620FB683C0}" type="presOf" srcId="{D5A7E5B9-48E5-4990-8CA5-F2FD306A63E0}" destId="{E3E3FD09-F6BD-41FE-99EA-000F13D7D3F3}" srcOrd="1" destOrd="0" presId="urn:microsoft.com/office/officeart/2005/8/layout/list1"/>
    <dgm:cxn modelId="{4FDCD2C8-39C0-4E58-BC45-87A1EBFD03DC}" srcId="{2567974E-4399-F548-A0B8-9EB94BC45965}" destId="{A987355A-2568-41FA-AD49-ADE5141F2EB1}" srcOrd="1" destOrd="0" parTransId="{7BBEF369-D8F2-4D7C-A5D0-73F017E981FC}" sibTransId="{61BA846A-E106-4E43-BD5A-1922C14D3254}"/>
    <dgm:cxn modelId="{874C94CB-6E2E-4712-B123-7BD3B8B57009}" srcId="{A987355A-2568-41FA-AD49-ADE5141F2EB1}" destId="{18ED889E-9064-4316-996F-F9C31396F9D4}" srcOrd="1" destOrd="0" parTransId="{296B3258-C512-40E8-BD87-F2E02EFA24C0}" sibTransId="{29F3EF80-EFE5-4DC0-A1C4-BFF3BADEE50C}"/>
    <dgm:cxn modelId="{07AEA0CD-0687-423F-AD13-99B7950AC535}" srcId="{A987355A-2568-41FA-AD49-ADE5141F2EB1}" destId="{FFD9ED03-9412-40B8-B64E-26E8E1077B8C}" srcOrd="2" destOrd="0" parTransId="{492C6B7C-B8CA-4FCE-ACC2-4AD5D62CAB46}" sibTransId="{6E3C3ED4-1409-4ABD-A84A-29A3F7B52D76}"/>
    <dgm:cxn modelId="{4EB69ED9-FAD7-4FAD-93BC-98EE639BEADA}" type="presOf" srcId="{38B67EDA-601A-4BC2-8810-0FA42073C6EC}" destId="{C907DBBA-F3A8-4E2A-A29B-BF0A92B6E4AE}" srcOrd="1" destOrd="0" presId="urn:microsoft.com/office/officeart/2005/8/layout/list1"/>
    <dgm:cxn modelId="{1DE99BE1-4F95-4894-A90D-290E766EFFBF}" type="presOf" srcId="{A62E072D-DD1F-4506-9E33-CDD0EA33EC98}" destId="{A686CE3A-67DE-4826-867F-980526FF5103}" srcOrd="0" destOrd="0" presId="urn:microsoft.com/office/officeart/2005/8/layout/list1"/>
    <dgm:cxn modelId="{7CC45FE6-C5B0-46A5-987E-D6B36F436156}" srcId="{7E5A00EC-6F32-4C1A-BD87-77B40FC67556}" destId="{A62E072D-DD1F-4506-9E33-CDD0EA33EC98}" srcOrd="0" destOrd="0" parTransId="{27EFC0AD-0D9A-4E43-90BC-21902981D544}" sibTransId="{6022169A-8A58-4F17-86BC-62C8144550A1}"/>
    <dgm:cxn modelId="{16BBCBE8-459B-4E5F-90C3-464A8C0497C1}" type="presOf" srcId="{DE5728BA-7504-429E-9DDA-F4194AD694B1}" destId="{12325200-B16D-4477-9EF0-EA4728D9F344}" srcOrd="0" destOrd="0" presId="urn:microsoft.com/office/officeart/2005/8/layout/list1"/>
    <dgm:cxn modelId="{B51F6BEB-23C2-4A97-8D6F-DFA25D9F09E0}" srcId="{A987355A-2568-41FA-AD49-ADE5141F2EB1}" destId="{3AB9F646-03A4-43B5-AF62-F4317ADAD5B4}" srcOrd="0" destOrd="0" parTransId="{6FC02A8D-DE29-4D5C-A5C1-831DAFF11FA3}" sibTransId="{BB54CE36-CA85-4251-B57B-037FBC8DD549}"/>
    <dgm:cxn modelId="{89D2E0EB-05BB-4ACA-92C9-6467A4F68432}" srcId="{2567974E-4399-F548-A0B8-9EB94BC45965}" destId="{38B67EDA-601A-4BC2-8810-0FA42073C6EC}" srcOrd="4" destOrd="0" parTransId="{9E5DE32D-74C3-433D-A300-D15A98BD9E3D}" sibTransId="{CFCDA0F5-550A-4D97-A0DE-1E63BDF1127B}"/>
    <dgm:cxn modelId="{6E52B4ED-51A2-4C27-894B-04EED3F760F3}" type="presOf" srcId="{38B67EDA-601A-4BC2-8810-0FA42073C6EC}" destId="{C16602D1-F22D-4912-8DE8-09AFC1BC514F}" srcOrd="0" destOrd="0" presId="urn:microsoft.com/office/officeart/2005/8/layout/list1"/>
    <dgm:cxn modelId="{695791F7-37D1-43DE-B773-8678B6578517}" type="presOf" srcId="{A458D692-F9F2-49E6-871A-3852CE0CC761}" destId="{3C9EC466-8578-4131-A52D-D1DAC0DCB9C9}" srcOrd="0" destOrd="0" presId="urn:microsoft.com/office/officeart/2005/8/layout/list1"/>
    <dgm:cxn modelId="{BEBDF9FD-C9B5-C64F-95D6-9E9BD3349FAD}" type="presOf" srcId="{2567974E-4399-F548-A0B8-9EB94BC45965}" destId="{34173FFC-40F5-D74A-B8CF-1587B7364017}" srcOrd="0" destOrd="0" presId="urn:microsoft.com/office/officeart/2005/8/layout/list1"/>
    <dgm:cxn modelId="{5847FAB5-FBA9-4430-9F45-0EBE4C212666}" type="presParOf" srcId="{34173FFC-40F5-D74A-B8CF-1587B7364017}" destId="{7BB234AC-388A-411F-8B60-6883D04E6437}" srcOrd="0" destOrd="0" presId="urn:microsoft.com/office/officeart/2005/8/layout/list1"/>
    <dgm:cxn modelId="{FA0410C9-6055-4CAF-9B7B-959EA5857E61}" type="presParOf" srcId="{7BB234AC-388A-411F-8B60-6883D04E6437}" destId="{FC8A01DE-592B-47BF-92D3-853D1F1AB546}" srcOrd="0" destOrd="0" presId="urn:microsoft.com/office/officeart/2005/8/layout/list1"/>
    <dgm:cxn modelId="{61C0A788-1061-404F-ACAB-40B81E494BE2}" type="presParOf" srcId="{7BB234AC-388A-411F-8B60-6883D04E6437}" destId="{FEBD3F5E-C1D4-4903-81F5-693BBB9BCA76}" srcOrd="1" destOrd="0" presId="urn:microsoft.com/office/officeart/2005/8/layout/list1"/>
    <dgm:cxn modelId="{0D8C540B-A144-4D5A-B69A-EC045AFDAA71}" type="presParOf" srcId="{34173FFC-40F5-D74A-B8CF-1587B7364017}" destId="{817C8A5E-4B87-43DA-849D-64DE4CFE9AF7}" srcOrd="1" destOrd="0" presId="urn:microsoft.com/office/officeart/2005/8/layout/list1"/>
    <dgm:cxn modelId="{9D624BAC-0525-459F-A8E8-37BFD2728465}" type="presParOf" srcId="{34173FFC-40F5-D74A-B8CF-1587B7364017}" destId="{A686CE3A-67DE-4826-867F-980526FF5103}" srcOrd="2" destOrd="0" presId="urn:microsoft.com/office/officeart/2005/8/layout/list1"/>
    <dgm:cxn modelId="{6443C29A-CA31-497D-B820-029B5CFC87D4}" type="presParOf" srcId="{34173FFC-40F5-D74A-B8CF-1587B7364017}" destId="{5E6E650F-3DDF-4BCB-88AA-BE4A7A3E65D3}" srcOrd="3" destOrd="0" presId="urn:microsoft.com/office/officeart/2005/8/layout/list1"/>
    <dgm:cxn modelId="{8C988E81-FCD4-40A4-9F37-933D823CC856}" type="presParOf" srcId="{34173FFC-40F5-D74A-B8CF-1587B7364017}" destId="{7A6E0825-C1A3-4548-9A71-016FD749A54A}" srcOrd="4" destOrd="0" presId="urn:microsoft.com/office/officeart/2005/8/layout/list1"/>
    <dgm:cxn modelId="{4B61617C-05D8-4013-A131-B69112281FA1}" type="presParOf" srcId="{7A6E0825-C1A3-4548-9A71-016FD749A54A}" destId="{31F39BF9-790F-4353-B3D5-B870F040B689}" srcOrd="0" destOrd="0" presId="urn:microsoft.com/office/officeart/2005/8/layout/list1"/>
    <dgm:cxn modelId="{2DB63A32-F5BA-4167-84B6-8565ED3BE0F1}" type="presParOf" srcId="{7A6E0825-C1A3-4548-9A71-016FD749A54A}" destId="{F3070B87-DD83-4E58-B660-6CFEC176BE38}" srcOrd="1" destOrd="0" presId="urn:microsoft.com/office/officeart/2005/8/layout/list1"/>
    <dgm:cxn modelId="{F5DC8F10-F057-498A-8521-EFE474082BEC}" type="presParOf" srcId="{34173FFC-40F5-D74A-B8CF-1587B7364017}" destId="{364E1582-FCEC-4581-8138-9C3EB9C305C2}" srcOrd="5" destOrd="0" presId="urn:microsoft.com/office/officeart/2005/8/layout/list1"/>
    <dgm:cxn modelId="{B1F9D92B-4DCF-49F4-9984-23BB85E523AD}" type="presParOf" srcId="{34173FFC-40F5-D74A-B8CF-1587B7364017}" destId="{43238247-F885-48BA-B862-23F22C645B8A}" srcOrd="6" destOrd="0" presId="urn:microsoft.com/office/officeart/2005/8/layout/list1"/>
    <dgm:cxn modelId="{62A556E7-70D2-4618-BE62-B1E46F1E7C66}" type="presParOf" srcId="{34173FFC-40F5-D74A-B8CF-1587B7364017}" destId="{5836B1AA-8E74-4E31-B7D2-F4FFE9DDF275}" srcOrd="7" destOrd="0" presId="urn:microsoft.com/office/officeart/2005/8/layout/list1"/>
    <dgm:cxn modelId="{CABB26A0-548A-4FB7-8AB0-0837833D6543}" type="presParOf" srcId="{34173FFC-40F5-D74A-B8CF-1587B7364017}" destId="{8801F407-924C-456A-A58A-EE2FF0E6FD48}" srcOrd="8" destOrd="0" presId="urn:microsoft.com/office/officeart/2005/8/layout/list1"/>
    <dgm:cxn modelId="{4954CB02-93CC-43D1-9C50-179824ED76D8}" type="presParOf" srcId="{8801F407-924C-456A-A58A-EE2FF0E6FD48}" destId="{3C9EC466-8578-4131-A52D-D1DAC0DCB9C9}" srcOrd="0" destOrd="0" presId="urn:microsoft.com/office/officeart/2005/8/layout/list1"/>
    <dgm:cxn modelId="{D21D7E5F-1757-4733-AEC7-9F59D0D74472}" type="presParOf" srcId="{8801F407-924C-456A-A58A-EE2FF0E6FD48}" destId="{2F80E78E-3F4A-4F8F-A8A8-237E5B6AA384}" srcOrd="1" destOrd="0" presId="urn:microsoft.com/office/officeart/2005/8/layout/list1"/>
    <dgm:cxn modelId="{823FA0E3-F8F9-4CAC-A60D-EA3C4F1EBCC1}" type="presParOf" srcId="{34173FFC-40F5-D74A-B8CF-1587B7364017}" destId="{16EF07F7-1D3C-4963-865A-D779B2E13029}" srcOrd="9" destOrd="0" presId="urn:microsoft.com/office/officeart/2005/8/layout/list1"/>
    <dgm:cxn modelId="{6405C586-BD87-4A38-B03C-35E0897A76E5}" type="presParOf" srcId="{34173FFC-40F5-D74A-B8CF-1587B7364017}" destId="{5B3D6E36-3B99-4090-AAF9-673E5CC05ECD}" srcOrd="10" destOrd="0" presId="urn:microsoft.com/office/officeart/2005/8/layout/list1"/>
    <dgm:cxn modelId="{F1A7E151-C838-43FA-890D-A5F147923331}" type="presParOf" srcId="{34173FFC-40F5-D74A-B8CF-1587B7364017}" destId="{A332DAE0-BB40-4C33-B237-10494B4E7274}" srcOrd="11" destOrd="0" presId="urn:microsoft.com/office/officeart/2005/8/layout/list1"/>
    <dgm:cxn modelId="{1F9771E0-7E29-490B-BB01-143FF7961F61}" type="presParOf" srcId="{34173FFC-40F5-D74A-B8CF-1587B7364017}" destId="{8583DFB2-A104-4371-89A9-C6D414F19C29}" srcOrd="12" destOrd="0" presId="urn:microsoft.com/office/officeart/2005/8/layout/list1"/>
    <dgm:cxn modelId="{B2C78F70-20A3-495A-8328-172D09591A25}" type="presParOf" srcId="{8583DFB2-A104-4371-89A9-C6D414F19C29}" destId="{80EBAD81-4928-482E-A871-6291297D9AFE}" srcOrd="0" destOrd="0" presId="urn:microsoft.com/office/officeart/2005/8/layout/list1"/>
    <dgm:cxn modelId="{B50B4414-A276-43BE-81B4-9E8EB6E7183B}" type="presParOf" srcId="{8583DFB2-A104-4371-89A9-C6D414F19C29}" destId="{E3E3FD09-F6BD-41FE-99EA-000F13D7D3F3}" srcOrd="1" destOrd="0" presId="urn:microsoft.com/office/officeart/2005/8/layout/list1"/>
    <dgm:cxn modelId="{10E89700-3673-488C-A400-A5A0457492F1}" type="presParOf" srcId="{34173FFC-40F5-D74A-B8CF-1587B7364017}" destId="{F99C75F6-ABE3-4399-8824-D35EA2EFF90A}" srcOrd="13" destOrd="0" presId="urn:microsoft.com/office/officeart/2005/8/layout/list1"/>
    <dgm:cxn modelId="{02B259D2-2842-4694-97BB-A277C4D376B9}" type="presParOf" srcId="{34173FFC-40F5-D74A-B8CF-1587B7364017}" destId="{E3AD7B7C-0AB6-4FF8-B62D-C852887786D9}" srcOrd="14" destOrd="0" presId="urn:microsoft.com/office/officeart/2005/8/layout/list1"/>
    <dgm:cxn modelId="{58BE16D0-E246-4A30-AF1E-7A65411BBFB5}" type="presParOf" srcId="{34173FFC-40F5-D74A-B8CF-1587B7364017}" destId="{9F08500F-685E-4EDE-8301-45C9290AD5D5}" srcOrd="15" destOrd="0" presId="urn:microsoft.com/office/officeart/2005/8/layout/list1"/>
    <dgm:cxn modelId="{3F54836C-332A-46AA-9ACD-A78AE607772C}" type="presParOf" srcId="{34173FFC-40F5-D74A-B8CF-1587B7364017}" destId="{CF3EEBE4-FC37-4C48-ABCA-C96EA1634746}" srcOrd="16" destOrd="0" presId="urn:microsoft.com/office/officeart/2005/8/layout/list1"/>
    <dgm:cxn modelId="{25F80C22-1919-46F4-91AF-D6DD169453D8}" type="presParOf" srcId="{CF3EEBE4-FC37-4C48-ABCA-C96EA1634746}" destId="{C16602D1-F22D-4912-8DE8-09AFC1BC514F}" srcOrd="0" destOrd="0" presId="urn:microsoft.com/office/officeart/2005/8/layout/list1"/>
    <dgm:cxn modelId="{19F19410-D78C-4924-9A06-5758EF8FBADA}" type="presParOf" srcId="{CF3EEBE4-FC37-4C48-ABCA-C96EA1634746}" destId="{C907DBBA-F3A8-4E2A-A29B-BF0A92B6E4AE}" srcOrd="1" destOrd="0" presId="urn:microsoft.com/office/officeart/2005/8/layout/list1"/>
    <dgm:cxn modelId="{D1ACB7DF-67F3-472A-999D-ACFF54EB737D}" type="presParOf" srcId="{34173FFC-40F5-D74A-B8CF-1587B7364017}" destId="{7A44832C-90EA-4D45-9BAA-8ED685F4656E}" srcOrd="17" destOrd="0" presId="urn:microsoft.com/office/officeart/2005/8/layout/list1"/>
    <dgm:cxn modelId="{DCBD1191-1429-460A-A98E-21885AEB0812}" type="presParOf" srcId="{34173FFC-40F5-D74A-B8CF-1587B7364017}" destId="{12325200-B16D-4477-9EF0-EA4728D9F3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7974E-4399-F548-A0B8-9EB94BC4596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A4174-A7E5-9F48-9C92-954100843372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</a:p>
      </dgm:t>
    </dgm:pt>
    <dgm:pt modelId="{40FB4427-3126-D944-B8DA-E500D87C2E12}" type="parTrans" cxnId="{40FF8A8E-A32D-3F40-A66A-FBEC46A44D72}">
      <dgm:prSet/>
      <dgm:spPr/>
      <dgm:t>
        <a:bodyPr/>
        <a:lstStyle/>
        <a:p>
          <a:endParaRPr lang="en-US"/>
        </a:p>
      </dgm:t>
    </dgm:pt>
    <dgm:pt modelId="{8F15643E-7BA4-D84A-963E-7FF978BFFDE9}" type="sibTrans" cxnId="{40FF8A8E-A32D-3F40-A66A-FBEC46A44D72}">
      <dgm:prSet/>
      <dgm:spPr/>
      <dgm:t>
        <a:bodyPr/>
        <a:lstStyle/>
        <a:p>
          <a:endParaRPr lang="en-US"/>
        </a:p>
      </dgm:t>
    </dgm:pt>
    <dgm:pt modelId="{21A9F706-8CA7-D446-8BEA-2B90D05E4FEB}">
      <dgm:prSet custT="1"/>
      <dgm:spPr/>
      <dgm:t>
        <a:bodyPr/>
        <a:lstStyle/>
        <a:p>
          <a:pPr rtl="0"/>
          <a:r>
            <a:rPr lang="en-US" sz="1800" dirty="0"/>
            <a:t>Data confidentiality</a:t>
          </a:r>
        </a:p>
      </dgm:t>
    </dgm:pt>
    <dgm:pt modelId="{ADE95395-6D54-1349-94BA-33C16F8584B2}" type="parTrans" cxnId="{59D0DD1D-922F-DE4F-8C7F-2663E70D41CE}">
      <dgm:prSet/>
      <dgm:spPr/>
      <dgm:t>
        <a:bodyPr/>
        <a:lstStyle/>
        <a:p>
          <a:endParaRPr lang="en-US"/>
        </a:p>
      </dgm:t>
    </dgm:pt>
    <dgm:pt modelId="{D4DDB567-C84F-1C44-B7A8-86024AD82621}" type="sibTrans" cxnId="{59D0DD1D-922F-DE4F-8C7F-2663E70D41CE}">
      <dgm:prSet/>
      <dgm:spPr/>
      <dgm:t>
        <a:bodyPr/>
        <a:lstStyle/>
        <a:p>
          <a:endParaRPr lang="en-US"/>
        </a:p>
      </dgm:t>
    </dgm:pt>
    <dgm:pt modelId="{B21E9014-F1B9-5E49-94EA-5CCB3041C961}">
      <dgm:prSet custT="1"/>
      <dgm:spPr/>
      <dgm:t>
        <a:bodyPr/>
        <a:lstStyle/>
        <a:p>
          <a:pPr rtl="0"/>
          <a:r>
            <a:rPr lang="en-US" sz="1600" dirty="0"/>
            <a:t>Assures that private or confidential information is not made available or disclosed to unauthorized individuals</a:t>
          </a:r>
        </a:p>
      </dgm:t>
    </dgm:pt>
    <dgm:pt modelId="{67DCBDF3-A0A9-6D4B-A351-488C0AF72F07}" type="parTrans" cxnId="{67B8EB2D-A751-1D4A-914D-D2AD4733CBBD}">
      <dgm:prSet/>
      <dgm:spPr/>
      <dgm:t>
        <a:bodyPr/>
        <a:lstStyle/>
        <a:p>
          <a:endParaRPr lang="en-US"/>
        </a:p>
      </dgm:t>
    </dgm:pt>
    <dgm:pt modelId="{B7B36CEC-824D-0D4D-93BF-4BDBA5F7D673}" type="sibTrans" cxnId="{67B8EB2D-A751-1D4A-914D-D2AD4733CBBD}">
      <dgm:prSet/>
      <dgm:spPr/>
      <dgm:t>
        <a:bodyPr/>
        <a:lstStyle/>
        <a:p>
          <a:endParaRPr lang="en-US"/>
        </a:p>
      </dgm:t>
    </dgm:pt>
    <dgm:pt modelId="{6035E519-D43A-9845-9BBF-8E7DF74F833D}">
      <dgm:prSet custT="1"/>
      <dgm:spPr/>
      <dgm:t>
        <a:bodyPr/>
        <a:lstStyle/>
        <a:p>
          <a:pPr rtl="0"/>
          <a:r>
            <a:rPr lang="en-US" sz="1800" dirty="0"/>
            <a:t>Privacy</a:t>
          </a:r>
        </a:p>
      </dgm:t>
    </dgm:pt>
    <dgm:pt modelId="{37E13955-F314-494E-ADAB-DC93BBB4BEE0}" type="parTrans" cxnId="{EB142F24-E3E0-AD4B-B2A0-95DF667E0C43}">
      <dgm:prSet/>
      <dgm:spPr/>
      <dgm:t>
        <a:bodyPr/>
        <a:lstStyle/>
        <a:p>
          <a:endParaRPr lang="en-US"/>
        </a:p>
      </dgm:t>
    </dgm:pt>
    <dgm:pt modelId="{B593D6B0-D808-2143-AB3A-690922D49438}" type="sibTrans" cxnId="{EB142F24-E3E0-AD4B-B2A0-95DF667E0C43}">
      <dgm:prSet/>
      <dgm:spPr/>
      <dgm:t>
        <a:bodyPr/>
        <a:lstStyle/>
        <a:p>
          <a:endParaRPr lang="en-US"/>
        </a:p>
      </dgm:t>
    </dgm:pt>
    <dgm:pt modelId="{69FCB829-A180-964B-A24B-0C706AD3D91E}">
      <dgm:prSet custT="1"/>
      <dgm:spPr/>
      <dgm:t>
        <a:bodyPr/>
        <a:lstStyle/>
        <a:p>
          <a:pPr rtl="0"/>
          <a:r>
            <a:rPr lang="en-US" sz="1600" dirty="0"/>
            <a:t>Assures that individuals control or influence what information related to them may be collected and stored and by whom and to whom that information may be disclosed</a:t>
          </a:r>
        </a:p>
      </dgm:t>
    </dgm:pt>
    <dgm:pt modelId="{2EF42A8E-639D-A34D-BC76-23FE2383B4D3}" type="parTrans" cxnId="{4A572C50-A751-FB40-A850-838F8C96B8CD}">
      <dgm:prSet/>
      <dgm:spPr/>
      <dgm:t>
        <a:bodyPr/>
        <a:lstStyle/>
        <a:p>
          <a:endParaRPr lang="en-US"/>
        </a:p>
      </dgm:t>
    </dgm:pt>
    <dgm:pt modelId="{142EA30A-FBF1-5643-A3DE-4F13F46C14CD}" type="sibTrans" cxnId="{4A572C50-A751-FB40-A850-838F8C96B8CD}">
      <dgm:prSet/>
      <dgm:spPr/>
      <dgm:t>
        <a:bodyPr/>
        <a:lstStyle/>
        <a:p>
          <a:endParaRPr lang="en-US"/>
        </a:p>
      </dgm:t>
    </dgm:pt>
    <dgm:pt modelId="{F3872A23-839C-1747-AB33-A007ED5DF65D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</a:p>
      </dgm:t>
    </dgm:pt>
    <dgm:pt modelId="{EEC11D0C-BB0A-F943-AF4F-730C5809D2BC}" type="parTrans" cxnId="{52862A91-4742-9046-AABC-1F22D701418F}">
      <dgm:prSet/>
      <dgm:spPr/>
      <dgm:t>
        <a:bodyPr/>
        <a:lstStyle/>
        <a:p>
          <a:endParaRPr lang="en-US"/>
        </a:p>
      </dgm:t>
    </dgm:pt>
    <dgm:pt modelId="{CDD11628-B4FB-FE42-B97F-A4ACD852F9CF}" type="sibTrans" cxnId="{52862A91-4742-9046-AABC-1F22D701418F}">
      <dgm:prSet/>
      <dgm:spPr/>
      <dgm:t>
        <a:bodyPr/>
        <a:lstStyle/>
        <a:p>
          <a:endParaRPr lang="en-US"/>
        </a:p>
      </dgm:t>
    </dgm:pt>
    <dgm:pt modelId="{30C38FF5-4429-4F4C-911B-2DB9C33D340B}">
      <dgm:prSet custT="1"/>
      <dgm:spPr/>
      <dgm:t>
        <a:bodyPr/>
        <a:lstStyle/>
        <a:p>
          <a:pPr rtl="0"/>
          <a:r>
            <a:rPr lang="en-US" sz="1800" dirty="0"/>
            <a:t>Data integrity</a:t>
          </a:r>
        </a:p>
      </dgm:t>
    </dgm:pt>
    <dgm:pt modelId="{8DBD0CAE-0231-974F-9D69-6657F24E7DCA}" type="parTrans" cxnId="{8953D3BF-2230-534A-9B89-056768195C29}">
      <dgm:prSet/>
      <dgm:spPr/>
      <dgm:t>
        <a:bodyPr/>
        <a:lstStyle/>
        <a:p>
          <a:endParaRPr lang="en-US"/>
        </a:p>
      </dgm:t>
    </dgm:pt>
    <dgm:pt modelId="{B9D7464F-75F1-024C-93FF-ED77A560A090}" type="sibTrans" cxnId="{8953D3BF-2230-534A-9B89-056768195C29}">
      <dgm:prSet/>
      <dgm:spPr/>
      <dgm:t>
        <a:bodyPr/>
        <a:lstStyle/>
        <a:p>
          <a:endParaRPr lang="en-US"/>
        </a:p>
      </dgm:t>
    </dgm:pt>
    <dgm:pt modelId="{5EC57D55-CC39-D948-9995-0869E97B52DF}">
      <dgm:prSet custT="1"/>
      <dgm:spPr/>
      <dgm:t>
        <a:bodyPr/>
        <a:lstStyle/>
        <a:p>
          <a:pPr rtl="0"/>
          <a:r>
            <a:rPr lang="en-US" sz="1600" dirty="0"/>
            <a:t>Assures that  information and programs are changed only in a specified and authorized manner</a:t>
          </a:r>
        </a:p>
      </dgm:t>
    </dgm:pt>
    <dgm:pt modelId="{7C3D7C39-71A3-384D-AA17-F9AD29D02448}" type="parTrans" cxnId="{A19449C7-69B0-2245-9777-8722538727D4}">
      <dgm:prSet/>
      <dgm:spPr/>
      <dgm:t>
        <a:bodyPr/>
        <a:lstStyle/>
        <a:p>
          <a:endParaRPr lang="en-US"/>
        </a:p>
      </dgm:t>
    </dgm:pt>
    <dgm:pt modelId="{BB5E1D67-125C-674D-9A42-4609F9776AE3}" type="sibTrans" cxnId="{A19449C7-69B0-2245-9777-8722538727D4}">
      <dgm:prSet/>
      <dgm:spPr/>
      <dgm:t>
        <a:bodyPr/>
        <a:lstStyle/>
        <a:p>
          <a:endParaRPr lang="en-US"/>
        </a:p>
      </dgm:t>
    </dgm:pt>
    <dgm:pt modelId="{99C0CDBE-7000-E147-B141-77FBFC00B277}">
      <dgm:prSet custT="1"/>
      <dgm:spPr/>
      <dgm:t>
        <a:bodyPr/>
        <a:lstStyle/>
        <a:p>
          <a:pPr rtl="0"/>
          <a:r>
            <a:rPr lang="en-US" sz="1800" dirty="0"/>
            <a:t>System integrity</a:t>
          </a:r>
        </a:p>
      </dgm:t>
    </dgm:pt>
    <dgm:pt modelId="{D346A79B-05B5-7149-AC3F-BC6AF45DD253}" type="parTrans" cxnId="{BD025F01-050B-2B4D-8EC1-B6B50D422BD2}">
      <dgm:prSet/>
      <dgm:spPr/>
      <dgm:t>
        <a:bodyPr/>
        <a:lstStyle/>
        <a:p>
          <a:endParaRPr lang="en-US"/>
        </a:p>
      </dgm:t>
    </dgm:pt>
    <dgm:pt modelId="{CE4224DA-4BFC-D447-9F60-37A065135669}" type="sibTrans" cxnId="{BD025F01-050B-2B4D-8EC1-B6B50D422BD2}">
      <dgm:prSet/>
      <dgm:spPr/>
      <dgm:t>
        <a:bodyPr/>
        <a:lstStyle/>
        <a:p>
          <a:endParaRPr lang="en-US"/>
        </a:p>
      </dgm:t>
    </dgm:pt>
    <dgm:pt modelId="{4CB84985-FB77-9F46-A053-B23E4ED6EAA5}">
      <dgm:prSet custT="1"/>
      <dgm:spPr/>
      <dgm:t>
        <a:bodyPr/>
        <a:lstStyle/>
        <a:p>
          <a:pPr rtl="0"/>
          <a:r>
            <a:rPr lang="en-US" sz="1600" dirty="0"/>
            <a:t>Assures that a system performs its intended function in an unimpaired manner, free from deliberate or inadvertent unauthorized manipulation of the system</a:t>
          </a:r>
        </a:p>
      </dgm:t>
    </dgm:pt>
    <dgm:pt modelId="{3B6A8F58-5086-FA4C-84B2-881E07C372DA}" type="parTrans" cxnId="{60C79975-4612-B84E-ADAE-E7D23679E458}">
      <dgm:prSet/>
      <dgm:spPr/>
      <dgm:t>
        <a:bodyPr/>
        <a:lstStyle/>
        <a:p>
          <a:endParaRPr lang="en-US"/>
        </a:p>
      </dgm:t>
    </dgm:pt>
    <dgm:pt modelId="{8C77420A-6DC8-9941-BB17-4E1A0249EBE1}" type="sibTrans" cxnId="{60C79975-4612-B84E-ADAE-E7D23679E458}">
      <dgm:prSet/>
      <dgm:spPr/>
      <dgm:t>
        <a:bodyPr/>
        <a:lstStyle/>
        <a:p>
          <a:endParaRPr lang="en-US"/>
        </a:p>
      </dgm:t>
    </dgm:pt>
    <dgm:pt modelId="{8E786CE7-B556-B840-8BF5-6292FDE95AEE}">
      <dgm:prSet custT="1"/>
      <dgm:spPr/>
      <dgm:t>
        <a:bodyPr/>
        <a:lstStyle/>
        <a:p>
          <a:pPr rtl="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</a:p>
      </dgm:t>
    </dgm:pt>
    <dgm:pt modelId="{D7C53212-50CB-E041-B8A6-7C37BFF256F2}" type="parTrans" cxnId="{1A0C63BB-E837-FC47-BF44-A889B511BE1E}">
      <dgm:prSet/>
      <dgm:spPr/>
      <dgm:t>
        <a:bodyPr/>
        <a:lstStyle/>
        <a:p>
          <a:endParaRPr lang="en-US"/>
        </a:p>
      </dgm:t>
    </dgm:pt>
    <dgm:pt modelId="{00A03D01-DA6F-F048-BC29-58C578B54D42}" type="sibTrans" cxnId="{1A0C63BB-E837-FC47-BF44-A889B511BE1E}">
      <dgm:prSet/>
      <dgm:spPr/>
      <dgm:t>
        <a:bodyPr/>
        <a:lstStyle/>
        <a:p>
          <a:endParaRPr lang="en-US"/>
        </a:p>
      </dgm:t>
    </dgm:pt>
    <dgm:pt modelId="{A06EF79B-B678-0A4D-B154-D65B70B0BE8B}">
      <dgm:prSet custT="1"/>
      <dgm:spPr/>
      <dgm:t>
        <a:bodyPr/>
        <a:lstStyle/>
        <a:p>
          <a:pPr rtl="0"/>
          <a:r>
            <a:rPr lang="en-US" sz="1800" dirty="0"/>
            <a:t>Assures that systems work promptly and service is not denied to authorized users</a:t>
          </a:r>
        </a:p>
      </dgm:t>
    </dgm:pt>
    <dgm:pt modelId="{6FA206AC-30F8-C544-9604-2CA8E53FFCEF}" type="parTrans" cxnId="{C0ED1F73-19FA-4347-BFA9-88092C8EA421}">
      <dgm:prSet/>
      <dgm:spPr/>
      <dgm:t>
        <a:bodyPr/>
        <a:lstStyle/>
        <a:p>
          <a:endParaRPr lang="en-US"/>
        </a:p>
      </dgm:t>
    </dgm:pt>
    <dgm:pt modelId="{4467D7CD-857D-764C-811B-82D854FAD4EF}" type="sibTrans" cxnId="{C0ED1F73-19FA-4347-BFA9-88092C8EA421}">
      <dgm:prSet/>
      <dgm:spPr/>
      <dgm:t>
        <a:bodyPr/>
        <a:lstStyle/>
        <a:p>
          <a:endParaRPr lang="en-US"/>
        </a:p>
      </dgm:t>
    </dgm:pt>
    <dgm:pt modelId="{34173FFC-40F5-D74A-B8CF-1587B7364017}" type="pres">
      <dgm:prSet presAssocID="{2567974E-4399-F548-A0B8-9EB94BC45965}" presName="linear" presStyleCnt="0">
        <dgm:presLayoutVars>
          <dgm:dir/>
          <dgm:animLvl val="lvl"/>
          <dgm:resizeHandles val="exact"/>
        </dgm:presLayoutVars>
      </dgm:prSet>
      <dgm:spPr/>
    </dgm:pt>
    <dgm:pt modelId="{F2778957-62DF-9344-B516-61D513DAD32B}" type="pres">
      <dgm:prSet presAssocID="{318A4174-A7E5-9F48-9C92-954100843372}" presName="parentLin" presStyleCnt="0"/>
      <dgm:spPr/>
    </dgm:pt>
    <dgm:pt modelId="{51A02C84-5188-D145-814C-E8418EA6DECE}" type="pres">
      <dgm:prSet presAssocID="{318A4174-A7E5-9F48-9C92-954100843372}" presName="parentLeftMargin" presStyleLbl="node1" presStyleIdx="0" presStyleCnt="3"/>
      <dgm:spPr/>
    </dgm:pt>
    <dgm:pt modelId="{6049758F-6852-7E48-A5F6-439FA44B34F9}" type="pres">
      <dgm:prSet presAssocID="{318A4174-A7E5-9F48-9C92-9541008433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1C9714-B9E4-2444-8242-5DE4BF09B262}" type="pres">
      <dgm:prSet presAssocID="{318A4174-A7E5-9F48-9C92-954100843372}" presName="negativeSpace" presStyleCnt="0"/>
      <dgm:spPr/>
    </dgm:pt>
    <dgm:pt modelId="{5A498C14-EC1A-C044-AC9A-2483F9CB7F7A}" type="pres">
      <dgm:prSet presAssocID="{318A4174-A7E5-9F48-9C92-954100843372}" presName="childText" presStyleLbl="conFgAcc1" presStyleIdx="0" presStyleCnt="3">
        <dgm:presLayoutVars>
          <dgm:bulletEnabled val="1"/>
        </dgm:presLayoutVars>
      </dgm:prSet>
      <dgm:spPr/>
    </dgm:pt>
    <dgm:pt modelId="{90DA03B9-90CC-8D4F-907E-0596F46D16FC}" type="pres">
      <dgm:prSet presAssocID="{8F15643E-7BA4-D84A-963E-7FF978BFFDE9}" presName="spaceBetweenRectangles" presStyleCnt="0"/>
      <dgm:spPr/>
    </dgm:pt>
    <dgm:pt modelId="{29355B7F-2627-0D4A-9C3A-95C48F034156}" type="pres">
      <dgm:prSet presAssocID="{F3872A23-839C-1747-AB33-A007ED5DF65D}" presName="parentLin" presStyleCnt="0"/>
      <dgm:spPr/>
    </dgm:pt>
    <dgm:pt modelId="{45CC6D00-5084-F54C-BAB6-84E192FA5172}" type="pres">
      <dgm:prSet presAssocID="{F3872A23-839C-1747-AB33-A007ED5DF65D}" presName="parentLeftMargin" presStyleLbl="node1" presStyleIdx="0" presStyleCnt="3"/>
      <dgm:spPr/>
    </dgm:pt>
    <dgm:pt modelId="{D865B79C-0930-C042-ADB5-25A0D1DA2B7F}" type="pres">
      <dgm:prSet presAssocID="{F3872A23-839C-1747-AB33-A007ED5DF6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3197F5-FBF3-E943-B6CF-FBF8CC91D332}" type="pres">
      <dgm:prSet presAssocID="{F3872A23-839C-1747-AB33-A007ED5DF65D}" presName="negativeSpace" presStyleCnt="0"/>
      <dgm:spPr/>
    </dgm:pt>
    <dgm:pt modelId="{4DA3C829-4C77-2E4B-ACF0-22E49FD0F419}" type="pres">
      <dgm:prSet presAssocID="{F3872A23-839C-1747-AB33-A007ED5DF65D}" presName="childText" presStyleLbl="conFgAcc1" presStyleIdx="1" presStyleCnt="3">
        <dgm:presLayoutVars>
          <dgm:bulletEnabled val="1"/>
        </dgm:presLayoutVars>
      </dgm:prSet>
      <dgm:spPr/>
    </dgm:pt>
    <dgm:pt modelId="{4E102965-0CE4-7648-BC6E-A7036732A0A2}" type="pres">
      <dgm:prSet presAssocID="{CDD11628-B4FB-FE42-B97F-A4ACD852F9CF}" presName="spaceBetweenRectangles" presStyleCnt="0"/>
      <dgm:spPr/>
    </dgm:pt>
    <dgm:pt modelId="{9D6EEB7C-6CF8-3F45-82A4-66F4F2BD0126}" type="pres">
      <dgm:prSet presAssocID="{8E786CE7-B556-B840-8BF5-6292FDE95AEE}" presName="parentLin" presStyleCnt="0"/>
      <dgm:spPr/>
    </dgm:pt>
    <dgm:pt modelId="{66FCA555-5B0A-5E4D-9599-E70C35274D14}" type="pres">
      <dgm:prSet presAssocID="{8E786CE7-B556-B840-8BF5-6292FDE95AEE}" presName="parentLeftMargin" presStyleLbl="node1" presStyleIdx="1" presStyleCnt="3"/>
      <dgm:spPr/>
    </dgm:pt>
    <dgm:pt modelId="{667DCDD7-116F-2549-8EDA-F2F25FC22E3F}" type="pres">
      <dgm:prSet presAssocID="{8E786CE7-B556-B840-8BF5-6292FDE95A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C16871E-D7A3-A244-8DA3-5F2C4D567BEE}" type="pres">
      <dgm:prSet presAssocID="{8E786CE7-B556-B840-8BF5-6292FDE95AEE}" presName="negativeSpace" presStyleCnt="0"/>
      <dgm:spPr/>
    </dgm:pt>
    <dgm:pt modelId="{CC27436A-1E4D-D84D-A7FC-05F0DE392564}" type="pres">
      <dgm:prSet presAssocID="{8E786CE7-B556-B840-8BF5-6292FDE95A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025F01-050B-2B4D-8EC1-B6B50D422BD2}" srcId="{F3872A23-839C-1747-AB33-A007ED5DF65D}" destId="{99C0CDBE-7000-E147-B141-77FBFC00B277}" srcOrd="1" destOrd="0" parTransId="{D346A79B-05B5-7149-AC3F-BC6AF45DD253}" sibTransId="{CE4224DA-4BFC-D447-9F60-37A065135669}"/>
    <dgm:cxn modelId="{63BD7B0D-A5BD-4542-A841-ECE58C54C568}" type="presOf" srcId="{A06EF79B-B678-0A4D-B154-D65B70B0BE8B}" destId="{CC27436A-1E4D-D84D-A7FC-05F0DE392564}" srcOrd="0" destOrd="0" presId="urn:microsoft.com/office/officeart/2005/8/layout/list1"/>
    <dgm:cxn modelId="{6A072F0E-6F03-4869-9CD1-12C4684C385E}" type="presOf" srcId="{21A9F706-8CA7-D446-8BEA-2B90D05E4FEB}" destId="{5A498C14-EC1A-C044-AC9A-2483F9CB7F7A}" srcOrd="0" destOrd="0" presId="urn:microsoft.com/office/officeart/2005/8/layout/list1"/>
    <dgm:cxn modelId="{59D0DD1D-922F-DE4F-8C7F-2663E70D41CE}" srcId="{318A4174-A7E5-9F48-9C92-954100843372}" destId="{21A9F706-8CA7-D446-8BEA-2B90D05E4FEB}" srcOrd="0" destOrd="0" parTransId="{ADE95395-6D54-1349-94BA-33C16F8584B2}" sibTransId="{D4DDB567-C84F-1C44-B7A8-86024AD82621}"/>
    <dgm:cxn modelId="{EB142F24-E3E0-AD4B-B2A0-95DF667E0C43}" srcId="{318A4174-A7E5-9F48-9C92-954100843372}" destId="{6035E519-D43A-9845-9BBF-8E7DF74F833D}" srcOrd="1" destOrd="0" parTransId="{37E13955-F314-494E-ADAB-DC93BBB4BEE0}" sibTransId="{B593D6B0-D808-2143-AB3A-690922D49438}"/>
    <dgm:cxn modelId="{67B8EB2D-A751-1D4A-914D-D2AD4733CBBD}" srcId="{21A9F706-8CA7-D446-8BEA-2B90D05E4FEB}" destId="{B21E9014-F1B9-5E49-94EA-5CCB3041C961}" srcOrd="0" destOrd="0" parTransId="{67DCBDF3-A0A9-6D4B-A351-488C0AF72F07}" sibTransId="{B7B36CEC-824D-0D4D-93BF-4BDBA5F7D673}"/>
    <dgm:cxn modelId="{304D242E-0197-41B8-A1A2-681AC2D24D9A}" type="presOf" srcId="{F3872A23-839C-1747-AB33-A007ED5DF65D}" destId="{45CC6D00-5084-F54C-BAB6-84E192FA5172}" srcOrd="0" destOrd="0" presId="urn:microsoft.com/office/officeart/2005/8/layout/list1"/>
    <dgm:cxn modelId="{AC1EAF39-E568-400E-9963-923D9F3A61B8}" type="presOf" srcId="{5EC57D55-CC39-D948-9995-0869E97B52DF}" destId="{4DA3C829-4C77-2E4B-ACF0-22E49FD0F419}" srcOrd="0" destOrd="1" presId="urn:microsoft.com/office/officeart/2005/8/layout/list1"/>
    <dgm:cxn modelId="{4A572C50-A751-FB40-A850-838F8C96B8CD}" srcId="{6035E519-D43A-9845-9BBF-8E7DF74F833D}" destId="{69FCB829-A180-964B-A24B-0C706AD3D91E}" srcOrd="0" destOrd="0" parTransId="{2EF42A8E-639D-A34D-BC76-23FE2383B4D3}" sibTransId="{142EA30A-FBF1-5643-A3DE-4F13F46C14CD}"/>
    <dgm:cxn modelId="{C0ED1F73-19FA-4347-BFA9-88092C8EA421}" srcId="{8E786CE7-B556-B840-8BF5-6292FDE95AEE}" destId="{A06EF79B-B678-0A4D-B154-D65B70B0BE8B}" srcOrd="0" destOrd="0" parTransId="{6FA206AC-30F8-C544-9604-2CA8E53FFCEF}" sibTransId="{4467D7CD-857D-764C-811B-82D854FAD4EF}"/>
    <dgm:cxn modelId="{60C79975-4612-B84E-ADAE-E7D23679E458}" srcId="{99C0CDBE-7000-E147-B141-77FBFC00B277}" destId="{4CB84985-FB77-9F46-A053-B23E4ED6EAA5}" srcOrd="0" destOrd="0" parTransId="{3B6A8F58-5086-FA4C-84B2-881E07C372DA}" sibTransId="{8C77420A-6DC8-9941-BB17-4E1A0249EBE1}"/>
    <dgm:cxn modelId="{074CB486-3B2B-45C2-B320-BB85DA941069}" type="presOf" srcId="{2567974E-4399-F548-A0B8-9EB94BC45965}" destId="{34173FFC-40F5-D74A-B8CF-1587B7364017}" srcOrd="0" destOrd="0" presId="urn:microsoft.com/office/officeart/2005/8/layout/list1"/>
    <dgm:cxn modelId="{40FF8A8E-A32D-3F40-A66A-FBEC46A44D72}" srcId="{2567974E-4399-F548-A0B8-9EB94BC45965}" destId="{318A4174-A7E5-9F48-9C92-954100843372}" srcOrd="0" destOrd="0" parTransId="{40FB4427-3126-D944-B8DA-E500D87C2E12}" sibTransId="{8F15643E-7BA4-D84A-963E-7FF978BFFDE9}"/>
    <dgm:cxn modelId="{32B02A8F-C85E-487E-8C9F-DA62521C2EB3}" type="presOf" srcId="{30C38FF5-4429-4F4C-911B-2DB9C33D340B}" destId="{4DA3C829-4C77-2E4B-ACF0-22E49FD0F419}" srcOrd="0" destOrd="0" presId="urn:microsoft.com/office/officeart/2005/8/layout/list1"/>
    <dgm:cxn modelId="{52862A91-4742-9046-AABC-1F22D701418F}" srcId="{2567974E-4399-F548-A0B8-9EB94BC45965}" destId="{F3872A23-839C-1747-AB33-A007ED5DF65D}" srcOrd="1" destOrd="0" parTransId="{EEC11D0C-BB0A-F943-AF4F-730C5809D2BC}" sibTransId="{CDD11628-B4FB-FE42-B97F-A4ACD852F9CF}"/>
    <dgm:cxn modelId="{5FF304A9-A1AB-4A4C-9DD3-91911790B2FD}" type="presOf" srcId="{4CB84985-FB77-9F46-A053-B23E4ED6EAA5}" destId="{4DA3C829-4C77-2E4B-ACF0-22E49FD0F419}" srcOrd="0" destOrd="3" presId="urn:microsoft.com/office/officeart/2005/8/layout/list1"/>
    <dgm:cxn modelId="{7A6C73B0-BE75-4335-8EE3-1F054DD668FC}" type="presOf" srcId="{318A4174-A7E5-9F48-9C92-954100843372}" destId="{6049758F-6852-7E48-A5F6-439FA44B34F9}" srcOrd="1" destOrd="0" presId="urn:microsoft.com/office/officeart/2005/8/layout/list1"/>
    <dgm:cxn modelId="{1A0C63BB-E837-FC47-BF44-A889B511BE1E}" srcId="{2567974E-4399-F548-A0B8-9EB94BC45965}" destId="{8E786CE7-B556-B840-8BF5-6292FDE95AEE}" srcOrd="2" destOrd="0" parTransId="{D7C53212-50CB-E041-B8A6-7C37BFF256F2}" sibTransId="{00A03D01-DA6F-F048-BC29-58C578B54D42}"/>
    <dgm:cxn modelId="{8953D3BF-2230-534A-9B89-056768195C29}" srcId="{F3872A23-839C-1747-AB33-A007ED5DF65D}" destId="{30C38FF5-4429-4F4C-911B-2DB9C33D340B}" srcOrd="0" destOrd="0" parTransId="{8DBD0CAE-0231-974F-9D69-6657F24E7DCA}" sibTransId="{B9D7464F-75F1-024C-93FF-ED77A560A090}"/>
    <dgm:cxn modelId="{8E0279C0-A442-4067-8B94-91857D871E35}" type="presOf" srcId="{B21E9014-F1B9-5E49-94EA-5CCB3041C961}" destId="{5A498C14-EC1A-C044-AC9A-2483F9CB7F7A}" srcOrd="0" destOrd="1" presId="urn:microsoft.com/office/officeart/2005/8/layout/list1"/>
    <dgm:cxn modelId="{A19449C7-69B0-2245-9777-8722538727D4}" srcId="{30C38FF5-4429-4F4C-911B-2DB9C33D340B}" destId="{5EC57D55-CC39-D948-9995-0869E97B52DF}" srcOrd="0" destOrd="0" parTransId="{7C3D7C39-71A3-384D-AA17-F9AD29D02448}" sibTransId="{BB5E1D67-125C-674D-9A42-4609F9776AE3}"/>
    <dgm:cxn modelId="{548C9DCA-3C9C-48FE-85E5-3A1E21B4A88C}" type="presOf" srcId="{6035E519-D43A-9845-9BBF-8E7DF74F833D}" destId="{5A498C14-EC1A-C044-AC9A-2483F9CB7F7A}" srcOrd="0" destOrd="2" presId="urn:microsoft.com/office/officeart/2005/8/layout/list1"/>
    <dgm:cxn modelId="{C0709CDA-A42A-4D72-A156-DBBFA4A49331}" type="presOf" srcId="{8E786CE7-B556-B840-8BF5-6292FDE95AEE}" destId="{667DCDD7-116F-2549-8EDA-F2F25FC22E3F}" srcOrd="1" destOrd="0" presId="urn:microsoft.com/office/officeart/2005/8/layout/list1"/>
    <dgm:cxn modelId="{B4CD72E2-5C0A-40A6-B593-FA829275119D}" type="presOf" srcId="{69FCB829-A180-964B-A24B-0C706AD3D91E}" destId="{5A498C14-EC1A-C044-AC9A-2483F9CB7F7A}" srcOrd="0" destOrd="3" presId="urn:microsoft.com/office/officeart/2005/8/layout/list1"/>
    <dgm:cxn modelId="{8B5733F3-037F-4C7C-8E0D-991E40B60A13}" type="presOf" srcId="{318A4174-A7E5-9F48-9C92-954100843372}" destId="{51A02C84-5188-D145-814C-E8418EA6DECE}" srcOrd="0" destOrd="0" presId="urn:microsoft.com/office/officeart/2005/8/layout/list1"/>
    <dgm:cxn modelId="{12FFDEF3-161B-4F52-B77D-35D6D5EAE19C}" type="presOf" srcId="{99C0CDBE-7000-E147-B141-77FBFC00B277}" destId="{4DA3C829-4C77-2E4B-ACF0-22E49FD0F419}" srcOrd="0" destOrd="2" presId="urn:microsoft.com/office/officeart/2005/8/layout/list1"/>
    <dgm:cxn modelId="{FA46FFF4-EBED-4CA7-9FFF-278077C4FB28}" type="presOf" srcId="{8E786CE7-B556-B840-8BF5-6292FDE95AEE}" destId="{66FCA555-5B0A-5E4D-9599-E70C35274D14}" srcOrd="0" destOrd="0" presId="urn:microsoft.com/office/officeart/2005/8/layout/list1"/>
    <dgm:cxn modelId="{6AA961FE-A28F-46DC-BB42-18276A20D45F}" type="presOf" srcId="{F3872A23-839C-1747-AB33-A007ED5DF65D}" destId="{D865B79C-0930-C042-ADB5-25A0D1DA2B7F}" srcOrd="1" destOrd="0" presId="urn:microsoft.com/office/officeart/2005/8/layout/list1"/>
    <dgm:cxn modelId="{655069C1-76DB-42CC-9D6A-7003786B4EF7}" type="presParOf" srcId="{34173FFC-40F5-D74A-B8CF-1587B7364017}" destId="{F2778957-62DF-9344-B516-61D513DAD32B}" srcOrd="0" destOrd="0" presId="urn:microsoft.com/office/officeart/2005/8/layout/list1"/>
    <dgm:cxn modelId="{43201D5E-8FC1-48B4-8894-247E70549973}" type="presParOf" srcId="{F2778957-62DF-9344-B516-61D513DAD32B}" destId="{51A02C84-5188-D145-814C-E8418EA6DECE}" srcOrd="0" destOrd="0" presId="urn:microsoft.com/office/officeart/2005/8/layout/list1"/>
    <dgm:cxn modelId="{C4D71469-4064-49EB-B48C-BA40702630E4}" type="presParOf" srcId="{F2778957-62DF-9344-B516-61D513DAD32B}" destId="{6049758F-6852-7E48-A5F6-439FA44B34F9}" srcOrd="1" destOrd="0" presId="urn:microsoft.com/office/officeart/2005/8/layout/list1"/>
    <dgm:cxn modelId="{607A7A77-38EE-4B53-A9A5-A9724FF64A9D}" type="presParOf" srcId="{34173FFC-40F5-D74A-B8CF-1587B7364017}" destId="{0F1C9714-B9E4-2444-8242-5DE4BF09B262}" srcOrd="1" destOrd="0" presId="urn:microsoft.com/office/officeart/2005/8/layout/list1"/>
    <dgm:cxn modelId="{D59134EA-BF2F-4063-B1EB-D05E24BAB42F}" type="presParOf" srcId="{34173FFC-40F5-D74A-B8CF-1587B7364017}" destId="{5A498C14-EC1A-C044-AC9A-2483F9CB7F7A}" srcOrd="2" destOrd="0" presId="urn:microsoft.com/office/officeart/2005/8/layout/list1"/>
    <dgm:cxn modelId="{CC71F13E-1CD3-438F-B977-58CB04382CC7}" type="presParOf" srcId="{34173FFC-40F5-D74A-B8CF-1587B7364017}" destId="{90DA03B9-90CC-8D4F-907E-0596F46D16FC}" srcOrd="3" destOrd="0" presId="urn:microsoft.com/office/officeart/2005/8/layout/list1"/>
    <dgm:cxn modelId="{72E8DD42-D127-4375-9071-739EFBDB0408}" type="presParOf" srcId="{34173FFC-40F5-D74A-B8CF-1587B7364017}" destId="{29355B7F-2627-0D4A-9C3A-95C48F034156}" srcOrd="4" destOrd="0" presId="urn:microsoft.com/office/officeart/2005/8/layout/list1"/>
    <dgm:cxn modelId="{A282DD4E-DABE-4A70-91A0-7D94CF81BB8F}" type="presParOf" srcId="{29355B7F-2627-0D4A-9C3A-95C48F034156}" destId="{45CC6D00-5084-F54C-BAB6-84E192FA5172}" srcOrd="0" destOrd="0" presId="urn:microsoft.com/office/officeart/2005/8/layout/list1"/>
    <dgm:cxn modelId="{158E6FC0-7D32-472B-BD4D-4E7DCACC40B6}" type="presParOf" srcId="{29355B7F-2627-0D4A-9C3A-95C48F034156}" destId="{D865B79C-0930-C042-ADB5-25A0D1DA2B7F}" srcOrd="1" destOrd="0" presId="urn:microsoft.com/office/officeart/2005/8/layout/list1"/>
    <dgm:cxn modelId="{0C51016C-CBCE-47CE-9982-2403EDF9F07C}" type="presParOf" srcId="{34173FFC-40F5-D74A-B8CF-1587B7364017}" destId="{743197F5-FBF3-E943-B6CF-FBF8CC91D332}" srcOrd="5" destOrd="0" presId="urn:microsoft.com/office/officeart/2005/8/layout/list1"/>
    <dgm:cxn modelId="{2A55159E-EDCA-4C90-B55A-B25CEB4E8620}" type="presParOf" srcId="{34173FFC-40F5-D74A-B8CF-1587B7364017}" destId="{4DA3C829-4C77-2E4B-ACF0-22E49FD0F419}" srcOrd="6" destOrd="0" presId="urn:microsoft.com/office/officeart/2005/8/layout/list1"/>
    <dgm:cxn modelId="{9B6EC949-DE58-47A0-A5E4-013C02A883E4}" type="presParOf" srcId="{34173FFC-40F5-D74A-B8CF-1587B7364017}" destId="{4E102965-0CE4-7648-BC6E-A7036732A0A2}" srcOrd="7" destOrd="0" presId="urn:microsoft.com/office/officeart/2005/8/layout/list1"/>
    <dgm:cxn modelId="{0E489B1C-1209-4DF6-B402-E2A67E9A69CC}" type="presParOf" srcId="{34173FFC-40F5-D74A-B8CF-1587B7364017}" destId="{9D6EEB7C-6CF8-3F45-82A4-66F4F2BD0126}" srcOrd="8" destOrd="0" presId="urn:microsoft.com/office/officeart/2005/8/layout/list1"/>
    <dgm:cxn modelId="{889EE864-55C9-49AE-800E-07008DECEF48}" type="presParOf" srcId="{9D6EEB7C-6CF8-3F45-82A4-66F4F2BD0126}" destId="{66FCA555-5B0A-5E4D-9599-E70C35274D14}" srcOrd="0" destOrd="0" presId="urn:microsoft.com/office/officeart/2005/8/layout/list1"/>
    <dgm:cxn modelId="{7413B388-86A6-4266-8412-1A51D6C62E62}" type="presParOf" srcId="{9D6EEB7C-6CF8-3F45-82A4-66F4F2BD0126}" destId="{667DCDD7-116F-2549-8EDA-F2F25FC22E3F}" srcOrd="1" destOrd="0" presId="urn:microsoft.com/office/officeart/2005/8/layout/list1"/>
    <dgm:cxn modelId="{5263B3EC-29E6-49AB-9CDE-19E3FF122476}" type="presParOf" srcId="{34173FFC-40F5-D74A-B8CF-1587B7364017}" destId="{CC16871E-D7A3-A244-8DA3-5F2C4D567BEE}" srcOrd="9" destOrd="0" presId="urn:microsoft.com/office/officeart/2005/8/layout/list1"/>
    <dgm:cxn modelId="{1423713A-3872-446E-9053-91F10502BF8C}" type="presParOf" srcId="{34173FFC-40F5-D74A-B8CF-1587B7364017}" destId="{CC27436A-1E4D-D84D-A7FC-05F0DE3925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3DCF8-72E3-144A-A633-71F28C73200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08B88F-A009-1948-9A73-AB7494904C9E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</a:p>
      </dgm:t>
    </dgm:pt>
    <dgm:pt modelId="{BABD4BF5-0E42-354D-A9E1-85E860D66F46}" type="parTrans" cxnId="{BCB84A2D-559B-C24F-AB0C-B91D6622BE68}">
      <dgm:prSet/>
      <dgm:spPr/>
      <dgm:t>
        <a:bodyPr/>
        <a:lstStyle/>
        <a:p>
          <a:endParaRPr lang="en-US"/>
        </a:p>
      </dgm:t>
    </dgm:pt>
    <dgm:pt modelId="{4F397F3A-444F-734E-BDEE-61A6DF37E628}" type="sibTrans" cxnId="{BCB84A2D-559B-C24F-AB0C-B91D6622BE68}">
      <dgm:prSet/>
      <dgm:spPr/>
      <dgm:t>
        <a:bodyPr/>
        <a:lstStyle/>
        <a:p>
          <a:endParaRPr lang="en-US"/>
        </a:p>
      </dgm:t>
    </dgm:pt>
    <dgm:pt modelId="{E9FDC65B-0D60-1F4F-B97F-0EA7C0235755}">
      <dgm:prSet/>
      <dgm:spPr/>
      <dgm:t>
        <a:bodyPr/>
        <a:lstStyle/>
        <a:p>
          <a:pPr rtl="0"/>
          <a:r>
            <a:rPr lang="en-US" dirty="0"/>
            <a:t>Takes place when one entity pretends to be a different entity</a:t>
          </a:r>
        </a:p>
      </dgm:t>
    </dgm:pt>
    <dgm:pt modelId="{C4EB62D4-2F13-3D4A-A46E-576FFAFFC107}" type="parTrans" cxnId="{77345D43-3A60-B146-A5D5-0D744B8317D4}">
      <dgm:prSet/>
      <dgm:spPr/>
      <dgm:t>
        <a:bodyPr/>
        <a:lstStyle/>
        <a:p>
          <a:endParaRPr lang="en-US"/>
        </a:p>
      </dgm:t>
    </dgm:pt>
    <dgm:pt modelId="{FB66449C-9275-984F-A3F3-55052371A716}" type="sibTrans" cxnId="{77345D43-3A60-B146-A5D5-0D744B8317D4}">
      <dgm:prSet/>
      <dgm:spPr/>
      <dgm:t>
        <a:bodyPr/>
        <a:lstStyle/>
        <a:p>
          <a:endParaRPr lang="en-US"/>
        </a:p>
      </dgm:t>
    </dgm:pt>
    <dgm:pt modelId="{85A25129-D75F-8547-9C34-AB3C73204E9D}">
      <dgm:prSet/>
      <dgm:spPr/>
      <dgm:t>
        <a:bodyPr/>
        <a:lstStyle/>
        <a:p>
          <a:pPr rtl="0"/>
          <a:r>
            <a:rPr lang="en-US" dirty="0"/>
            <a:t>Usually includes one of the other forms of active attack</a:t>
          </a:r>
        </a:p>
      </dgm:t>
    </dgm:pt>
    <dgm:pt modelId="{18809EE1-A86D-CF4F-B0CE-9891BBCC5EB7}" type="parTrans" cxnId="{83A57E6C-1020-7642-8FB5-FD7A8F73221C}">
      <dgm:prSet/>
      <dgm:spPr/>
      <dgm:t>
        <a:bodyPr/>
        <a:lstStyle/>
        <a:p>
          <a:endParaRPr lang="en-US"/>
        </a:p>
      </dgm:t>
    </dgm:pt>
    <dgm:pt modelId="{BB8F67A8-EB49-8E4C-855F-5A0354C6E9E1}" type="sibTrans" cxnId="{83A57E6C-1020-7642-8FB5-FD7A8F73221C}">
      <dgm:prSet/>
      <dgm:spPr/>
      <dgm:t>
        <a:bodyPr/>
        <a:lstStyle/>
        <a:p>
          <a:endParaRPr lang="en-US"/>
        </a:p>
      </dgm:t>
    </dgm:pt>
    <dgm:pt modelId="{684654ED-11BD-C940-9C72-F844DFF81F0E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</a:p>
      </dgm:t>
    </dgm:pt>
    <dgm:pt modelId="{3EB481BD-EEE5-894D-986B-49F64ADBCD4B}" type="parTrans" cxnId="{21C33BDF-CACE-0F4D-BB0A-0771A61AF058}">
      <dgm:prSet/>
      <dgm:spPr/>
      <dgm:t>
        <a:bodyPr/>
        <a:lstStyle/>
        <a:p>
          <a:endParaRPr lang="en-US"/>
        </a:p>
      </dgm:t>
    </dgm:pt>
    <dgm:pt modelId="{CE6651BB-25BA-274D-9E08-EC94B1877C65}" type="sibTrans" cxnId="{21C33BDF-CACE-0F4D-BB0A-0771A61AF058}">
      <dgm:prSet/>
      <dgm:spPr/>
      <dgm:t>
        <a:bodyPr/>
        <a:lstStyle/>
        <a:p>
          <a:endParaRPr lang="en-US"/>
        </a:p>
      </dgm:t>
    </dgm:pt>
    <dgm:pt modelId="{F29AC745-5B80-1540-A77A-8EFC6343F5CF}">
      <dgm:prSet/>
      <dgm:spPr/>
      <dgm:t>
        <a:bodyPr/>
        <a:lstStyle/>
        <a:p>
          <a:pPr rtl="0"/>
          <a:r>
            <a:rPr lang="en-US" dirty="0"/>
            <a:t>Involves the passive capture of a data unit and its subsequent retransmission to produce an unauthorized effect</a:t>
          </a:r>
        </a:p>
      </dgm:t>
    </dgm:pt>
    <dgm:pt modelId="{E0733D8E-7962-234C-810C-90C4C4DF3E31}" type="parTrans" cxnId="{34439DAA-AACE-1F48-BCD5-A061B0AFD3F8}">
      <dgm:prSet/>
      <dgm:spPr/>
      <dgm:t>
        <a:bodyPr/>
        <a:lstStyle/>
        <a:p>
          <a:endParaRPr lang="en-US"/>
        </a:p>
      </dgm:t>
    </dgm:pt>
    <dgm:pt modelId="{CB541CEA-6765-054F-94D6-EA9035F2DB48}" type="sibTrans" cxnId="{34439DAA-AACE-1F48-BCD5-A061B0AFD3F8}">
      <dgm:prSet/>
      <dgm:spPr/>
      <dgm:t>
        <a:bodyPr/>
        <a:lstStyle/>
        <a:p>
          <a:endParaRPr lang="en-US"/>
        </a:p>
      </dgm:t>
    </dgm:pt>
    <dgm:pt modelId="{08F38FFA-8ADF-244C-B24E-9DC9EBBE1C4A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</a:p>
      </dgm:t>
    </dgm:pt>
    <dgm:pt modelId="{7E87CB23-FAAC-B546-B850-2DB1E9D89BA2}" type="parTrans" cxnId="{16398D4C-26B7-794D-829E-D81E2A24715B}">
      <dgm:prSet/>
      <dgm:spPr/>
      <dgm:t>
        <a:bodyPr/>
        <a:lstStyle/>
        <a:p>
          <a:endParaRPr lang="en-US"/>
        </a:p>
      </dgm:t>
    </dgm:pt>
    <dgm:pt modelId="{EF949317-1634-8C48-A6B0-543CEA09999F}" type="sibTrans" cxnId="{16398D4C-26B7-794D-829E-D81E2A24715B}">
      <dgm:prSet/>
      <dgm:spPr/>
      <dgm:t>
        <a:bodyPr/>
        <a:lstStyle/>
        <a:p>
          <a:endParaRPr lang="en-US"/>
        </a:p>
      </dgm:t>
    </dgm:pt>
    <dgm:pt modelId="{CC1C70FB-85AF-6244-B643-6B95499E6E93}">
      <dgm:prSet/>
      <dgm:spPr/>
      <dgm:t>
        <a:bodyPr/>
        <a:lstStyle/>
        <a:p>
          <a:pPr rtl="0"/>
          <a:r>
            <a:rPr lang="en-US" dirty="0"/>
            <a:t>Some portion of a legitimate message is altered, or messages are delayed or reordered to produce an unauthorized effect</a:t>
          </a:r>
        </a:p>
      </dgm:t>
    </dgm:pt>
    <dgm:pt modelId="{DB776C5B-EF5D-6D4B-BB9A-C34BC253264F}" type="parTrans" cxnId="{E32FB86D-8CDD-E441-B7DF-D4CF624D4B95}">
      <dgm:prSet/>
      <dgm:spPr/>
      <dgm:t>
        <a:bodyPr/>
        <a:lstStyle/>
        <a:p>
          <a:endParaRPr lang="en-US"/>
        </a:p>
      </dgm:t>
    </dgm:pt>
    <dgm:pt modelId="{5735F4B0-1362-2E41-9B9D-9009230C3363}" type="sibTrans" cxnId="{E32FB86D-8CDD-E441-B7DF-D4CF624D4B95}">
      <dgm:prSet/>
      <dgm:spPr/>
      <dgm:t>
        <a:bodyPr/>
        <a:lstStyle/>
        <a:p>
          <a:endParaRPr lang="en-US"/>
        </a:p>
      </dgm:t>
    </dgm:pt>
    <dgm:pt modelId="{30ADB79F-CA4C-6F4A-A35A-DE0761546418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</a:p>
      </dgm:t>
    </dgm:pt>
    <dgm:pt modelId="{19330D82-32F4-C344-B9C8-258F409B90D0}" type="parTrans" cxnId="{7CF4FD84-92C8-CB47-915C-E5C062209235}">
      <dgm:prSet/>
      <dgm:spPr/>
      <dgm:t>
        <a:bodyPr/>
        <a:lstStyle/>
        <a:p>
          <a:endParaRPr lang="en-US"/>
        </a:p>
      </dgm:t>
    </dgm:pt>
    <dgm:pt modelId="{6D2724A0-2B2E-5D48-B49A-5179AE5B6F9F}" type="sibTrans" cxnId="{7CF4FD84-92C8-CB47-915C-E5C062209235}">
      <dgm:prSet/>
      <dgm:spPr/>
      <dgm:t>
        <a:bodyPr/>
        <a:lstStyle/>
        <a:p>
          <a:endParaRPr lang="en-US"/>
        </a:p>
      </dgm:t>
    </dgm:pt>
    <dgm:pt modelId="{51CBC6AB-F765-0E48-BAB6-3306A69BFB80}">
      <dgm:prSet/>
      <dgm:spPr/>
      <dgm:t>
        <a:bodyPr/>
        <a:lstStyle/>
        <a:p>
          <a:pPr rtl="0"/>
          <a:r>
            <a:rPr lang="en-US" dirty="0"/>
            <a:t>Prevents or inhibits the normal use or management of communications facilities</a:t>
          </a:r>
        </a:p>
      </dgm:t>
    </dgm:pt>
    <dgm:pt modelId="{4FB1C887-E474-F149-AF8A-C71581115502}" type="parTrans" cxnId="{D11F5749-0EF5-454B-B549-A77BBA8FC2EE}">
      <dgm:prSet/>
      <dgm:spPr/>
      <dgm:t>
        <a:bodyPr/>
        <a:lstStyle/>
        <a:p>
          <a:endParaRPr lang="en-US"/>
        </a:p>
      </dgm:t>
    </dgm:pt>
    <dgm:pt modelId="{630C2376-8BC4-604A-8CFA-8E02CE2826BE}" type="sibTrans" cxnId="{D11F5749-0EF5-454B-B549-A77BBA8FC2EE}">
      <dgm:prSet/>
      <dgm:spPr/>
      <dgm:t>
        <a:bodyPr/>
        <a:lstStyle/>
        <a:p>
          <a:endParaRPr lang="en-US"/>
        </a:p>
      </dgm:t>
    </dgm:pt>
    <dgm:pt modelId="{E5A23CB2-A4A0-DF49-9E42-3BBF47D1B5A0}" type="pres">
      <dgm:prSet presAssocID="{8A23DCF8-72E3-144A-A633-71F28C732000}" presName="Name0" presStyleCnt="0">
        <dgm:presLayoutVars>
          <dgm:dir/>
          <dgm:animLvl val="lvl"/>
          <dgm:resizeHandles val="exact"/>
        </dgm:presLayoutVars>
      </dgm:prSet>
      <dgm:spPr/>
    </dgm:pt>
    <dgm:pt modelId="{71B9D93E-FAA9-414C-B8E8-FBBB7988FD16}" type="pres">
      <dgm:prSet presAssocID="{6B08B88F-A009-1948-9A73-AB7494904C9E}" presName="linNode" presStyleCnt="0"/>
      <dgm:spPr/>
    </dgm:pt>
    <dgm:pt modelId="{44488AAB-A78F-8047-B4DF-837F0C5AD89D}" type="pres">
      <dgm:prSet presAssocID="{6B08B88F-A009-1948-9A73-AB7494904C9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A6F287F-54BE-A94E-BE50-7A86606A3A77}" type="pres">
      <dgm:prSet presAssocID="{6B08B88F-A009-1948-9A73-AB7494904C9E}" presName="descendantText" presStyleLbl="alignAccFollowNode1" presStyleIdx="0" presStyleCnt="4">
        <dgm:presLayoutVars>
          <dgm:bulletEnabled val="1"/>
        </dgm:presLayoutVars>
      </dgm:prSet>
      <dgm:spPr/>
    </dgm:pt>
    <dgm:pt modelId="{4F7C0ABC-23B8-3049-98D3-D0761945FFB7}" type="pres">
      <dgm:prSet presAssocID="{4F397F3A-444F-734E-BDEE-61A6DF37E628}" presName="sp" presStyleCnt="0"/>
      <dgm:spPr/>
    </dgm:pt>
    <dgm:pt modelId="{6345C142-429E-F84C-A676-C061FB483709}" type="pres">
      <dgm:prSet presAssocID="{684654ED-11BD-C940-9C72-F844DFF81F0E}" presName="linNode" presStyleCnt="0"/>
      <dgm:spPr/>
    </dgm:pt>
    <dgm:pt modelId="{0E6340F7-C0A4-1F48-82F3-FF986F32634E}" type="pres">
      <dgm:prSet presAssocID="{684654ED-11BD-C940-9C72-F844DFF81F0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9892E3E-9DF2-BD4B-A6CD-F416208DABBC}" type="pres">
      <dgm:prSet presAssocID="{684654ED-11BD-C940-9C72-F844DFF81F0E}" presName="descendantText" presStyleLbl="alignAccFollowNode1" presStyleIdx="1" presStyleCnt="4">
        <dgm:presLayoutVars>
          <dgm:bulletEnabled val="1"/>
        </dgm:presLayoutVars>
      </dgm:prSet>
      <dgm:spPr/>
    </dgm:pt>
    <dgm:pt modelId="{579319DA-FCDA-4D45-B509-8207E13003A1}" type="pres">
      <dgm:prSet presAssocID="{CE6651BB-25BA-274D-9E08-EC94B1877C65}" presName="sp" presStyleCnt="0"/>
      <dgm:spPr/>
    </dgm:pt>
    <dgm:pt modelId="{A505A33B-B8BE-CE41-84D2-939A4BC6EBEA}" type="pres">
      <dgm:prSet presAssocID="{08F38FFA-8ADF-244C-B24E-9DC9EBBE1C4A}" presName="linNode" presStyleCnt="0"/>
      <dgm:spPr/>
    </dgm:pt>
    <dgm:pt modelId="{2CDB3922-7DE2-9442-911D-A27BD9574D07}" type="pres">
      <dgm:prSet presAssocID="{08F38FFA-8ADF-244C-B24E-9DC9EBBE1C4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EB773CD-5155-AE49-A39A-DB646F837512}" type="pres">
      <dgm:prSet presAssocID="{08F38FFA-8ADF-244C-B24E-9DC9EBBE1C4A}" presName="descendantText" presStyleLbl="alignAccFollowNode1" presStyleIdx="2" presStyleCnt="4">
        <dgm:presLayoutVars>
          <dgm:bulletEnabled val="1"/>
        </dgm:presLayoutVars>
      </dgm:prSet>
      <dgm:spPr/>
    </dgm:pt>
    <dgm:pt modelId="{56ED33A7-3B1B-1949-A021-EBC6A625EA93}" type="pres">
      <dgm:prSet presAssocID="{EF949317-1634-8C48-A6B0-543CEA09999F}" presName="sp" presStyleCnt="0"/>
      <dgm:spPr/>
    </dgm:pt>
    <dgm:pt modelId="{950DC070-145A-CE41-B596-BBE10477CBEA}" type="pres">
      <dgm:prSet presAssocID="{30ADB79F-CA4C-6F4A-A35A-DE0761546418}" presName="linNode" presStyleCnt="0"/>
      <dgm:spPr/>
    </dgm:pt>
    <dgm:pt modelId="{4060CB25-2046-3047-B345-AC66DC2A7D59}" type="pres">
      <dgm:prSet presAssocID="{30ADB79F-CA4C-6F4A-A35A-DE076154641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F865629-E949-B24E-AF0F-CDFF322825BD}" type="pres">
      <dgm:prSet presAssocID="{30ADB79F-CA4C-6F4A-A35A-DE076154641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D749D12-4B04-A440-9661-EEA1A922595F}" type="presOf" srcId="{51CBC6AB-F765-0E48-BAB6-3306A69BFB80}" destId="{AF865629-E949-B24E-AF0F-CDFF322825BD}" srcOrd="0" destOrd="0" presId="urn:microsoft.com/office/officeart/2005/8/layout/vList5"/>
    <dgm:cxn modelId="{436B4A1E-20D9-3B43-BC32-A45D09F45486}" type="presOf" srcId="{08F38FFA-8ADF-244C-B24E-9DC9EBBE1C4A}" destId="{2CDB3922-7DE2-9442-911D-A27BD9574D07}" srcOrd="0" destOrd="0" presId="urn:microsoft.com/office/officeart/2005/8/layout/vList5"/>
    <dgm:cxn modelId="{5119D51F-728E-F44A-A583-B918C5A307D4}" type="presOf" srcId="{8A23DCF8-72E3-144A-A633-71F28C732000}" destId="{E5A23CB2-A4A0-DF49-9E42-3BBF47D1B5A0}" srcOrd="0" destOrd="0" presId="urn:microsoft.com/office/officeart/2005/8/layout/vList5"/>
    <dgm:cxn modelId="{BCB84A2D-559B-C24F-AB0C-B91D6622BE68}" srcId="{8A23DCF8-72E3-144A-A633-71F28C732000}" destId="{6B08B88F-A009-1948-9A73-AB7494904C9E}" srcOrd="0" destOrd="0" parTransId="{BABD4BF5-0E42-354D-A9E1-85E860D66F46}" sibTransId="{4F397F3A-444F-734E-BDEE-61A6DF37E628}"/>
    <dgm:cxn modelId="{2ED8735D-059E-A440-8ED3-666BEB46165C}" type="presOf" srcId="{6B08B88F-A009-1948-9A73-AB7494904C9E}" destId="{44488AAB-A78F-8047-B4DF-837F0C5AD89D}" srcOrd="0" destOrd="0" presId="urn:microsoft.com/office/officeart/2005/8/layout/vList5"/>
    <dgm:cxn modelId="{0838DE41-FF38-B04D-B0AC-F4CD22412947}" type="presOf" srcId="{85A25129-D75F-8547-9C34-AB3C73204E9D}" destId="{AA6F287F-54BE-A94E-BE50-7A86606A3A77}" srcOrd="0" destOrd="1" presId="urn:microsoft.com/office/officeart/2005/8/layout/vList5"/>
    <dgm:cxn modelId="{77345D43-3A60-B146-A5D5-0D744B8317D4}" srcId="{6B08B88F-A009-1948-9A73-AB7494904C9E}" destId="{E9FDC65B-0D60-1F4F-B97F-0EA7C0235755}" srcOrd="0" destOrd="0" parTransId="{C4EB62D4-2F13-3D4A-A46E-576FFAFFC107}" sibTransId="{FB66449C-9275-984F-A3F3-55052371A716}"/>
    <dgm:cxn modelId="{D82CA145-A2E3-694F-8DA8-9F347C5A584E}" type="presOf" srcId="{F29AC745-5B80-1540-A77A-8EFC6343F5CF}" destId="{E9892E3E-9DF2-BD4B-A6CD-F416208DABBC}" srcOrd="0" destOrd="0" presId="urn:microsoft.com/office/officeart/2005/8/layout/vList5"/>
    <dgm:cxn modelId="{D11F5749-0EF5-454B-B549-A77BBA8FC2EE}" srcId="{30ADB79F-CA4C-6F4A-A35A-DE0761546418}" destId="{51CBC6AB-F765-0E48-BAB6-3306A69BFB80}" srcOrd="0" destOrd="0" parTransId="{4FB1C887-E474-F149-AF8A-C71581115502}" sibTransId="{630C2376-8BC4-604A-8CFA-8E02CE2826BE}"/>
    <dgm:cxn modelId="{83A57E6C-1020-7642-8FB5-FD7A8F73221C}" srcId="{6B08B88F-A009-1948-9A73-AB7494904C9E}" destId="{85A25129-D75F-8547-9C34-AB3C73204E9D}" srcOrd="1" destOrd="0" parTransId="{18809EE1-A86D-CF4F-B0CE-9891BBCC5EB7}" sibTransId="{BB8F67A8-EB49-8E4C-855F-5A0354C6E9E1}"/>
    <dgm:cxn modelId="{16398D4C-26B7-794D-829E-D81E2A24715B}" srcId="{8A23DCF8-72E3-144A-A633-71F28C732000}" destId="{08F38FFA-8ADF-244C-B24E-9DC9EBBE1C4A}" srcOrd="2" destOrd="0" parTransId="{7E87CB23-FAAC-B546-B850-2DB1E9D89BA2}" sibTransId="{EF949317-1634-8C48-A6B0-543CEA09999F}"/>
    <dgm:cxn modelId="{E32FB86D-8CDD-E441-B7DF-D4CF624D4B95}" srcId="{08F38FFA-8ADF-244C-B24E-9DC9EBBE1C4A}" destId="{CC1C70FB-85AF-6244-B643-6B95499E6E93}" srcOrd="0" destOrd="0" parTransId="{DB776C5B-EF5D-6D4B-BB9A-C34BC253264F}" sibTransId="{5735F4B0-1362-2E41-9B9D-9009230C3363}"/>
    <dgm:cxn modelId="{411D9971-F50C-EA49-99F7-8DAD5C7BAF68}" type="presOf" srcId="{30ADB79F-CA4C-6F4A-A35A-DE0761546418}" destId="{4060CB25-2046-3047-B345-AC66DC2A7D59}" srcOrd="0" destOrd="0" presId="urn:microsoft.com/office/officeart/2005/8/layout/vList5"/>
    <dgm:cxn modelId="{CB8A5855-FBA5-8242-B066-73017C3F2C66}" type="presOf" srcId="{684654ED-11BD-C940-9C72-F844DFF81F0E}" destId="{0E6340F7-C0A4-1F48-82F3-FF986F32634E}" srcOrd="0" destOrd="0" presId="urn:microsoft.com/office/officeart/2005/8/layout/vList5"/>
    <dgm:cxn modelId="{862E9881-04D2-1549-831C-5C2E7FDCAF96}" type="presOf" srcId="{CC1C70FB-85AF-6244-B643-6B95499E6E93}" destId="{9EB773CD-5155-AE49-A39A-DB646F837512}" srcOrd="0" destOrd="0" presId="urn:microsoft.com/office/officeart/2005/8/layout/vList5"/>
    <dgm:cxn modelId="{7CF4FD84-92C8-CB47-915C-E5C062209235}" srcId="{8A23DCF8-72E3-144A-A633-71F28C732000}" destId="{30ADB79F-CA4C-6F4A-A35A-DE0761546418}" srcOrd="3" destOrd="0" parTransId="{19330D82-32F4-C344-B9C8-258F409B90D0}" sibTransId="{6D2724A0-2B2E-5D48-B49A-5179AE5B6F9F}"/>
    <dgm:cxn modelId="{34439DAA-AACE-1F48-BCD5-A061B0AFD3F8}" srcId="{684654ED-11BD-C940-9C72-F844DFF81F0E}" destId="{F29AC745-5B80-1540-A77A-8EFC6343F5CF}" srcOrd="0" destOrd="0" parTransId="{E0733D8E-7962-234C-810C-90C4C4DF3E31}" sibTransId="{CB541CEA-6765-054F-94D6-EA9035F2DB48}"/>
    <dgm:cxn modelId="{B48477C2-A6A0-8647-BCA5-EB3291B8EC62}" type="presOf" srcId="{E9FDC65B-0D60-1F4F-B97F-0EA7C0235755}" destId="{AA6F287F-54BE-A94E-BE50-7A86606A3A77}" srcOrd="0" destOrd="0" presId="urn:microsoft.com/office/officeart/2005/8/layout/vList5"/>
    <dgm:cxn modelId="{21C33BDF-CACE-0F4D-BB0A-0771A61AF058}" srcId="{8A23DCF8-72E3-144A-A633-71F28C732000}" destId="{684654ED-11BD-C940-9C72-F844DFF81F0E}" srcOrd="1" destOrd="0" parTransId="{3EB481BD-EEE5-894D-986B-49F64ADBCD4B}" sibTransId="{CE6651BB-25BA-274D-9E08-EC94B1877C65}"/>
    <dgm:cxn modelId="{5E47184A-46BB-4E44-A031-13467F0417A0}" type="presParOf" srcId="{E5A23CB2-A4A0-DF49-9E42-3BBF47D1B5A0}" destId="{71B9D93E-FAA9-414C-B8E8-FBBB7988FD16}" srcOrd="0" destOrd="0" presId="urn:microsoft.com/office/officeart/2005/8/layout/vList5"/>
    <dgm:cxn modelId="{9A63D692-1BB2-9D4B-9321-F5D9B26BC28A}" type="presParOf" srcId="{71B9D93E-FAA9-414C-B8E8-FBBB7988FD16}" destId="{44488AAB-A78F-8047-B4DF-837F0C5AD89D}" srcOrd="0" destOrd="0" presId="urn:microsoft.com/office/officeart/2005/8/layout/vList5"/>
    <dgm:cxn modelId="{FF0FAA94-476A-D648-B5D4-3D7AB43012D4}" type="presParOf" srcId="{71B9D93E-FAA9-414C-B8E8-FBBB7988FD16}" destId="{AA6F287F-54BE-A94E-BE50-7A86606A3A77}" srcOrd="1" destOrd="0" presId="urn:microsoft.com/office/officeart/2005/8/layout/vList5"/>
    <dgm:cxn modelId="{D4813CA4-C04A-D944-954F-033337FA52D3}" type="presParOf" srcId="{E5A23CB2-A4A0-DF49-9E42-3BBF47D1B5A0}" destId="{4F7C0ABC-23B8-3049-98D3-D0761945FFB7}" srcOrd="1" destOrd="0" presId="urn:microsoft.com/office/officeart/2005/8/layout/vList5"/>
    <dgm:cxn modelId="{974FE9F6-2065-B048-BB3F-DB55B5C94C68}" type="presParOf" srcId="{E5A23CB2-A4A0-DF49-9E42-3BBF47D1B5A0}" destId="{6345C142-429E-F84C-A676-C061FB483709}" srcOrd="2" destOrd="0" presId="urn:microsoft.com/office/officeart/2005/8/layout/vList5"/>
    <dgm:cxn modelId="{BB61B8E2-D87C-C147-959D-55FA5F50E7A7}" type="presParOf" srcId="{6345C142-429E-F84C-A676-C061FB483709}" destId="{0E6340F7-C0A4-1F48-82F3-FF986F32634E}" srcOrd="0" destOrd="0" presId="urn:microsoft.com/office/officeart/2005/8/layout/vList5"/>
    <dgm:cxn modelId="{574F6899-3CB5-6444-995E-D0F17593E2FB}" type="presParOf" srcId="{6345C142-429E-F84C-A676-C061FB483709}" destId="{E9892E3E-9DF2-BD4B-A6CD-F416208DABBC}" srcOrd="1" destOrd="0" presId="urn:microsoft.com/office/officeart/2005/8/layout/vList5"/>
    <dgm:cxn modelId="{78F7DE80-2065-6A46-BB5E-81BD2C0C5F77}" type="presParOf" srcId="{E5A23CB2-A4A0-DF49-9E42-3BBF47D1B5A0}" destId="{579319DA-FCDA-4D45-B509-8207E13003A1}" srcOrd="3" destOrd="0" presId="urn:microsoft.com/office/officeart/2005/8/layout/vList5"/>
    <dgm:cxn modelId="{6327400D-9B23-F648-9B75-3C8BB16ECEBA}" type="presParOf" srcId="{E5A23CB2-A4A0-DF49-9E42-3BBF47D1B5A0}" destId="{A505A33B-B8BE-CE41-84D2-939A4BC6EBEA}" srcOrd="4" destOrd="0" presId="urn:microsoft.com/office/officeart/2005/8/layout/vList5"/>
    <dgm:cxn modelId="{FB9F14DB-1D7D-F04F-97DA-4937BB3C1EC7}" type="presParOf" srcId="{A505A33B-B8BE-CE41-84D2-939A4BC6EBEA}" destId="{2CDB3922-7DE2-9442-911D-A27BD9574D07}" srcOrd="0" destOrd="0" presId="urn:microsoft.com/office/officeart/2005/8/layout/vList5"/>
    <dgm:cxn modelId="{36D9CDE4-5F83-DE4A-BDE2-DB9E6E089782}" type="presParOf" srcId="{A505A33B-B8BE-CE41-84D2-939A4BC6EBEA}" destId="{9EB773CD-5155-AE49-A39A-DB646F837512}" srcOrd="1" destOrd="0" presId="urn:microsoft.com/office/officeart/2005/8/layout/vList5"/>
    <dgm:cxn modelId="{4541F785-3779-0A40-AC0B-475D0AF7083E}" type="presParOf" srcId="{E5A23CB2-A4A0-DF49-9E42-3BBF47D1B5A0}" destId="{56ED33A7-3B1B-1949-A021-EBC6A625EA93}" srcOrd="5" destOrd="0" presId="urn:microsoft.com/office/officeart/2005/8/layout/vList5"/>
    <dgm:cxn modelId="{8422EA84-691A-9545-BD55-EAC1EA8C3F97}" type="presParOf" srcId="{E5A23CB2-A4A0-DF49-9E42-3BBF47D1B5A0}" destId="{950DC070-145A-CE41-B596-BBE10477CBEA}" srcOrd="6" destOrd="0" presId="urn:microsoft.com/office/officeart/2005/8/layout/vList5"/>
    <dgm:cxn modelId="{93CC3C52-DBFE-7D41-9EBC-8F4110B5EC1A}" type="presParOf" srcId="{950DC070-145A-CE41-B596-BBE10477CBEA}" destId="{4060CB25-2046-3047-B345-AC66DC2A7D59}" srcOrd="0" destOrd="0" presId="urn:microsoft.com/office/officeart/2005/8/layout/vList5"/>
    <dgm:cxn modelId="{39C98B0B-2AD9-8E4C-9F32-F1B4D4363E4C}" type="presParOf" srcId="{950DC070-145A-CE41-B596-BBE10477CBEA}" destId="{AF865629-E949-B24E-AF0F-CDFF322825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1539A-5051-EC48-8A82-834F18ADEDD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6D1B2-990C-DE42-8049-D062E5F41D2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Two specific authentication services are defined in  X.800:</a:t>
          </a:r>
        </a:p>
      </dgm:t>
    </dgm:pt>
    <dgm:pt modelId="{05049BDB-EC85-DF4A-9B1D-4A9164DE2742}" type="parTrans" cxnId="{179A0A0E-245F-5C42-9FEE-FB0CC790B3D4}">
      <dgm:prSet/>
      <dgm:spPr/>
      <dgm:t>
        <a:bodyPr/>
        <a:lstStyle/>
        <a:p>
          <a:endParaRPr lang="en-US"/>
        </a:p>
      </dgm:t>
    </dgm:pt>
    <dgm:pt modelId="{5CDDC435-BA27-0F4A-9BED-95F4A32C7E4A}" type="sibTrans" cxnId="{179A0A0E-245F-5C42-9FEE-FB0CC790B3D4}">
      <dgm:prSet/>
      <dgm:spPr/>
      <dgm:t>
        <a:bodyPr/>
        <a:lstStyle/>
        <a:p>
          <a:endParaRPr lang="en-US"/>
        </a:p>
      </dgm:t>
    </dgm:pt>
    <dgm:pt modelId="{A69C24B3-FE79-5F4F-B491-8B287CD690F0}">
      <dgm:prSet/>
      <dgm:spPr/>
      <dgm:t>
        <a:bodyPr/>
        <a:lstStyle/>
        <a:p>
          <a:r>
            <a:rPr lang="en-US"/>
            <a:t>Peer entity authentication</a:t>
          </a:r>
          <a:endParaRPr lang="en-US" dirty="0"/>
        </a:p>
      </dgm:t>
    </dgm:pt>
    <dgm:pt modelId="{5FB57DA3-06CE-F645-8D08-1F754FAD6785}" type="parTrans" cxnId="{39499BB2-4AC9-7D4F-B79C-88588D17A0BA}">
      <dgm:prSet/>
      <dgm:spPr/>
      <dgm:t>
        <a:bodyPr/>
        <a:lstStyle/>
        <a:p>
          <a:endParaRPr lang="en-US"/>
        </a:p>
      </dgm:t>
    </dgm:pt>
    <dgm:pt modelId="{20C83FF1-7EAA-D44E-9582-1F2A9FFBA55F}" type="sibTrans" cxnId="{39499BB2-4AC9-7D4F-B79C-88588D17A0BA}">
      <dgm:prSet/>
      <dgm:spPr/>
      <dgm:t>
        <a:bodyPr/>
        <a:lstStyle/>
        <a:p>
          <a:endParaRPr lang="en-US"/>
        </a:p>
      </dgm:t>
    </dgm:pt>
    <dgm:pt modelId="{5F3454E3-C413-724A-AD0A-DA53D7DE7FFA}">
      <dgm:prSet/>
      <dgm:spPr/>
      <dgm:t>
        <a:bodyPr/>
        <a:lstStyle/>
        <a:p>
          <a:r>
            <a:rPr lang="en-US"/>
            <a:t>Data origin authentication</a:t>
          </a:r>
          <a:endParaRPr lang="en-US" dirty="0"/>
        </a:p>
      </dgm:t>
    </dgm:pt>
    <dgm:pt modelId="{92C32A11-DCC9-9543-B2B4-98D06438A3CE}" type="parTrans" cxnId="{5076565F-986E-AE42-A4C6-A6887D34D477}">
      <dgm:prSet/>
      <dgm:spPr/>
      <dgm:t>
        <a:bodyPr/>
        <a:lstStyle/>
        <a:p>
          <a:endParaRPr lang="en-US"/>
        </a:p>
      </dgm:t>
    </dgm:pt>
    <dgm:pt modelId="{077164CC-5AC7-6544-BF6C-61F302B85BC5}" type="sibTrans" cxnId="{5076565F-986E-AE42-A4C6-A6887D34D477}">
      <dgm:prSet/>
      <dgm:spPr/>
      <dgm:t>
        <a:bodyPr/>
        <a:lstStyle/>
        <a:p>
          <a:endParaRPr lang="en-US"/>
        </a:p>
      </dgm:t>
    </dgm:pt>
    <dgm:pt modelId="{51CFFA34-E468-444D-8882-D5194AFA75F6}" type="pres">
      <dgm:prSet presAssocID="{5E01539A-5051-EC48-8A82-834F18ADEDDB}" presName="Name0" presStyleCnt="0">
        <dgm:presLayoutVars>
          <dgm:dir/>
          <dgm:animLvl val="lvl"/>
          <dgm:resizeHandles val="exact"/>
        </dgm:presLayoutVars>
      </dgm:prSet>
      <dgm:spPr/>
    </dgm:pt>
    <dgm:pt modelId="{227B33C8-49AD-2949-81AD-91D832F97EF7}" type="pres">
      <dgm:prSet presAssocID="{6AF6D1B2-990C-DE42-8049-D062E5F41D23}" presName="composite" presStyleCnt="0"/>
      <dgm:spPr/>
    </dgm:pt>
    <dgm:pt modelId="{1A63D57E-BD21-BD4F-AD59-FF51C76AFE55}" type="pres">
      <dgm:prSet presAssocID="{6AF6D1B2-990C-DE42-8049-D062E5F41D2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27DD84-63DC-3D4B-88CB-97969678C59D}" type="pres">
      <dgm:prSet presAssocID="{6AF6D1B2-990C-DE42-8049-D062E5F41D2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79A0A0E-245F-5C42-9FEE-FB0CC790B3D4}" srcId="{5E01539A-5051-EC48-8A82-834F18ADEDDB}" destId="{6AF6D1B2-990C-DE42-8049-D062E5F41D23}" srcOrd="0" destOrd="0" parTransId="{05049BDB-EC85-DF4A-9B1D-4A9164DE2742}" sibTransId="{5CDDC435-BA27-0F4A-9BED-95F4A32C7E4A}"/>
    <dgm:cxn modelId="{87DCC65C-4789-D041-AFD2-07289AD75B0E}" type="presOf" srcId="{5E01539A-5051-EC48-8A82-834F18ADEDDB}" destId="{51CFFA34-E468-444D-8882-D5194AFA75F6}" srcOrd="0" destOrd="0" presId="urn:microsoft.com/office/officeart/2005/8/layout/hList1"/>
    <dgm:cxn modelId="{5076565F-986E-AE42-A4C6-A6887D34D477}" srcId="{6AF6D1B2-990C-DE42-8049-D062E5F41D23}" destId="{5F3454E3-C413-724A-AD0A-DA53D7DE7FFA}" srcOrd="1" destOrd="0" parTransId="{92C32A11-DCC9-9543-B2B4-98D06438A3CE}" sibTransId="{077164CC-5AC7-6544-BF6C-61F302B85BC5}"/>
    <dgm:cxn modelId="{BCDEFF7C-0E1E-DD4D-B094-7311F3FD32EC}" type="presOf" srcId="{5F3454E3-C413-724A-AD0A-DA53D7DE7FFA}" destId="{0327DD84-63DC-3D4B-88CB-97969678C59D}" srcOrd="0" destOrd="1" presId="urn:microsoft.com/office/officeart/2005/8/layout/hList1"/>
    <dgm:cxn modelId="{39499BB2-4AC9-7D4F-B79C-88588D17A0BA}" srcId="{6AF6D1B2-990C-DE42-8049-D062E5F41D23}" destId="{A69C24B3-FE79-5F4F-B491-8B287CD690F0}" srcOrd="0" destOrd="0" parTransId="{5FB57DA3-06CE-F645-8D08-1F754FAD6785}" sibTransId="{20C83FF1-7EAA-D44E-9582-1F2A9FFBA55F}"/>
    <dgm:cxn modelId="{7FFF68F1-FC95-3F45-9199-B9297C69EFA1}" type="presOf" srcId="{6AF6D1B2-990C-DE42-8049-D062E5F41D23}" destId="{1A63D57E-BD21-BD4F-AD59-FF51C76AFE55}" srcOrd="0" destOrd="0" presId="urn:microsoft.com/office/officeart/2005/8/layout/hList1"/>
    <dgm:cxn modelId="{DE0370FE-BB5C-A845-99E6-07C25EC285F2}" type="presOf" srcId="{A69C24B3-FE79-5F4F-B491-8B287CD690F0}" destId="{0327DD84-63DC-3D4B-88CB-97969678C59D}" srcOrd="0" destOrd="0" presId="urn:microsoft.com/office/officeart/2005/8/layout/hList1"/>
    <dgm:cxn modelId="{1B9A2C86-5717-A24A-BC08-B58F730E6129}" type="presParOf" srcId="{51CFFA34-E468-444D-8882-D5194AFA75F6}" destId="{227B33C8-49AD-2949-81AD-91D832F97EF7}" srcOrd="0" destOrd="0" presId="urn:microsoft.com/office/officeart/2005/8/layout/hList1"/>
    <dgm:cxn modelId="{19472D21-5BEE-0149-8BA1-0AE74C2118C8}" type="presParOf" srcId="{227B33C8-49AD-2949-81AD-91D832F97EF7}" destId="{1A63D57E-BD21-BD4F-AD59-FF51C76AFE55}" srcOrd="0" destOrd="0" presId="urn:microsoft.com/office/officeart/2005/8/layout/hList1"/>
    <dgm:cxn modelId="{89A5EF15-0875-6B45-8270-F6C72F734003}" type="presParOf" srcId="{227B33C8-49AD-2949-81AD-91D832F97EF7}" destId="{0327DD84-63DC-3D4B-88CB-97969678C59D}" srcOrd="1" destOrd="0" presId="urn:microsoft.com/office/officeart/2005/8/layout/hList1"/>
  </dgm:cxnLst>
  <dgm:bg/>
  <dgm:whole>
    <a:ln w="22225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0BB69-795F-DC44-9039-EFE386C8DA42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604162-7F55-C047-BE94-13ED11E97062}">
      <dgm:prSet/>
      <dgm:spPr/>
      <dgm:t>
        <a:bodyPr/>
        <a:lstStyle/>
        <a:p>
          <a:pPr rtl="0"/>
          <a:r>
            <a:rPr lang="en-US" dirty="0"/>
            <a:t>Can apply to a stream of messages, a single message, or selected fields within a message</a:t>
          </a:r>
        </a:p>
      </dgm:t>
    </dgm:pt>
    <dgm:pt modelId="{633A7DFD-9686-A442-916C-11E66333C626}" type="parTrans" cxnId="{F269C7C7-02E8-7144-85BC-5A10F1C0EBED}">
      <dgm:prSet/>
      <dgm:spPr/>
      <dgm:t>
        <a:bodyPr/>
        <a:lstStyle/>
        <a:p>
          <a:endParaRPr lang="en-US"/>
        </a:p>
      </dgm:t>
    </dgm:pt>
    <dgm:pt modelId="{DA04DC4C-5D65-2448-AC1C-B6B53BDD2F97}" type="sibTrans" cxnId="{F269C7C7-02E8-7144-85BC-5A10F1C0EBED}">
      <dgm:prSet/>
      <dgm:spPr/>
      <dgm:t>
        <a:bodyPr/>
        <a:lstStyle/>
        <a:p>
          <a:endParaRPr lang="en-US"/>
        </a:p>
      </dgm:t>
    </dgm:pt>
    <dgm:pt modelId="{EACD3E88-C1DE-AD4D-ABD5-C72E5F9F6EF2}">
      <dgm:prSet/>
      <dgm:spPr/>
      <dgm:t>
        <a:bodyPr/>
        <a:lstStyle/>
        <a:p>
          <a:pPr rtl="0"/>
          <a:r>
            <a:rPr lang="en-US" dirty="0"/>
            <a:t>Connection-oriented integrity service, one that deals with a stream of messages, assures that messages are received as sent with no duplication, insertion, modification, reordering, or replays</a:t>
          </a:r>
        </a:p>
      </dgm:t>
    </dgm:pt>
    <dgm:pt modelId="{B2ACB307-BE4D-F74B-BB65-CD2BA8FAAC9B}" type="parTrans" cxnId="{9DE49B1B-A120-5942-975D-B7C77A415DC3}">
      <dgm:prSet/>
      <dgm:spPr/>
      <dgm:t>
        <a:bodyPr/>
        <a:lstStyle/>
        <a:p>
          <a:endParaRPr lang="en-US"/>
        </a:p>
      </dgm:t>
    </dgm:pt>
    <dgm:pt modelId="{9BD7C4EC-B487-9B40-959A-D29C0522FA75}" type="sibTrans" cxnId="{9DE49B1B-A120-5942-975D-B7C77A415DC3}">
      <dgm:prSet/>
      <dgm:spPr/>
      <dgm:t>
        <a:bodyPr/>
        <a:lstStyle/>
        <a:p>
          <a:endParaRPr lang="en-US"/>
        </a:p>
      </dgm:t>
    </dgm:pt>
    <dgm:pt modelId="{88515058-E016-784D-86C9-F8BFA4539E65}">
      <dgm:prSet/>
      <dgm:spPr/>
      <dgm:t>
        <a:bodyPr/>
        <a:lstStyle/>
        <a:p>
          <a:pPr rtl="0"/>
          <a:r>
            <a:rPr lang="en-US" dirty="0"/>
            <a:t>A connectionless integrity service, one that deals with individual messages without regard to any larger context, generally provides protection against message modification only</a:t>
          </a:r>
        </a:p>
      </dgm:t>
    </dgm:pt>
    <dgm:pt modelId="{0F303553-D7CD-8346-83F5-CE5CF40836AA}" type="parTrans" cxnId="{5AC8B4FA-211D-824C-AFE4-280EDC6B5987}">
      <dgm:prSet/>
      <dgm:spPr/>
      <dgm:t>
        <a:bodyPr/>
        <a:lstStyle/>
        <a:p>
          <a:endParaRPr lang="en-US"/>
        </a:p>
      </dgm:t>
    </dgm:pt>
    <dgm:pt modelId="{1CC71872-B62A-1840-9C56-D71664F86403}" type="sibTrans" cxnId="{5AC8B4FA-211D-824C-AFE4-280EDC6B5987}">
      <dgm:prSet/>
      <dgm:spPr/>
      <dgm:t>
        <a:bodyPr/>
        <a:lstStyle/>
        <a:p>
          <a:endParaRPr lang="en-US"/>
        </a:p>
      </dgm:t>
    </dgm:pt>
    <dgm:pt modelId="{C45F6EED-CF4E-0E44-92A7-E9EAFC55CADD}" type="pres">
      <dgm:prSet presAssocID="{7840BB69-795F-DC44-9039-EFE386C8DA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F5CE519-0303-A744-892D-6CF27E5E4D64}" type="pres">
      <dgm:prSet presAssocID="{78604162-7F55-C047-BE94-13ED11E97062}" presName="circle1" presStyleLbl="node1" presStyleIdx="0" presStyleCnt="3"/>
      <dgm:spPr>
        <a:solidFill>
          <a:schemeClr val="accent1">
            <a:lumMod val="75000"/>
          </a:schemeClr>
        </a:solidFill>
      </dgm:spPr>
    </dgm:pt>
    <dgm:pt modelId="{24D852AE-2FB4-F642-9D5B-4098CEC249D8}" type="pres">
      <dgm:prSet presAssocID="{78604162-7F55-C047-BE94-13ED11E97062}" presName="space" presStyleCnt="0"/>
      <dgm:spPr/>
    </dgm:pt>
    <dgm:pt modelId="{EB9D8600-0FC6-CF44-8D37-7ABEE0F4BC87}" type="pres">
      <dgm:prSet presAssocID="{78604162-7F55-C047-BE94-13ED11E97062}" presName="rect1" presStyleLbl="alignAcc1" presStyleIdx="0" presStyleCnt="3"/>
      <dgm:spPr/>
    </dgm:pt>
    <dgm:pt modelId="{D3995856-484C-EC4F-92D4-0F7F517BC87B}" type="pres">
      <dgm:prSet presAssocID="{EACD3E88-C1DE-AD4D-ABD5-C72E5F9F6EF2}" presName="vertSpace2" presStyleLbl="node1" presStyleIdx="0" presStyleCnt="3"/>
      <dgm:spPr/>
    </dgm:pt>
    <dgm:pt modelId="{460B7F3E-CECD-1E45-A060-CEEBADF883A5}" type="pres">
      <dgm:prSet presAssocID="{EACD3E88-C1DE-AD4D-ABD5-C72E5F9F6EF2}" presName="circle2" presStyleLbl="node1" presStyleIdx="1" presStyleCnt="3"/>
      <dgm:spPr/>
    </dgm:pt>
    <dgm:pt modelId="{1FEB0DB6-FA4E-CF4E-8B72-2D86613E2D39}" type="pres">
      <dgm:prSet presAssocID="{EACD3E88-C1DE-AD4D-ABD5-C72E5F9F6EF2}" presName="rect2" presStyleLbl="alignAcc1" presStyleIdx="1" presStyleCnt="3"/>
      <dgm:spPr/>
    </dgm:pt>
    <dgm:pt modelId="{96EB837B-31E5-BF4F-AA22-C7D317AE6937}" type="pres">
      <dgm:prSet presAssocID="{88515058-E016-784D-86C9-F8BFA4539E65}" presName="vertSpace3" presStyleLbl="node1" presStyleIdx="1" presStyleCnt="3"/>
      <dgm:spPr/>
    </dgm:pt>
    <dgm:pt modelId="{D880669A-8623-EE4C-BDCE-31DE7DE25528}" type="pres">
      <dgm:prSet presAssocID="{88515058-E016-784D-86C9-F8BFA4539E65}" presName="circle3" presStyleLbl="node1" presStyleIdx="2" presStyleCnt="3"/>
      <dgm:spPr>
        <a:solidFill>
          <a:schemeClr val="accent1">
            <a:lumMod val="75000"/>
          </a:schemeClr>
        </a:solidFill>
      </dgm:spPr>
    </dgm:pt>
    <dgm:pt modelId="{6773C79A-A7DA-5D43-9C7B-903C427EC509}" type="pres">
      <dgm:prSet presAssocID="{88515058-E016-784D-86C9-F8BFA4539E65}" presName="rect3" presStyleLbl="alignAcc1" presStyleIdx="2" presStyleCnt="3"/>
      <dgm:spPr/>
    </dgm:pt>
    <dgm:pt modelId="{2E67184D-F9BA-A749-88A9-C737856676D7}" type="pres">
      <dgm:prSet presAssocID="{78604162-7F55-C047-BE94-13ED11E97062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6B2491C-959D-9341-B5E5-3708E7ECB676}" type="pres">
      <dgm:prSet presAssocID="{EACD3E88-C1DE-AD4D-ABD5-C72E5F9F6EF2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17B241A-14AD-BA4F-86DD-0171E3154DEB}" type="pres">
      <dgm:prSet presAssocID="{88515058-E016-784D-86C9-F8BFA4539E6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8C8C017-345A-AF4B-BF89-FFCBDA0A123A}" type="presOf" srcId="{EACD3E88-C1DE-AD4D-ABD5-C72E5F9F6EF2}" destId="{46B2491C-959D-9341-B5E5-3708E7ECB676}" srcOrd="1" destOrd="0" presId="urn:microsoft.com/office/officeart/2005/8/layout/target3"/>
    <dgm:cxn modelId="{9DE49B1B-A120-5942-975D-B7C77A415DC3}" srcId="{7840BB69-795F-DC44-9039-EFE386C8DA42}" destId="{EACD3E88-C1DE-AD4D-ABD5-C72E5F9F6EF2}" srcOrd="1" destOrd="0" parTransId="{B2ACB307-BE4D-F74B-BB65-CD2BA8FAAC9B}" sibTransId="{9BD7C4EC-B487-9B40-959A-D29C0522FA75}"/>
    <dgm:cxn modelId="{9E5E0E28-339E-2E48-B758-98606CA6D3CA}" type="presOf" srcId="{78604162-7F55-C047-BE94-13ED11E97062}" destId="{2E67184D-F9BA-A749-88A9-C737856676D7}" srcOrd="1" destOrd="0" presId="urn:microsoft.com/office/officeart/2005/8/layout/target3"/>
    <dgm:cxn modelId="{CEDC9331-EC22-0542-A6A7-EFCFB43A8357}" type="presOf" srcId="{88515058-E016-784D-86C9-F8BFA4539E65}" destId="{217B241A-14AD-BA4F-86DD-0171E3154DEB}" srcOrd="1" destOrd="0" presId="urn:microsoft.com/office/officeart/2005/8/layout/target3"/>
    <dgm:cxn modelId="{E907AB8B-7630-444B-9046-C4B9CB2B2A3C}" type="presOf" srcId="{7840BB69-795F-DC44-9039-EFE386C8DA42}" destId="{C45F6EED-CF4E-0E44-92A7-E9EAFC55CADD}" srcOrd="0" destOrd="0" presId="urn:microsoft.com/office/officeart/2005/8/layout/target3"/>
    <dgm:cxn modelId="{077CCCB7-9CE3-224B-9004-9F9394E02E71}" type="presOf" srcId="{78604162-7F55-C047-BE94-13ED11E97062}" destId="{EB9D8600-0FC6-CF44-8D37-7ABEE0F4BC87}" srcOrd="0" destOrd="0" presId="urn:microsoft.com/office/officeart/2005/8/layout/target3"/>
    <dgm:cxn modelId="{F269C7C7-02E8-7144-85BC-5A10F1C0EBED}" srcId="{7840BB69-795F-DC44-9039-EFE386C8DA42}" destId="{78604162-7F55-C047-BE94-13ED11E97062}" srcOrd="0" destOrd="0" parTransId="{633A7DFD-9686-A442-916C-11E66333C626}" sibTransId="{DA04DC4C-5D65-2448-AC1C-B6B53BDD2F97}"/>
    <dgm:cxn modelId="{69A9C1E6-FC15-E745-8EFC-15DDF95FCD9B}" type="presOf" srcId="{88515058-E016-784D-86C9-F8BFA4539E65}" destId="{6773C79A-A7DA-5D43-9C7B-903C427EC509}" srcOrd="0" destOrd="0" presId="urn:microsoft.com/office/officeart/2005/8/layout/target3"/>
    <dgm:cxn modelId="{5AC8B4FA-211D-824C-AFE4-280EDC6B5987}" srcId="{7840BB69-795F-DC44-9039-EFE386C8DA42}" destId="{88515058-E016-784D-86C9-F8BFA4539E65}" srcOrd="2" destOrd="0" parTransId="{0F303553-D7CD-8346-83F5-CE5CF40836AA}" sibTransId="{1CC71872-B62A-1840-9C56-D71664F86403}"/>
    <dgm:cxn modelId="{A922A1FE-6854-F243-9F84-976D96B3C16F}" type="presOf" srcId="{EACD3E88-C1DE-AD4D-ABD5-C72E5F9F6EF2}" destId="{1FEB0DB6-FA4E-CF4E-8B72-2D86613E2D39}" srcOrd="0" destOrd="0" presId="urn:microsoft.com/office/officeart/2005/8/layout/target3"/>
    <dgm:cxn modelId="{634BDB16-CCEA-8E4C-8151-64E9416E6F17}" type="presParOf" srcId="{C45F6EED-CF4E-0E44-92A7-E9EAFC55CADD}" destId="{BF5CE519-0303-A744-892D-6CF27E5E4D64}" srcOrd="0" destOrd="0" presId="urn:microsoft.com/office/officeart/2005/8/layout/target3"/>
    <dgm:cxn modelId="{AB3FF832-D980-174F-99EE-251261E4DC11}" type="presParOf" srcId="{C45F6EED-CF4E-0E44-92A7-E9EAFC55CADD}" destId="{24D852AE-2FB4-F642-9D5B-4098CEC249D8}" srcOrd="1" destOrd="0" presId="urn:microsoft.com/office/officeart/2005/8/layout/target3"/>
    <dgm:cxn modelId="{0A58CD98-553E-0744-8058-63E554D77184}" type="presParOf" srcId="{C45F6EED-CF4E-0E44-92A7-E9EAFC55CADD}" destId="{EB9D8600-0FC6-CF44-8D37-7ABEE0F4BC87}" srcOrd="2" destOrd="0" presId="urn:microsoft.com/office/officeart/2005/8/layout/target3"/>
    <dgm:cxn modelId="{08DB5276-0624-F649-95A4-E1EE4C88562A}" type="presParOf" srcId="{C45F6EED-CF4E-0E44-92A7-E9EAFC55CADD}" destId="{D3995856-484C-EC4F-92D4-0F7F517BC87B}" srcOrd="3" destOrd="0" presId="urn:microsoft.com/office/officeart/2005/8/layout/target3"/>
    <dgm:cxn modelId="{CB9D5564-2811-1C46-8558-7F8A27A95A3C}" type="presParOf" srcId="{C45F6EED-CF4E-0E44-92A7-E9EAFC55CADD}" destId="{460B7F3E-CECD-1E45-A060-CEEBADF883A5}" srcOrd="4" destOrd="0" presId="urn:microsoft.com/office/officeart/2005/8/layout/target3"/>
    <dgm:cxn modelId="{B8CFF621-F0F1-964D-88FD-FDAA34CC4ADA}" type="presParOf" srcId="{C45F6EED-CF4E-0E44-92A7-E9EAFC55CADD}" destId="{1FEB0DB6-FA4E-CF4E-8B72-2D86613E2D39}" srcOrd="5" destOrd="0" presId="urn:microsoft.com/office/officeart/2005/8/layout/target3"/>
    <dgm:cxn modelId="{5FE3DFAC-594D-5749-B45A-9FD5B6C905CC}" type="presParOf" srcId="{C45F6EED-CF4E-0E44-92A7-E9EAFC55CADD}" destId="{96EB837B-31E5-BF4F-AA22-C7D317AE6937}" srcOrd="6" destOrd="0" presId="urn:microsoft.com/office/officeart/2005/8/layout/target3"/>
    <dgm:cxn modelId="{3746C8E1-79D5-D84A-8591-BCED69A48654}" type="presParOf" srcId="{C45F6EED-CF4E-0E44-92A7-E9EAFC55CADD}" destId="{D880669A-8623-EE4C-BDCE-31DE7DE25528}" srcOrd="7" destOrd="0" presId="urn:microsoft.com/office/officeart/2005/8/layout/target3"/>
    <dgm:cxn modelId="{F3C064CA-A791-3043-BE15-1763F50C6379}" type="presParOf" srcId="{C45F6EED-CF4E-0E44-92A7-E9EAFC55CADD}" destId="{6773C79A-A7DA-5D43-9C7B-903C427EC509}" srcOrd="8" destOrd="0" presId="urn:microsoft.com/office/officeart/2005/8/layout/target3"/>
    <dgm:cxn modelId="{B50684AD-2A7E-4C44-98D3-2D985FE9A61F}" type="presParOf" srcId="{C45F6EED-CF4E-0E44-92A7-E9EAFC55CADD}" destId="{2E67184D-F9BA-A749-88A9-C737856676D7}" srcOrd="9" destOrd="0" presId="urn:microsoft.com/office/officeart/2005/8/layout/target3"/>
    <dgm:cxn modelId="{ED5B156F-24E7-324C-A872-6CD3D9A2E0FB}" type="presParOf" srcId="{C45F6EED-CF4E-0E44-92A7-E9EAFC55CADD}" destId="{46B2491C-959D-9341-B5E5-3708E7ECB676}" srcOrd="10" destOrd="0" presId="urn:microsoft.com/office/officeart/2005/8/layout/target3"/>
    <dgm:cxn modelId="{015F3E67-5E65-AE46-834B-EB93D0514F2D}" type="presParOf" srcId="{C45F6EED-CF4E-0E44-92A7-E9EAFC55CADD}" destId="{217B241A-14AD-BA4F-86DD-0171E3154DE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DB3356-777B-7743-9896-BC3E70C7C6DF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CA0CA-2A7C-034C-9FD9-5FCBAF6D26CD}">
      <dgm:prSet custT="1"/>
      <dgm:spPr/>
      <dgm:t>
        <a:bodyPr/>
        <a:lstStyle/>
        <a:p>
          <a:pPr rtl="0"/>
          <a:r>
            <a:rPr lang="en-US" sz="1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 Security Mechanisms</a:t>
          </a:r>
        </a:p>
      </dgm:t>
    </dgm:pt>
    <dgm:pt modelId="{E7A0D52A-BA13-1B4E-BDED-30DDA05CDBBF}" type="parTrans" cxnId="{FFF39FF4-8565-2242-B025-E112FA31AD5E}">
      <dgm:prSet/>
      <dgm:spPr/>
      <dgm:t>
        <a:bodyPr/>
        <a:lstStyle/>
        <a:p>
          <a:endParaRPr lang="en-US"/>
        </a:p>
      </dgm:t>
    </dgm:pt>
    <dgm:pt modelId="{140672BB-DF15-BE40-A89B-C5259F999428}" type="sibTrans" cxnId="{FFF39FF4-8565-2242-B025-E112FA31AD5E}">
      <dgm:prSet/>
      <dgm:spPr/>
      <dgm:t>
        <a:bodyPr/>
        <a:lstStyle/>
        <a:p>
          <a:endParaRPr lang="en-US"/>
        </a:p>
      </dgm:t>
    </dgm:pt>
    <dgm:pt modelId="{959C050E-DA77-324F-B5EF-F6B5DF1B1C89}">
      <dgm:prSet custT="1"/>
      <dgm:spPr/>
      <dgm:t>
        <a:bodyPr/>
        <a:lstStyle/>
        <a:p>
          <a:pPr rtl="0"/>
          <a:r>
            <a:rPr lang="en-AU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Encipherment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9670B-A2A0-F941-AFA5-5E9E6FBC8B0F}" type="parTrans" cxnId="{56D7AAFC-74F6-8A47-B651-057718310994}">
      <dgm:prSet/>
      <dgm:spPr/>
      <dgm:t>
        <a:bodyPr/>
        <a:lstStyle/>
        <a:p>
          <a:endParaRPr lang="en-US"/>
        </a:p>
      </dgm:t>
    </dgm:pt>
    <dgm:pt modelId="{C247DF57-FF04-054B-AB06-37FEE5528E1E}" type="sibTrans" cxnId="{56D7AAFC-74F6-8A47-B651-057718310994}">
      <dgm:prSet/>
      <dgm:spPr/>
      <dgm:t>
        <a:bodyPr/>
        <a:lstStyle/>
        <a:p>
          <a:endParaRPr lang="en-US"/>
        </a:p>
      </dgm:t>
    </dgm:pt>
    <dgm:pt modelId="{CE150095-C9FD-E342-8E74-C03D0F78D83F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signatures</a:t>
          </a:r>
        </a:p>
      </dgm:t>
    </dgm:pt>
    <dgm:pt modelId="{1ACF44A2-110F-F84E-A09E-CBF2D3903A6B}" type="parTrans" cxnId="{02155011-104D-0D48-A7CA-E383E02C56D4}">
      <dgm:prSet/>
      <dgm:spPr/>
      <dgm:t>
        <a:bodyPr/>
        <a:lstStyle/>
        <a:p>
          <a:endParaRPr lang="en-US"/>
        </a:p>
      </dgm:t>
    </dgm:pt>
    <dgm:pt modelId="{0FB8A40A-0CB5-C144-9537-D69488AE9EB7}" type="sibTrans" cxnId="{02155011-104D-0D48-A7CA-E383E02C56D4}">
      <dgm:prSet/>
      <dgm:spPr/>
      <dgm:t>
        <a:bodyPr/>
        <a:lstStyle/>
        <a:p>
          <a:endParaRPr lang="en-US"/>
        </a:p>
      </dgm:t>
    </dgm:pt>
    <dgm:pt modelId="{E2F2BCCC-B716-5D44-963B-E740AAE66E8C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controls</a:t>
          </a:r>
        </a:p>
      </dgm:t>
    </dgm:pt>
    <dgm:pt modelId="{5E73FD66-DDA1-9041-BFB9-0E8A9B6A463D}" type="parTrans" cxnId="{1B61BE5F-4904-0F47-B99D-7717C1191929}">
      <dgm:prSet/>
      <dgm:spPr/>
      <dgm:t>
        <a:bodyPr/>
        <a:lstStyle/>
        <a:p>
          <a:endParaRPr lang="en-US"/>
        </a:p>
      </dgm:t>
    </dgm:pt>
    <dgm:pt modelId="{0625AB40-1691-D94D-97CD-764D58047C06}" type="sibTrans" cxnId="{1B61BE5F-4904-0F47-B99D-7717C1191929}">
      <dgm:prSet/>
      <dgm:spPr/>
      <dgm:t>
        <a:bodyPr/>
        <a:lstStyle/>
        <a:p>
          <a:endParaRPr lang="en-US"/>
        </a:p>
      </dgm:t>
    </dgm:pt>
    <dgm:pt modelId="{50425E73-9580-794A-8E4B-D8A69B689675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</a:t>
          </a:r>
        </a:p>
      </dgm:t>
    </dgm:pt>
    <dgm:pt modelId="{CE3CC7C7-2294-D347-9CB2-4AA033CBDF90}" type="parTrans" cxnId="{F5E075BB-FDE6-5341-A18C-C70C7A01EF17}">
      <dgm:prSet/>
      <dgm:spPr/>
      <dgm:t>
        <a:bodyPr/>
        <a:lstStyle/>
        <a:p>
          <a:endParaRPr lang="en-US"/>
        </a:p>
      </dgm:t>
    </dgm:pt>
    <dgm:pt modelId="{3DC81CA1-FD33-6B45-83E3-9AAE98DA8DA4}" type="sibTrans" cxnId="{F5E075BB-FDE6-5341-A18C-C70C7A01EF17}">
      <dgm:prSet/>
      <dgm:spPr/>
      <dgm:t>
        <a:bodyPr/>
        <a:lstStyle/>
        <a:p>
          <a:endParaRPr lang="en-US"/>
        </a:p>
      </dgm:t>
    </dgm:pt>
    <dgm:pt modelId="{715AF352-9998-D743-A48A-80B4E92BD3AE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exchange</a:t>
          </a:r>
        </a:p>
      </dgm:t>
    </dgm:pt>
    <dgm:pt modelId="{FBE317D2-AFCC-8B42-A365-D46935C5FAFE}" type="parTrans" cxnId="{749A3321-772D-2A48-90B4-BBD4B2D2DA79}">
      <dgm:prSet/>
      <dgm:spPr/>
      <dgm:t>
        <a:bodyPr/>
        <a:lstStyle/>
        <a:p>
          <a:endParaRPr lang="en-US"/>
        </a:p>
      </dgm:t>
    </dgm:pt>
    <dgm:pt modelId="{D2E75995-F7DB-F74F-8651-868F445201B2}" type="sibTrans" cxnId="{749A3321-772D-2A48-90B4-BBD4B2D2DA79}">
      <dgm:prSet/>
      <dgm:spPr/>
      <dgm:t>
        <a:bodyPr/>
        <a:lstStyle/>
        <a:p>
          <a:endParaRPr lang="en-US"/>
        </a:p>
      </dgm:t>
    </dgm:pt>
    <dgm:pt modelId="{0F127B9C-805E-7D4B-BCD4-CEDD53ABFFDC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padding</a:t>
          </a:r>
        </a:p>
      </dgm:t>
    </dgm:pt>
    <dgm:pt modelId="{B029A3D2-0BCC-6344-BE53-15D0BE0B4B70}" type="parTrans" cxnId="{05E8497C-A8B8-AB44-A116-6DF44452A2EF}">
      <dgm:prSet/>
      <dgm:spPr/>
      <dgm:t>
        <a:bodyPr/>
        <a:lstStyle/>
        <a:p>
          <a:endParaRPr lang="en-US"/>
        </a:p>
      </dgm:t>
    </dgm:pt>
    <dgm:pt modelId="{A6869A0D-9C45-6A4C-AA44-A8828E79FD8F}" type="sibTrans" cxnId="{05E8497C-A8B8-AB44-A116-6DF44452A2EF}">
      <dgm:prSet/>
      <dgm:spPr/>
      <dgm:t>
        <a:bodyPr/>
        <a:lstStyle/>
        <a:p>
          <a:endParaRPr lang="en-US"/>
        </a:p>
      </dgm:t>
    </dgm:pt>
    <dgm:pt modelId="{1351519D-89AC-3748-BD53-EA98B44B4AAD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Routing control</a:t>
          </a:r>
        </a:p>
      </dgm:t>
    </dgm:pt>
    <dgm:pt modelId="{61DEC51D-F7D7-114B-8C29-3673E47EA6EA}" type="parTrans" cxnId="{42578649-513E-F144-8E54-BDB8F589AF5F}">
      <dgm:prSet/>
      <dgm:spPr/>
      <dgm:t>
        <a:bodyPr/>
        <a:lstStyle/>
        <a:p>
          <a:endParaRPr lang="en-US"/>
        </a:p>
      </dgm:t>
    </dgm:pt>
    <dgm:pt modelId="{EB8D56C4-B825-1249-AB90-114A27B65158}" type="sibTrans" cxnId="{42578649-513E-F144-8E54-BDB8F589AF5F}">
      <dgm:prSet/>
      <dgm:spPr/>
      <dgm:t>
        <a:bodyPr/>
        <a:lstStyle/>
        <a:p>
          <a:endParaRPr lang="en-US"/>
        </a:p>
      </dgm:t>
    </dgm:pt>
    <dgm:pt modelId="{AAD92493-9C21-C944-9764-765018BADE4E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Notarization</a:t>
          </a:r>
        </a:p>
      </dgm:t>
    </dgm:pt>
    <dgm:pt modelId="{AF76E4D4-A553-B449-A1D7-D3360F9159A4}" type="parTrans" cxnId="{58092213-4724-7646-AD4F-ED42649F4B47}">
      <dgm:prSet/>
      <dgm:spPr/>
      <dgm:t>
        <a:bodyPr/>
        <a:lstStyle/>
        <a:p>
          <a:endParaRPr lang="en-US"/>
        </a:p>
      </dgm:t>
    </dgm:pt>
    <dgm:pt modelId="{D29AE86A-676B-494F-A8A6-B36DA3DB72E8}" type="sibTrans" cxnId="{58092213-4724-7646-AD4F-ED42649F4B47}">
      <dgm:prSet/>
      <dgm:spPr/>
      <dgm:t>
        <a:bodyPr/>
        <a:lstStyle/>
        <a:p>
          <a:endParaRPr lang="en-US"/>
        </a:p>
      </dgm:t>
    </dgm:pt>
    <dgm:pt modelId="{F41715EA-1279-2645-B014-833B2C3A4321}">
      <dgm:prSet custT="1"/>
      <dgm:spPr/>
      <dgm:t>
        <a:bodyPr/>
        <a:lstStyle/>
        <a:p>
          <a:pPr rtl="0"/>
          <a:r>
            <a:rPr lang="en-US" sz="1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Pervasive Security Mechanisms</a:t>
          </a:r>
        </a:p>
      </dgm:t>
    </dgm:pt>
    <dgm:pt modelId="{A4B849E0-4117-C348-BF83-409F679B9101}" type="parTrans" cxnId="{8EB6DD8D-0BE0-8B4B-AA30-FE99632246DB}">
      <dgm:prSet/>
      <dgm:spPr/>
      <dgm:t>
        <a:bodyPr/>
        <a:lstStyle/>
        <a:p>
          <a:endParaRPr lang="en-US"/>
        </a:p>
      </dgm:t>
    </dgm:pt>
    <dgm:pt modelId="{F05B61E8-989C-1043-AA98-1ECFBCCA9A86}" type="sibTrans" cxnId="{8EB6DD8D-0BE0-8B4B-AA30-FE99632246DB}">
      <dgm:prSet/>
      <dgm:spPr/>
      <dgm:t>
        <a:bodyPr/>
        <a:lstStyle/>
        <a:p>
          <a:endParaRPr lang="en-US"/>
        </a:p>
      </dgm:t>
    </dgm:pt>
    <dgm:pt modelId="{69E0EBB1-CA5F-F940-B007-41DE00E8298E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Trusted functionality</a:t>
          </a:r>
        </a:p>
      </dgm:t>
    </dgm:pt>
    <dgm:pt modelId="{D6D21201-20E0-764A-882D-BCF3638B24A6}" type="parTrans" cxnId="{06F37E02-4D25-144D-8A08-7E849B3F4EA8}">
      <dgm:prSet/>
      <dgm:spPr/>
      <dgm:t>
        <a:bodyPr/>
        <a:lstStyle/>
        <a:p>
          <a:endParaRPr lang="en-US"/>
        </a:p>
      </dgm:t>
    </dgm:pt>
    <dgm:pt modelId="{FA1AEC7D-3218-404A-BCAD-504CFFF7B2D9}" type="sibTrans" cxnId="{06F37E02-4D25-144D-8A08-7E849B3F4EA8}">
      <dgm:prSet/>
      <dgm:spPr/>
      <dgm:t>
        <a:bodyPr/>
        <a:lstStyle/>
        <a:p>
          <a:endParaRPr lang="en-US"/>
        </a:p>
      </dgm:t>
    </dgm:pt>
    <dgm:pt modelId="{35C35E4E-5586-1148-96D8-388443D186B9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labels</a:t>
          </a:r>
        </a:p>
      </dgm:t>
    </dgm:pt>
    <dgm:pt modelId="{941E6417-A5F6-CE4D-8D3A-F07A65522F89}" type="parTrans" cxnId="{4B429708-9A46-0B40-A731-65D1C4C3E9CF}">
      <dgm:prSet/>
      <dgm:spPr/>
      <dgm:t>
        <a:bodyPr/>
        <a:lstStyle/>
        <a:p>
          <a:endParaRPr lang="en-US"/>
        </a:p>
      </dgm:t>
    </dgm:pt>
    <dgm:pt modelId="{88204ED4-AE6B-834D-8E8B-56051DFFD78A}" type="sibTrans" cxnId="{4B429708-9A46-0B40-A731-65D1C4C3E9CF}">
      <dgm:prSet/>
      <dgm:spPr/>
      <dgm:t>
        <a:bodyPr/>
        <a:lstStyle/>
        <a:p>
          <a:endParaRPr lang="en-US"/>
        </a:p>
      </dgm:t>
    </dgm:pt>
    <dgm:pt modelId="{BDAF6E0E-2E63-194B-98FB-6BFBC3997B96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 detection</a:t>
          </a:r>
        </a:p>
      </dgm:t>
    </dgm:pt>
    <dgm:pt modelId="{44EB8C47-DB0A-E54F-8416-4BD4CB482DEF}" type="parTrans" cxnId="{B3A694CC-BDAC-CA44-8B00-C9A1A5C6BEE4}">
      <dgm:prSet/>
      <dgm:spPr/>
      <dgm:t>
        <a:bodyPr/>
        <a:lstStyle/>
        <a:p>
          <a:endParaRPr lang="en-US"/>
        </a:p>
      </dgm:t>
    </dgm:pt>
    <dgm:pt modelId="{311C3043-4D58-3D45-8EB8-A31980A3D086}" type="sibTrans" cxnId="{B3A694CC-BDAC-CA44-8B00-C9A1A5C6BEE4}">
      <dgm:prSet/>
      <dgm:spPr/>
      <dgm:t>
        <a:bodyPr/>
        <a:lstStyle/>
        <a:p>
          <a:endParaRPr lang="en-US"/>
        </a:p>
      </dgm:t>
    </dgm:pt>
    <dgm:pt modelId="{50A52A02-C5BF-F54A-B926-8F108D2E64F7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audit trails</a:t>
          </a:r>
        </a:p>
      </dgm:t>
    </dgm:pt>
    <dgm:pt modelId="{CBDD9DC2-B766-1548-A8EA-4E15C8FAC07A}" type="parTrans" cxnId="{284231C1-7FD8-B742-B05B-0E8849E73B79}">
      <dgm:prSet/>
      <dgm:spPr/>
      <dgm:t>
        <a:bodyPr/>
        <a:lstStyle/>
        <a:p>
          <a:endParaRPr lang="en-US"/>
        </a:p>
      </dgm:t>
    </dgm:pt>
    <dgm:pt modelId="{5E38A197-4DCE-FF4F-AB82-5206F2620285}" type="sibTrans" cxnId="{284231C1-7FD8-B742-B05B-0E8849E73B79}">
      <dgm:prSet/>
      <dgm:spPr/>
      <dgm:t>
        <a:bodyPr/>
        <a:lstStyle/>
        <a:p>
          <a:endParaRPr lang="en-US"/>
        </a:p>
      </dgm:t>
    </dgm:pt>
    <dgm:pt modelId="{C7DB52F0-F43A-E643-B17E-67E0EDCADE0A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recovery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D86B7-469D-1849-B128-76D9A819D932}" type="parTrans" cxnId="{4FA77F94-7DC1-8E47-A04C-B8459D128A84}">
      <dgm:prSet/>
      <dgm:spPr/>
      <dgm:t>
        <a:bodyPr/>
        <a:lstStyle/>
        <a:p>
          <a:endParaRPr lang="en-US"/>
        </a:p>
      </dgm:t>
    </dgm:pt>
    <dgm:pt modelId="{F42CE1BA-8F9F-954B-90C0-1926C4C113D1}" type="sibTrans" cxnId="{4FA77F94-7DC1-8E47-A04C-B8459D128A84}">
      <dgm:prSet/>
      <dgm:spPr/>
      <dgm:t>
        <a:bodyPr/>
        <a:lstStyle/>
        <a:p>
          <a:endParaRPr lang="en-US"/>
        </a:p>
      </dgm:t>
    </dgm:pt>
    <dgm:pt modelId="{44601154-CEEE-5C4A-B61B-F65F45093244}" type="pres">
      <dgm:prSet presAssocID="{70DB3356-777B-7743-9896-BC3E70C7C6DF}" presName="compositeShape" presStyleCnt="0">
        <dgm:presLayoutVars>
          <dgm:chMax val="2"/>
          <dgm:dir/>
          <dgm:resizeHandles val="exact"/>
        </dgm:presLayoutVars>
      </dgm:prSet>
      <dgm:spPr/>
    </dgm:pt>
    <dgm:pt modelId="{DC83E651-6549-064C-9D52-FD2B41F3DAA4}" type="pres">
      <dgm:prSet presAssocID="{70DB3356-777B-7743-9896-BC3E70C7C6DF}" presName="ribbon" presStyleLbl="node1" presStyleIdx="0" presStyleCnt="1" custScaleX="100000" custScaleY="146930"/>
      <dgm:spPr>
        <a:effectLst>
          <a:glow rad="101600">
            <a:schemeClr val="bg1">
              <a:lumMod val="75000"/>
              <a:alpha val="75000"/>
            </a:schemeClr>
          </a:glow>
          <a:softEdge rad="63500"/>
        </a:effectLst>
      </dgm:spPr>
    </dgm:pt>
    <dgm:pt modelId="{A75EB7A7-A6D0-1B4F-A513-893F77D03598}" type="pres">
      <dgm:prSet presAssocID="{70DB3356-777B-7743-9896-BC3E70C7C6DF}" presName="leftArrowText" presStyleLbl="node1" presStyleIdx="0" presStyleCnt="1" custScaleY="163729" custLinFactNeighborX="16800" custLinFactNeighborY="-11994">
        <dgm:presLayoutVars>
          <dgm:chMax val="0"/>
          <dgm:bulletEnabled val="1"/>
        </dgm:presLayoutVars>
      </dgm:prSet>
      <dgm:spPr/>
    </dgm:pt>
    <dgm:pt modelId="{CE5350B2-C681-2649-9AD1-2BCD3ACBE439}" type="pres">
      <dgm:prSet presAssocID="{70DB3356-777B-7743-9896-BC3E70C7C6DF}" presName="rightArrowText" presStyleLbl="node1" presStyleIdx="0" presStyleCnt="1" custLinFactNeighborX="4622" custLinFactNeighborY="16532">
        <dgm:presLayoutVars>
          <dgm:chMax val="0"/>
          <dgm:bulletEnabled val="1"/>
        </dgm:presLayoutVars>
      </dgm:prSet>
      <dgm:spPr/>
    </dgm:pt>
  </dgm:ptLst>
  <dgm:cxnLst>
    <dgm:cxn modelId="{06F37E02-4D25-144D-8A08-7E849B3F4EA8}" srcId="{F41715EA-1279-2645-B014-833B2C3A4321}" destId="{69E0EBB1-CA5F-F940-B007-41DE00E8298E}" srcOrd="0" destOrd="0" parTransId="{D6D21201-20E0-764A-882D-BCF3638B24A6}" sibTransId="{FA1AEC7D-3218-404A-BCAD-504CFFF7B2D9}"/>
    <dgm:cxn modelId="{4B429708-9A46-0B40-A731-65D1C4C3E9CF}" srcId="{F41715EA-1279-2645-B014-833B2C3A4321}" destId="{35C35E4E-5586-1148-96D8-388443D186B9}" srcOrd="1" destOrd="0" parTransId="{941E6417-A5F6-CE4D-8D3A-F07A65522F89}" sibTransId="{88204ED4-AE6B-834D-8E8B-56051DFFD78A}"/>
    <dgm:cxn modelId="{B50B8710-F867-904D-97B0-CDC7E8D9E90D}" type="presOf" srcId="{50A52A02-C5BF-F54A-B926-8F108D2E64F7}" destId="{CE5350B2-C681-2649-9AD1-2BCD3ACBE439}" srcOrd="0" destOrd="4" presId="urn:microsoft.com/office/officeart/2005/8/layout/arrow6"/>
    <dgm:cxn modelId="{02155011-104D-0D48-A7CA-E383E02C56D4}" srcId="{009CA0CA-2A7C-034C-9FD9-5FCBAF6D26CD}" destId="{CE150095-C9FD-E342-8E74-C03D0F78D83F}" srcOrd="1" destOrd="0" parTransId="{1ACF44A2-110F-F84E-A09E-CBF2D3903A6B}" sibTransId="{0FB8A40A-0CB5-C144-9537-D69488AE9EB7}"/>
    <dgm:cxn modelId="{CFB14512-1C31-E44B-A9D0-DD2064E79F78}" type="presOf" srcId="{E2F2BCCC-B716-5D44-963B-E740AAE66E8C}" destId="{A75EB7A7-A6D0-1B4F-A513-893F77D03598}" srcOrd="0" destOrd="3" presId="urn:microsoft.com/office/officeart/2005/8/layout/arrow6"/>
    <dgm:cxn modelId="{58092213-4724-7646-AD4F-ED42649F4B47}" srcId="{009CA0CA-2A7C-034C-9FD9-5FCBAF6D26CD}" destId="{AAD92493-9C21-C944-9764-765018BADE4E}" srcOrd="7" destOrd="0" parTransId="{AF76E4D4-A553-B449-A1D7-D3360F9159A4}" sibTransId="{D29AE86A-676B-494F-A8A6-B36DA3DB72E8}"/>
    <dgm:cxn modelId="{DF51DA18-8867-434B-950D-E7D96950BFB4}" type="presOf" srcId="{70DB3356-777B-7743-9896-BC3E70C7C6DF}" destId="{44601154-CEEE-5C4A-B61B-F65F45093244}" srcOrd="0" destOrd="0" presId="urn:microsoft.com/office/officeart/2005/8/layout/arrow6"/>
    <dgm:cxn modelId="{749A3321-772D-2A48-90B4-BBD4B2D2DA79}" srcId="{009CA0CA-2A7C-034C-9FD9-5FCBAF6D26CD}" destId="{715AF352-9998-D743-A48A-80B4E92BD3AE}" srcOrd="4" destOrd="0" parTransId="{FBE317D2-AFCC-8B42-A365-D46935C5FAFE}" sibTransId="{D2E75995-F7DB-F74F-8651-868F445201B2}"/>
    <dgm:cxn modelId="{94C0BB40-3BD4-2649-9702-15B98C80E655}" type="presOf" srcId="{69E0EBB1-CA5F-F940-B007-41DE00E8298E}" destId="{CE5350B2-C681-2649-9AD1-2BCD3ACBE439}" srcOrd="0" destOrd="1" presId="urn:microsoft.com/office/officeart/2005/8/layout/arrow6"/>
    <dgm:cxn modelId="{1B61BE5F-4904-0F47-B99D-7717C1191929}" srcId="{009CA0CA-2A7C-034C-9FD9-5FCBAF6D26CD}" destId="{E2F2BCCC-B716-5D44-963B-E740AAE66E8C}" srcOrd="2" destOrd="0" parTransId="{5E73FD66-DDA1-9041-BFB9-0E8A9B6A463D}" sibTransId="{0625AB40-1691-D94D-97CD-764D58047C06}"/>
    <dgm:cxn modelId="{D9938161-4FB0-5840-8DFD-59E2CF5ADC0D}" type="presOf" srcId="{50425E73-9580-794A-8E4B-D8A69B689675}" destId="{A75EB7A7-A6D0-1B4F-A513-893F77D03598}" srcOrd="0" destOrd="4" presId="urn:microsoft.com/office/officeart/2005/8/layout/arrow6"/>
    <dgm:cxn modelId="{42578649-513E-F144-8E54-BDB8F589AF5F}" srcId="{009CA0CA-2A7C-034C-9FD9-5FCBAF6D26CD}" destId="{1351519D-89AC-3748-BD53-EA98B44B4AAD}" srcOrd="6" destOrd="0" parTransId="{61DEC51D-F7D7-114B-8C29-3673E47EA6EA}" sibTransId="{EB8D56C4-B825-1249-AB90-114A27B65158}"/>
    <dgm:cxn modelId="{ACF5BA69-22E3-6C47-8381-36C036A667D2}" type="presOf" srcId="{CE150095-C9FD-E342-8E74-C03D0F78D83F}" destId="{A75EB7A7-A6D0-1B4F-A513-893F77D03598}" srcOrd="0" destOrd="2" presId="urn:microsoft.com/office/officeart/2005/8/layout/arrow6"/>
    <dgm:cxn modelId="{4CCBFE49-BEBD-2742-9976-2684E0F06B60}" type="presOf" srcId="{BDAF6E0E-2E63-194B-98FB-6BFBC3997B96}" destId="{CE5350B2-C681-2649-9AD1-2BCD3ACBE439}" srcOrd="0" destOrd="3" presId="urn:microsoft.com/office/officeart/2005/8/layout/arrow6"/>
    <dgm:cxn modelId="{567FA079-E805-DE49-A267-A90D22E33CBF}" type="presOf" srcId="{F41715EA-1279-2645-B014-833B2C3A4321}" destId="{CE5350B2-C681-2649-9AD1-2BCD3ACBE439}" srcOrd="0" destOrd="0" presId="urn:microsoft.com/office/officeart/2005/8/layout/arrow6"/>
    <dgm:cxn modelId="{E9BE9A5A-981D-494D-9C1A-A61B0C0FED24}" type="presOf" srcId="{C7DB52F0-F43A-E643-B17E-67E0EDCADE0A}" destId="{CE5350B2-C681-2649-9AD1-2BCD3ACBE439}" srcOrd="0" destOrd="5" presId="urn:microsoft.com/office/officeart/2005/8/layout/arrow6"/>
    <dgm:cxn modelId="{05E8497C-A8B8-AB44-A116-6DF44452A2EF}" srcId="{009CA0CA-2A7C-034C-9FD9-5FCBAF6D26CD}" destId="{0F127B9C-805E-7D4B-BCD4-CEDD53ABFFDC}" srcOrd="5" destOrd="0" parTransId="{B029A3D2-0BCC-6344-BE53-15D0BE0B4B70}" sibTransId="{A6869A0D-9C45-6A4C-AA44-A8828E79FD8F}"/>
    <dgm:cxn modelId="{B6DECA82-68EE-0247-94EA-8CEF48A89DFB}" type="presOf" srcId="{AAD92493-9C21-C944-9764-765018BADE4E}" destId="{A75EB7A7-A6D0-1B4F-A513-893F77D03598}" srcOrd="0" destOrd="8" presId="urn:microsoft.com/office/officeart/2005/8/layout/arrow6"/>
    <dgm:cxn modelId="{ADAA0289-C76F-104A-9325-03062833C49E}" type="presOf" srcId="{009CA0CA-2A7C-034C-9FD9-5FCBAF6D26CD}" destId="{A75EB7A7-A6D0-1B4F-A513-893F77D03598}" srcOrd="0" destOrd="0" presId="urn:microsoft.com/office/officeart/2005/8/layout/arrow6"/>
    <dgm:cxn modelId="{8EB6DD8D-0BE0-8B4B-AA30-FE99632246DB}" srcId="{70DB3356-777B-7743-9896-BC3E70C7C6DF}" destId="{F41715EA-1279-2645-B014-833B2C3A4321}" srcOrd="1" destOrd="0" parTransId="{A4B849E0-4117-C348-BF83-409F679B9101}" sibTransId="{F05B61E8-989C-1043-AA98-1ECFBCCA9A86}"/>
    <dgm:cxn modelId="{E882E492-6A0D-804B-8B57-F2205A502449}" type="presOf" srcId="{959C050E-DA77-324F-B5EF-F6B5DF1B1C89}" destId="{A75EB7A7-A6D0-1B4F-A513-893F77D03598}" srcOrd="0" destOrd="1" presId="urn:microsoft.com/office/officeart/2005/8/layout/arrow6"/>
    <dgm:cxn modelId="{4FA77F94-7DC1-8E47-A04C-B8459D128A84}" srcId="{F41715EA-1279-2645-B014-833B2C3A4321}" destId="{C7DB52F0-F43A-E643-B17E-67E0EDCADE0A}" srcOrd="4" destOrd="0" parTransId="{F3CD86B7-469D-1849-B128-76D9A819D932}" sibTransId="{F42CE1BA-8F9F-954B-90C0-1926C4C113D1}"/>
    <dgm:cxn modelId="{F5E075BB-FDE6-5341-A18C-C70C7A01EF17}" srcId="{009CA0CA-2A7C-034C-9FD9-5FCBAF6D26CD}" destId="{50425E73-9580-794A-8E4B-D8A69B689675}" srcOrd="3" destOrd="0" parTransId="{CE3CC7C7-2294-D347-9CB2-4AA033CBDF90}" sibTransId="{3DC81CA1-FD33-6B45-83E3-9AAE98DA8DA4}"/>
    <dgm:cxn modelId="{284231C1-7FD8-B742-B05B-0E8849E73B79}" srcId="{F41715EA-1279-2645-B014-833B2C3A4321}" destId="{50A52A02-C5BF-F54A-B926-8F108D2E64F7}" srcOrd="3" destOrd="0" parTransId="{CBDD9DC2-B766-1548-A8EA-4E15C8FAC07A}" sibTransId="{5E38A197-4DCE-FF4F-AB82-5206F2620285}"/>
    <dgm:cxn modelId="{4BE228CB-645D-B048-84C6-B6ED5E9B2961}" type="presOf" srcId="{715AF352-9998-D743-A48A-80B4E92BD3AE}" destId="{A75EB7A7-A6D0-1B4F-A513-893F77D03598}" srcOrd="0" destOrd="5" presId="urn:microsoft.com/office/officeart/2005/8/layout/arrow6"/>
    <dgm:cxn modelId="{B3A694CC-BDAC-CA44-8B00-C9A1A5C6BEE4}" srcId="{F41715EA-1279-2645-B014-833B2C3A4321}" destId="{BDAF6E0E-2E63-194B-98FB-6BFBC3997B96}" srcOrd="2" destOrd="0" parTransId="{44EB8C47-DB0A-E54F-8416-4BD4CB482DEF}" sibTransId="{311C3043-4D58-3D45-8EB8-A31980A3D086}"/>
    <dgm:cxn modelId="{FACDC4DD-237F-6B46-9029-81BF83CBC071}" type="presOf" srcId="{0F127B9C-805E-7D4B-BCD4-CEDD53ABFFDC}" destId="{A75EB7A7-A6D0-1B4F-A513-893F77D03598}" srcOrd="0" destOrd="6" presId="urn:microsoft.com/office/officeart/2005/8/layout/arrow6"/>
    <dgm:cxn modelId="{B4BBDDE5-8B4C-E846-9E27-F2610F97E6E5}" type="presOf" srcId="{1351519D-89AC-3748-BD53-EA98B44B4AAD}" destId="{A75EB7A7-A6D0-1B4F-A513-893F77D03598}" srcOrd="0" destOrd="7" presId="urn:microsoft.com/office/officeart/2005/8/layout/arrow6"/>
    <dgm:cxn modelId="{9954ECF1-A15C-7041-970A-7F5604ED3C3C}" type="presOf" srcId="{35C35E4E-5586-1148-96D8-388443D186B9}" destId="{CE5350B2-C681-2649-9AD1-2BCD3ACBE439}" srcOrd="0" destOrd="2" presId="urn:microsoft.com/office/officeart/2005/8/layout/arrow6"/>
    <dgm:cxn modelId="{FFF39FF4-8565-2242-B025-E112FA31AD5E}" srcId="{70DB3356-777B-7743-9896-BC3E70C7C6DF}" destId="{009CA0CA-2A7C-034C-9FD9-5FCBAF6D26CD}" srcOrd="0" destOrd="0" parTransId="{E7A0D52A-BA13-1B4E-BDED-30DDA05CDBBF}" sibTransId="{140672BB-DF15-BE40-A89B-C5259F999428}"/>
    <dgm:cxn modelId="{56D7AAFC-74F6-8A47-B651-057718310994}" srcId="{009CA0CA-2A7C-034C-9FD9-5FCBAF6D26CD}" destId="{959C050E-DA77-324F-B5EF-F6B5DF1B1C89}" srcOrd="0" destOrd="0" parTransId="{B529670B-A2A0-F941-AFA5-5E9E6FBC8B0F}" sibTransId="{C247DF57-FF04-054B-AB06-37FEE5528E1E}"/>
    <dgm:cxn modelId="{51D0BB92-C99E-A74E-9C8D-2F1E1067C0BB}" type="presParOf" srcId="{44601154-CEEE-5C4A-B61B-F65F45093244}" destId="{DC83E651-6549-064C-9D52-FD2B41F3DAA4}" srcOrd="0" destOrd="0" presId="urn:microsoft.com/office/officeart/2005/8/layout/arrow6"/>
    <dgm:cxn modelId="{A13D9748-055E-1541-9C9C-287922F2C708}" type="presParOf" srcId="{44601154-CEEE-5C4A-B61B-F65F45093244}" destId="{A75EB7A7-A6D0-1B4F-A513-893F77D03598}" srcOrd="1" destOrd="0" presId="urn:microsoft.com/office/officeart/2005/8/layout/arrow6"/>
    <dgm:cxn modelId="{E1FB7AC6-60F0-D94C-BD41-C03C47997919}" type="presParOf" srcId="{44601154-CEEE-5C4A-B61B-F65F45093244}" destId="{CE5350B2-C681-2649-9AD1-2BCD3ACBE4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6CE3A-67DE-4826-867F-980526FF5103}">
      <dsp:nvSpPr>
        <dsp:cNvPr id="0" name=""/>
        <dsp:cNvSpPr/>
      </dsp:nvSpPr>
      <dsp:spPr>
        <a:xfrm>
          <a:off x="0" y="327052"/>
          <a:ext cx="88392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91592" rIns="6860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Security goals and attacks</a:t>
          </a:r>
          <a:endParaRPr lang="en-US" sz="1400" kern="1200" dirty="0"/>
        </a:p>
      </dsp:txBody>
      <dsp:txXfrm>
        <a:off x="0" y="327052"/>
        <a:ext cx="8839200" cy="584325"/>
      </dsp:txXfrm>
    </dsp:sp>
    <dsp:sp modelId="{FEBD3F5E-C1D4-4903-81F5-693BBB9BCA76}">
      <dsp:nvSpPr>
        <dsp:cNvPr id="0" name=""/>
        <dsp:cNvSpPr/>
      </dsp:nvSpPr>
      <dsp:spPr>
        <a:xfrm>
          <a:off x="441960" y="120412"/>
          <a:ext cx="61874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Introduction</a:t>
          </a:r>
        </a:p>
      </dsp:txBody>
      <dsp:txXfrm>
        <a:off x="462135" y="140587"/>
        <a:ext cx="6147090" cy="372930"/>
      </dsp:txXfrm>
    </dsp:sp>
    <dsp:sp modelId="{43238247-F885-48BA-B862-23F22C645B8A}">
      <dsp:nvSpPr>
        <dsp:cNvPr id="0" name=""/>
        <dsp:cNvSpPr/>
      </dsp:nvSpPr>
      <dsp:spPr>
        <a:xfrm>
          <a:off x="0" y="1193617"/>
          <a:ext cx="8839200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91592" rIns="6860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Modular arithmetic, primes,  GCD, Congruence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Symmetric Cryptography: block and stream ciphers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Group Theory, cyclic groups, permutation groups, finite fields</a:t>
          </a:r>
        </a:p>
      </dsp:txBody>
      <dsp:txXfrm>
        <a:off x="0" y="1193617"/>
        <a:ext cx="8839200" cy="1036350"/>
      </dsp:txXfrm>
    </dsp:sp>
    <dsp:sp modelId="{F3070B87-DD83-4E58-B660-6CFEC176BE38}">
      <dsp:nvSpPr>
        <dsp:cNvPr id="0" name=""/>
        <dsp:cNvSpPr/>
      </dsp:nvSpPr>
      <dsp:spPr>
        <a:xfrm>
          <a:off x="441960" y="986977"/>
          <a:ext cx="61874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 Theory and Modern Cryptograph</a:t>
          </a:r>
        </a:p>
      </dsp:txBody>
      <dsp:txXfrm>
        <a:off x="462135" y="1007152"/>
        <a:ext cx="6147090" cy="372930"/>
      </dsp:txXfrm>
    </dsp:sp>
    <dsp:sp modelId="{5B3D6E36-3B99-4090-AAF9-673E5CC05ECD}">
      <dsp:nvSpPr>
        <dsp:cNvPr id="0" name=""/>
        <dsp:cNvSpPr/>
      </dsp:nvSpPr>
      <dsp:spPr>
        <a:xfrm>
          <a:off x="0" y="2512207"/>
          <a:ext cx="88392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91592" rIns="6860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RSA, </a:t>
          </a:r>
          <a:r>
            <a:rPr lang="en-US" sz="1400" kern="1200" dirty="0" err="1"/>
            <a:t>Diffie</a:t>
          </a:r>
          <a:r>
            <a:rPr lang="en-US" sz="1400" kern="1200" dirty="0"/>
            <a:t>-Hellman, ElGamal, and Rabin cryptosystems</a:t>
          </a:r>
        </a:p>
      </dsp:txBody>
      <dsp:txXfrm>
        <a:off x="0" y="2512207"/>
        <a:ext cx="8839200" cy="584325"/>
      </dsp:txXfrm>
    </dsp:sp>
    <dsp:sp modelId="{2F80E78E-3F4A-4F8F-A8A8-237E5B6AA384}">
      <dsp:nvSpPr>
        <dsp:cNvPr id="0" name=""/>
        <dsp:cNvSpPr/>
      </dsp:nvSpPr>
      <dsp:spPr>
        <a:xfrm>
          <a:off x="441960" y="2305567"/>
          <a:ext cx="61874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Public-key (Asymmetric) Cryptography</a:t>
          </a:r>
        </a:p>
      </dsp:txBody>
      <dsp:txXfrm>
        <a:off x="462135" y="2325742"/>
        <a:ext cx="6147090" cy="372930"/>
      </dsp:txXfrm>
    </dsp:sp>
    <dsp:sp modelId="{E3AD7B7C-0AB6-4FF8-B62D-C852887786D9}">
      <dsp:nvSpPr>
        <dsp:cNvPr id="0" name=""/>
        <dsp:cNvSpPr/>
      </dsp:nvSpPr>
      <dsp:spPr>
        <a:xfrm>
          <a:off x="0" y="3378772"/>
          <a:ext cx="88392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91592" rIns="6860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Digital Signatures, Secure hashing, Authentication</a:t>
          </a:r>
        </a:p>
      </dsp:txBody>
      <dsp:txXfrm>
        <a:off x="0" y="3378772"/>
        <a:ext cx="8839200" cy="584325"/>
      </dsp:txXfrm>
    </dsp:sp>
    <dsp:sp modelId="{E3E3FD09-F6BD-41FE-99EA-000F13D7D3F3}">
      <dsp:nvSpPr>
        <dsp:cNvPr id="0" name=""/>
        <dsp:cNvSpPr/>
      </dsp:nvSpPr>
      <dsp:spPr>
        <a:xfrm>
          <a:off x="441960" y="3172132"/>
          <a:ext cx="61874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Integrity and Authentication</a:t>
          </a:r>
        </a:p>
      </dsp:txBody>
      <dsp:txXfrm>
        <a:off x="462135" y="3192307"/>
        <a:ext cx="6147090" cy="372930"/>
      </dsp:txXfrm>
    </dsp:sp>
    <dsp:sp modelId="{12325200-B16D-4477-9EF0-EA4728D9F344}">
      <dsp:nvSpPr>
        <dsp:cNvPr id="0" name=""/>
        <dsp:cNvSpPr/>
      </dsp:nvSpPr>
      <dsp:spPr>
        <a:xfrm>
          <a:off x="0" y="4245337"/>
          <a:ext cx="8839200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91592" rIns="6860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Bitcoin and cryptocurrency, Smart contracts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Blockchain implementations, models, security issues</a:t>
          </a:r>
        </a:p>
      </dsp:txBody>
      <dsp:txXfrm>
        <a:off x="0" y="4245337"/>
        <a:ext cx="8839200" cy="815850"/>
      </dsp:txXfrm>
    </dsp:sp>
    <dsp:sp modelId="{C907DBBA-F3A8-4E2A-A29B-BF0A92B6E4AE}">
      <dsp:nvSpPr>
        <dsp:cNvPr id="0" name=""/>
        <dsp:cNvSpPr/>
      </dsp:nvSpPr>
      <dsp:spPr>
        <a:xfrm>
          <a:off x="441960" y="4038697"/>
          <a:ext cx="618744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Blockchain and Its Applications</a:t>
          </a:r>
        </a:p>
      </dsp:txBody>
      <dsp:txXfrm>
        <a:off x="462135" y="4058872"/>
        <a:ext cx="614709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8C14-EC1A-C044-AC9A-2483F9CB7F7A}">
      <dsp:nvSpPr>
        <dsp:cNvPr id="0" name=""/>
        <dsp:cNvSpPr/>
      </dsp:nvSpPr>
      <dsp:spPr>
        <a:xfrm>
          <a:off x="0" y="176460"/>
          <a:ext cx="88392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66624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 confidentiality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Assures that private or confidential information is not made available or disclosed to unauthorized individuals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Privacy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Assures that individuals control or influence what information related to them may be collected and stored and by whom and to whom that information may be disclosed</a:t>
          </a:r>
        </a:p>
      </dsp:txBody>
      <dsp:txXfrm>
        <a:off x="0" y="176460"/>
        <a:ext cx="8839200" cy="2016000"/>
      </dsp:txXfrm>
    </dsp:sp>
    <dsp:sp modelId="{6049758F-6852-7E48-A5F6-439FA44B34F9}">
      <dsp:nvSpPr>
        <dsp:cNvPr id="0" name=""/>
        <dsp:cNvSpPr/>
      </dsp:nvSpPr>
      <dsp:spPr>
        <a:xfrm>
          <a:off x="441960" y="58380"/>
          <a:ext cx="61874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</a:p>
      </dsp:txBody>
      <dsp:txXfrm>
        <a:off x="453488" y="69908"/>
        <a:ext cx="6164384" cy="213104"/>
      </dsp:txXfrm>
    </dsp:sp>
    <dsp:sp modelId="{4DA3C829-4C77-2E4B-ACF0-22E49FD0F419}">
      <dsp:nvSpPr>
        <dsp:cNvPr id="0" name=""/>
        <dsp:cNvSpPr/>
      </dsp:nvSpPr>
      <dsp:spPr>
        <a:xfrm>
          <a:off x="0" y="2353740"/>
          <a:ext cx="88392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66624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 integrity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Assures that  information and programs are changed only in a specified and authorized manner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System integrity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Assures that a system performs its intended function in an unimpaired manner, free from deliberate or inadvertent unauthorized manipulation of the system</a:t>
          </a:r>
        </a:p>
      </dsp:txBody>
      <dsp:txXfrm>
        <a:off x="0" y="2353740"/>
        <a:ext cx="8839200" cy="1814400"/>
      </dsp:txXfrm>
    </dsp:sp>
    <dsp:sp modelId="{D865B79C-0930-C042-ADB5-25A0D1DA2B7F}">
      <dsp:nvSpPr>
        <dsp:cNvPr id="0" name=""/>
        <dsp:cNvSpPr/>
      </dsp:nvSpPr>
      <dsp:spPr>
        <a:xfrm>
          <a:off x="441960" y="2235660"/>
          <a:ext cx="61874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</a:p>
      </dsp:txBody>
      <dsp:txXfrm>
        <a:off x="453488" y="2247188"/>
        <a:ext cx="6164384" cy="213104"/>
      </dsp:txXfrm>
    </dsp:sp>
    <dsp:sp modelId="{CC27436A-1E4D-D84D-A7FC-05F0DE392564}">
      <dsp:nvSpPr>
        <dsp:cNvPr id="0" name=""/>
        <dsp:cNvSpPr/>
      </dsp:nvSpPr>
      <dsp:spPr>
        <a:xfrm>
          <a:off x="0" y="4329420"/>
          <a:ext cx="88392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66624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Assures that systems work promptly and service is not denied to authorized users</a:t>
          </a:r>
        </a:p>
      </dsp:txBody>
      <dsp:txXfrm>
        <a:off x="0" y="4329420"/>
        <a:ext cx="8839200" cy="793800"/>
      </dsp:txXfrm>
    </dsp:sp>
    <dsp:sp modelId="{667DCDD7-116F-2549-8EDA-F2F25FC22E3F}">
      <dsp:nvSpPr>
        <dsp:cNvPr id="0" name=""/>
        <dsp:cNvSpPr/>
      </dsp:nvSpPr>
      <dsp:spPr>
        <a:xfrm>
          <a:off x="441960" y="4211340"/>
          <a:ext cx="6187440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</a:p>
      </dsp:txBody>
      <dsp:txXfrm>
        <a:off x="453488" y="4222868"/>
        <a:ext cx="6164384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287F-54BE-A94E-BE50-7A86606A3A77}">
      <dsp:nvSpPr>
        <dsp:cNvPr id="0" name=""/>
        <dsp:cNvSpPr/>
      </dsp:nvSpPr>
      <dsp:spPr>
        <a:xfrm rot="5400000">
          <a:off x="2528407" y="-815643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Takes place when one entity pretends to be a different entity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Usually includes one of the other forms of active attack</a:t>
          </a:r>
        </a:p>
      </dsp:txBody>
      <dsp:txXfrm rot="-5400000">
        <a:off x="1591056" y="168271"/>
        <a:ext cx="2781980" cy="860713"/>
      </dsp:txXfrm>
    </dsp:sp>
    <dsp:sp modelId="{44488AAB-A78F-8047-B4DF-837F0C5AD89D}">
      <dsp:nvSpPr>
        <dsp:cNvPr id="0" name=""/>
        <dsp:cNvSpPr/>
      </dsp:nvSpPr>
      <dsp:spPr>
        <a:xfrm>
          <a:off x="0" y="2478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</a:p>
      </dsp:txBody>
      <dsp:txXfrm>
        <a:off x="58203" y="60681"/>
        <a:ext cx="1474649" cy="1075893"/>
      </dsp:txXfrm>
    </dsp:sp>
    <dsp:sp modelId="{E9892E3E-9DF2-BD4B-A6CD-F416208DABBC}">
      <dsp:nvSpPr>
        <dsp:cNvPr id="0" name=""/>
        <dsp:cNvSpPr/>
      </dsp:nvSpPr>
      <dsp:spPr>
        <a:xfrm rot="5400000">
          <a:off x="2528407" y="436271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Involves the passive capture of a data unit and its subsequent retransmission to produce an unauthorized effect</a:t>
          </a:r>
        </a:p>
      </dsp:txBody>
      <dsp:txXfrm rot="-5400000">
        <a:off x="1591056" y="1420186"/>
        <a:ext cx="2781980" cy="860713"/>
      </dsp:txXfrm>
    </dsp:sp>
    <dsp:sp modelId="{0E6340F7-C0A4-1F48-82F3-FF986F32634E}">
      <dsp:nvSpPr>
        <dsp:cNvPr id="0" name=""/>
        <dsp:cNvSpPr/>
      </dsp:nvSpPr>
      <dsp:spPr>
        <a:xfrm>
          <a:off x="0" y="1254393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</a:p>
      </dsp:txBody>
      <dsp:txXfrm>
        <a:off x="58203" y="1312596"/>
        <a:ext cx="1474649" cy="1075893"/>
      </dsp:txXfrm>
    </dsp:sp>
    <dsp:sp modelId="{9EB773CD-5155-AE49-A39A-DB646F837512}">
      <dsp:nvSpPr>
        <dsp:cNvPr id="0" name=""/>
        <dsp:cNvSpPr/>
      </dsp:nvSpPr>
      <dsp:spPr>
        <a:xfrm rot="5400000">
          <a:off x="2528407" y="1688185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Some portion of a legitimate message is altered, or messages are delayed or reordered to produce an unauthorized effect</a:t>
          </a:r>
        </a:p>
      </dsp:txBody>
      <dsp:txXfrm rot="-5400000">
        <a:off x="1591056" y="2672100"/>
        <a:ext cx="2781980" cy="860713"/>
      </dsp:txXfrm>
    </dsp:sp>
    <dsp:sp modelId="{2CDB3922-7DE2-9442-911D-A27BD9574D07}">
      <dsp:nvSpPr>
        <dsp:cNvPr id="0" name=""/>
        <dsp:cNvSpPr/>
      </dsp:nvSpPr>
      <dsp:spPr>
        <a:xfrm>
          <a:off x="0" y="2506307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</a:p>
      </dsp:txBody>
      <dsp:txXfrm>
        <a:off x="58203" y="2564510"/>
        <a:ext cx="1474649" cy="1075893"/>
      </dsp:txXfrm>
    </dsp:sp>
    <dsp:sp modelId="{AF865629-E949-B24E-AF0F-CDFF322825BD}">
      <dsp:nvSpPr>
        <dsp:cNvPr id="0" name=""/>
        <dsp:cNvSpPr/>
      </dsp:nvSpPr>
      <dsp:spPr>
        <a:xfrm rot="5400000">
          <a:off x="2528407" y="2940099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Prevents or inhibits the normal use or management of communications facilities</a:t>
          </a:r>
        </a:p>
      </dsp:txBody>
      <dsp:txXfrm rot="-5400000">
        <a:off x="1591056" y="3924014"/>
        <a:ext cx="2781980" cy="860713"/>
      </dsp:txXfrm>
    </dsp:sp>
    <dsp:sp modelId="{4060CB25-2046-3047-B345-AC66DC2A7D59}">
      <dsp:nvSpPr>
        <dsp:cNvPr id="0" name=""/>
        <dsp:cNvSpPr/>
      </dsp:nvSpPr>
      <dsp:spPr>
        <a:xfrm>
          <a:off x="0" y="3758221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</a:p>
      </dsp:txBody>
      <dsp:txXfrm>
        <a:off x="58203" y="3816424"/>
        <a:ext cx="1474649" cy="1075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D57E-BD21-BD4F-AD59-FF51C76AFE55}">
      <dsp:nvSpPr>
        <dsp:cNvPr id="0" name=""/>
        <dsp:cNvSpPr/>
      </dsp:nvSpPr>
      <dsp:spPr>
        <a:xfrm>
          <a:off x="0" y="89600"/>
          <a:ext cx="5181600" cy="43200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Two specific authentication services are defined in  X.800:</a:t>
          </a:r>
        </a:p>
      </dsp:txBody>
      <dsp:txXfrm>
        <a:off x="0" y="89600"/>
        <a:ext cx="5181600" cy="432000"/>
      </dsp:txXfrm>
    </dsp:sp>
    <dsp:sp modelId="{0327DD84-63DC-3D4B-88CB-97969678C59D}">
      <dsp:nvSpPr>
        <dsp:cNvPr id="0" name=""/>
        <dsp:cNvSpPr/>
      </dsp:nvSpPr>
      <dsp:spPr>
        <a:xfrm>
          <a:off x="0" y="521600"/>
          <a:ext cx="5181600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Peer entity authentication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Data origin authentication</a:t>
          </a:r>
          <a:endParaRPr lang="en-US" sz="1500" kern="1200" dirty="0"/>
        </a:p>
      </dsp:txBody>
      <dsp:txXfrm>
        <a:off x="0" y="521600"/>
        <a:ext cx="5181600" cy="658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CE519-0303-A744-892D-6CF27E5E4D64}">
      <dsp:nvSpPr>
        <dsp:cNvPr id="0" name=""/>
        <dsp:cNvSpPr/>
      </dsp:nvSpPr>
      <dsp:spPr>
        <a:xfrm>
          <a:off x="0" y="0"/>
          <a:ext cx="4791074" cy="47910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D8600-0FC6-CF44-8D37-7ABEE0F4BC87}">
      <dsp:nvSpPr>
        <dsp:cNvPr id="0" name=""/>
        <dsp:cNvSpPr/>
      </dsp:nvSpPr>
      <dsp:spPr>
        <a:xfrm>
          <a:off x="2395537" y="0"/>
          <a:ext cx="5757862" cy="4791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apply to a stream of messages, a single message, or selected fields within a message</a:t>
          </a:r>
        </a:p>
      </dsp:txBody>
      <dsp:txXfrm>
        <a:off x="2395537" y="0"/>
        <a:ext cx="5757862" cy="1437325"/>
      </dsp:txXfrm>
    </dsp:sp>
    <dsp:sp modelId="{460B7F3E-CECD-1E45-A060-CEEBADF883A5}">
      <dsp:nvSpPr>
        <dsp:cNvPr id="0" name=""/>
        <dsp:cNvSpPr/>
      </dsp:nvSpPr>
      <dsp:spPr>
        <a:xfrm>
          <a:off x="838439" y="1437325"/>
          <a:ext cx="3114195" cy="31141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B0DB6-FA4E-CF4E-8B72-2D86613E2D39}">
      <dsp:nvSpPr>
        <dsp:cNvPr id="0" name=""/>
        <dsp:cNvSpPr/>
      </dsp:nvSpPr>
      <dsp:spPr>
        <a:xfrm>
          <a:off x="2395537" y="1437325"/>
          <a:ext cx="5757862" cy="3114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Connection-oriented integrity service, one that deals with a stream of messages, assures that messages are received as sent with no duplication, insertion, modification, reordering, or replays</a:t>
          </a:r>
        </a:p>
      </dsp:txBody>
      <dsp:txXfrm>
        <a:off x="2395537" y="1437325"/>
        <a:ext cx="5757862" cy="1437320"/>
      </dsp:txXfrm>
    </dsp:sp>
    <dsp:sp modelId="{D880669A-8623-EE4C-BDCE-31DE7DE25528}">
      <dsp:nvSpPr>
        <dsp:cNvPr id="0" name=""/>
        <dsp:cNvSpPr/>
      </dsp:nvSpPr>
      <dsp:spPr>
        <a:xfrm>
          <a:off x="1676876" y="2874646"/>
          <a:ext cx="1437321" cy="14373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C79A-A7DA-5D43-9C7B-903C427EC509}">
      <dsp:nvSpPr>
        <dsp:cNvPr id="0" name=""/>
        <dsp:cNvSpPr/>
      </dsp:nvSpPr>
      <dsp:spPr>
        <a:xfrm>
          <a:off x="2395537" y="2874646"/>
          <a:ext cx="5757862" cy="1437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connectionless integrity service, one that deals with individual messages without regard to any larger context, generally provides protection against message modification only</a:t>
          </a:r>
        </a:p>
      </dsp:txBody>
      <dsp:txXfrm>
        <a:off x="2395537" y="2874646"/>
        <a:ext cx="5757862" cy="1437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3E651-6549-064C-9D52-FD2B41F3DAA4}">
      <dsp:nvSpPr>
        <dsp:cNvPr id="0" name=""/>
        <dsp:cNvSpPr/>
      </dsp:nvSpPr>
      <dsp:spPr>
        <a:xfrm>
          <a:off x="0" y="-3"/>
          <a:ext cx="8686800" cy="5105406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bg1">
              <a:lumMod val="75000"/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EB7A7-A6D0-1B4F-A513-893F77D03598}">
      <dsp:nvSpPr>
        <dsp:cNvPr id="0" name=""/>
        <dsp:cNvSpPr/>
      </dsp:nvSpPr>
      <dsp:spPr>
        <a:xfrm>
          <a:off x="1524012" y="676675"/>
          <a:ext cx="2866644" cy="278767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 Security Mechanisms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Encipherment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signatures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controls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exchange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padding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Routing control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Notarization</a:t>
          </a:r>
        </a:p>
      </dsp:txBody>
      <dsp:txXfrm>
        <a:off x="1524012" y="676675"/>
        <a:ext cx="2866644" cy="2787670"/>
      </dsp:txXfrm>
    </dsp:sp>
    <dsp:sp modelId="{CE5350B2-C681-2649-9AD1-2BCD3ACBE439}">
      <dsp:nvSpPr>
        <dsp:cNvPr id="0" name=""/>
        <dsp:cNvSpPr/>
      </dsp:nvSpPr>
      <dsp:spPr>
        <a:xfrm>
          <a:off x="4499986" y="2260847"/>
          <a:ext cx="3387852" cy="170261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Pervasive Security Mechanisms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Trusted functionality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labels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 detection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audit trails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recovery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9986" y="2260847"/>
        <a:ext cx="3387852" cy="170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3DBF500C-6DFE-1744-90AE-2459E3453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6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057EF538-FAB5-E04E-9D94-DFF0DAB2324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141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This book focuses on two broad areas: cryptographic algorithms and protocols, which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a broad range of applications; and network and Internet security, which rely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heavily on cryptographic techniques.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1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 Passive attacks (Figure 1.1) are in the nature of eavesdropping on, or monitoring</a:t>
            </a:r>
          </a:p>
          <a:p>
            <a:pPr>
              <a:defRPr/>
            </a:pPr>
            <a:r>
              <a:rPr lang="en-US" dirty="0"/>
              <a:t>of, transmissions. The goal of the opponent is to obtain information that is being</a:t>
            </a:r>
          </a:p>
          <a:p>
            <a:pPr>
              <a:defRPr/>
            </a:pPr>
            <a:r>
              <a:rPr lang="en-US" dirty="0"/>
              <a:t>transmitted. Two types of passive attacks are the release of message contents and</a:t>
            </a:r>
          </a:p>
          <a:p>
            <a:pPr>
              <a:defRPr/>
            </a:pPr>
            <a:r>
              <a:rPr lang="en-US" dirty="0"/>
              <a:t>traffic analysis.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release of message contents  is easily understood. A telephone conversation,</a:t>
            </a:r>
          </a:p>
          <a:p>
            <a:pPr>
              <a:defRPr/>
            </a:pPr>
            <a:r>
              <a:rPr lang="en-US" dirty="0"/>
              <a:t>an electronic mail message, and a transferred file may contain sensitive or</a:t>
            </a:r>
          </a:p>
          <a:p>
            <a:pPr>
              <a:defRPr/>
            </a:pPr>
            <a:r>
              <a:rPr lang="en-US" dirty="0"/>
              <a:t>confidential information. We would like to prevent an opponent from learning the</a:t>
            </a:r>
          </a:p>
          <a:p>
            <a:pPr>
              <a:defRPr/>
            </a:pPr>
            <a:r>
              <a:rPr lang="en-US" dirty="0"/>
              <a:t>contents of these transmissions.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second type of passive attack, traffic analysis , is subtler. Suppose that we</a:t>
            </a:r>
          </a:p>
          <a:p>
            <a:pPr>
              <a:defRPr/>
            </a:pPr>
            <a:r>
              <a:rPr lang="en-US" dirty="0"/>
              <a:t>had a way of masking the contents of messages or other information traffic so that</a:t>
            </a:r>
          </a:p>
          <a:p>
            <a:pPr>
              <a:defRPr/>
            </a:pPr>
            <a:r>
              <a:rPr lang="en-US" dirty="0"/>
              <a:t>opponents, even if they captured the message, could not extract the information</a:t>
            </a:r>
          </a:p>
          <a:p>
            <a:pPr>
              <a:defRPr/>
            </a:pPr>
            <a:r>
              <a:rPr lang="en-US" dirty="0"/>
              <a:t>from the message. The common technique for masking contents is encryption. If we</a:t>
            </a:r>
          </a:p>
          <a:p>
            <a:pPr>
              <a:defRPr/>
            </a:pPr>
            <a:r>
              <a:rPr lang="en-US" dirty="0"/>
              <a:t>had encryption protection in place, an opponent might still be able to observe the</a:t>
            </a:r>
          </a:p>
          <a:p>
            <a:pPr>
              <a:defRPr/>
            </a:pPr>
            <a:r>
              <a:rPr lang="en-US" dirty="0"/>
              <a:t>pattern of these messages. The opponent could determine the location and identity</a:t>
            </a:r>
          </a:p>
          <a:p>
            <a:pPr>
              <a:defRPr/>
            </a:pPr>
            <a:r>
              <a:rPr lang="en-US" dirty="0"/>
              <a:t>of communicating hosts and could observe the frequency and length of messages</a:t>
            </a:r>
          </a:p>
          <a:p>
            <a:pPr>
              <a:defRPr/>
            </a:pPr>
            <a:r>
              <a:rPr lang="en-US" dirty="0"/>
              <a:t>being exchanged. This information might be useful in guessing the nature of the</a:t>
            </a:r>
          </a:p>
          <a:p>
            <a:pPr>
              <a:defRPr/>
            </a:pPr>
            <a:r>
              <a:rPr lang="en-US" dirty="0"/>
              <a:t>communication that was taking place.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Passive attacks are very difficult to detect, because they do not involve any</a:t>
            </a:r>
          </a:p>
          <a:p>
            <a:pPr>
              <a:defRPr/>
            </a:pPr>
            <a:r>
              <a:rPr lang="en-US" dirty="0"/>
              <a:t>alteration of the data. Typically, the message traffic is sent and received in an apparently</a:t>
            </a:r>
          </a:p>
          <a:p>
            <a:pPr>
              <a:defRPr/>
            </a:pPr>
            <a:r>
              <a:rPr lang="en-US" dirty="0"/>
              <a:t>normal fashion, and neither the sender nor receiver is aware that a third party</a:t>
            </a:r>
          </a:p>
          <a:p>
            <a:pPr>
              <a:defRPr/>
            </a:pPr>
            <a:r>
              <a:rPr lang="en-US" dirty="0"/>
              <a:t>has read the messages or observed the traffic pattern. However, it is feasible to prevent</a:t>
            </a:r>
          </a:p>
          <a:p>
            <a:pPr>
              <a:defRPr/>
            </a:pPr>
            <a:r>
              <a:rPr lang="en-US" dirty="0"/>
              <a:t>the success of these attacks, usually by means of encryption. Thus, the emphasis</a:t>
            </a:r>
          </a:p>
          <a:p>
            <a:pPr>
              <a:defRPr/>
            </a:pPr>
            <a:r>
              <a:rPr lang="en-US" dirty="0"/>
              <a:t>in dealing with passive attacks is on prevention rather than detection.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83CC4-D73D-3E4C-AB70-A7B1F609C4BF}" type="slidenum">
              <a:rPr lang="en-AU" smtClean="0">
                <a:latin typeface="Arial" pitchFamily="-1" charset="0"/>
              </a:rPr>
              <a:pPr/>
              <a:t>10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38990-C12F-384A-882E-43CA630AF8DC}" type="slidenum">
              <a:rPr lang="en-AU">
                <a:latin typeface="Arial" pitchFamily="-1" charset="0"/>
              </a:rPr>
              <a:pPr/>
              <a:t>11</a:t>
            </a:fld>
            <a:endParaRPr lang="en-AU">
              <a:latin typeface="Arial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Active attacks (Figure 1.1b) involve some modification of the data stream or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creation of a false stream and can be subdivided into four categories: masquerade,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replay, modification of messages, and denial of service.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masquerade  takes place when one entity pretends to be a different entity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(path 2 of Figure 1.1b is active). A masquerade attack usually includes one of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other forms of active attack. For example, authentication sequences can be captured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replayed after a valid authentication sequence has taken place, thus enabling an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authorized entity with few privileges to obtain extra privileges by impersonating an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entity that has those privileges.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Replay  involves the passive capture of a data unit and its subsequent retransmission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produce an unauthorized effect (paths 1, 2, and 3 active).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Modification of messages  simply means that some portion of a legitimate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message is altered, or that messages are delayed or reordered, to produce an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unauthorized effect (paths 1 and 2 active). For example, a message meaning “Allow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John Smith to read confidential file accounts ” is modified to mean “Allow Fred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Brown to read confidential file accounts. ”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denial of service  prevents or inhibits the normal use or management of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communications facilities (path 3 active). This attack may have a specific target; for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example, an entity may suppress all messages directed to a particular destination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(e.g., the security audit service). Another form of service denial is the disruption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an entire network, either by disabling the network or by overloading it with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messages so as to degrade performance.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Active attacks present the opposite characteristics of passive attacks. Whereas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passive attacks are difficult to detect, measures are available to prevent their success.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 the other hand, it is quite difficult to prevent active attacks absolutely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because of the wide variety of potential physical, software, and network vulnerabilities.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Instead, the goal is to detect active attacks and to recover from any disruption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delays caused by them. If the detection has a deterrent effect, it may also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contribute to prevention.</a:t>
            </a:r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X.800 divides these services into five categories.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E1D98-73F4-5145-9B7C-A83BB5848644}" type="slidenum">
              <a:rPr lang="en-AU" smtClean="0">
                <a:latin typeface="Arial" pitchFamily="-1" charset="0"/>
              </a:rPr>
              <a:pPr/>
              <a:t>12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3F1D-B589-A248-AC5A-025B71A77324}" type="slidenum">
              <a:rPr lang="en-AU">
                <a:latin typeface="Arial" pitchFamily="-1" charset="0"/>
              </a:rPr>
              <a:pPr/>
              <a:t>13</a:t>
            </a:fld>
            <a:endParaRPr lang="en-AU">
              <a:latin typeface="Arial" pitchFamily="-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authentication service is concerned with assuring that a communication is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authentic. In the case of a single message, such as a warning or alarm signal,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function of the authentication service is to assure the recipient that the message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is from the source that it claims to be from. In the case of an ongoing interaction,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such as the connection of a terminal to a host, two aspects are involved. First,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at the time of connection initiation, the service assures that the two entities are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authentic, that is, that each is the entity that it claims to be. Second, the service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must assure that the connection is not interfered with in such a way that a third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party can masquerade as one of the two legitimate parties for the purposes of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unauthorized transmission or reception.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Two specific authentication services are defined in X.800: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Peer entity authentication:  Provides for the corroboration of the identity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a peer entity in an association. Two entities are considered peers if they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implement to same protocol in different systems; for example two TCP modules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two communicating systems. Peer entity authentication is provided for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use at the establishment of, or at times during the data transfer phase of, a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connection. It attempts to provide confidence that an entity is not performing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either a masquerade or an unauthorized replay of a previous connection.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Data origin authentication:  Provides for the corroboration of the source of a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data unit. It does not provide protection against the duplication or modification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data units. This type of service supports applications like electronic mail,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where there are no prior interactions between the communicating entities.</a:t>
            </a:r>
            <a:endParaRPr lang="en-US">
              <a:solidFill>
                <a:srgbClr val="0000FF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In the context of network security, access control is the ability to limit and control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access to host systems and applications via communications links. To achieve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this, each entity trying to gain access must first be identified, or authenticated, so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that access rights can be tailored to the individual.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6BD38-4819-7042-847F-AF1C98E2C12E}" type="slidenum">
              <a:rPr lang="en-AU" smtClean="0">
                <a:latin typeface="Arial" pitchFamily="-1" charset="0"/>
              </a:rPr>
              <a:pPr/>
              <a:t>14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 Confidentiality is the protection of transmitted data from passive attacks. With</a:t>
            </a:r>
          </a:p>
          <a:p>
            <a:pPr>
              <a:defRPr/>
            </a:pPr>
            <a:r>
              <a:rPr lang="en-US" dirty="0"/>
              <a:t>respect to the content of a data transmission, several levels of protection can be</a:t>
            </a:r>
          </a:p>
          <a:p>
            <a:pPr>
              <a:defRPr/>
            </a:pPr>
            <a:r>
              <a:rPr lang="en-US" dirty="0"/>
              <a:t>identified. The broadest service protects all user data transmitted between two</a:t>
            </a:r>
          </a:p>
          <a:p>
            <a:pPr>
              <a:defRPr/>
            </a:pPr>
            <a:r>
              <a:rPr lang="en-US" dirty="0"/>
              <a:t>users over a period of time. For example, when a TCP connection is set up between</a:t>
            </a:r>
          </a:p>
          <a:p>
            <a:pPr>
              <a:defRPr/>
            </a:pPr>
            <a:r>
              <a:rPr lang="en-US" dirty="0"/>
              <a:t>two systems, this broad protection prevents the release of any user data transmitted</a:t>
            </a:r>
          </a:p>
          <a:p>
            <a:pPr>
              <a:defRPr/>
            </a:pPr>
            <a:r>
              <a:rPr lang="en-US" dirty="0"/>
              <a:t>over the TCP connection. Narrower forms of this service can also be defined,</a:t>
            </a:r>
          </a:p>
          <a:p>
            <a:pPr>
              <a:defRPr/>
            </a:pPr>
            <a:r>
              <a:rPr lang="en-US" dirty="0"/>
              <a:t>including the protection of a single message or even specific fields within a message.</a:t>
            </a:r>
          </a:p>
          <a:p>
            <a:pPr>
              <a:defRPr/>
            </a:pPr>
            <a:r>
              <a:rPr lang="en-US" dirty="0"/>
              <a:t>These refinements are less useful than the broad approach and may even be more</a:t>
            </a:r>
          </a:p>
          <a:p>
            <a:pPr>
              <a:defRPr/>
            </a:pPr>
            <a:r>
              <a:rPr lang="en-US" dirty="0"/>
              <a:t>complex and expensive to implement.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other aspect of confidentiality is the protection of traffic flow from analysis.</a:t>
            </a:r>
          </a:p>
          <a:p>
            <a:pPr>
              <a:defRPr/>
            </a:pPr>
            <a:r>
              <a:rPr lang="en-US" dirty="0"/>
              <a:t>This requires that an attacker not be able to observe the source and destination, frequency,</a:t>
            </a:r>
          </a:p>
          <a:p>
            <a:pPr>
              <a:defRPr/>
            </a:pPr>
            <a:r>
              <a:rPr lang="en-US" dirty="0"/>
              <a:t>length, or other characteristics of the traffic on a communications facility.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D6F4C-B4B5-7644-961A-A67DD654DBED}" type="slidenum">
              <a:rPr lang="en-AU" smtClean="0">
                <a:latin typeface="Arial" pitchFamily="-1" charset="0"/>
              </a:rPr>
              <a:pPr/>
              <a:t>15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 As with confidentiality, integrity can apply to a stream of messages, a single message,</a:t>
            </a:r>
          </a:p>
          <a:p>
            <a:pPr>
              <a:defRPr/>
            </a:pPr>
            <a:r>
              <a:rPr lang="en-US" dirty="0"/>
              <a:t>or selected fields within a message. Again, the most useful and straightforward</a:t>
            </a:r>
          </a:p>
          <a:p>
            <a:pPr>
              <a:defRPr/>
            </a:pPr>
            <a:r>
              <a:rPr lang="en-US" dirty="0"/>
              <a:t>approach is total stream protection.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connection-oriented integrity service, one that deals with a stream of messages,</a:t>
            </a:r>
          </a:p>
          <a:p>
            <a:pPr>
              <a:defRPr/>
            </a:pPr>
            <a:r>
              <a:rPr lang="en-US" dirty="0"/>
              <a:t>assures that messages are received as sent with no duplication, insertion,</a:t>
            </a:r>
          </a:p>
          <a:p>
            <a:pPr>
              <a:defRPr/>
            </a:pPr>
            <a:r>
              <a:rPr lang="en-US" dirty="0"/>
              <a:t>modification, reordering, or replays. The destruction of data is also covered under</a:t>
            </a:r>
          </a:p>
          <a:p>
            <a:pPr>
              <a:defRPr/>
            </a:pPr>
            <a:r>
              <a:rPr lang="en-US" dirty="0"/>
              <a:t>this service. Thus, the connection-oriented integrity service addresses both message</a:t>
            </a:r>
          </a:p>
          <a:p>
            <a:pPr>
              <a:defRPr/>
            </a:pPr>
            <a:r>
              <a:rPr lang="en-US" dirty="0"/>
              <a:t>stream modification and denial of service. On the other hand, a connectionless integrity</a:t>
            </a:r>
          </a:p>
          <a:p>
            <a:pPr>
              <a:defRPr/>
            </a:pPr>
            <a:r>
              <a:rPr lang="en-US" dirty="0"/>
              <a:t>service, one that deals with individual messages without regard to any larger</a:t>
            </a:r>
          </a:p>
          <a:p>
            <a:pPr>
              <a:defRPr/>
            </a:pPr>
            <a:r>
              <a:rPr lang="en-US" dirty="0"/>
              <a:t>context, generally provides protection against message modification only.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can make a distinction between service with and without recovery.</a:t>
            </a:r>
          </a:p>
          <a:p>
            <a:pPr>
              <a:defRPr/>
            </a:pPr>
            <a:r>
              <a:rPr lang="en-US" dirty="0"/>
              <a:t>Because the integrity service relates to active attacks, we are concerned with detection</a:t>
            </a:r>
          </a:p>
          <a:p>
            <a:pPr>
              <a:defRPr/>
            </a:pPr>
            <a:r>
              <a:rPr lang="en-US" dirty="0"/>
              <a:t>rather than prevention. If a violation of integrity is detected, then the service</a:t>
            </a:r>
          </a:p>
          <a:p>
            <a:pPr>
              <a:defRPr/>
            </a:pPr>
            <a:r>
              <a:rPr lang="en-US" dirty="0"/>
              <a:t>may simply report this violation, and some other portion of software or human</a:t>
            </a:r>
          </a:p>
          <a:p>
            <a:pPr>
              <a:defRPr/>
            </a:pPr>
            <a:r>
              <a:rPr lang="en-US" dirty="0"/>
              <a:t>intervention is required to recover from the violation. Alternatively, there are</a:t>
            </a:r>
          </a:p>
          <a:p>
            <a:pPr>
              <a:defRPr/>
            </a:pPr>
            <a:r>
              <a:rPr lang="en-US" dirty="0"/>
              <a:t>mechanisms available to recover from the loss of integrity of data, as we will review</a:t>
            </a:r>
          </a:p>
          <a:p>
            <a:pPr>
              <a:defRPr/>
            </a:pPr>
            <a:r>
              <a:rPr lang="en-US" dirty="0"/>
              <a:t>subsequently. The incorporation of automated recovery mechanisms is, in general,</a:t>
            </a:r>
          </a:p>
          <a:p>
            <a:pPr>
              <a:defRPr/>
            </a:pPr>
            <a:r>
              <a:rPr lang="en-US" dirty="0"/>
              <a:t>the more attractive alternative.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6E834-723F-AA41-954F-3AC841D8E517}" type="slidenum">
              <a:rPr lang="en-AU" smtClean="0">
                <a:latin typeface="Arial" pitchFamily="-1" charset="0"/>
              </a:rPr>
              <a:pPr/>
              <a:t>16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Nonrepudiation prevents either sender or receiver from denying a transmitted message.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Thus, when a message is sent, the receiver can prove that the alleged sender in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fact sent the message. Similarly, when a message is received, the sender can prove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that the alleged receiver in fact received the message.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060AD-E45F-6A4E-A812-942E6DA02CC7}" type="slidenum">
              <a:rPr lang="en-AU" smtClean="0">
                <a:latin typeface="Arial" pitchFamily="-1" charset="0"/>
              </a:rPr>
              <a:pPr/>
              <a:t>17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X.800 divides these services into five categories and fourteen specific services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(Table 1.2).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DE770-AB8F-A040-8A67-2EF0035AA0BA}" type="slidenum">
              <a:rPr lang="en-AU" smtClean="0">
                <a:latin typeface="Arial" pitchFamily="-1" charset="0"/>
              </a:rPr>
              <a:pPr/>
              <a:t>18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7D44B-0B27-E547-A605-CCB35D84F2D3}" type="slidenum">
              <a:rPr lang="en-AU">
                <a:latin typeface="Arial" pitchFamily="-1" charset="0"/>
              </a:rPr>
              <a:pPr/>
              <a:t>19</a:t>
            </a:fld>
            <a:endParaRPr lang="en-AU">
              <a:latin typeface="Arial" pitchFamily="-1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X.800 security mechanisms.</a:t>
            </a:r>
            <a:endParaRPr lang="en-AU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This definition introduces three key objectives that are at the heart of computer</a:t>
            </a:r>
          </a:p>
          <a:p>
            <a:pPr>
              <a:defRPr/>
            </a:pPr>
            <a:r>
              <a:rPr lang="en-US" dirty="0"/>
              <a:t>security: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Confidentiality:  This term covers two related concepts: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Data confidentiality:  Assures that private or confidential information is</a:t>
            </a:r>
          </a:p>
          <a:p>
            <a:pPr>
              <a:defRPr/>
            </a:pPr>
            <a:r>
              <a:rPr lang="en-US" dirty="0"/>
              <a:t>not made available or disclosed to unauthorized individuals.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Privacy: Assures that individuals control or influence what information</a:t>
            </a:r>
          </a:p>
          <a:p>
            <a:pPr>
              <a:defRPr/>
            </a:pPr>
            <a:r>
              <a:rPr lang="en-US" dirty="0"/>
              <a:t>related to them may be collected and stored and by whom and to whom</a:t>
            </a:r>
          </a:p>
          <a:p>
            <a:pPr>
              <a:defRPr/>
            </a:pPr>
            <a:r>
              <a:rPr lang="en-US" dirty="0"/>
              <a:t>that information may be disclosed.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•Integrity: This term covers two related concepts:</a:t>
            </a:r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Data integrity: Assures that information and programs are changed only in</a:t>
            </a:r>
          </a:p>
          <a:p>
            <a:pPr>
              <a:defRPr/>
            </a:pPr>
            <a:r>
              <a:rPr lang="en-US" dirty="0"/>
              <a:t>a specified and authorized manner.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System integrity: Assures that a system performs its intended function in</a:t>
            </a:r>
          </a:p>
          <a:p>
            <a:pPr>
              <a:defRPr/>
            </a:pPr>
            <a:r>
              <a:rPr lang="en-US" dirty="0"/>
              <a:t>an unimpaired manner, free from deliberate or inadvertent unauthorized</a:t>
            </a:r>
          </a:p>
          <a:p>
            <a:pPr>
              <a:defRPr/>
            </a:pPr>
            <a:r>
              <a:rPr lang="en-US" dirty="0"/>
              <a:t>manipulation of the system.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 Availability: Assures that systems work promptly and service is not denied to</a:t>
            </a:r>
          </a:p>
          <a:p>
            <a:pPr>
              <a:defRPr/>
            </a:pPr>
            <a:r>
              <a:rPr lang="en-US" dirty="0"/>
              <a:t>authorized users.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809F9-280C-484D-86B2-85B77F512DA4}" type="slidenum">
              <a:rPr lang="en-AU" smtClean="0">
                <a:latin typeface="Arial" pitchFamily="-1" charset="0"/>
              </a:rPr>
              <a:pPr/>
              <a:t>2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75787-43E7-BB4D-8EF0-D4AA9275B0C1}" type="slidenum">
              <a:rPr lang="en-AU">
                <a:latin typeface="Arial" pitchFamily="-1" charset="0"/>
              </a:rPr>
              <a:pPr/>
              <a:t>20</a:t>
            </a:fld>
            <a:endParaRPr lang="en-AU">
              <a:latin typeface="Arial" pitchFamily="-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Table 1.3 lists the security mechanisms defined in X.800. The mechanisms are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divided into those that are implemented in a specific protocol layer, such as TCP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an application-layer protocol, and those that are not specific to any particular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protocol layer or security service. These mechanisms will be covered in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appropriate places in the book. So we do not elaborate now, except to comment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 the definition of encipherment. X.800 distinguishes between reversible encipherment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mechanisms and irreversible encipherment mechanisms. A reversible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encipherment mechanism is simply an encryption algorithm that allows data to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be encrypted and subsequently decrypted. Irreversible encipherment mechanisms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include hash algorithms and message authentication codes, which are used in digital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signature and message authentication applications.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F3990-6FDE-6B4F-8BD1-A8E22DC5497A}" type="slidenum">
              <a:rPr lang="en-AU">
                <a:latin typeface="Arial" pitchFamily="-1" charset="0"/>
              </a:rPr>
              <a:pPr/>
              <a:t>21</a:t>
            </a:fld>
            <a:endParaRPr lang="en-AU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Chapter 1 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This definition introduces three key objectives that are at the heart of computer</a:t>
            </a:r>
          </a:p>
          <a:p>
            <a:pPr>
              <a:defRPr/>
            </a:pPr>
            <a:r>
              <a:rPr lang="en-US" dirty="0"/>
              <a:t>security: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Confidentiality:  This term covers two related concepts: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Data confidentiality:  Assures that private or confidential information is</a:t>
            </a:r>
          </a:p>
          <a:p>
            <a:pPr>
              <a:defRPr/>
            </a:pPr>
            <a:r>
              <a:rPr lang="en-US" dirty="0"/>
              <a:t>not made available or disclosed to unauthorized individuals.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Privacy: Assures that individuals control or influence what information</a:t>
            </a:r>
          </a:p>
          <a:p>
            <a:pPr>
              <a:defRPr/>
            </a:pPr>
            <a:r>
              <a:rPr lang="en-US" dirty="0"/>
              <a:t>related to them may be collected and stored and by whom and to whom</a:t>
            </a:r>
          </a:p>
          <a:p>
            <a:pPr>
              <a:defRPr/>
            </a:pPr>
            <a:r>
              <a:rPr lang="en-US" dirty="0"/>
              <a:t>that information may be disclosed.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•Integrity: This term covers two related concepts:</a:t>
            </a:r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Data integrity: Assures that information and programs are changed only in</a:t>
            </a:r>
          </a:p>
          <a:p>
            <a:pPr>
              <a:defRPr/>
            </a:pPr>
            <a:r>
              <a:rPr lang="en-US" dirty="0"/>
              <a:t>a specified and authorized manner.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System integrity: Assures that a system performs its intended function in</a:t>
            </a:r>
          </a:p>
          <a:p>
            <a:pPr>
              <a:defRPr/>
            </a:pPr>
            <a:r>
              <a:rPr lang="en-US" dirty="0"/>
              <a:t>an unimpaired manner, free from deliberate or inadvertent unauthorized</a:t>
            </a:r>
          </a:p>
          <a:p>
            <a:pPr>
              <a:defRPr/>
            </a:pPr>
            <a:r>
              <a:rPr lang="en-US" dirty="0"/>
              <a:t>manipulation of the system.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•  Availability: Assures that systems work promptly and service is not denied to</a:t>
            </a:r>
          </a:p>
          <a:p>
            <a:pPr>
              <a:defRPr/>
            </a:pPr>
            <a:r>
              <a:rPr lang="en-US" dirty="0"/>
              <a:t>authorized users.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809F9-280C-484D-86B2-85B77F512DA4}" type="slidenum">
              <a:rPr lang="en-AU" smtClean="0">
                <a:latin typeface="Arial" pitchFamily="-1" charset="0"/>
              </a:rPr>
              <a:pPr/>
              <a:t>3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These three concepts form what is often referred to as the CIA triad . The three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concepts embody the fundamental security objectives for both data and for information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computing services. For example, the NIST standard FIPS 199 (Standards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Security Categorization of Federal Information and Information Systems ) lists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confidentiality, integrity, and availability as the three security objectives for information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for information systems. FIPS 199 provides a useful characterization of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these three objectives in terms of requirements and the definition of a loss of security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each category: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Confidentiality:  Preserving authorized restrictions on information access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disclosure, including means for protecting personal privacy and proprietary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information. A loss of confidentiality is the unauthorized disclosure of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Integrity:  Guarding against improper information modification or destruction,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including ensuring information nonrepudiation and authenticity. A loss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integrity is the unauthorized modification or destruction of information.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Availability:  Ensuring timely and reliable access to and use of information.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loss of availability is the disruption of access to or use of information or an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 system.</a:t>
            </a:r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0F5E-450C-394C-9A63-B3125FAB6D5B}" type="slidenum">
              <a:rPr lang="en-AU" smtClean="0">
                <a:latin typeface="Arial" pitchFamily="-1" charset="0"/>
              </a:rPr>
              <a:pPr/>
              <a:t>4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24CC6-5127-3141-923C-71D471F57319}" type="slidenum">
              <a:rPr lang="en-AU">
                <a:latin typeface="Arial" pitchFamily="-1" charset="0"/>
              </a:rPr>
              <a:pPr/>
              <a:t>5</a:t>
            </a:fld>
            <a:endParaRPr lang="en-AU">
              <a:latin typeface="Arial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The NIST Computer Security Handbook  [NIST95] defines the term computer security</a:t>
            </a:r>
          </a:p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as follows:</a:t>
            </a:r>
          </a:p>
          <a:p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Computer Security:  The protection afforded to an automated information system</a:t>
            </a:r>
          </a:p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order to attain the applicable objectives of preserving the integrity, availability,</a:t>
            </a:r>
          </a:p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confidentiality of information system resources (includes hardware, software,</a:t>
            </a:r>
          </a:p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firmware, information/data, and telecommunications).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Computer and network security is both fascinating and complex. Some of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reasons follow: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1.  Security is not as simple as it might first appear to the novice. The requirements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seem to be straightforward; indeed, most of the major requirements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security services can be given self-explanatory, one-word labels: confidentiality,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authentication, nonrepudiation, or integrity. But the mechanisms used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to meet those requirements can be quite complex, and understanding them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may involve rather subtle reasoning.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2.  In developing a particular security mechanism or algorithm, one must always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consider potential attacks on those security features. In many cases, successful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attacks are designed by looking at the problem in a completely different way,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therefore exploiting an unexpected weakness in the mechanism.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3.  Because of point 2, the procedures used to provide particular services are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often counterintuitive. Typically, a security mechanism is complex, and it is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not obvious from the statement of a particular requirement that such elaborate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measures are needed. It is only when the various aspects of the threat are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considered that elaborate security mechanisms make sense.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4.  Having designed various security mechanisms, it is necessary to decide where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use them. This is true both in terms of physical placement (e.g., at what points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a network are certain security mechanisms needed) and in a logical sense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(e.g., at what layer or layers of an architecture such as TCP/IP [Transmission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Control Protocol/Internet Protocol] should mechanisms be placed).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5.  Security mechanisms typically involve more than a particular algorithm or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protocol. They also require that participants be in possession of some secret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 (e.g., an encryption key), which raises questions about the creation,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distribution, and protection of that secret information. There also may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be a reliance on communications protocols whose behavior may complicate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task of developing the security mechanism. For example, if the proper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functioning of the security mechanism requires setting time limits on the transit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time of a message from sender to receiver, then any protocol or network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that introduces variable, unpredictable delays may render such time limits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meaningless.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6.  Computer and network security is essentially a battle of wits between a perpetrator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who tries to find holes and the designer or administrator who tries to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close them. The great advantage that the attacker has is that he or she need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only find a single weakness, while the designer must find and eliminate all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weaknesses to achieve perfect security.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7.  There is a natural tendency on the part of users and system managers to perceive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little benefit from security investment until a security failure occurs.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8.  Security requires regular, even constant, monitoring, and this is difficult in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today’s short-term, overloaded environment.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9.  Security is still too often an afterthought to be incorporated into a system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after the design is complete rather than being an integral part of the design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process.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10.  Many users and even security administrators view strong security as an impediment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efficient and user-friendly operation of an information system or use of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information.</a:t>
            </a:r>
            <a:endParaRPr lang="en-US" sz="110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9470-FBC7-1048-AC44-0596CC964AFC}" type="slidenum">
              <a:rPr lang="en-AU" smtClean="0">
                <a:latin typeface="Arial" pitchFamily="-1" charset="0"/>
              </a:rPr>
              <a:pPr/>
              <a:t>6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5A7B9-F726-604D-8C93-775DA8F1DA02}" type="slidenum">
              <a:rPr lang="en-AU">
                <a:latin typeface="Arial" pitchFamily="-1" charset="0"/>
              </a:rPr>
              <a:pPr/>
              <a:t>7</a:t>
            </a:fld>
            <a:endParaRPr lang="en-AU">
              <a:latin typeface="Arial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assess effectively the security needs of an organization and to evaluate and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choose various security products and policies, the manager responsible for security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needs some systematic way of defining the requirements for security and characterizing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approaches to satisfying those requirements. This is difficult enough in a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centralized data processing environment; with the use of local and wide area networks,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problems are compounded.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ITU-T  Recommendation X.800, Security Architecture for OSI , defines such a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systematic approach.  The OSI security architecture is useful to managers as a way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organizing the task of providing security. Furthermore, because this architecture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was developed as an international standard, computer and communications vendors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developed security features for their products and services that relate to this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structured definition of services and mechanisms.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our purposes, the OSI security architecture provides a useful, if abstract,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many of the concepts that this book deals with. The OSI security architecture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focuses on security attacks, mechanisms, and services. These can be defined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briefly as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attack:  Any action that compromises the security of information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owned by an organization.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mechanism:  A process (or a device incorporating such a process) that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is designed to detect, prevent, or recover from a security attack.</a:t>
            </a:r>
          </a:p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service:  A processing or communication service that enhances the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of the data processing systems and the information transfers of an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organization. The services are intended to counter security attacks, and they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make use of one or more security mechanisms to provide the service.</a:t>
            </a:r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404D0-5512-DA46-AC9A-89250F476031}" type="slidenum">
              <a:rPr lang="en-AU">
                <a:latin typeface="Arial" pitchFamily="-1" charset="0"/>
              </a:rPr>
              <a:pPr/>
              <a:t>8</a:t>
            </a:fld>
            <a:endParaRPr lang="en-AU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Snooping and Traffic analysis are passive attacks, while the rest are active attacks</a:t>
            </a:r>
          </a:p>
          <a:p>
            <a:endParaRPr lang="en-US" dirty="0">
              <a:solidFill>
                <a:srgbClr val="000000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484F-2602-2542-B3D2-6D7AE2CF424B}" type="slidenum">
              <a:rPr lang="en-AU">
                <a:latin typeface="Arial" pitchFamily="-1" charset="0"/>
              </a:rPr>
              <a:pPr/>
              <a:t>9</a:t>
            </a:fld>
            <a:endParaRPr lang="en-AU">
              <a:latin typeface="Arial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 useful means of classifying security attacks, used both in X.800 and RFC 4949, is in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terms of passive attacks  and active attacks  (Figure 1.1). A passive attack attempts to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learn or make use of information from the system but does not affect system resources.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 active attack attempts to alter system resources or affect their operation.</a:t>
            </a:r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18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35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59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5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50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9EF890-8711-409B-9866-5CD47ADD6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ABBED8-B2EE-4069-861B-B81FD909F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4C6C-B126-C243-AF3A-473490ECF0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3F7320-DC06-4D84-9AB3-B2F039B4E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E9EE-BC9F-CF4B-8C67-03F1AE282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4BA88CA-5519-4B1A-92CF-9A28E358E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7B03-88FE-5943-BA04-D063075F77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6D21D62-77E1-42A1-9E43-933C42E77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EE8C-42B6-834F-987D-E6D173EC01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8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361E2-348E-481E-B5A7-D91EAC821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68060D-798E-4B73-A925-C8EF159A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D2D5B02-4D85-9F4F-AC9E-87D022241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096000" cy="776287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Introduction to Data Security</a:t>
            </a:r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8712" cy="936104"/>
          </a:xfrm>
        </p:spPr>
        <p:txBody>
          <a:bodyPr/>
          <a:lstStyle/>
          <a:p>
            <a:pPr algn="l" eaLnBrk="1" hangingPunct="1"/>
            <a:r>
              <a:rPr lang="en-US" sz="1800" dirty="0"/>
              <a:t>This lecture is based on:</a:t>
            </a:r>
          </a:p>
          <a:p>
            <a:pPr algn="l"/>
            <a:r>
              <a:rPr lang="en-US" sz="1800" dirty="0"/>
              <a:t>Stallings, Cryptography and Network Security: Chapter 1</a:t>
            </a:r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7704" y="3861048"/>
            <a:ext cx="66247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Cryptography</a:t>
            </a:r>
            <a:endParaRPr lang="en-US" altLang="en-US" sz="1800" dirty="0"/>
          </a:p>
          <a:p>
            <a:endParaRPr lang="en-US" sz="1400" kern="0" dirty="0"/>
          </a:p>
          <a:p>
            <a:r>
              <a:rPr lang="en-US" sz="1400" kern="0" dirty="0"/>
              <a:t>Prepared by: </a:t>
            </a:r>
          </a:p>
          <a:p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213CE22-262A-465F-AA18-7664A0FA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Fahd University of Petroleum &amp; Minerals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Computer Sciences &amp; Engineering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7"/>
          <p:cNvSpPr>
            <a:spLocks noGrp="1"/>
          </p:cNvSpPr>
          <p:nvPr>
            <p:ph type="title"/>
          </p:nvPr>
        </p:nvSpPr>
        <p:spPr>
          <a:xfrm>
            <a:off x="1403648" y="332656"/>
            <a:ext cx="3613150" cy="492224"/>
          </a:xfrm>
        </p:spPr>
        <p:txBody>
          <a:bodyPr/>
          <a:lstStyle/>
          <a:p>
            <a:pPr eaLnBrk="1" hangingPunct="1"/>
            <a:r>
              <a:rPr lang="en-US"/>
              <a:t>Passive Attacks</a:t>
            </a:r>
          </a:p>
        </p:txBody>
      </p:sp>
      <p:sp>
        <p:nvSpPr>
          <p:cNvPr id="46083" name="Content Placeholder 8"/>
          <p:cNvSpPr>
            <a:spLocks noGrp="1"/>
          </p:cNvSpPr>
          <p:nvPr>
            <p:ph idx="1"/>
          </p:nvPr>
        </p:nvSpPr>
        <p:spPr>
          <a:xfrm>
            <a:off x="3910409" y="1428056"/>
            <a:ext cx="3325887" cy="3744416"/>
          </a:xfrm>
        </p:spPr>
        <p:txBody>
          <a:bodyPr/>
          <a:lstStyle/>
          <a:p>
            <a:pPr eaLnBrk="1" hangingPunct="1"/>
            <a:r>
              <a:rPr lang="en-US" sz="2400" dirty="0"/>
              <a:t>Two types of passive attacks are:</a:t>
            </a:r>
          </a:p>
          <a:p>
            <a:pPr lvl="1" eaLnBrk="1" hangingPunct="1"/>
            <a:r>
              <a:rPr lang="en-US" sz="2000" dirty="0"/>
              <a:t>The release of message contents</a:t>
            </a:r>
          </a:p>
          <a:p>
            <a:pPr lvl="1" eaLnBrk="1" hangingPunct="1"/>
            <a:r>
              <a:rPr lang="en-US" sz="2000" dirty="0"/>
              <a:t>Traffic analysis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95536" y="1577380"/>
            <a:ext cx="3613150" cy="3733800"/>
          </a:xfrm>
        </p:spPr>
        <p:txBody>
          <a:bodyPr/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200" dirty="0"/>
              <a:t> Are in the nature of eavesdropping on, or monitoring of, transmissions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200" dirty="0"/>
              <a:t> Goal of the opponent is to obtain information that is being transmitted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608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1052736"/>
            <a:ext cx="1541529" cy="23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Active Attacks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565525" cy="4778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700" dirty="0"/>
              <a:t>Involve some modification of the data stream or the creation of a false stream</a:t>
            </a:r>
          </a:p>
          <a:p>
            <a:pPr eaLnBrk="1" hangingPunct="1">
              <a:defRPr/>
            </a:pPr>
            <a:r>
              <a:rPr lang="en-US" sz="1700" dirty="0"/>
              <a:t>Difficult to prevent because of the wide variety of potential physical, software, and network vulnerabilities</a:t>
            </a:r>
          </a:p>
          <a:p>
            <a:pPr eaLnBrk="1" hangingPunct="1">
              <a:defRPr/>
            </a:pPr>
            <a:r>
              <a:rPr lang="en-US" sz="1700" dirty="0"/>
              <a:t>Goal is to detect attacks and to recover from any disruption or delays caused by them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1502480"/>
              </p:ext>
            </p:extLst>
          </p:nvPr>
        </p:nvGraphicFramePr>
        <p:xfrm>
          <a:off x="4283968" y="1412776"/>
          <a:ext cx="4419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640" y="4725144"/>
            <a:ext cx="1371600" cy="15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143750" cy="3168352"/>
          </a:xfrm>
        </p:spPr>
        <p:txBody>
          <a:bodyPr/>
          <a:lstStyle/>
          <a:p>
            <a:r>
              <a:rPr lang="en-US" dirty="0"/>
              <a:t>Data confidentiality</a:t>
            </a:r>
          </a:p>
          <a:p>
            <a:r>
              <a:rPr lang="en-US" dirty="0"/>
              <a:t>Data integrity</a:t>
            </a:r>
          </a:p>
          <a:p>
            <a:pPr eaLnBrk="1" hangingPunct="1"/>
            <a:r>
              <a:rPr lang="en-US" dirty="0"/>
              <a:t>Authentication</a:t>
            </a:r>
          </a:p>
          <a:p>
            <a:r>
              <a:rPr lang="en-US" dirty="0"/>
              <a:t>Nonrepudiation </a:t>
            </a:r>
          </a:p>
          <a:p>
            <a:pPr eaLnBrk="1" hangingPunct="1"/>
            <a:r>
              <a:rPr lang="en-US" dirty="0"/>
              <a:t>Access control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Security Service Categories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44824"/>
            <a:ext cx="2122556" cy="2362200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7024"/>
            <a:ext cx="8520112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62125"/>
            <a:ext cx="7924800" cy="3495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Concerned with assuring that a communication is authentic</a:t>
            </a:r>
          </a:p>
          <a:p>
            <a:pPr lvl="1" eaLnBrk="1" hangingPunct="1">
              <a:defRPr/>
            </a:pPr>
            <a:r>
              <a:rPr lang="en-US" dirty="0"/>
              <a:t>In the case of a single message, assures the recipient that the message is from the source that it claims to be from</a:t>
            </a:r>
          </a:p>
          <a:p>
            <a:pPr lvl="1" eaLnBrk="1" hangingPunct="1">
              <a:defRPr/>
            </a:pPr>
            <a:r>
              <a:rPr lang="en-US" dirty="0"/>
              <a:t>In the case of ongoing interaction, assures the two entities are authentic and that the connection is not interfered with in such a way that a third party can masquerade as one of the two legitimate parties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52401"/>
            <a:ext cx="7211144" cy="612304"/>
          </a:xfrm>
        </p:spPr>
        <p:txBody>
          <a:bodyPr/>
          <a:lstStyle/>
          <a:p>
            <a:pPr eaLnBrk="1" hangingPunct="1"/>
            <a:r>
              <a:rPr lang="en-US" dirty="0"/>
              <a:t>Authentication</a:t>
            </a:r>
            <a:endParaRPr lang="en-A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5257800"/>
          <a:ext cx="51816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70788" cy="4289425"/>
          </a:xfrm>
        </p:spPr>
        <p:txBody>
          <a:bodyPr/>
          <a:lstStyle/>
          <a:p>
            <a:pPr eaLnBrk="1" hangingPunct="1"/>
            <a:r>
              <a:rPr lang="en-US" dirty="0"/>
              <a:t>The ability to limit and control the access to host systems and applications via communications links</a:t>
            </a:r>
          </a:p>
          <a:p>
            <a:pPr eaLnBrk="1" hangingPunct="1"/>
            <a:r>
              <a:rPr lang="en-US" dirty="0"/>
              <a:t>To achieve this, each entity trying to gain access must first be indentified, or authenticated, so that access rights can be tailored to the individual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Access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28" y="4509120"/>
            <a:ext cx="1778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2125"/>
            <a:ext cx="8153400" cy="479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protection of transmitted data from passive attacks</a:t>
            </a:r>
          </a:p>
          <a:p>
            <a:pPr lvl="1" eaLnBrk="1" hangingPunct="1">
              <a:defRPr/>
            </a:pPr>
            <a:r>
              <a:rPr lang="en-US" dirty="0"/>
              <a:t>Broadest service protects all user data transmitted between two users over a period of time</a:t>
            </a:r>
          </a:p>
          <a:p>
            <a:pPr lvl="1" eaLnBrk="1" hangingPunct="1">
              <a:defRPr/>
            </a:pPr>
            <a:r>
              <a:rPr lang="en-US" dirty="0"/>
              <a:t>Narrower forms of service includes the protection of a single message or even specific fields within a message</a:t>
            </a:r>
          </a:p>
          <a:p>
            <a:pPr eaLnBrk="1" hangingPunct="1">
              <a:defRPr/>
            </a:pPr>
            <a:r>
              <a:rPr lang="en-US" dirty="0"/>
              <a:t>The protection of traffic flow from analysis</a:t>
            </a:r>
          </a:p>
          <a:p>
            <a:pPr lvl="1" eaLnBrk="1" hangingPunct="1">
              <a:defRPr/>
            </a:pPr>
            <a:r>
              <a:rPr lang="en-US" dirty="0"/>
              <a:t>This requires that an attacker not be able to observe the source and destination, frequency, length, or other characteristics of the traffic on a communications facility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Confidentiality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762125"/>
          <a:ext cx="81534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Integrity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Prevents either sender or receiver from denying a transmitted message</a:t>
            </a:r>
          </a:p>
          <a:p>
            <a:pPr eaLnBrk="1" hangingPunct="1"/>
            <a:r>
              <a:rPr lang="en-US"/>
              <a:t>When a message is sent, the receiver can prove that the alleged sender in fact sent the message</a:t>
            </a:r>
          </a:p>
          <a:p>
            <a:pPr eaLnBrk="1" hangingPunct="1"/>
            <a:r>
              <a:rPr lang="en-US"/>
              <a:t>When a message is received, the sender can prove that the alleged receiver in fact received the message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Nonrepudiation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/>
          </p:cNvPicPr>
          <p:nvPr/>
        </p:nvPicPr>
        <p:blipFill>
          <a:blip r:embed="rId3"/>
          <a:srcRect b="1259"/>
          <a:stretch>
            <a:fillRect/>
          </a:stretch>
        </p:blipFill>
        <p:spPr bwMode="auto">
          <a:xfrm>
            <a:off x="0" y="0"/>
            <a:ext cx="581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67400" y="990600"/>
            <a:ext cx="31242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Table 1.2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 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Security Services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(X.800) </a:t>
            </a: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(This table is found on page 18 in textbook)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5855568" cy="720179"/>
          </a:xfrm>
        </p:spPr>
        <p:txBody>
          <a:bodyPr/>
          <a:lstStyle/>
          <a:p>
            <a:pPr eaLnBrk="1" hangingPunct="1"/>
            <a:r>
              <a:rPr lang="en-US" dirty="0"/>
              <a:t>Security Mechanisms (X.800)</a:t>
            </a:r>
            <a:endParaRPr lang="en-AU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2317435"/>
              </p:ext>
            </p:extLst>
          </p:nvPr>
        </p:nvGraphicFramePr>
        <p:xfrm>
          <a:off x="0" y="1600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70360"/>
              </p:ext>
            </p:extLst>
          </p:nvPr>
        </p:nvGraphicFramePr>
        <p:xfrm>
          <a:off x="107504" y="126876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59632" y="39689"/>
            <a:ext cx="7884368" cy="869032"/>
          </a:xfrm>
        </p:spPr>
        <p:txBody>
          <a:bodyPr/>
          <a:lstStyle/>
          <a:p>
            <a:pPr eaLnBrk="1" hangingPunct="1"/>
            <a:r>
              <a:rPr lang="en-US" dirty="0"/>
              <a:t>Course 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/>
          </p:cNvPicPr>
          <p:nvPr/>
        </p:nvPicPr>
        <p:blipFill>
          <a:blip r:embed="rId3"/>
          <a:srcRect t="-1222" b="1222"/>
          <a:stretch>
            <a:fillRect/>
          </a:stretch>
        </p:blipFill>
        <p:spPr bwMode="auto">
          <a:xfrm>
            <a:off x="107504" y="1910"/>
            <a:ext cx="568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990600"/>
            <a:ext cx="31242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Table 1.3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 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Security Mechanisms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(X.800) </a:t>
            </a: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(This table is found on pages 20-21 in textbook)</a:t>
            </a:r>
          </a:p>
        </p:txBody>
      </p:sp>
    </p:spTree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  <a:endParaRPr lang="en-AU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3970784" cy="4778375"/>
          </a:xfrm>
        </p:spPr>
        <p:txBody>
          <a:bodyPr/>
          <a:lstStyle/>
          <a:p>
            <a:pPr eaLnBrk="1" hangingPunct="1"/>
            <a:r>
              <a:rPr lang="en-US" dirty="0"/>
              <a:t>Computer security concepts</a:t>
            </a:r>
          </a:p>
          <a:p>
            <a:pPr lvl="1" eaLnBrk="1" hangingPunct="1"/>
            <a:r>
              <a:rPr lang="en-US" dirty="0"/>
              <a:t>Definition</a:t>
            </a:r>
          </a:p>
          <a:p>
            <a:pPr lvl="1" eaLnBrk="1" hangingPunct="1"/>
            <a:r>
              <a:rPr lang="en-US" dirty="0"/>
              <a:t>Examples</a:t>
            </a:r>
          </a:p>
          <a:p>
            <a:pPr lvl="1" eaLnBrk="1" hangingPunct="1"/>
            <a:r>
              <a:rPr lang="en-US" dirty="0"/>
              <a:t>Challenges </a:t>
            </a:r>
          </a:p>
          <a:p>
            <a:pPr eaLnBrk="1" hangingPunct="1"/>
            <a:r>
              <a:rPr lang="en-US" dirty="0"/>
              <a:t>Security architecture</a:t>
            </a:r>
          </a:p>
          <a:p>
            <a:pPr eaLnBrk="1" hangingPunct="1"/>
            <a:r>
              <a:rPr lang="en-US" dirty="0"/>
              <a:t>Security attacks</a:t>
            </a:r>
          </a:p>
          <a:p>
            <a:pPr lvl="1" eaLnBrk="1" hangingPunct="1"/>
            <a:r>
              <a:rPr lang="en-US" dirty="0"/>
              <a:t>Passive attacks</a:t>
            </a:r>
          </a:p>
          <a:p>
            <a:pPr lvl="1" eaLnBrk="1" hangingPunct="1"/>
            <a:r>
              <a:rPr lang="en-US" dirty="0"/>
              <a:t>Active attacks</a:t>
            </a:r>
            <a:endParaRPr lang="en-AU" dirty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565525" cy="4702175"/>
          </a:xfrm>
        </p:spPr>
        <p:txBody>
          <a:bodyPr/>
          <a:lstStyle/>
          <a:p>
            <a:pPr eaLnBrk="1" hangingPunct="1"/>
            <a:r>
              <a:rPr lang="en-US" dirty="0"/>
              <a:t>Security services</a:t>
            </a:r>
          </a:p>
          <a:p>
            <a:pPr lvl="1" eaLnBrk="1" hangingPunct="1"/>
            <a:r>
              <a:rPr lang="en-US" dirty="0"/>
              <a:t>Authentication</a:t>
            </a:r>
          </a:p>
          <a:p>
            <a:pPr lvl="1" eaLnBrk="1" hangingPunct="1"/>
            <a:r>
              <a:rPr lang="en-US" dirty="0"/>
              <a:t>Access control</a:t>
            </a:r>
          </a:p>
          <a:p>
            <a:pPr lvl="1" eaLnBrk="1" hangingPunct="1"/>
            <a:r>
              <a:rPr lang="en-US" dirty="0"/>
              <a:t>Data confidentiality</a:t>
            </a:r>
          </a:p>
          <a:p>
            <a:pPr lvl="1" eaLnBrk="1" hangingPunct="1"/>
            <a:r>
              <a:rPr lang="en-US" dirty="0"/>
              <a:t>Data integrity</a:t>
            </a:r>
          </a:p>
          <a:p>
            <a:pPr lvl="1" eaLnBrk="1" hangingPunct="1"/>
            <a:r>
              <a:rPr lang="en-US" dirty="0"/>
              <a:t>Nonrepudiation</a:t>
            </a:r>
          </a:p>
          <a:p>
            <a:pPr lvl="1" eaLnBrk="1" hangingPunct="1"/>
            <a:r>
              <a:rPr lang="en-US" dirty="0"/>
              <a:t>Availability service</a:t>
            </a:r>
          </a:p>
          <a:p>
            <a:pPr eaLnBrk="1" hangingPunct="1"/>
            <a:r>
              <a:rPr lang="en-US" dirty="0"/>
              <a:t>Security mechanisms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792949"/>
              </p:ext>
            </p:extLst>
          </p:nvPr>
        </p:nvGraphicFramePr>
        <p:xfrm>
          <a:off x="107504" y="126876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59632" y="39689"/>
            <a:ext cx="7884368" cy="869032"/>
          </a:xfrm>
        </p:spPr>
        <p:txBody>
          <a:bodyPr/>
          <a:lstStyle/>
          <a:p>
            <a:pPr eaLnBrk="1" hangingPunct="1"/>
            <a:r>
              <a:rPr lang="en-US" dirty="0"/>
              <a:t>Computer Security Goals</a:t>
            </a:r>
          </a:p>
        </p:txBody>
      </p:sp>
    </p:spTree>
    <p:extLst>
      <p:ext uri="{BB962C8B-B14F-4D97-AF65-F5344CB8AC3E}">
        <p14:creationId xmlns:p14="http://schemas.microsoft.com/office/powerpoint/2010/main" val="8775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CIA Triad</a:t>
            </a:r>
          </a:p>
        </p:txBody>
      </p:sp>
      <p:pic>
        <p:nvPicPr>
          <p:cNvPr id="31747" name="Picture 11" descr="f1.pdf"/>
          <p:cNvPicPr>
            <a:picLocks noChangeAspect="1"/>
          </p:cNvPicPr>
          <p:nvPr/>
        </p:nvPicPr>
        <p:blipFill>
          <a:blip r:embed="rId3"/>
          <a:srcRect t="13635" b="24545"/>
          <a:stretch>
            <a:fillRect/>
          </a:stretch>
        </p:blipFill>
        <p:spPr bwMode="auto">
          <a:xfrm>
            <a:off x="1143000" y="1124744"/>
            <a:ext cx="682307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endParaRPr lang="en-US" dirty="0"/>
          </a:p>
          <a:p>
            <a:pPr eaLnBrk="1" hangingPunct="1"/>
            <a:r>
              <a:rPr lang="en-US" dirty="0"/>
              <a:t> The NIST </a:t>
            </a:r>
            <a:r>
              <a:rPr lang="en-US" i="1" dirty="0"/>
              <a:t>Computer Security Handbook</a:t>
            </a:r>
            <a:r>
              <a:rPr lang="en-US" dirty="0"/>
              <a:t> defines the      term computer security as:</a:t>
            </a:r>
          </a:p>
          <a:p>
            <a:pPr eaLnBrk="1" hangingPunct="1">
              <a:buFont typeface="Candara" pitchFamily="-1" charset="0"/>
              <a:buNone/>
            </a:pPr>
            <a:r>
              <a:rPr lang="en-US" dirty="0"/>
              <a:t>		“</a:t>
            </a:r>
            <a:r>
              <a:rPr lang="en-US" i="1" dirty="0"/>
              <a:t>the protection afforded to an automated information system in order to attain the applicable objectives of preserving the integrity, availability and confidentiality of information system resources” </a:t>
            </a:r>
          </a:p>
          <a:p>
            <a:pPr eaLnBrk="1" hangingPunct="1">
              <a:buFont typeface="Candara" pitchFamily="-1" charset="0"/>
              <a:buNone/>
            </a:pPr>
            <a:r>
              <a:rPr lang="en-US" dirty="0"/>
              <a:t>(includes hardware, software, firmware, information/data, and telecommunications)</a:t>
            </a:r>
            <a:endParaRPr lang="en-AU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Computer Security</a:t>
            </a:r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331640" y="39689"/>
            <a:ext cx="7812360" cy="797024"/>
          </a:xfrm>
        </p:spPr>
        <p:txBody>
          <a:bodyPr/>
          <a:lstStyle/>
          <a:p>
            <a:pPr eaLnBrk="1" hangingPunct="1"/>
            <a:r>
              <a:rPr lang="en-US" sz="3600" dirty="0"/>
              <a:t>Computer Security 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163" y="1774825"/>
            <a:ext cx="3565525" cy="49307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/>
              <a:t>Security is not simple</a:t>
            </a:r>
          </a:p>
          <a:p>
            <a:pPr eaLnBrk="1" hangingPunct="1">
              <a:defRPr/>
            </a:pPr>
            <a:r>
              <a:rPr lang="en-US" dirty="0"/>
              <a:t>Potential attacks on the security features need to be considered</a:t>
            </a:r>
          </a:p>
          <a:p>
            <a:pPr eaLnBrk="1" hangingPunct="1">
              <a:defRPr/>
            </a:pPr>
            <a:r>
              <a:rPr lang="en-US" dirty="0"/>
              <a:t>Procedures used to provide particular services are often counter-intuitive</a:t>
            </a:r>
          </a:p>
          <a:p>
            <a:pPr eaLnBrk="1" hangingPunct="1">
              <a:defRPr/>
            </a:pPr>
            <a:r>
              <a:rPr lang="en-US" dirty="0"/>
              <a:t>It is necessary to decide where to use the various security mechanisms</a:t>
            </a:r>
          </a:p>
          <a:p>
            <a:pPr eaLnBrk="1" hangingPunct="1">
              <a:defRPr/>
            </a:pPr>
            <a:r>
              <a:rPr lang="en-US" dirty="0"/>
              <a:t>Requires constant monitoring</a:t>
            </a:r>
          </a:p>
          <a:p>
            <a:pPr eaLnBrk="1" hangingPunct="1">
              <a:defRPr/>
            </a:pPr>
            <a:r>
              <a:rPr lang="en-US" dirty="0"/>
              <a:t>Is too often an afterthought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565525" cy="47783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/>
              <a:t>Security mechanisms typically involve more than a particular algorithm or protocol</a:t>
            </a:r>
          </a:p>
          <a:p>
            <a:pPr eaLnBrk="1" hangingPunct="1">
              <a:defRPr/>
            </a:pPr>
            <a:r>
              <a:rPr lang="en-US" dirty="0"/>
              <a:t>Security is essentially a battle of wits between a perpetrator and the designer</a:t>
            </a:r>
          </a:p>
          <a:p>
            <a:pPr eaLnBrk="1" hangingPunct="1">
              <a:defRPr/>
            </a:pPr>
            <a:r>
              <a:rPr lang="en-US" dirty="0"/>
              <a:t>Little benefit from security investment is perceived until a security failure occurs</a:t>
            </a:r>
          </a:p>
          <a:p>
            <a:pPr eaLnBrk="1" hangingPunct="1">
              <a:defRPr/>
            </a:pPr>
            <a:r>
              <a:rPr lang="en-US" dirty="0"/>
              <a:t>Strong security is often viewed as an impediment to efficient and user-friendly operation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810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867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Security attack</a:t>
            </a:r>
          </a:p>
          <a:p>
            <a:pPr lvl="1" eaLnBrk="1" hangingPunct="1">
              <a:defRPr/>
            </a:pPr>
            <a:r>
              <a:rPr lang="en-US" dirty="0"/>
              <a:t>Any action that compromises the security of information owned by an organization</a:t>
            </a:r>
          </a:p>
          <a:p>
            <a:pPr eaLnBrk="1" hangingPunct="1">
              <a:defRPr/>
            </a:pPr>
            <a:r>
              <a:rPr lang="en-US" dirty="0"/>
              <a:t>Security mechanism</a:t>
            </a:r>
          </a:p>
          <a:p>
            <a:pPr lvl="1" eaLnBrk="1" hangingPunct="1">
              <a:defRPr/>
            </a:pPr>
            <a:r>
              <a:rPr lang="en-US" dirty="0"/>
              <a:t>A process (or a device incorporating such a process) that is designed to detect, prevent, or recover from a security attack</a:t>
            </a:r>
          </a:p>
          <a:p>
            <a:pPr eaLnBrk="1" hangingPunct="1">
              <a:defRPr/>
            </a:pPr>
            <a:r>
              <a:rPr lang="en-US" dirty="0"/>
              <a:t>Security service</a:t>
            </a:r>
          </a:p>
          <a:p>
            <a:pPr lvl="1" eaLnBrk="1" hangingPunct="1">
              <a:defRPr/>
            </a:pPr>
            <a:r>
              <a:rPr lang="en-US" dirty="0"/>
              <a:t>A processing or communication service that enhances the security of the data processing systems and the information transfers of an organization</a:t>
            </a:r>
          </a:p>
          <a:p>
            <a:pPr lvl="1" eaLnBrk="1" hangingPunct="1">
              <a:defRPr/>
            </a:pPr>
            <a:r>
              <a:rPr lang="en-US" dirty="0"/>
              <a:t>Intended to counter security attacks, and they make use of one or more security mechanisms to provide the service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Security Architecture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Security Attacks</a:t>
            </a:r>
            <a:endParaRPr lang="en-A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916832"/>
            <a:ext cx="669131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196752"/>
            <a:ext cx="7659688" cy="5040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itchFamily="18" charset="0"/>
              </a:rPr>
              <a:t>Taxonomy of attacks with relation to security goals (CIA)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/>
          <a:srcRect l="4706" r="9412" b="4546"/>
          <a:stretch>
            <a:fillRect/>
          </a:stretch>
        </p:blipFill>
        <p:spPr bwMode="auto">
          <a:xfrm>
            <a:off x="4427984" y="332656"/>
            <a:ext cx="433579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0"/>
          <p:cNvSpPr>
            <a:spLocks noGrp="1"/>
          </p:cNvSpPr>
          <p:nvPr>
            <p:ph type="title"/>
          </p:nvPr>
        </p:nvSpPr>
        <p:spPr>
          <a:xfrm>
            <a:off x="1475656" y="188640"/>
            <a:ext cx="3613150" cy="690463"/>
          </a:xfrm>
        </p:spPr>
        <p:txBody>
          <a:bodyPr/>
          <a:lstStyle/>
          <a:p>
            <a:pPr eaLnBrk="1" hangingPunct="1"/>
            <a:r>
              <a:rPr lang="en-US" dirty="0"/>
              <a:t>Security Attacks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613150" cy="3816424"/>
          </a:xfrm>
        </p:spPr>
        <p:txBody>
          <a:bodyPr/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defRPr/>
            </a:pPr>
            <a:r>
              <a:rPr lang="en-US" sz="2000" dirty="0"/>
              <a:t>Type of security attacks:</a:t>
            </a:r>
            <a:endParaRPr lang="en-US" sz="2000" i="1" dirty="0"/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b="1" dirty="0"/>
              <a:t>P</a:t>
            </a:r>
            <a:r>
              <a:rPr lang="en-US" sz="2000" b="1" i="1" dirty="0"/>
              <a:t>assive attack</a:t>
            </a:r>
            <a:r>
              <a:rPr lang="en-US" sz="2000" i="1" dirty="0"/>
              <a:t> </a:t>
            </a:r>
            <a:r>
              <a:rPr lang="en-US" sz="2000" dirty="0"/>
              <a:t>attempts to learn or make use of information from the system but does not affect system resources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b="1" dirty="0"/>
              <a:t>A</a:t>
            </a:r>
            <a:r>
              <a:rPr lang="en-US" sz="2000" b="1" i="1" dirty="0"/>
              <a:t>ctive attack </a:t>
            </a:r>
            <a:r>
              <a:rPr lang="en-US" sz="2000" dirty="0"/>
              <a:t>attempts to alter system resources or affect their operation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6" ma:contentTypeDescription="Create a new document." ma:contentTypeScope="" ma:versionID="5f57a964a969fa96cffce544ca04598b">
  <xsd:schema xmlns:xsd="http://www.w3.org/2001/XMLSchema" xmlns:xs="http://www.w3.org/2001/XMLSchema" xmlns:p="http://schemas.microsoft.com/office/2006/metadata/properties" xmlns:ns2="837904e5-5329-4e50-8811-0545955fba74" xmlns:ns3="ccaa9185-e72c-47aa-806a-f9ac8cb32082" targetNamespace="http://schemas.microsoft.com/office/2006/metadata/properties" ma:root="true" ma:fieldsID="dbb4e4ad03682abfd7279554c27b24f7" ns2:_="" ns3:_="">
    <xsd:import namespace="837904e5-5329-4e50-8811-0545955fba74"/>
    <xsd:import namespace="ccaa9185-e72c-47aa-806a-f9ac8cb32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a9185-e72c-47aa-806a-f9ac8cb32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E9F0E-1D26-457E-AA4E-F88B4A620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ccaa9185-e72c-47aa-806a-f9ac8cb32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7DDFAB-FF78-48EE-9107-0E74DBF6B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34932-3278-44A3-8063-FCE9255F47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 courses in Quantum Computing Cx Mx</Template>
  <TotalTime>7842</TotalTime>
  <Words>4381</Words>
  <Application>Microsoft Office PowerPoint</Application>
  <PresentationFormat>On-screen Show (4:3)</PresentationFormat>
  <Paragraphs>497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Candara</vt:lpstr>
      <vt:lpstr>Tahoma</vt:lpstr>
      <vt:lpstr>Times New Roman</vt:lpstr>
      <vt:lpstr>Wingdings</vt:lpstr>
      <vt:lpstr>1_Blends</vt:lpstr>
      <vt:lpstr>Introduction to Data Security</vt:lpstr>
      <vt:lpstr>Course Overview</vt:lpstr>
      <vt:lpstr>Computer Security Goals</vt:lpstr>
      <vt:lpstr>CIA Triad</vt:lpstr>
      <vt:lpstr>Computer Security</vt:lpstr>
      <vt:lpstr>Computer Security Challenges</vt:lpstr>
      <vt:lpstr>Security Architecture</vt:lpstr>
      <vt:lpstr>Security Attacks</vt:lpstr>
      <vt:lpstr>Security Attacks</vt:lpstr>
      <vt:lpstr>Passive Attacks</vt:lpstr>
      <vt:lpstr>Active Attacks</vt:lpstr>
      <vt:lpstr>Security Service Categories</vt:lpstr>
      <vt:lpstr>Authentication</vt:lpstr>
      <vt:lpstr>Access Control</vt:lpstr>
      <vt:lpstr>Data Confidentiality</vt:lpstr>
      <vt:lpstr>Data Integrity</vt:lpstr>
      <vt:lpstr>Nonrepudiation </vt:lpstr>
      <vt:lpstr>PowerPoint Presentation</vt:lpstr>
      <vt:lpstr>Security Mechanisms (X.800)</vt:lpstr>
      <vt:lpstr>PowerPoint Presentation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</dc:title>
  <dc:subject>Lecture Overheads - Ch 1</dc:subject>
  <dc:creator>Dr. Sultan Almuhammadi</dc:creator>
  <cp:keywords/>
  <dc:description/>
  <cp:lastModifiedBy>Dr. Sultan KFUPM</cp:lastModifiedBy>
  <cp:revision>76</cp:revision>
  <cp:lastPrinted>2005-09-02T04:15:44Z</cp:lastPrinted>
  <dcterms:created xsi:type="dcterms:W3CDTF">2013-02-03T22:09:25Z</dcterms:created>
  <dcterms:modified xsi:type="dcterms:W3CDTF">2026-01-12T15:12:09Z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0x010100B8D80A0EA57A7747A10508C03AE9B5FD</vt:lpwstr>
  </property>
</Properties>
</file>