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749" r:id="rId5"/>
    <p:sldMasterId id="2147483763" r:id="rId6"/>
  </p:sldMasterIdLst>
  <p:notesMasterIdLst>
    <p:notesMasterId r:id="rId35"/>
  </p:notesMasterIdLst>
  <p:handoutMasterIdLst>
    <p:handoutMasterId r:id="rId36"/>
  </p:handoutMasterIdLst>
  <p:sldIdLst>
    <p:sldId id="360" r:id="rId7"/>
    <p:sldId id="281" r:id="rId8"/>
    <p:sldId id="305" r:id="rId9"/>
    <p:sldId id="328" r:id="rId10"/>
    <p:sldId id="306" r:id="rId11"/>
    <p:sldId id="329" r:id="rId12"/>
    <p:sldId id="330" r:id="rId13"/>
    <p:sldId id="331" r:id="rId14"/>
    <p:sldId id="286" r:id="rId15"/>
    <p:sldId id="364" r:id="rId16"/>
    <p:sldId id="332" r:id="rId17"/>
    <p:sldId id="366" r:id="rId18"/>
    <p:sldId id="368" r:id="rId19"/>
    <p:sldId id="372" r:id="rId20"/>
    <p:sldId id="333" r:id="rId21"/>
    <p:sldId id="334" r:id="rId22"/>
    <p:sldId id="335" r:id="rId23"/>
    <p:sldId id="336" r:id="rId24"/>
    <p:sldId id="371" r:id="rId25"/>
    <p:sldId id="370" r:id="rId26"/>
    <p:sldId id="343" r:id="rId27"/>
    <p:sldId id="345" r:id="rId28"/>
    <p:sldId id="363" r:id="rId29"/>
    <p:sldId id="367" r:id="rId30"/>
    <p:sldId id="369" r:id="rId31"/>
    <p:sldId id="361" r:id="rId32"/>
    <p:sldId id="362" r:id="rId33"/>
    <p:sldId id="327" r:id="rId3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8" autoAdjust="0"/>
  </p:normalViewPr>
  <p:slideViewPr>
    <p:cSldViewPr>
      <p:cViewPr varScale="1">
        <p:scale>
          <a:sx n="84" d="100"/>
          <a:sy n="84" d="100"/>
        </p:scale>
        <p:origin x="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1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F217DA43-F7AE-7641-96F9-03D7730E69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84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5:41:52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7065 5128 345 0,'-13'10'15'0,"13"-10"4"0,6 3-19 0,-6-3 0 0,-6-3 0 0,3 1 0 16,3 2 208-16,0 0 39 0,0 0 7 0,0 0 2 15,0 0-154-15,-3-6-30 0,-1 4-7 0,1-4-1 16,-3 4 2-16,3-1 0 0,-4 0 0 16,1 3 0-16,3 0-54 0,-4-5-12 0,-2 2 0 0,3 3 0 15,-4 3 25-15,0-3 8 0,-2 5 2 0,-1-2 0 16,-3 2-19-16,4 1-3 0,-1 2-1 0,0 0 0 15,-3 2-3-15,4-2-1 0,-1-3 0 0,0 3 0 0,0 0 1 16,1 5 0-16,-1-5 0 16,0 3 0-16,4 0-9 0,-1-1 0 0,1 1 0 0,-1 2 0 15,7-3 0-15,0 4 0 0,0-4 0 0,-4 4 0 0,4-1-10 16,3-5-4-16,3 2-1 0,1 1 0 16,-1-1 24-16,0 1 5 0,6-8 1 0,-2 5 0 0,-1-6-15 15,0 1-16-15,1 2 3 0,-7-5 1 0,0 0 12 0,0 0 16 16,0 0-3-16,9-8-1 0,1 0-12 0,-1 3 0 15,-2-3 0-15,2-5 0 0,-2 2 0 0,2-7-8 16,-2 2 8-16,2 5-13 0,-3-2 13 0,4 0 0 16,-1 2-10-16,1 1 10 0,-4-1 0 0,1 1-9 15,-1-1 9-15,-6 11 0 0,6-8-8 0,-6 8 8 16,0 0 0-16,10-8 0 0,-10 8 0 0,0 0 0 0,6-5 0 16,-6 5 0-16,0 0 15 0,0 0-3 0,7 2-1 0,-1-2 0 15,-6 0-11-15,6 0 0 0,1 8 0 0,-4-2 0 16,0 2 0-16,0 2 0 0,3 1 0 0,1 2 0 15,-1 0 0-15,1 3 0 0,-1-5 0 0,3-3 0 16,1 2 0-16,-4-2 0 0,4-3 0 16,3 1 0-1,-1-6-159-15,4 0-24 0</inkml:trace>
  <inkml:trace contextRef="#ctx0" brushRef="#br0" timeOffset="769.02">8544 4895 1036 0,'-6'-5'92'0,"6"5"-73"0,16-3-19 0,-7 3 0 0,-2-3 100 16,-1 1 16-16,0-1 3 0,4 3 1 15,-1-3-33-15,-2 3-7 0,-4 0 0 0,-3 0-1 0,3 0-38 0,0 3-7 16,-3-3-2-16,-6 5 0 0,-1 6-11 0,4-1-2 16,3-2-1-16,-3 6 0 0,-6 1-9 0,-1-1-1 15,1 2-8-15,5 2 12 0,-2 1-12 0,6 4 0 16,6-1 0-16,-6-4 0 0,0-2 32 0,-3 2 3 15,0 4 1-15,3-6 0 0,6 2-24 0,1-2-4 16,-1 0 0-16,-6 5-8 0,0 0 12 0,-3-10-4 16,3-1 0-16,0 1-8 0,-3 2 12 0,6-8-4 15,3 3 0-15,-6-8-8 0,0 6 9 0,0-6-9 16,7 5 0-16,2-2 9 0,7 2-9 0,0 0 0 16,-3-2 0-16,-1-3 0 0,1 0 8 0,0-3-8 15,-1-2 0-15,1-3 8 0,-3-3-8 0,-1-2 0 31,-3 0 0-31,4 2 0 0,-4 1-44 0,1-1-10 16,-4 1-2-16,0-1-1 0,-3-10 31 0,-3 10 26 0,0 3-13 16,-4 0 13-16,1 3 0 0,-4 2 0 0,1 1 0 0,-1-4 0 0,-2 4 0 15,2 2 0-15,-3 0 0 0,1-5 0 0,-1 5 0 0,-3 0 0 16,10 5-583-16,6-5-113 0</inkml:trace>
  <inkml:trace contextRef="#ctx0" brushRef="#br0" timeOffset="2981.11">10433 5913 460 0,'0'0'41'0,"0"0"-33"0,0 0-8 0,0 0 0 0,0 0 135 0,0 0 25 16,0 0 4-16,0 0 2 0,0 0-60 0,0 0-12 15,0 0-2-15,0 0-1 0,0 0-48 0,0 0-10 16,0 0-1-16,0 0-1 0,0 0 26 0,0 0 6 15,3-2 1-15,-3-6 0 16,4 5-52-16,-4 3-12 0,3-5 0 0,6 0 0 0,7-1 47 0,3 1 6 16,3 0 2-16,4-6 0 0,-1 9-32 0,1-9-7 15,-4 3 0-15,3 3-1 0,-2-3-15 16,-1-3 9-16,-3 6-9 0,0 0 8 0,-3 5-8 0,-4-6 0 16,4 6 0-16,-3-2 8 0,3-1-8 0,-7 3 0 15,-9 0 9-15,0 0-9 0,0 0 0 0,0 0-13 16,0 0 1-16,10 0 1 15,-10 0-29-15,0 0-7 0,0 0-1 0,0 0 0 16,0 0-88-16,0 0-19 0,0 0-3 0</inkml:trace>
  <inkml:trace contextRef="#ctx0" brushRef="#br0" timeOffset="3462.17">10348 6059 188 0,'0'0'0'0,"0"0"0"0,6-3 210 0,0 3 39 0,1-5 8 0,2 2 2 15,-3 1-120-15,7 2-24 0,6 0-5 0,-3-6-1 16,-3 1-36-16,6 0-7 0,3 2-2 0,-6 3 0 16,3 0-51-16,-3 0-13 0,3-8 0 15,-3 6 0-15,-4 2 0 0,4-3 0 0,-3 3-9 0,3-5 9 31,-3 2-30-31,-1 3 0 0,-5 0 0 0,-1 0-458 0,4 0-92 0</inkml:trace>
  <inkml:trace contextRef="#ctx0" brushRef="#br0" timeOffset="7592">12180 5734 403 0,'0'0'36'0,"0"0"-36"0,0 0 0 0,0 0 0 0,0 0 86 0,6-8 10 16,-3 5 3-16,0-2 0 0,-3 2-18 16,-3 0-3-16,3-5-1 0,-3 3 0 0,3 0-26 0,0 0-6 15,6-1-1-15,1-2 0 0,-14 6-4 16,4-6 0-16,0 5-1 0,6-2 0 0,3 0-9 0,1-3-2 16,-1 5 0-16,-6-2 0 0,0 5-4 0,0-3 0 15,-3 0-1-15,0-2 0 0,0 2 10 0,3 1 3 16,-7-4 0-16,-2 1 0 0,2 5-10 0,-5-8-2 15,-1 6 0-15,3 2 0 0,1 0-15 0,3 0-9 16,-4 0 10-16,-3 0-10 0,4 0 11 0,-1 0-11 0,4 2 12 16,-4 1-12-16,1 2 12 0,-1 0-4 0,1 1 0 15,-1 4-8-15,1-7 12 0,-1 5-12 0,-2 3 12 16,2 4-12 0,0 1-14-16,-2-5-10 0,-4 10-1 0,3-10-1 0,7 10 42 15,3-8 8-15,3 3 1 0,0 0 1 16,3-6-42-16,3 6-8 0,1-5-1 0,-4-1-1 0,0 1 26 15,0-3 0-15,3-3 0 0,-2 3 0 0,-4 0 0 0,3-8 0 0,-3 0 0 0,0 0 0 16,0 0 0-16,6 3 0 0,-6-3 0 0,10 0 0 16,-1-3 0-16,1 3 0 0,-1-8 0 0,-2 8 0 0,2-10 0 15,-3 10 19-15,4-8-3 0,-1 5-1 16,1-5-15-16,0 3-10 0,-4-3 2 0,3-3 0 0,1 3-8 16,-1 0 0-16,-2-2-1 0,-4-4 0 0,3 1 1 15,1 3 1-15,-1-1 0 0,0 1 0 0,-2-6-1 16,2 5-1-16,-3 3 0 0,0-5 0 0,0 2 3 15,1 3 1-15,-4 3 0 0,3-5 0 0,-3 10 3 0,0 0 1 16,0-6 0-16,0 6 0 0,0 0 9 0,0 0 0 16,-3 6 0-16,3 7 0 0,-4-3 0 0,1 9 0 15,0 5-9-15,3 2 9 0,3-2 43 0,0 8 13 16,1-1 2-16,-1 1 1 0,0 5 26 0,-3-5 6 16,0 0 1-16,3-1 0 0,-3 1-33 0,0-3-7 15,-6-8 0-15,-1 3-1 0,1-3-24 0,-7 1-5 16,-2-1-1-16,-5-3 0 0,5 1-31 0,-8-6-6 15,-5-2-2-15,2-6-982 0</inkml:trace>
  <inkml:trace contextRef="#ctx0" brushRef="#br0" timeOffset="8033.08">12519 5641 230 0,'0'0'10'0,"0"0"2"0,0 0-12 0,0 0 0 16,0 0 0-16,0 0 0 0,0-8 284 0,0 8 55 16,-3-3 10-16,-6 3 3 0,-4 0-188 0,3 0-36 15,1 3-8-15,-4 0-2 0,-6 2-41 0,0 6-8 16,0-6-1-16,3 3-1 0,3 0-19 0,7 2-3 15,3-4-1-15,0 9 0 0,3-4-35 0,0-3-9 16,3 3 0-16,6-1 0 0,17 1 0 0,-7-1 0 0,-3 1 0 0,0-1 0 16,-1 1-11-16,-2 0-4 15,0-1-1-15,0 1 0 16,2-1-55-16,-2-2-11 0,-7-2-2 0,4 2-1 16,-4 2-50-16,-3-2-9 0,-3-8-3 0</inkml:trace>
  <inkml:trace contextRef="#ctx0" brushRef="#br0" timeOffset="8594.02">12986 5646 1004 0,'0'0'89'0,"0"0"-71"15,0 0-18-15,0 0 0 0,0 0 113 0,-6 6 19 16,-4-6 4-16,1 5 1 0,-4 0-109 0,0-5-28 16,0 3 0-16,1 5 0 0,-4-8 56 0,0 5 7 15,0 0 1-15,3 6 0 0,1-1-52 0,2-7-12 16,1 5 0-16,2 0 0 0,1-3 0 0,6 3 0 0,3 3 0 15,0-3 0-15,-6-3 0 0,0 3 0 16,6 0 0-16,0 2 0 0,0-7 0 0,1 0 0 16,-1 2 0-16,0-2 0 0,0 5 24 0,7-8 1 15,-1 5 1-15,4 0 0 0,0-5-26 0,-4 0 0 0,-2 0 0 0,-1-5 0 16,3 2 0-16,1-5-11 16,-4 3 3-16,1-6 0 0,2-7 8 0,-2 5-8 0,-1-8 8 15,0 2-8 1,1-10-15-16,-1 8-2 0,3-8-1 0,-2 2 0 0,-1 6 3 0,0-8 1 15,1 2 0-15,2 1 0 0,-5 0 22 0,-1 4 0 0,0 1 0 16,0 3 0-16,-6 2 32 0,0 0 5 0,3 5 1 0,-3 6 0 16,3-3 18-16,0 8 3 0,-7 8 1 0,1-3 0 15,-1 11-49-15,1-3-11 0,0 6 0 0,-1 2 0 16,4 3 51-16,0 2 10 0,0 1 3 0,0 2 0 16,3 0-22-16,3 5-4 0,3-2-1 0,1 0 0 0,2-3-21 15,4-2-5-15,0-6-1 0,-1 0 0 0,1 0-10 16,3-8-17-16,-4 6 4 0,1-9 1 15,0-2-172-15,0-5-35 0</inkml:trace>
  <inkml:trace contextRef="#ctx0" brushRef="#br0" timeOffset="8974.5">13538 5408 1152 0,'0'0'102'0,"-12"11"-82"0,2 2-20 0,-3 11 0 15,-2-3 286-15,5 8 53 0,-3 3 10 0,4-8 3 16,-1 5-180-16,-2 0-35 0,-1-8-7 0,3 11-2 16,1-6-102-16,6 1-26 0,3-4 0 0,3 6 0 0,3 1 0 0,10 1 8 31,3-9-8-31,3-4 0 0,1-5-16 0,-1 1-9 0,35 12-29 15,-28-15-105-15,2 2-26 0,-2-5-6 16,-1 2-857-16</inkml:trace>
  <inkml:trace contextRef="#ctx0" brushRef="#br0" timeOffset="9618.02">13856 5360 1408 0,'0'0'0'0,"-3"11"0"0,-4 0 138 0,1 2 28 15,-4 8 6-15,-2 3 0 0,2 0-71 0,1 2-14 16,-1 1-3-16,1-1-1 0,-1-2-15 0,4 2-4 16,-1 1 0-16,4-6 0 0,0 3-23 15,3-3-5-15,0 5 0 0,3-10-1 0,4 3-16 0,-1-1-3 16,-3-7-1-16,7 2 0 0,-4-5-2 0,4-3 0 15,-4 1 0-15,0-6 0 16,4 0-2-16,2 0-1 0,1 0 0 0,0-6 0 0,0 1-10 0,-1-3-12 16,4-3 2-16,3-2 1 0,0 3-13 15,-3-1-2-15,0-7-1 0,0 4 0 16,3-4-11-16,-6 7-3 0,3 1 0 0,-7-1 0 16,1 1-9-16,-4-1-1 0,-3 6-1 0,-6-1 0 15,-3 6 39-15,-4 0 11 0,1 0 0 0,-7 0 0 0,0 3 0 0,-3 0 0 16,0 2-9-16,0 0 9 0,0 6 0 15,-4-3 0-15,4 0 0 0,3-3 0 0,1 3 0 16,5 0 0-16,0-3 0 0,1 0 0 16,3-5-64-16,-1 3-8 0,-2 2-3 0,6-2-540 0,3-3-108 0</inkml:trace>
  <inkml:trace contextRef="#ctx0" brushRef="#br0" timeOffset="9858.12">14243 5937 2676 0,'-9'6'0'0,"-1"-1"0"0,1 5 52 0,-4-2 12 0,0 0 1 0,4 0 1 0,-4-5-52 31,0 5-14-31,-3 2 0 0,-3-4 0 0,7 2-97 0,-17 2-152 0,13-10-800 0</inkml:trace>
  <inkml:trace contextRef="#ctx0" brushRef="#br0" timeOffset="10920.12">15288 5551 115 0,'32'5'10'0,"-29"-7"-10"0,-3 2 0 0,-7-6 0 0,4-2 222 0,0 0 42 16,3-2 9-16,-6 5 2 0,-1-3-133 15,1 5-26-15,-4-5-6 0,1 5-1 0,-4-2 33 0,-6 2 6 16,0 1 2-16,-3 4 0 0,-7 1-86 0,1 5-18 16,-4 3-3-16,-3 2-1 0,-9 3 18 0,15-6 3 15,10 4 1-15,0 1 0 0,3-4-64 0,0 2 0 16,4 6 0-16,5-6-13 0,1-2 13 0,3 2 10 0,-7-3-2 0,10 1 0 15,6 0-8-15,4 4 0 16,0-4 0-16,2-3 0 16,1 3-49-16,0-1-12 0,6 1-3 15,0-6 0-15,0 0 27 0,-3-5 5 0,0 0 0 0,-1 0 1 0,1-5-1 16,0 0-1-16,-6-3 0 0,2-5 0 0,-2 2 33 0,-1 0 0 16,-2-7 0-16,2-3 0 0,1 0-109 15,-4-1-15-15,4-4-4 0,-4 10 0 0,4-5 115 16,-1 10 22-16,1 3 5 0,-4 0 1 0,-6 8 26 0,0 0 6 0,0 0 1 0,0 0 0 15,-6 3-7 1,-1 2-1-16,1 1 0 0,0 2 0 0,-1 7-16 0,4-4-3 16,0 2-1-16,3 0 0 0,-3-2-12 0,3 5-8 0,3-5 10 15,3 10-10-15,1-11 0 0,2 6 0 16,7-3 0-16,-3-10 0 0,-7 5-148 16,7-8-35-16,6 0-7 0,0 0-2 0</inkml:trace>
  <inkml:trace contextRef="#ctx0" brushRef="#br0" timeOffset="11837.31">15878 5466 1392 0,'0'0'0'0,"0"0"0"0,4 8 105 0,-1-8 22 0,0 11 4 0,0-1 1 0,0-4-55 16,0 10-10-16,1-6-3 0,-1 1 0 0,0 2-13 15,0-2-3-15,-3 4-1 0,0-4 0 0,0 0-5 16,0 4-1-16,0-4 0 0,0 0 0 0,3-3-20 0,-3 0-4 16,0 5-1-16,0-5 0 0,0-6 0 0,0-2-1 15,0 0 0-15,0 0 0 0,0 3-15 16,0-3 9-16,0 0-9 0,0 0 8 0,0 0-8 16,0 0 10-16,0 0-10 0,0 0 10 0,0 0-10 15,0 0 0-15,7 5 0 0,-7-5 8 0,0 0-8 0,0 0 0 31,0 0 0-31,6-8 0 0,0 6 0 0,1 2 0 0,-1-6 0 0,4 1 0 0,-1-5 0 0,1 2 0 0,2-3 0 16,4-2 0 0,-3 2 0-16,0-5 0 0,-1 11 0 0,1-6 0 0,0-4 0 0,-4 1 0 15,4 4 0-15,0-1 0 0,-4 1 0 0,1 2 0 0,2 5 0 16,-2-8 0-16,-4 11 0 0,1-5 0 0,-1 0 0 16,-6 5-12-16,6-5 1 0,1 5 1 15,-1 0 0-15,-3 0 10 0,4 7 0 0,-1 1 0 0,-3-5 0 16,-3 8-10-16,0-3 10 0,0 5-12 0,0-3 12 15,0 1 0-15,0 2 0 0,0 0 0 16,0-2 0-16,0 0 0 0,0-1 0 0,0 1 0 0,3-6 0 16,-3 0 0-16,0 1 8 0,3-1-8 0,-3-5 12 0,0 0-12 15,0 0 9-15,7-5-9 0,-1-1 8 0,0-2-8 16,1 0 10 0,-4-5-10-16,6 3 10 0,-2-1-10 0,-1-2 0 0,1 2 0 0,2-2 0 15,1 2 0-15,-1-4 0 0,1 7 0 0,-1 0 0 0,4 2-18 16,-4-4-6-1,1-1 0-15,3 6-1 0,-4 5-11 0,1 0-3 16,2 5-39-16,-5-2 78 0,-4 7 0 0,0-2 0 16,0 3 0-16,0 0 23 0,4 4 12 0,-4 1 2 0,0-2 1 0,0 4-10 15,0 3-1-15,1 0-1 0,-1-7 0 0,0-4 22 0,0 6 4 16,0-11 0-16,1 3 1 0,2 0-29 0,-6-8-5 16,0 0-2-16,0 0 0 0,0 0-17 0,0 0 0 15,6 0-11-15,4 3 11 0,-4 0-18 0,0-3 3 16,4 0 1-16,-4-3 0 15,1 0-126-15,-1-5-26 0,0 6-5 0,1-6-812 0</inkml:trace>
  <inkml:trace contextRef="#ctx0" brushRef="#br0" timeOffset="12138.37">16710 5517 576 0,'0'0'51'0,"7"-6"-41"0,-1 6-10 0,3 0 0 16,-2-2 159-16,2 2 29 0,1 0 7 0,-4 0 1 16,4 0-58-16,-1 2-11 0,1 4-3 0,2-1 0 15,-2 5-99-15,0 1-25 0,-4 2 0 0,0 3 0 0,-3 0 56 0,-3-5 7 16,-6 4 1-16,0 1 0 0,6-5 8 0,0 0 1 16,-10-1 1-16,4-5 0 0,-4 1-20 15,1-4-4-15,-1 1-1 16,1-6 0-16,-10 1 7 0,9-6-31 0,1 0 0 0,-4 3-36 31,0-6-7-31,4 3-2 0,-4 0 0 0,3-3 7 0,-5-10-11 16,8 16 12-16,1-6-52 0,3 1-11 0,0 2-1 15,3 3-1-15,-4-1-175 0,4 6-34 0,0 0-7 0,0 0-2 0</inkml:trace>
  <inkml:trace contextRef="#ctx0" brushRef="#br0" timeOffset="12657.1">17298 5509 961 0,'0'0'85'0,"0"0"-68"0,-26 0-17 0,13-3 84 16,-2 3 12-16,-4 0 4 0,3 0 0 15,-3 0-41-15,-7 3-8 0,1 5-2 0,3-6 0 0,-1 9 12 0,8-1 3 16,-1 1 0-16,-3 2 0 0,6 0-28 0,3 1-4 16,4 4-2-16,3-5 0 0,3 1-5 0,3-4-1 15,3 1 0-15,4-3 0 0,-1 2-8 16,4-2-1-16,0-2-1 0,6 4 0 0,0-2-4 0,-3 0-1 15,3-5 0-15,-3 2 0 0,0-2-9 0,3-3 0 16,-3 0 9-16,3-3-9 16,0-5 0-16,-7 0 8 0,1 0-8 0,3-5 0 0,-7 0 0 0,1-3 0 15,6-5 0-15,-3 5-12 0,-1-13-8 0,1-6-1 16,3 1-1 0,-7 7 0-16,1-2 22 0,-4-5 10 0,7-27 8 15,-7 29 35-15,-3-2 9 0,-3 7 2 0,-3-4 0 0,3 10-1 0,-6-1 0 16,-7 12 0-16,4-1 0 0,-1 11-7 0,1 11-2 0,-4-1 0 15,0 1 0-15,1 10-34 0,8 3-8 0,11 8 0 16,-1 5-1-16,-6-3-11 0,0 1 0 0,0 4 0 16,-3 1 0-16,0 0 0 0,6-1 0 15,10-4 0-15,2 4 0 0,1-4 0 0,3-1-16 0,0 1 4 16,4-4-766-16,-4-7-154 16</inkml:trace>
  <inkml:trace contextRef="#ctx0" brushRef="#br0" timeOffset="13703.44">17923 5278 1357 0,'-19'-2'60'0,"19"2"12"0,6 0-57 0,-6 0-15 0,0 0 0 16,0 0 0-16,0 0 136 15,4-8 25-15,-4 8 5 0,0 0 1 0,0 0-94 0,0 0-18 0,0 0-4 16,3 8-1-16,-3 0-29 0,3 2-5 0,0 9-2 0,-3 2 0 15,-3 0 34-15,3 6 6 0,0-4 2 0,0 1 0 16,0 3-39 0,0-3-7-16,0 2-2 0,0-2 0 0,0 0 8 0,3-1 0 0,3-1 1 0,-2-1 0 15,-1-5-6-15,0 0-2 0,3-6 0 0,1 1 0 16,-4-1 3-16,3-4 0 16,-3 4 0-16,-3-10 0 0,7 5 11 0,-7-5 2 0,12 0 1 15,-2 0 0-15,3-5-26 0,2 0 0 0,1 0 0 0,0-1 0 16,0-4-47-16,0-6-14 0,0 0-3 15,3 5-1-15,-3-5-6 0,0 1-1 0,-4 4 0 16,-2 0 0-16,-1 1 13 0,1 2 3 0,-4 0 0 16,-6 8 0-16,0 0 45 0,0 0 11 0,-3-3 0 0,-3-5 0 0,-1 6 0 15,-2-4 10-15,-10 4-10 0,-3 2 12 16,3 2-12-16,-4 4 0 0,4-6-12 0,0 2 12 0,0 1 24 16,3 2 12-16,4-2 2 15,2 2 1-15,1 1-25 0,2-4-5 0,1-2-1 0,6 3 0 16,0-3-130-16,0 0-26 0,0 0-6 0,0 0-1 0</inkml:trace>
  <inkml:trace contextRef="#ctx0" brushRef="#br0" timeOffset="13992.2">18282 5244 2649 0,'3'16'58'0,"3"0"12"0,17 37 78 0,-17-19-133 0,3 6-15 0,1-3 0 0,3 13 0 0,-4-2 56 0,1-6 8 16,2 11 1-16,1-3 1 0,-3-7-54 0,2-4-12 15,-2 4 0-15,-1-4 0 0,-2-7 48 31,-4-8 13-31,0 0 3 0,0-3 0 16,0 3-103-16,-3-11-20 0,-3 5-4 0,0-4-1 0,0-4-153 0,0-7-31 16,-4-3-7-16,-2 5-769 0</inkml:trace>
  <inkml:trace contextRef="#ctx0" brushRef="#br0" timeOffset="19129.99">3871 7469 518 0,'0'0'46'0,"0"0"-37"16,0 0-9-16,0 0 0 0,0 0 190 0,0 0 36 0,0 0 7 0,0 0 2 16,0 0-107-16,0-8-22 0,-7 6-4 0,7-4-1 0,0-2 11 15,0 8 1-15,0-5 1 0,0-3 0 0,0 0-22 0,0-2-4 16,7 2 0-16,-4 0-1 0,3-5-27 0,0 5-4 16,1-6-2-16,2 6 0 0,-9-5-26 0,10 3-6 15,2-1-1-15,-5-5 0 0,9 6-21 0,-4-1 8 31,7 0-8-31,-3-2 0 0,7 5 0 0,-4 0 0 0,0 6 0 0,0-1 0 0,6 3-10 16,1 3 10-16,-7 5-12 0,0 2 12 0,-4 11-22 16,1-2 2-16,-9 7 1 0,-1 6 0 0,-6 0 3 0,-3 2 1 15,-7 3 0-15,-6 6 0 0,1-4 15 0,-4-2 0 16,0-2 0-16,-4-6 0 0,7-3 16 0,-6-2 7 16,0-5 1-16,6-6 0 0,0 0 9 0,7-5 3 15,-1-3 0-15,4-2 0 0,3-3-9 0,3 0-2 16,3-5 0-16,6-1 0 0,7-7-10 0,-6 5-3 15,9-5 0-15,6 2 0 0,-3-4-21 0,1 4-5 16,2-2-1-16,4-1 0 16,-7 4-30-16,10 2-7 0,-7 8 0 0,4-3-1 15,-4 3-119-15,-6 0-23 0,-3 0-5 0</inkml:trace>
  <inkml:trace contextRef="#ctx0" brushRef="#br0" timeOffset="25224.97">4579 7133 1036 0,'-7'21'46'0,"7"-21"10"0,0 0-45 0,3 6-11 15,-3-6 0-15,0 8 0 0,0 0 98 0,-3 2 18 0,3-5 3 0,0 6 1 16,-6 0-37-16,0 7-7 0,6-5-2 0,-4 3 0 16,-2 3 8-16,3-6 2 0,0 0 0 0,-1-2 0 0,-2-1-34 0,0 1-6 15,-1 5-2-15,4-11 0 16,-3 3 18-16,3-5 3 0,0-3 1 0,-1 8 0 0,4-8-17 0,0 0-3 15,0 0-1-15,0 0 0 0,0 0-13 0,7-11-2 16,2 3-1-16,1-5 0 0,6 2-11 0,0-2-3 16,-1 5 0-16,4-5 0 0,0 5-25 0,4 3-6 15,-1 2-1-15,-3 3 0 0,6 3 19 0,-9 5 0 16,6 2 0-16,-6 6 0 0,-12 0 0 0,2 2 0 16,3-4 0-16,-5 7 0 0,-4 0 0 0,-4 0 0 15,1 0 0-15,-6-2 0 0,-4 2 0 0,0 0 0 16,-3-2 0-16,-3-3 0 0,-3-1 0 0,0-1 0 15,3-4 0-15,0 1 0 16,-7 2-157-16,4-8-28 0</inkml:trace>
  <inkml:trace contextRef="#ctx0" brushRef="#br0" timeOffset="25593.27">4572 7146 1479 0,'0'0'32'0,"0"0"8"0,0 0 0 0,0-2 2 0,0-6-34 0,3 5-8 0,-3-5 0 0,0 3 0 15,0 2 108-15,0-5 20 0,0 6 4 0,4-1 1 0,-4 3-27 0,0 0-6 16,0 0 0-16,6 0-1 0,3 0-56 0,4 0-11 16,3 0-3-16,-3 3 0 0,-1-1 15 0,4-2 2 15,10 0 1-15,-4 0 0 0,0-2-34 0,0-1-13 16,4-2 11-16,2 5-11 15,-9-6-62-15,4 6-18 0,-1-5-4 0,-3 5-637 16,6-2-127-16</inkml:trace>
  <inkml:trace contextRef="#ctx0" brushRef="#br0" timeOffset="26346.3">5156 7313 288 0,'-25'0'25'0,"15"-3"-25"0,7 3 0 0,3 0 0 16,10-5 276-16,-7 0 49 0,0-3 11 0,-3 3 1 15,-3-1-153-15,3-2-30 0,0 3-6 0,3-8-2 16,7 2-54-16,-7 1-10 0,0-1-2 0,3 1-1 16,-2-1-33-16,5 0-6 0,4-2-2 0,-4 5 0 15,4-2-20-15,0 7-4 0,-1 0-1 0,-2-2 0 16,-1 5 23-16,7 0 5 0,-9 0 1 0,2 5 0 16,1 1-70-16,2 2-15 0,-2 2-2 0,0 9-1 15,-1-3 32-15,-3 10 14 0,-6-5-12 0,0 6 12 16,-6-1-17-16,-3-2 4 0,-7 8 1 0,0-3 0 0,0-3 12 15,0 3 0-15,0-2 0 0,-3-6 0 0,6 3 24 16,-3-6 7-16,1 3 1 0,2-5 1 0,-3-2 10 16,7 1 1-16,2-4 1 0,1-3 0 0,-4 0-5 0,4-5 0 15,6-3-1-15,0 0 0 0,0 0-3 0,0 0-1 16,6-6 0-16,4 1 0 0,6 0-12 0,3-1-3 16,0 1 0-16,0-6 0 0,0 4 0 0,0 4 0 15,6 0 0-15,-9 1 0 0,6-1-20 0,-6 3 0 16,3 0 0-16,-3 0 0 15,-3-3-78-15,3 3-20 0,-3 3-4 0,-1 0-1 16,1-3-99-16,-4 2-20 0,4 1-4 0</inkml:trace>
  <inkml:trace contextRef="#ctx0" brushRef="#br0" timeOffset="26718.84">6017 7398 1324 0,'-3'0'118'0,"3"0"-94"0,0 0-24 15,3 0 0-15,6-8 196 0,-5 5 36 0,-4 1 6 0,3-4 2 0,0 6-91 0,-3 0-17 16,6-2-4-16,-6 2-1 0,10-8-57 0,-10 8-11 16,12 0-3-16,1 0 0 0,0 0-37 0,3-3-8 15,3 0-2-15,0-2 0 0,0 5-9 0,-3-3 0 16,0 1 0-16,3-4 0 0,-3 4 0 0,3-1 0 16,-4 3 0-16,1-5 0 0,3 5 0 0,-3 0 0 31,0-3 0-31,0 3 0 0,0 0-100 0,-3 3-23 0,9 2-132 15,-9-2 127-15,-4-1 0 0,-9-2 0 0,10 8-819 16</inkml:trace>
  <inkml:trace contextRef="#ctx0" brushRef="#br0" timeOffset="27009.07">6080 7549 1958 0,'0'0'43'0,"0"0"9"0,0 0 1 0,0 0 3 0,4-6-45 0,-4 6-11 0,6 0 0 0,0-2 0 15,4 2 104-15,-1 0 20 0,-6-3 3 0,4 0 1 0,2-2-52 0,-9 5-9 16,0 0-3-16,10-3 0 0,6 1-15 0,0-1-3 15,3-5-1-15,-7 8 0 16,4-2-21-16,3-1-4 0,-3 3 0 16,0-5-1-16,3 5-118 0,0 5-23 0,0-5-5 0,3 3-649 15,1-3-131-15</inkml:trace>
  <inkml:trace contextRef="#ctx0" brushRef="#br0" timeOffset="27840.53">6703 7803 691 0,'0'0'61'0,"0"0"-49"0,0 0-12 0,0 0 0 0,12 0 182 0,1 0 34 16,-3-3 6-16,2 3 2 0,1-5-68 0,6 2-12 16,6 0-4-16,10-2 0 0,3 0-38 0,16-3-8 15,4 3-2-15,5-1 0 0,-3-2-48 0,7 3-11 16,9-3-1-16,-3 5-1 0,-6-2-21 16,0 5-10-16,-4 0 10 0,1-3-10 0,-4 3 0 15,-6 0 0-15,-6 3-8 0,-4 2 8 16,-9-2-102-16,-3 2-14 0,-7 1-2 0,-3-4-1 15,-3 1-79-15,-6 0-16 0</inkml:trace>
  <inkml:trace contextRef="#ctx0" brushRef="#br0" timeOffset="28147.45">8246 7424 2419 0,'-10'-5'107'0,"10"5"22"0,0 0-103 15,0 0-26-15,0 0 0 0,0 0 0 0,6 0 109 0,1 0 17 0,-1 0 3 0,1 0 1 0,-1 0-68 16,0 0-14-16,1 0-2 16,-1-3-1-16,0 1-27 0,1-1-6 0,-1 3 0 0,-6 0-1 15,6-3-75-15,-6 3-16 0,0 0-2 16,0 0-783-16,0 0-157 0</inkml:trace>
  <inkml:trace contextRef="#ctx0" brushRef="#br0" timeOffset="28849.39">9058 7202 748 0,'0'0'67'0,"-3"0"-54"0,0-5-13 0,-3-1 0 16,6 1 323-16,0 0 61 0,0 2 13 0,0 3 3 15,-10 0-269-15,7 8-54 0,3 3-10 0,3 5-3 16,4 5-4-16,-4 0 0 0,-3 8-1 0,0-3 0 16,0-2-38-16,3 5-7 0,-3-5-2 0,0 5 0 15,0-2-12-15,-3-3-8 0,0-1 8 0,-1 1-13 16,1-3 1-16,0-2 1 0,-6 7 0 0,2-7 0 15,10 5-187-15,1-11-38 0,-4 24-7 16,3-8-1-16</inkml:trace>
  <inkml:trace contextRef="#ctx0" brushRef="#br0" timeOffset="29782.88">9503 7305 230 0,'-3'0'10'0,"3"0"2"0,0 0-12 0,0 0 0 16,0 0 0-16,0 0 0 0,0 0 265 0,0 0 51 0,0 0 9 0,0 0 3 16,0 0-244-16,6 8-48 0,-6-8-9 0,3 8-3 15,4-3 32-15,-11 3 7 0,-5 0 1 0,-4 3 0 16,4-6-1-16,-1 6 0 0,1-3 0 0,-1 0 0 15,1-3-6-15,-4 3-1 0,-3 0 0 0,10-3 0 16,3 0-15-16,-4 1-3 0,-2-4-1 0,-1-2 0 16,-3-2-17-16,4-1-3 0,6-2-1 15,-4 2 0-15,1 0 1 0,0-2 0 0,-4 0 0 0,4-6 0 0,3 1-17 32,-1 2 8-32,8-3-8 0,-4-2 0 0,6-6 0 0,0 9 0 0,1-11 0 0,5 5 0 15,-2-8 0-15,6 3 0 0,0 0 0 0,-4 10 0 0,4 0 16 16,-3 6-4-16,0 0-1 0,-4 10 0 0,1 0-11 15,-4 6-16-15,4 7 4 0,-7 4 1 0,0 4 11 16,-6-2 0-16,0 5 0 0,-4-3 0 0,-2 4 0 16,-1 1 9-16,-3 1-1 0,1 0-8 0,-4-3 0 0,0-3 0 15,0-2-10-15,0-3 10 0,0 1 0 16,1-4 0-16,-1-2 0 0,3-5-720 16,3 4-143-16</inkml:trace>
  <inkml:trace contextRef="#ctx0" brushRef="#br0" timeOffset="30473.93">9687 7554 691 0,'0'0'30'0,"0"0"7"0,3-3-29 0,7-2-8 0,-1 2 0 0,1-2 0 0,-4-3 232 0,1-8 44 16,5 11 10-16,-2-6 2 0,-4-5-180 0,4 6-35 15,2-6-7-15,4 3-2 0,0-6-12 0,-3 9-4 16,3-4 0-16,0-1 0 0,-1-1-25 0,-2 2-6 16,3-4-1-16,-3 5 0 0,-1-1 8 0,1-7 0 15,0 3 1-15,0 2 0 0,-4 3-1 0,1-1-1 16,-1-1 0-16,1 4 0 0,-1 6-8 0,-3-3-2 16,-2-3 0-16,-1 3 0 0,0 3-3 0,-3 5-1 15,0-5 0-15,0 5 0 0,0 0-9 0,0 0 8 16,-6-11-8-16,-4 8 8 0,-3-2-8 0,4 0 0 15,-4 2 0-15,1 3-11 0,-1 0 3 0,0 3 0 16,-3 2 0-16,4-5 0 0,-4 3 0 0,3-1 0 16,0 1 0-16,1-3 0 0,-1 5 8 0,3-2 0 15,1 0-9-15,-1-3 9 0,4 8 0 0,3-6-9 16,0-2 9-16,-1 8 0 0,4-5 0 0,0 5 19 0,7-6-3 0,-1 6 0 16,4 0-25-16,-1-2-6 0,4 12-1 0,0-5 0 15,2 11 16-15,1-5 0 0,0 4 0 0,0-1 0 16,-3 4 0-16,3 1-9 0,6-1 9 15,-13 3 0-15,-9-2 0 0,0-4 0 0,-6 1 0 0,3 0 0 16,-3-3 0-16,-4 3 12 0,-3-6 0 0,1 1-1 16,-4-6 9-16,0 0 1 0,-6 1 1 0,3-6 0 15,-4-3-1-15,1-2 0 0,-3-3 0 0,2 0 0 16,1-6-7-16,0 1-2 0,3-6 0 0,0-4 0 16,-3 4-12-16,9-2 9 0,4-6-9 0,5 1 8 15,-2-4 4-15,3 4 1 0,3-6 0 0,3 8 0 0,3 0-13 16,4 6 0-16,-1-1 0 0,7 6 0 15,0 0-75-15,0-1-17 0,3 1-4 16,3 5-631-16,-6 0-125 0</inkml:trace>
  <inkml:trace contextRef="#ctx0" brushRef="#br0" timeOffset="31235.15">10497 7461 403 0,'0'0'36'0,"0"0"-36"0,0 0 0 0,0 0 0 15,0 0 293-15,0 0 52 0,0 0 11 0,3-2 1 16,0-4-175-16,3 4-35 0,4-4-7 0,-1 4-2 0,-9 2-59 0,7-3-12 16,6 0-3-16,9-4 0 0,13 1 0 15,0 4 0-15,0-1 0 0,3-2 0 16,3 2-64-16,-6 3-24 0,-3-5 1 0,-1 5 0 15,-2 0-7-15,-10 0-2 0,-3 0 0 0,-3 2 0 16,-1 1-135-16,-2-3-27 0,-10 0-6 0</inkml:trace>
  <inkml:trace contextRef="#ctx0" brushRef="#br0" timeOffset="31494.11">10760 7210 2392 0,'0'0'0'0,"0"3"0"0,3 7 108 0,1 6 21 0,-1 0 5 0,-6 5 1 15,-1 0-68-15,-2 3-14 0,0 0-2 0,-4 0-1 16,10-3-27-16,0 5-6 15,0-2-1-15,3-3 0 0,4 0-16 0,-4-2 0 0,3-6 0 0,7 3 0 32,3-3-105-32,0-2-28 0,0-1-6 0,-7-4-1001 0</inkml:trace>
  <inkml:trace contextRef="#ctx0" brushRef="#br0" timeOffset="31928.16">10979 7731 460 0,'0'0'41'0,"7"5"-33"0,-7-5-8 0,3-5 0 15,3 5 308-15,1-5 60 0,2 0 12 0,4 2 3 16,6-5-196-16,6 3-39 16,4-1-8-16,12 1-2 0,10 0-69 0,9 0-13 0,7 2-4 0,35-2 0 15,2-1-20-15,1 6-4 0,-13 0 0 0,10 6-1 16,-10-4-9-16,3 4-2 0,-3 4 0 0,-6-5 0 16,-13 1-24-16,-16-1-6 0,-6 0-1 15,0-2-769-15,-4 2-155 0</inkml:trace>
  <inkml:trace contextRef="#ctx0" brushRef="#br0" timeOffset="49652.15">7379 7022 230 0,'0'13'10'0,"0"-13"2"0,0 0-12 0,0 0 0 16,6 0 0-16,-6 0 0 0,0 0 233 0,0 0 44 0,0 0 9 0,0 0 2 15,0 0-148-15,0 0-30 0,3-5-6 0,-3 5 0 16,0 0-64-16,0 0-12 0,0 0-2 0,0-8-1 16,0 8 15-16,0 0 2 0,0 0 1 0,0 0 0 15,0 0-18-15,0 0-3 0,0 0-1 0,0 0 0 16,0 0 34-16,0 0 6 0,0 0 2 0,0 0 0 16,4 0-50-16,2 3-13 0,-6 2 0 0,0 6 0 15,0 4 0-15,0 1 0 0,0 0 0 0,0 5 0 16,-6 1 56-16,6 1 7 0,3-7 1 0,-3 11 0 15,0-11-64-15,3 10 0 0,0-10-9 0,0 8 0 16,0-11 9-16,1 5 0 0,-1-4 0 0,3-1 0 16,1 3-24-16,-1-6-2 0,-6 1-1 15,3 0 0-15,0-6-52 0,0 5-10 0,-3-4-3 0,4-1 0 16,-1 0-80-16,0-2-16 0,-3-3-3 16,0 0-1-16</inkml:trace>
  <inkml:trace contextRef="#ctx0" brushRef="#br0" timeOffset="63862.59">11548 6951 633 0,'0'0'28'0,"3"-3"6"15,-3 3-34-15,0 0 0 0,0 0 0 0,3-5 0 0,0 2 244 0,-3 3 41 16,3-3 9-16,-3 3 2 0,-6-5-161 0,6 5-32 16,0 0-7-16,6-10 0 0,-6 10-44 0,0 0-9 15,7-3-2-15,-7 3 0 0,0 0 5 0,0 0 1 16,0 0 0-16,6-3 0 0,0-2-26 0,-6 5-5 15,0 0 0-15,0 0-1 0,0 0 1 0,0 0 1 16,0 0 0-16,0 0 0 0,0 0-7 0,0 0-2 16,4 5 0-16,-4 1 0 0,3 4 0 0,-3-2 0 0,0 0 0 15,0-3 0-15,-3 6 4 0,3-1 0 0,0 1 0 0,0-3 0 16,-7 3 7-16,7 4 1 16,-3-4 1-16,3-6 0 0,-3 6-9 0,-3-6-3 0,6 0 0 15,-4 3 0-15,-2-5-9 0,6 5-12 0,0-8 2 0,0 0 1 16,0 0 44-16,0 0 9 0,0 0 1 0,0 0 1 15,0 0-28-15,0 0-6 0,0 0 0 0,0 0-1 16,0 0-2-16,6-3 0 0,1-2 0 0,-1 2 0 16,0 1-9-16,7-4 0 0,0 6 0 0,3 6 0 15,3-1 0-15,0 0 0 0,6 6-12 0,1-1 12 16,-1 6-12-16,0 0 12 0,-2 8-10 0,-1-3 10 16,-3 6-10-16,-3-4 10 0,-4 1-10 0,-2 0 10 15,-4-5 0-15,-2-4 16 0,-4 4-1 0,0-3-1 0,-4-6-14 16,-2 6 0-16,-4-10 0 0,-2 4-10 0,-4-4 10 15,0-1 0-15,-3 3 0 0,0-6 0 16,-6-2-76-16,-1 0-19 0,-2 0-4 16,-1-2-692-16,4-1-138 0</inkml:trace>
  <inkml:trace contextRef="#ctx0" brushRef="#br0" timeOffset="64256.92">11592 6932 576 0,'0'0'25'0,"0"0"6"0,0 0-31 0,0 0 0 0,10 0 0 0,-7 0 0 16,-3 0 280-16,0 0 49 0,0 0 11 0,0 0 1 0,0 0-182 0,0 0-37 15,0 0-7-15,0 0-2 0,6-3-45 0,7 3-8 16,0-7-3-16,2 7 0 0,5 0 6 0,2-3 1 15,0 3 0-15,0 0 0 0,0 0-52 0,-3-3-12 16,0 3 0-16,1 0 0 0,5 0 0 0,-12 0 8 16,-4 3-8-16,-6 0-784 15,7 4-160-15</inkml:trace>
  <inkml:trace contextRef="#ctx0" brushRef="#br0" timeOffset="64813.79">12249 6916 1728 0,'0'0'38'0,"0"0"8"0,0 0 2 0,0 0 0 0,0 0-39 0,0 0-9 16,-3 6 0-16,-6 4 0 0,-1 1 81 0,-6 5 15 15,0 5 2-15,-3-5 1 0,0 10-10 0,0-5-1 16,3 0-1-16,4 1 0 0,-1-4-14 0,0-2-2 15,7 5-1-15,0-8 0 0,2 1-22 0,1-1-4 16,3-3 0-16,-3 1-1 0,3 0-15 0,0-11-2 16,13 0-1-16,-1 7 0 0,1-7-2 0,3 3-1 15,3-6 0-15,0 3 0 0,0-2-12 0,0 2-2 16,-3-5-8-16,3 5 12 0,0 0-21 0,-3-3-5 16,-3 0-1-16,-1-2 0 15,1 10-91-15,-7-5-18 0,4 0-4 0,-7 0-1 16,-3 0-59-16,0 0-11 0,0 0-2 0</inkml:trace>
  <inkml:trace contextRef="#ctx0" brushRef="#br0" timeOffset="64983.32">12341 7041 2419 0,'0'0'53'0,"0"5"11"0,4 13 3 0,2-4 1 0,-3 7-55 0,-3 0-13 0,-6 0 0 0,-4-2 0 0,4 7 105 0,3-5 19 16,-4 3 3-16,7-11 1 15,0 11-104-15,4-11-24 0,-1 3 0 0,-3 3 0 16,3-3-114-16,0-1-26 0,0 1-4 0</inkml:trace>
  <inkml:trace contextRef="#ctx0" brushRef="#br0" timeOffset="80656.13">3978 8512 1728 0,'-6'-8'38'0,"6"8"8"0,6-6 2 0,-6-4 0 0,4-1-39 0,-1 3-9 16,0-2 0-16,-3-1 0 0,-3 6 156 0,0 0 28 0,-1 2 7 0,4 3 1 16,0 0-103-16,0 0-20 0,0 0-4 0,4 5-1 15,-1 3-51-15,0 5-13 0,0 1 0 0,7 1 0 16,-7 4 0-16,3 2 0 0,-3 6 0 0,4 10 0 15,-1 0 0-15,0-6 0 0,-2 4 0 0,-1-3 0 16,0-1 0-16,0-4 0 0,-3 2 0 16,0-3 0-16,0-4 0 0,-3 1 0 0,3-1 0 0,0 1 0 15,-3-7 10-15,3 0-1 0,-7-3 0 0,7 1 0 16,-6 1-138-16,0-1-28 16,3-1-6-16,-4 3-1 0</inkml:trace>
  <inkml:trace contextRef="#ctx0" brushRef="#br0" timeOffset="81545.87">4518 8649 518 0,'3'-5'23'0,"1"5"5"0,-1-3-28 0,0 3 0 16,0 0 0-16,3-2 0 0,1-1 188 0,-4 3 32 16,0-3 6-16,0 3 2 15,4-2-122-15,-4 2-24 0,3 0-5 0,-6 0-1 0,0 0-35 0,0 0-7 0,0 0-2 16,0 0 0-16,0 0-13 0,0 0-3 16,0 0-1-16,-6 8 0 0,3 0 27 0,3-8 6 0,-10 5 0 0,1 0 1 15,-1 0-39-15,-3 1-10 16,1-1 0-16,-1-2 0 0,-3-1 42 0,3 1 6 0,-2-3 2 0,2 0 0 15,6 0-29-15,-8-3-5 16,8 3-2-16,-2-2 0 0,2-1 2 0,-2-2 1 0,3-3 0 0,-1 0 0 16,4 0-27-16,0 0-6 0,3-3 0 0,0-4-1 15,3 1 57-15,0 1 11 0,4-3 2 0,-1 3 1 16,3-6-24-16,1 6-5 0,3-3-1 0,2 0 0 16,-2 6-7-16,6-1-1 0,-9 6-1 0,6 0 0 15,-4 2-15-15,4 6 0 0,-9 2 0 0,-1 3 0 16,3 5-28-16,-2 6 2 15,2-3 0-15,-2 7 0 0,-4 1 35 0,-3 5 7 16,0 3 2-16,0-3 0 0,0 0-29 0,-6 0-5 0,-1-2-2 0,-2 5 0 16,-4-3 66-16,0-6 12 0,4 7 4 0,-4-7 0 0,3-1-64 0,-9-1 0 15,4-3-16-15,-1-2 3 0,-3 0 13 16,6-5 0-16,-3-1 0 0,7 3 0 16,-11 1-144-16,11-4-30 0,-1-2-6 15,4 3-799-15</inkml:trace>
  <inkml:trace contextRef="#ctx0" brushRef="#br0" timeOffset="82200.02">4928 8866 1728 0,'12'-8'38'0,"-8"8"8"0,2-5 2 0,0 0 0 0,4-1-39 0,-4-4-9 0,4-1 0 0,2 3 0 0,-5 0 91 0,6-8 16 16,-1 3 3-16,4 3 1 0,-3-1-24 0,0-2-5 15,-1 0-1-15,-5 2 0 0,2-2-65 0,1 0-16 16,5-1 0-16,-2-2 0 0,0 3 0 0,-4 0 0 16,1 2 0-16,-1-4 0 0,1 1 17 0,-4 4 0 15,-3-4 0-15,1 7 0 0,2-4-27 0,-6 0-6 16,6 1 0-16,-6 5-1 0,0-3 30 0,4 0 7 16,-4 0 0-16,-4-3 1 0,-2 6-33 0,0 0-8 15,6-1 0-15,-4 1-1 0,1 2 37 16,-6 1 8-16,-4-1 2 0,0 3 0 0,7 3 10 0,-3-1 1 15,-1 1 1-15,-3 2 0 16,-3 1-82-16,4 1-16 0,2 4-3 0,-9-3-1 16,6 0 52-16,1 0 12 0,-4 2 0 0,3 4 0 0,4-4 0 0,5 3 0 15,4 3 0-15,4-2 0 0,-4 1 11 0,3 4 5 16,6-6 0-16,7 8 1 0,0-5-17 0,3 0 0 16,3 5 0-16,1-2 0 0,2 2-10 0,0-5-6 15,-9 5 0-15,3-2-1 0,0 2 17 0,-9-5 0 0,3 2 0 16,-7 3 0-16,0-7 9 0,-3 4 6 0,-3-2 1 15,-6 0 0-15,3-3-16 0,-7 0 0 0,-2-5 8 0,-1 5-8 16,-3-5 15-16,3 0 0 0,-6-2 0 0,4-4 0 16,-1-2-3-16,0-2-1 0,0-1 0 15,-3-2 0-15,0-1-11 0,-3-7 12 0,3-3-12 0,3 0 12 16,0-5-12-16,6 5 0 0,-2-2 9 0,5 2-9 16,1 0 0-16,6 0 0 0,0 3-12 15,6 2 4-15,1 1-28 0,-1 4-6 16,0 1-1-16,-6 5 0 0,0 0-120 0,0 0-24 15,7-5-5-15</inkml:trace>
  <inkml:trace contextRef="#ctx0" brushRef="#br0" timeOffset="82602.32">5950 8705 921 0,'0'0'82'0,"3"-5"-66"0,4-3-16 0,2 0 0 16,4 0 248-16,0 0 47 0,-4-3 9 0,1 3 1 16,-1 3-118-16,4 2-24 0,0-2-5 0,-1 0-1 15,1-1-82-15,3 1-17 0,-3 2-3 0,2 1-1 16,1-1-29-16,-3 1-5 0,0-1-2 0,3 3 0 16,-1-3-7-16,-2 3-2 0,-3 0 0 0,6-2 0 15,3 2-9-15,-4 2-16 0,5-2 4 16,-5 3 1-16,-2 0-21 0,3-3-4 0,-3 2 0 15,-1 1-1 1,1 2-92-16,-3 6-19 0,-4-6-3 0,0 3-1 0,1-3-35 0,-1 1-7 0,-3-1-2 0</inkml:trace>
  <inkml:trace contextRef="#ctx0" brushRef="#br0" timeOffset="82919.92">6087 8850 1728 0,'0'0'38'0,"0"0"8"0,0 0 2 0,0 0 0 0,0 0-39 0,0 0-9 0,0 0 0 0,0 0 0 16,0 0 104-16,0 0 20 0,0 0 3 0,0 0 1 15,-3 6-20-15,3-6-4 16,-4 2-1-16,4-2 0 0,0 3-63 0,0-3-12 0,7 5-2 0,5-5-1 16,1 0 31-16,3-2 7 0,3-1 1 0,3 0 0 15,0-2-103-15,4 2-20 16,2-2-4-16,1 0-1 16,-4 2-7-16,1 3-1 0,-4 0-1 0,-6 0-668 0,-3 0-134 15</inkml:trace>
  <inkml:trace contextRef="#ctx0" brushRef="#br0" timeOffset="84463.47">6677 9139 1227 0,'-25'2'27'0,"25"-2"5"0,9-2 2 0,-2 2 1 0,-7 0-35 0,0 0 0 15,0-6 0-15,0 6 0 0,0 0 83 0,0 0 9 16,0 0 3-16,0 0 0 0,0 0-55 0,0 0-12 16,0 0-1-16,0 0-1 0,0 0-6 0,0 0-2 15,0 0 0-15,0 0 0 0,6 3-18 0,0-3 0 16,10 0 0-16,0 0 0 0,3-8 36 0,10 5 4 16,9 1 1-16,-6-1 0 15,6 1-14-15,0-4-3 0,0 4-1 0,3-1 0 0,0 0 17 0,1-2 4 16,5 0 1-16,14-6 0 0,-7 3-27 0,-4 3-6 15,-2-3 0-15,3 3-1 0,-7-1-11 0,-6 4 12 0,1-6-12 16,-8 5 12-16,1 1-12 0,-3-1 0 16,-4-2 9-16,-3 2-9 0,0 3 0 0,1 0 0 0,-4 0 0 15,-3 0 0-15,-1 3 0 0,-2-3 0 0,0 2-8 0,-4 1 8 16,-9-3 0-16,7 3 0 0,-1-1 0 16,-6-2 8-16,0 0-33 15,0 0-7-15,0 0 0 0,6 5-1 16,1 3 1-16,-7-8 1 0,0 0 0 0,3 3 0 15,7 5-26-15,-4-3-6 0,-12 1-1 0,6-6-477 0,6 2-96 0</inkml:trace>
  <inkml:trace contextRef="#ctx0" brushRef="#br0" timeOffset="85112.31">8376 8721 2419 0,'0'0'53'0,"0"0"11"0,6-6 3 0,-6 6 1 0,0 0-55 0,0 0-13 16,0 0 0-16,0 0 0 0,0 0 54 0,0 0 8 16,0 0 2-16,0 0 0 0,0 0 0 0,0 0 0 15,0 0 0-15,0 0 0 0,0 0-52 0,0 0-12 16,0 0 0-16,0 0 0 0,0 0 0 0,0 0 0 15,0 0 0-15,-3 8 0 16,0 0-152-16,3-8-34 0,0 8-6 0,0-8-545 0,0 0-109 16</inkml:trace>
  <inkml:trace contextRef="#ctx0" brushRef="#br0" timeOffset="87481.08">9706 8586 1497 0,'0'0'66'0,"0"0"14"0,0 0-64 0,0 0-16 15,-6 8 0-15,-4 2 0 0,1 6 106 0,-1 5 18 0,-6 0 3 0,4 3 1 16,2-5 0-16,1 2 0 16,2 0 0-16,1 3 0 0,3-6-52 0,3 4-9 15,0-4-3-15,3 9 0 0,0-1-51 0,0-7-13 0,0-4 0 0,1 4 0 16,-4-8 0-16,3-1 0 0,6 3 0 0,-2-5 0 31,-1 3-158-31,-3-6-34 0,-3-5-8 0,0 0 0 0</inkml:trace>
  <inkml:trace contextRef="#ctx0" brushRef="#br0" timeOffset="88178.16">10386 8774 172 0,'0'0'16'0,"0"0"-16"15,0 0 0-15,0 0 0 0,0-6 332 0,0 1 64 16,3 2 13-16,0-2 3 15,0 2-238-15,4-2-47 0,-1 2-10 0,3 1-1 0,4-1-67 0,0 1-13 16,3-1-2-16,3 3-1 0,3-5-33 0,0 2 0 16,0 0 0-16,4 1 0 0,2-4 41 0,-2 4 2 15,-1-6 0-15,1 5 0 0,-4 1-43 0,0-1 0 16,0 0 0-16,-3 3 0 16,-6 0-38-16,-4 0 0 0,4 0 0 0,-3 0 0 15,-10 0-123-15,0 0-25 0,0 0-5 0</inkml:trace>
  <inkml:trace contextRef="#ctx0" brushRef="#br0" timeOffset="88445.35">10611 8575 230 0,'6'-3'20'0,"-2"1"-20"0,-4-1 0 0,0 3 0 16,0-2 337-16,0 2 63 0,0 0 13 0,-4 5 3 0,1 3-282 0,0 8-56 16,0 0-11-16,0 5-3 0,-4-3 19 0,4 3 3 15,0 1 1-15,3-1 0 0,0 0-37 0,0 0-7 16,3-5-2-16,0 0 0 0,1 2-33 0,-1-4-8 16,0-1 0-16,0 0 0 0,0 0 0 0,0-5 0 15,-3 0 0-15,4 3 0 16,-4-11-203-16,0 8-42 0</inkml:trace>
  <inkml:trace contextRef="#ctx0" brushRef="#br0" timeOffset="89007.96">11024 9059 172 0,'3'-2'16'0,"3"-1"-16"16,-3 0 0-16,4 1 0 0,-4-6 348 0,3 3 68 15,1-1 12-15,2 4 4 0,4 2-295 0,-7 0-58 16,1-3-12-16,12 0-3 0,16 3 0 0,0 0 0 16,3-2 0-16,3-1 0 0,7-2 0 0,-1-1 0 15,4 1 0-15,0 2 0 0,6 1-51 0,13-1-13 0,-4 3 0 16,1 0 0-16,-7 0 0 0,-2 3 0 15,-4 2 0-15,0 0 0 16,-7-2-100-16,-2 0-22 0,-1 2-5 0,-6 0-1 16,-6 3 52-16,-3-2 9 0,-7-4 3 0,0 9 0 15,0-6-103-15,-6 0-20 0,-6-2-4 0,-1 2-1 0</inkml:trace>
  <inkml:trace contextRef="#ctx0" brushRef="#br0" timeOffset="133675.92">8855 8559 1497 0,'0'0'32'0,"0"0"8"0,7-5 0 0,-4 2 4 16,-3 3-36-16,0 0-8 0,3-5 0 0,3 2 0 0,-2 1 104 0,-4 2 20 15,6-6 3-15,-3-1 1 0,0-1-52 0,-3 8-9 16,0 0-3-16,0 0 0 0,0 0-13 0,0 0-3 15,0 0-1-15,0 0 0 0,0 0-28 0,0 0-6 16,0 0-1-16,0 0 0 0,7 5-4 0,-7-5-8 16,0 0 11-16,0 0-11 0,3 5 11 0,0 6-11 15,-6-6 10-15,0 3-10 0,-1 5 17 0,1-2-2 16,-3 2-1-16,3 0 0 0,-4-2 4 0,4 5 1 16,-3 0 0-16,-1-3 0 0,1 0-6 0,0 0-1 15,-1 1 0-15,4-1 0 0,-3-3 0 0,3 1-1 16,-4-3 0-16,4 2 0 0,-3-4 3 0,3-1 1 15,-1 0 0-15,1 1 0 0,0-4 0 0,3 1 0 16,-3 0 0-16,0-1 0 0,3-2 17 0,0 0 3 0,0 0 1 0,0 0 0 16,0 0-36-16,0 0 0 0,0 0 0 0,0 0 0 15,0 0 12-15,0 0 6 0,0 0 1 0,0 0 0 16,0 0-7-16,9-8 0 0,1 0-1 0,-1 3 0 16,7-3-11-16,-3 0 0 0,6 5 0 0,0-2 8 15,0 5-8-15,0 0 0 0,-3 0 0 16,3 3-11-16,3 2-11 0,-3 3-2 0,0 3-1 0,-3-1 0 15,-3 3 25-15,-4 3 17 0,-2 0-2 0,-1 5-1 16,1-2-14-16,-4 2 0 0,-10-2 0 0,-2 2 0 16,-7 0 0-16,0 0-18 0,0-5 2 0,0-3 1 0,-3 0 15 15,3 1 0-15,-6-6 0 0,3 2 0 16,-3-5 0-16,3 3 0 0,0-2 0 0,0-1 0 16,0-2-120-16,3-3-22 0,0-6-4 15,0 1-619-15,3-8-124 0</inkml:trace>
  <inkml:trace contextRef="#ctx0" brushRef="#br0" timeOffset="134319.1">8855 8477 1267 0,'0'0'56'0,"0"0"12"0,0 0-55 0,0 0-13 0,0 0 0 0,0 0 0 0,7 0 152 0,-7 0 28 15,0 0 6-15,0 0 1 0,0 0-75 0,0 0-16 16,0 0-2-16,0 0-1 0,0 0-29 0,0 0-5 15,0 0-2-15,0 0 0 0,0 0-25 0,0 0-6 16,0 0-1-16,0 0 0 0,0 0-15 0,0 0-10 16,0 0 12-16,0 0-12 0,0 0 13 0,0 0-4 15,9 3-1-15,-6-3 0 0,-3 0 2 0,10 0 0 16,-4-3 0-16,4 3 0 0,2-2 4 0,1-1 1 16,0 0 0-16,3 1 0 0,0 2-26 0,3-3-5 15,0-2 0-15,0 2-1 0,0 3 43 0,-3 0 9 16,0 0 1-16,-1 3 1 0,1-1-8 0,-3-2-1 15,6 0-1-15,-6 0 0 0,-1 0-27 0,4 0-9 16,-3 0 0-16,-3 0 0 0,2 0 9 0,-2 0 12 0,-4-2-2 16,4 2-1-16,-4-3-9 0,0 3 0 0,1-5 0 15,-1 5 0-15,0 5 0 0,-6-5 0 0,7 0 0 0,2 0 0 16,7 3 0-16,-6-3 0 0,-10 0 0 0,0 0 0 31,6 0-49-31,0 0-12 0,-2 2-3 0,2-2 0 0,-6 0-153 0,6 0-31 16,-3-2-7-16,4 2-1 0</inkml:trace>
  <inkml:trace contextRef="#ctx0" brushRef="#br0" timeOffset="135263.19">9446 8583 172 0,'0'0'16'0,"0"0"-16"0,0 0 0 0,6-5 0 15,-6 5 222-15,10-3 42 0,-1 0 8 0,-2 1 1 16,-7 2-143-16,0 0-29 0,0 0-5 0,0 0-2 16,0 0 18-16,0 0 3 0,0 0 1 0,0 0 0 15,0 0-52-15,-4 13-11 0,-2 0-1 0,3 1-1 16,-7 7-3-16,1-5 0 0,-1-1 0 0,-2 9 0 15,-1-5 20-15,3-3 3 16,1 0 1-16,-1-1 0 0,-2-1 20 0,2-1 4 0,-3 3 0 0,4-3 1 16,-1-2-77-16,1 2-20 0,-1 0 0 0,4-2 0 15,0-3 32-15,2-3 4 0,4-5 0 0,0 0 0 16,0 0-14-16,0 0-2 0,0 0-1 0,0 0 0 0,13 5-8 16,0-5-2-16,3 0 0 0,0-3 0 0,-1 1-9 15,5-1 0-15,-1-2 0 0,0 2 0 0,3-2 0 16,0 2 0-16,0-2 0 0,4 2 8 0,-4 1-24 15,-3-1-4-15,0-2-2 0,3 2 0 16,-6 3-22-16,3-3-5 0,0 3-1 0,-6 0 0 16,-4 0-26-16,1 0-6 0,3 3-1 0,-4-3 0 15,1 3-97-15,-1 2-20 0,-9-5-4 0,7 3-729 0</inkml:trace>
  <inkml:trace contextRef="#ctx0" brushRef="#br0" timeOffset="156734.32">7068 8572 345 0,'0'0'31'0,"0"0"-31"0,0 0 0 0,0 0 0 16,0 0 114-16,0 0 17 0,0 0 3 0,0 0 1 16,0 0-19-16,0 0-3 0,-7 3-1 0,7-3 0 15,0 0-4-15,0 0 0 0,-6-3-1 0,3 1 0 16,-3-1-15-16,6 1-2 0,6-4-1 0,-6 6 0 16,0 0-16-16,0 0-3 0,0 0-1 0,0 0 0 15,-3-2-11-15,0-1-2 0,-4 3-1 0,4-3 0 16,3 3-37-16,0 0-7 0,0 0-2 0,0 0 0 15,0 0 44-15,0 0 9 0,-6-2 2 0,6 2 0 16,3-3-64-16,-3 3-10 0,0 0-3 0,6 0-1 16,1-3 23-16,-1 1 5 0,-6 2 1 0,0 0 0 0,0 0 1 0,3-6 1 15,7 1 0-15,-7 3 0 0,3-4-1 0,4 1 0 16,2 2 0-16,-2-2 0 0,-4 2-5 16,7-2-2-16,0-3 0 0,-1 5 0 0,4-4-9 0,-3 4 0 15,-4-2 9-15,4-1-9 16,-3 1 19-16,-1 0-1 0,4 2 0 0,-4-5 0 0,7 6-18 0,0-1 0 15,-3 0 0-15,3-2 0 0,-4 2 0 16,1-2-14-16,0 2 2 0,-4 1 1 0,1 2 11 0,-1-3 16 16,-2 3-4-16,-1 0-1 0,-6 0-11 0,6 0-16 15,4 0 4-15,-4 0 1 0,-6 0 11 0,0 0-12 16,0 0 12-16,0 0-12 0,0 0 12 0,0 0 0 16,0 0 0-16,0 0 0 0,7 3 0 0,-7-3 0 15,0 0 0-15,0 0 0 0,6 2 0 0,-6-2 0 16,0 0 0-16,0 0 0 0,0 0 0 0,6 6 0 15,-6-6 0-15,0 0 0 0,0 0 0 0,0 0 0 16,0 0 0-16,0 0 0 0,10 5 0 0,-10-5 0 16,0 0 0-16,0 0-8 0,-3 8 8 0,-4 0 0 0,7-8 0 15,-3 10-8-15,-3-4 8 0,3 2 0 0,-7-3 0 16,4 3 0-16,-1 2 0 0,-2-4 0 0,-1 2 0 16,1-3 0-16,3 0 17 0,-4 1 3 0,-3-4 0 0,4 3 0 15,-4 3-20-15,0-5 0 0,4 0 0 0,-4 2 0 16,0-2 0-16,7-1 10 0,0 1-2 0,-1 2 0 15,1-5-8-15,6 0 10 0,0 0-10 0,0 0 10 16,0 0-10-16,0 0 0 0,0 0 0 0,3 11 0 16,4-1 0-16,-1-2-16 0,0 0 4 0,4 3 1 15,2 2 11-15,-2-2 0 0,0 2 0 0,2-3 0 16,-2 6 0-16,-4-2 0 0,0-4 0 0,-2 3 0 16,-4-2 0-16,-4 0 16 0,1-4-4 0,-6 4-1 15,-1 0 3-15,-6-3 1 0,0 0 0 0,1-1 0 0,-1-1-7 16,0-1-8-16,3 0 11 0,-6-5-11 15,-3 0-73-15,0 0-22 0,-1 0-4 16,4 0-1-16,0 0-121 0,-3 0-25 0,-22-2-5 16,12 2-1-16</inkml:trace>
  <inkml:trace contextRef="#ctx0" brushRef="#br0" timeOffset="191962.88">11300 8472 288 0,'0'0'25'0,"0"0"-25"0,0 0 0 0,0 0 0 0,0 0 148 0,0 0 25 16,0 0 5-16,0 0 1 0,0 0-26 0,0 0-5 16,0 0 0-16,0 0-1 0,0 0-59 0,0 0-11 15,0 0-2-15,0 0-1 16,0 0 23-16,0-3 5 0,0-2 1 0,0 5 0 0,0 0-43 0,-3-3-8 16,0 3-1-16,3 0-1 0,0 0-9 0,-4-2-1 15,-2 2-1-15,3-3 0 0,0-2-30 0,3 5-9 16,-3-3 0-16,3 3 0 0,0 0 11 0,0 0-11 15,0 0 10-15,0 0-10 16,0 0 8-16,0 0-8 0,0 0 0 0,0 0 9 0,0 0 5 0,0 0 1 16,0 0 0-16,0 0 0 0,0 0 12 0,0 0 2 15,0 0 1-15,0 0 0 0,0 0-17 0,0 0-3 16,0 0-1-16,0 0 0 0,0 0-9 0,0 0 0 0,0 0 0 16,0 0 0-16,0 0 53 0,-4-2 9 0,1-1 2 0,3 3 0 31,0 0-78-31,0 0-15 0,0 0-3 0,0 0-1 0,0 0 53 0,0 0 10 0,0 0 2 0,0 0 1 15,0 0-46-15,0 0-10 0,0 0-1 0,3-5-1 16,-3 5 40-16,0 0 8 0,7-3 1 0,-1-2 1 16,4 2-25-16,-10 3 0 0,0 0-12 0,0 0 12 15,0 0 0-15,6-5 0 0,4 5 9 0,-10 0-1 16,0 0-8-16,9-3 0 0,-9 3 0 0,10-3 0 16,-1 1 0-16,1 2 0 0,-1-6 0 0,4 4 0 0,-4-1 0 0,4 1 0 15,0 2 0-15,3-3 0 16,-4 0 0-16,4 1 0 0,0-1 0 0,3 0 0 0,-6 1 0 15,3-1 0-15,-4 3 0 0,1-3 0 0,0 3 0 16,0-2 0-16,2-1 0 0,-2 0 0 0,0-5 0 0,-4 8 0 16,1-2 0-16,-10 2 0 0,9 0 0 0,-9 0 0 15,0 0 0-15,0 0 0 0,0 0 0 0,0 0 0 16,13 0 0-16,-13 0 0 0,0 0 10 0,0 0 1 16,0 0 0-16,10 2 0 0,-10-2-11 0,0 0 0 15,9 8 0-15,-9-8 0 0,0 0 0 0,10 3 0 16,-10-3 0-16,9 5 0 0,-9-5 0 0,0 0 0 15,0 0 0-15,0 0 0 0,0 0 0 0,0 0-16 16,0 0 4-16,3 8 1 0,1 0 11 0,-8 0 0 16,1-3 0-16,0 6 0 0,-3-3 0 0,-4 0 0 15,1-3 0-15,-4 3 0 0,0 5 0 0,1-5 11 0,-1 0-3 16,0 0 0-16,4-3-8 0,-1 6-11 0,1-6 3 16,-1-2 0-16,4 0 8 0,-1-1 16 15,-2 1-4-15,2-3-1 0,1 3-11 0,3-3 0 0,0 0 9 16,-4 2-9-16,-2-2 8 0,6 0-8 0,3 0 8 15,0 0-8-15,6 3 0 0,0-3 8 0,4 3-8 0,-4-1 0 16,4 1-12-16,2 5-6 0,-2-3-2 16,0 3 0-16,2 3 20 0,-5-1 0 0,2 9 0 0,-3-6 0 15,1 0 12-15,-7 0 5 16,3-2 2-16,-6 2 0 0,-4 0-4 0,1-5-1 0,0 3 0 0,-1 0 0 16,1-1 7-16,-7 1 2 0,-3-6 0 0,1 3 0 15,-1-5-11-15,-3-1-1 0,-4-2-1 0,1 0 0 16,0-2-90-16,0 2-17 0,-7-3-4 0,7 3-1 15,0-3-146-15,-4 1-28 0</inkml:trace>
  <inkml:trace contextRef="#ctx0" brushRef="#br0" timeOffset="194306.46">12049 8443 702 0,'0'0'31'0,"0"0"6"0,7-5-29 0,-4 2-8 0,-3 3 0 0,0 0 0 16,3-8 76-16,-3 8 13 0,3-5 3 0,0-1 1 15,-3 6-23-15,0 0-5 0,4-8-1 0,-4 8 0 16,0 0 0-16,0 0 0 0,3-5 0 0,-3 5 0 16,3-2 0-16,-3 2 0 15,0 0 0-15,3-6 0 0,0 1-30 0,-3 2-6 0,3-2-2 0,-3 5 0 16,0 0 10-16,0 0 1 0,0 0 1 0,0-3 0 15,4-2 21-15,-4 5 4 0,0-8 1 0,0 8 0 0,0 0-52 0,0 0-12 16,0-5 0-16,0 5 0 0,0 0 54 16,0 0 8-16,0-3 2 0,0 3 0 15,0 0-52-15,0 0-12 0,0 0 0 0,0 0 0 0,0 0 0 0,0 0 0 16,-4 3 0-16,-2 2 0 0,3 3 0 0,-3 0 0 16,-4 0 0-16,0 5 0 0,-2 6 22 0,-4-1 2 15,0 6 0-15,0-3 0 0,-3 3-4 0,6-3 0 16,-2 3 0-16,5-8 0 0,-3 2 10 0,7-2 2 15,-4 0 0-15,1 0 0 16,3 0-10-16,-1 0-2 0,1-3 0 0,3 0 0 0,-4 3-4 16,4-5-2-16,3-1 0 0,-3 3 0 0,-3 1-14 0,6-4 9 15,0-2-9-15,0-8 8 0,3 8-8 0,0 3 10 16,-3-3-10-16,3 0 10 0,-3-8-10 0,0 5 0 16,0-5 9-16,0 0-9 0,0 0 8 0,3 8-8 15,-3-8 10-15,0 0-10 0,0 0 0 0,7 2 8 16,-7-2-8-16,0 0 0 0,0 0 0 0,6-2 0 15,4 2 0-15,-1-3 0 0,1 1 0 0,-1-1 0 0,1-2 0 16,-1 2 0-16,1 0 0 0,-1-2 0 0,-2 0 0 0,2-1 0 16,1 1 0-16,-4 0 0 0,0 2 0 0,1-5 0 15,-1 3 0-15,-3-3 0 0,0 0 8 0,-3 0-8 16,4 0 0-16,2-2 0 0,0 2 0 0,1-5 0 16,-4 2 0-16,3 0 8 0,-3 1-8 0,-3-1 0 15,3 1 0-15,-3 2 0 0,-3 2 0 0,0-2 0 16,0 0 0-16,-3 3 0 0,-7 0 0 0,0 2 0 15,4 1 0-15,2 2 0 0,1 0-8 0,0 0 8 16,-4 2 0-16,1 1 0 0,-1 0 11 0,-3-1-11 0,1 1 13 16,-1 2-4-16,-3 0-1 0,0 1 0 0,4-6-17 15,2 5-4-15,0-5-1 0,4 3 0 16,3-1 14-16,3-2 16 0,0 0-3 0,0 0-1 16,0 0-70-16,0 0-14 0,0 0-4 0,0 0 0 15,0 0-144-15,0 0-28 0,0 0-7 0,0 0-1 0</inkml:trace>
  <inkml:trace contextRef="#ctx0" brushRef="#br0" timeOffset="206843.09">4163 9975 1378 0,'6'-11'30'0,"-6"6"6"0,3 0 2 0,0-3 2 0,0 2-32 0,1-2-8 0,-4 3 0 0,3 3 0 16,0-6 97-16,-3 2 19 0,0 1 3 0,6 0 1 15,4-1-64-15,-7-2-12 0,-6 3-2 0,0 3-1 0,3 2 24 0,0 0 5 16,0-3 1-16,0 3 0 0,0 0-32 0,0 0-7 16,0 0 0-16,0 0-1 0,0 0-9 0,0 0-2 15,0 0 0-15,0 0 0 0,0 0-9 0,0 0-3 16,0 0 0-16,-3 10 0 0,-1 1-8 0,4 0 8 15,0-1-8-15,-9 3 8 0,2 3-8 0,1 0 0 16,0 8 9-16,-4-5-9 0,4 2 12 16,0 0-1-16,2 0-1 0,-8 0 0 0,2-2 5 15,4-3 1-15,-4-3 0 0,4 3 0 0,0-6 8 0,-4 1 1 16,4-3 1-16,3 2 0 16,-1-4-18-16,4-6-8 0,0 0 0 0,0 0 8 0,0 0 24 0,0 0 5 15,0 0 1-15,0 0 0 0,-3-8-4 0,3-3-1 16,3 1 0-16,4-4 0 0,5-4-33 0,-2 5 0 15,3-6-10-15,6 3 10 0,0 3 0 0,0 0 0 16,3 0 0-16,0 7 0 0,0 4 0 0,1 4 8 0,-1 6 2 16,-3 5 0-16,-3 3-10 0,0 8-14 0,-10 0 3 15,0 2 1-15,-6 1 10 0,-6 5 0 0,0-3 0 16,-4 5-8-16,-6-5 8 0,0 3 0 0,1-3 0 16,-8 0 0-16,4-2 11 0,0 2-3 0,-3-8 0 0,3 3 0 15,-3-8-8-15,3-1 10 0,0-1-10 0,-4-6 10 16,1 0-86-1,-3-3-16-15,3-3-4 0,-1-2-1 0,7-2-75 16,-6-3-14-16,6-1-3 0</inkml:trace>
  <inkml:trace contextRef="#ctx0" brushRef="#br0" timeOffset="207450.27">4140 9869 518 0,'0'0'46'0,"0"0"-37"0,4-5-9 0,-1 2 0 0,0 0 209 0,3-2 40 16,1-3 8-16,-7 5 2 0,3-4-99 0,3 4-19 15,-3-2-4-15,4 2-1 0,5 0-53 0,-8-2-11 16,5 2-3-16,1 1 0 0,-1-4-4 0,-3 6-1 15,4-2 0-15,0-1 0 0,2 1-52 16,-2 2-12-16,2 0 0 0,4-3 0 0,0 3 0 0,3-3 0 16,0 1 0-16,4-1 0 0,-8 0 0 0,4 1 0 15,0 2 0-15,-3-3 0 0,0 3 0 0,0 0 0 16,-3-3 0-16,3 3 0 0,0-2 0 0,-7 2 0 16,-9 0 0-16,0 0 0 15,6 5-50-15,-6-5-10 0,0 0-3 0,0 0 0 16,4 5-107-16,-4-5-22 0,0 0-4 0,0 0-580 0</inkml:trace>
  <inkml:trace contextRef="#ctx0" brushRef="#br0" timeOffset="207803.32">4763 9821 403 0,'0'0'17'0,"0"0"5"0,0 0-22 0,0 0 0 0,0 0 0 15,0 0 0-15,0 0 277 0,3 8 51 0,-6 3 11 0,-4 2 1 16,7 3-199-16,-9 2-40 0,2 6-8 0,-2 3-1 0,-1 2 18 0,1 5 4 16,-1 3 1-16,-6 8 0 0,4-8-51 0,-4-2-11 15,6-9-1-15,-5 6-1 0,8-6-20 0,1-4-4 16,-1-1-1-16,4-5 0 0,0-1 30 0,3 1 7 15,3-5 1-15,0-3 0 0,10 5-51 0,-3-8-13 16,-4-2 0-16,0 0 0 0,4-1 22 0,3-2-1 16,2-2 0-16,1-1 0 0,0-2-9 0,6-3-1 15,-2 0-1-15,2 3 0 0,6-3-10 16,-9 2 0-16,4-2-12 0,-1 0 12 16,0 3-80-16,-6 3-8 0,-3-1-1 0,2 0-1 15,-5 1-133-15,0-1-26 0,2 0-6 0</inkml:trace>
  <inkml:trace contextRef="#ctx0" brushRef="#br0" timeOffset="208009.82">5020 10126 2188 0,'-16'13'97'0,"13"-3"20"0,-4 6-93 0,-5 0-24 0,2 11 0 0,-2-9 0 15,-1 6 107-15,6 2 17 0,-5-2 3 0,2 5 1 16,4-8-47-16,-4 6-9 0,4-1-1 0,-3 4-1 15,-1-1-61-15,4-3-9 0,2-5 0 0,1 3-12 16,3-8 12-16,-6 0 8 0,6 0 0 0,0-3-8 16,0-3-152-16,0 6-38 0,0-5-7 15,6 0-544-15,-6-4-109 0</inkml:trace>
  <inkml:trace contextRef="#ctx0" brushRef="#br0" timeOffset="208826.1">5890 10081 230 0,'9'0'20'0,"-9"0"-20"0,0 0 0 0,0 0 0 16,4-6 356-16,-1 1 66 0,-3 5 14 0,0 0 2 16,0 0-282-16,3 0-56 0,3-3-11 0,4 1-2 15,-1 2-55-15,1 0-10 16,-1 0-2-16,4 0-1 0,0-6 9 0,3 4 1 0,-4-1 1 0,7 3 0 16,-3 0-48-16,10 3-10 0,-4-1-1 0,0-2-1 15,-6 0-27-15,3 0-6 0,-3 0-1 0,0 0 0 16,-4 6-114-16,-2-6-23 0</inkml:trace>
  <inkml:trace contextRef="#ctx0" brushRef="#br0" timeOffset="209214.23">5912 10271 345 0,'0'0'31'0,"0"0"-31"0,10 0 0 0,2 0 0 16,1-3 313-16,-4 1 57 16,1-1 11-16,3 3 3 0,-4-2-224 0,4-1-44 0,0 0-8 0,3-2-3 0,-4 2-65 0,7 1-14 15,4-1-2-15,-4 0-1 16,0 3-23-16,-4-2-16 0,1-1 2 0,0-2-627 15,-3 5-126-15</inkml:trace>
  <inkml:trace contextRef="#ctx0" brushRef="#br0" timeOffset="210722.27">8389 10128 2836 0,'0'0'63'0,"0"0"13"0,0 0 2 0,0 0 1 0,0 0-63 0,0 0-16 0,6-2 0 0,-6 2 0 16,0 0 84-16,0 0 15 0,0 0 2 0,0 0 1 16,3 0-69-16,-3 0-13 0,6 5-4 0,-6-5 0 15,7 3 5-15,-7-3 1 0,6 2 0 0,-6-2 0 16,0 0-68-16,6 5-14 0,-6-5-2 0,7 8-1 15,-7-8-97-15,0 0-19 0,6 6-4 16,-6-6-1017-16</inkml:trace>
  <inkml:trace contextRef="#ctx0" brushRef="#br0" timeOffset="212435.1">8773 9901 1587 0,'0'0'70'0,"0"0"15"0,-3-3-68 0,-1-5-17 16,1 3 0-16,3 5 0 0,0 0 109 0,0 0 19 15,0 0 3-15,0 0 1 0,0 0-64 0,0 0-13 16,0 0-3-16,0 0 0 16,0 0-19-16,0 0-4 0,0 0-1 0,0 0 0 0,7 0 6 0,-1-3 1 15,0 3 0-15,-3-2 0 0,4-1 9 0,-1 0 1 16,0 1 1-16,4-1 0 0,3-2-4 0,-4-1-1 16,4 4 0-16,-4-1 0 0,4-5-10 0,0 3-3 15,0 2 0-15,-4-2 0 0,4 2-10 0,-4 1-2 16,1-4-1-16,-1 6 0 0,-2-2-27 0,-1-1-4 15,-6 3-2-15,6-3 0 0,4 1 36 0,-1-4 7 16,1 6 2-16,-1-2 0 0,-2-1-27 0,2 1 0 16,-2 2 0-16,2 0 0 0,-2 0 0 0,-1 0 0 0,0 0 0 15,1 0 0-15,-1 0 0 0,-6 0 0 0,0 0 8 0,6 0-8 16,1 0 0-16,-1 0 0 0,0-3 0 0,1 3 8 16,-7 0-8-16,0 0 0 0,0 0 0 0,0 0 0 15,0 0 0-15,0 0 0 0,0 0-9 0,0 0 9 16,0 0-24-16,0 5-2 15,0-5 0-15,0 0 0 0,0 0 42 0,0 0 8 0,0 0 1 0,3 5 1 16,-3 3-26-16,0-8 0 0,0 0 0 0,0 0 0 16,0 0-20-16,0 0-4 0,-3 8 0 0,0-2 0 15,-1-1 40-15,1 0 8 0,3-5 2 0,-6 5 0 0,-4 6-26 16,1-3 0-16,-1 0 0 0,-2 0 0 0,-7 2 0 16,6 1 0-16,6 0 0 0,1-3 0 0,0 0-20 15,-4-1-4-15,4 7 0 0,0-6 0 0,6 2 37 16,3-2 7-16,0 5 2 0,0-2 0 0,3 2-35 15,4 3-7-15,-1-3-2 0,1 1 0 0,6 1 34 0,-7-1 6 16,1-1 2-16,-1 0 0 0,1 0-20 0,-4-2 0 16,-2-1 8-16,-1 4-8 0,-3-6 0 0,-3 0 0 15,-1 0 0-15,-2-3 0 0,-7 3 0 0,1-3 10 16,2-2-10-16,-3-1 8 16,-3 4-28-16,1-4-5 0,-4-2-2 0,-4 3 0 15,1 2-131-15,0 1-26 0,3-6-6 0,0 2-547 16,6-2-110-16</inkml:trace>
  <inkml:trace contextRef="#ctx0" brushRef="#br0" timeOffset="212949.96">9443 9853 691 0,'0'0'30'0,"0"0"7"0,9-8-29 0,-2 3-8 15,-1-3 0-15,3 5 0 0,-9 3 210 0,4-5 41 16,5 0 8-16,-6-1 1 0,0-2-128 0,-3 8-25 15,4-2-6-15,-4 2-1 0,0 0-24 0,0 0-6 16,-7 10-1-16,1 1 0 0,-4 2-15 0,-2 3-3 16,-1 0-1-16,-3 5 0 0,0 6-23 0,-3-1-5 15,0 1-1-15,3 2 0 0,0-3 5 0,-3 6 1 16,7-3 0-16,2 0 0 0,4-5-7 0,-1-3 0 16,7-2-1-16,0-1 0 0,7-5-19 0,-4-2 0 15,6-3 0-15,4 2 0 0,3-4 17 0,0-4 10 16,-3 1 1-16,-1-3 1 0,4-5 5 0,0-1 1 15,0-4 0-15,0 5 0 16,0-3-49-16,-4-3-10 0,1 0-1 0,0-2-1 0,-4 5 26 0,-2 0 0 16,-1-2 0-16,-3-1-8 0,-3 3 8 0,-3 0-12 15,0 0 12-15,0 3-12 0,-4 0-2 0,1-3-1 0,-4 2 0 16,-2 1 0-16,-4-3 2 0,6 0 0 0,1 0 0 0,6-2 0 16,-7 5-10-16,7-1-1 0,-3 1-1 0,6 5 0 15,0 0-86 1,0 0-17-16,0 0-3 0,0 0-1 0,0 0-76 15,0 0-16-15</inkml:trace>
  <inkml:trace contextRef="#ctx0" brushRef="#br0" timeOffset="213982.55">7153 9811 979 0,'0'0'87'0,"7"-6"-70"0,-4 1-17 0,7-3 218 0,-7 6 40 0,-3 2 8 0,0 0 2 0,0 0-89 0,3 8-18 16,-6-1-3-16,0 12-1 0,-1-3-94 0,1 8-19 16,3-1-4-16,-3 7-1 0,3-1 18 0,-3-3 4 15,6 3 1-15,0 3 0 0,4-6-38 0,-1-2-7 16,0 0-1-16,-3-3-1 0,-3-5-15 0,4 3-18 15,-1-9 4 1,3 3 1-16,0 1-144 0,1-6-29 0,-7-8-6 0,0 0-895 0</inkml:trace>
  <inkml:trace contextRef="#ctx0" brushRef="#br0" timeOffset="-214405.63">10173 10107 748 0,'0'0'67'0,"0"0"-54"15,-3-5-13-15,-4 2 0 0,1 0 249 0,-3 3 47 16,5 0 10-16,4 0 2 0,-6 0-164 0,6 0-33 16,-6 0-7-16,6 0 0 15,0 0-42-15,0 0-8 0,0 0-2 0,3 3 0 0,6 0-14 0,1-3-3 16,3 0-1-16,6 0 0 0,3 0-16 0,3-3-3 16,4 0-1-16,9 1 0 0,-6-1 2 0,-1-5 1 15,4 3 0-15,-3 0 0 16,-3 2-59-16,2 0-12 0,-5-5-2 0,-4 3-1 15,0 5-103-15,-3-2-21 0,-6-1-4 0,0 0-1 0</inkml:trace>
  <inkml:trace contextRef="#ctx0" brushRef="#br0" timeOffset="-214129.47">10395 9956 2098 0,'0'-5'46'0,"0"-3"10"0,0-3 1 0,3 6 3 0,-3 3-48 0,0-6-12 0,0 5 0 0,0 3 0 16,0 0 104-16,0 0 20 15,4 5 3-15,-1 3 1 0,0 3-83 0,-3 2-16 0,0 0-3 0,3 3-1 16,-3 3 31-16,0-1 7 0,0 9 1 0,0-1 0 15,0-7-52-15,0 4-12 0,0-4 0 0,0-1 0 16,-3-4-100-16,3 2-22 0,3 2-5 0,-3-5-649 16,0 1-131-16</inkml:trace>
  <inkml:trace contextRef="#ctx0" brushRef="#br0" timeOffset="-197544.46">11284 9784 460 0,'0'0'20'0,"0"0"5"0,0 0-25 0,0 0 0 0,0 0 0 0,3-5 0 15,-3-3 324-15,0 8 60 0,0-8 12 0,0 8 3 0,0 0-238 16,0 0-47-16,0 0-10 0,0 0-1 0,-3 8-48 0,0 0-10 15,3 5-1-15,-3-2-1 16,3 2 17-16,0 3 3 0,0 8 1 0,3-6 0 0,-3 3 0 0,6-2 0 16,-3 5 0-16,4 2 0 0,-4 3-64 15,0-5 0-15,0 3 0 0,4-4-10 0,-7-4 10 16,3-3 9-16,-3 2-1 0,0-4-8 0,0 1 16 0,0-4-4 16,-3 0-1-16,-4-1 0 15,4 1-69-15,-3-3-14 0,3 2-2 0,-4-2-1 16,4 0-93-16,-3 3-20 0,3-3-3 0,-1-3-794 15</inkml:trace>
  <inkml:trace contextRef="#ctx0" brushRef="#br0" timeOffset="-196770.28">11564 10065 115 0,'0'0'10'0,"0"0"-10"0,0 0 0 0,0 0 0 0,0 0 258 0,0 0 50 16,-4 0 9-16,4 0 3 0,0 0-144 0,0 0-29 15,0 0-6-15,0 0-1 0,0 0-70 0,0 0-14 16,-3-11-4-16,3 6 0 0,3 0 4 0,4 2 1 16,-1-2 0-16,0-6 0 0,1 0 11 0,2 1 3 15,4-1 0-15,-3 1 0 0,2-1-6 0,4-2-1 16,0-3 0-16,3-2 0 0,-6 4-52 0,6 1-12 15,-7-5 0-15,4 7 0 0,0-2 0 0,-3 2 0 16,0 1 0-16,-4 2 0 0,1 0 20 0,-1 0 0 16,1-3 0-16,-4 6 0 0,0 0-32 0,1-1-7 15,-4 1-1-15,3-3 0 0,1 0 39 0,-1 3 7 16,-3 0 2-16,0-1 0 0,4 1-28 0,-7 0 0 16,0-1 0-16,0 6-11 0,0-5-9 0,0-3-3 15,-3 0 0-15,-1 3 0 0,1 2 23 0,0-2 0 0,-3 2 0 16,-1 1 0-16,1-1 0 15,0 3 0-15,-1-3 0 0,-2 3 0 0,-4 0 12 0,0 3 6 0,1-3 2 16,-7 3 0-16,3-1-32 0,0 1-7 0,0 0-1 0,3-1 0 16,1 1 32-16,-1 0 7 0,0 2 1 0,4-2 0 15,-1 2-20-15,1 0 8 0,-1-2-8 0,1-1 0 16,5 4 12-16,4-6-4 0,-6 5 0 0,3 6-8 16,0-1-17-1,-1 1-11-15,8-1-1 0,2 1-1 0,0 5 30 0,4 0 0 0,3-1 0 16,-1 7 0-16,7-4 0 0,-3 6 0 0,3 0 0 0,-3 2 0 15,0 3 16-15,0-2 10 0,0 2 2 0,-7 0 0 16,-2-8-45-16,-4 3-9 16,-3-5-2-16,-7 2 0 0,4-5 60 0,-6-3 12 0,-1 0 3 0,-2 0 0 15,-1-2-13-15,-3-3-2 0,0-3-1 0,-3-2 0 0,-3-3 15 16,3 0 3-16,3-8 1 0,-3 3 0 0,0-3-50 16,3-3 0-16,0-8-16 0,3 1 4 0,1-6 12 0,2 8 15 15,4-2-3-15,3-6-1 16,3 5-60-16,6-2-12 0,3 3-3 0,4-3 0 15,0 7-51-15,3-4-10 0,0 5-3 0,6-3-648 16,-3 2-131-16</inkml:trace>
  <inkml:trace contextRef="#ctx0" brushRef="#br0" timeOffset="-188821.1">3994 11155 460 0,'0'0'20'0,"0"0"5"0,0 0-25 0,0 0 0 15,0 0 0-15,0 0 0 0,0 0 236 0,-6-3 41 16,6 3 9-16,-3-5 2 0,0 2-145 0,3 3-29 15,-4-5-6-15,4 5 0 0,0 0-19 0,-9-3-3 16,-1 1-1-16,7 2 0 16,-3-3-37-16,6 3-7 0,0 0-1 0,0 0-1 0,0 0-11 0,0 0-3 15,0 0 0-15,0 0 0 0,0 0 31 0,0 0 7 16,0 0 1-16,0 0 0 0,0 0-52 0,6-3-12 16,4 1 0-16,2-1 0 0,-5-2 0 0,2-1 0 15,1 4 0-15,3-1 0 0,2-2 0 0,-8 2 0 16,9-2 0-16,-7 2 0 0,1-2 54 0,2 0 8 15,4-3 2-15,-3 5 0 0,0-2-52 0,-1 2-12 16,4 1 0-16,0-1 0 0,6 0 0 0,-6 1 0 0,-3-1 0 16,-4 0 0-16,7 1 0 0,-6-4 0 0,6 1 0 15,-4 2 0-15,4 3 0 0,-3-2 0 0,0-3 0 16,-1 5 0-16,4-3-14 0,-6 0-6 0,3 1 0 16,-4-1-1-16,4 3 21 0,-4-3 0 0,1 1 0 0,2 2 0 15,-2-3 0-15,0 3 0 0,2-3 0 0,-2 3 0 16,2-2 0-16,-12 2 0 0,10 0 0 0,-10 0 0 15,0 0 0-15,0 0 0 0,0 0 0 0,0 0 0 16,0 0 0-16,0 0 0 0,0 0-9 0,0 0 9 16,0 0 0-16,0 0-8 0,0 0 8 0,10 5 0 15,-10-5 14-15,0 0 10 0,0 0 1 0,0 0 1 16,0 0-47-16,0 0-10 0,0 0-1 16,6 8-1-16,-6-8 21 0,0 0 4 0,0 0 8 0,0 0-13 0,0 0-9 15,0 0-2-15,0 0 0 0,0 0 0 0,0 0 36 0,0 0 6 16,0 0 2-16,0 0 0 0,0 0-32 15,0 0-7-15,0 0-1 0,0 0 0 0,0 0 35 0,0 0 6 16,0 0 2-16,0 0 0 0,13 5-37 0,-13-5-7 16,0 0-2-16,0 0 0 0,0 0 23 0,0 0 0 15,0 0 0-15,0 0 0 0,0 0 11 0,0 0 6 16,0 0 2-16,0 0 0 0,0 0-19 0,0 0 0 16,0 0 0-16,9 8 0 0,-3-3-12 0,-6-5-5 15,4 11-2-15,-4-6 0 0,0 3 30 0,0-2 5 16,-4 2 2-16,-2-1 0 0,-3 7-29 0,2-4-5 15,-9 1-2-15,4 2 0 0,-7 0 18 0,3-2 0 16,-3-1 0-16,-4 4 0 0,4-4 0 0,-3 1 0 0,0-1 0 16,3 1 0-16,-3-3 32 0,3 0 9 15,6 0 3-15,0-3 0 0,10-2-20 0,-3 2-3 0,-1-2-1 16,1-1 0-16,0-2-20 0,6-2 0 0,-4-6 0 16,8 5-12-16,-4 3 12 0,6-5 0 0,4 0 10 0,2 2-10 15,4-2 0-15,6 2 8 0,-6 3-8 0,6 0 0 16,1 3 0-16,-1 2 0 0,3 0 0 0,-3 6 0 15,-6-1 0-15,-6 1 0 0,-1 0 0 0,-2 4 0 16,-4-1 0-16,0-1 0 0,-3 3 0 0,-6-3 0 16,3 0 11-16,-4 6 2 0,-5-3 1 0,-1-3 0 15,-3 0-22-15,-3-2-5 0,0-3-1 0,-3 2 0 16,-1 1-35-16,1-3-7 0,0 0-2 16,-10 2 0-16,-3-2-116 0,0 3-23 15,4-6-5-15,-7 3-782 0</inkml:trace>
  <inkml:trace contextRef="#ctx0" brushRef="#br0" timeOffset="-188146.77">5083 10999 403 0,'0'0'17'0,"4"-3"5"0,-1-5-22 0,3 0 0 0,0 3 0 0,-6-3 0 0,4 3 276 0,-1-3 50 15,0 0 10-15,3-3 3 0,-3 3-199 0,-3 0-39 16,4 6-8-16,-4 2-1 0,0 0-32 0,0 0-5 15,0 0-2-15,-7 8 0 0,1 5-32 0,0 5-6 16,2 4-2-16,-5 4 0 0,-4 0 26 0,-6 6 5 16,0 0 0-16,-3 2 1 0,0-5 31 0,-1 6 5 15,4-3 2-15,3 2 0 0,-6-8-51 0,10 4-9 16,-1-4-3-16,7-2 0 0,-4 0 0 0,7-3-1 16,0 0 0-16,3-8 0 0,3 0-10 0,3 1-1 15,1-4-8-15,-4-4 12 0,3-4 5 0,4-2 1 16,2 0 0-16,-2-2 0 0,6-4-18 0,0-2 0 15,-1 0 0-15,11-7 0 0,-7 1 0 0,0 1-11 16,-3-3 2-16,3 3 0 0,-6 0 9 0,2-3 12 16,-11 0-2-16,2-3-1 15,-3 6-58-15,0 0-12 0,-3-3-3 0,0 3 0 0,-3 2 52 16,0 3 12-16,-3-2 0 0,2 2 0 0,-8 3 0 0,2-1 0 16,-2 4 0-16,-1-4 0 0,-3 4 0 0,3-1 0 0,-9 3 0 15,12-3 0-15,10 3 0 0,-9-2 0 0,-4-4 0 0,-3 6 0 16,4-2-34-1,2 2-4-15,-3 2-1 16,4-2 0-16,3 8-91 0,6-8-18 0,0 0-4 0,0 0-811 0</inkml:trace>
  <inkml:trace contextRef="#ctx0" brushRef="#br0" timeOffset="-187367.12">5842 11224 691 0,'0'0'61'0,"0"-6"-49"0,7 1-12 15,-4 0 0-15,0-6 279 0,0 6 53 0,3 0 10 0,-2-1 2 16,2-2-157-16,0 6-32 0,4-4-7 16,3 1 0-16,2 0-80 0,1 2-16 0,-3 1-4 0,6-4 0 15,3 4-32-15,-6-4-6 0,0 4-2 0,6-1 0 16,-9 0-8-16,3-2 0 0,0 0 0 0,-4 5-11 15,1-3-8-15,-3 3-1 0,2 0-1 0,1 3 0 32,-3-3-85-32,-1 5-17 0,1-5-3 0,2 0-1 0,-2 3-42 0,-1-1-9 15,-2-2-2-15,2 3 0 0</inkml:trace>
  <inkml:trace contextRef="#ctx0" brushRef="#br0" timeOffset="-186914.49">5934 11366 1267 0,'0'0'56'0,"7"0"12"0,-7 0-55 16,0 0-13-16,0 0 0 0,0 0 0 0,3 0 115 0,6 0 20 0,-2 0 4 0,-1-2 1 16,4-1-71-16,-4 1-13 0,3 2-4 0,1-3 0 15,3 3-41-15,-1 0-11 0,4-3 0 0,-6 1 0 16,6-1-49-16,0 0-12 0,-1 1-3 0</inkml:trace>
  <inkml:trace contextRef="#ctx0" brushRef="#br0" timeOffset="-186041.91">5864 11388 1015 0,'0'0'44'0,"0"0"11"0,0 0-44 0,0 0-11 0,0 0 0 0,0 0 0 0,10 0 109 0,-4-3 20 16,4 3 4-16,-1-3 1 0,1-2-30 16,-1 0-5-16,7-1-2 0,0 1 0 0,0 0-37 0,6-3-7 15,-9 3-1-15,3 2-1 0,0 0-16 0,0 3-3 16,-4-2-1-16,1 2 0 0,3 0-20 0,-3 0-11 16,-1 2 12-16,-2 1-12 0,-1 0-11 0,1-1-9 15,-4 1-1-15,1 0-1 16,-1 2-130-16,0-2-27 0,-6 2-5 0,3-3 0 0</inkml:trace>
  <inkml:trace contextRef="#ctx0" brushRef="#br0" timeOffset="-183724.38">8766 11017 1958 0,'16'-8'87'0,"-16"8"17"0,0 0-83 0,3 0-21 0,-3 0 0 0,7 6 0 0,-4 2 132 15,0-1 21-15,0 7 5 0,0-1 1 0,4 0-101 0,-4 6-20 16,-3-3-4-16,3 2-1 0,-3 1 16 0,0 4 3 15,0-1 1-15,-3 1 0 0,3-1-34 0,0-1-7 16,-3-5-2-16,0 2 0 0,-1 1-10 0,4-3 0 16,-3-1 0-16,0-1 0 15,-3-1-110-15,3 0-27 0,-1 0-6 0,1 1-624 16,0-4-125-16</inkml:trace>
  <inkml:trace contextRef="#ctx0" brushRef="#br0" timeOffset="-182875.5">9217 11253 1664 0,'10'-8'0'15,"-4"5"0"-15,0 1 102 0,1-1 21 16,-4-2 4-16,0 2 1 0,3-2 0 15,1-1 0-15,6 1 0 0,-4 0 0 0,-6-3-52 16,4 0-9-16,-1 0-3 0,7 0 0 0,-1 3-51 0,1-6-13 16,0 1 0-16,-1-1 0 0,4 0 54 0,0-2 8 0,0 3 2 0,0-1 0 15,-3-2-52-15,-1 0-12 0,-5 2 0 16,2 0 0-16,4-2 0 0,0 3 0 0,-4-1 0 0,1 0 0 16,-4 1 0-16,4-1 0 0,-4 3 0 0,-3 0 0 15,0 3 0-15,0-6 0 0,-3 4 0 0,4 1 0 16,-4 1 0-16,-4 0 0 0,4-1 0 0,-3 1 0 15,0 2 0-15,0-2 0 0,3 5 0 0,-10-3 0 16,4 3 0-16,-4-2 0 0,1-1 0 0,-4 3 0 16,1-2 0-16,-1 2 0 0,0 2 0 0,4-2 0 15,-4 0 0-15,0 0 0 0,4 3 0 0,-1-1 0 16,1-2 0-16,-1 0 0 0,4 3 0 0,-1 2 0 16,1-2 0-16,6-3 0 0,10 5 0 0,-1 3 0 15,-6 0 0-15,-3 3 0 0,-3 5 0 0,3 0 0 16,7 2 0-16,2 3 0 0,1 0 0 0,9 11 0 0,0-3 0 15,0 3 0-15,3-3 0 0,0 3 0 16,-6 0-48-16,0-3-13 0,-7-3-3 16,-2 1 0-16,-1-9 52 0,-3 3 12 0,4-5 0 0,-7 3 0 0,-10-6 0 0,1 0 0 15,-4-5 0-15,-3 3 0 0,3-3 48 0,-3-6 13 16,1-2 3-16,-1-2 0 0,0-1-52 0,-3-5-12 16,0-3 0-16,0 4 0 0,0-4 0 0,-4 0 0 15,4-7 0-15,3-1 0 16,1 1-48-16,2-1-13 0,3 6-3 0,4-3 0 15,0 8 0-15,2-2 0 0,4 4 0 0,-3-4 0 16,3 5 0-16,3-1 0 0,-3 6 0 16,0 0 0-16,0 0-153 0,10 0-31 0,12-5-7 0,-6 8-1 0</inkml:trace>
  <inkml:trace contextRef="#ctx0" brushRef="#br0" timeOffset="-173619.87">7112 11123 633 0,'10'3'56'0,"-10"-3"-44"16,0 0-12-16,0 0 0 0,0 0 184 0,0 0 36 15,0-8 6-15,0 8 2 0,0 0-122 0,3-6-24 0,0 1-5 0,-3 0-1 16,-3 0-9-16,3 2-3 0,0 3 0 0,0-5 0 15,-3 2 9-15,6-2 2 0,0-6 0 0,0 9 0 16,0-4-23-16,1 4-4 0,2-4 0 0,0 1-1 16,1 2-16-16,-4-2-3 0,0-6-1 0,3 9 0 15,4-3-9-15,-4-1-2 16,4 4 0-16,-1-4 0 0,-6 1-4 0,7 2-2 0,-4-2 0 0,1-3 0 16,2 6 6-16,4-4 0 0,-4 1 1 0,4 5 0 15,-3-3-17-15,-1 3-19 0,1 0 4 0,-1 3 1 16,-2 0 14-16,-1-1 0 0,3 6-10 0,-5 0 10 15,2 0 0-15,-6 5-11 0,3-2 11 0,-3 2-8 0,0 0 8 16,0 1-8-16,0 1 8 0,-3 1-8 0,0 0 8 16,-10 5 0-16,-3-5 0 0,-6 8 0 0,6-3 0 15,0 0 0-15,-3-2 8 0,-3-1-8 0,6-4 15 0,0-1-2 16,4 0 0-16,2-2 0 0,4-1-4 0,-1-4-1 16,-2 7 0-16,2-8 0 0,1 0 10 15,0 1 2-15,3-4 0 0,-4 1 0 0,4 2 4 16,3-5 0-16,0 0 1 0,0 0 0 0,0 0-2 0,0 0-1 15,0 0 0-15,0 0 0 0,10 3-6 0,-4-1 0 16,0 1-1-16,4 5 0 0,2-8-3 0,4 0-1 16,-3-5 0-16,0 2 0 0,-1 0-11 0,1 1 0 15,3 2 9-15,-3-3-9 0,-7 1 0 0,7-1 0 16,-1 0 0-16,-2 1 8 0,-10 2-8 0,6-3 0 16,4 0 0-16,-1 3 0 0,-9 0-14 0,7-5 2 15,2 2 1-15,1-5 0 16,-1 6-16-16,1-1-3 0,-10 3-1 0,6-2 0 15,7 4-21-15,-4-2-4 0,1 3 0 0,-4-1-1 16,-6-2-24-16,0 0-5 0,0 0-1 0,10 0 0 16,-4 6-66-16,4-4-14 0,-4-2-2 0,-6 0-417 0,0 0-83 15</inkml:trace>
  <inkml:trace contextRef="#ctx0" brushRef="#br0" timeOffset="-173281.37">7890 11240 1933 0,'0'0'85'0,"3"-8"19"16,4 2-84-16,-1 4-20 0,0-4 0 0,1 6 0 0,-1-2 164 0,0-1 28 15,-6 3 5-15,10 3 2 0,-7-3-87 0,3 0-16 16,-6 0-4-16,10 2-1 0,-7-2-43 0,3 0-9 16,-6 0-2-16,7 6 0 0,-1-4-37 0,-6-2 0 15,0 0 0-15,0 0 0 0,0 0 0 0,0 0 0 16,3 6-8-16,0-4 8 15,1 4-154-15,-4-6-26 0,0 0-4 0,0 0-620 0,0 5-123 0</inkml:trace>
  <inkml:trace contextRef="#ctx0" brushRef="#br0" timeOffset="-172500.68">10319 11160 1728 0,'6'-5'153'0,"-3"0"-122"0,4-1-31 0,-1 1 0 0,4 2 108 0,-1-2 16 16,4 2 4-16,0-2 0 0,3 0-52 0,-1 2-9 16,1 0-3-16,6 1 0 0,1-1-33 0,2 3-7 15,-3-2-2-15,4-1 0 0,-4 3-35 0,3-3-7 16,7 3-2-16,-6 0 0 0,-4 0 22 0,-3 0 0 15,0 3 12-15,-3 0-4 16,-4-1-49-16,4-2-11 0,-3 3-1 0,-4-1-1 16,-2 1-108-16,-1 0-22 0,-6-3-4 0</inkml:trace>
  <inkml:trace contextRef="#ctx0" brushRef="#br0" timeOffset="-172233.7">10538 10964 1152 0,'0'0'102'0,"3"-2"-82"0,-3-6-20 0,-3 0 0 0,0 5 202 0,-4 1 36 16,7 2 7-16,0 0 2 0,-3 5-115 0,0 8-24 15,6 3-4-15,0 5 0 0,1 0-54 0,-1 3-10 16,-3 0-3-16,0 2 0 0,0-5-6 0,0 3-2 15,0 0 0-15,-3 3 0 0,3-4-29 0,0-1-12 16,-4 1 1-16,4-4 0 0,-3-1-6 0,0-2-2 16,-3 3 0-1,3-1 0-15,6-4-193 0,-3-7-38 0</inkml:trace>
  <inkml:trace contextRef="#ctx0" brushRef="#br0" timeOffset="-171826.52">11078 11126 1958 0,'6'-8'43'0,"4"2"9"0,-4 1 1 0,0-3 3 0,4 0-45 0,-4-2-11 0,4-1 0 0,-1 6 0 16,4-3 53-16,0 3 9 0,-1 5 2 0,4 0 0 15,-3 0-52-15,3 8-12 0,6 0 0 0,-6 7 0 16,3-4 0-16,-6 5 0 0,3 2 0 0,-4 1 0 0,-2-1 0 16,-4-2 0-16,0 0 0 0,-6 0 0 15,-6-3 54-15,-3 1 8 0,-4-1 2 0,0-3 0 0,0 1 0 0,1-6 0 16,-1 3 0-16,0 0 0 0,-6-3 0 0,0-2 0 15,-3-3 0-15,3-3 0 0,-3 3 0 16,0-5 0-16,3-3 0 0,3 3 0 0,0-3-52 16,3 0-12-16,4-3 0 0,-1-2 0 0,-3 0 0 0,7 0 0 15,0-6 0-15,6 1 0 16,3-4-48-16,6 7-13 0,-2 1-3 0,2 1 0 16,4 5-102-16,3-2-21 0,0 2-4 0,3 0-897 0</inkml:trace>
  <inkml:trace contextRef="#ctx0" brushRef="#br0" timeOffset="-169550.55">13786 10800 1036 0,'13'-2'46'0,"-13"2"10"0,9 0-45 0,-2-3-11 0,2 3 0 0,-3-3 0 0,4 1 104 0,-4-1 20 15,4 0 3-15,-4-2 1 0,1 2-28 0,-7 3-4 16,0 0-2-16,0 0 0 0,0 0-22 0,-4 8-5 16,-5 0-1-16,-1 0 0 0,-9 6-27 0,-6 1-6 15,-7 4-1-15,-6-3 0 0,-3 0 21 0,0 0 4 16,-7 2 1-16,-3-2 0 0,0 0 10 0,-3 0 1 16,0-6 1-16,0 1 0 0,7-3-62 0,-4 0-8 15,0-3-9-15,0 0 9 0,-3-2 8 0,10-3 10 16,6-3 2-16,16-2 0 15,-1 0 4-15,1-6 2 0,6 3 0 0,4-5 0 0,2 0-4 16,4-6-1-16,-1 1 0 0,1-14 0 0,6-5-8 0,0 3-1 16,6-9-1-16,4-4 0 0,6-1-11 0,0-5 0 15,6-8 0-15,0-2 0 0,0-3 0 0,4 7-11 16,2-4 11-16,1 5-12 0,-4 2 12 0,1 3 0 16,-4 8 0-16,-6 5 0 0,0 6 0 0,-7 2 0 15,-2 6 0-15,-7 5 0 0,-4 2 0 0,-2 3 0 0,-7 6 0 0,-3-1-8 16,-3 6 0-16,-9 2 0 0,-1 3 0 15,-6 5 0-15,-3 3-1 0,0 0 0 0,-6-2 0 16,-1 2 0-16,-6 2 22 0,4 1 5 0,-4-3 1 0,0 0 0 16,7 0-38-1,2-3-7-15,4 0-2 0,7 3 0 0,-1-5 28 0,6-1 0 0,4-2 0 16,3 0 0-16,3 0 0 0,0-2 8 0,7-6-8 0,-4 5 8 16,7-2 2-16,-1 2 1 0,7-2 0 0,-3 2 0 15,0 1 3-15,3-1 1 0,0 3 0 0,6-3 0 16,-6 1 1-16,0 2 0 0,0 0 0 0,0 0 0 15,0 0-8-15,10-8 0 0,-7 0-8 0,4 3 12 0,-4 2-12 16,0-2 8-16,0-1-8 0,0 4 0 0,0-1 0 16,-3 0 8-16,7-2-8 0,-4-3 0 0,0 5 0 0,-3-2 0 15,6 5 0-15,-6 0 0 0,0 0 0 0,0 0 0 16,7-8 0-16,-7 8 0 0,0 0 0 0,9-5 0 16,1-3 0-16,-10 8 0 0,0 0 0 0,9-5 0 15,4-6 0-15,-7 6 0 0,-6 5 0 0,0 0 0 16,10-5 0-16,-10 5 0 0,9-8 0 0,1 2 8 15,-10 6-8-15,6-5 0 0,-6 5 0 0,10-5 0 16,-10 5 0-16,9-8 0 0,-9 8 0 0,0 0 0 16,13-5 0-16,-13 5 0 0,16-3 0 0,-3 0 0 15,-13 3 0-15,16-5 0 0,-1 2 0 0,-15 3 0 16,16-2 9-16,-16 2-9 0,13-3 0 0,-13 3 0 16,16-3 0-16,-16 3 0 15,0 0-28-15,13-2-5 0,-13 2-1 0,0 0 0 0,0 0 52 0,0 0 10 0,0 0 3 0,0 0 0 31,0 0-50-31,0 2-9 0,-10 4-3 0,1-1 0 0,-7 3 31 0,-7 2 0 16,-5 1 0-16,2 0 0 0,7 2 20 0,-3-5 11 0,0 5 1 0,3-2 1 16,0-1-33-16,6 6 0 0,-3-8 0 0,4 0 0 15,-1 0 0-15,0-3 0 0,4 0 0 0,2 3 0 16,1-2 16-16,0-4-1 0,-1-2 0 0,4 3 0 16,0-3-7-16,3 3-8 0,-3-3 11 0,6 2-11 15,0 1 11-15,0 2-11 0,-3-5 10 0,10 8-10 16,-4 0 12-16,4 0-4 0,2 0-8 0,1 0 12 15,0 0-12-15,-1 2 0 0,4-2 0 0,0-2 0 16,0-1 0-16,3 0 0 0,3-2 0 0,1 0 0 0,2-1 8 16,4 1 1-16,-1-1 1 0,-2 4 0 0,-1-4-10 15,0 1 0-15,1 2 0 0,-4-2 0 0,-6 0 0 16,0-1-14-16,-16-2 3 0,0 0 1 16,12 6-31-16,-12-6-7 0,0 0 0 0,0 0-1 15,0 0-115-15,4 5-22 0,-4 0-5 0,-4 3-921 16</inkml:trace>
  <inkml:trace contextRef="#ctx0" brushRef="#br0" timeOffset="-168229.34">14208 10713 288 0,'0'0'12'0,"0"0"4"0,0 0-16 0,0 0 0 16,0 0 0-16,3-5 0 0,-3 5 228 0,0-6 42 0,0-2 9 0,0 8 1 15,0 0-180-15,0-5-36 0,0 5-7 0,-3-8-1 16,3 8 0-16,-6-5 1 0,0 2 0 0,-1 1 0 16,-2-1-40-16,6 0-8 0,-7 1-1 0,4 2-8 15,-1-3 0-15,-2 0 0 0,-4 3 0 0,4 0 0 16,-7 3 0-16,3 0 0 0,-3-1 0 0,3 1 0 15,-2 2 0-15,2 1 0 0,-3 2 0 0,3-1 0 16,1 4 0-16,-1-3 0 0,3 0 0 0,1 3 0 16,-7 2 0-16,6-5 0 0,7 2 0 0,0 1 0 0,-3 2 58 15,-1-2 5-15,1-1 1 0,6-2 0 16,6 3-75-16,1-6-14 0,-4 3-3 16,3-3-1-16,1 1 29 0,2-1 0 0,1-3 0 15,2 4 0-15,-2-6 11 0,3-3-11 0,-4 0 10 0,1-2-10 16,-1 0 24-16,1 0-2 0,2-1 0 0,-2-4 0 0,3-1-22 0,-4 3 0 15,1 0 0-15,2-5 0 0,-2 0 31 16,-1 5 8-16,1-3 1 0,-4 3 1 0,4-5-30 0,-4 5-11 16,1 0 0-16,-1 0 9 0,-3 0-9 0,0-2 0 15,0 2 0-15,1 3 0 0,-4-1 0 0,0 4 0 16,-7 2 0-16,4 2 0 16,0 4-12-16,0 2 2 0,0 5 1 15,-1 0-21-15,4 6-4 0,0 7-1 0,0 6 0 0,7-1 47 0,-1 4 8 16,0-1 3-16,1 3 0 0,-4-2 14 0,0-9 3 15,0 6 1-15,-6 2 51 16,3-2-22-16,-6-8-5 0,3 2-1 0,-4-5-11 16,1-2-2-16,-10-3-1 0,3 0 0 0,-6-6-50 0,-3 1 0 15,3-3-16-15,-3-3 4 16,3-2-227-16,-7-3-45 0</inkml:trace>
  <inkml:trace contextRef="#ctx0" brushRef="#br0" timeOffset="-167516.11">14554 10618 637 0,'0'0'13'0,"0"0"3"0,0 0 1 0,0 0 3 0,0 0-20 0,0 0 0 0,7 0 0 0,-7 0 0 0,0 0 79 0,9-3 12 16,-9 3 2-16,7 0 1 0,2-5-6 0,-9 5-2 15,0 0 0-15,6-6 0 0,1 1-22 0,-4 0-4 16,0 2 0-16,0-2-1 0,1 0 26 0,-4-1 6 15,0 4 1-15,-4-6 0 0,-2 5-27 0,-4 3-5 16,-2 0 0-16,-1 0-1 0,-6 3-6 0,0 5-1 16,0-3 0-16,0 3 0 0,-3-3-11 0,6 6-2 15,0-3-1-15,0 2 0 0,3 4-18 0,7-6-4 16,0-1-1-16,2 7 0 0,4-4-15 16,0-2 0-16,0 0 0 0,4 3 0 0,2-3 0 0,0 2 0 15,4-2 0-15,6 3 0 0,-4-1 0 0,1-4 0 16,3-1 0-16,0 3 0 0,-3-3 0 0,2 0-12 15,-2 6 3-15,0-6 0 16,-4 3-139-16,1-2-28 0,-10-6-6 0,9 5-415 0,-2 0-83 16</inkml:trace>
  <inkml:trace contextRef="#ctx0" brushRef="#br0" timeOffset="-166809.05">14958 10668 1036 0,'0'0'23'0,"0"0"5"0,0 0 0 0,0 0 1 0,0 0-29 0,0 0 0 15,0 0 0-15,6-5 0 0,-6 5 63 0,0-3 6 16,3-5 2-16,-3 8 0 0,-3-3-11 0,3-2-3 16,0 0 0-16,0 0 0 0,-3 2-1 0,-4 0-1 15,1-2 0-15,0 2 0 0,-4-2-37 0,4 5-7 16,-7-5-2-16,0 5 0 0,1 0-9 0,-1 0 0 15,-3 5 0-15,-3-2 0 0,3 2 53 0,0 0 9 16,1 3 2-16,-1 3 0 0,3-6-52 0,-3 8-12 16,3-5 0-16,1 3 0 0,-1-3 0 0,7 5-18 0,-1-2 4 15,4-1 1-15,0 1 13 0,3 2 0 0,3-2 0 16,0-1 0-16,4-2 0 0,-4 3 0 0,6-3 0 0,1-3 0 16,-1 0 8-16,4-2 4 0,-3 0 0 0,2-1 1 15,4-2-13-15,-3-2 0 0,0-1 0 0,-1-2 0 16,1-1 0-16,0 1 0 0,-1-3 0 0,4-5 0 15,-6 5 0-15,2-5 0 0,1 2 0 0,0-2 0 16,-4 0 48-16,4-3 8 0,-3-3 0 0,-4 6 1 16,0-8-18-16,1 5-4 0,-4 0-1 0,0-5 0 15,0 5-6-15,0-5 0 0,-3 5-1 0,4-3 0 16,-1 1-11-16,0 2-3 0,0-5 0 0,0 5 0 0,0-2 34 16,1-1 6-16,-4 0 2 0,3 6 0 15,0 0-15-15,-3 0-4 0,0 5 0 0,0 0 0 16,0 3-1-16,0-1-1 0,0 1 0 0,0 5 0 0,0-3-34 15,0 3 0-15,0 0 0 0,0 0 0 0,-6 6 8 0,2 2-8 16,1 5 0-16,0 8 0 0,0-2 0 0,0 4 0 16,3 1 0-16,3 5 0 0,0 0 0 0,0 0 0 15,0 3 0-15,4-8 0 16,-4-3 0-16,6 6 0 0,-2-6 0 0,2 0 0 16,4 0-102-16,-3 3-21 0,-1-3-4 0,4 8-1 15,-4-8-57-15,1-2-12 0,3 10-3 0,-4-13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15360 0 0,'0'1'20'0'0,"3"7"387"0"0,0-1 0 0 0,0 1 0 0 0,0-1-1 0 0,1 0 1 0 0,1 0 0 0 0,-1 0 0 0 0,1 0 0 0 0,0-1 0 0 0,0 0-1 0 0,1 0 1 0 0,11 9 0 0 0,-16-14-377 0 0,-1-1 0 0 0,1 1-1 0 0,0-1 1 0 0,-1 1 0 0 0,1 0 0 0 0,-1-1 0 0 0,1 1-1 0 0,-1 0 1 0 0,1-1 0 0 0,-1 1 0 0 0,1 0-1 0 0,-1 0 1 0 0,0-1 0 0 0,0 1 0 0 0,1 0 0 0 0,-1 0-1 0 0,0 0 1 0 0,0-1 0 0 0,0 1 0 0 0,0 0-1 0 0,0 0 1 0 0,0 0 0 0 0,0 0 0 0 0,0-1 0 0 0,0 2-1 0 0,1 2 391 0 0,13-14-55 0 0,19-12 654 0 0,-29 20-976 0 0,1 0 0 0 0,-1-1-1 0 0,1 0 1 0 0,-1 0-1 0 0,0 0 1 0 0,0 0-1 0 0,-1-1 1 0 0,1 1-1 0 0,-1-1 1 0 0,5-7 0 0 0,-7 10-34 0 0,-1 0-1 0 0,0 0 1 0 0,1 0 0 0 0,-1 0 0 0 0,0 0 0 0 0,0 0 0 0 0,0-1 0 0 0,0 1 0 0 0,0 0 0 0 0,0 0 0 0 0,0 0-1 0 0,0 0 1 0 0,0 0 0 0 0,-1 0 0 0 0,1 0 0 0 0,0 0 0 0 0,-1 0 0 0 0,1 0 0 0 0,-1 0 0 0 0,1 0 0 0 0,-1 0-1 0 0,0 0 1 0 0,1 0 0 0 0,-1 0 0 0 0,0 0 0 0 0,1 0 0 0 0,-1 1 0 0 0,0-1 0 0 0,-1-1 0 0 0,-4-5 46 0 0,6 7-52 0 0,0 0 0 0 0,0-1-1 0 0,0 1 1 0 0,-1 0 0 0 0,1-1 0 0 0,0 1-1 0 0,0 0 1 0 0,0-1 0 0 0,0 1 0 0 0,0 0-1 0 0,0-1 1 0 0,0 1 0 0 0,0 0 0 0 0,1-1-1 0 0,-1 1 1 0 0,0 0 0 0 0,0-1-1 0 0,0 1 1 0 0,0 0 0 0 0,0-1 0 0 0,0 1-1 0 0,1 0 1 0 0,-1 0 0 0 0,0-1 0 0 0,0 1-1 0 0,0 0 1 0 0,1 0 0 0 0,-1-1 0 0 0,0 1-1 0 0,0 0 1 0 0,1 0 0 0 0,-1 0-1 0 0,0-1 1 0 0,1 1 0 0 0,-1 0 0 0 0,0 0-1 0 0,1 0 1 0 0,-1 0 0 0 0,0 0 0 0 0,1-1-1 0 0,7-1 20 0 0,-1-1 0 0 0,1 2 0 0 0,0-1 0 0 0,0 1 0 0 0,0 0 0 0 0,11 0 0 0 0,-17 1-38 0 0,0 0 1 0 0,-1 1-1 0 0,1-1 1 0 0,0 0-1 0 0,-1 1 1 0 0,1-1-1 0 0,0 1 1 0 0,-1 0-1 0 0,1 0 1 0 0,-1-1-1 0 0,1 1 1 0 0,-1 0-1 0 0,1 0 1 0 0,-1 0-1 0 0,0 1 1 0 0,1-1-1 0 0,0 2 1 0 0,19 26 144 0 0,-11-13 11 0 0,-8-13-153 0 0,-1-1-1 0 0,0 1 1 0 0,1-1-1 0 0,-1 1 1 0 0,0-1-1 0 0,-1 1 1 0 0,1 0-1 0 0,0 0 1 0 0,-1-1-1 0 0,1 6 1 0 0,-1-5 8 0 0,0-1 0 0 0,1 1-1 0 0,-1 0 1 0 0,1 0 0 0 0,0 0 0 0 0,0 0 0 0 0,0-1 0 0 0,0 1-1 0 0,3 4 1 0 0,34 39 677 0 0,-37-45-748 0 0,1 0-1 0 0,-1 0 1 0 0,1-1-1 0 0,-1 1 1 0 0,1 0-1 0 0,0-1 1 0 0,-1 1-1 0 0,1-1 1 0 0,0 0-1 0 0,-1 0 1 0 0,1 1-1 0 0,2-1 1 0 0,4 1-1151 0 0,4 3-1002 0 0,-5-1-2631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8288 0 0,'16'-3'209'0'0,"-7"2"211"0"0,-1 0 1 0 0,0 0-1 0 0,1 1 1 0 0,-1 0-1 0 0,13 2 1 0 0,-8-3 2205 0 0,-10 1-2329 0 0,0 0 1 0 0,0 0 0 0 0,-1 0 0 0 0,1 0 0 0 0,0 0-1 0 0,0 1 1 0 0,0-1 0 0 0,-1 1 0 0 0,6 1-1 0 0,-7-1 54 0 0,2 0-273 0 0,0 0-1 0 0,0 0 1 0 0,0 0-1 0 0,-1 0 0 0 0,1 0 1 0 0,-1 0-1 0 0,5 3 1 0 0,5 3 142 0 0,19 3 243 0 0,0-1-1 0 0,0-1 1 0 0,63 6 0 0 0,100-5-289 0 0,-103-7-382 0 0,772 9 2048 0 0,-527-7-1854 0 0,483 12-263 0 0,161-2-105 0 0,-98-7-160 0 0,-199 1-115 0 0,-362-1 754 0 0,-191-3 78 0 0,702 57-1145 0 0,-472-28-428 0 0,-142-18 720 0 0,-160-13 574 0 0,104-8 1 0 0,-140 4 103 0 0,9 1-32 0 0,51 6 0 0 0,8 1 205 0 0,46-3 422 0 0,-130-3-552 0 0,-4 1-75 0 0,0-1 0 0 0,-1 0 0 0 0,1 1 0 0 0,0-1 1 0 0,0 1-1 0 0,-1 0 0 0 0,1-1 0 0 0,-1 1 0 0 0,1 0 0 0 0,0 0 0 0 0,-1 0 1 0 0,1 0-1 0 0,-1 1 0 0 0,0-1 0 0 0,1 0 0 0 0,-1 0 0 0 0,0 1 0 0 0,0-1 1 0 0,0 1-1 0 0,0-1 0 0 0,0 1 0 0 0,0 0 0 0 0,0-1 0 0 0,-1 1 1 0 0,1 0-1 0 0,-1-1 0 0 0,1 1 0 0 0,-1 0 0 0 0,1 0 0 0 0,-1 0 0 0 0,0-1 1 0 0,0 1-1 0 0,0 0 0 0 0,0 0 0 0 0,-1 2 0 0 0,-8 8-5754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11264 0 0,'0'0'1380'0'0,"-4"11"104"0"0,4-9-1413 0 0,0 0 1 0 0,1 0 0 0 0,-1 0 0 0 0,0 0 0 0 0,1 0-1 0 0,-1 0 1 0 0,1 0 0 0 0,-1 0 0 0 0,1 0 0 0 0,0 0 0 0 0,0 0-1 0 0,0 0 1 0 0,0-1 0 0 0,3 4 0 0 0,6 16 19 0 0,-6-8 938 0 0,-3-12-896 0 0,-1-1 0 0 0,0 0 0 0 0,0 0 0 0 0,0 1 0 0 0,1-1 0 0 0,-1 0 0 0 0,0 1 0 0 0,0-1 1 0 0,0 1-1 0 0,0-1 0 0 0,0 0 0 0 0,0 1 0 0 0,0-1 0 0 0,0 0 0 0 0,0 1 0 0 0,0-1 0 0 0,0 1 0 0 0,0-1 0 0 0,0 0 1 0 0,0 1-1 0 0,0-1 0 0 0,0 0 0 0 0,0 1 0 0 0,0-1 0 0 0,-1 1 0 0 0,-17 1 321 0 0,-2-3-105 0 0,0-1 0 0 0,-37-9 0 0 0,5 1-156 0 0,43 11-193 0 0,9 4 1 0 0,5 2-26 0 0,-1-4-45 0 0,0-1-1 0 0,0 1 1 0 0,0-1-1 0 0,1 0 1 0 0,-1 0-1 0 0,0-1 1 0 0,1 1-1 0 0,6 1 1 0 0,36 5-344 0 0,68 7 78 0 0,-98-13 585 0 0,-24-1 349 0 0,-32-1 753 0 0,27 0-1050 0 0,-1 0-280 0 0,-1 0 1 0 0,1-1-1 0 0,0-1 0 0 0,0 0 1 0 0,0 0-1 0 0,0-1 0 0 0,-18-7 1 0 0,30 9-153 0 0,-1 1 409 0 0,-2 0-3152 0 0,7-4 330 0 0,5 0 850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74 4144 0 0,'0'0'191'0'0,"-8"-14"26"0"0,5 11 76 0 0,0 0 0 0 0,0 0 0 0 0,0 1 1 0 0,0 0-1 0 0,-1-1 0 0 0,1 1 0 0 0,0 1 0 0 0,-1-1 1 0 0,0 0-1 0 0,-4-1 0 0 0,7 3-176 0 0,0-1 0 0 0,0 1 0 0 0,0-1 0 0 0,0 0 0 0 0,-1 1 0 0 0,1-1 0 0 0,0 0 0 0 0,0 0 0 0 0,0 0-1 0 0,1 0 1 0 0,-1 0 0 0 0,-1-2 0 0 0,-12-9 686 0 0,10 11-671 0 0,1-1 1 0 0,0 1 0 0 0,0 0 0 0 0,0 0-1 0 0,-1 0 1 0 0,1 0 0 0 0,0 1 0 0 0,-1-1-1 0 0,1 1 1 0 0,0 0 0 0 0,-1 0-1 0 0,1 0 1 0 0,-1 1 0 0 0,1-1 0 0 0,0 1-1 0 0,-1-1 1 0 0,1 1 0 0 0,0 0 0 0 0,0 1-1 0 0,-5 1 1 0 0,3 0-103 0 0,1 0 0 0 0,-1 1 1 0 0,1-1-1 0 0,0 1 0 0 0,0 0 0 0 0,1 0 0 0 0,-1 0 1 0 0,1 0-1 0 0,0 1 0 0 0,0-1 0 0 0,0 1 0 0 0,-3 9 1 0 0,1 0-31 0 0,0 0 0 0 0,1 0 0 0 0,1 0 0 0 0,0 1 0 0 0,0 19 0 0 0,0-13 0 0 0,6 3 32 0 0,-3-22-20 0 0,1-1 1 0 0,-1 1 0 0 0,0 0-1 0 0,1 0 1 0 0,-1 0-1 0 0,0 1 1 0 0,0-1-1 0 0,0 0 1 0 0,0 0-1 0 0,-1 0 1 0 0,1 0-1 0 0,-1 0 1 0 0,0 2 0 0 0,0-2 2 0 0,0 0 5 0 0,0 1 0 0 0,0-1 0 0 0,0 1-1 0 0,0-1 1 0 0,0 1 0 0 0,1 0 0 0 0,-1 5 0 0 0,1-7-19 0 0,0 0 0 0 0,0 0-1 0 0,0-1 1 0 0,1 1-1 0 0,-1 0 1 0 0,0 0 0 0 0,1 0-1 0 0,-1 0 1 0 0,1 0-1 0 0,-1 0 1 0 0,1 0 0 0 0,-1-1-1 0 0,1 1 1 0 0,0 0 0 0 0,-1 0-1 0 0,1-1 1 0 0,0 1-1 0 0,0-1 1 0 0,-1 1 0 0 0,1 0-1 0 0,0-1 1 0 0,0 1-1 0 0,0-1 1 0 0,0 0 0 0 0,0 1-1 0 0,0-1 1 0 0,1 1 0 0 0,9 3-57 0 0,-8-2 40 0 0,0-1 0 0 0,-1 0 0 0 0,1 0 0 0 0,0 0 0 0 0,0-1 0 0 0,0 1 0 0 0,0-1 1 0 0,0 0-1 0 0,0 1 0 0 0,0-1 0 0 0,4-1 0 0 0,-6 1 10 0 0,0-1-1 0 0,1 0 1 0 0,-1 0 0 0 0,1 1 0 0 0,-1-1-1 0 0,0 0 1 0 0,0 0 0 0 0,1 0 0 0 0,-1 0-1 0 0,0-1 1 0 0,0 1 0 0 0,0 0-1 0 0,1-2 1 0 0,3-3-3 0 0,-2 3 32 0 0,0 0 1 0 0,1 0-1 0 0,-1-1 1 0 0,-1 1-1 0 0,1-1 1 0 0,0 1-1 0 0,-1-1 1 0 0,0 0-1 0 0,0 0 1 0 0,0 0-1 0 0,0 0 1 0 0,-1-1-1 0 0,0 1 1 0 0,0 0-1 0 0,0-1 0 0 0,0 1 1 0 0,0-1-1 0 0,-1 1 1 0 0,0-5-1 0 0,2-9 101 0 0,-2 16-44 0 0,0-1 1 0 0,1 1-1 0 0,-1 0 1 0 0,1 0-1 0 0,-1 0 0 0 0,1 0 1 0 0,0-1-1 0 0,0 1 1 0 0,0 0-1 0 0,0 0 0 0 0,0 0 1 0 0,0 1-1 0 0,0-1 1 0 0,1 0-1 0 0,-1 0 0 0 0,1 1 1 0 0,-1-1-1 0 0,1 1 1 0 0,0-1-1 0 0,0 1 0 0 0,-1 0 1 0 0,1-1-1 0 0,0 1 1 0 0,3-1-1 0 0,9-7 1658 0 0,1 35-1490 0 0,-10-12-320 0 0,-1 1 1 0 0,3 15-1 0 0,-5-18 29 0 0,0-1-1 0 0,1-1 0 0 0,0 1 0 0 0,1 0 0 0 0,9 18 0 0 0,-8-20-531 0 0,-1 0 0 0 0,-1-1 0 0 0,5 14 0 0 0,-6-14-101 0 0,0-1-1 0 0,1 0 1 0 0,0 0-1 0 0,6 9 1 0 0,-1-9-1369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4608 0 0,'0'0'1674'0'0,"17"-11"2392"0"0,-14 10-3873 0 0,0 0 0 0 0,-1 0 0 0 0,1 0 0 0 0,0 1 1 0 0,-1-1-1 0 0,1 1 0 0 0,0-1 0 0 0,0 1 0 0 0,0 0 1 0 0,-1 0-1 0 0,1 0 0 0 0,0 1 0 0 0,0-1 0 0 0,-1 1 1 0 0,1-1-1 0 0,0 1 0 0 0,-1 0 0 0 0,1 0 0 0 0,0 0 1 0 0,-1 0-1 0 0,1 1 0 0 0,2 1 0 0 0,0 0-122 0 0,0 0 0 0 0,0 1 1 0 0,0 0-1 0 0,0 0 0 0 0,-1 0 0 0 0,1 0 0 0 0,-1 1 0 0 0,7 10 1 0 0,-10-14-36 0 0,-1 1 1 0 0,1 0 0 0 0,-1 0 0 0 0,0 0 0 0 0,1 0 0 0 0,-1 0 0 0 0,0 0-1 0 0,0 0 1 0 0,0 0 0 0 0,-1 0 0 0 0,1 0 0 0 0,0 0 0 0 0,-1 0 0 0 0,1 0 0 0 0,-1 0-1 0 0,0-1 1 0 0,1 1 0 0 0,-1 0 0 0 0,0 0 0 0 0,0-1 0 0 0,0 1 0 0 0,0 0 0 0 0,-1-1-1 0 0,1 1 1 0 0,-2 1 0 0 0,2-2 11 0 0,-37 20 1289 0 0,36-20-1262 0 0,0 0-1 0 0,0 0 1 0 0,0 0 0 0 0,0-1 0 0 0,0 1-1 0 0,0-1 1 0 0,0 1 0 0 0,0-1 0 0 0,0 0 0 0 0,0 0-1 0 0,0 0 1 0 0,0 0 0 0 0,0 0 0 0 0,0 0 0 0 0,0 0-1 0 0,-4-2 1 0 0,-6-3 225 0 0,11 5-261 0 0,-1 0-1 0 0,0-1 1 0 0,1 0 0 0 0,-1 1-1 0 0,1-1 1 0 0,0 0 0 0 0,-1 0-1 0 0,1 0 1 0 0,-1 0 0 0 0,1 0-1 0 0,0 0 1 0 0,0 0 0 0 0,-2-2-1 0 0,-8-9 278 0 0,9 10-266 0 0,1 1 1 0 0,-1 0-1 0 0,1-1 0 0 0,0 1 0 0 0,-1-1 0 0 0,1 0 0 0 0,0 1 0 0 0,0-1 0 0 0,0 0 1 0 0,0 0-1 0 0,1 0 0 0 0,-1 0 0 0 0,0 0 0 0 0,1 1 0 0 0,-1-1 0 0 0,0-4 0 0 0,1 1 86 0 0,0 1-1 0 0,-1-1 1 0 0,1 0-1 0 0,1 1 0 0 0,-1-1 1 0 0,1 1-1 0 0,0-1 1 0 0,2-7-1 0 0,-2 11-110 0 0,-1-1 0 0 0,1 1 0 0 0,0-1 0 0 0,-1 1-1 0 0,1 0 1 0 0,0 0 0 0 0,0-1 0 0 0,0 1 0 0 0,0 0 0 0 0,1 0 0 0 0,-1 0-1 0 0,0 0 1 0 0,0 0 0 0 0,1 0 0 0 0,-1 0 0 0 0,0 1 0 0 0,1-1-1 0 0,-1 0 1 0 0,1 1 0 0 0,-1-1 0 0 0,1 1 0 0 0,-1 0 0 0 0,1-1 0 0 0,-1 1-1 0 0,1 0 1 0 0,-1 0 0 0 0,3 0 0 0 0,-2 0-49 0 0,0 0 1 0 0,0 1-1 0 0,-1-1 1 0 0,1 1-1 0 0,0-1 1 0 0,0 1 0 0 0,-1 0-1 0 0,1-1 1 0 0,-1 1-1 0 0,1 0 1 0 0,-1 0-1 0 0,1 0 1 0 0,-1 1-1 0 0,1-1 1 0 0,-1 0-1 0 0,2 2 1 0 0,18 26-2711 0 0,-15-21 1067 0 0,2 4-5071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4608 0 0,'0'0'353'0'0,"1"-2"-231"0"0,22-23 1021 0 0,-5 9 10148 0 0,-30 43-9803 0 0,4-9-1206 0 0,1 0 1 0 0,0 1-1 0 0,2 0 1 0 0,0 1-1 0 0,1-1 1 0 0,1 1-1 0 0,0 22 1 0 0,2-29-229 0 0,2 1 1 0 0,0 0-1 0 0,0 0 0 0 0,1-1 1 0 0,1 1-1 0 0,0-1 1 0 0,1 1-1 0 0,1-1 1 0 0,0 0-1 0 0,13 23 0 0 0,-14-28-1 0 0,-1-2-59 0 0,0-1 0 0 0,0 1 0 0 0,1 0 0 0 0,0-1 0 0 0,0 1 0 0 0,0-1 0 0 0,0 0 0 0 0,1-1 0 0 0,0 1 0 0 0,0-1 0 0 0,0 0 0 0 0,1 0 0 0 0,-1 0 0 0 0,7 2 0 0 0,-8-4 40 0 0,0-1 1 0 0,0 0-1 0 0,0 0 0 0 0,0 0 1 0 0,0 0-1 0 0,0-1 0 0 0,0 1 1 0 0,1-1-1 0 0,-1 0 1 0 0,0 0-1 0 0,0-1 0 0 0,0 0 1 0 0,0 1-1 0 0,7-3 0 0 0,-10 2-31 0 0,1 1 0 0 0,-1-1 0 0 0,1 0 0 0 0,0 0-1 0 0,-1 0 1 0 0,1 0 0 0 0,-1 0 0 0 0,0 0-1 0 0,1 0 1 0 0,-1 0 0 0 0,0-1 0 0 0,0 1 0 0 0,0 0-1 0 0,0-1 1 0 0,0 1 0 0 0,0-1 0 0 0,0 1 0 0 0,0-1-1 0 0,-1 0 1 0 0,1 1 0 0 0,0-1 0 0 0,-1 0 0 0 0,0 1-1 0 0,1-1 1 0 0,-1 0 0 0 0,0 0 0 0 0,0 1-1 0 0,0-1 1 0 0,0 0 0 0 0,0 0 0 0 0,0 1 0 0 0,0-1-1 0 0,-1 0 1 0 0,1 0 0 0 0,-1 1 0 0 0,-1-4 0 0 0,1 0-3 0 0,-1 1 1 0 0,-1 0 0 0 0,1 0 0 0 0,0 0 0 0 0,-1 0 0 0 0,0 0-1 0 0,0 0 1 0 0,0 1 0 0 0,-1-1 0 0 0,1 1 0 0 0,-1 0-1 0 0,1 0 1 0 0,-1 0 0 0 0,-8-4 0 0 0,-6-2-3 0 0,0 0 1 0 0,-24-7-1 0 0,11 3-7 0 0,24 11-115 0 0,0-1 0 0 0,0 1 0 0 0,0 0 0 0 0,0 1-1 0 0,0-1 1 0 0,-11 1 0 0 0,17 1 19 0 0,7 7-5735 0 0,5 3 3779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47 1840 0 0,'-13'4'1556'0'0,"9"-2"-1190"0"0,0-1 0 0 0,0 1 0 0 0,0 1 0 0 0,0-1 0 0 0,0 0 0 0 0,0 1 0 0 0,0 0 0 0 0,1 0 0 0 0,-1 0 0 0 0,1 0 0 0 0,0 0 0 0 0,0 1 0 0 0,0-1 0 0 0,0 1 0 0 0,1 0 0 0 0,0 0 0 0 0,-3 6 0 0 0,-2 3 372 0 0,5-9-672 0 0,0-1-1 0 0,0 1 0 0 0,0-1 1 0 0,0 1-1 0 0,1 0 0 0 0,0 0 1 0 0,0-1-1 0 0,-1 8 0 0 0,2-10 301 0 0,-9 20 2078 0 0,9-20-2380 0 0,-1-1 0 0 0,0 1 0 0 0,1 0 0 0 0,-1 0 0 0 0,0 0 0 0 0,1 0 0 0 0,-1 0 0 0 0,1 0 1 0 0,0 1-1 0 0,-1-1 0 0 0,1 0 0 0 0,0 0 0 0 0,0 0 0 0 0,-1 0 0 0 0,1 0 0 0 0,0 0 0 0 0,0 1 0 0 0,0-1 1 0 0,1 0-1 0 0,-1 0 0 0 0,0 2 0 0 0,2-2 41 0 0,-1 1 0 0 0,0-1 0 0 0,1 1 0 0 0,-1-1-1 0 0,1 0 1 0 0,-1 0 0 0 0,1 1 0 0 0,0-1 0 0 0,-1 0 0 0 0,1 0 0 0 0,3 1 0 0 0,-3-1 583 0 0,7 8-504 0 0,15 14-171 0 0,-23-22-13 0 0,0 0 0 0 0,0 1-1 0 0,1-1 1 0 0,-1 0 0 0 0,0 1 0 0 0,1-1 0 0 0,-1 0-1 0 0,1 0 1 0 0,0 0 0 0 0,-1-1 0 0 0,1 1 0 0 0,3 1-1 0 0,30 13 17 0 0,-24-10-8 0 0,-1 0 0 0 0,1-1 0 0 0,0 0 0 0 0,0-1 0 0 0,14 3 0 0 0,52 1-8 0 0,0-2 0 0 0,1-4 0 0 0,-1-4 0 0 0,96-15 0 0 0,-22-2-217 0 0,-86 13 137 0 0,-56 6 95 0 0,0 1 0 0 0,0 0 0 0 0,0 1 0 0 0,11 2-1 0 0,23 1 49 0 0,-38-4-26 0 0,0-1-1 0 0,0 1 0 0 0,0-1 0 0 0,0 0 0 0 0,0 0 0 0 0,-1-1 0 0 0,1 1 0 0 0,0-1 0 0 0,0 0 0 0 0,7-5 0 0 0,-3 2 55 0 0,-8 5-66 0 0,0 0-1 0 0,-1-1 0 0 0,1 0 1 0 0,0 1-1 0 0,0-1 0 0 0,0 0 1 0 0,0 1-1 0 0,-1-1 0 0 0,1 0 1 0 0,0 0-1 0 0,-1 0 0 0 0,1 1 1 0 0,0-1-1 0 0,-1 0 0 0 0,1 0 1 0 0,-1 0-1 0 0,0 0 0 0 0,1 0 1 0 0,0-2-1 0 0,8-14 563 0 0,-7 15-540 0 0,0 1 1 0 0,-1-1-1 0 0,1 1 1 0 0,-1 0 0 0 0,1-1-1 0 0,-1 1 1 0 0,0-1-1 0 0,0 1 1 0 0,0-1 0 0 0,0 1-1 0 0,0-1 1 0 0,0 0-1 0 0,0 0 1 0 0,0 1-1 0 0,-1-1 1 0 0,1 0 0 0 0,0 0-1 0 0,-1 0 1 0 0,0 0-1 0 0,1 0 1 0 0,-1 0 0 0 0,0 0-1 0 0,0 1 1 0 0,0-1-1 0 0,-1-2 1 0 0,1 2-7 0 0,0 0-1 0 0,0 0 1 0 0,0 0-1 0 0,1 0 1 0 0,-1 1-1 0 0,0-1 1 0 0,1 0-1 0 0,-1 0 1 0 0,1 0-1 0 0,0 1 1 0 0,-1-1 0 0 0,1 0-1 0 0,1-1 1 0 0,-1 1-4 0 0,0 1 1 0 0,0-1 0 0 0,0 1 0 0 0,-1-1 0 0 0,1 0-1 0 0,0 1 1 0 0,-1-1 0 0 0,0 0 0 0 0,1 1-1 0 0,-1-1 1 0 0,0 0 0 0 0,0-3 0 0 0,-1-2 166 0 0,-1 1 1 0 0,-1-1-1 0 0,1 1 0 0 0,-1-1 1 0 0,0 1-1 0 0,0 0 1 0 0,-8-10-1 0 0,-12-26 211 0 0,22 35-403 0 0,1 6-12 0 0,0 0 0 0 0,0 0 0 0 0,0 0 0 0 0,0 1 0 0 0,0-1 0 0 0,0 0 0 0 0,-1 0 0 0 0,1 1 0 0 0,0-1 0 0 0,0 0 0 0 0,-1 0 0 0 0,1 1 0 0 0,-1-1 0 0 0,1 0 0 0 0,-1-1 0 0 0,-17-7-243 0 0,18 9 172 0 0,0 0 0 0 0,-1 0 1 0 0,1 0-1 0 0,-1 0 0 0 0,1 0 0 0 0,0 0 1 0 0,-1 0-1 0 0,1 1 0 0 0,0-1 0 0 0,-1 0 0 0 0,1 0 1 0 0,0 0-1 0 0,-1 0 0 0 0,1 1 0 0 0,0-1 1 0 0,-1 0-1 0 0,1 0 0 0 0,0 0 0 0 0,0 1 1 0 0,-1-1-1 0 0,1 0 0 0 0,0 1 0 0 0,0-1 1 0 0,0 0-1 0 0,-1 1 0 0 0,1-1 0 0 0,0 0 1 0 0,0 1-1 0 0,0-1 0 0 0,0 0 0 0 0,0 1 1 0 0,0-1-1 0 0,-1 0 0 0 0,1 1 0 0 0,0-1 0 0 0,0 0 1 0 0,0 1-1 0 0,0-1 0 0 0,0 1 0 0 0,1-1 1 0 0,-1 0-1 0 0,0 1 0 0 0,0-1 0 0 0,0 0 1 0 0,0 1-1 0 0,0-1 0 0 0,1 1 0 0 0,1 12-1553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30 133 920 0 0,'0'0'9464'0'0,"13"13"-8571"0"0,-12-12-870 0 0,0 0 1 0 0,0 0-1 0 0,-1-1 1 0 0,1 1-1 0 0,0 0 1 0 0,0 0-1 0 0,-1 0 1 0 0,1 0-1 0 0,0 0 1 0 0,-1 0-1 0 0,1 0 1 0 0,-1 0-1 0 0,0 0 1 0 0,1 0-1 0 0,-1 0 1 0 0,0 0-1 0 0,1 0 1 0 0,-1 0-1 0 0,0 0 1 0 0,0 0-1 0 0,0 0 1 0 0,0 0-1 0 0,0 1 1 0 0,0-1-1 0 0,0 0 0 0 0,-1 1 1 0 0,0 2 58 0 0,-1 0 0 0 0,0 0 1 0 0,0 0-1 0 0,0 0 0 0 0,-4 6 1 0 0,-8 16 221 0 0,-9 52 531 0 0,23-78-824 0 0,0 1 1 0 0,0-1 0 0 0,0 1 0 0 0,0-1 0 0 0,0 0 0 0 0,0 1-1 0 0,0-1 1 0 0,0 1 0 0 0,0-1 0 0 0,0 0 0 0 0,0 1 0 0 0,0-1-1 0 0,0 0 1 0 0,0 1 0 0 0,0-1 0 0 0,0 1 0 0 0,0-1 0 0 0,1 0-1 0 0,-1 1 1 0 0,0-1 0 0 0,0 0 0 0 0,0 1 0 0 0,1-1 0 0 0,-1 0-1 0 0,0 1 1 0 0,0-1 0 0 0,1 0 0 0 0,-1 0 0 0 0,1 1 0 0 0,-1-1-4 0 0,0 0 1 0 0,0 0-1 0 0,0 0 1 0 0,0 0-1 0 0,1 0 1 0 0,-1 1-1 0 0,0-1 1 0 0,0 0 0 0 0,0 0-1 0 0,0 0 1 0 0,0 0-1 0 0,0 0 1 0 0,0 0-1 0 0,0 1 1 0 0,1-1-1 0 0,-1 0 1 0 0,0 0 0 0 0,0 0-1 0 0,0 0 1 0 0,0 1-1 0 0,0-1 1 0 0,0 0-1 0 0,0 0 1 0 0,0 0-1 0 0,0 0 1 0 0,0 0-1 0 0,0 1 1 0 0,0-1 0 0 0,0 0-1 0 0,0 0 1 0 0,0 0-1 0 0,0 0 1 0 0,0 1-1 0 0,0-1 1 0 0,-1 0-1 0 0,1 0 1 0 0,0 0 0 0 0,0 0-1 0 0,0 0 1 0 0,0 1-1 0 0,0-1 1 0 0,0 0-1 0 0,-6 2 4687 0 0,37 15-4777 0 0,-26-15 9 0 0,-3-2 64 0 0,0 1-1 0 0,1 0 0 0 0,-1-1 1 0 0,0 1-1 0 0,0-1 1 0 0,1 0-1 0 0,-1 0 0 0 0,0 0 1 0 0,0 0-1 0 0,1 0 0 0 0,-1-1 1 0 0,0 1-1 0 0,4-2 0 0 0,14-7 74 0 0,-19 8-54 0 0,0 0 1 0 0,1 1-1 0 0,-1-1 1 0 0,0 0-1 0 0,1 0 1 0 0,-1 1-1 0 0,1-1 1 0 0,-1 1-1 0 0,0-1 1 0 0,4 1-1 0 0,-4 0 74 0 0,8-8 63 0 0,-4 6-123 0 0,0-1 1 0 0,0 1-1 0 0,0 0 1 0 0,0 0 0 0 0,0 1-1 0 0,0 0 1 0 0,0 0-1 0 0,1 0 1 0 0,-1 0-1 0 0,9 1 1 0 0,1-1 10 0 0,286-17 28 0 0,-144 11-49 0 0,-96 4-8 0 0,28-3 23 0 0,111 8 0 0 0,-183-1-29 0 0,-6 5 0 0 0,-10-5 0 0 0,-1-1 0 0 0,1 0 0 0 0,-1 0 0 0 0,0 1 0 0 0,1-1 0 0 0,-1 0 0 0 0,0 1-1 0 0,1-1 1 0 0,-1 1 0 0 0,0-1 0 0 0,1 0 0 0 0,-1 1 0 0 0,0-1 0 0 0,0 1 0 0 0,1-1 0 0 0,-1 1-1 0 0,0-1 1 0 0,0 0 0 0 0,0 1 0 0 0,0-1 0 0 0,0 1 0 0 0,0-1 0 0 0,0 1 0 0 0,0-1 0 0 0,0 1-1 0 0,0-1 1 0 0,0 1 0 0 0,0-1 0 0 0,0 1 0 0 0,0-1 0 0 0,0 1 0 0 0,0 1 3 0 0,8 6 12 0 0,-8-8-5 0 0,1 0 1 0 0,-1 0-1 0 0,1 0 0 0 0,0 0 1 0 0,-1 0-1 0 0,1 0 0 0 0,-1 0 0 0 0,1 0 1 0 0,-1 0-1 0 0,1 0 0 0 0,0 0 1 0 0,-1 0-1 0 0,1 0 0 0 0,-1-1 1 0 0,1 1-1 0 0,-1 0 0 0 0,1 0 0 0 0,-1 0 1 0 0,1-1-1 0 0,-1 1 0 0 0,1 0 1 0 0,-1-1-1 0 0,1 1 0 0 0,-1-1 1 0 0,0 1-1 0 0,1 0 0 0 0,-1-1 0 0 0,1 0 1 0 0,11-14 510 0 0,2-4 152 0 0,-10 13-457 0 0,1 0 1 0 0,-1 0-1 0 0,0 0 0 0 0,3-8 1 0 0,-1-2 60 0 0,1 1 1 0 0,0 0-1 0 0,1 0 1 0 0,1 1-1 0 0,14-18 1 0 0,-21 29-241 0 0,1 0 0 0 0,-1 0 0 0 0,1-1-1 0 0,-1 1 1 0 0,0-1 0 0 0,0 1 0 0 0,-1-1 0 0 0,1 0 0 0 0,-1 1 0 0 0,0-1 0 0 0,0 0 0 0 0,0 0-1 0 0,0 0 1 0 0,-1 0 0 0 0,1 0 0 0 0,-1 0 0 0 0,0-5 0 0 0,0 8-27 0 0,0 0 0 0 0,0-1 0 0 0,0 1 0 0 0,0 0 0 0 0,0 0 0 0 0,0-1 0 0 0,1 1-1 0 0,-1 0 1 0 0,0 0 0 0 0,1 0 0 0 0,-1 0 0 0 0,1-1 0 0 0,-1 1 0 0 0,1 0 0 0 0,0 0 0 0 0,-1 0 0 0 0,1 0 0 0 0,0 0 0 0 0,0 0 0 0 0,1-1 0 0 0,3-2 6 0 0,-3 2-16 0 0,-2 1 0 0 0,-7-10 0 0 0,6 11-6 0 0,0-1 0 0 0,0 0-1 0 0,0 1 1 0 0,0 0-1 0 0,0-1 1 0 0,0 1 0 0 0,0 0-1 0 0,-1-1 1 0 0,1 1 0 0 0,0 0-1 0 0,0 0 1 0 0,0 0 0 0 0,0 0-1 0 0,0 0 1 0 0,0 0 0 0 0,-1 0-1 0 0,1 0 1 0 0,0 1 0 0 0,0-1-1 0 0,0 0 1 0 0,-1 1-1 0 0,-7 0-51 0 0,7 0-22 0 0,1 0 1 0 0,-1 0 0 0 0,1 0 0 0 0,-1 0-1 0 0,1 0 1 0 0,-1 0 0 0 0,1 0 0 0 0,-1 0-1 0 0,1 1 1 0 0,0-1 0 0 0,0 0 0 0 0,0 1-1 0 0,0-1 1 0 0,0 1 0 0 0,0-1 0 0 0,0 1-1 0 0,1 0 1 0 0,-1-1 0 0 0,0 1 0 0 0,1 0-1 0 0,-1 0 1 0 0,1-1 0 0 0,0 1 0 0 0,-1 2-1 0 0,8 20-3317 0 0,-7-17 1430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8552 0 0,'0'0'408'0'0,"21"4"72"0"0,-18-3-314 0 0,-1 0 0 0 0,1 0 0 0 0,0 0 0 0 0,-1 1 0 0 0,1-1 0 0 0,-1 1 0 0 0,0 0 0 0 0,1 0 0 0 0,-1 0 0 0 0,0 0 0 0 0,0 0 0 0 0,0 0 0 0 0,0 0 0 0 0,1 4 0 0 0,17 15 1328 0 0,5 6 374 0 0,-22-24-1665 0 0,-1 1-1 0 0,1-1 1 0 0,0 0-1 0 0,0 1 1 0 0,0-1-1 0 0,1-1 0 0 0,-1 1 1 0 0,1 0-1 0 0,0-1 1 0 0,-1 0-1 0 0,1 0 1 0 0,0 0-1 0 0,0 0 1 0 0,1-1-1 0 0,4 2 0 0 0,-2-2-99 0 0,27 8 309 0 0,-31-6-228 0 0,-3 2 1449 0 0,2-5-1649 0 0,0 1 0 0 0,0-1 0 0 0,0 1 0 0 0,0 0-1 0 0,0 0 1 0 0,0 0 0 0 0,-1 0 0 0 0,1 0 0 0 0,0 0 0 0 0,3 3-1 0 0,-5-4 178 0 0,3 2 232 0 0,-4-2-219 0 0,2 1-141 0 0,1 1-30 0 0,14 0-23 0 0,-14-2 1662 0 0,2-1-1203 0 0,17-9-422 0 0,-7 7-17 0 0,-12 3 0 0 0,0-1 0 0 0,0 1 0 0 0,0 0 0 0 0,0 0 0 0 0,1 0 0 0 0,-1 0 0 0 0,0 0 0 0 0,0 0 0 0 0,0 0 0 0 0,0 1 0 0 0,3 0 0 0 0,5 0 0 0 0,233-16 178 0 0,-139 10-290 0 0,90-2 94 0 0,-112 5 114 0 0,81-7 130 0 0,-27-11-325 0 0,-105 19 112 0 0,-28 1-4 0 0,0 1 0 0 0,0-1 0 0 0,0 0 0 0 0,0 0-1 0 0,0-1 1 0 0,1 1 0 0 0,-1-1 0 0 0,0 1 0 0 0,0-1 0 0 0,0 0 0 0 0,0 0 0 0 0,0 0-1 0 0,3-2 1 0 0,-5-1-17 0 0,0 0-1 0 0,0 0 0 0 0,-1 1 1 0 0,1-1-1 0 0,-1 0 1 0 0,0 0-1 0 0,0 0 0 0 0,0 0 1 0 0,0 0-1 0 0,-2-7 1 0 0,0-9 144 0 0,2 4 378 0 0,0-8 24 0 0,4-39 0 0 0,2 39-538 0 0,-5 23 0 0 0,0-1 0 0 0,0 1 0 0 0,-1-1 0 0 0,1 1 0 0 0,-1-1 0 0 0,1 1 0 0 0,-1-1 0 0 0,1 1 0 0 0,-1-1 0 0 0,0 0 0 0 0,0 1 0 0 0,0-1 0 0 0,0 1 0 0 0,0-1 0 0 0,0 0 0 0 0,-1 1 0 0 0,1-1 0 0 0,0 1 0 0 0,-1-1 0 0 0,1 0 0 0 0,-1 1 0 0 0,0 0 0 0 0,1-1 0 0 0,-1 1 0 0 0,0-1 0 0 0,0 1 0 0 0,0 0 0 0 0,0-1 0 0 0,0 1 0 0 0,0 0 0 0 0,0 0 0 0 0,0 0 0 0 0,-1 0 0 0 0,1 0 0 0 0,0 0 0 0 0,-3-1 0 0 0,1 0-32 0 0,0 0-1 0 0,0 1 0 0 0,0-1 1 0 0,0 1-1 0 0,0 0 1 0 0,-1 0-1 0 0,1 0 0 0 0,0 0 1 0 0,0 1-1 0 0,-1-1 0 0 0,1 1 1 0 0,0 0-1 0 0,-1 0 1 0 0,1 0-1 0 0,0 0 0 0 0,-1 0 1 0 0,1 1-1 0 0,0 0 0 0 0,-1-1 1 0 0,1 1-1 0 0,0 0 1 0 0,0 1-1 0 0,0-1 0 0 0,0 1 1 0 0,0-1-1 0 0,0 1 1 0 0,-4 3-1 0 0,-1 5-902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3680 0 0,'7'30'5457'0'0,"-6"-30"-5378"0"0,3-9 4238 0 0,-4 9-4225 0 0,1-1 1 0 0,-1 1-1 0 0,0 0 1 0 0,0-1 0 0 0,0 1-1 0 0,0-1 1 0 0,0 1-1 0 0,0 0 1 0 0,0-1 0 0 0,0 1-1 0 0,0-1 1 0 0,0 1-1 0 0,0 0 1 0 0,0-1 0 0 0,0 1-1 0 0,0-1 1 0 0,0 1-1 0 0,0 0 1 0 0,0-1 0 0 0,0 1-1 0 0,-1-1 1 0 0,1 1-1 0 0,0 0 1 0 0,0-1 0 0 0,0 1-1 0 0,-1 0 1 0 0,1-1-1 0 0,0 1 1 0 0,-1 0 0 0 0,1-1-1 0 0,0 1 1 0 0,-1 0-1 0 0,1 0 1 0 0,0-1 0 0 0,-1 1-1 0 0,1 0 1 0 0,0 0-1 0 0,-1 0 1 0 0,1 0 0 0 0,0-1-1 0 0,-1 1 1 0 0,1 0-1 0 0,-1 0 1 0 0,1 0 0 0 0,0 0-1 0 0,-1 0 1 0 0,1 0-1 0 0,-1 0 1 0 0,1 0 0 0 0,0 0-1 0 0,-1 0 1 0 0,1 0-1 0 0,-1 0 1 0 0,1 1 0 0 0,0-1-1 0 0,-1 0 1 0 0,0 0-1 0 0,-2 1 173 0 0,-1 0-100 0 0,1 0 0 0 0,-1 0 0 0 0,1 0 0 0 0,-1-1 0 0 0,1 1 1 0 0,-1-1-1 0 0,1 0 0 0 0,-1 0 0 0 0,0 0 0 0 0,1-1 0 0 0,-1 1 0 0 0,1-1 0 0 0,-7-2 0 0 0,-11 8 1218 0 0,60 9-1616 0 0,-27-10 286 0 0,3 2-37 0 0,-12-1-6 0 0,-2-2 11 0 0,8 6 60 0 0,8 12 417 0 0,-16-20-505 0 0,-1 0 0 0 0,0 0 0 0 0,1 0 0 0 0,-1 0 0 0 0,0 0 0 0 0,0 0 0 0 0,1 0 0 0 0,-1 0 0 0 0,0 0 1 0 0,0 0-1 0 0,0 0 0 0 0,0 0 0 0 0,-1 0 0 0 0,1 0 0 0 0,0 0 0 0 0,0 0 0 0 0,-1 0 0 0 0,1 0 0 0 0,0 0 0 0 0,-1 0 0 0 0,1 0 0 0 0,-1 0 0 0 0,1 0 0 0 0,-2 1 0 0 0,-1 3-32 0 0,0-1 9 0 0,1 0 1 0 0,-1-1-1 0 0,1 1 0 0 0,-1-1 1 0 0,0 0-1 0 0,0 0 0 0 0,-1 0 0 0 0,1 0 1 0 0,-1 0-1 0 0,1-1 0 0 0,-1 1 1 0 0,0-1-1 0 0,-7 3 0 0 0,2-1 35 0 0,-7 2 17 0 0,15-6-21 0 0,1 0 0 0 0,-1 0 0 0 0,1-1-1 0 0,-1 1 1 0 0,1 0 0 0 0,-1 0 0 0 0,1 0 0 0 0,-1-1 0 0 0,1 1-1 0 0,-1 0 1 0 0,1-1 0 0 0,-1 1 0 0 0,1 0 0 0 0,-1-1 0 0 0,1 1-1 0 0,0 0 1 0 0,-1-1 0 0 0,1 1 0 0 0,-1-1 0 0 0,1 1-1 0 0,0-1 1 0 0,0 1 0 0 0,-1-1 0 0 0,1 1 0 0 0,0-1 0 0 0,0 1-1 0 0,0-1 1 0 0,-1 1 0 0 0,1-1 0 0 0,0 1 0 0 0,0-2 0 0 0,-1-6 15 0 0,-1-12-30 0 0,2 20 19 0 0,0-1-1 0 0,0 1 0 0 0,0 0 1 0 0,0-1-1 0 0,0 1 1 0 0,0 0-1 0 0,0 0 0 0 0,0-1 1 0 0,0 1-1 0 0,0 0 1 0 0,0-1-1 0 0,0 1 0 0 0,0 0 1 0 0,0-1-1 0 0,-1 1 1 0 0,1 0-1 0 0,0 0 0 0 0,0-1 1 0 0,0 1-1 0 0,0 0 1 0 0,0 0-1 0 0,-1-1 0 0 0,1 1 1 0 0,0 0-1 0 0,0 0 1 0 0,-1 0-1 0 0,1-1 0 0 0,0 1 1 0 0,0 0-1 0 0,-1 0 1 0 0,1 0-1 0 0,0 0 0 0 0,0-1 1 0 0,-1 1-1 0 0,1 0 1 0 0,0 0-1 0 0,-1 1 129 0 0,1-4-81 0 0,1 1 0 0 0,0 0-1 0 0,0 0 1 0 0,0 0 0 0 0,0 0-1 0 0,1 0 1 0 0,-1 0 0 0 0,0 0 0 0 0,1 0-1 0 0,-1 0 1 0 0,1 1 0 0 0,2-2-1 0 0,7-11 244 0 0,-11 12-86 0 0,2 5-963 0 0,-1 0 402 0 0,0 0 0 0 0,0 0 0 0 0,0 0 0 0 0,0 0 0 0 0,-1 0 0 0 0,1 0 0 0 0,-1 0 0 0 0,0 0 0 0 0,1 0 0 0 0,-1 0 0 0 0,-1 0 0 0 0,1 0 0 0 0,0 0 0 0 0,-1 0 0 0 0,-1 5 0 0 0,-3 7-1597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5:47:00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8750 5871 1267 0,'0'0'28'0,"0"0"5"0,0 0 2 0,0 0 1 0,-6 0-36 0,6 0 0 0,0 0 0 0,0 0 0 0,-3 0 84 15,3 0 9-15,0 0 3 0,0 0 0 0,-6 0-52 0,6 0-9 16,0 0-3-16,0 0 0 0,-7 0 5 0,4 0 1 16,3 0 0-16,0 0 0 0,-6 0-5 0,3 0-1 15,-1 3 0 1,1 2 0-16,-3-5 21 0,-4 0 4 0,-2 5 1 0,-4 1 0 0,-3-4-46 0,-10 6-12 15,-6-2 0-15,0 4 0 0,0-2 0 16,-6 0 0-16,-7 3 0 0,-5-6 0 0,-1 5 0 16,3 4 0-16,-6-9 0 0,3 6 0 0,3 7 38 0,-3-7 6 15,-7-1 0-15,1 9 1 0,0-6-21 0,3 0-4 16,-4 3 0-16,1 3-1 0,0-6-11 0,-4 0-8 16,4 3 12-16,-7 5-12 0,7 0 0 0,3 0 0 15,3 1 0-15,-7 7-12 0,1-8 34 0,0 3 7 16,-13-3 2-16,6 8 0 0,4 3 1 0,5-11 1 15,-5 3 0-15,6 5 0 0,6-3-33 0,0-2 0 16,-6 0 0-16,0 2 0 0,6-5-13 0,0 1-10 16,10-1-1-16,0 3-1 0,-1-3 25 0,4-3 0 15,0 3 0-15,0 1 0 0,0-12 0 0,3 11 0 16,0-10 0-16,-3 5 8 0,0 0-8 0,6-6 0 0,-9 6 0 16,6-3 0-16,3 1 20 0,7 2 0 0,-4-3 0 15,7 3 0-15,6-6-20 0,-3 6 0 0,0-5 0 16,0-1 0-16,3 1 0 0,-3 5 0 0,6-6 0 0,-2 1 0 15,-1-3 9-15,6 2-9 0,-2-4 12 0,-1 4-12 16,3-4 0-16,1-1 0 0,-1 0 0 16,4 0-12-16,-4 3 12 0,4-5 0 0,6-3 0 0,0 0 0 15,-10 8 20-15,4-5 6 0,6-3 2 0,0 0 0 16,0 0-20-16,0 0-8 0,0 0 0 0,0 0 8 16,0 0-8-16,0 0 8 0,0 0-8 0,0 0 8 0,0 0-8 15,0 0 0-15,0 0 9 0,0 0-9 16,0 0-26-16,0 0-10 0,0 0-1 0,0 0-1 15,0 0 62-15,0 0 12 0,0 0 2 0,0 0 1 0,0 0-11 0,0 0-3 16,0 0 0-16,0 0 0 0,0 0-40 0,0 0-8 16,0 0-1-16,0 0-1 0,0 0 25 0,0 0 0 15,0 0 0-15,0 0 0 0,0 0 0 0,0 0 0 16,0 0 0-16,0 0 0 0,0 0 0 0,0 0 0 16,0 0 0-16,0 0 0 0,0 0 0 0,0 0 0 15,0 0 0-15,0 0 0 0,3 0 0 0,4-3 0 16,-1 0 0-16,4-2 0 0,2 2 8 0,-5 1-8 15,-1-4 10-15,0-4-10 0,-3 7 0 0,1-5 0 16,-1 3 0-16,3 0 0 0,1-6 11 0,5 6-11 16,-5 0 12-16,2-3-12 0,-3 5 0 0,1-5 0 15,2 3 0-15,1-3 0 0,-4 0 0 0,4 5 0 0,2-5 0 16,-2 6 0-16,-13-6 0 0,3 8 18 16,3-6-2-16,-3 1-1 0,0 5-15 0,0 0-16 0,0 0 3 0,0 0 1 15,3 0 12-15,-3 0 16 0,0 0-3 0,0 0-1 16,0 0-12-16,-3 5-18 0,-3 1 4 0,-1 4 1 15,-5 11 13-15,2-5 10 16,-3-2-2-16,1 7 0 0,-1 0-8 0,0 0 10 16,1 0-10-16,2-2 10 0,-3-1 0 0,4 6 0 0,6-5 0 15,-1-1 0-15,4-2-10 0,7-5-14 0,2-1 3 0,4-2 1 16,9 0 10-16,0-5 0 0,1-3 0 0,2-3 0 16,0-2 0-16,1-1 0 0,2-9 0 0,1 9 0 15,-4-2-29-15,4 0-4 0,-7 3-1 16,4 0 0-16,-1 2-112 0,-6 3-22 0,3 0-5 15,-6 3-879-15</inkml:trace>
  <inkml:trace contextRef="#ctx0" brushRef="#br0" timeOffset="1855.89">20009 5850 1285 0,'0'0'28'0,"0"0"5"0,0 0 2 0,0 0 2 0,0 0-29 0,0 0-8 16,0 0 0-16,0 0 0 15,0 0 70-15,0 0 13 0,0 0 2 0,0 0 1 0,0 0-39 0,0 0-8 0,0 0-2 0,0 0 0 16,0 0-29-16,0 0-8 0,-3 3 0 0,0 5 0 16,3-6 52-16,-10 6 10 0,-9-5 2 0,3 2 0 15,7-5-52-15,-4 3-12 16,-3 5 0-16,0-6 0 0,-9 1 0 0,3 2 0 0,6-2 0 0,-3 0 0 15,-7-3 54-15,-5 5 8 0,-4-3 2 16,0-2 0-16,-3 0-52 0,-4 3-12 16,-2-3 0-16,-1 5 0 0,-5-5 0 0,-1 0 0 0,-9 3 0 15,6-3 0-15,9 3 0 0,-6-3 0 0,-3 0 0 16,-3 0 0-16,0 0 0 0,0 0 0 0,0 5 0 0,-7-5 0 16,7 0 0-16,-10 0 0 0,-6 0 0 15,0 0 0-15,0 3 54 0,3-1 8 0,-6 4 2 0,-6-6 0 0,-4 0-64 16,7 0-26-16,-1 5 2 0,-9 0 0 0,7-5 24 15,-10 3 0-15,0 5 0 0,-10-6 11 0,10 6 6 16,-3-5 2-16,-7 5 0 0,-12 2 0 16,12 1-19-16,1-3 0 0,-14 5 0 0,4-2 0 0,0-1 0 15,9 1-16-15,-5 0 4 0,27-1 0 0,-9 1 12 0,-3-1 0 16,0-2 0-16,-3 5 0 0,3 3 0 16,-7-5 16-16,4 2-3 0,-3 0-1 0,-1 3-12 15,-21 5 0-15,-1 1 0 0,-3-1 0 0,19-3 0 16,-3 3 0-16,-6-5 0 0,6 3 0 0,13 7 0 0,0-10 0 15,-13 5 0-15,-3-2 0 0,6 2 0 0,13-2 0 16,9-6 0-16,-6 8 0 0,7-10 0 0,-1 10 0 16,7-3 0-16,-7 3 0 0,4-7 27 0,3 4 2 15,0 1 1-15,-4-1 0 0,10-2-20 0,4 3-10 16,-1-1 10-16,4-5-10 0,-1 8 11 0,7-2-11 0,-3 0 12 16,-1 2-12-16,-2-5 8 0,12 5-8 15,7-3 0-15,2 3 0 0,4-7 9 0,3 4-9 16,0-2 0-16,0 0 9 0,10 2 7 0,-4-4 2 0,-2-4 0 15,5 9 0-15,1-9-18 0,-1 1-17 0,1 0 3 16,3 4 1-16,0-4 13 0,3 0 0 0,0-1 0 16,3 1 10-16,0-6-10 0,0 0 10 0,0 1-10 0,3-1 10 15,1 0-10-15,2 0 0 0,-3 1 0 0,4-1 8 16,-1-2-8-16,-2-1 8 0,2 4-8 0,4-1 8 16,-4-5-8-16,1 5 12 0,-1-2-12 0,1 0 12 15,-1-3-4-15,-3 0 0 0,4 2 0 0,3-2 0 16,-4 0-8-16,4 3 8 0,-1-3-8 0,4 0 8 15,-3 0 0-15,3 0 0 0,-1-3 0 0,1 3 0 0,0-2 0 16,0-1 0-16,3 3 0 0,0-3 0 0,3 3 2 16,-3-5 0-16,0 5 0 0,0-3 0 0,0-5-10 0,0 8 0 15,0 0 9-15,6 0-9 0,-2-2 0 0,-4-1 0 16,3-2 0-16,0-1 8 0,0 1 4 0,4 0 2 16,-4-3 0-16,3 0 0 0,-3 3-14 0,4-1-12 15,-1-4 3-15,0 5 0 0,-3-3 9 0,4 0 0 16,-1 5 0-16,-3-5 0 0,4 3 0 0,-1 0 12 15,0-3-2-15,-2 5-1 0,2-5-9 0,-3-3 0 16,3 9 0-16,1-6 0 0,-1 3 0 0,4-1 0 16,-1 1 0-16,1 0 0 0,-1-1 0 0,1 1-16 15,-1-5 4-15,1 10 1 0,-4-6 11 0,-3 1 0 16,0 5 0-16,1 0 0 0,-4 0 0 0,0 0 14 16,0 0-2-16,-4 5 0 0,1 1-22 0,-3 4-5 0,-4 1-1 15,1-1 0-15,-1 9 16 0,-2-6 0 16,-4 6 0-16,0 2 0 0,-3 0 0 0,0-3 0 0,0-4 0 15,3 7 0-15,0-5 13 0,3 0-4 0,7-1-1 16,-4-4 0-16,4 0-8 0,3-1 0 0,6 3 9 16,-3-13-9-16,0 0 0 0,16 8 9 0,3-5-9 15,3-3 0-15,0 0 8 0,4 0-8 0,2-5 0 16,4-3 0-16,0-3 0 0,3 1 0 0,-3 2-15 0,-1 2 5 16,-2 1-59-1,3 2-12-15,-4 3-3 0,1 3 0 0,-7 2-119 0,-3 1-24 16</inkml:trace>
  <inkml:trace contextRef="#ctx0" brushRef="#br0" timeOffset="7276.95">22308 15388 288 0,'0'0'25'0,"0"0"-25"0,0 0 0 0,0 0 0 15,0 0 74-15,0 0 10 0,0 0 1 0,0 0 1 16,0 0-34-16,0 0-8 0,0 0 0 0,0 0-1 16,0 0 5-16,0 0 2 0,0 0 0 0,0 0 0 15,0 0 15-15,0 0 3 0,0 0 1 0,0 0 0 16,0 0-5-16,0 0-2 0,6 3 0 0,4-1 0 15,-1 1 3-15,4-3 1 0,0 0 0 0,9 0 0 16,0 0-34-16,10 0-6 0,15 0-2 0,7 3 0 16,0 2 40-16,10-2 8 0,9 2 2 0,16 3 0 15,3-3-44-15,0 3-9 0,0-5-1 0,0 2-1 16,10 0-7-16,-4-2-2 0,-3-6 0 0,-3-2 0 16,0 0 27-16,-3-1 6 0,-9 4 1 0,-7-3 0 15,-7-1-12-15,-12 4-3 0,-3-1 0 0,-6 0 0 16,-7 1-15-16,-3 2-3 0,-7-3-1 0,-6 6 0 15,-2-1-10-15,-1 1-16 0,-7-3 4 0,1 3 1 16,-7-1-77-16,4 4-15 16,-7-4-3-16,3 3-835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73 7168 0 0,'0'0'421'0'0,"-15"-19"2198"0"0,13-10-530 0 0,1 5 2778 0 0,-2 26-3177 0 0,-2 17-1433 0 0,0 3-155 0 0,2 0-1 0 0,-1 23 1 0 0,3-21 88 0 0,-8 38-1 0 0,6-50-14 0 0,-2 14 477 0 0,5-25-347 0 0,-3 0-147 0 0,-8 4 22 0 0,9-3 1240 0 0,23-7-866 0 0,16-2-463 0 0,1 3-1 0 0,40-1 0 0 0,-6 2-73 0 0,118 0-17 0 0,-21 2 0 0 0,-35 2 0 0 0,-52 1 0 0 0,-73-3 0 0 0,-7 0 0 0 0,-1 1 0 0 0,0 0 0 0 0,1 0 0 0 0,-1 0 0 0 0,1 0 0 0 0,-1 0 0 0 0,0 0 0 0 0,1 0 0 0 0,-1 0 0 0 0,1 0 0 0 0,-1 1 0 0 0,0-1 0 0 0,1 1 0 0 0,-1-1 0 0 0,0 1 0 0 0,0-1 0 0 0,1 1 0 0 0,-1 0 0 0 0,2 1 0 0 0,1-1 14 0 0,-4-1 52 0 0,1-2-62 0 0,-1 0 0 0 0,0 0-1 0 0,1 0 1 0 0,0 0 0 0 0,-1 0-1 0 0,1 0 1 0 0,0 0 0 0 0,2-3-1 0 0,4-12 512 0 0,-3 6-373 0 0,1 1 0 0 0,-1-1 0 0 0,2 1-1 0 0,-1 0 1 0 0,1 0 0 0 0,1 1-1 0 0,0 0 1 0 0,0 0 0 0 0,14-13 0 0 0,-5 5-137 0 0,14-6 383 0 0,-27 22-413 0 0,1-1 0 0 0,-1-1 0 0 0,0 1 0 0 0,1 0 0 0 0,-1-1 0 0 0,5-5 0 0 0,-8 8 25 0 0,0 0-1 0 0,0 0 1 0 0,0 1-1 0 0,0-1 1 0 0,0 0-1 0 0,0 0 1 0 0,0 0 0 0 0,0 0-1 0 0,0 0 1 0 0,0 1-1 0 0,0-1 1 0 0,0 0-1 0 0,0 0 1 0 0,0 0-1 0 0,0 0 1 0 0,0 0-1 0 0,0 0 1 0 0,0 1 0 0 0,0-1-1 0 0,0 0 1 0 0,0 0-1 0 0,1 0 1 0 0,-1 0-1 0 0,0 0 1 0 0,0 0-1 0 0,0 0 1 0 0,0 0-1 0 0,0 0 1 0 0,0 0-1 0 0,0 1 1 0 0,1-1 0 0 0,-1 0-1 0 0,0 0 1 0 0,0 0-1 0 0,0 0 1 0 0,0 0-1 0 0,0 0 1 0 0,0 0-1 0 0,1 0 1 0 0,-1 0-1 0 0,0 0 1 0 0,0 0-1 0 0,0 0 1 0 0,0 0 0 0 0,0 0-1 0 0,1 0 1 0 0,-1 0-1 0 0,0 0 1 0 0,0 0-1 0 0,0-1 1 0 0,0 1-1 0 0,0 0 1 0 0,0 0-1 0 0,1 0 1 0 0,-1 0 0 0 0,0 0-1 0 0,0 0 1 0 0,0 0-1 0 0,0 0 1 0 0,0 0-1 0 0,0 0 1 0 0,0-1-1 0 0,0 1 1 0 0,0 0-1 0 0,0 0 1 0 0,1 0-1 0 0,-1 1-21 0 0,0 0-1 0 0,0 0 0 0 0,0 0 0 0 0,0 0 1 0 0,0 0-1 0 0,0 0 0 0 0,0 0 0 0 0,0 0 1 0 0,-1 0-1 0 0,1-1 0 0 0,0 1 0 0 0,-1 0 1 0 0,1 0-1 0 0,-1 1 0 0 0,-32 43-5478 0 0,20-30-1937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2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79 6368 0 0,'0'-2'222'0'0,"-1"-1"0"0"0,1 0 0 0 0,-1 0 0 0 0,1 0 1 0 0,-1 1-1 0 0,0-1 0 0 0,0 0 0 0 0,-1 1 0 0 0,1-1 0 0 0,0 1 0 0 0,-1 0 1 0 0,1-1-1 0 0,-1 1 0 0 0,0 0 0 0 0,0 0 0 0 0,0 0 0 0 0,0 0 0 0 0,0 0 1 0 0,0 0-1 0 0,-1 1 0 0 0,-4-4 0 0 0,0 2 387 0 0,0-1 0 0 0,0 1 0 0 0,0 0 0 0 0,0 1 0 0 0,0 0 0 0 0,-1 0 0 0 0,-9-1 1 0 0,2 1-105 0 0,0 1 0 0 0,1 1 0 0 0,-1 1 0 0 0,0 0 0 0 0,0 1 0 0 0,1 0 0 0 0,-1 1 0 0 0,1 1 0 0 0,-21 8 0 0 0,28-10-408 0 0,0 1-1 0 0,0 1 1 0 0,1-1 0 0 0,-1 1-1 0 0,1 0 1 0 0,0 1-1 0 0,0-1 1 0 0,0 1-1 0 0,1 0 1 0 0,-1 1-1 0 0,1-1 1 0 0,1 1 0 0 0,-1 0-1 0 0,1 0 1 0 0,0 1-1 0 0,0-1 1 0 0,1 1-1 0 0,0 0 1 0 0,0 0-1 0 0,-3 13 1 0 0,5-16-85 0 0,1-1 0 0 0,0 1 0 0 0,0-1 0 0 0,0 1 0 0 0,0-1 0 0 0,1 1 0 0 0,-1-1 0 0 0,1 1 0 0 0,0-1 0 0 0,0 0 0 0 0,0 1 0 0 0,0-1 0 0 0,1 0 0 0 0,-1 0 0 0 0,1 0 0 0 0,0 0 0 0 0,0 0 0 0 0,0 0 0 0 0,0 0 0 0 0,0-1 0 0 0,1 1 0 0 0,-1-1 0 0 0,4 3-1 0 0,7 5-13 0 0,0-1 0 0 0,1 0 0 0 0,24 12 0 0 0,-22-13 44 0 0,1 1 88 0 0,0-2 0 0 0,1 0 0 0 0,0-1-1 0 0,1 0 1 0 0,-1-2 0 0 0,1 0 0 0 0,0-1 0 0 0,20 0-1 0 0,21-2-64 0 0,70-8 0 0 0,-107 5-157 0 0,45-8-445 0 0,-50 6-1029 0 0,0 1 1 0 0,28-2-1 0 0,-33 5-5597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5:51:10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3871 7469 518 0,'0'0'46'0,"0"0"-37"16,0 0-9-16,0 0 0 0,0 0 190 0,0 0 36 0,0 0 7 0,0 0 2 16,0 0-107-16,0-8-22 0,-7 6-4 0,7-4-1 0,0-2 11 15,0 8 1-15,0-5 1 0,0-3 0 0,0 0-22 0,0-2-4 16,7 2 0-16,-4 0-1 0,3-5-27 0,0 5-4 16,1-6-2-16,2 6 0 0,-9-5-26 0,10 3-6 15,2-1-1-15,-5-5 0 0,9 6-21 0,-4-1 8 31,7 0-8-31,-3-2 0 0,7 5 0 0,-4 0 0 0,0 6 0 0,0-1 0 0,6 3-10 16,1 3 10-16,-7 5-12 0,0 2 12 0,-4 11-22 16,1-2 2-16,-9 7 1 0,-1 6 0 0,-6 0 3 0,-3 2 1 15,-7 3 0-15,-6 6 0 0,1-4 15 0,-4-2 0 16,0-2 0-16,-4-6 0 0,7-3 16 0,-6-2 7 16,0-5 1-16,6-6 0 0,0 0 9 0,7-5 3 15,-1-3 0-15,4-2 0 0,3-3-9 0,3 0-2 16,3-5 0-16,6-1 0 0,7-7-10 0,-6 5-3 15,9-5 0-15,6 2 0 0,-3-4-21 0,1 4-5 16,2-2-1-16,4-1 0 16,-7 4-30-16,10 2-7 0,-7 8 0 0,4-3-1 15,-4 3-119-15,-6 0-23 0,-3 0-5 0</inkml:trace>
  <inkml:trace contextRef="#ctx0" brushRef="#br0" timeOffset="1">4579 7133 1036 0,'-7'21'46'0,"7"-21"10"0,0 0-45 0,3 6-11 15,-3-6 0-15,0 8 0 0,0 0 98 0,-3 2 18 0,3-5 3 0,0 6 1 16,-6 0-37-16,0 7-7 0,6-5-2 0,-4 3 0 16,-2 3 8-16,3-6 2 0,0 0 0 0,-1-2 0 0,-2-1-34 0,0 1-6 15,-1 5-2-15,4-11 0 16,-3 3 18-16,3-5 3 0,0-3 1 0,-1 8 0 0,4-8-17 0,0 0-3 15,0 0-1-15,0 0 0 0,0 0-13 0,7-11-2 16,2 3-1-16,1-5 0 0,6 2-11 0,0-2-3 16,-1 5 0-16,4-5 0 0,0 5-25 0,4 3-6 15,-1 2-1-15,-3 3 0 0,6 3 19 0,-9 5 0 16,6 2 0-16,-6 6 0 0,-12 0 0 0,2 2 0 16,3-4 0-16,-5 7 0 0,-4 0 0 0,-4 0 0 15,1 0 0-15,-6-2 0 0,-4 2 0 0,0 0 0 16,-3-2 0-16,-3-3 0 0,-3-1 0 0,0-1 0 15,3-4 0-15,0 1 0 16,-7 2-157-16,4-8-28 0</inkml:trace>
  <inkml:trace contextRef="#ctx0" brushRef="#br0" timeOffset="2">4572 7146 1479 0,'0'0'32'0,"0"0"8"0,0 0 0 0,0-2 2 0,0-6-34 0,3 5-8 0,-3-5 0 0,0 3 0 15,0 2 108-15,0-5 20 0,0 6 4 0,4-1 1 0,-4 3-27 0,0 0-6 16,0 0 0-16,6 0-1 0,3 0-56 0,4 0-11 16,3 0-3-16,-3 3 0 0,-1-1 15 0,4-2 2 15,10 0 1-15,-4 0 0 0,0-2-34 0,0-1-13 16,4-2 11-16,2 5-11 15,-9-6-62-15,4 6-18 0,-1-5-4 0,-3 5-637 16,6-2-127-16</inkml:trace>
  <inkml:trace contextRef="#ctx0" brushRef="#br0" timeOffset="3">5156 7313 288 0,'-25'0'25'0,"15"-3"-25"0,7 3 0 0,3 0 0 16,10-5 276-16,-7 0 49 0,0-3 11 0,-3 3 1 15,-3-1-153-15,3-2-30 0,0 3-6 0,3-8-2 16,7 2-54-16,-7 1-10 0,0-1-2 0,3 1-1 16,-2-1-33-16,5 0-6 0,4-2-2 0,-4 5 0 15,4-2-20-15,0 7-4 0,-1 0-1 0,-2-2 0 16,-1 5 23-16,7 0 5 0,-9 0 1 0,2 5 0 16,1 1-70-16,2 2-15 0,-2 2-2 0,0 9-1 15,-1-3 32-15,-3 10 14 0,-6-5-12 0,0 6 12 16,-6-1-17-16,-3-2 4 0,-7 8 1 0,0-3 0 0,0-3 12 15,0 3 0-15,0-2 0 0,-3-6 0 0,6 3 24 16,-3-6 7-16,1 3 1 0,2-5 1 0,-3-2 10 16,7 1 1-16,2-4 1 0,1-3 0 0,-4 0-5 0,4-5 0 15,6-3-1-15,0 0 0 0,0 0-3 0,0 0-1 16,6-6 0-16,4 1 0 0,6 0-12 0,3-1-3 16,0 1 0-16,0-6 0 0,0 4 0 0,0 4 0 15,6 0 0-15,-9 1 0 0,6-1-20 0,-6 3 0 16,3 0 0-16,-3 0 0 15,-3-3-78-15,3 3-20 0,-3 3-4 0,-1 0-1 16,1-3-99-16,-4 2-20 0,4 1-4 0</inkml:trace>
  <inkml:trace contextRef="#ctx0" brushRef="#br0" timeOffset="4">6017 7398 1324 0,'-3'0'118'0,"3"0"-94"0,0 0-24 15,3 0 0-15,6-8 196 0,-5 5 36 0,-4 1 6 0,3-4 2 0,0 6-91 0,-3 0-17 16,6-2-4-16,-6 2-1 0,10-8-57 0,-10 8-11 16,12 0-3-16,1 0 0 0,0 0-37 0,3-3-8 15,3 0-2-15,0-2 0 0,0 5-9 0,-3-3 0 16,0 1 0-16,3-4 0 0,-3 4 0 0,3-1 0 16,-4 3 0-16,1-5 0 0,3 5 0 0,-3 0 0 31,0-3 0-31,0 3 0 0,0 0-100 0,-3 3-23 0,9 2-132 15,-9-2 127-15,-4-1 0 0,-9-2 0 0,10 8-819 16</inkml:trace>
  <inkml:trace contextRef="#ctx0" brushRef="#br0" timeOffset="5">6080 7549 1958 0,'0'0'43'0,"0"0"9"0,0 0 1 0,0 0 3 0,4-6-45 0,-4 6-11 0,6 0 0 0,0-2 0 15,4 2 104-15,-1 0 20 0,-6-3 3 0,4 0 1 0,2-2-52 0,-9 5-9 16,0 0-3-16,10-3 0 0,6 1-15 0,0-1-3 15,3-5-1-15,-7 8 0 16,4-2-21-16,3-1-4 0,-3 3 0 16,0-5-1-16,3 5-118 0,0 5-23 0,0-5-5 0,3 3-649 15,1-3-131-15</inkml:trace>
  <inkml:trace contextRef="#ctx0" brushRef="#br0" timeOffset="6">6703 7803 691 0,'0'0'61'0,"0"0"-49"0,0 0-12 0,0 0 0 0,12 0 182 0,1 0 34 16,-3-3 6-16,2 3 2 0,1-5-68 0,6 2-12 16,6 0-4-16,10-2 0 0,3 0-38 0,16-3-8 15,4 3-2-15,5-1 0 0,-3-2-48 0,7 3-11 16,9-3-1-16,-3 5-1 0,-6-2-21 16,0 5-10-16,-4 0 10 0,1-3-10 0,-4 3 0 15,-6 0 0-15,-6 3-8 0,-4 2 8 16,-9-2-102-16,-3 2-14 0,-7 1-2 0,-3-4-1 15,-3 1-79-15,-6 0-16 0</inkml:trace>
  <inkml:trace contextRef="#ctx0" brushRef="#br0" timeOffset="7">8246 7424 2419 0,'-10'-5'107'0,"10"5"22"0,0 0-103 15,0 0-26-15,0 0 0 0,0 0 0 0,6 0 109 0,1 0 17 0,-1 0 3 0,1 0 1 0,-1 0-68 16,0 0-14-16,1 0-2 16,-1-3-1-16,0 1-27 0,1-1-6 0,-1 3 0 0,-6 0-1 15,6-3-75-15,-6 3-16 0,0 0-2 16,0 0-783-16,0 0-157 0</inkml:trace>
  <inkml:trace contextRef="#ctx0" brushRef="#br0" timeOffset="8">9058 7202 748 0,'0'0'67'0,"-3"0"-54"0,0-5-13 0,-3-1 0 16,6 1 323-16,0 0 61 0,0 2 13 0,0 3 3 15,-10 0-269-15,7 8-54 0,3 3-10 0,3 5-3 16,4 5-4-16,-4 0 0 0,-3 8-1 0,0-3 0 16,0-2-38-16,3 5-7 0,-3-5-2 0,0 5 0 15,0-2-12-15,-3-3-8 0,0-1 8 0,-1 1-13 16,1-3 1-16,0-2 1 0,-6 7 0 0,2-7 0 15,10 5-187-15,1-11-38 0,-4 24-7 16,3-8-1-16</inkml:trace>
  <inkml:trace contextRef="#ctx0" brushRef="#br0" timeOffset="9">9503 7305 230 0,'-3'0'10'0,"3"0"2"0,0 0-12 0,0 0 0 16,0 0 0-16,0 0 0 0,0 0 265 0,0 0 51 0,0 0 9 0,0 0 3 16,0 0-244-16,6 8-48 0,-6-8-9 0,3 8-3 15,4-3 32-15,-11 3 7 0,-5 0 1 0,-4 3 0 16,4-6-1-16,-1 6 0 0,1-3 0 0,-1 0 0 15,1-3-6-15,-4 3-1 0,-3 0 0 0,10-3 0 16,3 0-15-16,-4 1-3 0,-2-4-1 0,-1-2 0 16,-3-2-17-16,4-1-3 0,6-2-1 15,-4 2 0-15,1 0 1 0,0-2 0 0,-4 0 0 0,4-6 0 0,3 1-17 32,-1 2 8-32,8-3-8 0,-4-2 0 0,6-6 0 0,0 9 0 0,1-11 0 0,5 5 0 15,-2-8 0-15,6 3 0 0,0 0 0 0,-4 10 0 0,4 0 16 16,-3 6-4-16,0 0-1 0,-4 10 0 0,1 0-11 15,-4 6-16-15,4 7 4 0,-7 4 1 0,0 4 11 16,-6-2 0-16,0 5 0 0,-4-3 0 0,-2 4 0 16,-1 1 9-16,-3 1-1 0,1 0-8 0,-4-3 0 0,0-3 0 15,0-2-10-15,0-3 10 0,0 1 0 16,1-4 0-16,-1-2 0 0,3-5-720 16,3 4-143-16</inkml:trace>
  <inkml:trace contextRef="#ctx0" brushRef="#br0" timeOffset="10">9687 7554 691 0,'0'0'30'0,"0"0"7"0,3-3-29 0,7-2-8 0,-1 2 0 0,1-2 0 0,-4-3 232 0,1-8 44 16,5 11 10-16,-2-6 2 0,-4-5-180 0,4 6-35 15,2-6-7-15,4 3-2 0,0-6-12 0,-3 9-4 16,3-4 0-16,0-1 0 0,-1-1-25 0,-2 2-6 16,3-4-1-16,-3 5 0 0,-1-1 8 0,1-7 0 15,0 3 1-15,0 2 0 0,-4 3-1 0,1-1-1 16,-1-1 0-16,1 4 0 0,-1 6-8 0,-3-3-2 16,-2-3 0-16,-1 3 0 0,0 3-3 0,-3 5-1 15,0-5 0-15,0 5 0 0,0 0-9 0,0 0 8 16,-6-11-8-16,-4 8 8 0,-3-2-8 0,4 0 0 15,-4 2 0-15,1 3-11 0,-1 0 3 0,0 3 0 16,-3 2 0-16,4-5 0 0,-4 3 0 0,3-1 0 16,0 1 0-16,1-3 0 0,-1 5 8 0,3-2 0 15,1 0-9-15,-1-3 9 0,4 8 0 0,3-6-9 16,0-2 9-16,-1 8 0 0,4-5 0 0,0 5 19 0,7-6-3 0,-1 6 0 16,4 0-25-16,-1-2-6 0,4 12-1 0,0-5 0 15,2 11 16-15,1-5 0 0,0 4 0 0,0-1 0 16,-3 4 0-16,3 1-9 0,6-1 9 15,-13 3 0-15,-9-2 0 0,0-4 0 0,-6 1 0 0,3 0 0 16,-3-3 0-16,-4 3 12 0,-3-6 0 0,1 1-1 16,-4-6 9-16,0 0 1 0,-6 1 1 0,3-6 0 15,-4-3-1-15,1-2 0 0,-3-3 0 0,2 0 0 16,1-6-7-16,0 1-2 0,3-6 0 0,0-4 0 16,-3 4-12-16,9-2 9 0,4-6-9 0,5 1 8 15,-2-4 4-15,3 4 1 0,3-6 0 0,3 8 0 0,3 0-13 16,4 6 0-16,-1-1 0 0,7 6 0 15,0 0-75-15,0-1-17 0,3 1-4 16,3 5-631-16,-6 0-125 0</inkml:trace>
  <inkml:trace contextRef="#ctx0" brushRef="#br0" timeOffset="11">10497 7461 403 0,'0'0'36'0,"0"0"-36"0,0 0 0 0,0 0 0 15,0 0 293-15,0 0 52 0,0 0 11 0,3-2 1 16,0-4-175-16,3 4-35 0,4-4-7 0,-1 4-2 0,-9 2-59 0,7-3-12 16,6 0-3-16,9-4 0 0,13 1 0 15,0 4 0-15,0-1 0 0,3-2 0 16,3 2-64-16,-6 3-24 0,-3-5 1 0,-1 5 0 15,-2 0-7-15,-10 0-2 0,-3 0 0 0,-3 2 0 16,-1 1-135-16,-2-3-27 0,-10 0-6 0</inkml:trace>
  <inkml:trace contextRef="#ctx0" brushRef="#br0" timeOffset="12">10760 7210 2392 0,'0'0'0'0,"0"3"0"0,3 7 108 0,1 6 21 0,-1 0 5 0,-6 5 1 15,-1 0-68-15,-2 3-14 0,0 0-2 0,-4 0-1 16,10-3-27-16,0 5-6 15,0-2-1-15,3-3 0 0,4 0-16 0,-4-2 0 0,3-6 0 0,7 3 0 32,3-3-105-32,0-2-28 0,0-1-6 0,-7-4-1001 0</inkml:trace>
  <inkml:trace contextRef="#ctx0" brushRef="#br0" timeOffset="13">10979 7731 460 0,'0'0'41'0,"7"5"-33"0,-7-5-8 0,3-5 0 15,3 5 308-15,1-5 60 0,2 0 12 0,4 2 3 16,6-5-196-16,6 3-39 16,4-1-8-16,12 1-2 0,10 0-69 0,9 0-13 0,7 2-4 0,35-2 0 15,2-1-20-15,1 6-4 0,-13 0 0 0,10 6-1 16,-10-4-9-16,3 4-2 0,-3 4 0 0,-6-5 0 16,-13 1-24-16,-16-1-6 0,-6 0-1 15,0-2-769-15,-4 2-155 0</inkml:trace>
  <inkml:trace contextRef="#ctx0" brushRef="#br0" timeOffset="14">7379 7022 230 0,'0'13'10'0,"0"-13"2"0,0 0-12 0,0 0 0 16,6 0 0-16,-6 0 0 0,0 0 233 0,0 0 44 0,0 0 9 0,0 0 2 15,0 0-148-15,0 0-30 0,3-5-6 0,-3 5 0 16,0 0-64-16,0 0-12 0,0 0-2 0,0-8-1 16,0 8 15-16,0 0 2 0,0 0 1 0,0 0 0 15,0 0-18-15,0 0-3 0,0 0-1 0,0 0 0 16,0 0 34-16,0 0 6 0,0 0 2 0,0 0 0 16,4 0-50-16,2 3-13 0,-6 2 0 0,0 6 0 15,0 4 0-15,0 1 0 0,0 0 0 0,0 5 0 16,-6 1 56-16,6 1 7 0,3-7 1 0,-3 11 0 15,0-11-64-15,3 10 0 0,0-10-9 0,0 8 0 16,0-11 9-16,1 5 0 0,-1-4 0 0,3-1 0 16,1 3-24-16,-1-6-2 0,-6 1-1 15,3 0 0-15,0-6-52 0,0 5-10 0,-3-4-3 0,4-1 0 16,-1 0-80-16,0-2-16 0,-3-3-3 16,0 0-1-16</inkml:trace>
  <inkml:trace contextRef="#ctx0" brushRef="#br0" timeOffset="15">11548 6951 633 0,'0'0'28'0,"3"-3"6"15,-3 3-34-15,0 0 0 0,0 0 0 0,3-5 0 0,0 2 244 0,-3 3 41 16,3-3 9-16,-3 3 2 0,-6-5-161 0,6 5-32 16,0 0-7-16,6-10 0 0,-6 10-44 0,0 0-9 15,7-3-2-15,-7 3 0 0,0 0 5 0,0 0 1 16,0 0 0-16,6-3 0 0,0-2-26 0,-6 5-5 15,0 0 0-15,0 0-1 0,0 0 1 0,0 0 1 16,0 0 0-16,0 0 0 0,0 0-7 0,0 0-2 16,4 5 0-16,-4 1 0 0,3 4 0 0,-3-2 0 0,0 0 0 15,0-3 0-15,-3 6 4 0,3-1 0 0,0 1 0 0,0-3 0 16,-7 3 7-16,7 4 1 16,-3-4 1-16,3-6 0 0,-3 6-9 0,-3-6-3 0,6 0 0 15,-4 3 0-15,-2-5-9 0,6 5-12 0,0-8 2 0,0 0 1 16,0 0 44-16,0 0 9 0,0 0 1 0,0 0 1 15,0 0-28-15,0 0-6 0,0 0 0 0,0 0-1 16,0 0-2-16,6-3 0 0,1-2 0 0,-1 2 0 16,0 1-9-16,7-4 0 0,0 6 0 0,3 6 0 15,3-1 0-15,0 0 0 0,6 6-12 0,1-1 12 16,-1 6-12-16,0 0 12 0,-2 8-10 0,-1-3 10 16,-3 6-10-16,-3-4 10 0,-4 1-10 0,-2 0 10 15,-4-5 0-15,-2-4 16 0,-4 4-1 0,0-3-1 0,-4-6-14 16,-2 6 0-16,-4-10 0 0,-2 4-10 0,-4-4 10 15,0-1 0-15,-3 3 0 0,0-6 0 16,-6-2-76-16,-1 0-19 0,-2 0-4 16,-1-2-692-16,4-1-138 0</inkml:trace>
  <inkml:trace contextRef="#ctx0" brushRef="#br0" timeOffset="16">11592 6932 576 0,'0'0'25'0,"0"0"6"0,0 0-31 0,0 0 0 0,10 0 0 0,-7 0 0 16,-3 0 280-16,0 0 49 0,0 0 11 0,0 0 1 0,0 0-182 0,0 0-37 15,0 0-7-15,0 0-2 0,6-3-45 0,7 3-8 16,0-7-3-16,2 7 0 0,5 0 6 0,2-3 1 15,0 3 0-15,0 0 0 0,0 0-52 0,-3-3-12 16,0 3 0-16,1 0 0 0,5 0 0 0,-12 0 8 16,-4 3-8-16,-6 0-784 15,7 4-160-15</inkml:trace>
  <inkml:trace contextRef="#ctx0" brushRef="#br0" timeOffset="17">12249 6916 1728 0,'0'0'38'0,"0"0"8"0,0 0 2 0,0 0 0 0,0 0-39 0,0 0-9 16,-3 6 0-16,-6 4 0 0,-1 1 81 0,-6 5 15 15,0 5 2-15,-3-5 1 0,0 10-10 0,0-5-1 16,3 0-1-16,4 1 0 0,-1-4-14 0,0-2-2 15,7 5-1-15,0-8 0 0,2 1-22 0,1-1-4 16,3-3 0-16,-3 1-1 0,3 0-15 0,0-11-2 16,13 0-1-16,-1 7 0 0,1-7-2 0,3 3-1 15,3-6 0-15,0 3 0 0,0-2-12 0,0 2-2 16,-3-5-8-16,3 5 12 0,0 0-21 0,-3-3-5 16,-3 0-1-16,-1-2 0 15,1 10-91-15,-7-5-18 0,4 0-4 0,-7 0-1 16,-3 0-59-16,0 0-11 0,0 0-2 0</inkml:trace>
  <inkml:trace contextRef="#ctx0" brushRef="#br0" timeOffset="18">12341 7041 2419 0,'0'0'53'0,"0"5"11"0,4 13 3 0,2-4 1 0,-3 7-55 0,-3 0-13 0,-6 0 0 0,-4-2 0 0,4 7 105 0,3-5 19 16,-4 3 3-16,7-11 1 15,0 11-104-15,4-11-24 0,-1 3 0 0,-3 3 0 16,3-3-114-16,0-1-26 0,0 1-4 0</inkml:trace>
  <inkml:trace contextRef="#ctx0" brushRef="#br0" timeOffset="19">3978 8512 1728 0,'-6'-8'38'0,"6"8"8"0,6-6 2 0,-6-4 0 0,4-1-39 0,-1 3-9 16,0-2 0-16,-3-1 0 0,-3 6 156 0,0 0 28 0,-1 2 7 0,4 3 1 16,0 0-103-16,0 0-20 0,0 0-4 0,4 5-1 15,-1 3-51-15,0 5-13 0,0 1 0 0,7 1 0 16,-7 4 0-16,3 2 0 0,-3 6 0 0,4 10 0 15,-1 0 0-15,0-6 0 0,-2 4 0 0,-1-3 0 16,0-1 0-16,0-4 0 0,-3 2 0 16,0-3 0-16,0-4 0 0,-3 1 0 0,3-1 0 0,0 1 0 15,-3-7 10-15,3 0-1 0,-7-3 0 0,7 1 0 16,-6 1-138-16,0-1-28 16,3-1-6-16,-4 3-1 0</inkml:trace>
  <inkml:trace contextRef="#ctx0" brushRef="#br0" timeOffset="20">4518 8649 518 0,'3'-5'23'0,"1"5"5"0,-1-3-28 0,0 3 0 16,0 0 0-16,3-2 0 0,1-1 188 0,-4 3 32 16,0-3 6-16,0 3 2 15,4-2-122-15,-4 2-24 0,3 0-5 0,-6 0-1 0,0 0-35 0,0 0-7 0,0 0-2 16,0 0 0-16,0 0-13 0,0 0-3 16,0 0-1-16,-6 8 0 0,3 0 27 0,3-8 6 0,-10 5 0 0,1 0 1 15,-1 0-39-15,-3 1-10 16,1-1 0-16,-1-2 0 0,-3-1 42 0,3 1 6 0,-2-3 2 0,2 0 0 15,6 0-29-15,-8-3-5 16,8 3-2-16,-2-2 0 0,2-1 2 0,-2-2 1 0,3-3 0 0,-1 0 0 16,4 0-27-16,0 0-6 0,3-3 0 0,0-4-1 15,3 1 57-15,0 1 11 0,4-3 2 0,-1 3 1 16,3-6-24-16,1 6-5 0,3-3-1 0,2 0 0 16,-2 6-7-16,6-1-1 0,-9 6-1 0,6 0 0 15,-4 2-15-15,4 6 0 0,-9 2 0 0,-1 3 0 16,3 5-28-16,-2 6 2 15,2-3 0-15,-2 7 0 0,-4 1 35 0,-3 5 7 16,0 3 2-16,0-3 0 0,0 0-29 0,-6 0-5 0,-1-2-2 0,-2 5 0 16,-4-3 66-16,0-6 12 0,4 7 4 0,-4-7 0 0,3-1-64 0,-9-1 0 15,4-3-16-15,-1-2 3 0,-3 0 13 16,6-5 0-16,-3-1 0 0,7 3 0 16,-11 1-144-16,11-4-30 0,-1-2-6 15,4 3-799-15</inkml:trace>
  <inkml:trace contextRef="#ctx0" brushRef="#br0" timeOffset="21">4928 8866 1728 0,'12'-8'38'0,"-8"8"8"0,2-5 2 0,0 0 0 0,4-1-39 0,-4-4-9 0,4-1 0 0,2 3 0 0,-5 0 91 0,6-8 16 16,-1 3 3-16,4 3 1 0,-3-1-24 0,0-2-5 15,-1 0-1-15,-5 2 0 0,2-2-65 0,1 0-16 16,5-1 0-16,-2-2 0 0,0 3 0 0,-4 0 0 16,1 2 0-16,-1-4 0 0,1 1 17 0,-4 4 0 15,-3-4 0-15,1 7 0 0,2-4-27 0,-6 0-6 16,6 1 0-16,-6 5-1 0,0-3 30 0,4 0 7 16,-4 0 0-16,-4-3 1 0,-2 6-33 0,0 0-8 15,6-1 0-15,-4 1-1 0,1 2 37 16,-6 1 8-16,-4-1 2 0,0 3 0 0,7 3 10 0,-3-1 1 15,-1 1 1-15,-3 2 0 16,-3 1-82-16,4 1-16 0,2 4-3 0,-9-3-1 16,6 0 52-16,1 0 12 0,-4 2 0 0,3 4 0 0,4-4 0 0,5 3 0 15,4 3 0-15,4-2 0 0,-4 1 11 0,3 4 5 16,6-6 0-16,7 8 1 0,0-5-17 0,3 0 0 16,3 5 0-16,1-2 0 0,2 2-10 0,0-5-6 15,-9 5 0-15,3-2-1 0,0 2 17 0,-9-5 0 0,3 2 0 16,-7 3 0-16,0-7 9 0,-3 4 6 0,-3-2 1 15,-6 0 0-15,3-3-16 0,-7 0 0 0,-2-5 8 0,-1 5-8 16,-3-5 15-16,3 0 0 0,-6-2 0 0,4-4 0 16,-1-2-3-16,0-2-1 0,0-1 0 15,-3-2 0-15,0-1-11 0,-3-7 12 0,3-3-12 0,3 0 12 16,0-5-12-16,6 5 0 0,-2-2 9 0,5 2-9 16,1 0 0-16,6 0 0 0,0 3-12 15,6 2 4-15,1 1-28 0,-1 4-6 16,0 1-1-16,-6 5 0 0,0 0-120 0,0 0-24 15,7-5-5-15</inkml:trace>
  <inkml:trace contextRef="#ctx0" brushRef="#br0" timeOffset="22">5950 8705 921 0,'0'0'82'0,"3"-5"-66"0,4-3-16 0,2 0 0 16,4 0 248-16,0 0 47 0,-4-3 9 0,1 3 1 16,-1 3-118-16,4 2-24 0,0-2-5 0,-1 0-1 15,1-1-82-15,3 1-17 0,-3 2-3 0,2 1-1 16,1-1-29-16,-3 1-5 0,0-1-2 0,3 3 0 16,-1-3-7-16,-2 3-2 0,-3 0 0 0,6-2 0 15,3 2-9-15,-4 2-16 0,5-2 4 16,-5 3 1-16,-2 0-21 0,3-3-4 0,-3 2 0 15,-1 1-1 1,1 2-92-16,-3 6-19 0,-4-6-3 0,0 3-1 0,1-3-35 0,-1 1-7 0,-3-1-2 0</inkml:trace>
  <inkml:trace contextRef="#ctx0" brushRef="#br0" timeOffset="23">6087 8850 1728 0,'0'0'38'0,"0"0"8"0,0 0 2 0,0 0 0 0,0 0-39 0,0 0-9 0,0 0 0 0,0 0 0 16,0 0 104-16,0 0 20 0,0 0 3 0,0 0 1 15,-3 6-20-15,3-6-4 16,-4 2-1-16,4-2 0 0,0 3-63 0,0-3-12 0,7 5-2 0,5-5-1 16,1 0 31-16,3-2 7 0,3-1 1 0,3 0 0 15,0-2-103-15,4 2-20 16,2-2-4-16,1 0-1 16,-4 2-7-16,1 3-1 0,-4 0-1 0,-6 0-668 0,-3 0-134 15</inkml:trace>
  <inkml:trace contextRef="#ctx0" brushRef="#br0" timeOffset="24">6677 9139 1227 0,'-25'2'27'0,"25"-2"5"0,9-2 2 0,-2 2 1 0,-7 0-35 0,0 0 0 15,0-6 0-15,0 6 0 0,0 0 83 0,0 0 9 16,0 0 3-16,0 0 0 0,0 0-55 0,0 0-12 16,0 0-1-16,0 0-1 0,0 0-6 0,0 0-2 15,0 0 0-15,0 0 0 0,6 3-18 0,0-3 0 16,10 0 0-16,0 0 0 0,3-8 36 0,10 5 4 16,9 1 1-16,-6-1 0 15,6 1-14-15,0-4-3 0,0 4-1 0,3-1 0 0,0 0 17 0,1-2 4 16,5 0 1-16,14-6 0 0,-7 3-27 0,-4 3-6 15,-2-3 0-15,3 3-1 0,-7-1-11 0,-6 4 12 0,1-6-12 16,-8 5 12-16,1 1-12 0,-3-1 0 16,-4-2 9-16,-3 2-9 0,0 3 0 0,1 0 0 0,-4 0 0 15,-3 0 0-15,-1 3 0 0,-2-3 0 0,0 2-8 0,-4 1 8 16,-9-3 0-16,7 3 0 0,-1-1 0 16,-6-2 8-16,0 0-33 15,0 0-7-15,0 0 0 0,6 5-1 16,1 3 1-16,-7-8 1 0,0 0 0 0,3 3 0 15,7 5-26-15,-4-3-6 0,-12 1-1 0,6-6-477 0,6 2-96 0</inkml:trace>
  <inkml:trace contextRef="#ctx0" brushRef="#br0" timeOffset="25">8376 8721 2419 0,'0'0'53'0,"0"0"11"0,6-6 3 0,-6 6 1 0,0 0-55 0,0 0-13 16,0 0 0-16,0 0 0 0,0 0 54 0,0 0 8 16,0 0 2-16,0 0 0 0,0 0 0 0,0 0 0 15,0 0 0-15,0 0 0 0,0 0-52 0,0 0-12 16,0 0 0-16,0 0 0 0,0 0 0 0,0 0 0 15,0 0 0-15,-3 8 0 16,0 0-152-16,3-8-34 0,0 8-6 0,0-8-545 0,0 0-109 16</inkml:trace>
  <inkml:trace contextRef="#ctx0" brushRef="#br0" timeOffset="26">9706 8586 1497 0,'0'0'66'0,"0"0"14"0,0 0-64 0,0 0-16 15,-6 8 0-15,-4 2 0 0,1 6 106 0,-1 5 18 0,-6 0 3 0,4 3 1 16,2-5 0-16,1 2 0 16,2 0 0-16,1 3 0 0,3-6-52 0,3 4-9 15,0-4-3-15,3 9 0 0,0-1-51 0,0-7-13 0,0-4 0 0,1 4 0 16,-4-8 0-16,3-1 0 0,6 3 0 0,-2-5 0 31,-1 3-158-31,-3-6-34 0,-3-5-8 0,0 0 0 0</inkml:trace>
  <inkml:trace contextRef="#ctx0" brushRef="#br0" timeOffset="27">10386 8774 172 0,'0'0'16'0,"0"0"-16"15,0 0 0-15,0 0 0 0,0-6 332 0,0 1 64 16,3 2 13-16,0-2 3 15,0 2-238-15,4-2-47 0,-1 2-10 0,3 1-1 0,4-1-67 0,0 1-13 16,3-1-2-16,3 3-1 0,3-5-33 0,0 2 0 16,0 0 0-16,4 1 0 0,2-4 41 0,-2 4 2 15,-1-6 0-15,1 5 0 0,-4 1-43 0,0-1 0 16,0 0 0-16,-3 3 0 16,-6 0-38-16,-4 0 0 0,4 0 0 0,-3 0 0 15,-10 0-123-15,0 0-25 0,0 0-5 0</inkml:trace>
  <inkml:trace contextRef="#ctx0" brushRef="#br0" timeOffset="28">10611 8575 230 0,'6'-3'20'0,"-2"1"-20"0,-4-1 0 0,0 3 0 16,0-2 337-16,0 2 63 0,0 0 13 0,-4 5 3 0,1 3-282 0,0 8-56 16,0 0-11-16,0 5-3 0,-4-3 19 0,4 3 3 15,0 1 1-15,3-1 0 0,0 0-37 0,0 0-7 16,3-5-2-16,0 0 0 0,1 2-33 0,-1-4-8 16,0-1 0-16,0 0 0 0,0 0 0 0,0-5 0 15,-3 0 0-15,4 3 0 16,-4-11-203-16,0 8-42 0</inkml:trace>
  <inkml:trace contextRef="#ctx0" brushRef="#br0" timeOffset="29">11024 9059 172 0,'3'-2'16'0,"3"-1"-16"16,-3 0 0-16,4 1 0 0,-4-6 348 0,3 3 68 15,1-1 12-15,2 4 4 0,4 2-295 0,-7 0-58 16,1-3-12-16,12 0-3 0,16 3 0 0,0 0 0 16,3-2 0-16,3-1 0 0,7-2 0 0,-1-1 0 15,4 1 0-15,0 2 0 0,6 1-51 0,13-1-13 0,-4 3 0 16,1 0 0-16,-7 0 0 0,-2 3 0 15,-4 2 0-15,0 0 0 16,-7-2-100-16,-2 0-22 0,-1 2-5 0,-6 0-1 16,-6 3 52-16,-3-2 9 0,-7-4 3 0,0 9 0 15,0-6-103-15,-6 0-20 0,-6-2-4 0,-1 2-1 0</inkml:trace>
  <inkml:trace contextRef="#ctx0" brushRef="#br0" timeOffset="30">8855 8559 1497 0,'0'0'32'0,"0"0"8"0,7-5 0 0,-4 2 4 16,-3 3-36-16,0 0-8 0,3-5 0 0,3 2 0 0,-2 1 104 0,-4 2 20 15,6-6 3-15,-3-1 1 0,0-1-52 0,-3 8-9 16,0 0-3-16,0 0 0 0,0 0-13 0,0 0-3 15,0 0-1-15,0 0 0 0,0 0-28 0,0 0-6 16,0 0-1-16,0 0 0 0,7 5-4 0,-7-5-8 16,0 0 11-16,0 0-11 0,3 5 11 0,0 6-11 15,-6-6 10-15,0 3-10 0,-1 5 17 0,1-2-2 16,-3 2-1-16,3 0 0 0,-4-2 4 0,4 5 1 16,-3 0 0-16,-1-3 0 0,1 0-6 0,0 0-1 15,-1 1 0-15,4-1 0 0,-3-3 0 0,3 1-1 16,-4-3 0-16,4 2 0 0,-3-4 3 0,3-1 1 15,-1 0 0-15,1 1 0 0,0-4 0 0,3 1 0 16,-3 0 0-16,0-1 0 0,3-2 17 0,0 0 3 0,0 0 1 0,0 0 0 16,0 0-36-16,0 0 0 0,0 0 0 0,0 0 0 15,0 0 12-15,0 0 6 0,0 0 1 0,0 0 0 16,0 0-7-16,9-8 0 0,1 0-1 0,-1 3 0 16,7-3-11-16,-3 0 0 0,6 5 0 0,0-2 8 15,0 5-8-15,0 0 0 0,-3 0 0 16,3 3-11-16,3 2-11 0,-3 3-2 0,0 3-1 0,-3-1 0 15,-3 3 25-15,-4 3 17 0,-2 0-2 0,-1 5-1 16,1-2-14-16,-4 2 0 0,-10-2 0 0,-2 2 0 16,-7 0 0-16,0 0-18 0,0-5 2 0,0-3 1 0,-3 0 15 15,3 1 0-15,-6-6 0 0,3 2 0 16,-3-5 0-16,3 3 0 0,0-2 0 0,0-1 0 16,0-2-120-16,3-3-22 0,0-6-4 15,0 1-619-15,3-8-124 0</inkml:trace>
  <inkml:trace contextRef="#ctx0" brushRef="#br0" timeOffset="31">8855 8477 1267 0,'0'0'56'0,"0"0"12"0,0 0-55 0,0 0-13 0,0 0 0 0,0 0 0 0,7 0 152 0,-7 0 28 15,0 0 6-15,0 0 1 0,0 0-75 0,0 0-16 16,0 0-2-16,0 0-1 0,0 0-29 0,0 0-5 15,0 0-2-15,0 0 0 0,0 0-25 0,0 0-6 16,0 0-1-16,0 0 0 0,0 0-15 0,0 0-10 16,0 0 12-16,0 0-12 0,0 0 13 0,0 0-4 15,9 3-1-15,-6-3 0 0,-3 0 2 0,10 0 0 16,-4-3 0-16,4 3 0 0,2-2 4 0,1-1 1 16,0 0 0-16,3 1 0 0,0 2-26 0,3-3-5 15,0-2 0-15,0 2-1 0,0 3 43 0,-3 0 9 16,0 0 1-16,-1 3 1 0,1-1-8 0,-3-2-1 15,6 0-1-15,-6 0 0 0,-1 0-27 0,4 0-9 16,-3 0 0-16,-3 0 0 0,2 0 9 0,-2 0 12 0,-4-2-2 16,4 2-1-16,-4-3-9 0,0 3 0 0,1-5 0 15,-1 5 0-15,0 5 0 0,-6-5 0 0,7 0 0 0,2 0 0 16,7 3 0-16,-6-3 0 0,-10 0 0 0,0 0 0 31,6 0-49-31,0 0-12 0,-2 2-3 0,2-2 0 0,-6 0-153 0,6 0-31 16,-3-2-7-16,4 2-1 0</inkml:trace>
  <inkml:trace contextRef="#ctx0" brushRef="#br0" timeOffset="32">9446 8583 172 0,'0'0'16'0,"0"0"-16"0,0 0 0 0,6-5 0 15,-6 5 222-15,10-3 42 0,-1 0 8 0,-2 1 1 16,-7 2-143-16,0 0-29 0,0 0-5 0,0 0-2 16,0 0 18-16,0 0 3 0,0 0 1 0,0 0 0 15,0 0-52-15,-4 13-11 0,-2 0-1 0,3 1-1 16,-7 7-3-16,1-5 0 0,-1-1 0 0,-2 9 0 15,-1-5 20-15,3-3 3 16,1 0 1-16,-1-1 0 0,-2-1 20 0,2-1 4 0,-3 3 0 0,4-3 1 16,-1-2-77-16,1 2-20 0,-1 0 0 0,4-2 0 15,0-3 32-15,2-3 4 0,4-5 0 0,0 0 0 16,0 0-14-16,0 0-2 0,0 0-1 0,0 0 0 0,13 5-8 16,0-5-2-16,3 0 0 0,0-3 0 0,-1 1-9 15,5-1 0-15,-1-2 0 0,0 2 0 0,3-2 0 16,0 2 0-16,0-2 0 0,4 2 8 0,-4 1-24 15,-3-1-4-15,0-2-2 0,3 2 0 16,-6 3-22-16,3-3-5 0,0 3-1 0,-6 0 0 16,-4 0-26-16,1 0-6 0,3 3-1 0,-4-3 0 15,1 3-97-15,-1 2-20 0,-9-5-4 0,7 3-729 0</inkml:trace>
  <inkml:trace contextRef="#ctx0" brushRef="#br0" timeOffset="33">7068 8572 345 0,'0'0'31'0,"0"0"-31"0,0 0 0 0,0 0 0 16,0 0 114-16,0 0 17 0,0 0 3 0,0 0 1 16,0 0-19-16,0 0-3 0,-7 3-1 0,7-3 0 15,0 0-4-15,0 0 0 0,-6-3-1 0,3 1 0 16,-3-1-15-16,6 1-2 0,6-4-1 0,-6 6 0 16,0 0-16-16,0 0-3 0,0 0-1 0,0 0 0 15,-3-2-11-15,0-1-2 0,-4 3-1 0,4-3 0 16,3 3-37-16,0 0-7 0,0 0-2 0,0 0 0 15,0 0 44-15,0 0 9 0,-6-2 2 0,6 2 0 16,3-3-64-16,-3 3-10 0,0 0-3 0,6 0-1 16,1-3 23-16,-1 1 5 0,-6 2 1 0,0 0 0 0,0 0 1 0,3-6 1 15,7 1 0-15,-7 3 0 0,3-4-1 0,4 1 0 16,2 2 0-16,-2-2 0 0,-4 2-5 16,7-2-2-16,0-3 0 0,-1 5 0 0,4-4-9 0,-3 4 0 15,-4-2 9-15,4-1-9 16,-3 1 19-16,-1 0-1 0,4 2 0 0,-4-5 0 0,7 6-18 0,0-1 0 15,-3 0 0-15,3-2 0 0,-4 2 0 16,1-2-14-16,0 2 2 0,-4 1 1 0,1 2 11 0,-1-3 16 16,-2 3-4-16,-1 0-1 0,-6 0-11 0,6 0-16 15,4 0 4-15,-4 0 1 0,-6 0 11 0,0 0-12 16,0 0 12-16,0 0-12 0,0 0 12 0,0 0 0 16,0 0 0-16,0 0 0 0,7 3 0 0,-7-3 0 15,0 0 0-15,0 0 0 0,6 2 0 0,-6-2 0 16,0 0 0-16,0 0 0 0,0 0 0 0,6 6 0 15,-6-6 0-15,0 0 0 0,0 0 0 0,0 0 0 16,0 0 0-16,0 0 0 0,10 5 0 0,-10-5 0 16,0 0 0-16,0 0-8 0,-3 8 8 0,-4 0 0 0,7-8 0 15,-3 10-8-15,-3-4 8 0,3 2 0 0,-7-3 0 16,4 3 0-16,-1 2 0 0,-2-4 0 0,-1 2 0 16,1-3 0-16,3 0 17 0,-4 1 3 0,-3-4 0 0,4 3 0 15,-4 3-20-15,0-5 0 0,4 0 0 0,-4 2 0 16,0-2 0-16,7-1 10 0,0 1-2 0,-1 2 0 15,1-5-8-15,6 0 10 0,0 0-10 0,0 0 10 16,0 0-10-16,0 0 0 0,0 0 0 0,3 11 0 16,4-1 0-16,-1-2-16 0,0 0 4 0,4 3 1 15,2 2 11-15,-2-2 0 0,0 2 0 0,2-3 0 16,-2 6 0-16,-4-2 0 0,0-4 0 0,-2 3 0 16,-4-2 0-16,-4 0 16 0,1-4-4 0,-6 4-1 15,-1 0 3-15,-6-3 1 0,0 0 0 0,1-1 0 0,-1-1-7 16,0-1-8-16,3 0 11 0,-6-5-11 15,-3 0-73-15,0 0-22 0,-1 0-4 16,4 0-1-16,0 0-121 0,-3 0-25 0,-22-2-5 16,12 2-1-16</inkml:trace>
  <inkml:trace contextRef="#ctx0" brushRef="#br0" timeOffset="34">11300 8472 288 0,'0'0'25'0,"0"0"-25"0,0 0 0 0,0 0 0 0,0 0 148 0,0 0 25 16,0 0 5-16,0 0 1 0,0 0-26 0,0 0-5 16,0 0 0-16,0 0-1 0,0 0-59 0,0 0-11 15,0 0-2-15,0 0-1 16,0 0 23-16,0-3 5 0,0-2 1 0,0 5 0 0,0 0-43 0,-3-3-8 16,0 3-1-16,3 0-1 0,0 0-9 0,-4-2-1 15,-2 2-1-15,3-3 0 0,0-2-30 0,3 5-9 16,-3-3 0-16,3 3 0 0,0 0 11 0,0 0-11 15,0 0 10-15,0 0-10 16,0 0 8-16,0 0-8 0,0 0 0 0,0 0 9 0,0 0 5 0,0 0 1 16,0 0 0-16,0 0 0 0,0 0 12 0,0 0 2 15,0 0 1-15,0 0 0 0,0 0-17 0,0 0-3 16,0 0-1-16,0 0 0 0,0 0-9 0,0 0 0 0,0 0 0 16,0 0 0-16,0 0 53 0,-4-2 9 0,1-1 2 0,3 3 0 31,0 0-78-31,0 0-15 0,0 0-3 0,0 0-1 0,0 0 53 0,0 0 10 0,0 0 2 0,0 0 1 15,0 0-46-15,0 0-10 0,0 0-1 0,3-5-1 16,-3 5 40-16,0 0 8 0,7-3 1 0,-1-2 1 16,4 2-25-16,-10 3 0 0,0 0-12 0,0 0 12 15,0 0 0-15,6-5 0 0,4 5 9 0,-10 0-1 16,0 0-8-16,9-3 0 0,-9 3 0 0,10-3 0 16,-1 1 0-16,1 2 0 0,-1-6 0 0,4 4 0 0,-4-1 0 0,4 1 0 15,0 2 0-15,3-3 0 16,-4 0 0-16,4 1 0 0,0-1 0 0,3 0 0 0,-6 1 0 15,3-1 0-15,-4 3 0 0,1-3 0 0,0 3 0 16,0-2 0-16,2-1 0 0,-2 0 0 0,0-5 0 0,-4 8 0 16,1-2 0-16,-10 2 0 0,9 0 0 0,-9 0 0 15,0 0 0-15,0 0 0 0,0 0 0 0,0 0 0 16,13 0 0-16,-13 0 0 0,0 0 10 0,0 0 1 16,0 0 0-16,10 2 0 0,-10-2-11 0,0 0 0 15,9 8 0-15,-9-8 0 0,0 0 0 0,10 3 0 16,-10-3 0-16,9 5 0 0,-9-5 0 0,0 0 0 15,0 0 0-15,0 0 0 0,0 0 0 0,0 0-16 16,0 0 4-16,3 8 1 0,1 0 11 0,-8 0 0 16,1-3 0-16,0 6 0 0,-3-3 0 0,-4 0 0 15,1-3 0-15,-4 3 0 0,0 5 0 0,1-5 11 0,-1 0-3 16,0 0 0-16,4-3-8 0,-1 6-11 0,1-6 3 16,-1-2 0-16,4 0 8 0,-1-1 16 15,-2 1-4-15,2-3-1 0,1 3-11 0,3-3 0 0,0 0 9 16,-4 2-9-16,-2-2 8 0,6 0-8 0,3 0 8 15,0 0-8-15,6 3 0 0,0-3 8 0,4 3-8 0,-4-1 0 16,4 1-12-16,2 5-6 0,-2-3-2 16,0 3 0-16,2 3 20 0,-5-1 0 0,2 9 0 0,-3-6 0 15,1 0 12-15,-7 0 5 16,3-2 2-16,-6 2 0 0,-4 0-4 0,1-5-1 0,0 3 0 0,-1 0 0 16,1-1 7-16,-7 1 2 0,-3-6 0 0,1 3 0 15,-1-5-11-15,-3-1-1 0,-4-2-1 0,1 0 0 16,0-2-90-16,0 2-17 0,-7-3-4 0,7 3-1 15,0-3-146-15,-4 1-28 0</inkml:trace>
  <inkml:trace contextRef="#ctx0" brushRef="#br0" timeOffset="35">12049 8443 702 0,'0'0'31'0,"0"0"6"0,7-5-29 0,-4 2-8 0,-3 3 0 0,0 0 0 16,3-8 76-16,-3 8 13 0,3-5 3 0,0-1 1 15,-3 6-23-15,0 0-5 0,4-8-1 0,-4 8 0 16,0 0 0-16,0 0 0 0,3-5 0 0,-3 5 0 16,3-2 0-16,-3 2 0 15,0 0 0-15,3-6 0 0,0 1-30 0,-3 2-6 0,3-2-2 0,-3 5 0 16,0 0 10-16,0 0 1 0,0 0 1 0,0-3 0 15,4-2 21-15,-4 5 4 0,0-8 1 0,0 8 0 0,0 0-52 0,0 0-12 16,0-5 0-16,0 5 0 0,0 0 54 16,0 0 8-16,0-3 2 0,0 3 0 15,0 0-52-15,0 0-12 0,0 0 0 0,0 0 0 0,0 0 0 0,0 0 0 16,-4 3 0-16,-2 2 0 0,3 3 0 0,-3 0 0 16,-4 0 0-16,0 5 0 0,-2 6 22 0,-4-1 2 15,0 6 0-15,0-3 0 0,-3 3-4 0,6-3 0 16,-2 3 0-16,5-8 0 0,-3 2 10 0,7-2 2 15,-4 0 0-15,1 0 0 16,3 0-10-16,-1 0-2 0,1-3 0 0,3 0 0 0,-4 3-4 16,4-5-2-16,3-1 0 0,-3 3 0 0,-3 1-14 0,6-4 9 15,0-2-9-15,0-8 8 0,3 8-8 0,0 3 10 16,-3-3-10-16,3 0 10 0,-3-8-10 0,0 5 0 16,0-5 9-16,0 0-9 0,0 0 8 0,3 8-8 15,-3-8 10-15,0 0-10 0,0 0 0 0,7 2 8 16,-7-2-8-16,0 0 0 0,0 0 0 0,6-2 0 15,4 2 0-15,-1-3 0 0,1 1 0 0,-1-1 0 0,1-2 0 16,-1 2 0-16,1 0 0 0,-1-2 0 0,-2 0 0 0,2-1 0 16,1 1 0-16,-4 0 0 0,0 2 0 0,1-5 0 15,-1 3 0-15,-3-3 0 0,0 0 8 0,-3 0-8 16,4 0 0-16,2-2 0 0,0 2 0 0,1-5 0 16,-4 2 0-16,3 0 8 0,-3 1-8 0,-3-1 0 15,3 1 0-15,-3 2 0 0,-3 2 0 0,0-2 0 16,0 0 0-16,-3 3 0 0,-7 0 0 0,0 2 0 15,4 1 0-15,2 2 0 0,1 0-8 0,0 0 8 16,-4 2 0-16,1 1 0 0,-1 0 11 0,-3-1-11 0,1 1 13 16,-1 2-4-16,-3 0-1 0,0 1 0 0,4-6-17 15,2 5-4-15,0-5-1 0,4 3 0 16,3-1 14-16,3-2 16 0,0 0-3 0,0 0-1 16,0 0-70-16,0 0-14 0,0 0-4 0,0 0 0 15,0 0-144-15,0 0-28 0,0 0-7 0,0 0-1 0</inkml:trace>
  <inkml:trace contextRef="#ctx0" brushRef="#br0" timeOffset="36">4163 9975 1378 0,'6'-11'30'0,"-6"6"6"0,3 0 2 0,0-3 2 0,0 2-32 0,1-2-8 0,-4 3 0 0,3 3 0 16,0-6 97-16,-3 2 19 0,0 1 3 0,6 0 1 15,4-1-64-15,-7-2-12 0,-6 3-2 0,0 3-1 0,3 2 24 0,0 0 5 16,0-3 1-16,0 3 0 0,0 0-32 0,0 0-7 16,0 0 0-16,0 0-1 0,0 0-9 0,0 0-2 15,0 0 0-15,0 0 0 0,0 0-9 0,0 0-3 16,0 0 0-16,-3 10 0 0,-1 1-8 0,4 0 8 15,0-1-8-15,-9 3 8 0,2 3-8 0,1 0 0 16,0 8 9-16,-4-5-9 0,4 2 12 16,0 0-1-16,2 0-1 0,-8 0 0 0,2-2 5 15,4-3 1-15,-4-3 0 0,4 3 0 0,0-6 8 0,-4 1 1 16,4-3 1-16,3 2 0 16,-1-4-18-16,4-6-8 0,0 0 0 0,0 0 8 0,0 0 24 0,0 0 5 15,0 0 1-15,0 0 0 0,-3-8-4 0,3-3-1 16,3 1 0-16,4-4 0 0,5-4-33 0,-2 5 0 15,3-6-10-15,6 3 10 0,0 3 0 0,0 0 0 16,3 0 0-16,0 7 0 0,0 4 0 0,1 4 8 0,-1 6 2 16,-3 5 0-16,-3 3-10 0,0 8-14 0,-10 0 3 15,0 2 1-15,-6 1 10 0,-6 5 0 0,0-3 0 16,-4 5-8-16,-6-5 8 0,0 3 0 0,1-3 0 16,-8 0 0-16,4-2 11 0,0 2-3 0,-3-8 0 0,3 3 0 15,-3-8-8-15,3-1 10 0,0-1-10 0,-4-6 10 16,1 0-86-1,-3-3-16-15,3-3-4 0,-1-2-1 0,7-2-75 16,-6-3-14-16,6-1-3 0</inkml:trace>
  <inkml:trace contextRef="#ctx0" brushRef="#br0" timeOffset="37">4140 9869 518 0,'0'0'46'0,"0"0"-37"0,4-5-9 0,-1 2 0 0,0 0 209 0,3-2 40 16,1-3 8-16,-7 5 2 0,3-4-99 0,3 4-19 15,-3-2-4-15,4 2-1 0,5 0-53 0,-8-2-11 16,5 2-3-16,1 1 0 0,-1-4-4 0,-3 6-1 15,4-2 0-15,0-1 0 0,2 1-52 16,-2 2-12-16,2 0 0 0,4-3 0 0,0 3 0 0,3-3 0 16,0 1 0-16,4-1 0 0,-8 0 0 0,4 1 0 15,0 2 0-15,-3-3 0 0,0 3 0 0,0 0 0 16,-3-3 0-16,3 3 0 0,0-2 0 0,-7 2 0 16,-9 0 0-16,0 0 0 15,6 5-50-15,-6-5-10 0,0 0-3 0,0 0 0 16,4 5-107-16,-4-5-22 0,0 0-4 0,0 0-580 0</inkml:trace>
  <inkml:trace contextRef="#ctx0" brushRef="#br0" timeOffset="38">4763 9821 403 0,'0'0'17'0,"0"0"5"0,0 0-22 0,0 0 0 0,0 0 0 15,0 0 0-15,0 0 277 0,3 8 51 0,-6 3 11 0,-4 2 1 16,7 3-199-16,-9 2-40 0,2 6-8 0,-2 3-1 0,-1 2 18 0,1 5 4 16,-1 3 1-16,-6 8 0 0,4-8-51 0,-4-2-11 15,6-9-1-15,-5 6-1 0,8-6-20 0,1-4-4 16,-1-1-1-16,4-5 0 0,0-1 30 0,3 1 7 15,3-5 1-15,0-3 0 0,10 5-51 0,-3-8-13 16,-4-2 0-16,0 0 0 0,4-1 22 0,3-2-1 16,2-2 0-16,1-1 0 0,0-2-9 0,6-3-1 15,-2 0-1-15,2 3 0 0,6-3-10 16,-9 2 0-16,4-2-12 0,-1 0 12 16,0 3-80-16,-6 3-8 0,-3-1-1 0,2 0-1 15,-5 1-133-15,0-1-26 0,2 0-6 0</inkml:trace>
  <inkml:trace contextRef="#ctx0" brushRef="#br0" timeOffset="39">5020 10126 2188 0,'-16'13'97'0,"13"-3"20"0,-4 6-93 0,-5 0-24 0,2 11 0 0,-2-9 0 15,-1 6 107-15,6 2 17 0,-5-2 3 0,2 5 1 16,4-8-47-16,-4 6-9 0,4-1-1 0,-3 4-1 15,-1-1-61-15,4-3-9 0,2-5 0 0,1 3-12 16,3-8 12-16,-6 0 8 0,6 0 0 0,0-3-8 16,0-3-152-16,0 6-38 0,0-5-7 15,6 0-544-15,-6-4-109 0</inkml:trace>
  <inkml:trace contextRef="#ctx0" brushRef="#br0" timeOffset="40">5890 10081 230 0,'9'0'20'0,"-9"0"-20"0,0 0 0 0,0 0 0 16,4-6 356-16,-1 1 66 0,-3 5 14 0,0 0 2 16,0 0-282-16,3 0-56 0,3-3-11 0,4 1-2 15,-1 2-55-15,1 0-10 16,-1 0-2-16,4 0-1 0,0-6 9 0,3 4 1 0,-4-1 1 0,7 3 0 16,-3 0-48-16,10 3-10 0,-4-1-1 0,0-2-1 15,-6 0-27-15,3 0-6 0,-3 0-1 0,0 0 0 16,-4 6-114-16,-2-6-23 0</inkml:trace>
  <inkml:trace contextRef="#ctx0" brushRef="#br0" timeOffset="41">5912 10271 345 0,'0'0'31'0,"0"0"-31"0,10 0 0 0,2 0 0 16,1-3 313-16,-4 1 57 16,1-1 11-16,3 3 3 0,-4-2-224 0,4-1-44 0,0 0-8 0,3-2-3 0,-4 2-65 0,7 1-14 15,4-1-2-15,-4 0-1 16,0 3-23-16,-4-2-16 0,1-1 2 0,0-2-627 15,-3 5-126-15</inkml:trace>
  <inkml:trace contextRef="#ctx0" brushRef="#br0" timeOffset="42">8389 10128 2836 0,'0'0'63'0,"0"0"13"0,0 0 2 0,0 0 1 0,0 0-63 0,0 0-16 0,6-2 0 0,-6 2 0 16,0 0 84-16,0 0 15 0,0 0 2 0,0 0 1 16,3 0-69-16,-3 0-13 0,6 5-4 0,-6-5 0 15,7 3 5-15,-7-3 1 0,6 2 0 0,-6-2 0 16,0 0-68-16,6 5-14 0,-6-5-2 0,7 8-1 15,-7-8-97-15,0 0-19 0,6 6-4 16,-6-6-1017-16</inkml:trace>
  <inkml:trace contextRef="#ctx0" brushRef="#br0" timeOffset="43">8773 9901 1587 0,'0'0'70'0,"0"0"15"0,-3-3-68 0,-1-5-17 16,1 3 0-16,3 5 0 0,0 0 109 0,0 0 19 15,0 0 3-15,0 0 1 0,0 0-64 0,0 0-13 16,0 0-3-16,0 0 0 16,0 0-19-16,0 0-4 0,0 0-1 0,0 0 0 0,7 0 6 0,-1-3 1 15,0 3 0-15,-3-2 0 0,4-1 9 0,-1 0 1 16,0 1 1-16,4-1 0 0,3-2-4 0,-4-1-1 16,4 4 0-16,-4-1 0 0,4-5-10 0,0 3-3 15,0 2 0-15,-4-2 0 0,4 2-10 0,-4 1-2 16,1-4-1-16,-1 6 0 0,-2-2-27 0,-1-1-4 15,-6 3-2-15,6-3 0 0,4 1 36 0,-1-4 7 16,1 6 2-16,-1-2 0 0,-2-1-27 0,2 1 0 16,-2 2 0-16,2 0 0 0,-2 0 0 0,-1 0 0 0,0 0 0 15,1 0 0-15,-1 0 0 0,-6 0 0 0,0 0 8 0,6 0-8 16,1 0 0-16,-1 0 0 0,0-3 0 0,1 3 8 16,-7 0-8-16,0 0 0 0,0 0 0 0,0 0 0 15,0 0 0-15,0 0 0 0,0 0-9 0,0 0 9 16,0 0-24-16,0 5-2 15,0-5 0-15,0 0 0 0,0 0 42 0,0 0 8 0,0 0 1 0,3 5 1 16,-3 3-26-16,0-8 0 0,0 0 0 0,0 0 0 16,0 0-20-16,0 0-4 0,-3 8 0 0,0-2 0 15,-1-1 40-15,1 0 8 0,3-5 2 0,-6 5 0 0,-4 6-26 16,1-3 0-16,-1 0 0 0,-2 0 0 0,-7 2 0 16,6 1 0-16,6 0 0 0,1-3 0 0,0 0-20 15,-4-1-4-15,4 7 0 0,0-6 0 0,6 2 37 16,3-2 7-16,0 5 2 0,0-2 0 0,3 2-35 15,4 3-7-15,-1-3-2 0,1 1 0 0,6 1 34 0,-7-1 6 16,1-1 2-16,-1 0 0 0,1 0-20 0,-4-2 0 16,-2-1 8-16,-1 4-8 0,-3-6 0 0,-3 0 0 15,-1 0 0-15,-2-3 0 0,-7 3 0 0,1-3 10 16,2-2-10-16,-3-1 8 16,-3 4-28-16,1-4-5 0,-4-2-2 0,-4 3 0 15,1 2-131-15,0 1-26 0,3-6-6 0,0 2-547 16,6-2-110-16</inkml:trace>
  <inkml:trace contextRef="#ctx0" brushRef="#br0" timeOffset="44">9443 9853 691 0,'0'0'30'0,"0"0"7"0,9-8-29 0,-2 3-8 15,-1-3 0-15,3 5 0 0,-9 3 210 0,4-5 41 16,5 0 8-16,-6-1 1 0,0-2-128 0,-3 8-25 15,4-2-6-15,-4 2-1 0,0 0-24 0,0 0-6 16,-7 10-1-16,1 1 0 0,-4 2-15 0,-2 3-3 16,-1 0-1-16,-3 5 0 0,0 6-23 0,-3-1-5 15,0 1-1-15,3 2 0 0,0-3 5 0,-3 6 1 16,7-3 0-16,2 0 0 0,4-5-7 0,-1-3 0 16,7-2-1-16,0-1 0 0,7-5-19 0,-4-2 0 15,6-3 0-15,4 2 0 0,3-4 17 0,0-4 10 16,-3 1 1-16,-1-3 1 0,4-5 5 0,0-1 1 15,0-4 0-15,0 5 0 16,0-3-49-16,-4-3-10 0,1 0-1 0,0-2-1 0,-4 5 26 0,-2 0 0 16,-1-2 0-16,-3-1-8 0,-3 3 8 0,-3 0-12 15,0 0 12-15,0 3-12 0,-4 0-2 0,1-3-1 0,-4 2 0 16,-2 1 0-16,-4-3 2 0,6 0 0 0,1 0 0 0,6-2 0 16,-7 5-10-16,7-1-1 0,-3 1-1 0,6 5 0 15,0 0-86 1,0 0-17-16,0 0-3 0,0 0-1 0,0 0-76 15,0 0-16-15</inkml:trace>
  <inkml:trace contextRef="#ctx0" brushRef="#br0" timeOffset="45">7153 9811 979 0,'0'0'87'0,"7"-6"-70"0,-4 1-17 0,7-3 218 0,-7 6 40 0,-3 2 8 0,0 0 2 0,0 0-89 0,3 8-18 16,-6-1-3-16,0 12-1 0,-1-3-94 0,1 8-19 16,3-1-4-16,-3 7-1 0,3-1 18 0,-3-3 4 15,6 3 1-15,0 3 0 0,4-6-38 0,-1-2-7 16,0 0-1-16,-3-3-1 0,-3-5-15 0,4 3-18 15,-1-9 4 1,3 3 1-16,0 1-144 0,1-6-29 0,-7-8-6 0,0 0-895 0</inkml:trace>
  <inkml:trace contextRef="#ctx0" brushRef="#br0" timeOffset="46">10173 10107 748 0,'0'0'67'0,"0"0"-54"15,-3-5-13-15,-4 2 0 0,1 0 249 0,-3 3 47 16,5 0 10-16,4 0 2 0,-6 0-164 0,6 0-33 16,-6 0-7-16,6 0 0 15,0 0-42-15,0 0-8 0,0 0-2 0,3 3 0 0,6 0-14 0,1-3-3 16,3 0-1-16,6 0 0 0,3 0-16 0,3-3-3 16,4 0-1-16,9 1 0 0,-6-1 2 0,-1-5 1 15,4 3 0-15,-3 0 0 16,-3 2-59-16,2 0-12 0,-5-5-2 0,-4 3-1 15,0 5-103-15,-3-2-21 0,-6-1-4 0,0 0-1 0</inkml:trace>
  <inkml:trace contextRef="#ctx0" brushRef="#br0" timeOffset="47">10395 9956 2098 0,'0'-5'46'0,"0"-3"10"0,0-3 1 0,3 6 3 0,-3 3-48 0,0-6-12 0,0 5 0 0,0 3 0 16,0 0 104-16,0 0 20 15,4 5 3-15,-1 3 1 0,0 3-83 0,-3 2-16 0,0 0-3 0,3 3-1 16,-3 3 31-16,0-1 7 0,0 9 1 0,0-1 0 15,0-7-52-15,0 4-12 0,0-4 0 0,0-1 0 16,-3-4-100-16,3 2-22 0,3 2-5 0,-3-5-649 16,0 1-131-16</inkml:trace>
  <inkml:trace contextRef="#ctx0" brushRef="#br0" timeOffset="48">11284 9784 460 0,'0'0'20'0,"0"0"5"0,0 0-25 0,0 0 0 0,0 0 0 0,3-5 0 15,-3-3 324-15,0 8 60 0,0-8 12 0,0 8 3 0,0 0-238 16,0 0-47-16,0 0-10 0,0 0-1 0,-3 8-48 0,0 0-10 15,3 5-1-15,-3-2-1 16,3 2 17-16,0 3 3 0,0 8 1 0,3-6 0 0,-3 3 0 0,6-2 0 16,-3 5 0-16,4 2 0 0,-4 3-64 15,0-5 0-15,0 3 0 0,4-4-10 0,-7-4 10 16,3-3 9-16,-3 2-1 0,0-4-8 0,0 1 16 0,0-4-4 16,-3 0-1-16,-4-1 0 15,4 1-69-15,-3-3-14 0,3 2-2 0,-4-2-1 16,4 0-93-16,-3 3-20 0,3-3-3 0,-1-3-794 15</inkml:trace>
  <inkml:trace contextRef="#ctx0" brushRef="#br0" timeOffset="49">11564 10065 115 0,'0'0'10'0,"0"0"-10"0,0 0 0 0,0 0 0 0,0 0 258 0,0 0 50 16,-4 0 9-16,4 0 3 0,0 0-144 0,0 0-29 15,0 0-6-15,0 0-1 0,0 0-70 0,0 0-14 16,-3-11-4-16,3 6 0 0,3 0 4 0,4 2 1 16,-1-2 0-16,0-6 0 0,1 0 11 0,2 1 3 15,4-1 0-15,-3 1 0 0,2-1-6 0,4-2-1 16,0-3 0-16,3-2 0 0,-6 4-52 0,6 1-12 15,-7-5 0-15,4 7 0 0,0-2 0 0,-3 2 0 16,0 1 0-16,-4 2 0 0,1 0 20 0,-1 0 0 16,1-3 0-16,-4 6 0 0,0 0-32 0,1-1-7 15,-4 1-1-15,3-3 0 0,1 0 39 0,-1 3 7 16,-3 0 2-16,0-1 0 0,4 1-28 0,-7 0 0 16,0-1 0-16,0 6-11 0,0-5-9 0,0-3-3 15,-3 0 0-15,-1 3 0 0,1 2 23 0,0-2 0 0,-3 2 0 16,-1 1 0-16,1-1 0 15,0 3 0-15,-1-3 0 0,-2 3 0 0,-4 0 12 0,0 3 6 0,1-3 2 16,-7 3 0-16,3-1-32 0,0 1-7 0,0 0-1 0,3-1 0 16,1 1 32-16,-1 0 7 0,0 2 1 0,4-2 0 15,-1 2-20-15,1 0 8 0,-1-2-8 0,1-1 0 16,5 4 12-16,4-6-4 0,-6 5 0 0,3 6-8 16,0-1-17-1,-1 1-11-15,8-1-1 0,2 1-1 0,0 5 30 0,4 0 0 0,3-1 0 16,-1 7 0-16,7-4 0 0,-3 6 0 0,3 0 0 0,-3 2 0 15,0 3 16-15,0-2 10 0,0 2 2 0,-7 0 0 16,-2-8-45-16,-4 3-9 16,-3-5-2-16,-7 2 0 0,4-5 60 0,-6-3 12 0,-1 0 3 0,-2 0 0 15,-1-2-13-15,-3-3-2 0,0-3-1 0,-3-2 0 0,-3-3 15 16,3 0 3-16,3-8 1 0,-3 3 0 0,0-3-50 16,3-3 0-16,0-8-16 0,3 1 4 0,1-6 12 0,2 8 15 15,4-2-3-15,3-6-1 16,3 5-60-16,6-2-12 0,3 3-3 0,4-3 0 15,0 7-51-15,3-4-10 0,0 5-3 0,6-3-648 16,-3 2-131-16</inkml:trace>
  <inkml:trace contextRef="#ctx0" brushRef="#br0" timeOffset="50">3994 11155 460 0,'0'0'20'0,"0"0"5"0,0 0-25 0,0 0 0 15,0 0 0-15,0 0 0 0,0 0 236 0,-6-3 41 16,6 3 9-16,-3-5 2 0,0 2-145 0,3 3-29 15,-4-5-6-15,4 5 0 0,0 0-19 0,-9-3-3 16,-1 1-1-16,7 2 0 16,-3-3-37-16,6 3-7 0,0 0-1 0,0 0-1 0,0 0-11 0,0 0-3 15,0 0 0-15,0 0 0 0,0 0 31 0,0 0 7 16,0 0 1-16,0 0 0 0,0 0-52 0,6-3-12 16,4 1 0-16,2-1 0 0,-5-2 0 0,2-1 0 15,1 4 0-15,3-1 0 0,2-2 0 0,-8 2 0 16,9-2 0-16,-7 2 0 0,1-2 54 0,2 0 8 15,4-3 2-15,-3 5 0 0,0-2-52 0,-1 2-12 16,4 1 0-16,0-1 0 0,6 0 0 0,-6 1 0 0,-3-1 0 16,-4 0 0-16,7 1 0 0,-6-4 0 0,6 1 0 15,-4 2 0-15,4 3 0 0,-3-2 0 0,0-3 0 16,-1 5 0-16,4-3-14 0,-6 0-6 0,3 1 0 16,-4-1-1-16,4 3 21 0,-4-3 0 0,1 1 0 0,2 2 0 15,-2-3 0-15,0 3 0 0,2-3 0 0,-2 3 0 16,2-2 0-16,-12 2 0 0,10 0 0 0,-10 0 0 15,0 0 0-15,0 0 0 0,0 0 0 0,0 0 0 16,0 0 0-16,0 0 0 0,0 0-9 0,0 0 9 16,0 0 0-16,0 0-8 0,0 0 8 0,10 5 0 15,-10-5 14-15,0 0 10 0,0 0 1 0,0 0 1 16,0 0-47-16,0 0-10 0,0 0-1 16,6 8-1-16,-6-8 21 0,0 0 4 0,0 0 8 0,0 0-13 0,0 0-9 15,0 0-2-15,0 0 0 0,0 0 0 0,0 0 36 0,0 0 6 16,0 0 2-16,0 0 0 0,0 0-32 15,0 0-7-15,0 0-1 0,0 0 0 0,0 0 35 0,0 0 6 16,0 0 2-16,0 0 0 0,13 5-37 0,-13-5-7 16,0 0-2-16,0 0 0 0,0 0 23 0,0 0 0 15,0 0 0-15,0 0 0 0,0 0 11 0,0 0 6 16,0 0 2-16,0 0 0 0,0 0-19 0,0 0 0 16,0 0 0-16,9 8 0 0,-3-3-12 0,-6-5-5 15,4 11-2-15,-4-6 0 0,0 3 30 0,0-2 5 16,-4 2 2-16,-2-1 0 0,-3 7-29 0,2-4-5 15,-9 1-2-15,4 2 0 0,-7 0 18 0,3-2 0 16,-3-1 0-16,-4 4 0 0,4-4 0 0,-3 1 0 0,0-1 0 16,3 1 0-16,-3-3 32 0,3 0 9 15,6 0 3-15,0-3 0 0,10-2-20 0,-3 2-3 0,-1-2-1 16,1-1 0-16,0-2-20 0,6-2 0 0,-4-6 0 16,8 5-12-16,-4 3 12 0,6-5 0 0,4 0 10 0,2 2-10 15,4-2 0-15,6 2 8 0,-6 3-8 0,6 0 0 16,1 3 0-16,-1 2 0 0,3 0 0 0,-3 6 0 15,-6-1 0-15,-6 1 0 0,-1 0 0 0,-2 4 0 16,-4-1 0-16,0-1 0 0,-3 3 0 0,-6-3 0 16,3 0 11-16,-4 6 2 0,-5-3 1 0,-1-3 0 15,-3 0-22-15,-3-2-5 0,0-3-1 0,-3 2 0 16,-1 1-35-16,1-3-7 0,0 0-2 16,-10 2 0-16,-3-2-116 0,0 3-23 15,4-6-5-15,-7 3-782 0</inkml:trace>
  <inkml:trace contextRef="#ctx0" brushRef="#br0" timeOffset="51">5083 10999 403 0,'0'0'17'0,"4"-3"5"0,-1-5-22 0,3 0 0 0,0 3 0 0,-6-3 0 0,4 3 276 0,-1-3 50 15,0 0 10-15,3-3 3 0,-3 3-199 0,-3 0-39 16,4 6-8-16,-4 2-1 0,0 0-32 0,0 0-5 15,0 0-2-15,-7 8 0 0,1 5-32 0,0 5-6 16,2 4-2-16,-5 4 0 0,-4 0 26 0,-6 6 5 16,0 0 0-16,-3 2 1 0,0-5 31 0,-1 6 5 15,4-3 2-15,3 2 0 0,-6-8-51 0,10 4-9 16,-1-4-3-16,7-2 0 0,-4 0 0 0,7-3-1 16,0 0 0-16,3-8 0 0,3 0-10 0,3 1-1 15,1-4-8-15,-4-4 12 0,3-4 5 0,4-2 1 16,2 0 0-16,-2-2 0 0,6-4-18 0,0-2 0 15,-1 0 0-15,11-7 0 0,-7 1 0 0,0 1-11 16,-3-3 2-16,3 3 0 0,-6 0 9 0,2-3 12 16,-11 0-2-16,2-3-1 15,-3 6-58-15,0 0-12 0,-3-3-3 0,0 3 0 0,-3 2 52 16,0 3 12-16,-3-2 0 0,2 2 0 0,-8 3 0 0,2-1 0 16,-2 4 0-16,-1-4 0 0,-3 4 0 0,3-1 0 0,-9 3 0 15,12-3 0-15,10 3 0 0,-9-2 0 0,-4-4 0 0,-3 6 0 16,4-2-34-1,2 2-4-15,-3 2-1 16,4-2 0-16,3 8-91 0,6-8-18 0,0 0-4 0,0 0-811 0</inkml:trace>
  <inkml:trace contextRef="#ctx0" brushRef="#br0" timeOffset="52">5842 11224 691 0,'0'0'61'0,"0"-6"-49"0,7 1-12 15,-4 0 0-15,0-6 279 0,0 6 53 0,3 0 10 0,-2-1 2 16,2-2-157-16,0 6-32 0,4-4-7 16,3 1 0-16,2 0-80 0,1 2-16 0,-3 1-4 0,6-4 0 15,3 4-32-15,-6-4-6 0,0 4-2 0,6-1 0 16,-9 0-8-16,3-2 0 0,0 0 0 0,-4 5-11 15,1-3-8-15,-3 3-1 0,2 0-1 0,1 3 0 32,-3-3-85-32,-1 5-17 0,1-5-3 0,2 0-1 0,-2 3-42 0,-1-1-9 15,-2-2-2-15,2 3 0 0</inkml:trace>
  <inkml:trace contextRef="#ctx0" brushRef="#br0" timeOffset="53">5934 11366 1267 0,'0'0'56'0,"7"0"12"0,-7 0-55 16,0 0-13-16,0 0 0 0,0 0 0 0,3 0 115 0,6 0 20 0,-2 0 4 0,-1-2 1 16,4-1-71-16,-4 1-13 0,3 2-4 0,1-3 0 15,3 3-41-15,-1 0-11 0,4-3 0 0,-6 1 0 16,6-1-49-16,0 0-12 0,-1 1-3 0</inkml:trace>
  <inkml:trace contextRef="#ctx0" brushRef="#br0" timeOffset="54">5864 11388 1015 0,'0'0'44'0,"0"0"11"0,0 0-44 0,0 0-11 0,0 0 0 0,0 0 0 0,10 0 109 0,-4-3 20 16,4 3 4-16,-1-3 1 0,1-2-30 16,-1 0-5-16,7-1-2 0,0 1 0 0,0 0-37 0,6-3-7 15,-9 3-1-15,3 2-1 0,0 0-16 0,0 3-3 16,-4-2-1-16,1 2 0 0,3 0-20 0,-3 0-11 16,-1 2 12-16,-2 1-12 0,-1 0-11 0,1-1-9 15,-4 1-1-15,1 0-1 16,-1 2-130-16,0-2-27 0,-6 2-5 0,3-3 0 0</inkml:trace>
  <inkml:trace contextRef="#ctx0" brushRef="#br0" timeOffset="55">8766 11017 1958 0,'16'-8'87'0,"-16"8"17"0,0 0-83 0,3 0-21 0,-3 0 0 0,7 6 0 0,-4 2 132 15,0-1 21-15,0 7 5 0,0-1 1 0,4 0-101 0,-4 6-20 16,-3-3-4-16,3 2-1 0,-3 1 16 0,0 4 3 15,0-1 1-15,-3 1 0 0,3-1-34 0,0-1-7 16,-3-5-2-16,0 2 0 0,-1 1-10 0,4-3 0 16,-3-1 0-16,0-1 0 15,-3-1-110-15,3 0-27 0,-1 0-6 0,1 1-624 16,0-4-125-16</inkml:trace>
  <inkml:trace contextRef="#ctx0" brushRef="#br0" timeOffset="56">9217 11253 1664 0,'10'-8'0'15,"-4"5"0"-15,0 1 102 0,1-1 21 16,-4-2 4-16,0 2 1 0,3-2 0 15,1-1 0-15,6 1 0 0,-4 0 0 0,-6-3-52 16,4 0-9-16,-1 0-3 0,7 0 0 0,-1 3-51 0,1-6-13 16,0 1 0-16,-1-1 0 0,4 0 54 0,0-2 8 0,0 3 2 0,0-1 0 15,-3-2-52-15,-1 0-12 0,-5 2 0 16,2 0 0-16,4-2 0 0,0 3 0 0,-4-1 0 0,1 0 0 16,-4 1 0-16,4-1 0 0,-4 3 0 0,-3 0 0 15,0 3 0-15,0-6 0 0,-3 4 0 0,4 1 0 16,-4 1 0-16,-4 0 0 0,4-1 0 0,-3 1 0 15,0 2 0-15,0-2 0 0,3 5 0 0,-10-3 0 16,4 3 0-16,-4-2 0 0,1-1 0 0,-4 3 0 16,1-2 0-16,-1 2 0 0,0 2 0 0,4-2 0 15,-4 0 0-15,0 0 0 0,4 3 0 0,-1-1 0 16,1-2 0-16,-1 0 0 0,4 3 0 0,-1 2 0 16,1-2 0-16,6-3 0 0,10 5 0 0,-1 3 0 15,-6 0 0-15,-3 3 0 0,-3 5 0 0,3 0 0 16,7 2 0-16,2 3 0 0,1 0 0 0,9 11 0 0,0-3 0 15,0 3 0-15,3-3 0 0,0 3 0 16,-6 0-48-16,0-3-13 0,-7-3-3 16,-2 1 0-16,-1-9 52 0,-3 3 12 0,4-5 0 0,-7 3 0 0,-10-6 0 0,1 0 0 15,-4-5 0-15,-3 3 0 0,3-3 48 0,-3-6 13 16,1-2 3-16,-1-2 0 0,0-1-52 0,-3-5-12 16,0-3 0-16,0 4 0 0,0-4 0 0,-4 0 0 15,4-7 0-15,3-1 0 16,1 1-48-16,2-1-13 0,3 6-3 0,4-3 0 15,0 8 0-15,2-2 0 0,4 4 0 0,-3-4 0 16,3 5 0-16,3-1 0 0,-3 6 0 16,0 0 0-16,0 0-153 0,10 0-31 0,12-5-7 0,-6 8-1 0</inkml:trace>
  <inkml:trace contextRef="#ctx0" brushRef="#br0" timeOffset="57">7112 11123 633 0,'10'3'56'0,"-10"-3"-44"16,0 0-12-16,0 0 0 0,0 0 184 0,0 0 36 15,0-8 6-15,0 8 2 0,0 0-122 0,3-6-24 0,0 1-5 0,-3 0-1 16,-3 0-9-16,3 2-3 0,0 3 0 0,0-5 0 15,-3 2 9-15,6-2 2 0,0-6 0 0,0 9 0 16,0-4-23-16,1 4-4 0,2-4 0 0,0 1-1 16,1 2-16-16,-4-2-3 0,0-6-1 0,3 9 0 15,4-3-9-15,-4-1-2 16,4 4 0-16,-1-4 0 0,-6 1-4 0,7 2-2 0,-4-2 0 0,1-3 0 16,2 6 6-16,4-4 0 0,-4 1 1 0,4 5 0 15,-3-3-17-15,-1 3-19 0,1 0 4 0,-1 3 1 16,-2 0 14-16,-1-1 0 0,3 6-10 0,-5 0 10 15,2 0 0-15,-6 5-11 0,3-2 11 0,-3 2-8 0,0 0 8 16,0 1-8-16,0 1 8 0,-3 1-8 0,0 0 8 16,-10 5 0-16,-3-5 0 0,-6 8 0 0,6-3 0 15,0 0 0-15,-3-2 8 0,-3-1-8 0,6-4 15 0,0-1-2 16,4 0 0-16,2-2 0 0,4-1-4 0,-1-4-1 16,-2 7 0-16,2-8 0 0,1 0 10 15,0 1 2-15,3-4 0 0,-4 1 0 0,4 2 4 16,3-5 0-16,0 0 1 0,0 0 0 0,0 0-2 0,0 0-1 15,0 0 0-15,0 0 0 0,10 3-6 0,-4-1 0 16,0 1-1-16,4 5 0 0,2-8-3 0,4 0-1 16,-3-5 0-16,0 2 0 0,-1 0-11 0,1 1 0 15,3 2 9-15,-3-3-9 0,-7 1 0 0,7-1 0 16,-1 0 0-16,-2 1 8 0,-10 2-8 0,6-3 0 16,4 0 0-16,-1 3 0 0,-9 0-14 0,7-5 2 15,2 2 1-15,1-5 0 16,-1 6-16-16,1-1-3 0,-10 3-1 0,6-2 0 15,7 4-21-15,-4-2-4 0,1 3 0 0,-4-1-1 16,-6-2-24-16,0 0-5 0,0 0-1 0,10 0 0 16,-4 6-66-16,4-4-14 0,-4-2-2 0,-6 0-417 0,0 0-83 15</inkml:trace>
  <inkml:trace contextRef="#ctx0" brushRef="#br0" timeOffset="58">7890 11240 1933 0,'0'0'85'0,"3"-8"19"16,4 2-84-16,-1 4-20 0,0-4 0 0,1 6 0 0,-1-2 164 0,0-1 28 15,-6 3 5-15,10 3 2 0,-7-3-87 0,3 0-16 16,-6 0-4-16,10 2-1 0,-7-2-43 0,3 0-9 16,-6 0-2-16,7 6 0 0,-1-4-37 0,-6-2 0 15,0 0 0-15,0 0 0 0,0 0 0 0,0 0 0 16,3 6-8-16,0-4 8 15,1 4-154-15,-4-6-26 0,0 0-4 0,0 0-620 0,0 5-123 0</inkml:trace>
  <inkml:trace contextRef="#ctx0" brushRef="#br0" timeOffset="59">10319 11160 1728 0,'6'-5'153'0,"-3"0"-122"0,4-1-31 0,-1 1 0 0,4 2 108 0,-1-2 16 16,4 2 4-16,0-2 0 0,3 0-52 0,-1 2-9 16,1 0-3-16,6 1 0 0,1-1-33 0,2 3-7 15,-3-2-2-15,4-1 0 0,-4 3-35 0,3-3-7 16,7 3-2-16,-6 0 0 0,-4 0 22 0,-3 0 0 15,0 3 12-15,-3 0-4 16,-4-1-49-16,4-2-11 0,-3 3-1 0,-4-1-1 16,-2 1-108-16,-1 0-22 0,-6-3-4 0</inkml:trace>
  <inkml:trace contextRef="#ctx0" brushRef="#br0" timeOffset="60">10538 10964 1152 0,'0'0'102'0,"3"-2"-82"0,-3-6-20 0,-3 0 0 0,0 5 202 0,-4 1 36 16,7 2 7-16,0 0 2 0,-3 5-115 0,0 8-24 15,6 3-4-15,0 5 0 0,1 0-54 0,-1 3-10 16,-3 0-3-16,0 2 0 0,0-5-6 0,0 3-2 15,0 0 0-15,-3 3 0 0,3-4-29 0,0-1-12 16,-4 1 1-16,4-4 0 0,-3-1-6 0,0-2-2 16,-3 3 0-1,3-1 0-15,6-4-193 0,-3-7-38 0</inkml:trace>
  <inkml:trace contextRef="#ctx0" brushRef="#br0" timeOffset="61">11078 11126 1958 0,'6'-8'43'0,"4"2"9"0,-4 1 1 0,0-3 3 0,4 0-45 0,-4-2-11 0,4-1 0 0,-1 6 0 16,4-3 53-16,0 3 9 0,-1 5 2 0,4 0 0 15,-3 0-52-15,3 8-12 0,6 0 0 0,-6 7 0 16,3-4 0-16,-6 5 0 0,3 2 0 0,-4 1 0 0,-2-1 0 16,-4-2 0-16,0 0 0 0,-6 0 0 15,-6-3 54-15,-3 1 8 0,-4-1 2 0,0-3 0 0,0 1 0 0,1-6 0 16,-1 3 0-16,0 0 0 0,-6-3 0 0,0-2 0 15,-3-3 0-15,3-3 0 0,-3 3 0 16,0-5 0-16,3-3 0 0,3 3 0 0,0-3-52 16,3 0-12-16,4-3 0 0,-1-2 0 0,-3 0 0 0,7 0 0 15,0-6 0-15,6 1 0 16,3-4-48-16,6 7-13 0,-2 1-3 0,2 1 0 16,4 5-102-16,3-2-21 0,0 2-4 0,3 0-897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5:52:44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10960 7292 115 0,'0'0'0'0,"0"0"10"0,0 0-10 0,0 0 0 0,0 0 0 0,0 0 0 0,0 0 258 0,0 0 50 15,0 0 9-15,0 0 3 0,0 0-212 0,0 0-41 16,0 0-9-16,0 0-2 0,0 0-38 0,0 0-8 16,0-3-2-16,7 1 0 0,-4-1 45 0,-3 0 9 15,0 3 2-15,0 0 0 0,0 0 0 0,0 0 0 16,0 0 0-16,6 0 0 0,-3 0-52 0,4 0-12 16,-4 0 0-16,6 0 0 0,-2 0 0 0,2-2 0 15,4-1 0-15,3 0 0 0,0 1 54 0,3-1 8 16,0-5 2-16,3 3 0 0,3 2-64 15,1 1 0-15,2-4-9 0,-2 4 0 0,-7-1 9 0,0 3 12 16,0-5-2-16,0 5-1 0,3 0-9 0,-3-3 0 16,-3 3 0-16,3 0 0 0,-3-3-9 0,3 3 9 15,-3-5 0-15,0 2 0 0,-7 1 0 0,1 2 0 16,3-5 0-16,-7 5 0 0,-3 0 0 0,0 0 0 16,4 0 0-16,-1 5 0 0,0-5 0 0,4 0 0 0,-7 0 0 15,0 0 0-15,-3 0 0 0,7 0 0 16,-4 0 0-16,0 0 0 0,0 0 8 0,0 0-8 0,-3 0 0 0,7 0 0 15,-4 0 16-15,3-5-2 0,1 5-1 16,-4 0 0-16,0 0 11 0,0 0 3 0,3-3 0 0,-2 3 0 16,-1 0-11-16,0 0-1 0,3 0-1 0,-3 0 0 15,-3 0-14-15,0 0 9 0,4 0-9 0,-4 0 8 16,0 0-8-16,0 0 0 0,0 0 0 0,0 0 0 16,0 0-39-16,0 0-6 15,0 0-2-15,0 8 0 0,0-8-123 0,0 0-25 16,0 13-5-16</inkml:trace>
  <inkml:trace contextRef="#ctx0" brushRef="#br0" timeOffset="309.95">11865 7083 1324 0,'10'3'59'0,"-7"-1"12"0,-6-2-57 0,0 0-14 16,-1 0 0-16,1 11 0 0,3-6 75 0,-3 0 12 16,3 6 2-16,-3 2 1 0,0 3-18 0,-1 0-3 0,1 0-1 15,0 2 0-15,0-4-29 0,3 12-7 0,3-10 0 0,0 5-1 16,0-8-15-16,-3 3-2 0,4-5-1 0,-4 5 0 31,0-3-31-31,0 0-6 0,-4-5-2 0,4 0 0 16,0 3-77-16,-3-6-15 0,0-5-3 0,-3 5-1 0</inkml:trace>
  <inkml:trace contextRef="#ctx0" brushRef="#br0" timeOffset="762.05">11567 7279 691 0,'-3'-19'30'0,"3"11"7"0,3 0-29 0,0-5-8 16,-3 0 0-16,3-3 0 0,-3 5 221 0,3-10 43 16,4 11 9-16,2-9 2 0,-6-7-168 0,7-1-34 15,-4 6-6-15,7 0-2 0,0 0-42 0,6 5-9 16,-3 0-2-16,6 3 0 0,3-3 3 0,1 11 0 16,2-3 0-16,1 5 0 0,2-2-24 0,-2 13-5 0,0-6-1 0,2 9 0 15,7 7-8-15,-3-4-1 16,3 12-1-16,-3-5 0 15,-3 3-17-15,-10-3-3 0,-3 11-1 0,-3-3 0 0,-9-2 29 0,-4-1 5 16,-6 0 2-16,-10-2 0 0,-3 3 22 0,-6-6 4 0,-4 3 0 0,-2-3 1 16,-4 0 37-16,4-2 7 0,-7-4 2 0,3-1 0 15,3-1-17-15,1 0-3 0,-4-5-1 0,0 0 0 16,7-3-21-16,-1-5-4 0,1 0-1 0,6 0 0 16,3-5-4-16,0 0 0 0,7-6-1 0,-1-2 0 15,4-3-28-15,3-8-6 0,-4 0-1 0,4-5-614 16,3-5-123-16</inkml:trace>
  <inkml:trace contextRef="#ctx0" brushRef="#br0" timeOffset="1751.12">10779 8567 1958 0,'0'0'43'0,"10"0"9"0,-4-5 1 0,-6 5 3 0,0 0-45 0,-3-3-11 0,-7 3 0 0,1 0 0 15,-1 0 53-15,4 3 9 0,-3 2 2 0,2-5 0 16,4 3 0-16,-3-3 0 0,-1 2 0 0,4-2 0 16,3 0-52-16,0 0-12 0,0 0 0 0,0 0 0 15,0 0 54-15,0 0 8 0,0 0 2 0,0 0 0 16,0 0-52-16,0 0-12 0,0 0 0 0,0 0 0 16,0 0 40-16,0 0 6 0,0 0 1 0,0 0 0 15,0 0-24-15,0-2-5 0,-3 2-1 0,3 0 0 16,0 0-17-16,-3 0 0 0,0 0 0 0,-1 2 0 15,1-2 0-15,-3 0 0 0,6 0 0 0,0 0 0 0,0 0 0 0,0 0 0 16,0 0 0-16,0 0 0 0,0 0 0 0,16 0 0 16,6-2 0-16,0-1 0 0,4-2 0 0,2 2 0 15,-2-2 0-15,9-3 0 0,3 3 0 16,-3-1 0-16,9 1 0 0,0 3 0 0,7-1 0 16,-6-2 0-16,6 2 0 0,-7 0 0 0,-6 3 0 15,-3 0 0-15,0 0 0 0,-3 0 0 0,-7-2 0 0,1 2 0 16,-4 2 0-16,-3 1 0 0,-3-3 0 0,-16 0 0 15,12 0 8-15,-12 0-8 0,0 0 0 0,0 0 0 16,0 0 0-16,0 0 0 0,0 0 0 0,0 0 0 16,0 0 0-16,0 0 0 0,0 0 8 0,0 0-8 15,0 0 0-15,0 0 0 0,0 0 0 0,0 0 0 16,0 0 0-16,0 0 0 0,0 0-16 0,0 0-4 16,0 0-1-16,0 0 0 15,0 0-90-15,4 3-17 0,-1 2-4 0,-3-2-623 16,3-1-124-16</inkml:trace>
  <inkml:trace contextRef="#ctx0" brushRef="#br0" timeOffset="2271.01">11681 8498 1051 0,'0'0'46'0,"0"0"10"0,0 0-44 0,0-8-12 16,0 3 0-16,3-3 0 0,-3 0 101 15,3 3 19-15,1-3 3 0,-1-2 1 0,3-1-14 0,-3 3-2 16,0-5-1-16,4 2 0 0,2 3-41 0,-2 0-8 16,2 3-2-16,-2 0 0 0,2-1-24 0,4-2-4 15,-1 3-2-15,1 3 0 0,-3-1-26 0,-4 3 0 16,4 0 0-16,-4 3 0 0,0-1 0 0,1 1 0 16,-1 7 0-16,-3-2 0 0,3-2 0 0,-2 2 0 15,-4 2 11-15,3 3-11 0,-6-2 0 0,3 2-10 16,-4 3 0-16,-2-3 0 0,0-2 10 0,-1-1 0 15,4 4 0-15,-6-6 8 0,2 2 29 0,1-2 7 16,-4 3 0-16,4-1 1 0,0-2 13 0,3 0 2 0,-1-3 1 16,4-5 0-16,0 0-22 0,0 0-5 0,4 6-1 0,2 2 0 15,3-6-11-15,1 1-2 0,-4 0-1 16,4-1 0-16,-1-2-9 0,1 3-2 0,-1-3 0 0,4 0 0 16,3 0-8-16,0-3 0 0,3 3 0 0,0-2 0 15,-3 4-92 1,3-2-13-16,3 0-3 0,-3 0-1 0,0-2-59 0,0-1-12 15,0 0-3-15</inkml:trace>
  <inkml:trace contextRef="#ctx0" brushRef="#br0" timeOffset="2718.66">11475 8398 1497 0,'6'-5'32'0,"7"-1"8"0,-1-2 0 0,7 0 4 0,4-5-36 0,-1 5-8 0,3-2 0 0,1 2 0 16,2-3 0-16,7 6 0 0,-3 2 0 0,3 3 0 16,-3 3 0-16,3 2 0 15,3 3 0-15,6 0 0 0,1 5-52 0,-4 3-8 16,0 3-3-16,0-1 0 16,-6 6-62-16,-3-5-13 0,-3 4-2 0,-4-2-1 0,-9 1 81 15,-7-1 17-15,-2 0 3 0,-10 0 1 0,-4 0 103 0,-5-5 20 0,-7 3 4 16,-7-6 0-16,-2 0 52 0,-7 3 9 0,-7-5 3 0,-2-1 0 15,-4 1-37-15,1-3-7 0,-7-3-2 0,0-2 0 16,3 2-58-16,3-5-11 0,-3 3-2 0,13-6-1 16,7 0-34-16,5-2 0 0,4 2-15 0,3-7 5 15,3 2 32-15,7-3 6 0,-1 1 2 0,7-6 0 0,0 3-39 16,3-3-8-16,3 0-2 0</inkml:trace>
  <inkml:trace contextRef="#ctx0" brushRef="#br0" timeOffset="3754.05">10370 10049 1497 0,'12'-5'66'0,"-12"5"14"0,0 0-64 0,7-6-16 15,-1 1 0-15,4 0 0 0,9-9 230 16,-3 12-103-16,3-1 1 0,3-2-65 0,3 2-13 16,4-2-2-16,6 2-1 0,12-2-25 0,1 0-5 15,6 2-1-15,-6-2 0 0,-1 2-16 0,1 1 0 16,6-4 0-16,-3 4 0 0,-4 2 0 0,-5-3 0 16,2 3 0-16,-6 0 0 0,-6 0 0 15,-4 0 0-15,-2-3 0 0,-4 3 0 0,-3 0 0 0,-3 0 0 16,-3 0 0-16,-4 0 0 0,1-2 0 0,-4 2 0 15,0 0 0-15,1 0 0 0,-1 0 19 0,-6-3-3 16,0 3-1-16,0 0 0 0,0 0 6 0,0 0 2 0,0 0 0 16,0 0 0-16,0 0-15 0,0 0-8 0,0 0 10 0,0 0-10 15,-6 3 0-15,-7 2 0 0,7-2 0 16,-4-1 0-16,10-2-11 0,-6 3-1 0,-1 2-1 0,7-5 0 31,0 0-33-31,0 0-6 0,0 0-2 0,0 0 0 16,0 0-125-16,0 0-25 0,0 0-4 0,0 0-2 0</inkml:trace>
  <inkml:trace contextRef="#ctx0" brushRef="#br0" timeOffset="4763.37">11487 9832 824 0,'0'0'36'0,"0"0"8"0,0 0-35 0,0 0-9 0,0 0 0 0,0 0 0 0,0 0 90 0,0 0 16 15,0 0 3-15,0 0 1 0,0 0-26 0,0 0-6 16,-3-3-1-16,3 3 0 0,0 0-14 0,0 0-3 15,0 0-1-15,3-2 0 0,-3 2-12 0,0 0-3 16,0-6 0-16,0 6 0 0,0 0-17 0,-3-2-4 16,3 2-1-16,0 0 0 0,-6-3-22 0,6 3 9 15,0 0-9-15,6-3 0 0,1 1 0 0,-7 2 0 16,0 0 0-16,0 0 0 0,0 0 0 0,0 0 0 16,0 0 0-16,3-6 0 0,-3 4 58 0,0 2 5 15,0-5 1-15,0 5 0 0,0 0-52 0,3-3-12 16,-3 3 0-16,0 0 0 0,0-3 54 0,0 3 8 15,0 0 2-15,0 0 0 16,0-5-52-16,3 2-12 0,0 1 0 0,0-1 0 0,1 3 0 0,-4 0 0 16,6-3 0-16,-6 3 0 0,0 0 0 0,6-2 0 15,-6 2 0-15,0 0 0 0,7-3 0 0,-7 3 0 0,0 0 0 16,9 0 0-16,1 0 0 0,-10 0 0 0,0 0 0 0,0 0 0 16,0 0 0-16,12 3 0 0,-2-3 0 0,3 0 0 15,-4 0 0-15,-9 0 0 0,10 0 0 16,-1 0 0-16,-9 0 0 0,10 0 0 0,-10 0 0 0,0 0 0 15,0 0 0-15,9 0 0 0,-9 0 0 0,0 0 0 16,0 0 0-16,0 0 0 0,0 0 0 0,0 0 0 16,0 0 0-16,10 5 0 0,-10-5 0 0,0 0 0 15,0 0 0-15,0 0 0 0,0 0 0 0,0 5 0 16,0 3 0-16,0-2 0 0,-7 1 0 0,1 1 0 16,0 0 0-16,-1-5 0 0,1 2 0 0,0-2 0 0,-4 2 0 15,1 0 0-15,2 1 0 0,4 2 0 0,-3-3 0 16,3 0 0-16,3-5 0 0,3 6 0 0,0 2 0 0,3-1 0 15,1 4 0-15,5-3 0 0,-2 0 0 16,3 3 0-16,-1-6 0 0,-2 8 0 16,2-2-19-16,-2-1-6 0,-4 1-2 15,4 2 0-15,-7-2 27 0,0-1 0 0,-3-2 0 0,-3 3 0 0,0-3 0 0,0 0 11 16,-4-3-11-16,-2 0 12 0,-1 0-4 0,1 1-8 16,-1-4 12-16,1 1-4 0,-1 2-20 0,1-2-4 15,-1 0 0-15,1-3-1 16,-4 0-151-16,3 0-29 0,-15 0-7 0,6 0 0 0</inkml:trace>
  <inkml:trace contextRef="#ctx0" brushRef="#br0" timeOffset="5197.39">11364 9861 1267 0,'9'-8'28'0,"1"-8"5"0,2 0 2 0,1-5 1 0,3 3-36 0,3-6 0 0,0 3 0 0,-3 2 0 15,6 3 58-15,3 0 5 0,4 3 1 0,0 3 0 0,2-1-52 0,1 8-12 16,3 3 0-16,6 6 0 0,-3 4 0 0,-3 9 0 16,-3-1 0-16,-3 11 0 0,-4-5-16 0,-6 11-4 15,-3 4 0-15,-10 1 0 16,-6 2-18-16,-3-2-4 0,-6-8-1 0,-4-1 0 0,-3-1 86 0,-3-1 17 16,-6-3 3-16,-4 1 1 0,-3-4 102 15,1-4 21-15,-8-3 4 0,1 2 1 0,3-10-103 0,-3 0-20 16,3-2-4-16,-3-6-1 0,7 0-51 0,-1-6-13 15,3-2 0-15,7-5 0 0,0-3 54 0,0-2 8 16,2-6 2-16,8-3 0 0,-1-4-52 0,4-1-12 16,2-3 0-16,4 1 0 15,6-3-107-15,4 0-24 0,5 3-5 0,7-1-904 0</inkml:trace>
  <inkml:trace contextRef="#ctx0" brushRef="#br0" timeOffset="7177.33">12494 6837 230 0,'-16'0'20'0,"16"0"-20"15,0 0 0-15,0 0 0 0,6-3 164 0,1-2 28 0,-7 2 5 0,0 3 2 16,0-2-88-16,3-4-18 0,0 4-3 0,-3 2-1 16,0 0-37-16,-3-3-8 0,3 3-2 0,0-5 0 15,-3-1 6-15,-1 1 0 16,-2 0 1-16,6 5 0 0,0-5-9 0,0 5-3 0,3-3 0 0,4-5 0 15,-4 5 23-15,-3 3 4 0,-7-8 0 0,7 8 1 16,7 0-22-16,-1-2-5 0,-3-1-1 0,-3 3 0 16,0 0-9-16,0 0-1 0,0 0-1 0,0 0 0 15,0 0-26-15,0 0 0 0,0 0 0 0,-3 5-11 16,3 6 11-16,0-3 0 0,3 0 8 0,1 2-8 16,-1 1 16-16,-6 0-2 0,-1-1 0 0,1 3 0 15,10-2-6-15,-1 0 0 0,-6-1-8 0,0 11 12 16,3-5-25-16,-6 0-6 0,3 5-1 0,-3 0 0 15,6 6 47-15,0-3 9 0,0 7 1 0,-3-1 1 16,-3 4-22-16,6 3-5 0,0 3-1 0,4 2 0 16,-1 0 5-16,-3 3 1 0,4 6 0 0,-4 12 0 0,0 1-16 15,3 4 0-15,-3-1 8 0,4 15-8 0,-4 2 0 16,3 1 0-16,-2 7 0 0,2 9 0 0,0-3 24 0,-3 0 9 16,1 21 2-16,-1 0 0 0,0 5-23 15,3-7-4-15,1 7 0 0,-4-23-8 0,0 7 11 16,3 1-11-16,-2 10 10 0,2 13-10 0,0 16 0 15,4 0 0-15,-1 6 0 0,4 71 0 0,-3-51 0 0,2 4 0 16,1 4 0-16,3 35 0 0,-4-32 15 0,1 3 3 16,3 0 1-16,0 34 0 0,0-37-19 0,0-5 0 15,3 3 0-15,-3 31 0 0,-10-31 0 0,-3 2 0 16,3 5 0-16,-2 38 0 0,-1-43-13 0,3 0-7 0,4 1 0 16,-10 25-1-16,-13-41 10 0,0 2 3 0,4 2 0 15,-10 35 0-15,3-34 29 0,-3-3 7 0,0-3 0 16,-7 19 1-16,4-37-29 0,-3 5 0 0,-1 8 0 0,7 11 0 31,7-35-66-31,2 0-19 0,7 6-4 0,3 10-1 0,0-29-127 16,0-6-26-16,9 125-5 0,1-79 0 0</inkml:trace>
  <inkml:trace contextRef="#ctx0" brushRef="#br0" timeOffset="21554.23">13573 6808 230 0,'0'0'10'0,"0"0"2"0,0 0-12 0,0 0 0 15,0 0 0-15,0 0 0 0,0 0 233 0,0 0 44 16,0 0 9-16,0 0 2 0,0 0-178 0,0-6-35 15,0 1-7-15,-3 0-2 0,-3 0-14 0,3 5-2 16,-4 0-1-16,-2-3 0 0,-4 3-17 0,4 0-3 16,2-3-1-16,-2-2 0 0,-4 5-3 0,3 0-1 15,1-3 0-15,-1 3 0 0,1 0 3 0,-1-2 0 16,1 2 0-16,-1-6 0 0,1 6-5 0,-1 0-1 0,4 0 0 0,0 0 0 16,-1-2 3-16,-2 2 1 0,-1-3 0 0,1 3 0 15,5 0-1-15,1 3 0 0,0-3 0 0,0 2 0 16,0-2-14-16,0 8-10 0,-4-5 12 0,4 8-12 15,-3-1 0-15,2 1-16 0,-5 7 2 16,3-7 0-16,-4 10 14 0,1-2 0 0,2 2 0 16,1 0 0-16,0 3 0 0,-4-3 0 0,7 5 0 0,-7-2 0 15,4-3 8-15,0 0 5 0,2-2 1 0,-2-1 0 16,0-2-14-16,3 6 0 0,-1-7 0 0,1-1 0 16,0-4 0-16,0 6 0 0,-3-5 0 0,6-1 0 15,-4-4 8-15,4 4-8 0,-6-2 0 0,3 0 9 16,0-3-9-16,3 1 0 0,-4-1 9 0,1 0-9 0,3 3-8 15,-3-3-7-15,0 3-1 0,0 0 0 16,0-2-52-16,-1-1-12 0,1 0-1 16,3 3-1-16,0-8-109 0,0 0-21 0</inkml:trace>
  <inkml:trace contextRef="#ctx0" brushRef="#br0" timeOffset="21885">13132 7120 1501 0,'0'21'32'0,"0"-21"8"0,0 0 0 0,0 0 4 0,0 0-36 0,0 0-8 0,0 0 0 0,0 0 0 16,0 0 94-16,0 0 17 0,0 0 3 0,0 0 1 15,3-8-38-15,4 3-7 0,-1 2-2 0,3-2 0 16,4 5-28-16,-3-3-7 0,-1-5-1 0,1 8 0 16,-1-2-12-16,1-1-4 0,2-2 0 0,-2 5 0 15,-1-6-16-15,4 1 10 0,-3 5-10 0,-4 0 8 16,0 0-8-16,1 0 0 0,-1 0 0 0,-6 0-11 16,6 0-27-16,-6 0-6 0,0 0 0 0,0 0-1 15,7 11-63-15,-7-11-12 0,0 0-2 0,0 0-720 16</inkml:trace>
  <inkml:trace contextRef="#ctx0" brushRef="#br0" timeOffset="22263.98">13440 7001 1105 0,'-6'21'48'0,"6"-21"12"0,0 0-48 0,0 0-12 16,0 8 0-16,-4-3 0 0,-2 3 45 0,0 0 7 15,6 5 2-15,-3 1 0 0,-1 1-40 0,1 1-14 16,0-5 9-16,0 10-9 0,0-13 8 0,3 8-8 16,-7-3 0-16,4 0 8 0,0-2 16 0,0 0 2 15,0-1 1-15,-1 1 0 0,4-3 15 0,-3-6 3 16,3-2 1-16,0 0 0 0,-3 6-6 0,3-6 0 16,0 0-1-16,0 0 0 0,0 0 20 0,0 0 4 0,3-8 1 0,0 0 0 15,1-3 22-15,-4 6 5 0,3-3 1 16,-3 0 0-16,3-3-45 0,-3 9-9 0,3-6-2 0,0 3 0 15,-3-3-28-15,0 0-8 0,7 2 0 16,-4 1 0-16,-3 5 18 0,6-5 2 0,-3-3 1 0,-3 3 0 16,-3-6-13-16,0 6-8 0,3-1 8 0,0 6-8 15,3-2 0-15,7-6 8 0,-1 8-8 0,1-6 0 16,-4 1 0-16,1 5-12 0,-7 0 2 0,6 0 0 16,0 5-108-1,1 1-22-15,-4-1-4 0,3-2 0 0,-6-3 10 0,0 0 2 0,0 0 1 0,6 2-370 16,4-2-75-16</inkml:trace>
  <inkml:trace contextRef="#ctx0" brushRef="#br0" timeOffset="22534.92">13643 7078 518 0,'13'-6'46'0,"-7"1"-37"0,1 5-9 0,2-3 0 0,1 1 136 0,6-4 24 16,-1 6 6-16,1 0 1 0,-3 0-71 0,6 0-13 15,-3 11-3-15,0-6-1 0,-10 1-42 0,0 2-8 16,1-1-1-16,-1 7-1 0,-6-4-12 0,0-2-3 15,-3 3 0-15,-3-1 0 0,-1-2 21 0,-2-2 4 16,2 4 1-16,-2-2 0 0,-4 0 26 0,0-3 4 16,-2 1 2-16,-1-1 0 0,0-5 0 0,-3 5 0 15,3-5 0-15,-3 0 0 0,3 0-4 0,0-5-1 16,0 5 0-16,4-5 0 0,2-1-50 0,4-4-15 16,-1 5 0-16,1-3 8 0,3 0-8 0,3-3 0 15,3 6 0-15,0-3 0 0,0 5 0 0,4-2 0 16,2 2 0-16,1 3 0 15,-1 0-134-15,-2-5-22 0,2-6-4 0,1 9-460 0,2-6-92 0</inkml:trace>
  <inkml:trace contextRef="#ctx0" brushRef="#br0" timeOffset="23263.08">13900 7009 1267 0,'10'16'56'0,"-7"-8"12"16,0-6-55-16,4 4-13 0,-4-4 0 0,3 1 0 0,-6 7 54 0,3-4 8 15,0-1 2-15,1 6 0 0,-1-1-52 0,-3 1-12 16,0-1 0-16,-3 1 0 0,-7 0 31 0,4-1 3 16,3-2 1-16,-1 3 0 0,8-3-5 0,-4 0-1 15,0 2 0-15,0-5 0 0,0 3 31 0,-4-5 7 16,1 2 1-16,0-2 0 0,0 0-27 0,0-3-5 15,3 0 0-15,0 0-1 0,0 0 6 0,-7-3 2 16,1 3 0-16,-4-8 0 0,4 8 2 0,6 0 1 16,0 0 0-16,0 0 0 0,6-5-31 0,-6 5-7 15,4-8 0-15,2-3-8 0,0 3 15 0,1 3-4 16,-4-3-1-16,-3 8 0 0,0 0-10 0,3-8 8 16,3 0-8-16,-6 8 8 0,0 0-8 0,7-8 0 0,-1 0 0 0,-6 8 0 15,6-5 0-15,-6 5 0 0,0 0 0 16,10-3 0-16,-10 3-15 0,0 0-5 0,0 0 0 15,6 3-1-15,-3-3 21 0,-3 0 18 0,4 5-3 0,-1 1-1 16,-3-4-22-16,0 6-5 0,-3-8-1 0,-4 3 0 16,7 2 14-16,-3-5 8 0,3 0 0 0,0 0-8 15,0 0 0-15,0 0 0 0,0 5 0 0,0-5 0 16,0 0 10-16,0 0-10 0,6-5 8 0,-6 5-8 16,4-3 0-16,2-2 8 0,-3 0-8 0,0 0 0 15,4-1 11-15,-1 1-3 0,0 0-8 0,-2-1 12 16,2 1-4-16,0-6-8 0,4 4 11 0,-1-1-11 15,-2 2 8-15,2 1-8 0,4 0 0 0,-4-1 0 16,1-4 0-16,-1 10 0 0,-2-3 0 0,2 1 0 0,-9 2 0 16,7 0 0-16,-7 0 0 0,9 0 0 0,1 2 0 15,-10-2 0-15,6 8 0 0,0-3 0 0,1 6-8 16,-1-6 8-16,-6-5 0 0,7 6-9 0,-7-6 9 16,3 10 0-16,0 1 0 0,0-1 0 0,-3-10 0 0,0 11 0 15,0-3 0-15,0 0 0 0,0-8 0 0,0 0 0 16,0 0 0-16,0 10 0 0,0-10 0 0,0 0 11 15,0 0-3-15,0 8 0 0,0-8 4 0,0 0 0 16,0 0 0-16,0 0 0 0,0 0 2 0,0 0 1 16,0 0 0-16,0 0 0 0,0 0-7 0,0 0 0 15,0 0-8-15,0 0 12 0,0 0-12 0,0 0 0 0,0 0 0 16,0 0 0-16,0 0 0 0,0 0 8 16,0 0-8-16,0 0 0 0,0 0 0 0,0 0-18 0,0 0 2 0,0 0 1 31,6 6-132-31,-6-6-26 0,0 0-6 0,10 5-797 0</inkml:trace>
  <inkml:trace contextRef="#ctx0" brushRef="#br0" timeOffset="24184.13">14564 6943 1047 0,'0'0'93'0,"0"0"-74"0,6 0-19 0,-6 0 0 15,0 0 105-15,10 0 18 0,-1-3 3 16,-2-5 1-16,-4 8-44 0,0-10-9 0,0 7-2 16,-3 3 0-16,0 0-14 0,3-3-3 15,1-2-1-15,2 2 0 0,-3 1-43 0,3-4-11 0,-2 6 0 0,5-2 0 16,1 2 40-16,-4-3 5 0,4 3 2 0,-4-5 0 15,0 5-32-15,4 0-7 0,-1 0 0 0,-2 0-8 16,-1 0 15-16,0 0-4 0,1 0-1 0,-1 0 0 0,0-3-10 0,7 3 0 16,6-8 0-16,-6 8 0 0,-13 0 0 0,0 0 0 15,6 0 0-15,4 0 0 0,-4 0 0 16,4 0 0-16,-1 0 0 0,-3 0 0 0,-6 0 0 0,7 0 0 16,-7 0 0-16,6-2 0 0,4 2 8 15,-10 0-8-15,0 0 12 0,0 0-4 0,0 0 0 0,0 0-8 16,0 0 12-16,0 0-4 0,6 0-17 0,-6 0-4 15,0 0-1-15,3 0 0 16,-3 0 14-16,0 0 0 0,0 0 0 0,0 0 0 0,0 0 0 0,0 0 0 16,0 0 0-16,7 2 0 0,2-2 0 0,-9 0 0 15,0 0 0-15,-6 11 0 0,-1-6 22 0,4 0 7 16,-6 1 2-16,2-1 0 0,1 0-22 0,-4 1-9 16,1 1 8-16,-1-4-8 0,1 5 9 0,-1-5-9 15,1 2 10-15,-1 0-10 0,1 1 25 0,-1-1-1 16,1-5 0-16,-1 10 0 0,4-10-24 0,-1 8 0 0,-2-8 0 15,3 3 0-15,-1-3 0 0,7 0 0 16,0 0-14-16,0 0 5 0,0 0 9 0,0 0 0 0,-3 8 10 0,3 3-10 16,0-11 8-16,3 5-8 0,0 0 0 0,4 6 9 15,-4-6-9-15,3 0 0 16,1 3 0-16,-1-5 0 0,0 7 0 0,1-2 0 0,-1-5 0 16,-3 5 0-16,7-5 0 0,-7 7 0 0,0-5 0 0,-3-5 0 15,0 6 0-15,-3 2 0 0,3-6 0 0,0-2 0 16,0 0 0-16,0 0-9 0,-10 8 9 0,1-5 0 15,-1 8-38 1,1-1-1-16,-1-2 0 0,1-3 0 0,-1 1-46 0,1 2-10 16,-4-6-1-16,0 9-1 0,4-1-94 0,-4-4-18 0,0-1-4 0</inkml:trace>
  <inkml:trace contextRef="#ctx0" brushRef="#br0" timeOffset="24620.02">14300 7099 1551 0,'0'0'34'0,"4"-13"7"0,-4-1 2 0,6-2 1 0,3 3-36 0,-2 5-8 15,-1-5 0-15,0-5 0 0,-6 4 72 0,-3-2 13 0,-9-5 3 0,12 5 0 16,12-2-51-16,11-1-9 0,-1-4-3 0,0 4 0 16,0-2-25-16,4 2 0 0,2 3 0 0,4-2 0 15,3 7 0-15,-3 1 0 0,6-1 0 0,-3 3 0 16,3 8 0-16,-7 0 0 0,4 11 0 0,4-1 0 16,-5 6 0-16,1 5 0 0,-6 1 8 0,3 1-8 15,-1 7-44 1,-5-7-12-16,-4 9-1 0,-3-3-1 0,-9 3 13 15,-4-3 2-15,-9-5 1 0,-4 8 0 0,-5-6 42 0,-4-2 8 0,-3 5 1 0,-3-5 1 16,-7-3 60-16,0-3 12 0,-2 1 2 0,-4-3 1 16,0 0-21-16,-3-6-5 0,0-2-1 0,-7 3 0 15,-2-6-38-15,5 3-8 0,7-5-2 0,7-3 0 0,-1-3-20 16,4-5-4-16,3-2-1 0,-1-1 0 16,4-5-21-16,3-8-5 15,-3 0-1-15,7-5-566 0,2-2-112 0</inkml:trace>
  <inkml:trace contextRef="#ctx0" brushRef="#br0" timeOffset="25880.18">13586 7850 691 0,'0'0'30'15,"-6"-5"7"-15,-4 2-29 0,7-2-8 0,12 0 0 0,-2-1 0 16,-7 6 237-16,0 0 47 0,-3 0 8 0,-4 0 3 0,-2 6-191 0,2 2-37 15,-2 2-8-15,-4 11-2 0,-3 1 5 0,4 4 1 16,-1 3 0-16,-3-2 0 0,10 2-31 0,-4 0-7 16,1-3-1-16,2 3 0 0,1-5 14 0,0 3 2 15,2-4 1-15,4-4 0 0,4-3-33 0,-4 0-8 16,-7-6 0-16,1 1 0 0,3-1 0 0,0-2 0 16,-1 0 0-16,1-2 0 15,0-1-95-15,0 0-21 0,0 0-4 0,-4 1-834 0</inkml:trace>
  <inkml:trace contextRef="#ctx0" brushRef="#br0" timeOffset="26570.16">13697 8186 1422 0,'0'0'63'0,"0"0"13"0,0 0-61 0,3-2-15 0,4-4 0 0,-4 1 0 0,3 2 71 0,-3-2 11 16,4 0 2-16,-1-3 1 0,7 3 19 0,-4-3 4 16,1-3 1-16,-1 3 0 0,1-3-28 0,3 1-5 15,6-1-2-15,-10 1 0 0,-3-6-24 0,1 5-5 16,9-2-1-16,3 0 0 0,-3 2-15 0,-4 1-3 16,4-4-1-16,-3 1 0 0,-4 3-15 0,4-1-10 15,-3-2 12-15,2 2-12 0,-2 1 0 0,3 2 0 16,-4-6 0-16,-3 7 0 0,1-1 0 0,-1 0 0 15,1 2 0-15,-1-2 0 0,0 0 0 0,1 1 10 16,-4 1-10-16,0 1 12 0,-3 5-12 0,0-3 0 16,0-2-12-16,-6 2 12 0,2 1 0 0,-2 2 0 0,-3 0 0 15,-1 0 0-15,-3 0-8 0,-3 0 8 16,-6 2 0-16,3 1 0 0,-3 0 0 0,3 2 0 0,3 0 0 16,0 1 0-16,3-1 0 0,4 0 0 0,6 3 0 15,-4 0 0-15,1-3 0 0,0 3 0 0,6 0-11 16,-4 5 11-16,1-2 0 0,0 2 0 0,6 3 0 0,4-3 8 15,2 8-8-15,1 1 0 0,-1-4 0 0,4 6 0 16,6-6 0-16,-3 6 0 0,-3-3 0 0,-4 3 0 16,7 3-50-1,-3-6-11-15,-4 0-3 0,1-2 0 0,-7-4 52 0,-3 4 12 0,-3 0 0 0,-4-4 0 16,1-1 0-16,-7-6 0 0,1-1 0 0,-4 4 0 16,0-3 48-16,0-3 13 0,-6-2 3 0,3-3 0 15,0 0-52-15,0-3-12 0,0 1 0 0,3-4 0 16,3-4 0-16,0 2 0 0,-3 0 0 0,4-3 0 0,2 3 0 0,4-5-12 15,0 3 3-15,6-1 0 16,0-5-37-16,6 8-7 0,3 0-2 16,1 3 0-16,-1-6-58 0,1 1-12 0,-1 2-3 15,4 0-512-15,-3 3-102 0</inkml:trace>
  <inkml:trace contextRef="#ctx0" brushRef="#br0" timeOffset="26998.4">14472 8086 1267 0,'0'0'56'0,"0"0"12"0,0 0-55 0,0 0-13 0,-3-6 0 0,-1 4 0 0,1-1 156 16,3 3 29-16,0 0 6 0,0 0 1 0,3-8-52 0,4 3-9 15,-1 0-3-15,4-1 0 0,2 4-51 0,4-4-10 16,3-2-3-16,0 0 0 0,4 3-51 0,-1 0-13 15,3-3 0-15,1 5 0 0,2 1 0 0,-2-4 0 16,-4 4 0-16,-3-1 0 0,-3 0 0 0,3 3 0 16,-6 0 0-16,2 0 0 0,-2 0 0 0,0 0 0 15,-4-5 0-15,1 5 0 0,-10 0 0 0,6 0 0 16,-6 0 0-16,0 0 0 16,3 5-100-16,-3-5-22 0,0 0-5 0,0 0-1 15,0 8-34-15,-3-2-7 0,0 2-2 0,0-3 0 0</inkml:trace>
  <inkml:trace contextRef="#ctx0" brushRef="#br0" timeOffset="27374.13">14459 8229 1234 0,'0'0'55'0,"0"0"11"0,0 0-53 0,0 0-13 0,0 0 0 15,0 0 0-15,0 0 112 0,0 0 20 0,3-3 4 0,-3 3 1 0,0 0-6 0,0 0-2 16,0 0 0-16,7-3 0 0,-7 3-54 0,9-2-11 15,-2 2-3-15,2-3 0 0,-9 3-24 0,16 0-5 16,0 0 0-16,3 0-1 0,3-3-14 0,7 3-2 16,-4-2-1-16,4 2 0 0,-4-3-5 0,0 0-1 15,-2 1 0-15,-1-1 0 0,-3 3-8 0,-3 0 0 16,0-5 0-16,0 5 0 16,-4-3-16-16,-2 3-8 0,-10 0-1 15,9 8-1-15,-9-8-117 0,0 0-23 0,0 0-5 0,0 0-773 0</inkml:trace>
  <inkml:trace contextRef="#ctx0" brushRef="#br0" timeOffset="37612.33">15789 7890 1148 0,'0'0'25'0,"0"0"6"0,0 0 1 0,0 0 0 0,0 0-32 0,10-3 0 0,-4 3 0 0,-6 0 0 15,0 0 70-15,0 0 8 0,0 0 2 0,0 0 0 16,0 0-13-16,0 0-3 0,0 0 0 0,4-5 0 16,-1 0-7-16,0-1-1 0,0 1-1 0,-3-3 0 15,0 8-4-15,3-5-1 0,-3 5 0 0,0 0 0 16,3-3-12-16,-3 3-2 0,0 0-1 0,0 0 0 0,0 0-24 0,0 0-11 16,0 0 10-16,0 0-10 15,-3-5 0-15,3 5 0 0,0 0 0 0,0 0 0 0,0 0 0 0,0 0 0 16,0 0 0-16,0 0 0 0,0 0 18 0,0 0-2 15,0 0-1-15,0 0 0 0,0 0-24 0,0 0-5 16,-3 0-1-16,3 0 0 0,0 0 15 0,0 0 0 16,0 0 0-16,0 0 0 0,0 0 48 0,-3 5 13 15,-3 0 3-15,2 9 0 16,-2-4-72-16,0 1-15 0,-4-1-2 0,1 6-1 0,-1 0 42 0,-6 5 8 16,0-2 1-16,4 2 1 0,-4-5-34 0,3 0-8 15,0 2 0-15,1-4-1 0,2-4 28 0,1 3 5 16,-1-5 2-16,1-2 0 0,2 2 10 0,1-3 1 15,3-3 1-15,3-2 0 0,0 0 2 0,0 0 1 16,0 0 0-16,0 0 0 0,0 0-8 0,0 0-1 16,0 0-1-16,0 0 0 0,0 0-7 0,3-2 0 0,0-3-1 15,3 2 0-15,1 0-5 0,2 1-1 0,4-1 0 16,0 0 0-16,-1-2-9 0,1 2 0 0,0-2 0 16,6 0 0-16,3 2-8 0,0 0 8 15,0 3 0-15,1 3 0 0,-1 5 12 0,-3-3 8 0,-3 3 0 16,0 0 1-1,0 5-37-15,-4 3-8 0,-2 0-2 0,-4-3 0 0,-3 9 42 0,-3-7 8 16,-3 4 1-16,0-3 1 0,-3-3-34 0,-4 3-8 0,1-3 0 16,-4 0-1-16,0 1 17 0,0-6 0 0,-6 0 0 0,4-1 0 15,-4-1 0-15,-1 2 0 0,-5-3 0 0,3 0-10 16,-4 1-79-16,1-1-16 0,-4 0-3 16,4 0-1-16,-4-2-67 0,4 2-12 0,3-2-4 15,0 2-691-15</inkml:trace>
  <inkml:trace contextRef="#ctx0" brushRef="#br0" timeOffset="39867.76">15777 7890 806 0,'0'0'36'0,"0"0"7"0,0 0-35 0,0 0-8 15,0 0 0-15,0 0 0 0,0 0 53 0,0 0 9 16,0 0 2-16,0 0 0 16,0 0-38-16,0 0-7 0,0 3-2 0,0-3 0 0,0 0 7 0,0 0 0 15,-7 0 1-15,7 2 0 0,-3-2 16 0,3 0 3 16,-3 3 1-16,-3-3 0 0,6 0-1 0,0 0 0 15,0 0 0-15,0 0 0 0,0 0 0 0,0 0-1 16,0 0 0-16,0 0 0 0,0 0 31 0,0 0 6 16,12-3 2-16,4-2 0 0,0 0-66 0,3 2-16 15,0-5 0-15,3 3 0 0,1-1 55 0,2-2 7 16,4 3 2-16,2-3 0 0,1 3-52 0,0-3-12 16,3 3 0-16,-13 2 0 0,3-2 0 0,1 2 0 15,-4 0 0-15,0 1 0 0,-3 2 0 0,0-3 0 16,-3 3 0-16,0-2 0 0,0 4 9 0,-3-2-1 15,-4 3 0-15,-2-3 0 0,-7 0-8 0,0 0-11 0,0 0 3 16,0 0 0-16,0 0 8 0,0 0 0 0,0 0 0 0,6 5 0 16,-6-5 0-16,0 0 0 0,0 0 0 0,0 0 0 15,13 8 0-15,-7-3 0 0,-6-5 0 0,0 0 0 16,0 0 0-16,0 0 0 0,0 0 0 0,0 0 0 16,0 0-53-16,0 0-9 15,-6 6-2-15,6-6-546 0,0 0-110 0</inkml:trace>
  <inkml:trace contextRef="#ctx0" brushRef="#br0" timeOffset="40575.56">16612 7829 518 0,'12'-5'23'16,"-12"5"5"-16,0 0-28 0,7-8 0 0,-1 5 0 0,-6 3 0 0,3-5 243 0,-3 5 43 15,0 0 9-15,4-3 1 0,-4 3-151 0,0 0-30 16,-4 3-7-16,-2 2 0 0,-4 6-41 0,-2-1-8 15,-4 4-2-15,-9 7 0 0,-1-3 8 0,4 6 2 16,0 0 0-16,-1 2 0 0,4-5-35 0,4 1-6 16,-1-6-2-16,0 2 0 0,6-5 16 0,1 0 2 15,2 1 1-15,4-4 0 0,0 1-13 0,3-3-2 16,0-8-1-16,0 0 0 0,3 5-2 0,4 3 0 16,-1-5 0-16,3-1 0 0,4-2-6 0,3 0-2 15,0-2 0-15,6-4 0 0,0 1-5 0,4 2-2 16,-1 1 0-16,1-3 0 0,-1 2-10 0,0 0 0 0,4 1 0 15,-4 2 0-15,-6 0-10 0,-3 0-7 0,-6 0-2 16,-1 0 0 0,-2 2-85-16,-1 1-18 0,0 2-3 0,4 0-1 15,-7 3-45-15,-3-8-9 0,0 0-1 0,0 0-715 0</inkml:trace>
  <inkml:trace contextRef="#ctx0" brushRef="#br0" timeOffset="40802.86">16739 7932 403 0,'9'16'36'0,"-9"-16"-36"0,0 0 0 0,0 0 0 0,0 0 250 0,-3 8 43 15,0 3 9-15,0 4 2 0,3 1-111 0,-3 0-21 16,-1 3-5-16,1-3-1 0,3-1-62 0,0 9-13 16,7-5-3-16,-7 2 0 0,-4-2-41 0,1-1-9 15,0 1-2-15,3-6 0 0,3 5-20 0,0-4-5 16,-3-4-1-16,-3 6 0 0,-3-5-22 0,-4-1-4 15,4 6 0-15,0-3-1 16,-1 0-120-16,4 3-24 0,-3-5-5 0,-1 0-786 0</inkml:trace>
  <inkml:trace contextRef="#ctx0" brushRef="#br0" timeOffset="41603.17">17342 8107 1958 0,'6'2'43'0,"1"-4"9"0,-7 2 1 0,9-3 3 0,4 1-45 0,0-1-11 0,-1 3 0 0,-2-3 0 16,-1 3 104-16,4-2 20 0,3 2 3 0,0-6 1 0,3 6-52 0,3-2-9 15,4-4-3-15,5 1 0 0,-2-3-53 0,-4 5-11 16,1 1 0-16,-4-1 0 0,-6 3 0 0,-4-2 0 16,-12 2 0-16,0 0 0 0,20-3 0 0,-1 3 0 15,-7 5 0-15,1-2 0 16,0-1-156-16,-13-2-36 0,0 0-8 0,0 0-464 16,9 3-92-16</inkml:trace>
  <inkml:trace contextRef="#ctx0" brushRef="#br0" timeOffset="42002.52">18301 7871 1386 0,'0'0'61'0,"0"0"13"0,0 0-59 0,0 0-15 0,3-2 0 0,-3 2 0 0,0 0 136 0,0 0 24 15,3 8 4-15,-3 2 2 0,0 1-53 0,-3 2-10 16,3 0-3-16,0 3 0 0,-3 3-22 0,3-1-5 15,-3 1-1-15,3-1 0 0,0 1-31 0,-3 2-6 16,3 0-2-16,0-2 0 0,0-1-14 0,0-2-3 16,0 0-1-16,0 0 0 0,0-6-5 0,0 1-1 15,0-1 0-15,-4 1 0 0,-2-3 9 0,6-3 2 16,0-5 0-16,0 0 0 0,0 8-36 0,-3 0-8 16,3 0 0-16,-3 3-1 15,-1-3-114-15,4 0-22 0,0 0-5 0,0-8-560 16,0 0-112-16</inkml:trace>
  <inkml:trace contextRef="#ctx0" brushRef="#br0" timeOffset="42435.52">18749 8014 2419 0,'0'0'107'0,"0"0"22"0,3 6-103 0,-3-6-26 16,0 0 0-16,0 0 0 0,0 0 113 0,3 2 18 15,3 1 3-15,-6-3 1 0,3 2-70 0,-3-2-13 16,0 0-4-16,0 0 0 0,7 6-31 0,2-4-6 16,1-2-2-16,-10 0 0 0,6 3-1 0,1 0 0 15,-7-3 0-15,9 2 0 0,-9-2-8 0,0 0 0 16,0 0 0-16,0 0 0 0,6 3-9 0,-6-3-7 15,0 0-2-15,0 0 0 16,0 8-110-16,0 0-23 0,-9 0-4 0,3 2-1 16,-1-4-62-16,7-1-13 0</inkml:trace>
  <inkml:trace contextRef="#ctx0" brushRef="#br0" timeOffset="44150.32">19152 7871 1206 0,'0'0'53'0,"0"0"11"0,0 0-51 0,0 0-13 16,0 0 0-16,0 0 0 0,9 0 105 0,-9 0 19 15,-3-2 3-15,3-1 1 0,-6 3-38 0,6 0-7 16,0 0-2-16,0 0 0 0,0 0-13 0,0 0-4 16,0 0 0-16,0 0 0 15,0 0-8-15,0 0-1 0,0 0-1 0,0 0 0 0,0 0-35 0,0 0-7 16,0 0-2-16,0 0 0 0,0 0 23 0,6-3 5 0,-6 3 1 0,10-8 0 16,6 6-11-16,-4-1-3 0,-12 3 0 0,7-2 0 15,2-4-25-15,4 4 0 0,-4-1 0 0,4 0 0 16,0-2 0-16,3 2 0 0,-4-2 0 15,4 0 0-15,0 2 0 0,0-2 0 0,3 2 0 0,-3 1 0 16,0 2 0-16,0-3 0 0,-1 0 0 0,-2 3 0 16,0 0 0-16,0-2 0 0,-1 2 0 15,1-3 0-15,-3 3 0 0,-1 0 0 0,1 0 0 0,-1 0 0 16,-9 0 0-16,13 0 0 0,-13 0 0 0,9 0 0 16,-9 0 0-16,13 0 0 0,0 3 0 0,-4-3 0 15,4 0 0-15,-4 0 0 0,-9 0 0 0,0 0 0 16,0 0 0-16,0 0 0 0,0 0 0 0,0 0 0 0,10 0 0 15,-4 0 0-15,-6 0 0 16,0 0 0-16,0 0 0 0,7 0 0 0,-7 0 0 0,6 0 0 0,7 2 0 0,-7-2 0 16,-6 0 0-16,0 0 0 0,0 0 0 0,0 0 0 15,0 0 0-15,0 0 0 0,0 0 0 0,0 0 0 16,0 0 0-16,0 0 0 0,0 0 0 0,0 0 0 16,0 0 0-16,0 0 0 0,-3 6 0 0,3-1 0 15,-6-3 0-15,6-2 0 0,0 0 0 0,0 0 0 16,-7 6 0-16,1 2 0 0,0-3 0 0,-1 3 0 15,-2-3 0-15,-1 1 0 0,1-4 0 0,-1 3 0 16,-3 3 0-16,1 0 0 0,-1-2 0 0,-3 2 0 16,3-6 0-16,1 6 0 0,-4-3 0 0,3 6 0 15,-3-6 0-15,0 3 0 0,0-2 0 0,4-1 0 16,2 0 0-16,4-2 0 0,0 2 36 0,-1 0 3 16,4 1 0-16,0-4 0 0,0 1-11 0,3-3-3 0,0 0 0 0,0 0 0 15,0 0-25-15,0 0 0 0,6 8 0 0,0 0 0 16,-6-8 0-16,10 10 0 0,-1 1 0 15,4 0 0-15,0-3 0 0,0-1 0 0,-4 4 0 0,1 0 0 16,-4-1 0-16,3 6 0 0,-5-5 0 0,-1-1 0 16,-6 6 0-16,-1 0 0 0,-2-5 0 0,-3-1 0 15,-4 6 0-15,-3-8 0 0,-3 3 0 0,0-1 0 16,3 3 0-16,0-5 0 0,-3 0 0 0,0-2 0 16,0-1 0-16,0-3 0 0,-3 1 0 0,3 2 0 15,0-5-70-15,0 3-19 16,0-3-4-16,3 3-1 0,-3-3-46 0,6 0-10 15,3-3-2-15,4 3-509 0,-7 3-103 0</inkml:trace>
  <inkml:trace contextRef="#ctx0" brushRef="#br0" timeOffset="60338.64">20082 7855 806 0,'-9'-2'17'0,"9"2"4"0,0 0 1 0,9 0 2 0,-9 0-24 0,0 0 0 0,0 0 0 0,0 0 0 16,0 0 0-16,0 0 0 0,0 0 0 0,0 0 0 0,0 0 0 0,0 0 0 15,0 0 0-15,0 0 0 0,6-3 56 0,-2 3 6 16,5-2 2-16,-9 2 0 0,3-3-8 0,-3 3 0 15,10-3-1-15,-10 3 0 0,0 0-3 0,6-2-1 16,4-1 0-16,-7 0 0 0,3 1-5 0,-6 2-1 16,3-3 0-16,4-2 0 0,-7 5-1 0,3-3 0 15,0-5 0-15,-3 8 0 16,0 0-7-16,0 0-1 0,0 0-1 0,-6 0 0 0,-1 0-18 0,-2 8-3 16,-4-5-1-16,-3 2 0 0,0 6 0 0,-3-1 0 15,-3 6 0-15,-10 5 0 0,4 0-13 0,2 1-16 16,1 1 3-16,3-1 1 0,3 1 12 0,0-4 16 15,6 5-3-15,0-6-1 0,4 3-12 0,2-5-18 16,4-3 4-16,-3 6 1 0,3-6 13 0,0-2 0 16,6 2 0-16,3-2 0 0,0-3 0 0,-6-8 15 15,7 5-3-15,2-3-1 0,1 4-11 0,-1-1 0 16,4-2 0-16,0-3 8 0,-4 0 42 0,4 0 8 16,0-3 2-16,-1-2 0 0,4 2-45 0,-6 0-15 0,2 3 9 15,-2 0-9-15,0-2 0 0,-1 2 0 0,-3 0 0 0,4 0 0 16,-4 0 27-16,-6 0 0 15,7-3 0-15,-1 3 0 0,-6 0-43 16,6-2-9-16,4-1-2 0,-4 0 0 0,1-2 27 0,-7 5 0 0,3-5 0 0,0 2 0 16,0-2 16-16,0-3 9 0,-3 3 2 15,3-3 0-15,1 2-27 0,-1-2 0 0,0 3 0 0,0-8 0 16,-3 5-16-16,3 0-9 16,-3 3-2-16,-3-3 0 0,3 0 63 0,-3 2 13 0,-3 1 3 0,-1 3 0 0,1-1-20 15,-4 0-3-15,1 3-1 0,-4 0 0 16,0-2-8-16,1 2-1 0,2 0-1 0,-2 0 0 0,-1 0-6 15,3 0-2-15,1 0 0 0,-1 0 0 0,4 0-10 16,0 0 10-16,2 0-10 0,1 0 10 0,0 0-10 0,3 0 0 16,0 0 0-16,0 0 0 15,0 0-52-15,0 0-4 0,-6 2 0 0,6 4 0 16,-4-1-152-16,1-3-30 0,0 4-6 0</inkml:trace>
  <inkml:trace contextRef="#ctx0" brushRef="#br0" timeOffset="71532.21">14361 9403 1036 0,'0'0'23'0,"0"0"5"0,-10 3 0 0,4 0 1 0,6 2-29 0,-3-2 0 0,3-3 0 0,0 0 0 16,0 0 108-16,0 0 16 0,-4 0 4 0,-2 0 0 15,3 0 0-15,3 0 0 0,0 0 0 0,0 0 0 16,0 0-64-16,0 0-13 0,0 0-3 0,0 0 0 16,0 0 4-16,0 0 1 0,9-6 0 0,4 4 0 15,6-1-21-15,-3-2-4 0,3-1 0 0,-3 4-1 16,0-4-27-16,3-2 0 0,3 3 0 0,0 0 0 16,1 0 41-16,-4-1 3 0,3 1 1 0,-3 2 0 15,-3-2-21-15,0-3-4 0,0 5 0 0,-1 1-1 16,1 2-19-16,-6-3 0 0,3 1 0 0,-4 2 0 0,-3-3 0 15,1 3 0-15,-1 3 0 0,-3-3 0 0,0 2 0 16,-3-2 0-16,0 0 0 0,0 0 0 0,0 0 0 0,0 0 0 16,0 0 0-16,0 0 0 0,0 0 0 0,0 0 0 15,0 0 0-15,0 0 0 0,0 0 0 0,0 0 0 16,0 0 0-16,0 0 0 0,0 0-9 0,0 0-6 16,0 0-1-16,0 0 0 15,0 0-20-15,0 0-5 0,0 0-1 0,0 0 0 16,0 11-74-16,0-11-16 0,0 0-2 0,0 0-1 15,0 0-45-15,-3 13-8 0,3-13-3 0,0 0 0 0</inkml:trace>
  <inkml:trace contextRef="#ctx0" brushRef="#br0" timeOffset="72239.99">14351 9671 345 0,'0'0'31'0,"0"0"-31"16,0 0 0-16,0 0 0 0,0 0 160 0,0 0 25 15,0 0 6-15,0 0 1 0,0 0-56 0,0 0-12 16,-3 2-1-16,3-2-1 0,0 0-58 0,-3 0-11 0,0-2-2 0,3 2-1 16,-4 2-14-16,4-2-2 0,-6 0-1 0,6 0 0 15,0 0 15-15,0 0 2 0,-3-2 1 0,3 2 0 16,0 0-36-16,0 0-7 15,0 0-8-15,6 0 11 0,1-6 14 0,-1 6 3 0,4-5 1 0,-1 2 0 16,4 1-9-16,-1-1-1 0,1 0-1 0,3 1 0 16,0-9-6-16,-3 8-2 0,6-2 0 15,-7 3 0-15,4-1-10 0,0 0 12 0,-3 1-12 0,3-1 12 16,-4 3-12-16,-2-3 10 0,3 1-10 0,-7 2 10 16,-6 0-10-16,6-3 0 0,4 3 0 0,-4 0 0 15,1 0 0-15,-1 0 8 0,-6 0-8 0,0 0 8 16,6-3-8-16,-6 3 8 0,10 0-8 15,-10 0 8-15,6 0-20 0,-6 0-5 0,0 0-1 0,0 0 0 0,0 0 18 16,0 0 0-16,0 0 0 0,0 0 0 16,0 0 16-16,0 0 8 0,6 0 0 0,-6 0 1 0,7 0-25 0,-7 0 0 15,0 0 0-15,9 3 0 0,-9-3-15 0,0 0-8 16,0 0-1-16,0 0-1 16,0 0-32-16,0 0-7 0,0 0 0 0,7 5-1 15,-1 1-146-15</inkml:trace>
  <inkml:trace contextRef="#ctx0" brushRef="#br0" timeOffset="74305.6">15612 9133 1227 0,'6'0'27'0,"0"0"5"0,-6 0 2 0,0 0 1 0,4-5-35 0,-4 5 0 16,0 0 0-16,0 0 0 15,0 0 60-15,0 0 6 0,0 0 1 0,0 0 0 0,0 0-14 0,0 0-2 16,-4 0-1-16,-2-3 0 0,0 3 17 15,-1-2 3-15,-2 4 1 0,-1-2 0 0,4 3-7 0,-4-3 0 16,-2 0-1-16,-1 5 0 0,0 1-38 0,1-6-7 16,-1 2-2-16,0 1 0 0,-3-3 38 0,4 0 7 15,5 3 2-15,1-1 0 0,0 1-31 0,-1-3-5 16,1 0-2-16,3 0 0 0,0 3-12 0,3-3-2 16,0 0-1-16,0 0 0 0,0 0-2 0,0 0-8 15,0 0 12-15,0 0-4 0,0 0 0 0,-4-3-8 16,-2 3 12-16,3-3-4 0,3 3-8 0,0 0 0 0,0 0 9 15,-3-2-9-15,-1 2 0 0,1-3 0 0,3 3 0 16,0 0 0-16,0 0 8 0,0 0-8 0,0 0 10 0,0 0-10 16,0 0 12-16,0 0-3 0,0 0-1 0,0 0 0 15,0 0-8-15,0 0 0 0,-3 3 0 0,0-3 0 16,3 0 0-16,-3 2 0 0,0 1 0 0,3-3 0 16,0 0 0-16,0 0 0 15,0 0 0-15,0 0 0 0,0 0 0 0,3 5 0 0,-3 3 0 0,0-3 0 16,-3 3 0-16,3 0 0 0,-4 0 0 0,1-2 0 15,0 2 0-15,-3 5 0 0,-1-5 0 0,1 2 0 16,0 1 0-16,-4-1 0 0,-3 1 0 0,1-3 0 16,-1 0 0-16,4 2 0 0,2-2 0 0,1 0 0 0,6 0 12 15,-3 0 1-15,3-8 0 0,-4 5 0 0,4-5-13 16,0 11-18-16,-6-6 4 0,3 1 1 0,0-1 13 16,3-5 0-16,-7 5 0 0,4 1 0 0,0-1 20 15,3-5 6-15,0 0 2 0,0 0 0 16,0 0-45-16,0 0-9 0,0 0-2 0,0 0 0 0,0 0 56 15,0 0 10-15,0 0 2 0,0 0 1 0,0 0-25 0,0 0-4 16,10 0-2-16,-1 0 0 0,1-3-10 0,-1 3 0 16,-2 0 0-16,5 0 8 0,1 0-8 0,0 3 0 15,2-1 0-15,1 1 0 0,0 5 0 0,-3-3 0 16,0 3 0-16,-7 0 0 0,0 3 0 0,-2 5 15 16,-1 0-1-16,-6-3 0 0,-4 5-30 0,1-4-5 15,-4 1-2-15,1 1 0 0,-7 0 23 0,0 3 0 16,-9-6 0-16,6 0 0 0,3 0 16 0,0-2 5 0,-3 0 1 15,0-6 0 1,3 0-69-16,-3 3-13 0,3-3-4 0,0 1 0 16,3-4-74-16,1-2-15 0,2-2-3 0,1-1-865 0</inkml:trace>
  <inkml:trace contextRef="#ctx0" brushRef="#br0" timeOffset="74882.97">15958 9136 1544 0,'-10'0'34'0,"10"0"7"0,0 0 2 0,0 0 0 0,0 0-35 0,0 0-8 0,7-8 0 0,-7 8 0 16,0 0 68-16,0 0 11 15,-7 11 2-15,1-3 1 0,-4 2-11 0,-2 3-3 0,-1 3 0 0,0 0 0 16,-6 3-31-16,3-3-6 0,-3 7-2 0,0-1 0 16,3-1 28-16,4-5 6 0,2 2 1 0,4 1 0 15,-1-3 0-15,1-1 0 0,0-4 0 0,-1 0 0 16,7-11-32-16,0 10-5 0,0-10-2 0,0 0 0 15,7 11 11-15,2-6 3 0,1 3 0 0,-1-5 0 16,1-1-39-16,3-2 0 0,-1 0 0 0,1-2-8 16,3-1 8-16,-4 0 9 0,4-2-1 0,0 2-8 15,-3 1 0-15,0-4 0 0,3 4 0 0,-1-3 0 16,4-1-12-16,-3 4-7 0,-3-4-1 16,0 1 0-16,-1 2-43 0,1 3-9 0,0 0-1 15,-4 0-1-15,-2 0-94 0,-1-2-20 0,-6 2-3 16,0 0-748-16</inkml:trace>
  <inkml:trace contextRef="#ctx0" brushRef="#br0" timeOffset="75107.03">16094 9297 806 0,'0'0'36'0,"0"0"7"0,0 0-35 0,-3 8-8 15,0-5 0-15,0 2 0 0,0 3 207 0,-4 0 39 16,1 3 8-16,0 5 2 0,-1 0-109 0,-2 7-22 15,-4-1-4-15,3-1-1 0,1-3-38 0,3 1-8 16,-1-3-2-16,1-1 0 0,3 7-52 0,-4-6-12 0,4 2-8 0,0-5 12 16,3 0-2-16,-6 6 0 0,6-6 0 0,-4 0 0 15,4 1-21-15,0-1-4 0,0-2-1 0,0 2 0 32,0-3-106-32,0-2-22 0,0 0-4 0,0-2-778 0</inkml:trace>
  <inkml:trace contextRef="#ctx0" brushRef="#br0" timeOffset="75907.19">16815 9419 1728 0,'0'0'38'0,"0"0"8"0,0 0 2 0,0 0 0 0,6-5-39 0,1 0-9 16,-1 2 0-16,0 0 0 0,4 1 142 0,-1 2 26 0,4 0 6 0,0 0 1 15,3-3-75-15,3 0-16 0,3 3-2 0,3-5-1 16,-2 2-65-16,2-2-16 0,-3 5 0 0,-3-3 0 16,4 1 0-16,-4-1 0 0,0-2 0 0,3 2 0 15,-6 3 0-15,0 0 0 0,-4 0 0 0,-2 0 0 16,-10 0-108-16,6 3-24 15,1 0-6-15,-7-3-563 0,0 0-113 0</inkml:trace>
  <inkml:trace contextRef="#ctx0" brushRef="#br0" timeOffset="76356.06">17948 9118 1728 0,'39'-6'38'0,"-30"4"8"0,-9 2 2 0,0 0 0 0,0 0-39 0,0 0-9 0,0 0 0 16,0 0 0-16,0 0 104 0,3 8 20 0,-3 2 3 0,-3 6 1 16,0 0-52-16,0 2-9 0,-4-2-3 0,4 3 0 15,-3 2 0-15,3 0 0 0,-4 3 0 0,4 2 0 16,3-7-51-16,-3 2-13 15,3-5 0-15,0 2 0 0,0 4 25 0,0-6 3 0,0-1 0 0,0-1 0 16,3-4-18-16,-3 1-10 0,3-1 12 16,-3-2-12-16,0 0 0 0,0 3 0 0,0-1 0 15,-3-2 0-15,3 0-30 0,-3 0 0 16,0 0 0 0,0 3 0-16,-1 2-119 0,4-5-24 0,-3 0-184 0,0 0 159 0,3-8-4 15</inkml:trace>
  <inkml:trace contextRef="#ctx0" brushRef="#br0" timeOffset="76765.77">18390 9311 2419 0,'0'0'53'0,"3"-3"11"0,3 0 3 0,-6 3 1 0,0 0-55 0,0 0-13 16,0 0 0-16,7 0 0 0,-7 0 84 0,0 0 15 0,6 0 2 0,-6 0 1 16,0 0-61-16,6 3-12 0,1 2-2 0,-7-5-1 15,6 3 10-15,-6-3 3 0,6 3 0 0,4-1 0 16,-10-2-11-16,6 3-3 0,-6-3 0 0,7 0 0 16,-7 0-25-16,9 0 0 0,-2-3 0 0,-1 1 0 15,-6 2-97-15,9 0-25 0,-2 2-5 0,-1 1-1 16,-6-3-65-16,6 5-14 0,-6-5-2 0</inkml:trace>
  <inkml:trace contextRef="#ctx0" brushRef="#br0" timeOffset="78875.28">18799 9152 1036 0,'0'0'46'0,"0"0"10"0,0 0-45 0,4 0-11 15,-1 0 0-15,-3 0 0 0,0 0 53 0,0 0 9 16,0 0 2-16,0 0 0 0,0 0 31 0,0 0 6 0,0 0 2 0,0 0 0 16,0 0-12-16,0 0-3 0,3-5 0 0,-3 5 0 15,0 0-18-15,0 0-4 16,3-3-1-16,-3 3 0 0,0 0-1 0,0 0 0 0,0 0 0 0,0 0 0 15,0 0-4-15,0 0-2 0,-3-5 0 0,3 5 0 16,0 0-27-16,0 0-6 0,0 0-1 0,0 0 0 16,0-6-11-16,0 6-2 0,0 0-1 0,0 0 0 15,-6-5-10-15,6 5 12 0,0 0-12 0,0 0 12 16,-7 0-12-16,7 0 0 0,7-5 9 0,-7 5-9 16,0 0 8-16,0 0-8 0,0 0 10 0,0 0-10 15,0 0 15-15,0 0-3 0,0 0-1 0,0-3 0 16,0 3 0-16,0 0 0 0,0-2 0 0,0-1 0 15,0 0-11-15,0 3 0 0,0 0 0 0,0 0 0 16,0 0 0-16,0 0 0 0,0 0 0 0,0 0 0 0,0-2 12 0,0 2 1 16,0 0 0-16,0 0 0 0,0 0-13 0,0 0 0 15,3 0 8-15,-3 0-8 0,0 0 0 0,0 0 0 16,0 0 0-16,0 0 0 0,0 0-12 0,0 0-1 16,0 0-1-16,0 0 0 0,0 0 22 0,0 0 4 15,0 0 0-15,0 0 1 0,0 0-13 0,0 0-18 16,0 0 4-16,0 0 1 0,3-6 23 0,-3 6 5 15,0 0 1-15,0 0 0 0,0 0-16 0,0 0 0 16,0 0 8-16,0 0-8 16,0 0 0-16,0 0 0 0,0 0 0 0,0 0 0 0,0 0 0 0,0 0 0 15,0 0 0-15,0 0 0 0,0 0 0 0,0 0 0 16,0 0 0-16,0 0 0 0,0 0-9 0,0 0-8 0,0 0-2 16,0 0 0-16,0 0 29 0,0 0 6 15,0 0 0-15,0 0 1 0,0 0-17 0,0 0 0 0,0 0 8 16,0 0-8-16,0 0-12 0,0 0-5 0,-3 0-2 0,3-2 0 15,0 2 31-15,0 0 5 0,0 0 2 0,0-3 0 16,0 0-19-16,0 3 0 0,0 0 0 0,3 0 0 16,-3-2 0-16,0 2 0 0,0 0 0 0,0 0 0 15,0 0 0-15,0 0 0 0,0 0 0 0,0 0 0 16,3-3 0-16,-3-2 0 0,3 2 0 0,0 0 0 16,1 1 0-16,-1-1 0 0,-3 1 0 0,3-1 0 15,3 0 8-15,-3 1-8 0,-3-1 0 0,7 3 0 16,-4-5 0-16,0 2 0 0,-3 0 0 0,7 1 0 15,-4 2 0-15,0-6 0 0,0 1 0 0,0 3 0 16,-6-1 0-16,3 0 0 0,3 1 0 0,0-1 0 0,4-2-11 0,-4-1-9 16,3 6-1-16,1-2-1 15,-1-4 22-15,-3-2 0 0,3 3 0 0,1 0 0 0,-1 2 12 16,1 1 6-16,-1-1 2 0,-3 0 0 0,0-2-32 0,0 2-7 16,-3 1-1-16,0 2 0 0,0 0 20 0,0 0 0 15,0 0 0-15,0 0 0 0,-6 8 16 0,-7 2 6 16,1 1 2-16,-4 10 0 0,0 0-24 15,-3 11 0-15,-3 2 0 0,3 6 0 0,3 0-20 0,3-1-1 16,0 4-1-16,1 2 0 0,-4 0 36 0,6 0 7 16,7 2 2-16,6-2 0 0,0-2-23 0,10-6 8 15,0 0-8-15,6-6 0 0,3-1-16 0,0-4-7 16,10-5-1-16,-3 0-1 0,-1-5 25 0,1 0 0 16,-4-8 0-16,1 3 0 15,-7-1-140-15,0 1-24 0,-3-3-4 0,-4 0-943 0</inkml:trace>
  <inkml:trace contextRef="#ctx0" brushRef="#br0" timeOffset="81053.88">23806 8766 691 0,'13'-3'61'0,"-13"3"-49"0,6 0-12 0,4-5 0 15,3 2 182-15,-1 0 34 0,-2 6 6 0,3-3 2 0,-1 8-77 16,1 0-15-16,6 8-4 0,-6 5 0 0,-7 3-51 0,0 13-10 16,4 3-3-16,-7 7 0 0,0 3 0 0,-9 1 0 15,0 2 0-15,-4-6 0 0,-6 4 0 0,3-7 0 16,-6-1 0-16,4-4 0 0,2-1-56 0,-3-7-8 15,3-4 0-15,1-6-12 0,2 3 12 0,4-6 0 16,-1 3 12-16,1-5-12 16,3-2-190-16,0-7-45 0,3-7-9 0</inkml:trace>
  <inkml:trace contextRef="#ctx0" brushRef="#br0" timeOffset="84677.69">19184 9144 1274 0,'0'0'56'0,"0"0"12"0,0 0-54 0,0 0-14 16,0-5 0-16,0-1 0 0,3-2 128 0,-3 8 24 15,0 0 4-15,0 0 0 0,0 0-47 0,0 0-9 16,0 0-3-16,3 11 0 0,0 2-77 0,0 1-20 16,0 7 0-16,4-3 0 0,-4 6 0 0,0-3 0 15,-3 3 0-15,3-3 0 0,0 6 31 0,-3-9 2 16,-3 3 1-16,3 0 0 0,-3 3-22 0,0-3-4 16,0-2 0-16,3 0-8 0,-3 2 12 0,-4 2-12 15,4-1 12-15,0-6-12 0,-3 2 0 0,2-5 0 16,4 0-10-16,0 3 10 15,-3-2-53-15,0-6-3 0,3-8-1 0,0 0 0 16,0 0-35-16,0 0-8 0,0 0 0 0,0 0-1 16,0 0-78-16,0 0-15 0</inkml:trace>
  <inkml:trace contextRef="#ctx0" brushRef="#br0" timeOffset="85443">19628 9319 576 0,'0'0'51'0,"0"0"-41"0,0 0-10 0,0 0 0 15,0 0 150-15,-3 2 28 0,0 4 6 0,3-6 0 16,0 5-90-16,0-5-18 0,0 5-4 0,0-5-1 15,-7 8-29-15,-2 0-6 0,-4-3 0 0,4 1-1 16,-1-1-5-16,1 0-1 0,-1-2 0 0,-3-1 0 0,4 1 61 16,-4-3 12-16,4 0 2 0,-4 5 1 0,0-5-39 15,4 0-8-15,-1 0-2 0,1-5 0 0,-4 2-20 0,7 1-4 16,-1-3 0-16,1-1-1 0,-1-2 5 0,4 3 2 16,0-3 0-16,3-5 0 0,0 2-10 0,0-2-1 15,6-3-1-15,-2 3 0 0,2-3-26 16,4-2 0-16,2 4 0 0,1 1 0 15,0-5 0-15,6 4 0 0,-3 4 0 0,3-1 0 0,6 3 26 0,-3 3 0 16,0 5 0-16,-6 0 0 0,-6 5-26 0,-1 1 0 16,-5 7 0-16,5-3 0 0,1 6-25 0,-4 5 2 15,-3-2 1-15,0 5 0 0,-3-6 22 0,-3 9 0 16,-3-4 0-16,3 7 0 0,-1-4 11 0,-5 1 6 16,-10-1 2-16,0-2 0 0,3 0-11 0,0-1-8 15,0-4 12-15,0-3-12 0,4 5 17 0,2-8-3 16,1-2-1-16,-1 2 0 0,-3-5-2 0,4 0-1 0,-1-5 0 15,4-1 0-15,0 1-10 0,-1-3 0 0,4 0-10 16,3 0 10 0,-6-3-45-16,6 3-3 0,-7 3-1 0,7-3 0 15,0 0-139-15,0 0-27 0,-3 0-5 0,3 0-726 0</inkml:trace>
  <inkml:trace contextRef="#ctx0" brushRef="#br0" timeOffset="86200.47">19815 9496 1551 0,'4'-3'34'0,"-1"3"7"0,0-2 2 0,3-4 1 0,-3 1-36 0,4-3-8 16,-1 0 0-16,0 0 0 0,4-2 92 0,0 2 17 0,-1 0 3 0,-3-3 1 15,4 1-20 1,-1 2-4-16,4-3-1 0,3 0 0 0,-3 1-40 0,-4 2-9 0,-2-3-2 0,2-2 0 16,4 3-10-16,-4 2-3 15,1 0 0-15,-1-6 0 0,-2 7-5 0,2-1-2 0,4-3 0 0,-7 3 0 16,-3-3-5-16,1 1-2 0,-1 2 0 0,3-3 0 16,-6-2 2-16,3 5 1 0,1 0 0 0,-4-2 0 15,-4 2-2-15,4 0-1 0,-3 0 0 0,3 3 0 16,0-1-10-16,-3 1-9 0,-3 0 9 0,-1-1-13 15,1 1 13-15,0 0 16 0,2 5-3 0,-2-5-1 16,0 2-12-16,-1 3 0 0,-2 0 8 0,-1 0-8 16,4-3 0-16,-4 6 0 0,1 0 8 15,-4 2-8-15,4-3 0 0,-4 6 0 0,0-2 8 0,4-1-8 16,-7 3 0-16,3 0 9 0,1 2-9 0,-1 4 8 0,6-4-8 16,-2 4 0-16,-1 1-10 0,4 1 10 0,6-3 0 15,3 6 0-15,-3-3 0 0,3 2 0 0,1 1-12 16,5 2-7-16,7 0-1 0,0 6 0 0,3-6 20 0,-3 0-10 15,3-2 10-15,0 2-8 0,-3-3-4 16,0 3 0-16,-4-2 0 0,-2-1 0 0,-1 1 12 0,-5-6 0 16,-1 3 0-16,-3-3 0 0,-7 1 0 0,-2-7 0 15,3 4 9-15,-4-3-9 0,-3-3 16 16,-3 1-4-16,1-4-1 0,-5-2 0 0,1 0-11 0,-3 0 0 16,3 0 0-16,0-2 0 0,0-1 28 0,3 0 3 15,0-2 1-15,-6 0 0 0,0-6-22 0,6 6-10 16,16-3 10-16,0 0-10 0,0-3 12 0,0 1-4 15,0-1-8-15,6 1 12 0,1 2-12 0,-1 0 0 0,4-5 0 16,2 5 0 0,1 0-37-16,3 0-4 0,-3 5-1 0,6 0 0 15,0-5-97-15,0 6-19 0,-3-3-4 0,-1 2-525 0,-2 3-105 16</inkml:trace>
  <inkml:trace contextRef="#ctx0" brushRef="#br0" timeOffset="88024.79">20501 9403 691 0,'0'0'61'0,"0"0"-49"0,0 0-12 0,10-2 0 0,-1-4 233 0,-9 6 44 15,10-5 9-15,-4 2 2 0,-6 3-69 0,10-5-14 16,-1 2-2-16,-3 3-1 15,1-2-90-15,2-1-19 0,-2 3-3 0,2-2-1 0,4-1-43 0,0 0-9 16,3 3-1-16,3-2-1 0,0-1-21 0,-7 3-4 16,1-5-1-16,0 2 0 0,6 3-19 0,-3-3-4 15,3 1-1-15,0-1 0 0,0-2 27 0,-3 2 6 16,3 0 1-16,-3 1 0 0,-1 2-31 0,-2-3-5 16,3 1-2-16,-6-1 0 15,2 3-6-15,-12 0-2 0,10 0 0 0,-10 0 0 16,0 0-83-16,0 0-17 0,0 0-3 15,0 0-1-15,6 0-25 0,-6 0-4 0,0 0-2 0,10 5-703 0</inkml:trace>
  <inkml:trace contextRef="#ctx0" brushRef="#br0" timeOffset="89128.2">21514 9194 1285 0,'0'0'28'0,"0"0"5"0,0 0 2 0,0 0 2 0,0 0-29 0,0 0-8 15,0 0 0-15,0 0 0 0,3-5 105 0,0 2 20 0,1-2 4 0,-1 2 1 16,3 1-30-16,-3-4-7 0,-3 6-1 0,3-5 0 16,4 3-28-16,-7 2-7 0,0 0-1 0,6-3 0 15,0 0-10-15,1 1-2 0,-1-1-1 0,0 3 0 16,1-3-7-16,-1 3 0 0,-3-2-1 0,-3 2 0 16,4 0-10-16,-1-3-1 0,-3 3-1 0,6 0 0 15,-3-3-6-15,0 1-1 0,1-1 0 0,-1 0 0 0,0-2-1 0,3 2-1 16,-3 1 0-16,1 2 0 15,2-3 16-15,-6 3 3 0,-3-2 1 0,3 2 0 16,0 0-46-16,0 0-8 16,6 0-3-16,4-3 0 0,-4 3 23 0,0-3 0 0,-6 3 0 0,4 0 0 0,-4 0 0 0,6 0 0 15,-6 0 0-15,6 0 0 0,4 0 0 0,-4-2 0 16,-6 2 0-16,10 0 0 0,-1-3 0 0,-2 3 0 16,2-3 0-16,1 3 0 0,-1-5 0 0,-3 2 0 15,1 3 0-15,2-2 8 0,1-1-8 16,-1 3 0-16,1-5 9 0,3 2-9 15,-7 3 0-15,7-3 0 0,-7 3 0 0,7-2 8 0,-7 2 5 0,4-3 2 16,-4 3 0-16,7-2 0 0,-7-1-24 0,4 0-5 16,-1 3-1-16,1 0 0 0,-10 0 15 0,9 3 0 15,1-3 0-15,-10 0 0 0,9 0 0 0,-9 0 0 16,0 0 0-16,0 0 0 0,10 3 0 0,-10-3 0 16,0 0 0-16,0 0 0 0,0 0 0 0,0 0 0 0,0 0 0 15,0 0 0-15,0 0 0 0,0 0-9 0,0 0 9 16,0 7 0-16,-4 4 9 0,1-6 7 0,0 3 2 15,0 0 0-15,-7 0-28 0,4-3-6 0,-7 6 0 16,4-6-1-16,-4 3 27 0,-3 0 6 0,0 0 0 0,4 3 1 16,-4-3-28-16,0 0-5 0,3-3-2 0,4 3 0 15,-4-3 29-15,7 6 5 0,-1-6 2 0,1-2 0 16,3 2-18-16,3-5 0 0,0 0 0 0,0 0 0 16,0 0-12-16,6 8-5 0,1-3-2 0,-1 0 0 15,3 6 19-15,1-3 0 0,-1-3 0 16,1 3 0-16,6 0 16 0,-3 8 1 0,-4-5 0 0,1 2 0 15,-4 3-33-15,-3-3-8 0,0 0 0 0,-15 3-1 16,-14-5 25-16,7-3 0 0,6 2 0 16,10 1 0-16,10-3 8 0,-7 0 1 0,-4-3 0 0,4-5 0 0,-19 8 1 0,0 0 0 15,19-8 0-15,0 0 0 0,-22 10-10 0,3-4 0 16,-3-1 0-16,0 0 0 16,-1 1-104-16,1 1-17 0,3 4-3 15,-3-3-1-15,3 0-103 0,0-3-20 0</inkml:trace>
  <inkml:trace contextRef="#ctx0" brushRef="#br0" timeOffset="89573.65">22263 9374 2419 0,'0'0'53'0,"0"0"11"0,0 0 3 16,0 0 1-16,0 0-55 0,0 0-13 0,0 0 0 0,0 0 0 0,0 0 105 0,0 0 19 15,0 0 3-15,7 3 1 0,-1-1-103 0,0-2-25 16,1 0 0-16,-7 0 0 0,0 0 56 0,6 3 7 16,7-3 1-16,-1 5 0 0,-2-10-52 0,-4 5-12 15,4 0 0-15,-4 0 0 0,4 5 0 0,-10-5 0 16,0 0 0-16,0 0 0 0,0 0 0 0,0 0 0 15,0 0 0-15,0 0 0 0,0 0-17 0,0 0-7 16,0 0 0-16,-3 6-1 16,-1 2-121-16,1 0-24 0,0 0-5 15,0-1-614-15,-4-1-123 0</inkml:trace>
  <inkml:trace contextRef="#ctx0" brushRef="#br0" timeOffset="91103.04">22568 9020 230 0,'0'0'20'0,"0"0"-20"0,0 0 0 0,6-3 0 16,-6 3 235-16,0 0 42 0,0 0 9 0,0 0 2 16,4-3-142-16,-4 1-28 0,3-1-6 0,-3 3 0 15,0 0-29-15,0 0-6 0,0 0-1 0,0 0 0 16,0 0-25-16,-3 8-6 0,-1 5-1 0,-2 6 0 15,3-3-28-15,-7-1-7 0,4 4-1 0,0 0 0 16,-4 2 0-16,7-11-8 0,-3 4 12 0,2-1-4 0,1-3-8 0,0 4 0 16,3-6 0-1,-3 5 0-15,0-5 16 0,0-3 4 0,-1 0 0 0,4-5 1 0,0 0 27 0,0 0 4 16,0 0 2-16,0 0 0 0,10 0 8 0,3-2 2 16,-4-1 0-16,7 0 0 0,0-2-49 0,3 0-15 15,3 2 8-15,-3-2-8 0,3 5 0 16,-2 0 0-16,-5 0 0 0,-2 8 0 15,0-6 0-15,-1 6 0 0,-2 3 0 0,-4-1 0 0,-2 1 0 0,-1 2 0 16,-6 1 0-16,-1 1 0 0,-2 1 0 16,-4-3 0-16,-2 1 0 0,-1-1 0 15,0 0-57-15,-6 3-6 0,0-8-1 0,3 3 0 16,-3-3-25-16,3 5-6 0,-3-5-1 0,0-3 0 16,4 0-90-16,-1-2-18 0</inkml:trace>
  <inkml:trace contextRef="#ctx0" brushRef="#br0" timeOffset="91458.22">22533 9083 345 0,'13'8'31'0,"-13"-8"-31"0,0 0 0 0,6-5 0 0,4-1 286 0,-4 1 51 16,4-3 11-16,-1 6 1 0,1-4-167 0,2 1-34 16,1 2-6-16,6 1-2 0,-3-6-53 0,3 5-11 15,3 1-3-15,4-1 0 0,-1 0-48 0,-6 1-9 16,0-1-3-16,0 0 0 0,0 1 9 0,0 2 2 15,-6-3 0-15,3 0 0 0,-7 6-39 0,7-3-7 16,-6-3-2-16,-10 3 0 0,0 0 24 0,0 0 0 16,0 0 0-16,0 0 0 15,3 6-142-15,-3-6-21 0,0 5-4 0,0-5-738 0</inkml:trace>
  <inkml:trace contextRef="#ctx0" brushRef="#br0" timeOffset="91823.4">23187 8943 403 0,'0'0'36'0,"7"-3"-36"0,-7 3 0 0,6-5 0 15,0 0 301-15,-6 5 54 0,0 0 10 0,0 0 3 16,0 0-192-16,-6 5-39 0,0 0-7 0,-1 6-2 15,-2 5-102-15,-4-3-26 0,0 3 0 0,4 5 0 16,-4-2 36-16,4 4 1 0,-1-4 1 0,4 2 0 16,-4-2-23-16,7-4-5 15,0-1-1-15,0-4 0 0,3 3 12 0,0 3 3 0,3-5 0 0,3 0 0 0,-3-1 6 0,4 1 2 16,2-6 0-16,1 3 0 0,-1-3-8 0,1-2 0 16,-1 2-1-16,4 3 0 0,0-8-23 0,-1 3 8 15,1-3-8-15,3 0 0 16,0-3 0-16,0 3 0 0,0-3 0 0,3-2 0 0,-7 2 0 15,4-2 0-15,0 3 0 0,-6-1 0 0,-1-2-14 0,1 2-7 16,-4 3-2-16,-3 0 0 16,7 0-121-16,-10 0-24 0,0 0-4 0,0 0-484 15,6-3-97-15</inkml:trace>
  <inkml:trace contextRef="#ctx0" brushRef="#br0" timeOffset="92004.21">23400 9133 633 0,'0'0'56'0,"0"0"-44"0,0 0-12 0,6-5 0 15,-3 0 231-15,-3 5 44 0,0 0 9 16,0 0 1-16,0 0-99 0,-3 5-20 0,0 8-4 0,-3 3-1 16,-1 3-89-16,1-1-19 0,-3 1-3 0,-4 5-1 15,3 2 12-15,1-5 3 0,2 6 0 0,1-4 0 16,-3 1-64-16,5-3-10 0,4 3-3 0,0-3-1 16,-3 1 5-16,0-6 1 15,0 2 0-15,6 1-1140 0</inkml:trace>
  <inkml:trace contextRef="#ctx0" brushRef="#br0" timeOffset="94000.46">22800 9827 460 0,'0'0'41'0,"0"0"-33"16,0 0-8-16,0 0 0 0,0 0 142 0,0 0 26 15,0 0 6-15,0 0 1 0,6-3-72 0,-6 3-15 16,0 0-2-16,0 0-1 0,3-5-17 0,-3 5-4 16,0 0-1-16,0 0 0 0,-6 10 1 0,3 1 0 15,-3 5 0-15,-4-3 0 0,4 3-36 0,2 0-6 16,1 0-2-16,0 7 0 0,3-1-9 0,-3 1-3 15,3-1 0-15,3 1 0 0,-3-4-8 0,3-1 0 16,0-2 0-16,1-3 0 0,2 3 0 0,0-2 0 16,1-4 0-16,-1 3 0 0,4-5 0 0,-1 0 0 15,4-2 0-15,-4-1 0 0,1 0 56 0,-1-5 7 0,1 0 1 16,-1 0 0-16,1-2-22 0,-4-1-4 0,4-2-1 16,-4-1 0-16,4 1-8 0,-4-3-1 0,0-3-1 0,4 1 0 15,-4-1-27-15,-3-2 0 0,7-3 0 16,-4 3 0-16,1-6 0 0,2 6 0 0,1 0 0 0,-1-3 8 15,-6 6-8-15,-3-1 0 0,4 3 0 16,-4 0 0-16,-4 0 0 0,1 6 0 0,0-1 0 0,-3 0 0 16,-4 3 0-16,1 3-14 0,-4 2 5 0,0-2 1 15,-6 2 8-15,3 0 11 0,0-2-3 0,4 2 0 16,-4 1-31-16,0-1-6 16,3 0-2-16,1 3 0 0,2 3-56 0,4-3-11 15,-1-3-2-15,4 0-1 0,3-5-68 0,0 0-14 0</inkml:trace>
  <inkml:trace contextRef="#ctx0" brushRef="#br0" timeOffset="94662.23">23152 10033 1015 0,'0'0'44'0,"0"0"11"0,0 0-44 0,0 0-11 0,0 0 0 0,3-5 0 16,-3 5 100-16,0 0 17 0,0 0 4 0,0 0 1 0,4-11-42 15,-4 6-9-15,3 0-2 0,-3 5 0 0,0 0-13 0,0 0-4 31,0 0 0-31,-3 7 0 0,3 1-27 0,-4 0-5 0,-2 0-2 0,6 0 0 0,0 3-5 16,3 2-1-16,-6-5 0 0,6 0 0 0,4 2 7 0,2 1 1 16,1-6 0-16,-4 1 0 0,4-1-6 0,-4-2-1 15,0-3 0-15,4 0 0 0,-4 0 4 0,4 0 1 16,-4 0 0-16,0-3 0 0,1-2-5 0,-1-1-1 16,0 1 0-16,1-6 0 0,-4 6-4 15,3-3 0-15,-3 0-8 0,4-2 12 0,-4-6-12 0,0 5 8 16,4 1-8-16,-1-4 0 0,-3 4 0 0,0 2 0 15,0-3 0-15,4 1-10 0,-1-1-5 0,-3 6-1 16,-3-3 0-16,0 5 0 0,0 3 0 0,0 0 0 16,0 0 0-16,-6 8 0 15,-4 0-24-15,4 3-6 0,0 5-1 0,3 0 0 0,-1 7 59 16,-2-1 12-16,3 4 3 0,0 6 0 0,-4-3-19 16,4 0-8-16,0 0 8 0,0-5-8 0,-4 2 32 0,1-2 2 15,0 0 0-15,-4 2 0 0,-3-7-1 0,-2 5 0 0,2-8 0 16,-3-1 0-16,0 1-33 0,-3-2 0 0,3-1 0 15,-3-3 0 1,3-4-150-16,4-1-37 0,-1-2-7 0</inkml:trace>
  <inkml:trace contextRef="#ctx0" brushRef="#br0" timeOffset="95517.24">23946 9983 1144 0,'16'-8'51'0,"-16"8"10"0,0 0-49 0,0 0-12 16,3-8 0-16,0 3 0 0,0-1 103 0,-3 6 17 16,7-2 4-16,-4-4 1 0,3 1-31 0,-3 0-6 15,1-1-2-15,2 4 0 0,0-3-14 0,1 2-4 16,-1 0 0-16,0 1 0 0,1-4-28 0,2 4-7 15,-2-4-1-15,2 1 0 0,1 2-8 0,-1-2-1 16,1 0-1-16,-1 2 0 0,4 1-14 0,-4-1-8 16,1 0 10-16,-10 3-10 0,0 0 0 0,0 0 8 15,10 3-8-15,-10-3 0 0,0 0 15 0,6 0 0 16,7 5 0-16,-4 0 0 0,1-2-15 0,-7 8 0 16,0-6 0-16,-3 3 0 0,-3 0-12 0,0 0-6 0,-7 5-1 0,1 0 0 15,-4 3 19-15,0 0 0 16,-6-3 0-16,10-2 0 0,-4 2 0 0,3-2 0 0,-2 2 0 15,-1-5 0-15,3 5 9 0,1-5 9 0,3 3 2 16,-1-4 0-16,4 4-20 0,0-6 0 0,3 1 0 16,0-6 0-16,0 0 41 0,9 2 8 0,1-2 2 0,-1 0 0 15,4 0-16-15,-3 0-3 0,-1 0-1 0,1 0 0 16,2 0-21-16,1 0-10 0,0 0 10 0,9 0-10 16,-12 0-10-16,-1 0 0 0,1 3 0 15,-1 2-114 1,-2 3-24-16,-4-3-4 0,0 3-553 0,0 0-111 0</inkml:trace>
  <inkml:trace contextRef="#ctx0" brushRef="#br0" timeOffset="95940.13">23771 10086 748 0,'4'-16'33'0,"-1"11"7"0,-3-11-32 0,0 5-8 0,6-2 0 16,0-5 0-16,-6 4 210 0,10-9 40 0,3-1 8 0,3 0 2 31,-1 3-124-31,4-6-24 0,1 6-4 0,2-3-2 0,-3 0-58 0,3 6-11 0,3 2-2 0,10-5-1 15,0 5-21-15,0 8-4 0,-3 0-1 0,3 6 0 16,3 7-8-16,0 5-11 0,-3 1 3 0,3 10 0 16,-3 0 8-16,-6 8 0 0,-4 0 0 0,-3 9 0 15,-9-4 0-15,-4 3 0 0,-9 5 0 0,-3 1 0 16,-13-4 0-16,-3-2 0 0,-6-5 0 0,-10 3 0 16,-6-4 49-16,3-4 12 0,6-6 3 0,-3 3 0 15,-3-8 0-15,0-3 0 0,0 0 0 0,0-2 0 16,-4-6-1-16,4-2 0 0,-3-1 0 0,6-4 0 15,0-1-50-15,7-2-13 0,-1-3 0 0,7-6 0 16,6 7 0-16,-3-7 0 0,-3 4 0 0,9-4 0 16,13-1-148-16,6-4-36 15,-3-7-6-15,4-1-2 0</inkml:trace>
  <inkml:trace contextRef="#ctx0" brushRef="#br0" timeOffset="100180.12">14199 11639 1198 0,'0'0'107'0,"0"0"-86"0,0 0-21 16,-3 3 0-16,-4-3 89 0,7 0 14 0,-6-3 2 0,6 3 1 16,0 0-1-16,0 0 0 15,0 0 0-15,9-3 0 0,1 1-43 0,-1-1-9 16,-2-2-1-16,-1 2-1 0,4 0-31 0,-4 1-5 0,4-1-2 0,-1-2 0 15,4 2 18-15,6-2 3 0,0 0 1 0,0-1 0 16,3 1-18-16,-3-3-3 0,3 6-1 0,-2-6 0 16,-1 5-4-16,-4-2-1 0,4-1 0 0,-3 1 0 15,0 2 0-15,0 1-8 0,0-4 12 16,-16 6-4-16,-6 0-8 0,2 0 0 16,4 0 0-16,10-2 0 0,9-1 8 0,-6 3-8 0,-1 0 0 0,-2-2 8 15,-1 2-8-15,-2 0 0 0,-7 0 0 0,0 0 0 16,0 0-17-16,0 0 4 0,0 0 1 0,0 0 0 15,0 0-27-15,0 0-5 0,0 0 0 0,3 7-1 16,-3 4-123-16,0-11-25 0,0 0-5 0,0 0-587 16</inkml:trace>
  <inkml:trace contextRef="#ctx0" brushRef="#br0" timeOffset="100488.96">14199 11851 748 0,'0'0'33'0</inkml:trace>
  <inkml:trace contextRef="#ctx0" brushRef="#br0" timeOffset="100654.02">14224 11941 1920 0,'0'0'0'0,"0"0"0"15,0 0 51-15,0 0 10 0,0 0 3 0,10-3 0 0,-1 3 31 0,1-5 6 16,2 2 2-16,1-5 0 0,3 3-63 0,0-3-13 16,0 0-3-16,6 0 0 0,-3 3-24 0,3-3 0 15,1 0 8-15,-1 3-8 0,0-3 0 0,3 5 0 16,1-5 0-16,-1 5 0 0,-3 3 0 16,1-8 0-16,-4 6 0 0,0 2 0 15,-3-5-28-15,-1 5-7 0,-2 5-1 0,0-5-1 16,-7 0-25-16,-6 0-5 0,0 0-1 0,0 0 0 15,0 0-25-15,0 0-6 0,0 0-1 0,0 0-707 16</inkml:trace>
  <inkml:trace contextRef="#ctx0" brushRef="#br0" timeOffset="145002.19">15342 11710 518 0,'0'0'23'0,"0"0"5"0,0 0-28 0,0 0 0 15,0 0 0-15,0 0 0 0,0 0 163 0,0 0 27 16,0 0 6-16,0 0 0 0,0 0-96 0,0 0-20 16,0-5-4-16,0 0-1 0,0 5-38 0,0-8-7 15,0 8-2-15,-3-3 0 0,-4 3-7 0,7-5-1 16,-6 0-1-16,6 5 0 16,-3 0 10-16,3 0 3 0,-7 0 0 0,4 0 0 0,0 0 10 0,3 0 2 0,0 0 1 0,0 0 0 15,0 0 18-15,-3 0 3 0,3 0 1 0,0 0 0 16,0 0-2-16,0 0 0 0,0 0 0 0,0 0 0 15,0 0-1-15,0 0 0 0,0 0 0 0,0 0 0 16,6-6-7-16,4 1-1 0,9 0-1 0,3 0 0 16,-3-3-37-16,0 2-7 0,0-2-2 0,0 3 0 15,3 0-9-15,-3-1 0 0,1 6 0 0,-1-2 0 16,-7-1 0-16,4 3 0 0,-6 3 0 16,-1-3 0-1,-9 0-108-15,0 0-24 0,10 8-5 0,-4 2-1 0,-6-10-45 0,10 8-9 16,-10-8-1-16</inkml:trace>
  <inkml:trace contextRef="#ctx0" brushRef="#br0" timeOffset="145414.75">15913 11372 345 0,'0'0'31'0,"0"-6"-31"0,0 1 0 0,0 0 0 16,0-3 232-16,0 0 41 0,0 3 8 0,0-3 2 15,-3 3-146-15,3-1-29 0,0 6-5 0,0 0-2 16,0 0-5-16,-3 8-2 0,3 5 0 0,-3-2 0 16,3 5-56-16,-3 5-11 0,3 0-3 0,0 8 0 15,0 3-11-15,0-3-2 0,3 3-1 0,-3-6 0 16,3-4-10-16,-3 7 0 0,0-3 0 0,3 1 0 16,-3 4 34-16,0-10 5 0,0 6 1 0,0 2 0 15,0-5-24-15,0 0-4 0,0-3 0 0,0 0-1 16,-3-10 1-16,3 2 1 0,0 0 0 0,0-5 0 15,0 3-129-15,0-4-25 0,3 4-6 16,-3-11-780-16</inkml:trace>
  <inkml:trace contextRef="#ctx0" brushRef="#br0" timeOffset="145731.04">16234 11732 1983 0,'3'-11'88'0,"-3"11"18"0,0 0-85 0,0 0-21 0,0 0 0 15,0 0 0-15,0 0 152 0,0 0 27 0,6-5 5 0,1 5 0 16,-7 0-96-16,6 0-19 0,1 0-4 0,2-6-1 16,-3 6-51-16,1 0-13 0,2-5 0 0,-6 0 0 15,-3 5 0-15,10 0 0 0,-10 0 0 0,0 0 0 16,0 0-132 0,0 0-30-16,0 0-6 0,0 3-943 0</inkml:trace>
  <inkml:trace contextRef="#ctx0" brushRef="#br0" timeOffset="146388.79">16812 11366 1036 0,'0'0'46'0,"0"0"10"0,0 0-45 0,0 0-11 16,0 0 0-16,0 0 0 0,0 0 104 0,0 0 20 15,0 0 3-15,-3 11 1 0,-1 0 0 0,1 5 0 16,3 2 0-16,0 1 0 0,3 7-52 0,-3-5-9 16,0 6-3-16,0 7 0 0,7-5 38 0,-7 3 7 15,3-6 2-15,-3 1 0 0,3-1-64 0,-3-5-13 16,0 3-2-16,0-5-1 0,3 2-17 0,1-8-3 16,-4 3-1-16,3-5 0 0,-3-1-10 0,3-4-14 15,-3-1 3-15,3 5 1 16,0 1-155-16,-3-8-31 0,0 5-7 0,3-6-793 0</inkml:trace>
  <inkml:trace contextRef="#ctx0" brushRef="#br0" timeOffset="147444.99">17393 11546 345 0,'-16'-2'31'0,"16"2"-31"0,6-6 0 16,-6 6 0-16,0 0 155 0,0 0 25 0,0 0 4 0,0 0 2 16,0 0-93-16,-3 0-18 0,0 0-4 0,3 0-1 15,0 0-5-15,0 0-1 0,-3 6 0 0,0-1 0 16,-1 0-4-16,-2 6 0 0,-7-8-1 0,4 5 0 16,-1-6 8-16,1 9 1 0,-4-9 1 0,-3 1 0 15,4 2-4-15,-1-2-1 0,0 0 0 0,0-3 0 16,-2 0-7-16,-4 0-1 0,9-3-1 0,-6 3 0 15,-6-8-37-15,12 3-7 0,7-3-2 0,6 3 0 16,-3-11 31-16,0 5 7 0,0-5 1 0,10 0 0 16,-1-5-31-16,4 0-5 0,-3-3-2 0,2 3 0 15,4-3-10-15,0 6 12 0,-6-1-12 0,2 9 12 16,1 2-12-16,-3 5 0 0,-1 6 0 0,-3-1 0 0,1 6 0 16,-4 8 0-16,-3 3 0 0,3 7 0 15,0 1 0-15,-9-1-16 0,0 6 4 0,-1-6 1 0,1 6 11 16,0-3 16-16,-4-5-4 0,4 5-1 0,-7-8-11 0,7 3 0 15,-4-6 0-15,4 4 0 0,3-6-14 0,-7-1-5 16,1-4-1-16,5 2 0 16,8 3-125-16,-14-11-26 0,-12 1-5 0</inkml:trace>
  <inkml:trace contextRef="#ctx0" brushRef="#br0" timeOffset="148109.9">17679 11644 1144 0,'12'0'102'0,"-12"0"-82"15,0-5-20-15,3 0 0 0,4-3 83 0,-1 2 12 16,1-1 2-16,-1-1 1 0,-6-3-27 0,6 3-6 15,1-2-1-15,-4-1 0 0,3 0 0 0,-3 1 0 16,4-3 0-16,-1 7 0 16,0-2-15-16,-3 0-3 0,4 3-1 0,-1-5 0 0,-3 2-21 0,-3 0-4 15,0 0 0-15,0-6-1 0,7 4 23 0,-7-1 5 16,0 6 1-16,-3-11 0 0,6 8-15 0,-6 0-2 16,-4 0-1-16,4 0 0 0,0-2-9 0,-4 4-1 15,-2-1-1-15,3 1 0 0,-10-2-11 0,6 6-8 0,4-4 12 16,-4 6-12-16,1-2 0 0,-4 4 0 15,0 1 0-15,4 2 0 0,-7-2 0 0,3 2 0 16,7 1 0-16,0 1 0 0,-1 7 0 0,4-6 0 16,3 5 0-16,6 8-9 0,7-2 9 0,0 7-10 0,0-5 10 15,2 6-10 1,1 2-15-16,0-5-3 0,0 2-1 0,0 0 0 0,6 4 9 0,-3-7 3 16,0 4 0-16,-9-3 0 0,-7-3 8 0,3 0 9 15,-6-5-13-15,-3-3 5 0,-3 6 25 0,-4-9 6 0,4-4 1 0,-4 1 0 16,-2 1 32-16,-4-2 6 0,3-6 2 0,-6 0 0 15,-3 0-54-15,0-6-10 0,-1-2 0 0,4-2 0 16,7-1 0-16,-1 1 12 0,0-9 0 0,10 3-1 16,9-2-2-16,-6 7 0 0,-12-10 0 15,5 3 0-15,7 4-9 0,0 4 0 0,4-1 0 16,-4 3-11-16,0 8-89 16,0 0-19-16,12 0-3 0,1-2-1 0,-7 4-18 0,7-2-4 15,6 3-1-15</inkml:trace>
  <inkml:trace contextRef="#ctx0" brushRef="#br0" timeOffset="149166.04">18577 11710 1062 0,'0'0'47'0,"0"0"9"16,0 0-44-16,0 0-12 0,0 0 0 0,0 0 0 0,-6 0 99 0,6 0 17 15,3-7 4-15,3 4 1 0,-6 3 6 0,7 0 1 16,2-5 0-16,4 2 0 0,-4 0-52 0,4-2-9 16,0 2-3-16,-1 1 0 0,4-4 0 0,3 1 0 0,4 0 0 0,-1 0 0 15,0-1-9-15,0 4-3 16,10-4 0-16,0 1 0 0,0 2-36 0,6-2-8 0,0 0-8 16,0-1 11-16,0 6-11 0,-6-2 0 15,-4-1 0-15,-9 1 8 0,0-1-8 0,0 3-11 0,-6-3 3 0,3 3 0 31,-6 0-40-31,2 3-7 0,-5 0-1 0,-7-3-1 16,0 0-111-16,0 0-21 0,0 0-5 0,0 0-678 0</inkml:trace>
  <inkml:trace contextRef="#ctx0" brushRef="#br0" timeOffset="149453.16">18926 11499 979 0,'0'0'43'0,"0"0"9"0,0 0-41 0,0 0-11 16,0 0 0-16,0 0 0 0,0 0 208 0,-3 13 39 16,3-2 8-16,0 2 1 0,-3 5-130 0,0-2-26 15,3 5-6-15,0-2-1 0,0 2-34 0,0 3-7 16,3 2-2-16,0-4 0 0,0 1-2 0,-3-1-1 15,4-1 0-15,-1-8 0 0,0 8-31 0,0-10-7 16,-3-1-1-16,3-4 0 0,-3-6-26 0,0 7-6 16,0 4 0-16,3-3-1 15,-3-8-162-15,0 0-32 0,0 0-6 0</inkml:trace>
  <inkml:trace contextRef="#ctx0" brushRef="#br0" timeOffset="160601.26">19809 11359 1036 0,'3'-6'92'0,"4"1"-73"0,-4 0-19 0,3-3 0 0,-3 0 138 0,4 0 24 16,-4-3 5-16,0 3 1 0,3 0-59 0,1 0-11 15,-4 3-2-15,0 0-1 16,-3 5-20-16,0 0-4 0,0 0-1 0,0 0 0 0,0 0-23 0,0 0-5 15,0 0-1-15,0 0 0 0,0 0-12 0,-3 10-2 16,-4 4-1-16,-2-1 0 0,-1 3 4 0,-2 5 1 16,-1-3 0-16,0 6 0 0,-6 5-11 0,3-5-3 15,1 3 0-15,-5-3 0 0,5-1-17 16,-1-4 0-16,0-1 0 0,3-2 0 0,4 0 53 16,2-5 7-16,1-3 2 0,3 0 0 0,0-1-33 0,3-1-6 15,0 2-2-15,3-6 0 0,0 1 5 0,6 0 1 16,4-1 0-16,0 1 0 0,3-3-11 0,0 0-1 15,3 0-1-15,3-3 0 0,0 3-14 0,-6 0 8 16,3-2-8-16,0-1 0 0,-3 0 0 16,3 3 0-16,-3-2 0 0,0-1 0 0,0-2 0 0,-1 5-15 15,-2 0 2-15,0 0 0 16,-7 0-81-16,1 5-16 0,-1-2-3 16,-3 2-1-16,-3-5-99 0,0 5-20 0,-3 1-4 0</inkml:trace>
  <inkml:trace contextRef="#ctx0" brushRef="#br0" timeOffset="160811.21">20000 11554 460 0,'0'0'41'0,"0"0"-33"0,0 0-8 0,-7 0 0 16,4 6 284-16,-3-1 54 0,2 6 11 0,-2-1 3 16,0 1-128-16,-1 2-26 0,4 0-5 15,-6 11-1-15,2-3-100 0,1 0-20 0,0 0-4 0,2 3 0 0,1 0-36 0,0-5-8 16,3-1 0-16,0 1-1 0,0-3-11 15,0-1-1-15,3-1-1 0,0-4 0 16,1-2-88-16,-1 3-18 0,0 2-3 0,3-2-664 16,-2-6-133-16</inkml:trace>
  <inkml:trace contextRef="#ctx0" brushRef="#br0" timeOffset="161103.22">20282 11710 2775 0,'0'0'61'0,"0"0"13"0,0 0 2 0,0 0 2 0,0 0-62 0,0 0-16 0,0 0 0 0,3 0 0 16,4-5 78-16,-1 3 13 0,0-1 2 0,-3 3 1 16,4 0-66-16,-7 0-14 0,0 0-2 0,0 0-1 15,9-5-11-15,-2 2 0 0,-7 3 0 0,6 0 8 16,-6 0-116-16,0 0-24 0,0 0-5 16,0 0-1130-16</inkml:trace>
  <inkml:trace contextRef="#ctx0" brushRef="#br0" timeOffset="163401.1">21133 11316 230 0,'0'0'20'0,"0"0"-20"0,6 0 0 0,1-5 0 16,-4 2 235-16,3-2 42 0,-3 2 9 0,4 1 2 15,-1-1-180-15,-3 0-35 0,4-2-7 0,-4 0-2 16,0 2 0-16,0 1 0 0,0-1 0 0,-3 3 0 16,0 0 0-16,0 0 0 0,0 0 0 0,0 0 0 15,0 0-12-15,0 0-4 0,-9 0 0 0,2 5 0 16,-2-2-27-16,-4 2-5 0,1 0-2 0,-1-2 0 15,0 2-14-15,0-2 0 0,-2 0 8 0,-1 2-8 16,-3 0 52-16,3 1 7 0,-3-6 1 16,3 5 1-16,0-3-46 0,0 6-15 0,0-5 8 0,3 0-8 15,1-1 36-15,-1 1 4 0,0 0 1 0,7-3 0 0,-3 2-17 16,2 1-4-16,7-3-1 0,0 0 0 0,0 0-3 0,0 0 0 16,0 0 0-16,0 0 0 0,0 0-16 0,0 0-16 15,0 0 4-15,0 0 0 0,7 3 12 0,-4-1 0 16,-3-2 0-16,0 0 0 15,0 0 16-15,0 0 7 0,0 0 1 0,0 0 0 0,0 8-24 0,-3 3 0 16,-1-6 0-16,-2 3 0 0,-4-3 0 16,1 3 0-16,-1-3 0 0,4 6 0 0,0-3 0 0,-4 5 0 15,4 0 0-15,-1 3 0 0,-2-2 0 0,6-1 0 16,-4 0 0-16,1-2 0 0,3-1 0 0,0 3 0 16,0-5 8-16,-1 3-8 0,4-11 15 0,0 0-2 15,0 0 0-15,0 0 0 0,7 5 10 0,2 1 1 0,4-4 1 16,3-2 0-16,3-2-13 0,3 2-4 0,7-6 0 15,-1 1 0-15,7 5 0 0,-6 0-8 0,-1 0 12 16,1 0-4-16,-7 0-8 0,0 5 0 0,-3 1 0 0,-6 4-11 16,-3-2 11-16,-10 3 0 0,0-1-9 0,-4 1 9 15,-2 5 0-15,-3-6 0 0,-7 3 0 0,0 3 0 16,-6-2 0-16,-1-4 0 0,-5 6 10 0,-4 0-10 16,-3-3 8-16,3 3-8 0,-3-3 0 0,4-2 0 15,2 2-12-15,1-2-8 0,-7-9-3 0,3 6 0 16,0-2-116-16,-3 9-23 15,0-9-5-15,4 2-577 0,-1 0-116 0</inkml:trace>
  <inkml:trace contextRef="#ctx0" brushRef="#br0" timeOffset="166083.04">21584 11300 1036 0,'19'-8'23'0,"-13"3"5"0,1 2 0 0,-1 1 1 0,-6 2-29 16,3-5 0-16,3 2 0 0,1-2 0 15,-7 5 108-15,3-3 16 0,-3 3 4 0,3-5 0 0,0 2-12 0,-3 3-3 16,0 0 0-16,0 0 0 0,0 0-27 0,0 0-6 16,-3 8 0-16,-3 3-1 0,-1 10-12 0,1-3-3 15,-3 3 0-15,-1 3 0 0,4 3-35 0,-4-4-7 16,-6 7-2-16,4-1 0 0,-1-5 32 0,0-1 7 15,4-4 1-15,-1 2 0 0,1-2-20 16,-1-1-3-16,4-5-1 0,-1 0 0 0,4 1-10 0,0-6-2 16,0 0-1-16,3-3 0 0,0 0 3 0,-3-2 1 15,3-1 0-15,0 1 0 0,-3-3-9 0,3 5-2 16,-4 1 0-16,4-6 0 0,0 0-16 16,0 0 10-16,0 0-10 0,4 0 8 0,-4 0-8 0,0 0 0 15,0 0 0-15,0 0 0 0,12 5 0 0,1-5 0 0,0 0 8 16,3 0-8-16,-1-3 0 0,1 1 0 15,0 2 0-15,6-6 0 0,1 1 0 0,-4 0 0 16,3 0 0-16,-3-3 0 0,3 2-24 0,4-2 0 0,-1-2 0 16,0 4 0-1,-2 1-91-15,-1 5-18 0,-3-2-4 0,-3 2-1 0,-4 0-62 16,1 0-13-16,0 0-3 0</inkml:trace>
  <inkml:trace contextRef="#ctx0" brushRef="#br0" timeOffset="166327.26">21866 11491 1036 0,'0'0'46'0,"7"0"10"0,-7 0-45 0,0 0-11 16,0 0 0-16,0 13 0 0,0 0 334 15,0-2 65-15,-3-1 13 0,-4 9 2 0,1-6-263 0,3 6-53 16,0-1-10-16,3 1-3 0,0-1-49 0,-4 3-11 15,1 3-1-15,3-8-1 0,0 5-12 0,0-5-3 16,3 3 0-16,1-3 0 16,-4 2-40-16,0 1-8 0,0-6-1 0,0 5-1 15,-4 4-183-15,1-9-37 0</inkml:trace>
  <inkml:trace contextRef="#ctx0" brushRef="#br0" timeOffset="168924.07">14072 13197 864 0,'0'0'38'0,"0"0"8"0,0 0-37 0,0 0-9 0,0-8 0 16,6 6 0-16,4-1 247 0,-4-2 47 0,-6 5 10 15,0 0 1-15,0 0-188 16,0 0-37-16,6-3-8 0,-2 3-2 0,2 0-62 0,0-2-8 0,7 2-12 15,0-6 4-15,-4 6 32 0,4 0 8 0,0-2 0 0,2-1 1 16,1-2-53-16,-3 5-10 16,0-3-2-16,-1 3-1 0,1-3 33 0,0 3 0 0,0 0 0 0,-1 0 0 0,1 0 20 0,6-5 12 15,-6 5 1-15,-1 0 1 16,4-3-26-16,-3 3-8 0,-4-2 0 0,4 2 0 0,0-5 27 0,-4 5 1 16,-2 0 1-16,2 0 0 15,-2 0-74-15,-7 0-15 0,0 0-4 16,9 0 0-16,-9 0 52 0,0 0 12 0,0 0 0 0,3 7 0 0,4-4 0 0,-7-3 0 15,0 0 0-15,0 0 0 16,-4 8-89-16,1 3-15 16,0-3-4-16,0-3-476 0,3-5-95 0</inkml:trace>
  <inkml:trace contextRef="#ctx0" brushRef="#br0" timeOffset="169435.09">14046 13438 1245 0,'16'0'55'0,"-16"0"12"0,0 0-54 0,0 0-13 15,7-2 0-15,-1-1 0 16,0-2 138-16,4 5 25 0,-1-3 5 0,1 0 0 0,3-2-27 16,2 2-5-16,1-5-2 0,7 6 0 0,-4-6-52 0,3 8-10 0,-3-5-3 0,-3-1 0 15,0 6-41-15,0-2-8 16,-4-1-1-16,-2 3-1 0,2-5-4 0,-2 5-1 0,-4 0 0 0,4 0 0 31,-4 5-80-31,4-2-16 0,-7-1-3 0,3 9-1 16,1-6-93-16,-1 0-20 0,0 3-3 0,1-5-1 0</inkml:trace>
  <inkml:trace contextRef="#ctx0" brushRef="#br0" timeOffset="170337.74">14872 13248 518 0,'-3'2'46'0,"3"-2"-37"0,0 0-9 0,0 0 0 0,-3-2 168 0,3 2 32 0,0 0 7 15,0 0 1-15,0-8-64 0,0 5-13 0,3-5-3 0,-3 8 0 16,3 0-51-16,-3 0-10 16,6 0-3-16,-3-2 0 0,7 2 0 0,-4 0 0 0,4-6 0 15,-1 6 0-15,1 0 0 0,6 6 0 16,0-4 0-16,3-2 0 0,3 0-51 15,0 0-13-15,0 0 0 0,1 0 0 0,-4 0 0 0,0 0 0 16,-3 0 0-16,3 0 0 0,-4-2 0 0,1 2 0 16,-6-6 0-16,3 6 0 0,-7 0-48 15,3 0-13-15,4-2-67 0,-13 2 13 16,0 0-10-16,0 0-3 0,0 0 0 0</inkml:trace>
  <inkml:trace contextRef="#ctx0" brushRef="#br0" timeOffset="170631.47">15437 12917 1728 0,'0'0'38'0,"0"0"8"0,0 0 2 0,-3-8 0 0,3 5-39 0,0 3-9 16,0 0 0-16,-3 3 0 0,-4 5 104 15,4 3 20-15,-3-1 3 0,3 11 1 0,-1 0-52 0,1 1-9 16,0-4-3-16,0 3 0 0,3 0 0 0,-3 1 0 16,3-1 0-16,0 5 0 0,0-2-64 0,0 5 0 0,3-5-8 0,-3-3-1 15,0 0 9-15,3 1 12 0,-3-1-2 16,0-5-1-16,3-1-9 0,-3 1 0 0,3-2 0 31,-3-4 0-31,0 11-108 0,0-10-21 0,0-1-4 0,0 6-571 0,0-5-113 0</inkml:trace>
  <inkml:trace contextRef="#ctx0" brushRef="#br0" timeOffset="170885.69">15710 13227 2944 0,'0'0'0'0,"0"0"0"0,0 0 67 0,3 2 13 15,-3-2 4-15,0 11 0 0,3-3-54 0,-3-8-10 16,4 2-3-16,-4-2 0 0,0 0-9 0,0 0-8 16,0 0 9-16,3 8-9 15,-3-8-79-15,6 3-21 0,0 5-5 16,4-5-730-16,-10-3-145 0</inkml:trace>
  <inkml:trace contextRef="#ctx0" brushRef="#br0" timeOffset="174154.31">16278 12970 1782 0,'0'-3'158'0,"0"3"-126"0,0 0-32 0,0 0 0 16,0 11 96-16,0 2 14 0,0-2 2 0,0-1 1 16,-3 9-11-16,3-1-2 0,-3-2-1 15,3 3 0-15,3 2-56 0,-3 0-11 0,-3 0-3 0,3 6 0 16,0-6-8-16,0-5-1 0,0 2-1 0,0 1 0 16,0-6-8-16,0 3-2 0,0 0 0 0,0-6 0 15,0 6-27-15,3 0-6 0,-3-5 0 16,3 4-1-16,-3-1-150 0,4-4-29 0,-8 1-7 0,4-1-759 15</inkml:trace>
  <inkml:trace contextRef="#ctx0" brushRef="#br0" timeOffset="174983.24">16758 13070 1126 0,'0'0'24'0,"3"3"6"0,3 5 1 0,-2-5 1 0,-8 5-32 0,1 0 0 16,0-3 0-16,0 5 0 0,0 1 74 0,-4-6 8 15,-2 1 2-15,-4-1 0 0,4 0-1 0,-4 0 0 0,0 1 0 16,7-1 0-16,-1-5 32 16,4 0 6-16,-3 0 2 0,0 0 0 0,-7 0-43 0,3-5-9 0,1 2-2 0,2-5 0 15,4 3-57-15,0-3-12 0,3-3 0 16,3-2 0-16,4 3 0 0,-1-6 11 0,4 2-1 0,-1-4 0 16,1-1-10-16,2 4 0 0,7-1 0 0,0 0-11 15,0 8 11-15,-3 0-10 0,-6 0 10 0,-1 8-10 16,4 5 10-16,-7-2-8 0,1 7 8 0,-7 9-8 15,0-6 8-15,-7 14 8 0,1-6-8 0,-3 3 11 16,-1 5-3-16,-3 0-8 0,-3-3 12 16,1 3-4-16,-4 3 16 15,3-3 2-15,-3-5 1 0,-4 8 0 0,4-3-12 0,7-11-3 0,-1 1 0 16,0-6 0-16,4-2-23 0,2-1-5 0,1-2 0 0,3-2-1 16,3-6-175-16,0 0-36 0</inkml:trace>
  <inkml:trace contextRef="#ctx0" brushRef="#br0" timeOffset="175602.02">17098 13277 1267 0,'15'-5'28'0,"-2"2"5"0,-10 0 2 0,7-2 1 0,-4-6-36 0,4 1 0 0,-1-1 0 0,1 3 0 16,-4-2 109-16,4-1 15 0,-1-2 4 0,1 2 0 15,-1-2-21-15,1-3-4 0,-1 3-1 0,4 2 0 16,0-7-39-16,-4 7-8 0,4 1-2 0,-7 2 0 16,1-3-22-16,-4 6-5 0,3-3-1 0,-3-3 0 15,4 1-10-15,-4-1-3 0,-3 3 0 0,3 3 0 16,3-3-12-16,1 0 0 0,-4-3 0 0,0 6 0 0,-6 0 0 0,0-3 0 16,3 5 0-16,-7-5 0 0,1 6 13 0,0-6 0 15,-1 5 0-15,-2 3 0 0,-1 0-13 0,1 0 0 16,-1 0 0-16,4 0 0 0,-7 0 0 0,4 3 0 15,2 5 0-15,4 0 0 0,0-3 0 0,6 11 0 16,-3 2 0-16,10-2-10 0,-4 3 10 0,0 2 0 16,1 0-9-16,5 0 9 0,7 8-9 0,0-5 9 15,-3 5-12-15,0-5 12 0,-3-3 0 0,-4 8 0 16,-2-7 0-16,-4 7 9 0,-3-8-9 0,0 0 0 16,-6 0 0-16,-1-2 8 0,-2-6 22 0,-1-3 4 15,7 6 1-15,-3-5 0 0,-10-6 41 0,0 0 8 16,-3-2 1-16,0-3 1 0,6-3-69 0,-3-2-17 15,-3 3 0-15,3-6 0 0,0-3 13 0,1 0-1 0,2 1 0 16,-3-3 0-16,6-6-12 16,4 1-16-16,6 4 3 0,0-4 1 0,0 5-6 0,0 2-1 15,3-2 0-15,0 2 0 16,1 6-117-16,2-6-24 0,7 1-5 0,-4 7-1 16,-2-5-27-16,2 8-6 0</inkml:trace>
  <inkml:trace contextRef="#ctx0" brushRef="#br0" timeOffset="176250.74">18234 13105 1497 0,'19'-3'133'0,"0"1"-106"0,-6-4-27 0,0-2 0 0,-7 6 167 0,4-1 28 15,-1-8 5-15,7 3 2 0,6 1-70 0,7 4-13 16,-1-8-3-16,10 3-1 0,-3 3-65 0,3-3-13 16,1 0-2-16,-8 6-1 0,1-6-21 0,-3 2-4 15,-4 1-1-15,-3 5 0 0,-3-11-24 0,4 11-6 16,-8 0-1-16,1 0 0 16,-3 0-147-16,-3 6-30 0,-7-1-5 0,3 0-473 15,-6-5-94-15</inkml:trace>
  <inkml:trace contextRef="#ctx0" brushRef="#br0" timeOffset="176502.08">18615 12909 1684 0,'0'0'75'0,"0"0"15"0,-3-3-72 0,3 3-18 0,-3 0 0 0,-3 3 0 15,-1 5 167-15,-2 3 29 0,2 2 7 0,1 5 1 16,-4 3-112-16,1 1-23 0,3-4-4 16,-1 6-1-16,-2-6-51 0,2 4-13 0,4-4 0 0,3 1 0 15,-3-6 0-15,6 0 0 0,0 6 0 16,0-9 0-16,4-2 26 0,-10-3 2 0,-4 11 1 16,7-16 0-16,13 3-98 0,-3 5-20 0,-10-3-4 15,6 3-667-15,3-3-132 0</inkml:trace>
  <inkml:trace contextRef="#ctx0" brushRef="#br0" timeOffset="177213.03">19266 12750 403 0,'0'0'17'0,"0"0"5"0,0 0-22 0,0 11 0 0,0-1 0 16,-3 1 0-16,-3 2 248 0,-4 6 46 15,1 2 9-15,-1 0 1 0,0 0-132 0,1 8-28 16,-4-7-4-16,4 1-2 0,2 1-33 0,4 0-6 0,-3-5-2 0,3-4 0 16,3 4-12-16,0-9-2 0,0 1-1 0,3 0 0 15,3-1-13-15,-3-2-2 0,-3-8-1 0,4 8 0 16,2-3-53-16,7 1-13 0,2-4 0 0,1-2 0 15,0-2 0-15,0 2 0 0,3-6 0 0,3 4 0 16,-3-1 0-16,0-2 0 0,1 5 0 0,-1-3 0 16,-4 1-48-1,1 2-13-15,-3 0-3 0,0 2 0 0,-4 1-153 16,-2-3-31-16,-1 0-7 0,-6 0-666 0</inkml:trace>
  <inkml:trace contextRef="#ctx0" brushRef="#br0" timeOffset="177413.29">19472 12970 1958 0,'0'0'43'0,"0"0"9"0,0 8 1 0,0 5 3 0,0-2-45 16,-3-1-11-16,0 9 0 0,3 2 0 0,0-3 91 0,0-2 16 16,0 3 3-16,0 2 1 0,3-3-24 0,0 4-5 15,1-9-1-15,-1 5 0 0,3 4-65 0,-3-12-16 16,4 6 0-16,-1-5 0 0,0-1 0 0,1-4 0 15,-1 12 0-15,4-7 0 16,-4 2-252-16,-3 3-55 0</inkml:trace>
  <inkml:trace contextRef="#ctx0" brushRef="#br0" timeOffset="178204.1">20292 12584 1789 0,'15'-11'79'0,"-15"11"17"0,0 0-77 0,-15 13-19 16,-11 8 0-16,-2 8 0 0,-1 11 92 0,-3 0 16 15,1 8 2-15,-1 10 1 0,3-5 13 0,4 0 4 16,3 5 0-16,9 0 0 0,3 3-52 15,17-3-9-15,5-5-3 0,11 3 0 0,8 2-51 0,8-8-13 16,5-2 0-16,10-1 0 0,3-2 0 16,3-5 0-16,13-6 0 0,0 6 0 15,-6-14-151-15,-3 1-33 0,-4-9-6 0,-22-4-2 0</inkml:trace>
  <inkml:trace contextRef="#ctx0" brushRef="#br0" timeOffset="179270.4">24629 12491 1036 0,'19'-8'46'0,"-19"8"10"0,-3-3-45 0,3 3-11 0,0 0 0 0,3 0 0 16,-3 0 116-16,6-10 22 0,0 7 4 0,1-2 1 0,2 2-32 0,4 6-7 15,0 5 0-15,3 5-1 0,-1 6-12 16,1 10-3-16,3 2 0 0,-3 9 0 0,0 13-35 0,-6-8-7 16,2 13-2-16,-5-2 0 0,-4-3 21 0,-3-3 4 15,-3 0 1-15,0-5 0 0,-7 3-56 16,0-8-14-16,1-6 0 0,-1 0 0 16,1-7 26-16,-1-3 2 0,4-3 1 0,0 0 0 0,-4-10-29 0,4 7 0 15,-1-7-11-15,4-3 11 16,3 2-184-16,-3 1-30 15,0-9-6-15</inkml:trace>
  <inkml:trace contextRef="#ctx0" brushRef="#br0" timeOffset="181281.59">20485 13012 288 0,'0'0'25'0,"0"0"-25"0,0 0 0 0,0 0 0 16,0 0 172-16,0 0 28 0,0 0 7 16,0 0 1-16,7-2-42 0,-7 2-8 0,0-8-2 0,0 5 0 15,0-5-16-15,0 3-4 0,0-1-1 0,0 6 0 16,0 0-18-16,0-5-3 0,0 0-1 15,3-3 0-15,-3 8-55 0,3-3-11 0,3-5-3 16,1-2 0-16,-4 7 16 0,3-5 4 0,4 3 0 0,-4-3 0 16,4 0-64-16,-1 5-16 0,1-5-2 0,2 6 0 15,1-6 29-15,0 8 5 0,-4-3 2 0,1 3 0 16,-1 3-32-16,-9-3-6 0,0 0-2 0,10 8 0 16,-4 2-16-16,-3 1-3 0,-3 0-1 0,-6 2 0 15,3 5 42-15,-10-2 9 0,-3 0 2 0,0 5 0 16,-3-2-11-16,-3 2-17 0,-3-8 4 15,-7 8 1-15,-9-2 12 0,12-3 0 16,4-6 0-16,9 3 0 0,6-2 20 0,4 2 3 0,0-5 1 0,2 0 0 0,1-5 7 0,0 7 1 16,6-2 1-16,0-5 0 0,7-3 1 0,0 3 0 15,5-3 0-15,8 0 0 0,2-3-13 16,0 3-2-16,7-3-1 0,-3-2 0 0,-1 0-18 0,-2-3 10 16,-1 8-10-16,-3-3 8 0,-3-5-8 0,-6 8-11 15,3 0 3-15,-3 0 0 16,-1 0-112-1,1 0-23-15,-7 8-4 0,4-5-1 0,-7-1-103 16</inkml:trace>
  <inkml:trace contextRef="#ctx0" brushRef="#br0" timeOffset="182360.84">21181 12906 1058 0,'12'0'47'0,"-5"0"9"0,-7 0-44 0,0 0-12 0,3-10 0 0,0 10 0 16,3-8 100-16,-2 5 17 0,2-5 4 0,-3 6 1 15,-3-6 17-15,0 5 3 0,-3-5 1 0,3 8 0 16,0-3-75-16,0 3-16 0,-6-2-2 0,-1-3-1 0,7 5 12 0,-3 0 3 16,-3 0 0-16,6 0 0 0,0 0-52 0,0 0-12 15,-7 5 0-15,1-3 0 0,-4 1 54 16,1-3 8-16,3 8 2 0,-4-5 0 0,1 2-52 15,2-2-12-15,-6-3 0 0,4 0 0 0,3 2 0 0,-4-2 0 16,4 0 0-16,3 6 0 0,3-6 0 0,-7 0 0 16,1 0 0-16,6 0 0 0,0 0 54 0,0 0 8 15,-3 0 2-15,3 0 0 0,-7-6-52 0,1 6-12 16,0 6 0-16,-1-6 0 0,1 0 0 0,0 0 0 16,-1 2 0-16,4-2 0 0,3 0 0 15,0 0 0-15,0 0 0 0,0 0 0 0,-6 3 0 0,6-3 0 16,0 0 0-16,0 0 0 0,0 0 0 0,-3 8 0 15,3-8 0-15,-4 2 0 0,4-2 0 0,0 0 0 16,0 0 0-16,-3 8 0 0,3-8 0 0,0 0 0 16,0 0 0-16,-3 3 0 0,3-3 0 0,0 0 0 15,0 0 0-15,0 0 0 0,0 0 0 0,0 0 0 16,0 0 0-16,-3 8 0 0,0-5 0 0,3-3 0 0,0 0 0 16,0 0 0-16,0 0 0 0,0 0 0 0,0 0 0 0,0 0 0 15,0 0 0-15,0 8 0 0,0-6 0 0,0-2 0 16,0 8 0-16,-4 3 0 0,4-9 0 15,0 6 0-15,-3 0 0 0,0 0 0 0,3-3 0 16,0 6 0-16,-3-3 0 0,3 0 0 0,0-3 0 16,0 3 0-16,3 3 27 0,-3-3 2 0,3-3 1 15,0 3 0-15,-3-8-30 0,4 8 0 0,-1-6 0 0,3 6 0 16,-3-2 0-16,4-1 8 0,-7-5-8 0,9 3 0 16,1-3 32-16,-1 2 0 0,-2 4 0 0,5-6 0 15,7 0-32-15,0 0-21 0,-3 0 3 0,0 2 1 16,-3-2 27-16,0 6 6 0,-1-1 0 0,1 0 1 0,-7 6-27 15,1-6-6-15,-4 6 0 0,-6-1-1 0,-4-2 27 16,-2 3 6-16,-1-1 0 0,1-2 1 0,-4 3-29 0,4-6-7 16,-4 3-1-16,0 0 0 0,0-5 10 0,1 5 2 15,-7-6 0 1,6 6 0-16,-3 0-69 0,-6-3-14 0,-4 1-2 16,4-1-1-16,-3-5-83 0,6 8-17 0,0-5-3 0,3 4-792 15</inkml:trace>
  <inkml:trace contextRef="#ctx0" brushRef="#br0" timeOffset="183343.04">21419 13028 1090 0,'0'0'24'0,"0"0"4"0,0 0 2 0,0 0 2 0,0 0-32 0,0 0 0 15,0 0 0-15,0 0 0 0,0 0 92 0,0 0 13 16,0-8 3-16,0 8 0 0,0 0-40 0,0 0-7 16,0 0-1-16,0 0-1 0,0 0-11 15,0 0-1-15,0-8-1 0,0 6 0 0,0 2-10 0,0 0-1 16,0-3-1-16,3-2 0 0,-3 5 19 0,3-6 4 16,3 1 1-16,-2 0 0 0,-1-1-20 0,0 4-4 0,3-1-1 0,-3-2 0 15,4 2 8-15,-4-2 2 0,0 2 0 0,4 1 0 16,-1-4-7-16,-3 4 0 0,3-9-1 0,1 11 0 15,-1-3-15-15,0-2-2 0,1 3-1 0,2 2 0 16,-2-3-6-16,2-2-2 0,-2 2 0 0,2 3 0 16,-3 0-9-16,1 0 0 0,-7 0 0 0,6 0 8 15,0 3-8-15,1 5-16 0,-7-8 4 0,6 2 1 16,1 6 11-16,-4 3 11 0,-6-1-3 0,-1 1 0 16,4-1-8-16,0 6-11 0,-6-2 3 0,3-4 0 15,-4 11 8-15,4-10 0 0,0-1 10 0,-3 9-10 16,3-6 0-16,-4 6 0 0,1-1 0 0,-4-2-10 0,-2 3 10 15,-1-1 0-15,7 3 0 0,-7-7 0 0,0-4 0 16,4 9 11-16,2-17-1 16,-9 6 0-16,-9-5 9 0,6 2 1 0,10 1 1 0,9-6 0 0,9 0-2 15,-3 7-1-15,-6-7 0 0,0 0 0 0,7 3-6 0,-7-3 0 16,0 0-1-16,0 0 0 0,0 0-3 0,6 5 0 16,-6-5 0-16,0 0 0 0,0 0 3 15,0 0 0-15,0 0 0 0,0 0 0 0,0 0-20 0,6 3-4 16,4-3-1-16,-4 0 0 0,4 0 14 0,-1 0 0 15,4 0 0-15,0 0 0 0,-7-3 24 0,7-2 8 16,0 2 2-16,-1 3 0 0,-2-2-3 0,2-3-1 16,-2 5 0-16,-1 0 0 15,1 0-46-15,-4 0-10 0,-6 0-2 0,0 0 0 16,0 0-6-16,0 0-2 0,0 0 0 0,0 0 0 0,0 0 54 0,0 0 10 0,0 0 3 0,10 0 0 16,-4 0-31-16,-6 0-13 0,7 0 1 15,-7 0 0-15,0 0-9 0,0 0-2 0,6 0 0 16,-6 0 0-16,0 0 8 0,0 0 2 0,0 0 0 0,0 0 0 31,0 0-14-31,0 0-2 0,0 0-1 0,0 0 0 0,0 0 10 0,0 0 3 0,0 0 0 0,0 0 0 16,6 5-59-16,4 0-12 15,-10 3-3-15,3-5 0 0,-3-3 43 16,0 0 8-16,0 0 1 0,0 0-626 0,0 0-126 0</inkml:trace>
  <inkml:trace contextRef="#ctx0" brushRef="#br0" timeOffset="185180.68">21920 13163 961 0,'16'0'20'0,"-16"0"5"0,0 0 1 0,0 0 2 0,10 0-28 0,-10 0 0 0,0 0 0 16,0 0 0-16,0 0 80 0,0 0 9 0,0 0 3 0,0 0 0 16,0 0-23-16,0 0-4 0,-3-8-1 0,-1 5 0 15,-5-2-19-15,6 5-4 16,3 0-1-16,0 0 0 0,9 0-18 0,-6-3-4 0,4 3-1 0,-7 0 0 16,0 0-17-16,0 0-9 0,0 0 1 0,0 0 0 15,0 0 8-15,0 0 0 0,0 0 0 16,0 0 0-16,0 0 9 0,0 0-9 0,0 0 12 0,0 0-12 15,0 0 0-15,0 0 0 0,0 0 0 0,3-2 0 0,-3 2 52 16,6-5 4-16,1 2 1 0,-7 3 0 0,0 0-40 0,0 0-8 16,6-3-1-16,-6 3-8 0,0 0 58 15,0 0 5-15,3-5 1 0,-3 5 0 0,7 0-52 0,-1 0-12 16,3 0 0-16,1 0 0 0,-1 0 0 0,4-3 0 16,-3 3 0-16,6 0 0 0,-1-2 0 0,4 2 0 15,-3-8 0-15,3 8 0 0,4-3 31 0,-1-2 3 16,0 5 1-16,-3-3 0 0,-3 1-35 0,0-4 0 15,0 6 0-15,0 0 0 16,-10 0-21-16,4-2-11 0,5 2-3 0,-2 0 0 16,-13 0 79-16,0 0 16 0,0 0 4 0,0 0 0 0,0 0-52 0,0 0-12 15,0 0 0-15,0 0 0 0,0 0 0 0,0 0-10 16,0 0 2-16,0 0 0 0,0 0 8 0,0 0 11 0,0 0-3 16,0 0 0-16,-6 2-8 0,6-2 0 0,0 0 0 0,0 0 0 15,0 0 0-15,0 0 0 0,0 0 0 16,0 0 0-16,0 0 0 0,0 0 0 0,0 0 0 15,0 0 0-15,0 0-20 0,0 0 1 0,-3 8 0 0,3-8 0 32,0 0-19-32,3 3-4 0,-3-3-1 0,0 0-625 0,0 0-126 0</inkml:trace>
  <inkml:trace contextRef="#ctx0" brushRef="#br0" timeOffset="186200.12">22641 12906 1245 0,'0'0'55'0,"0"0"12"0,0 0-54 0,0 0-13 0,0 0 0 0,0 0 0 16,0 0 104-16,0 0 17 0,-3 3 4 0,3 8 1 0,3-1-55 0,-6 9-11 15,0-1-3-15,-4-5 0 0,7 9-13 0,0-1-2 16,0 8-1-16,4-8 0 0,-1 0-2 0,-3 6-1 16,-3-14 0-16,-4 5 0 0,4-2-1 0,3 3 0 15,0-1 0-15,0-4 0 0,0-4-8 0,0 1-1 16,3-1-1-16,-3-10 0 0,0 0-9 0,0 0-2 15,0 0 0-15,0 0 0 0,0 0-16 0,0 0 0 16,3 8 0-16,1 0-9 16,-8-2-105-16,1 1-21 0,3-7-4 0,7 11-506 15,-1-8-102-15</inkml:trace>
  <inkml:trace contextRef="#ctx0" brushRef="#br0" timeOffset="186545.94">22908 13126 2185 0,'0'0'194'0,"-7"0"-155"0,1 5-31 0,-3-2-8 0,-4-3 104 0,13 0 20 16,16 3 4-16,-7-3 1 0,-9 0-52 0,0 0-10 16,0 0-3-16,3 5 0 0,4 0-51 0,-1-5-13 15,1 5 0-15,-7-5 0 0,0 0 0 0,6 3 0 16,3 5 0-16,-2-5 0 15,-7-3-100-15,0 0-22 0,0 0-5 0,0 0-649 16,3 2-131-16</inkml:trace>
  <inkml:trace contextRef="#ctx0" brushRef="#br0" timeOffset="187786.48">23130 12928 1393 0,'10'-8'61'0,"-10"8"14"0,6-3-60 0,-3 0-15 0,0-5 0 0,4-2 0 0,-4 2 128 0,3 3 24 15,-6 5 4-15,7-8 0 0,-1 8-73 0,-6 0-15 16,0 0-4-16,-3 2 0 0,6 9 0 0,-3-1 0 16,-3 9 0-16,3 2 0 0,-3 0-51 0,6 0-13 15,0 1 0-15,0-4 0 0,0 3 0 0,0 0 0 16,4 1 0-16,-1-4 0 0,-3 3 0 0,0-2 0 16,4-3 0-16,-1 2 0 0,-3 1 33 0,4-6 4 15,-4 0 1-15,3 3 0 0,-3-3-10 0,-3-5-1 16,0-5-1-16,0-3 0 15,0 0-53-15,0 0-10 0,0 0-3 0,0 0 0 16,0 0-128-16,0 0-27 0,0 0-5 0</inkml:trace>
  <inkml:trace contextRef="#ctx0" brushRef="#br0" timeOffset="188587.23">23686 12951 57 0,'0'0'0'0,"0"0"0"0,0 0 0 0,0 8 0 16,0 0 213-16,0-5 38 0,-3 2 7 0,-1 0 2 15,1 1-156-15,-3-1-32 0,-1 3-5 0,1 0-2 16,0-3-23-16,-4 1-5 0,-2-4-1 0,-1 6 0 16,6-5 3-16,1-1 0 0,-3 4 0 0,2-6 0 15,1 0 20-15,6 0 4 0,0 0 1 0,-6 0 0 16,2 0 10-16,-2-6 2 0,0 1 1 0,-1 0 0 16,1 2-19-16,3-5-4 0,0 6-1 0,3-9 0 15,0 3-2-15,0-5-1 0,6 2 0 0,-3 1 0 0,7-9-30 16,-4 9-7-16,4-1-1 0,-4 0 0 15,3-2 10-15,-2 3 2 0,2 2 0 0,1-3 0 0,-1 3-24 16,1 3 9-16,-7 0-9 0,3 2 0 0,1 3 36 16,-7 0 1-16,0 0 0 0,0 0 0 15,6 10-81-15,4 1-16 0,-7 8-3 0,3-4-1 0,1 12 52 16,-4-14 12-16,-3 8 0 0,0 0 0 0,-7 1 0 16,4-4 0-16,0 3 0 0,0 0 0 0,0 1 0 0,-4 4 0 15,4-2 0-15,-3-3 0 0,-10 0 48 0,0-8 13 16,0 6 3-16,3-8 0 0,4-1-64 0,3 1 0 15,-4-1-9-15,7-4 0 0,3-6 9 0,0 0 12 16,-10 5-2-16,4 0-1 16,0-2-58-16,6-3-12 0,0 0-3 0,3 3 0 15,-3-3 0-15,0 0 0 0,-7 0 0 0,-2 5 0 16,6-3-153-16,3-2-31 0</inkml:trace>
  <inkml:trace contextRef="#ctx0" brushRef="#br0" timeOffset="189269.56">23886 13113 1267 0,'0'0'56'0,"0"0"12"0,0 0-55 16,9-8-13-16,-2 8 0 0,-1-5 0 0,3-1 105 0,1-2 19 16,3 6 3-16,-1-1 1 0,-2-5-74 0,-1 0-14 15,1 3-4-15,-1-3 0 0,-2-3 11 0,-1 3 1 16,1-2 1-16,-1-1 0 0,3 6-8 0,-2-3-1 15,-1 0-1-15,0-3 0 0,1 9-11 0,-1-6-3 16,1 0 0-16,5 3 0 0,-2-3-4 0,-4-3-1 16,0 3 0-16,-2 3 0 0,-1-3 3 0,-3-3 0 15,0 1 0-15,-3 2 0 0,-4 3-23 0,1-3 0 0,3 0 0 16,-4-3 0-16,4 11 0 0,-3-3 0 0,3-4 0 0,0 7 0 16,-4-3 0-16,7 3 0 15,0 0 0-15,0 0 0 0,-6 0 0 0,6 0 0 0,-7-3 0 16,1 3 0-16,3-5 19 0,0 5-1 0,3 0 0 15,-7 0 0-15,1 0-4 0,-3 0-1 0,-1 0 0 16,0 5 0-16,-2-2-5 0,5 0 0 0,7-3-8 0,0 0 12 16,-3 7-12-16,0 4 0 0,-3-3 0 0,3-3 0 15,-1 6 0-15,8 7 0 0,2-4 0 0,0 4 0 16,-6 3 0-16,7-5 0 0,2 5 0 0,1-5 0 16,-10 11-35-16,6-11 0 15,0 5 0-15,1-3 0 0,-1 3 35 0,0 1 0 0,1-4 0 16,-1 1 0-16,0-6-14 0,-2 5 4 0,2-7 1 0,-3 0 0 15,-3-1 9-15,-3 1 0 0,-7-9 8 0,4 6-8 0,6-8 35 16,0 0 2-16,-9 0 1 0,-1 0 0 0,-3-2 9 16,1-4 1-16,-1 4 1 0,0-9 0 0,-3 3-6 15,4-2-2-15,2 2 0 0,1-3 0 0,2-2-17 16,1 2-3-16,3-2-1 0,0-3 0 0,3 3-12 0,3 0-8 16,0-3 8-16,0 5-8 0,0 1 0 0,0-1-18 15,4 3 3-15,-7 8 1 16,0 0-111-16,0 0-23 0,6 0-4 0,-6 0 0 15,0 0-55-15,0 0-10 0</inkml:trace>
  <inkml:trace contextRef="#ctx0" brushRef="#br0" timeOffset="190424.68">22908 13885 691 0,'0'-10'30'0,"0"4"7"0,-3 1-29 0,3 0-8 16,-4 0 0-16,4-1 0 0,0 1 212 0,0 0 42 15,-3-3 8-15,3 0 2 0,3 3-149 0,-3-1-30 16,0 6-5-16,0 0-2 0,0 0-28 0,0 0-6 0,0 11 0 0,0-1-1 16,-3 6-7-16,3-2 0 15,-3 9-1-15,0-2 0 0,-3 3-35 0,-1 0 0 0,4 0 0 16,-3 5 0-16,-1-5 45 15,4 2 15-15,0-2 4 0,3 3 0 0,0-9-52 0,0 6-12 16,3-6 0-16,0 1 0 0,4-6 38 0,-1-2 8 0,-3 2 2 16,4-5 0-16,-1-3-7 0,3 1-1 0,-2-1 0 15,2-3 0-15,1 1-4 0,-1-3-2 0,4 0 0 0,0 0 0 16,-4-3-17-16,4 1-3 0,-3-1-1 0,-1 1 0 16,1-1-13-16,-4-2 0 0,3-1-12 0,1 1 12 15,-4 2 0-15,4 1 0 0,-1-6 12 0,1 0-3 16,-1 0-17-16,1 0-4 0,-4-3-1 0,4-2 0 15,-1 5 13-15,1-2 0 0,-1-1 9 0,-2-2-9 16,-1 5-45-16,-3-3-15 0,0-5-4 0,1 8 0 16,-1-2 51-16,-3 2 13 0,0 3 0 0,-3-1 0 0,-7-2-13 0,4 3 2 15,3 0 1-15,-7 2 0 0,1 3 10 0,-4-2-12 16,0 2 12-16,0 0-12 0,1 2 12 0,-1 1 0 16,-3-3-9-16,3 5 9 0,-6-2 0 0,4 2 0 15,-1 0 0-15,3 1 0 0,0-4 0 0,1 1 0 16,2 0 0-16,1-1 0 0,2 1 0 0,7-3 0 15,0 0-9-15,0 0 9 16,0 0-140-16,0 0-24 0,0 0-4 0,0 0-492 16,7 0-97-16</inkml:trace>
  <inkml:trace contextRef="#ctx0" brushRef="#br0" timeOffset="191102.26">23305 14076 230 0,'0'0'10'0,"0"0"2"0,0 0-12 0,0 0 0 15,0 0 0-15,0 0 0 0,0 0 336 0,0 0 64 16,-3-3 12-16,3 3 4 0,0 0-282 0,0 0-56 15,-7 0-11-15,7 0-3 0,0 0-13 0,0 0-3 16,0 8-1-16,0 3 0 0,3-3-28 0,-3 0-6 16,0 0-1-16,4-3 0 0,-4 8-12 0,6-5 8 15,-3 0-8-15,3 0 0 0,1-3 8 0,-1 3-8 16,4 0 0-16,-4 0 9 0,3-5-1 0,1-1-8 16,-4 4 12-16,4-4-4 0,-4 1 9 0,4-3 2 15,-4-3 0-15,4 3 0 0,-4-2-4 0,-3-4-1 0,7 1 0 16,-4 2 0-16,0-2-5 0,1-3-1 0,-1 0 0 15,0 3 0-15,1-3 1 0,-4 0 0 16,0 0 0-16,3-3 0 0,-2 1-9 0,-1 2 12 0,0-3-12 16,0 1 12-16,-3-1-12 0,3 3 0 0,-3-2-10 0,0-1 10 15,0 6-8-15,0 0 8 0,0 5 0 0,0 0-9 16,0 0 0-16,0 0 0 0,-6 2 0 0,6-2 0 16,3 8-3-16,-6 8-1 0,-7 0 0 0,4 5 0 15,0 3 13-15,-1 2 0 0,1-2-10 0,3 8 10 16,3 0 0-16,3 2 0 0,0 3 10 0,4-5-10 15,-4 2 63-15,-3 1 5 0,3-6 2 0,-3-3 0 16,3 1 8-16,-6-1 2 0,0-5 0 0,-7 6 0 16,1-9-60-16,-4 1-12 0,0-6-8 0,-3-2 9 0,-3-6 15 15,-3 0 2-15,3-2 1 0,0 2 0 16,-3-5-95-16,3-5-18 0,3 5-4 0,0-3-738 16,0 0-147-16</inkml:trace>
  <inkml:trace contextRef="#ctx0" brushRef="#br0" timeOffset="191500.06">24083 14012 576 0,'22'-13'51'0,"-22"13"-41"0,0 0-10 0,-3-3 0 16,3-4 250-16,0 1 48 0,0 1 10 0,0 5 1 15,0 0-122-15,0 0-25 0,0 0-5 0,0 0-1 0,0 11-56 0,3-1-12 16,-3 9-3-16,0-3 0 16,3 5-48-16,-3-3-9 0,0 3-3 0,0 1 0 15,0-9-25-15,3 8 0 0,-6-3 0 0,6-2 0 0,0-5 26 0,0-1 0 16,1-2 0-16,-1 6 0 16,0-6-100-16,0 0-20 0,0-3-4 0,-3-5-655 15,0 0-131-15</inkml:trace>
  <inkml:trace contextRef="#ctx0" brushRef="#br0" timeOffset="191883.91">23949 13967 1526 0,'32'-29'68'0,"-16"16"13"0,0-3-65 0,6 0-16 0,7-2 0 0,2 5 0 16,-2-1 32-16,9 4 4 0,0 2 0 0,0 10 0 15,0 6 15-15,-3 6 3 0,0 4 1 0,0 11 0 16,-3 6-37-16,-7 2-7 0,-3 5-2 0,-3 0 0 15,-9 3-9-15,-7-2 0 0,-3-1 0 0,-9-2 8 16,-7-3 18-16,-3-8 3 0,-4 0 1 0,-2 0 0 16,-4-8 56-16,4-5 11 0,0-3 3 0,-4-2 0 15,-3-1-28-15,1-2-4 0,-1-5-2 0,-3-3 0 16,0-3-34-16,-6-5-8 0,3 0 0 0,3-5-1 0,0 0-23 16,6-5 0-16,4 2-10 0,-1-3 10 15,7 1-101-15,3-4-14 16,4 4-2-16</inkml:trace>
  <inkml:trace contextRef="#ctx0" brushRef="#br0" timeOffset="213583.01">13697 15433 345 0,'0'0'31'0,"0"0"-31"0,0 0 0 0,0 0 0 15,0 0 148-15,0 0 24 0,0 0 5 0,0 0 1 16,0 0-80-16,0 0-16 0,0 0-3 0,0 0-1 15,3-3-11-15,1-2-3 0,2 3 0 0,-3-4 0 16,-3 1 0-16,3 0 0 0,0 2 0 0,-3 3 0 16,0 0 0-16,4-5 0 0,-4 5 0 0,6-3 0 0,-6 3 0 0,0 0 0 15,3 0 0-15,-3 0 0 0,0 0-51 16,6-3-13-16,-6 3 0 0,7-2 0 0,-7 2 36 0,6 0 4 16,4-3 0-16,-4 3 1 0,0 0-14 0,1-2-3 15,-1 2-1-15,0-3 0 0,4 3-23 0,-4 0 0 16,4-3 0-16,-4 1 0 0,4-1 16 0,-4 0 0 15,4 1-1-15,-1-1 0 0,1 0-15 16,-1 1 0-16,1 2 0 0,2-6 0 0,1 4-12 0,0-1-1 16,-4 0-1-16,4-2 0 0,-4 3 14 0,4-1 0 15,-3 0 0-15,2 1 0 0,-2 2 0 0,-1 0 0 16,1-3 0-16,-4 0 0 0,4 3 12 0,-10 0 4 16,3 0 2-16,-3 0 0 0,0 0-29 0,6 0-5 15,-6 0-2-15,0 0 0 0,0 0 18 0,0 0 0 16,0 0 0-16,0 0 0 0,0 0 0 0,7 0 0 15,-7 0 0-15,0 0 0 0,6-2 0 0,0 2 0 16,-6 0 0-16,0 0 0 0,7-3-13 0,-7 3 1 0,0 0 0 0,6 5 0 31,-6-5-34-31,0 0-6 0,0 0-2 0,0 0 0 16,3 6-97-16,-3-6-19 0,0 0-4 0,0 0-621 0</inkml:trace>
  <inkml:trace contextRef="#ctx0" brushRef="#br0" timeOffset="214662.07">13697 15608 115 0,'0'0'10'0,"0"0"-10"0,0 0 0 0,0 0 0 15,0 0 152-15,0 0 28 0,0 0 5 0,0 0 2 16,0 0-71-16,3-3-13 0,-3 3-3 0,7-5-1 16,-4 2-11-16,3 1-3 0,-3-1 0 0,4-2 0 15,-4 2-14-15,3-2-3 0,1-1-1 0,2 1 0 0,-3 0-9 0,4 0-2 16,0 2 0-16,-1 0 0 0,4 1-18 0,-4-4-4 16,1 4-1-16,2-1 0 0,-2 0-15 0,3 1-3 15,-4-1-1-15,4-2 0 0,-4 5-3 0,4-3-1 16,0 0 0-16,-4 1 0 0,4-1-10 0,-7 3 10 15,4-2-10-15,-4 2 10 0,4-3-10 0,-4 0 0 16,-6 3 9-16,0 0-9 0,7 0 18 0,-7 0-1 16,0 0 0-16,0 0 0 0,0 0-17 0,0 0-19 15,0 0 4-15,0 0 1 0,0 0 14 0,0 0 0 16,0 0 0-16,0 0 0 0,0 0 0 0,0 0 0 16,0 0 0-16,0 0 0 0,0 0 0 0,0 0 0 15,0 0-10-15,6 8 10 16,-3 0-25-16,-3-8-1 0,0 0 0 0,0 0 0 15,0 0-31-15,3 8-7 0,-3-8 0 0,0 0-1 16,0 0-118-16,0 0-23 0</inkml:trace>
  <inkml:trace contextRef="#ctx0" brushRef="#br0" timeOffset="-213444.39">14754 15005 1036 0,'0'0'23'0,"0"0"5"0,0 0 0 0,0 0 1 0,0 0-29 0,0 0 0 0,0 0 0 0,7-3 0 15,-7 3 57-15,6-3 6 16,0-2 1-16,1 0 0 0,-4-3 0 0,3 0 0 16,1 2 0-16,-1 4 0 0,-3-3 35 0,0-1 7 15,1 4 2-15,-4 2 0 0,0 0-34 0,3-3-6 0,-3 3-2 0,0 0 0 16,0 0-22-16,0 0-5 0,0 0-1 0,0 0 0 16,-3 5-46-16,-1 6-10 0,1 5-2 0,-6 2 0 15,-1 1 68-15,1 5 12 0,-7 5 4 16,0-6 0-16,-3 1-52 0,3-3-12 0,0 3 0 15,3-5 0-15,4 2 0 0,-1-8-13 0,1 6 2 0,2-6 1 16,4 0 10-16,3-2 9 0,0-1-1 0,0-2-8 16,3 0 27-16,-3-8-2 0,10 3 0 0,3 2 0 15,3-5 9-15,-1 3 2 0,1-3 0 0,7 0 0 16,-4-3-16-16,3 3-2 0,-3 0-1 0,3-2 0 16,-3-1-6-16,0 0-2 0,-3 3 0 0,3-2 0 0,0-1-23 15,-3 0-5-15,0 1-1 0,3-1 0 16,-6 3 20-16,3-3 0 0,-4 3 0 0,1 0 0 15,0 3-107-15,-4 2-17 0,1-2-4 16,-1 0-1-16,-2-1-31 0,-1 4-7 0,-6-6-1 16,0 0 0-16</inkml:trace>
  <inkml:trace contextRef="#ctx0" brushRef="#br0" timeOffset="-213164.15">15018 15134 1321 0,'0'0'58'0,"0"-5"13"0,0 0-57 0,-3-3-14 0,0 0 0 0,-1 0 0 16,4 8 118-16,-6 8 21 0,3 2 4 0,0 4 1 16,-4 4-38-16,1 1-7 0,0 4-2 0,2 4 0 15,1-1-26-15,0 1-6 0,0 2-1 0,3 0 0 16,0-5-51-16,0 0-13 0,0-3 0 0,0 3 0 15,0-6 0-15,3 1 0 0,0-6 0 0,-3 3 0 16,3-3 28-16,1 0 2 0,-4-8 1 0,3 1 0 16,-3 4-101-1,3-2-20-15,0 0-4 0,0 0-598 0,-3-8-120 0</inkml:trace>
  <inkml:trace contextRef="#ctx0" brushRef="#br0" timeOffset="-211933.18">15415 15341 979 0,'0'0'87'0,"0"-8"-70"0,-3 0-17 0,3 2 0 16,-4-2 170-16,4 8 30 0,0 0 7 0,0 0 1 16,0 0-64-16,0 0-13 0,0 0-3 0,0 0 0 15,0 0-32-15,0 0-8 0,0 0 0 0,0 0-1 16,0 0-58-16,0 0-11 0,0 0-2 0,0 0-1 15,0 0 9-15,0 0 1 0,0 0 1 0,0 0 0 16,4 11-123-16,-4-11-25 0,3 8-5 0,0 3-581 16,-3-6-116-16</inkml:trace>
  <inkml:trace contextRef="#ctx0" brushRef="#br0" timeOffset="-210659.14">15843 15179 345 0,'0'0'31'0,"0"0"-31"15,0 0 0-15,0 0 0 0,0-3 175 0,-3 1 29 16,0-1 5-16,3-2 2 0,-3 2-79 0,3-2-15 16,0-3-3-16,-3 0-1 0,3 3-12 0,0 0-2 15,-3-3-1-15,3 2 0 0,0 1-13 0,0 0-2 0,0-3-1 16,0 5 0-16,3-2-20 0,-3 0-4 15,3-1-1-15,3 1 0 0,1 0-33 0,-1-6-8 0,3 6 0 16,1-3-1-16,3 3-15 0,-4-3 0 0,4 2 0 0,0 1 0 16,-1-3 28-16,4 3 2 0,0 0 1 0,0 2 0 31,0 0-50-31,0 1-9 0,-4 4-3 0,4-2 0 0,-6 3 31 0,3 0 0 0,-4 2 0 0,1 3 0 16,-1 5 12-16,-6-2 8 0,0 2 1 15,-3 8 1-15,-3-3-22 0,-3 6 0 0,-4-5 0 0,-9 7 0 16,0-2-20-16,-6 5 0 0,-1-2 1 0,1-1 0 15,3 1-36 1,-4-4-7-16,4-4-2 0,0-1 0 0,6 1 52 0,0-6 12 0,0 3 0 16,4-5 0-16,-1-1 48 0,3-2 12 0,-2 0 2 0,5 0 1 15,1-5 1-15,6-3 1 0,0 0 0 0,-6 5 0 0,6-5-52 16,0 0-13-16,0 0 0 0,0 0 0 0,0 0 0 0,0 0 0 16,9 3 0-16,1-3 0 0,2 0 54 15,1 0 8-15,0-3 2 0,0 3 0 0,2-3-64 16,1 3-16-16,3-2-2 0,-3 2 0 0,-3 0 29 0,0 0 5 15,6 0 2-15,-3 0 0 0,-1 0-18 0,4 0 0 16,-3 0 0-16,3 0 0 0,-3 0 0 0,0 0 0 16,-3-3 0-16,-4 3 0 15,1 0-99-15,-7 3-23 0,-3-3-5 0,0 0-1 16,0 0-102-16,0 0-21 0,0 0-4 0,0 0-564 0</inkml:trace>
  <inkml:trace contextRef="#ctx0" brushRef="#br0" timeOffset="-209635.78">16459 15002 345 0,'0'0'31'0,"0"0"-31"15,0 0 0-15,0 0 0 0,0 0 211 0,0-8 36 16,0 3 7-16,0-1 2 0,0 6-107 0,0 0-21 16,0 0-4-16,0 0 0 0,-6 6-44 0,3 2-9 0,-3 2-2 15,-1 1 0-15,4 5-59 0,-3 2-10 16,2 1 0-16,-2-3-10 0,0 5 20 0,-1-5 4 15,4-1 1-15,0 4 0 0,0-6-15 0,0 0-13 0,0 1 2 16,-1-4 1-16,-2-2 59 0,6-3 12 0,0-5 3 16,0 0 0-16,0 0 0 0,0 0 0 0,0 0 0 15,0 0 0-15,0 0-8 0,0 0 0 0,3-5-1 0,4-3 0 16,2-2-28-16,4-1-6 0,-1 0-1 0,8 1 0 16,2-3-12-16,0 5-8 0,0 0 10 0,4 5-10 15,-4 3 0-15,3 3 0 0,1 5 0 0,-7 2 0 16,0 1-9-16,-3 5 9 0,-1 5 0 15,-2-3-9-15,-6 6 9 0,-4-5 0 0,0 5 0 0,-6-6 0 16,0 1-9-16,-1-3 0 0,-5-3 0 0,-1 3 0 16,-2-3 9-16,-1-5 16 0,-3 0-4 0,0 0-1 15,-3-3-11-15,-3-2-16 0,-4-1 4 0,1-2 1 16,6 0-14-16,3 3-3 16,-3 0-1-16,0-3 0 0,0 0-159 0,0 0-31 15,-3-3-6-15,-1 0-679 0</inkml:trace>
  <inkml:trace contextRef="#ctx0" brushRef="#br0" timeOffset="-209275.35">16437 14925 1717 0,'0'0'37'0,"0"0"8"0,0-5 2 0,0 0 2 0,-3-1-39 0,3 1-10 0,0 5 0 0,0 0 0 15,0 0 88-15,0 0 16 0,0 0 4 0,6 0 0 16,1 0-41-16,2 0-8 0,4 0-2 0,0 5 0 15,2-5-21-15,5 3-5 0,2 0-1 0,0-3 0 16,3 2 27-16,1 1 6 0,-1-3 1 0,1 2 0 16,-4-2-76-16,0 0-14 0,0 0-3 0,-3 0-1 15,-3 0 10-15,3 0 1 0,0 3 1 0,-3 0 0 16,-3-1-126-16,0 1-24 0,-1 2-6 0,-2-5-752 16</inkml:trace>
  <inkml:trace contextRef="#ctx0" brushRef="#br0" timeOffset="-208454.7">17066 15110 925 0,'0'0'40'0,"0"0"10"0,0 0-40 16,0 0-10-16,3-2 0 0,0-6 0 0,-3 8 103 0,0-3 18 16,0-5 4-16,3 3 1 0,1-3-22 0,-1 3-4 15,0-6 0-15,0 6-1 0,3 0-11 0,-2-1-3 16,-8 1 0-16,4 0 0 0,10 2-10 0,-7-2-3 16,3-3 0-16,1 2 0 0,-1 1-31 0,0 0-6 15,4 0-2-15,0-1 0 0,-4 1 25 0,3 0 5 16,1-3 1-16,-1 2 0 0,-2 4-54 0,2-3-10 15,1 2 0-15,3 3 0 0,-4 0 0 0,1 0 0 16,-1 3 0-16,1 2 0 0,2 0 0 0,-2 6 0 16,-4-6 0-16,1 6 0 0,2-1 0 0,-3 9 0 0,-9-3-10 15,3 2 10-15,-6 9 0 0,3-1 0 16,-7-2 8-16,1 2-8 0,-4-2 0 0,0 3-21 0,1-4 3 16,-4-1 1-16,0-1 2 0,3-3 1 0,4-2 0 15,-7 0 0-15,3-5 14 0,0-1 0 0,4 1 0 0,2-3-9 16,-2-3 22-16,-1-2 5 0,4 2 1 0,6-5 0 15,0 0 12-15,-3 3 2 0,-3-1 1 0,6-2 0 16,0 0-7-16,0 0-2 0,0 0 0 0,0 0 0 16,0 0-12-16,0 0-2 0,3 5-1 0,0 1 0 15,3-1-10-15,1 3 0 0,2-5 0 0,1-1 8 16,-4 4-8-16,10-4 8 0,0 1-8 0,-4-1 8 16,-2-2-8-16,0 3 0 0,2 0 9 0,4-1-9 15,-3-2 0-15,-1 0 8 0,-2 0-8 0,3 0 0 16,-1-2 0-16,4 2 0 0,-6-6 0 0,6 6 0 15,3-2-104-15,-7-1-20 16,-12 3-3-16,7 0-1 0,-1 3-51 0,0-6-10 0,-2 1-3 16</inkml:trace>
  <inkml:trace contextRef="#ctx0" brushRef="#br0" timeOffset="-197789.31">18009 15296 1036 0,'0'0'23'0,"0"0"5"0,0 0 0 0,0 0 1 0,0 0-29 0,0 0 0 15,0 0 0-15,0 0 0 0,0 0 57 0,0 0 6 16,0 0 1-16,0 0 0 0,0 0 12 0,0 0 2 16,0 0 1-16,0 0 0 0,0 0-14 0,6-6-2 15,-3 1-1-15,4 2 0 0,2 1-4 0,-2-1-1 16,2-2 0-16,4 2 0 0,-1 0-5 0,4 1 0 15,-3 2-1-15,6-3 0 0,3 1-15 0,-3 2-4 0,0-3 0 0,4 3 0 16,-1-3-9-16,-3 3-3 16,3 0 0-16,-3-2 0 0,0 2 0 0,0-3-1 0,-3 0 0 0,0 3 0 15,0-2 6-15,0 2 2 0,-7-3 0 0,4 0 0 16,-3 3 8-16,-1 0 1 0,1 0 1 0,-4 0 0 16,-6 0-29-16,6 0-8 0,-6 0 0 0,0 0 0 15,0 0 0-15,0 0 0 0,0 0 0 0,0 0 0 16,0 0 0-16,0 0 9 0,0 0-1 0,0 0-8 15,0 0 0-15,0 0 0 0,0 0 0 0,0 0-12 16,0 0 4-16,0 0 8 0,0 0-13 0,0 0 5 16,0 0-97-16,3 11-19 15,-3-6-4-15,4 3-1 0,-4-8-44 16,3 5-9-16,-3-5-2 0,13 11 0 0</inkml:trace>
  <inkml:trace contextRef="#ctx0" brushRef="#br0" timeOffset="-189622.88">19098 14973 1177 0,'0'0'25'0,"0"0"6"0,0 0 1 0,0 0 2 0,0 0-34 0,0 0 0 0,0 0 0 16,6-3 0-16,-6 3 60 0,7-5 6 0,-1 0 1 0,-3 2 0 15,-3 3-6-15,0 0-1 0,0 0 0 16,0 0 0-16,3 8-8 0,0-3-3 0,-6 8 0 0,3-5 0 15,0 3-18-15,-3-1-4 0,0 4-1 0,0-1 0 16,-4-2-8-16,4 4-2 0,-3-4 0 0,3-3 0 16,-1 2-16-16,1 4 0 0,0-4 0 0,0-4 0 15,3 2 40-15,-3-1 8 0,3-7 2 0,0 0 0 16,0 0-7-16,0 0-2 0,0 0 0 0,0 0 0 16,6 3-7-16,4 0-2 0,2-3 0 0,1-3 0 15,3 0-8-15,0 1-3 0,3-3 0 0,3 5 0 16,-3 0-29-16,0 0-7 0,0 5-1 15,0 3 0-15,-6 2 16 0,0 4 0 0,-4-1 0 0,1 8 0 16,-4 0 0-16,-6 3 0 0,-3 0 0 0,0 2 0 0,-4-2 0 16,-2-5 13-16,-1 2-2 0,-2-3-1 0,-1-2-10 15,-3 0-14-15,3-5 3 0,-3-4 1 0,1 4 10 16,-4 0 12-16,3-6-2 0,0 0-1 0,0-2-9 16,-3 2-12-16,3 0 2 0,0-2 1 15,3-3-157-15,1 3-31 0,-1-6-7 16</inkml:trace>
  <inkml:trace contextRef="#ctx0" brushRef="#br0" timeOffset="-189059.36">19101 14970 1044 0,'0'0'46'0,"0"0"10"0,0 0-45 0,6 0-11 15,4-3 0-15,-4 1 0 0,4-3 103 0,-4-1 18 16,0 1 4-16,1 0 1 0,2-1 2 0,1 1 0 15,-1 2 0-15,4 1 0 0,-3-4-52 0,2 6-9 16,4-5-3-16,-3 3 0 0,0 2-13 0,-1-3-3 16,4 0-1-16,0 1 0 0,0 2-29 0,0-3-6 15,6 0 0-15,-3 1-1 0,3 2-11 0,-3-3 12 16,4 3-12-16,-4-5 12 0,0 2-12 0,0 3 0 16,-3 0 0-16,-1 0 0 0,-2-3 0 0,-3 3 0 15,-1 0 0-15,1 0 0 0,-4 3 8 0,0-3-8 0,-6 0 12 16,0 0-4-16,0 0-8 0,7 0 0 0,-1 0 9 15,-6 0-9-15,0 0 0 0,0 0 0 0,0 0-12 0,0 0 4 32,0 0-68-32,0 0-14 0,-3 8-2 0,-3 0-1 15,6-8-110-15,0 0-21 0</inkml:trace>
  <inkml:trace contextRef="#ctx0" brushRef="#br0" timeOffset="-188634.47">19761 15229 1728 0,'7'8'76'0,"-7"-8"16"0,0 0-73 0,0 0-19 0,0 0 0 16,0-8 0-16,6 6 157 0,-6 2 28 0,0 0 6 0,0 0 1 15,3-6-52-15,4 6-9 0,-7 0-3 0,0 0 0 16,0 0-79-16,3 3-16 0,-3-3-3 0,9 3-1 16,-2 5-20-16,2-6-9 0,-2 1 8 0,2 0-8 15,-3 2 0-15,1-2 8 0,-1-1-8 0,0 1 0 32,-6-3-63-32,4 5-17 0,2 3-4 0,-3 3-756 0,7-1-150 0</inkml:trace>
  <inkml:trace contextRef="#ctx0" brushRef="#br0" timeOffset="-187414.73">20628 14878 518 0,'0'0'46'0,"0"0"-37"0,0 0-9 0,0 0 0 15,0 0 172-15,0 0 33 0,3 5 7 0,1 3 0 16,-1 5-72-16,-3 0-14 0,3 0-3 0,0 6-1 16,-3-1 6-16,3 4 0 0,4 4 1 0,-4 6 0 15,0-3-52-15,0-3-10 0,0 1-3 0,0-3 0 16,4-6-51-16,-7 3-13 0,3-2 0 0,0-3 0 15,-3 0 0-15,3-3 0 0,-6 0 0 0,3 0 0 16,0-2 0-16,-3 0 0 0,0-4 0 0,-4 7 0 16,4-4-48-16,0 1-13 0,0-3-3 15,-3 5 0-15,-4-2-102 0,4-3-21 16,-1-1-4-16,-2-1-1 0</inkml:trace>
  <inkml:trace contextRef="#ctx0" brushRef="#br0" timeOffset="-186394.16">21266 15073 576 0,'0'0'25'0,"0"0"6"0,0 0-31 0,0 0 0 0,0 0 0 0,0 0 0 15,0 0 108-15,0 0 16 0,7 0 4 0,-7 0 0 16,0 0-17-16,0 0-3 0,0 0-1 0,0 0 0 16,0 0-38-16,0 0-7 0,0 0-2 0,0 0 0 15,0 0-3-15,-7-2-1 0,1 2 0 0,0 0 0 16,6 0-15-16,-7 0-3 0,-5-3-1 0,-1 0 0 16,-3-2-9-16,3 5-3 0,1-5 0 0,2 2 0 0,-3 1-5 0,4-1 0 15,-4-2-1-15,4-3 0 0,2 5-3 0,1-2 0 16,0-3 0-16,2 2 0 0,1 1-16 0,3-3 0 15,7 3 0-15,-1-3 0 0,0-3 36 0,1 3 4 16,-1 3 1-16,4 0 0 0,-4-3-19 0,3 3-4 16,1-1-1-16,3-2 0 0,-4 6-3 15,4-1-1-15,0-2 0 0,-1 2 0 0,1 3 4 0,3 3 1 16,-3-1 0-16,2 4 0 0,-2 4-6 0,-3 1-2 16,-4 5 0-16,-3 2 0 0,3 1-10 0,1 5 8 15,-10 2-8-15,-1 6 8 0,-5-3-8 0,3-3 0 16,-4 4 9-16,1 1-9 0,-1-7 8 0,1 0-8 15,-4-6 10-15,3 1-10 0,-2-3 9 0,2-3-9 16,-3 3 8-16,4-5-8 0,-1-4 9 0,1-1-9 16,-1 2 10-16,4-3-10 0,-4-2 0 0,7-1 0 0,3-2 0 15,-6 3-10 1,-4 0-41-16,4-1-8 0,0-2-1 0,-1 3-1 16,1-3-149-16,3 0-30 0,3 0-5 0,-13-3-2 0</inkml:trace>
  <inkml:trace contextRef="#ctx0" brushRef="#br0" timeOffset="-185332.28">21552 15208 115 0,'13'0'0'0,"-10"0"10"0,3-2-10 0,1-1 0 0,-1 3 0 0,0 0 0 0,1-3 258 0,-1 1 50 16,0-4 9-16,1 1 3 0,-1-3-174 0,4 5-34 15,-4-2-8-15,0 0 0 0,4 2-35 0,-1 1-6 16,-2-4-2-16,2 4 0 0,1-6-26 0,-1 2-6 16,4 4-1-16,-7-3 0 0,1-1 24 0,-1 1 4 15,4 0 0-15,-1-1 1 0,-3-2-29 0,4 6-5 16,0-6-2-16,-1 3 0 0,-3-3-21 0,4 0-18 15,-1-6 3-15,1 7 1 0,-1-4 62 0,1 0 13 16,0-2 3-16,-1 3 0 0,-3-1-52 0,4-2-12 16,-4-1 0-16,-3 4 0 0,4-1 0 0,-4 3 0 15,0-2 0-15,4 2 0 0,-4 0 0 0,-3 0 0 0,0 0 0 16,0 0 0-16,-3 3 0 0,-1 0 0 0,-2 2 0 0,3-2 0 16,-7 2 0-16,4-2 0 0,-4 5 0 0,1-3 0 15,-4 0 8-15,4 3-8 0,-1-2 11 16,1 2-11-16,-1 2 0 0,1 1 0 0,-1 0 0 0,4-1 0 15,-7 1 0-15,7 0 0 0,-4 2 0 0,1 0 0 16,2 0 0-16,1 6 0 0,0-6 0 0,2 3 0 16,1 0 12-16,0 0-12 0,0-3 12 0,0 9-12 15,3-6 0-15,0 2-12 0,0 3 0 0,0 3 0 16,0-5 24-16,6 5 4 0,4 2 2 0,-1 1 0 16,-3 5-18-16,4-3 0 0,3 3 0 0,-1-3 0 15,1 3-11-15,3-1-5 0,0-1-2 0,-4 1 0 16,1-4 18-16,0-3 0 0,-4 5 0 0,1-5 0 15,-4 2 0-15,-6-4 0 0,3-4 0 0,-6 3 0 0,-3-5 0 16,0 3 0-16,-4-6 0 0,-6 3 0 0,3 0 0 16,-2-5 0-16,-1-1 11 0,-3-2-11 15,0 0 0-15,0 0 0 0,0-5 0 0,3 0-12 0,-3-1 30 16,3 1 6-16,3-3 2 0,4-2 0 0,-1 2-12 0,0-8-2 16,4 3-1-16,3 2 0 0,0-7-11 0,3 2 12 15,0-3-12-15,3 1 12 0,3 2-12 0,4-3 8 16,-1 6-8-16,7-3 8 0,0 8-17 0,0 0-4 15,0 3-1-15,0 5 0 16,0 3-169-16,-1-1-33 0</inkml:trace>
  <inkml:trace contextRef="#ctx0" brushRef="#br0" timeOffset="-183180.75">13967 16973 806 0,'3'21'36'0,"-3"-13"7"0,-6-3-35 0,3 3-8 0,-4-2 0 15,7-6 0-15,0 0 53 0,0 0 9 16,0 0 2-16,0 0 0 0,0 0 0 0,10 2 0 0,-10-2 0 0,13-2 0 16,-4 2 37-16,1 0 8 0,-1 0 2 0,1 0 0 15,-1-3-24-15,1 3-5 0,-4 3-1 0,4-1 0 16,-1-2-13-16,-3 0-4 0,-6 0 0 0,7 0 0 15,-7 0-51-15,6 3-13 0,0 2 0 0,-6-5 0 16,0 0 0-16,0 0 0 0,0 0 0 0,0 8 0 16,0-8 0-16,-3 5 0 0,-3-5 0 0,0 6 0 15,-4-1 47-15,1 0 6 0,-1-5 2 0,1 0 0 16,-1 0-37-16,0 0-7 0,1 0-2 0,-1 0 0 16,4 0 44-16,6 0 9 0,-3-2 2 0,0-1 0 15,-4-5-64-15,7 8 0 0,0 0 0 0,0 0-13 16,0 0 13-16,0-5 8 0,4-3 0 0,-1 3-8 15,0-1 0-15,-3 6 0 0,3-5 0 0,3 2 0 16,4-5-25-16,-4 8-9 0,4 6-2 0,-4-1 0 16,-6-5-140-16,3 3-28 0,-3-3-5 15</inkml:trace>
  <inkml:trace contextRef="#ctx0" brushRef="#br0" timeOffset="-174205.47">14164 16698 230 0,'3'13'20'0,"-3"-13"-20"0,0 0 0 0,0 0 0 16,0 0 184-16,0 0 32 0,0 0 6 0,6-5 2 16,-6 5-95-16,7-6-18 0,-4 1-4 0,0 0-1 15,0-3-26-15,-3 0-4 0,3 0-2 0,1 3 0 16,-4 5-13-16,3-5-2 0,0-1-1 0,0 4 0 16,0-4-22-16,-3 6-5 0,0 0-1 0,3 0 0 15,4-2-15-15,-7 2-3 0,0 0-1 0,6 5 0 0,1 3-27 0,-4 0-6 16,3 5-1-16,-3-2 0 0,-3-3 23 0,3 2 0 15,1 3 0-15,-1-2 0 0,-3 0 12 0,0-4 6 16,0 1 2-16,0 0 0 0,0-8-20 16,0 0 0-16,0 0 0 0,0 0 0 0,0 0 25 0,0 0 2 15,0 0 0-15,-7 0 0 0,4-8 17 0,0 3 3 16,3 0 1-16,-3-3 0 0,3 0-8 0,3-3 0 16,-3-2-1-16,3 0 0 0,0 2-15 0,4-2-4 15,-4 3 0-15,3 2 0 0,1 2-20 0,-4 4 0 16,-3 2 0-16,0 0 0 15,0 0-16-15,0 0-8 0,3 10-2 0,0 1 0 16,-3 5-184-16,0-3-37 0,0 3-7 0</inkml:trace>
  <inkml:trace contextRef="#ctx0" brushRef="#br0" timeOffset="-173930.38">14424 17074 345 0,'0'0'15'0,"0"0"4"0,0 0-19 0,0 0 0 0,0 0 0 0,0 0 0 0,0 0 55 0,0 0 7 16,0 0 2-16,0 0 0 16,3 5-85-16,-3-5-17 0,0 0-3 0,0 0-1 0</inkml:trace>
  <inkml:trace contextRef="#ctx0" brushRef="#br0" timeOffset="-173840.5">14462 17071 345 0,'0'0'0'0,"0"0"14"0,10-5-4 0,-1 2 2 0,-9 3-12 0,0 0 0 0,0 0 0 0,0 0 0 0,7 0 16 0,-7 0 2 15,0 0 0-15,0 0-131 0,0 0-27 16</inkml:trace>
  <inkml:trace contextRef="#ctx0" brushRef="#br0" timeOffset="-173636.33">14450 17076 172 0,'0'0'16'0,"0"0"-16"0,-4-5 0 0,1 0 0 16,3 5 127-16,0 0 22 0,-6-3 5 0,6 3 1 15,0 0-107-15,0 0-22 0,-3-5-4 0,0-3-1 16,3 8-21-16,0 0 0 0,0 0 0 0,0 0 0 16,-7-3 0-16,7 3 0 0,0 0 0 0,0 0 0 15,19-5 0-15,-9 2 0 0,-10 3 0 0,-10-2 0 16,1-1 0-16,6 0 0 0,3 3 0 0,0 0 0 16,0 0-28-16,0 0-11 0,0 0-1 0</inkml:trace>
  <inkml:trace contextRef="#ctx0" brushRef="#br0" timeOffset="-173152.51">14399 17002 370 0,'0'0'16'0,"0"0"4"0,0 0-20 0,0 0 0 0,0 0 0 0,0 0 0 0,0 0 25 0,0 0 1 16,0 0 0-16,0 0 0 0,0 0-13 0,0 0-2 15,0 0-1-15,9 0 0 0,17 0 9 0,-20 0 1 16,-6 0 1-16,0 0 0 0,0 0 35 0,0 0 8 15,-6 0 0-15,-4 0 1 0,10 0-1 0,0 0-1 16,0 0 0-16,0 0 0 0,0 5-17 0,0-5-3 16,0 0-1-16,0 0 0 0,0 0-7 0,0 0-2 15,-6-2 0-15,6 2 0 0,0 0-3 0,0 0-1 16,0 0 0-16,0 0 0 0,0 0 28 0,0-6 6 0,-3-4 1 16,3 5 0-16,0 5 3 0,0 0 1 0,0 0 0 15,0 0 0-15,0-6-15 0,0 6-2 0,0 0-1 0,0-5 0 16,3-6-12-16,-3 6-2 0,0 5-1 0,6-5 0 15,-3 2-11-15,4 1-1 0,-1-1-1 0,-6 3 0 16,0 0-36-16,10-3-7 0,-1-2-2 0,-3 5 0 16,-6 0 41-16,10 5 8 0,0-2 2 0,-4 2 0 15,-3 3-28-15,0 0 0 0,-3 3 0 0,-3-3 0 16,0 2 0-16,3 1 0 0,-3 2 0 0,0 0 0 16,-7-5 0-16,4 3 0 0,-1-3 0 0,4-8 0 15,-3-11 0-15,-1 3 0 0,4 6 0 0,-3-4 0 16,3 4 11-16,-4-1-3 0,4-2-8 0,-3-3 12 15,3 0 14-15,3 2 2 0,0 1 1 0,0-3 0 16,0 0-29-16,0 0 0 0,0-2 0 0,3 2 0 0,-3 0 0 16,0 0 0-16,0 0 0 0,0 0 0 0,3 3 0 15,-3 5-15-15,0 0 2 0,0 0 0 16,0 0-135-16,0 8-28 0,0 2-4 0,3-2-692 16</inkml:trace>
  <inkml:trace contextRef="#ctx0" brushRef="#br0" timeOffset="-171420.49">15342 16867 288 0,'-7'5'12'0,"7"-5"4"0,0 0-16 0,0 0 0 0,4-7 0 0,-1 1 0 16,-3-2 220-16,0 3 42 0,0-6 8 0,3 6 2 15,-3 0-116-15,0-3-22 0,0 0-5 0,3 3-1 16,0-6-51-16,0 6-10 0,-3 0-3 0,4-1 0 16,2-2 0-16,-3 3 0 0,0-6 0 0,4 6 0 15,-4-3-51-15,3 0-13 0,1-2 0 0,2-1 0 16,-3 3 54-16,4 0 8 0,-4-2 2 0,7 2 0 15,-3-3-52-15,-1 3-12 0,7 0 0 0,-3 6 0 16,-4-4 0-16,4 4 0 0,-4-1 0 0,4 3 0 16,-3 0 0-16,-4 3 0 0,0-1 0 0,1 6 0 0,-1 0 0 15,-6 3 0-15,0 5 0 0,-3-1 0 0,-3 7 0 16,-1-4 0-16,-6 3 0 0,4 1 0 16,-7 1-48-16,3 1-13 0,-6-3-3 15,3-2 0-15,-3 2 0 0,4-2 0 0,-1 4 0 16,3-7 0-16,0-3 52 0,4 3 12 0,-1-2 0 15,1-1 0-15,2 0 0 0,1-2 0 0,0-3 0 0,2-1 0 0,-2-1 0 0,6-6 0 16,0 0 0-16,0 0 0 0,-3 10 45 0,3-10 12 16,0 0 3-16,0 0 0 0,0 0-29 0,0 0-6 15,0 0-1-15,0 0 0 0,0 0-8 0,0 0-3 16,0 0 0-16,0 0 0 0,6-2-5 0,-6 2 0 16,0 0-8-16,0 0 12 0,7-3-12 0,-7 3 8 0,0 0-8 15,0 0 0-15,0 0 23 0,0 0-2 0,0 0 0 16,0 0 0-16,0 0-32 0,6 0-6 0,-6 0-2 15,9-5 0-15,-9 5 19 0,7-3 0 0,-1-5 11 16,1 0-11-16,-4 3 28 0,0-3 0 0,3 3-1 16,-3-6 0-16,4 3 0 0,-4-2 0 0,3-1 0 0,1-2 0 15,-1 5-3-15,-3-3-1 0,7-2 0 0,-4 0 0 16,0 2-23-16,1 1 0 0,5 2 0 0,-2-3 0 16,-1 1 0-16,4 2 0 0,0 0 0 0,0-6 0 15,-4 7 0-15,4-1 0 0,0-3 0 0,-4 6 0 16,4-6 0-16,-4 3 0 0,4 0 0 0,-4 0 0 15,1 0 28-15,0 0 2 0,-4 0 0 0,3 3 0 16,-2-3-48-16,2 3-10 16,-2 0-1-16,-1-1-1 0,-3-2 50 0,4 3 9 0,-4 0 3 0,0 0 0 0,0-1-32 15,0 4 0-15,-3 2 0 0,0-8 0 0,0 0 0 16,0 8 0-16,0 0 0 0,0 0 0 0,3-3 0 0,1-2 0 16,-8 0 0-16,4 5 0 0,0 0 0 0,0 0 0 15,0 0 0-15,0 0 0 0,4-3 0 0,-1-2 0 16,-3-3 0-16,0 2 0 15,3 4-24-15,-3 2-5 16,0 0-1-16,0 0 0 0,0 0 49 0,0 0 9 0,0 0 3 0,-6 5 0 0,-1 3-31 16,-2 3 0-16,-4 7 0 0,3-2 0 0,-5 5 0 0,-4 3 0 15,-4 0 0-15,4 0 0 0,-3 2 0 0,3-5 0 16,0 3 0-16,3 0 0 0,7-3 0 0,2-3 0 16,1 4 0-16,6-4 0 15,3 1-24-15,3-3-4 0,7-3 0 0,3 3-1 16,6-6 74-16,7-2 15 0,6-5 4 0,0-3 0 15,-4-3-103-15,1 1-20 0,0-6-4 0,-4 0-1 16,-2-8 79-16,-1 8 15 0,1-3 3 0,-4 1 1 16,-3-1-106-16,0 6-20 0,-3 5-5 0,0 2-1 15,-4 1-98-15,-2 2-20 0,3-10-4 0,-13 5-1 0</inkml:trace>
  <inkml:trace contextRef="#ctx0" brushRef="#br0" timeOffset="-171044.82">16123 16775 1728 0,'-7'-6'38'0,"4"4"8"0,6-4 2 0,-3-2 0 0,-3 6-39 0,10-1-9 16,-1 0 0-16,4 3 0 0,2-2 104 0,1 2 20 0,0-3 3 0,3 1 1 15,3-1-52-15,3 0-9 0,-3-2-3 0,0 2 0 16,0-2 0-16,0 2 0 0,0-7 0 0,0 4 0 15,0 1-51-15,0 0-13 0,-3 0 0 0,0 2 0 32,-3 0-48-32,-1 1-13 0,1 2-3 0,-3 2 0 15,-10-2-102-15,3 6-21 0,6-1-4 0,-2 0-692 0</inkml:trace>
  <inkml:trace contextRef="#ctx0" brushRef="#br0" timeOffset="-170630.76">16202 16915 1267 0,'0'0'28'0,"0"0"5"16,0 0 2-16,0 0 1 0,0 0-36 0,0 0 0 0,-3-5 0 0,3 5 0 0,0-6 109 0,0 6 15 16,0 0 4-16,0 0 0 0,0 0 0 0,0 0 0 15,0 0 0-15,0 0 0 0,0 0-52 0,0 0-9 16,0 0-3-16,0 0 0 0,0 0-51 0,0 0-13 16,0 0 0-16,0 0 0 0,0 0 28 0,0 0 2 15,0 0 1-15,0 0 0 0,0 0 1 0,6 0 1 16,1 0 0-16,2 0 0 0,-2-2-33 0,2 2 0 0,1-3 0 0,2 0 0 15,1 1 0-15,0 2 0 16,-1-6 0-16,1 4 0 0,3 2 0 0,-3-6 0 0,-1 4 0 16,1-1 0-16,0 3 0 0,-4-3 0 0,4 3 0 0,-3-2 0 15,-1 4 0-15,1-2 0 0,-4 3 0 0,4-3 0 32,-4 3-39-32,3-1-14 0,-2 4-3 0,-1-4-1 15,0 4-114-15,-2-4-22 0,-4-2-5 0,6 6-690 0</inkml:trace>
  <inkml:trace contextRef="#ctx0" brushRef="#br0" timeOffset="-169728.36">16923 16542 230 0,'0'0'20'0,"0"-6"-20"0,0 1 0 0,0-3 0 0,0 3 230 15,0-3 42-15,3 3 8 0,-3-6 1 0,0 3-120 0,0 0-24 16,0 3-5-16,0 0 0 0,0 5-26 0,0 0-5 16,0-6-1-16,0 6 0 0,0 0-17 0,0 0-4 15,0 0-1-15,0 0 0 0,0 0-32 0,0 0-6 16,0 0-2-16,0 0 0 0,0 0-12 0,0 0-2 15,0 0-1-15,0 0 0 0,0 0 3 0,0 0 1 16,0 0 0-16,0 0 0 0,0 0-9 0,3 11-2 16,-3-11 0-16,0 0 0 0,0 5 0 0,0-5-1 15,0 0 0-15,0 0 0 0,-3 11-15 0,3-6 0 16,0-5 0-16,0 0 0 0,0 0 24 0,-3 5 1 16,3 1 1-16,-3-1 0 0,3-5-37 0,-3 8-7 15,-4 3-2-15,-2-1 0 0,-1 3 32 0,-3 6 7 16,1 5 1-16,-1-6 0 0,0 6-20 0,1-5 0 15,-1-1 0-15,3 1 0 0,-2-1 0 0,5 3-17 16,1-8 3-16,6 3 1 0,-3-5 13 0,3 0 0 0,-3-4 0 16,3-1 0-16,0-6 10 0,0 0 2 0,0 0 0 0,0 0 0 15,3 10-12-15,0-7 0 0,-3-3 0 0,6 3 0 16,-6-3 22-16,10 2 2 0,-1-2 1 0,1-2 0 16,0-1-13-16,-1 3-4 0,-3 0 0 0,4 0 0 15,-10 0 19-15,6-3 3 0,4 3 1 0,-4 0 0 16,4 0-46-1,-1 0-9-15,-2-2-1 0,-1 2-1 0,3 2-10 16,-2-2-1-16,2 0-1 0,4 0 0 0,0 0 38 0,-1 0 0 0,1-2 0 0,3 2 0 16,0 0 44-16,-3 0 16 0,2 0 3 0,-2 0 1 15,-3 0-74 1,-4 0-14-16,0 0-4 0,4 2 0 0,-1-2 6 0,1 0 1 0,-10 0 0 0,3 3 0 16,3-3-47-16,1 3-8 0,-1-1-3 15,-6-2 0-15,0 0-67 0,3 6-14 0,0 2-2 16,1-3-1-16,-8 5-27 0,4-10-6 0,0 0 0 0,0 3-1 15</inkml:trace>
  <inkml:trace contextRef="#ctx0" brushRef="#br0" timeOffset="-169426.54">17104 16690 1267 0,'0'0'56'0,"0"0"12"0,3-5-55 0,-3 2-13 0,0-2 0 0,0 5 0 16,0 0 156-16,0 0 29 0,3 5 6 0,-3 3 1 15,0 5-103-15,0 3-20 0,0 0-4 0,3 0-1 16,-6 8 52-16,3-6 9 0,3 1 3 0,1 2 0 16,-4 0-103-16,3-3-25 0,0-2 0 0,0 0 0 15,-3 0 0-15,0-3 0 0,0-2 0 0,0-1 0 16,0-2 56-16,0 6 7 0,0-6 1 0,0 0 0 31,0-3-103-31,0 0-20 0,0-5-4 0,0 13-1 0,0-5-51 16,0 0-10-16,0 3-3 0,0-3-580 0,0 2-116 0</inkml:trace>
  <inkml:trace contextRef="#ctx0" brushRef="#br0" timeOffset="-168374.49">17971 16775 806 0,'0'0'36'0,"0"0"7"0,0 0-35 0,0 0-8 0,0 0 0 0,0 0 0 0,0 0 104 0,9-3 20 15,-9 3 3-15,0 0 1 0,0 0-52 0,3-3-9 16,4-2-3-16,-7 5 0 0,0 0 52 0,0 0 9 16,0 0 3-16,0 0 0 0,0 0-52 0,0 0-9 15,0 0-3-15,0 0 0 0,0 0 0 0,0 0 0 16,0 0 0-16,0 0 0 0,0 0 52 0,0 0 9 16,0 0 3-16,0 0 0 0,0 0-72 0,3-5-15 15,0-3-2-15,3 2-1 0,1-4-14 0,-1 2-2 16,0 0-1-16,1 0 0 0,2 3-7 0,-2 2-2 15,-1-2 0-15,0 5 0 0,-6 0-12 0,0 0 0 16,4 5 0-16,2 8 0 0,-3 1 0 0,-3 1-12 16,0 4 12-16,0 0-13 0,-3 2 13 0,0-3 0 0,-4 6 0 15,1-5 0-15,0 2 0 0,-1-5 0 0,-2 2 0 16,-1 1 0-16,4-6-16 0,-4 5-3 0,1-7-1 16,-1 5 0-1,1 2-133-15,-1-2-27 0,1-5-6 0,-4-9-978 0</inkml:trace>
  <inkml:trace contextRef="#ctx0" brushRef="#br0" timeOffset="-167184.55">18809 16481 910 0,'0'0'40'0,"0"0"9"0,3-5-39 0,-3 5-10 0,6 0 0 0,-6 0 0 16,0-8 113-16,4 2 21 0,2-2 4 0,-6 3 1 16,0 0-35-16,0 5-6 0,0 0-2 0,0 0 0 15,0 0-16-15,0 0-4 0,0 0-1 0,0 0 0 16,0 0-30-16,0 0-5 0,0 0-2 0,-3 8 0 16,0 2-14-16,-1 1-2 0,1-3-1 0,0 0 0 15,-3 2-10-15,6 4-3 0,-3-4 0 0,3 3 0 16,0 1-24-16,3-4-4 0,-3 1-2 0,6-3 0 15,-3-3 37-15,-3 6 7 0,0-11 2 0,7 5 0 16,2 3-16-16,-3-5-8 0,4-1 8 0,0 3-8 0,-4-2 12 16,0-3-3-16,4 0 0 0,2 0 0 15,-2 3-1-15,-1-6-8 0,1 0 12 0,3 1-4 0,-4-1 0 16,1 1-8-16,-4-4 12 0,4 1-4 0,-4-6 0 0,0 1 0 16,1-3 0-16,2 2 0 0,1-8 0 0,-4 6 0 15,0 0 0-15,1-3 0 0,-1 3-8 16,0 2 12-16,1-5-12 0,-1 6 12 0,4-1-12 0,-4 1 0 15,-6-1 0-15,3 3 8 0,4 3-8 0,-4 2 0 16,-3 3-12-16,0 0 12 0,3 8-16 0,-3 11 5 16,3-3 1-16,-3 10 0 0,0 3 10 0,3 6 0 15,0-1-9-15,4 3 9 0,6 5 0 0,-1-2 0 16,4 0 0-16,-3-1 0 0,3-4 0 0,-4 2 21 0,-2 0-2 16,3 10-1-16,-4-4 55 0,1-1 11 0,-10-5 3 15,0-5 0-15,-4-3-39 0,-2-8-8 0,0 0-2 16,-7-7 0-16,-6-1-17 0,3-5-3 0,-9-3-1 15,-1-2 0-15,-5-6-17 0,-1-2 0 0,-3-3 0 0,3 0-9 32,-3-3-163-32,3 1-32 0,4-6-6 0,-1 5-536 0,-2-2-107 0</inkml:trace>
  <inkml:trace contextRef="#ctx0" brushRef="#br0" timeOffset="-166622.33">19476 16653 230 0,'0'0'20'0,"0"0"-20"0,0 0 0 0,0 0 0 16,0 0 235-16,0 0 42 0,0 0 9 0,6-5 2 15,0-1-134-15,4 1-26 0,-4 0-6 0,1-1-1 16,2 4-12-16,1-1-2 0,-4 0-1 0,7-2 0 15,-1 0-18-15,-2 5-3 0,3-3-1 0,-4 3 0 16,4-5-39-16,0 5-8 0,-1-3-1 0,1 1-1 0,0-1-23 0,-1 0-4 16,1-2 0-16,0 2-8 0,-4 3 0 0,1 0 0 15,-4-2 0-15,0 2 0 0,1-3-20 0,-7 3-4 16,0 0 0-16,6 5-1 16,-6-5-87-16,3 11-18 0,-3-6-3 0,0-5-1 15,0 0-70-15,0 0-15 0</inkml:trace>
  <inkml:trace contextRef="#ctx0" brushRef="#br0" timeOffset="-166272.74">19412 16846 1166 0,'0'0'52'0,"0"0"10"0,0 0-50 0,0 0-12 0,10-3 0 0,-4-2 0 16,4 2 118-16,2-2 21 0,-2 3 4 0,2-1 1 15,4 0-4-15,3 1 0 0,0-1 0 0,4 0 0 16,-1-2-56-16,0 5-12 0,0-3-3 0,-3 1 0 16,4-1-46-16,-4-2-10 0,-3 2-1 0,-4 3-1 0,1-3-11 15,0 3-14-15,-4 3 3 0,1 5 1 16,-10-8-150-16,0 0-31 0,6 3-5 0,-6-3-2 0</inkml:trace>
  <inkml:trace contextRef="#ctx0" brushRef="#br0" timeOffset="-165538.68">20019 16703 1267 0,'0'0'56'0,"0"0"12"0,0 0-55 0,6-5-13 0,0 0 0 0,1 2 0 15,-4 0 156-15,3 1 29 0,0-1 6 0,1 0 1 16,2 1-52-16,-2-1-9 0,5-2-3 0,1 5 0 16,0-3-58-16,3-2-12 0,-4 0-2 0,7-1-1 15,0 4-19-15,4-4-3 0,-1 1-1 0,0 0 0 16,0-3-16-16,1 2-4 0,-4 4-1 0,0-1 0 15,0 1-11-15,0-1 0 0,-6 3 0 0,-4 0 0 16,-3 0 0-16,1-3 0 0,-1 1-9 0,-6 2 9 16,0 0-82-16,0 0-10 0,0 0-1 0,0 10-1 15,-3-2-71-15,3 3-15 0,-3-3-2 0,0 0-1 16</inkml:trace>
  <inkml:trace contextRef="#ctx0" brushRef="#br0" timeOffset="-158019.7">20774 16341 1252 0,'0'0'28'0,"0"0"5"0,0 0 2 0,0 0 0 0,0 0-35 0,0 0 0 0,0 0 0 0,3-6 0 16,-3 6 81-16,4-8 10 0,-4 0 1 0,0 3 1 15,0 0-10-15,0 5-3 0,0 0 0 0,0 0 0 16,0 0 6-16,0 0 1 0,0 0 0 0,3-3 0 15,-3 3-38-15,0 0-7 0,0 0-2 0,0 0 0 16,0 0-7-16,0 0-1 0,0 0-1 0,0 0 0 16,0 11-11-16,0-1-1 0,-3 6-1 0,-1-2 0 15,1 1-10-15,-3 4-8 0,0-1 12 0,-1 4-12 16,1-7 10-16,-1 7-10 0,1-6 8 0,0 5-8 16,3-5 0-16,-1-1 0 0,1 1 0 0,0-2 0 15,3-4 28-15,-3 3 1 0,3-5 0 0,0-8 0 16,0 6-45-16,0-6-8 0,0 0-3 15,0 0 0-15,0 0 35 0,0 0 6 0,0 0 2 0,0 0 0 0,6-3-4 0,-3-2-1 16,4-6 0-16,-4 6 0 0,0-3 31 0,0 3 6 16,-3-1 2-16,3 1 0 0,1 0-29 0,-1-3-5 15,-3 0-2-15,3 3 0 0,3-1-14 0,-2 1 0 16,2 0 0-16,3 2 0 0,-2 0 0 0,5 1 0 16,-2 4 0-16,6 1 0 0,0 0 0 0,0 5 0 15,-1 2 0-15,5 1 0 0,-5 5 0 0,1 0 0 16,0 5 0-16,-6-5 0 0,-1-1 0 0,-2 7-10 15,-4-7 2-15,-3 7 0 0,-7-7 8 0,1 1 0 16,-4-2 0-16,-2-1 0 0,-1 5 0 0,-3-7 11 0,-3-3-3 16,0 0 0-16,3 0-8 0,-3 2 0 15,0-4 0-15,3-1 0 16,-3 0-100-16,3 1-23 0,0-4-4 0,-3 3-1 16,0-5-86-16,-3 0-18 0,3 3-3 0</inkml:trace>
  <inkml:trace contextRef="#ctx0" brushRef="#br0" timeOffset="-157450.31">20781 16285 518 0,'19'3'23'0,"-19"-3"5"0,0 0-28 0,0 0 0 0,0 0 0 0,0 0 0 16,0 0 223-16,0 0 39 0,0 0 8 0,0 0 2 16,3 0-172-16,-3 0-35 0,6-3-6 0,0 3-2 15,4 3 11-15,-4 2 3 0,4-2 0 0,-1-3 0 16,4 0 3-16,0 2 1 0,3-2 0 0,0 0 0 15,3-2-23-15,0 2-4 0,0-3 0 0,3-2-1 16,-3 2-12-16,3 0-3 0,-3 1 0 0,3-1 0 16,-6-2-12-16,0 0-2 0,3-1-1 0,-3 4 0 15,-3-4-5-15,0 4-2 0,-1-6 0 0,1 5 0 16,-7 0 1-16,4 1 0 0,-4-1 0 0,1 1 0 16,-7 2-11-16,0 0 0 0,3-6 0 0,-3 6 0 15,0 0 0-15,0 0 0 0,0 0 0 0,0 0 0 16,0 0-8-16,0 0 8 0,0 0-10 0,0 0 10 15,0 0-34-15,0 0-1 0,0 0 0 0,0 0 0 16,0 0-92-16,0 0-18 0,0 0-4 0,0 8-811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6:07:41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18028 7755 1267 0,'-7'0'28'0,"7"0"5"16,0 0 2-16,0 0 1 0,0 0-36 0,0 0 0 0,7-3 0 0,-4 1 0 0,-3 2 109 15,0 0 15-15,0 0 4 0,0 0 0 0,0 0-72 16,0 0-13-16,0 0-3 0,0 0-1 0,0 0 8 16,0 0 1-16,0 0 1 0,0 0 0 0,0 0-11 0,0 5-2 15,0 0-1-15,3 1 0 0,-3 7-11 16,0-5-1-16,3 2-1 0,-3 1 0 0,4 2-31 0,-1 3-7 16,0-3 0-16,0 6-1 0,3-3 17 15,-2 5 0-15,2-3 0 0,-3 6 0 16,7-3 26-16,-4 8 9 0,0-5 1 0,1 5 1 0,2 0-8 0,-2 0-1 15,-1 3-1-15,0 3 0 0,4-1-27 0,-4 0 0 16,-3-2 0-16,0 5 0 0,1 0 0 0,-4 3 0 16,6 0 0-16,0 2 0 0,-2 3 0 0,-1 0 0 15,-3 3 0-15,0-11 0 0,3 0 0 0,3 5 0 16,1 0 0-16,-4 6 0 0,3 0 0 0,-3 4 0 0,4 4 0 16,-1 21 0-16,4-14-9 0,-7 3 9 0,-6 3 0 15,9 0 0-15,7 5-8 0,-4-10 8 0,1 10 0 16,-4 0 0-16,0-3 0 0,4-2-8 0,-4 13 8 0,7-3 0 15,-4-2 0-15,1 0 11 0,-1 2-2 0,1-13 0 16,0 0-9-16,-1 6-14 0,4 5 3 16,-4-1 1-16,4 4 10 0,0-4 0 0,3 4 0 15,3 31 0-15,-4-10 0 0,-2-12 0 0,0 9 0 0,0-8 0 16,-1-2 8-16,-2-9 1 0,-1 3 0 0,4 0 0 16,0-5-9-16,-1 2 0 0,-2-2 0 0,-1 8 0 15,4-14 0-15,-6-5 0 0,-1 6 0 0,0 4 0 0,1-4 0 16,-4-3 0-16,0 5 0 0,-3-11 0 0,0 6 0 15,0-14 0-15,0 9 0 0,3-16 0 0,3-3 0 16,1 2 0-16,-10-2 0 0,3 5 0 16,3-7 0-16,3-4 0 0,7-4 0 15,3 13 8-15,0-14-8 0,-7 0 0 0,4 1 0 0,0-9 0 0,2 3 12 16,-5-8 6-16,-4 1 2 0,1-12 0 0,-4 9-11 16,0-6-1-16,3-2-8 0,-3 4 12 0,1-4-3 0,-1 0-1 15,0-1 0-15,-3 3 0 16,3-2-34-16,-3-3-7 0,0 2-2 0,0 1 0 15,0-3-74-15,0-3-15 0,-3 3-4 0,0 0 0 0</inkml:trace>
  <inkml:trace contextRef="#ctx0" brushRef="#br0" timeOffset="2339.28">19387 9276 460 0,'0'0'41'0,"0"0"-33"0,0 0-8 0,0 0 0 0,0 0 153 0,6-2 29 16,0-4 6-1,1 1 0-15,-1-3-80 0,0 3-17 0,-2 2-3 0,2-2-1 0,0 0-15 16,-2 2-4-16,2-2 0 0,-3-3 0 0,0-5-4 0,0 5-2 15,4-3 0-15,-4 0 0 0,-3-2-1 16,3 0 0-16,-3 0 0 0,3-3 0 0,0 3 13 0,-3-1 2 16,0-2 1-16,0 6 0 0,-6-3-10 0,3 5-3 15,0-5 0-15,-4 2 0 0,-2 6-51 0,-4-3-13 16,0 2 0-16,-2 1 0 0,-1 2 54 0,0 3 8 16,-3 3 2-16,0 5 0 15,-3 0-73-15,-1 0-15 0,-2 3-2 0,6 7-1 0,0 1 27 16,-3 2-8-16,-1-3 8 0,1 6 0 0,6-3 0 0,0 0 0 0,4 1 0 15,-1-1 0-15,0 0 0 0,7 0 0 0,0-5 0 16,6 0 0-16,0 2 18 0,0-4 9 0,6-4 1 0,-3 3 1 16,7-2-43-16,-4 0-9 0,4-4-1 0,2 7-1 15,4-9 25-15,0 0-8 0,0-2 8 0,-3 0 0 16,-13-3 0-16,12-3 0 0,4 0 0 0,-3 1 11 16,0-4 0-16,-1 1 0 0,-2-3 0 0,-4 0 0 15,-3 0-11-15,4 0 0 0,-1-2 0 0,3-4 0 16,7 1 11-16,0 3 0 0,-3-6 0 0,0 0 0 15,-1 0-11-15,1 0 0 0,0 0 0 0,-1-2 0 16,1 5-10-16,0-1-4 0,-4-2-1 0,1 3 0 0,-1 3 15 16,-2-1 0-16,-1 0-10 0,0 4 10 0,-2-1-12 15,-1 5 1-15,-3 3 1 0,0 0 0 0,0 0 2 16,0 0 0-16,0 0 0 0,-3 3 0 0,-1-1-2 16,1 4 0-16,-3 4 0 0,0 1 0 0,-1 2 10 0,4-2 0 15,0 2 0-15,0-3-8 0,-4 4 8 0,7-1 0 16,0 3 0-16,0 0-8 0,0-1 8 0,0-1 0 15,4-4 0-15,-1 3 0 0,0 1-13 0,0-4-1 16,0-2 0-16,0 0 0 0,1 3 62 16,-1-6 13-16,0 3 3 0,-3-8 0 0,0 0-52 0,3 5-12 15,3 1 0-15,-6-6 0 0,0 0 0 0,4 5-15 16,-4-5 3-16,0 0 1 16,6 2-57-16,-3 9-12 0,-3-11-3 15,0 0 0-15,0 5-118 0,0-5-24 0</inkml:trace>
  <inkml:trace contextRef="#ctx0" brushRef="#br0" timeOffset="3011.94">19847 9099 806 0,'0'0'36'0,"0"0"7"0,0 0-35 16,0 0-8-16,0 0 0 0,0 0 0 0,0 0 104 16,0 0 20-16,-3 0 3 0,0-3 1 0,3 3-52 0,0 0-9 0,0 0-3 0,0 0 0 15,0 0-16-15,0 0-3 0,0 0-1 0,0 0 0 16,0 0-9-16,0 0-3 0,3-5 0 0,-3 5 0 15,0 0 9-15,0 0 2 0,0 0 0 0,-3-5 0 16,0 5 3-16,-1 0 1 0,1-3 0 0,3 3 0 16,0 0-1-16,0 0 0 0,0 0 0 0,0 0 0 15,0 0 1-15,10-3 0 0,-4-2 0 0,-6 5 0 16,10-2-7-16,-1-4 0 0,7 4-1 0,-3-4 0 16,3 1-12-16,-1 0-3 0,1-6 0 0,3 6 0 15,0 2-10-15,-3-2-2 0,3 0-1 0,-3 5 0 16,0 0-11-16,-3 0 0 0,0-6 9 0,-1 6-9 15,1 0 0-15,-4 0 0 0,-9 0 0 0,0 0 0 16,0 0 0-16,0 0 0 0,16-2 0 0,-6 2 0 0,-10 0 0 0,0 0 0 16,0 0 0-16,0 0 0 0,9 2 0 15,-9-2 0-15,10 3 0 0,-10-3 0 0,0 0 0 16,0 0 0-16,0 0 0 0,0 0-8 0,0 0-9 0,0 0-2 16,0 0 0-16,0 0 0 15,-3 3-31-15,3-3-6 0,0 0-2 0,0 0 0 16,0 0-29-16,0 0-5 0,0 0-2 0,0 5 0 15,-3 3-105-15,-1 0-21 0,-2 2-4 0,-7-4 0 16</inkml:trace>
  <inkml:trace contextRef="#ctx0" brushRef="#br0" timeOffset="3512.75">19838 9208 1267 0,'0'0'28'0,"0"0"5"0,0 0 2 0,0 0 1 0,0 0-36 0,0 0 0 16,0 0 0-16,0 0 0 0,0 0 58 0,0 0 5 0,0 0 1 0,0 0 0 0,0 0 51 0,0 0 10 15,0 0 3-15,0 0 0 0,0 0-52 0,0 0-9 16,9-3-3-16,1 3 0 0,-1-3-1 0,1 1-1 16,-1 2 0-16,1-3 0 0,2 0-22 0,-2 1-4 15,-1-1 0-15,4 0-1 0,3-2-3 0,-3 2-1 16,-1 3 0-16,1-2 0 0,0-4-31 0,0 4 0 15,-1-1 0-15,1 3 0 0,0 0 0 0,-4-2 0 16,4 2-13-16,-4-3 4 0,-5 3 9 0,2-3 0 16,3 3 8-16,-2-2-8 0,-1 2 8 0,4 0-8 15,-4 0 8-15,4 0-8 0,-10 0 0 0,0 0 0 16,0 0 0-16,6 2-8 0,-6-2 8 0,0 0 0 16,0 0 0-16,0 0-8 0,0 0 0 0,0 0 0 15,0 0 0-15,-10 0 0 16,4 3-23-16,6-3-4 0,0 0-1 0,-3 5 0 15,0 0-30-15,-4 6-6 0,4-6-2 0,-3 1 0 16,-4-1-98-16,7-2-19 0,3-3-4 0,0 0-588 0</inkml:trace>
  <inkml:trace contextRef="#ctx0" brushRef="#br0" timeOffset="3980.06">19809 9334 518 0,'0'0'46'0,"0"0"-37"16,0 0-9-16,0 0 0 0,0 0 204 0,0 0 38 15,0 0 8-15,0 0 2 0,0 0-100 0,0 0-20 16,0 0-4-16,0 0-1 0,0 0-34 0,0 0-6 15,0 0-2-15,0 0 0 0,0 0-17 0,3 0-3 16,0 3-1-16,1-3 0 0,-4 0 0 0,3 0 0 16,3 3 0-16,-3-3 0 0,4 0-46 0,-1-3-10 15,0 3-8-15,4 0 12 0,-4-3 1 0,4 3 1 16,2 0 0-16,-5-2 0 0,-7 2-27 16,0 0-6-16,3 0-1 0,10-3 0 0,6 1 44 0,-3-1 8 15,3 3 1-15,-4-3 1 0,1 3-26 0,-3-2-8 16,3 2 0-16,-3 0 0 0,-1 0 0 0,-2 0 10 15,-1 0-10-15,-2 0 8 0,-1 0-8 0,0 0 0 16,1 0 0-16,-1 0-11 0,-3 0 11 0,10 0 0 0,6 0 8 16,-9-3-8-16,-10 3 0 0,0 0 0 0,0 0 0 15,0 0 0 1,0 0-29-16,0 0-7 0,0 0-2 0,0 0 0 0,0 0 24 0,0 0 5 0,0 0 1 16,0 0 0-1,3 3-100-15,0-3-20 0,0 2-4 0,3-2-1 0,1 0-59 16,5 0-12-16,17 3-3 0,-13-3 0 0</inkml:trace>
  <inkml:trace contextRef="#ctx0" brushRef="#br0" timeOffset="4762.84">20425 9038 1263 0,'0'0'28'0,"0"0"5"0,0 0 2 0,0 0 1 0,9 0-36 0,-9 0 0 15,0 0 0-15,-9 0 0 0,-13 3 110 16,22-3 15-16,19-3 3 15,-3 1 1-15,-7-1-52 0,-6 0-10 0,-6 1-3 0,0 2 0 0,0 0 0 0,3 0 0 16,0 0 0-16,0 0 0 0,0 0 0 0,0 0 0 0,-7 8 0 0,4 5 0 16,3-13-51-16,-3 10-13 15,0 1 0-15,0-1 0 0,0 4 0 16,3-14 0-16,3 13 0 0,3-2 0 0,-3 4 0 0,0-4 0 0,-3-11 0 16,4 13 0-16,2 0 0 0,-3 1 0 0,-3-14 0 15,3 10 0-15,-3 1 54 0,0-11 8 0,0 13 2 0,0-13 0 16,0 0-52-16,7 13-12 0,-7-13 0 0,0 0 0 15,0 0 0-15,3 11 0 0,-3-11 0 0,0 0 0 16,0 0 0-16,0 0 0 0,6 13 0 0,-6-13 0 16,0 0 0-16,0 0 0 0,7 13 0 0,-7-13 0 15,0 0 0-15,0 0 0 0,9 11 0 0,-9-11 0 16,0 0 0-16,0 0 0 0,0 0 0 0,0 0 0 16,0 0-11-16,0 0-5 0,0 0 0 0,0 0-1 0,0 0 27 15,0 0 6-15,0 0 0 0,0 0 1 0,0 0-17 16,-3 3 0-16,0-3 0 0,0-3 0 0,3 0 55 15,-4-2 7-15,4 0 2 0,-3-1 0 0,3-4-52 16,0 2-12-16,-3 0 0 0,0 0 0 0,3 0 0 0,0-2 0 16,0 2 0-16,0-3 0 0,3 3 0 0,0-5 0 15,0 5 0-15,1 0 0 0,2-3 54 0,-3-2 8 16,3 8 2-16,4-3 0 0,-4 0-52 0,4 3-12 16,-1-1 0-16,1 1 0 0,-1-6 0 0,-2 9 0 15,2-3 0-15,1 2 0 0,-1 0 0 0,1 3 0 16,3-2 0-16,-4 2 0 0,1 0 0 0,-4 0 0 15,-6 0 0-15,6 0 0 16,4 2-48-16,-1-2-13 0,-2 0-3 0,-1 0 0 0,4 0 103 16,-4-2 20-16,-3 2 4 0,0-3 1 0,0 3-52 0,1 0-12 15,-1-3 0-15,0 1 0 0,0-1 0 0,0 0 0 16,-3 1 0-16,4 2 0 0,-1 0 0 0,0-6 0 0,-3 1 0 16,0 5 0-16,0-2 0 0,-3-1 0 0,-4 3 0 15,7-3 0 1,0 3-48-16,4 0-13 0,-4-2-3 0,0 2 0 0,0 0 52 0,0 0 12 0,6-3 0 0,-6 3 0 15,0 0-105 1,-6 3-19-16,-7 2-3 0,3-2-649 0,10-3-131 0</inkml:trace>
  <inkml:trace contextRef="#ctx0" brushRef="#br0" timeOffset="6189.13">21660 8858 633 0,'6'-8'28'0,"-6"8"6"0,0 0-34 0,0 0 0 15,0 0 0-15,-3-5 0 0,-6 0 250 0,2-3 43 16,4 8 9-16,-6 5 2 0,2 0-192 0,-5 6-39 16,-4 2-7-16,0 8-2 15,3 1 0-15,-3 1 0 0,4 1 0 0,-4 13 56 16,6 0-41-16,4 0-8 0,3-2-2 0,-1-1-25 0,4-13-6 15,0 6-1-15,4-3 0 0,-1 2-19 0,3-5-4 16,1 0-1-16,-1 0 0 0,-6 1-3 0,6-1-1 16,1-3 0-16,2-2 0 0,-3 5-9 0,-2-7 0 15,-4-1 0-15,0 0 0 16,3-2-165-16,0-1-35 0,0-2-8 0,0 0-760 0</inkml:trace>
  <inkml:trace contextRef="#ctx0" brushRef="#br0" timeOffset="6969.08">21733 9096 345 0,'0'0'31'0,"0"-5"-31"0,-3-3 0 0,0 3 0 0,3 0 300 0,3-3 53 15,0 2 11-15,0 1 3 0,-3 0-198 0,3-3-39 16,-6 3-8-16,3 5-2 0,7-6-56 0,-7 6-12 16,0 0-3-16,0 0 0 0,3 8-32 0,-3 5-6 15,0-2-2-15,0 2 0 0,0 3-9 0,0 0 0 16,0 0 0-16,3 2 0 0,-3-2 0 0,3 3 0 16,-3-3 0-16,3-3 0 0,-3 3 0 0,3-6 0 15,-6 1 0-15,3-1 0 0,0 1 0 0,0-11 0 16,3 5 0-16,-3-5 8 0,0 0 28 0,0 0 6 15,0 0 1-15,0 0 0 0,0 0-7 0,0 0-2 16,0 0 0-16,7 3 0 0,-4-6-9 0,3 1-1 16,-2-1-1-16,2-5 0 0,-3-2-7 0,0 2 0 15,4-3-1-15,-1-2 0 0,0 0-30 0,7-1-5 16,-4-2-2-16,1 1 0 0,0 1 42 0,-1-4 9 16,4 5 2-16,-4-1 0 15,1-2-50-15,-1 6-9 0,1-1-3 0,-4 3 0 0,4 0 31 16,-1 3 0-16,-2 3 0 0,-4-1 0 0,3 0 16 0,-3 1 10 0,-3 2 2 15,0 0 0-15,0 0-28 0,0 0 0 0,3 8-14 0,1-1 5 16,-4 7-12-16,0-4-3 0,0 1 0 16,-4 5 0-16,4-3 2 0,-3 0 0 0,0 0 0 15,0-2 0-15,3 0 10 0,0-1 3 0,-3-5 0 0,3 6 0 16,0-11 9-16,0 5 0 0,0 3 0 0,0-8-8 16,0 0 8-16,0 0 0 0,0 0 0 0,0 0 0 15,0 0 0-15,6-2 8 0,0-1-8 0,1 0 11 16,-1-2-11-16,-3 0 0 0,4-6 0 0,-1 3 8 15,0 0 17-15,1-2 3 0,-1-6 1 0,0 5 0 16,4-2-41-16,-4-3-9 0,4 8-2 0,-4-2 0 0,4-1 23 16,-4-2 0-16,0 5-9 0,4 0 9 0,-4 3 0 15,-3-1 0-15,-6 1 0 0,3 5 0 0,13-3-10 0,-7-2 10 16,1 2-8-16,-7 3 8 0,6 0-11 0,-6 0 11 16,0 0-13-16,0 11 5 15,3-3-16-15,0 5-2 0,-3 6-1 0,0-3 0 16,-9-1 35-16,6 4 8 0,6-3 0 0,-3 5 1 0,0-5-27 15,0-3-6-15,0 6 0 0,0-6-1 0,0-2 17 0,0 2 0 16,-3-3 0-16,3 1 0 0,0-6 21 0,0 3 8 16,-3 0 2-16,3 0 0 0,0-8-12 0,0 0-3 15,0 0 0-15,0 0 0 0,0 0 1 0,0 0 0 16,0 0 0-16,-4 5 0 0,4-5-27 0,0 0-6 16,-3 6 0-16,3-6-1 15,0 0-75-15,0 0-16 0,0 0-2 0,0 0-590 0,0 0-119 16</inkml:trace>
  <inkml:trace contextRef="#ctx0" brushRef="#br0" timeOffset="7316.89">22339 9080 1346 0,'0'0'120'16,"10"-2"-96"-16,3-1-24 0,-1-2 0 0,4 0 107 0,-3-1 17 15,0 1 3-15,-4 5 1 0,1 0-61 0,2 8-12 16,-2-3-3-16,-1 3 0 16,-2 8-40-16,-1-5-12 0,-3 5 0 0,1-1 8 0,-1 1-8 0,0 0 0 15,-3 3 0-15,-3-1 0 0,0 1 0 0,-4-3 0 16,-2-3 0-16,-1 0-8 0,-3 0 17 0,1-2 4 16,-1-3 1-16,0 0 0 0,-3-3 21 15,1 0 4-15,-1-5 1 0,0 0 0 0,-3 0-18 0,6-2-3 16,4-4-1-16,-1-2 0 0,1 1 0 15,-1-1 0-15,4-3 0 0,-1 0 0 0,1-4 2 0,3 1 0 16,0 1 0-16,-1-5 0 0,-2 2-8 0,6-3-2 16,3 6 0-16,7 0 0 0,-4 2-18 0,4 6-4 15,-4 0-1-15,7 2 0 16,-4 3-124-16,4 3-25 0,0-3-5 0,-4 2-1 16</inkml:trace>
  <inkml:trace contextRef="#ctx0" brushRef="#br0" timeOffset="7920.97">22955 9120 806 0,'0'0'17'0,"0"0"4"16,0 0 1-16,0 0 2 0,0 0-24 0,0 0 0 0,0 0 0 0,0-2 0 16,0-4 46-16,-3 4 5 0,0-4 1 0,3 6 0 0,0 0 28 0,0 0 5 15,0-5 2-15,-3 0 0 0,3 5 1 0,0 0 0 16,6-3 0-16,-6-8 0 0,0 6-15 0,0 0-2 15,0 5-1-15,3-5 0 0,1-3-14 0,-1 2-4 16,0 4 0-16,-3 2 0 0,0 0-20 0,0 0-4 16,0 0 0-16,6-8-1 0,4 5-9 0,-10 3-2 15,0 0 0-15,0 0 0 0,0 0-3 0,0 0-1 16,0 0 0-16,0 0 0 0,0 0-12 0,0 0 0 16,0 0 0-16,0 0 0 0,0 0 0 0,0 0 0 15,0 0 0-15,0 0 0 0,0 0 0 0,0 0 8 0,0 0-8 0,0 0 0 16,0 0 16-16,0 0-4 0,0 0 0 0,0 0 0 15,0 0 12-15,0 0 3 0,0 0 0 0,0 0 0 16,0 0-3-16,0 0-1 0,0 0 0 0,0 0 0 16,0 0-1-16,0 0 0 0,0 0 0 0,0 0 0 15,0 0-2-15,6 0-1 0,4 0 0 0,-10 0 0 16,0 0-5-16,0 0-1 0,6 0 0 0,-6 0 0 16,0 0-13-16,0 0 11 0,0 0-11 0,0 0 10 15,6-5-10-15,-6 5 0 0,0 0 9 0,0 0-9 16,0 0 12-16,0 0-3 0,0 0 0 0,0 0 0 15,0 0-9-15,0 0 0 0,7-3 0 0,-7 3 0 0,0 0 0 16,0 0 0-16,3-2 0 0,-3 2 0 16,0 0-79-16,0 5-8 0,0-5-1 0,-6 5-671 15,2 6-133-15</inkml:trace>
  <inkml:trace contextRef="#ctx0" brushRef="#br0" timeOffset="8635.9">22994 9136 806 0,'0'0'36'0,"9"0"7"0,1 0-35 0,-4-3-8 0,-6 3 0 0,0 0 0 16,6-5 97-16,-6 5 18 16,0 0 3-16,0 0 1 0,0 0-37 0,0 0-7 0,3-5-2 0,1 0 0 15,-4 5-7-15,0-3-2 0,3-2 0 0,0-1 0 16,-3-2-18-16,0 3-4 0,0-6-1 0,-6 1 0 15,-1 2 2-15,-2 0 0 0,-4 5 0 0,-3-5 0 16,-6 3-12-16,-3 5-3 0,-1-2 0 0,-2 4 0 0,-1 3 10 0,4 6 2 16,-4 2 0-16,4 0 0 15,-1 6-16-15,7-3-2 0,-3 2-1 0,3 1 0 0,3-3-13 16,7 2-8-16,-1-2 8 0,-3 0-8 0,1-3 0 16,8-2 9-16,14 2-9 0,-1 0 0 0,-2-5 16 15,2 0-4-15,1-2-1 0,3 1 0 16,-4 1-3-16,4-5-8 0,-1 2 12 0,-2-5-4 0,3 3 1 15,-1-3 0-15,1 3 0 0,0-3 0 0,3-3-19 16,0 0-4-16,-4-2-1 0,4 0 0 0,-3-6 15 0,0 3 0 16,-1-2 0-16,1-4 0 0,0-1 0 0,-4 1 0 15,4-4 0-15,0-1 0 0,-1-7 48 0,-2 2 13 16,-1-5 3-16,1 0 0 16,-4 0-72-16,-3-3-15 0,1-2-2 0,-1 2-1 0,0 3 26 0,-3 0 0 15,-3 2 12-15,0 3-4 0,-4-2 8 0,4 5 3 16,-3-3 0-16,-4 3 0 0,4 0-19 0,-4 5 0 15,1 0 0-15,-1 8 0 0,1-3 0 0,-1 9 0 0,4-1 0 16,-1 8 0-16,1 1 20 0,3 2 1 0,0 7 0 0,3 4 0 16,0 5-21-16,3 2 0 0,0 6 0 0,0 2 8 15,0 1 0-15,4-4 1 0,-4 7 0 16,3-1 0-16,1-3-9 0,-1-2 8 0,-3 5-8 0,4-6 8 16,-1 1 17-16,0-3 3 0,4-5 1 15,-1 3 0-15,-2-4-29 0,5-4 0 0,4-1 0 0,-3 4 0 16,-7-9 0-16,1 0 0 0,-1-2 0 15,0-3 0-15,1 0-116 16,-7-8-28-16,0 0-7 0,0 0-977 0</inkml:trace>
  <inkml:trace contextRef="#ctx0" brushRef="#br0" timeOffset="10421.95">23495 8985 288 0,'0'0'12'0,"0"0"4"0,0 0-16 0,0 0 0 0,0 0 0 0,0 0 0 15,0 0 272-15,0 0 52 0,0 0 11 0,0 0 1 16,3 6-218-16,1-1-44 16,-1 5-9-16,-3-2-1 0,-3 3-40 0,-1 2-7 0,1 3-1 0,0 0-1 15,0 0-24-15,0 5-5 0,3 0-1 0,0 0 0 16,0-5 45-16,0 0 9 0,0-3 1 0,0-2 1 15,3 2-14-15,-3-5-3 0,3-3-1 0,-3 1 0 16,0-6 33-16,0 0 6 0,0 0 2 0,0 0 0 16,0 0 0-16,0 0 0 0,0 0 0 0,0 0 0 15,0 0-22-15,0 0-4 0,3-8-1 0,0 2 0 16,4-7-8-16,-4 5-1 0,0 0-1 0,0 0 0 0,4-2-12 0,-4-1-3 16,-6 3 0-16,3-2 0 0,3 2-3 15,-3-6-1-15,-3 4 0 0,3-1 0 0,0 1-22 16,3-4-5-16,0 1-1 0,0 3 0 0,0-6 35 0,4 3 6 15,-1 5 2-15,4-3 0 0,2 0-23 0,4 4 0 16,-3-1 0-16,-1 2 0 0,1 1 0 0,-3 2-12 16,-1 1 12-16,1 4-12 0,-1-2 4 0,-2 6 0 15,-1-1 0-15,0 6 0 0,1-1 8 0,-1 6-13 16,0 3 5-16,1-1 8 0,-7 3 0 16,3-2 0-16,0-1 0 0,0-2 0 0,-3 3 0 0,3-3 0 15,-3 2 0-15,0-5 0 0,-6-2-11 0,3-3 11 16,-3 5-8-16,6-5 8 0,0 0 0 0,0-5 0 15,0-3 0-15,0 0 8 0,0 0-8 0,0 0 0 16,0 0 0-16,0 0 0 0,0 0 0 0,0 0 0 16,-7 0 0-16,7 0 0 15,0 0-66-15,0 0-14 0,0 0-4 0,0 0-650 0,0 0-130 16</inkml:trace>
  <inkml:trace contextRef="#ctx0" brushRef="#br0" timeOffset="10724.65">23803 8758 806 0,'0'0'72'0,"0"0"-58"0,10-3-14 0,-4 3 0 0,0 0 208 0,-2 8 38 15,5 0 8-15,1 5 2 0,-4 6-52 0,3-3-9 16,1 7-3-16,0 1 0 0,-1 8-104 0,1 2-20 15,2 3-5-15,-2 3-1 0,3 0-14 0,2 13-4 16,-2-11 0-16,0 3 0 0,-4-8-21 0,-2 0-5 16,-7-5-1-16,6 0 0 0,-3-3-9 0,4-3-8 15,-4-2 9-15,-3 0-9 0,0-6 19 16,-3-2-3-16,-4 0 0 0,-2-3 0 0,5 0-16 0,-2 1-11 16,-3-6 2-16,-4 2 0 15,0 1-130-15,1 2-25 0,-1-5-6 0,0 0-950 0</inkml:trace>
  <inkml:trace contextRef="#ctx0" brushRef="#br0" timeOffset="35038.07">9417 13272 1497 0,'0'0'133'0,"0"0"-106"15,0 0-27-15,3-6 0 0,1 1 126 16,-4 5 20-16,3-3 4 0,-3 3 1 0,0 0-68 0,3-8-14 16,3 6-2-16,-6 2-1 0,0 0-19 15,7-3-4-15,2-2-1 0,-2 5 0 0,-7 0-15 0,6-3-3 16,-6 3-1-16,0 0 0 0,0 0-9 0,3-3-2 0,7-2 0 0,-10 5 0 16,6-2 12-16,0-4 1 0,4 6 1 0,-4-2 0 15,4-1-26-15,-4-5 0 0,4 8 0 16,-1-3 0-16,1-2 0 0,-4 5 0 0,-6 0 0 15,9-3 0-15,1 1 0 0,0-4 0 0,-1 6 0 16,1-2 0-16,-1 2 0 0,1-3 0 16,-1 3 0-16,4-5 0 0,3 2 0 0,-4 3 0 0,1 0 0 15,0 0 0-15,-7-2 0 0,4 2 0 0,-1 0 0 0,1 0 0 16,-4 0 0-16,-6 0 0 0,0 0 0 16,0 0 0-16,0 0 28 0,0 0 1 0,0 0 0 0,10 0 0 15,-1-6-15-15,-9 6-3 0,0 0-1 16,0 0 0-16,13 0-10 0,-4 0 0 0,1 0 0 0,-10 0 0 15,0 0 0-15,0 0 0 0,0 0 0 16,0 0 0-16,0 0 8 0,0 8 0 0,0-8 0 0,-3 11 0 0,-4-3-8 16,1 2 0-16,0-7 0 0,6-3 0 15,0 0 0-15,-4 11 8 0,-5-1 0 0,6-2 0 0,3-8 3 0,0 0 0 16,-3 11 0-16,-1-3 0 0,1-3-11 16,-3 0 0-16,0 1 0 0,-1-6 0 0,-2 7 9 15,2 1-9-15,-2-2 10 16,-1-6-10-16,1 8 9 0,-1-6-9 0,-2 4 8 0,2-4-8 0,1 1 0 15,2 2 8-15,1-2-8 0,-4 5 0 0,4-6 0 0,6-2-14 16,0 0 2-16,-6 3 0 0,6-3 23 16,0 0 5-16,0 0 0 0,0 0 1 0,0 8-17 15,3 0 0-15,3-5 0 0,0 7 0 0,1 1 0 0,2-1 0 16,1 1 0-16,-1-1 0 0,-2 6 0 16,2-2 0-16,-2-1 0 0,-4 5 0 0,0-4 0 15,3 9 0-15,4-7 0 0,-4 0 0 0,-6-3 12 0,-3 1 6 16,0-4 1-16,-7 1 0 0,-2-1 5 0,-4-2 2 0,0 0 0 15,-3-3 0-15,-7 1-18 0,4-1-8 0,3-5 8 32,-3 0-8-32,0-5-46 0,3 5-14 0,0 0-4 0,3 5 0 0,3-10-184 15,0 5-38-15</inkml:trace>
  <inkml:trace contextRef="#ctx0" brushRef="#br0" timeOffset="39247.99">9573 14314 1357 0,'0'0'29'15,"0"0"7"-15,0 0 0 0,0 0 4 0,0-5-32 0,0-6-8 0,0 3 0 0,-3 0 0 0,6 3 84 0,-3-3 15 16,0 8 3-16,0-5 1 0,0-6-31 0,0 6-7 16,3-3-1-16,0-3 0 0,0 3 0 0,4-5 0 15,-4 5 0-15,3 0 0 0,4-2-42 0,-1-1-9 16,1 3-1-16,6 3-1 0,0-3-11 0,3 5-16 16,3 1 4-16,0 2 1 0,3 2 11 0,-2 4 0 15,2 4 0-15,-3 9 0 0,-3-1 0 0,-3 3 0 16,-3 3 0-16,-4 5 0 0,1 0 49 0,-7-2 12 15,-6-1 3-15,0-2 0 0,0 3 0 0,-7-4 0 16,-3-4 0-16,1-3 0 0,-4 2 0 0,0-7 0 16,-6-1 0-16,3 1 0 0,-4-3 0 0,1-5 0 15,3-1 0-15,0-4 0 0,0-1-52 0,3-2-12 16,4-6 0-16,2 1 0 0,-3-6 12 0,4-3-1 0,6-5 0 16,-4-5 0-1,1-3-71-15,6 1-13 0,3-1-3 0,0 0-1 16,0 0-38-16,4 6-7 0,2 2-2 0,1 3 0 15,-1 5-56-15,1 3-11 0,3 2-2 0</inkml:trace>
  <inkml:trace contextRef="#ctx0" brushRef="#br0" timeOffset="48336.85">9703 15158 1036 0,'0'0'23'0,"0"0"5"0,0 0 0 0,0 0 1 0,0 0-29 16,0 0 0-16,-3 5 0 0,3-5 0 0,0 0 57 0,0 0 6 16,-7 6 1-16,7-6 0 0,0 0 39 0,0 0 8 15,0 0 1-15,0 0 1 0,-3-3-33 0,0 0-6 16,0 1-2-16,3 2 0 0,0 0-6 0,0-6-2 0,0 6 0 0,0-5 0 16,0-3 6-16,-3 0 1 0,3 3 0 15,3-3 0-15,-3 0-43 0,0-3-9 16,3 1-2-16,0 2 0 0,0 0 7 0,-3-3 0 0,7 1 1 0,-4 2 0 15,0 3-13-15,0-3-4 0,1 2 0 0,-1-4 0 16,0 4-8-16,0 1 0 0,0 0 9 16,0-3-9-16,4 3 13 0,-4-1-1 0,0-2-1 15,0 3 0-15,0 0-11 0,4-3 0 0,-4 3 0 16,0-1 0-16,0 1 0 0,0-3 8 0,1 3 2 0,-4 5 0 16,0-6 1-16,0 6 0 0,0 0 0 0,0 0 0 15,0 0-11-15,0 0 8 0,0 0-8 0,0 0 8 16,0 0-8-16,0 0 0 0,0 0 0 0,0 0 0 15,0 0-13-15,0 0-8 0,0 8-2 0,0 6 0 16,0-6 23-16,0 5 0 0,0-3 0 0,0 6 0 0,0-2 0 16,0-1 0-16,0 5 0 0,0-4 0 0,0 4 0 15,-4-2 0-15,4 0 0 0,0 2 0 0,0-4 11 0,0-4 6 16,0 3 2-16,0-2 0 0,0-3-19 0,4-3 0 16,-4 3 0-16,0-8 0 0,0 8 10 0,0-8-10 15,0 0 8-15,3 8-8 0,-3-8 0 0,3 5 8 16,0 3-8-16,-3-8 0 0,0 0 8 0,3 5-8 15,-3 1 0-15,0-6 8 0,0 0-8 0,0 0 0 16,0 0 9-16,0 0-9 0,7 8 0 0,-7-8 0 16,0 0 0-16,0 0 0 0,0 0-10 0,0 0-3 15,0 0-1-15,9 2 0 16,-9-2-29-16,0 0-5 0,3 3-2 0,-3-3 0 16,4 5-33-16,-4-5-6 0,3 6-2 0,-3-6 0 15,0 5-93-15,0-5-20 0,0 8-3 0</inkml:trace>
  <inkml:trace contextRef="#ctx0" brushRef="#br0" timeOffset="48789.74">9646 15362 1036 0,'0'0'23'0,"0"0"5"0,0 0 0 0,0 0 1 0,0 0-29 0,0 0 0 0,0 0 0 0,0 0 0 0,0 0 108 0,0 0 16 16,0 0 4-16,0 0 0 0,0 0-44 0,0 0-8 15,0 0-1-15,0 0-1 0,0 0-4 0,0 0-1 16,0-8 0-16,3 5 0 0,3-2-16 0,1 2-3 16,-1 1-1-16,0 2 0 0,4-6 12 0,-1 4 3 15,4-4 0-15,0 4 0 0,0-1-52 0,2-8-12 16,-2 9 0-16,3-3 0 0,0-1 0 0,-3 6 0 16,-1-5 0-16,1 5 0 0,0-3 0 0,-4 1 0 15,1-1 0-15,-1 3 0 0,-2-3 0 0,-1 1 0 16,0 2 0-16,-6 0 0 0,0 0 0 0,0 0 0 15,7 0 0-15,-7 0 0 0,0 0 0 0,0 0 0 0,0 0 0 0,0 0 0 32,0 0-151-32,6 5-33 0,-6-5-6 0,3 8-411 0,-3-8-83 0</inkml:trace>
  <inkml:trace contextRef="#ctx0" brushRef="#br0" timeOffset="68858.92">19571 10800 255 0,'0'0'11'0,"0"0"3"0,0 0-14 0,0 0 0 0,0 0 0 0</inkml:trace>
  <inkml:trace contextRef="#ctx0" brushRef="#br0" timeOffset="70111.1">19336 10769 345 0,'0'0'0'0,"0"0"14"0,0 0-4 0,0 0 2 0,0 0-12 0,0 0 0 0,0 0 0 0,0 0 0 16,0 0 0-16,0 0 10 0,0 0-10 0,0 0 10 0,0 0-10 0,0 0 0 15,0 0 0-15,0 0 8 0,0 0-8 0,0 0-9 16,0 0 9-16,0 0-13 0,0 0 13 0,0 0 0 16,0 0 0-16,0 0 0 0,0 0 48 0,0 0 13 15,0 0 3-15,0 0 0 0,0 0 53 0,0 0 11 16,0 0 3-16,0 0 0 0,0 0-23 0,0 0-4 15,0 0 0-15,0 0-1 0,0 0-27 0,0 0-6 16,0 0-1-16,0 0 0 0,0 0-5 0,-3-3 0 16,3-2-1-16,0 5 0 0,0 0-36 0,0 0-7 15,-3-3-2-15,-1 0 0 0,-2 1 26 0,3-1 6 0,-3 0 1 16,6 3 0-16,0 0-31 0,0 0-5 16,0 0-2-16,0 0 0 0,3-10 28 0,0 5 6 0,-3-3 1 15,3 2 0-15,0-2-26 0,7 3-5 16,-4-8-1-16,0 5 0 0,1 0 18 0,2 0 3 0,1-3 1 0,-1 1 0 15,4 2-23-15,0 0-5 16,-4 0-1-16,4 3 0 0,0-3-1 0,3 2-8 0,-1 4 12 0,-2-1-4 16,3 3-8-16,-3 0 0 15,3 0 0-15,-4 5-11 0,4-2 11 0,-3 5 0 0,-4 0-9 0,1 0 9 16,3 0 9-16,-4 2 7 0,-2 4 0 0,-4 2 1 16,-10-1-17-16,4 9 0 0,3-5 0 0,-9 10 0 15,-4 0-48 1,-6-3-12-16,-3 4-4 0,-1-1 0 0,1-3 52 0,0 3 12 15,0-2 0-15,3-3 0 0,-4-3 48 0,8-3 13 0,2 1 3 0,0-6 0 16,4 0-52-16,2-2-12 0,4-3 0 0,0-3 0 16,3-2 53-16,0-3 8 0,0 0 2 0,13 0 0 15,3-3-19-15,3 0-4 0,3-2-1 0,3 0 0 0,1-6-21 16,-1 6-4-16,7 0-1 0,-7 2 0 0,-6-2-13 16,0 2 0-16,0 0 0 0,-3-2 0 15,0 2-83-15,0 3-13 0,0 3-2 16,-3 2-1-16,-4-5-114 0,1 3-23 0</inkml:trace>
  <inkml:trace contextRef="#ctx0" brushRef="#br0" timeOffset="70694.92">19949 10689 1015 0,'0'0'44'0,"0"0"11"0,0 0-44 0,0 0-11 0,-3 3 0 15,-1-1 0-15,1 4 90 0,0-4 16 0,0 1 3 0,-4-3 1 16,1 0-19-16,3 0-4 0,0 0-1 0,-4-3 0 15,1 1 12-15,3 2 2 0,3 0 1 0,0 0 0 16,0 0-13-16,0 0-2 0,-3-6-1 0,-4 4 0 16,7-1-24-16,-3-2-5 0,3 5 0 0,3-3-1 15,1-2-23-15,2 0-5 0,0-1-1 0,1 1 0 0,2-3-7 0,-3 0-2 16,7 0 0-16,-3 3 0 0,-4 0-17 0,0-3 8 16,4 5-8-16,-1-8 0 0,1 9 0 15,0-1 0-15,2 1 0 0,1 2 0 16,-4-3-16-16,-2 3-11 0,-7 0-1 15,6 0-1-15,-6 0 45 0,10 5 10 0,-4-2 2 0,4 2 0 0,2 6-28 0,-2-1 0 16,-10 4 0-16,-3 4-11 0,-4-2 11 0,1 8 0 16,-7-3 0-16,0 5-8 0,-2-2-11 0,-1 3-1 15,-3 2-1-15,0-8 0 0,3 3 34 16,0-6 7-16,3 3 2 0,0-5 0 0,4-2 4 0,3 1 1 16,2-4 0-16,1-3 0 0,0 0 8 0,3-3 1 15,0-5 1-15,0 0 0 0,0 0-1 0,0 0-1 16,0 0 0-16,13 0 0 0,-1 0-13 0,1 0-2 15,0-2-1-15,0-1 0 0,2 0-19 0,-2 3-16 0,0-2 4 0,3-1 0 16,-7 6 21-16,-9-3 5 0,13 0 1 16,0 0 0-1,-13 0-39-15,9 0-7 0,-9 0-1 0,0 0-1 16,13 5-109-16,-4 0-22 0,1 3-4 0,-1-3 0 16,-9-5-63-16,13 6-12 0</inkml:trace>
  <inkml:trace contextRef="#ctx0" brushRef="#br0" timeOffset="72513.53">21216 10628 1036 0,'12'-10'46'0,"-5"7"10"0,-4-5-45 0,3 3-11 0,-3-3 0 0,4 3 0 0,-4-1 104 0,0 1 20 16,0 0 3-16,0-3 1 0,1 0-2 0,-4 8 0 15,0 0 0-15,0 0 0 0,0 0-48 0,-4 5-10 16,-2 6-1-16,0-1-1 0,-4 4-39 0,-3 4-8 16,-2 3-2-16,-8 3 0 0,-8 0-27 0,8 2-6 15,7-2 0-15,1 5-1 0,-8 0 17 0,4-5 0 16,0 3 0-16,3-1 0 0,-6-2-11 0,3 2 2 15,6-4 0 1,-2-1 0-16,-5-5-58 0,8-3-11 0,-1 0-2 0,0-2-798 0</inkml:trace>
  <inkml:trace contextRef="#ctx0" brushRef="#br0" timeOffset="73058.1">20977 10615 993 0,'13'-5'44'0,"-13"5"9"0,0 0-42 0,0 0-11 0,0 0 0 0,0 0 0 0,0 0 91 0,0 0 16 16,0 0 3-16,0 0 1 0,0 0-16 0,0 0-3 15,0 0-1-15,0 0 0 0,0 0-20 0,0 0-4 16,0 0-1-16,0 0 0 16,0 0-12-16,0 0-2 0,0 0-1 0,6 10 0 0,-2 4-31 0,2-1-7 0,0 3-1 0,4 2 0 15,3 3-12-15,-1 1 0 16,4 7 0-16,3 5 0 0,-3-2 0 0,3-3 0 0,3 0 0 16,-6-3 0-16,0 1 0 0,-6-3 0 15,2-8 0-15,-2 2 0 0,-4-2 74 0,1-3 9 0,2-5 1 16,-3 5 1-16,-2-5-33 0,-4-8-8 0,0 0 0 15,0 0-1-15,0 0-16 0,0 0-3 0,0 0-1 0,0 0 0 16,0 0-23-16,0 0 0 0,0 0 0 0,12 3 8 16,-12-3-20-16,0 0-4 0,0 0-1 0,0 0 0 15,0 0-95-15,13 3-18 16,-13-3-4-16,0 0-920 0</inkml:trace>
  <inkml:trace contextRef="#ctx0" brushRef="#br0" timeOffset="73907.27">21984 10536 1267 0,'0'0'112'0,"0"0"-89"0,3-11-23 0,-3 11 0 15,0 0 213-15,0 0 39 0,3 11 7 0,-3-1 1 16,0 4-130-16,-6 4-26 0,0 3-6 0,-1 6-1 16,1-4-55-16,-1 7-11 0,-2 9-3 0,-1-4 0 15,1-4-28-15,3-1 0 0,-1-1 0 16,4 0 0-16,-3-5 14 0,3-1 3 0,3-1 1 15,-4-1 0-15,1-5-18 0,3-6 0 0,-3 3-8 0,3-5 8 16,3 3-116-16,-3-3-16 0,3 2-4 16,-3-10-926-16</inkml:trace>
  <inkml:trace contextRef="#ctx0" brushRef="#br0" timeOffset="74886.97">22238 10673 806 0,'0'0'36'0,"0"0"7"0,6-5-35 0,1 2-8 16,-7 3 0-16,3-2 0 0,3-9 250 16,-3 6 48-16,4 0 10 0,-1-1 1 0,0 4-157 0,1-4-32 15,-1 1-7-15,4 2-1 0,-1 1-55 0,-3-1-11 16,-2-2-2-16,-1 2-1 0,0 0-27 0,0 3-4 0,0-2-2 16,7-1 0-16,-4 1-10 0,7-1 8 15,0 0-8-15,-1 1 8 0,1-1-8 0,0 3 0 0,-4-3 0 0,4 3 8 16,0 0-8-16,-4 0 0 0,-3-2 0 0,4 2 8 15,-7-3 4-15,7 3 1 0,-1-3 0 16,1 3 0-16,-4-2 0 0,0 2 0 0,1 0 0 16,-1 0 0-16,-6 0-13 0,7 0 9 0,-1 0-9 0,0 0 8 15,1 0-8-15,-7 0 0 0,0 0 0 0,0 0 8 16,6 0-8-16,-6 0 0 0,0 0 0 0,0 0 0 16,9 5 0-16,-2-5 0 0,-7 0 0 0,0 0 0 15,0 0 0-15,0 0 0 0,0 0 0 0,0 0 0 16,0 0 0-16,6 5 10 0,-6-5 1 0,0 0 0 15,0 0-11-15,0 0-16 0,0 0 4 0,0 0 1 0,0 0 22 0,0 0 4 16,0 0 1-16,0 0 0 16,0 0-16-16,0 0 9 0,0 0-9 0,0 0 8 0,0 0 0 0,0 0 0 15,-6 6 0-15,3-1 0 0,3-5 1 0,0 0 0 16,0 0 0-16,-4 8 0 0,-2-6-9 0,3 4 12 16,-3-1-12-16,-4 0 12 0,1 3-12 15,-1-5 10-15,0 2-10 16,1 1 10-16,-1 1-10 0,1 1 10 0,-4 0-10 0,4 0 10 0,-1 0-10 15,-3 0 0-15,4 3 0 0,6-1 0 0,0 1 0 0,3 0 0 16,6 4 0-16,0-1 0 0,4 1 0 0,-4 4 15 16,7-3-1-16,0 2 0 0,-1 1-14 0,1-3 0 15,-4 2 0-15,1-2 0 0,-4 0 0 0,-6 0-16 16,4-3 3-16,-8 3 1 0,1-3 21 0,-3-5 5 0,-4 0 1 16,-2 3 0-16,-7-6 21 0,-1-2 5 15,-2-1 1-15,3 1 0 0,0-3-18 16,-3 0-4-16,3 0-1 0,-3 0 0 15,-1 0-118-15,4 0-23 0,0 0-5 0,0 3-1 16,0-3-51-16,7 2-10 0,2-2-3 0,4 3-793 0</inkml:trace>
  <inkml:trace contextRef="#ctx0" brushRef="#br0" timeOffset="76282.25">22844 10890 230 0,'0'0'20'0,"0"0"-20"0,0 0 0 0,0 0 0 0,3-2 226 0,-3 2 41 15,0-3 8-15,0 3 1 0,7-5-127 0,-1 2-25 16,-3-2-6-16,1 2-1 0,2-8-25 16,-3 4-6-16,3-1-1 0,1 2 0 0,-7-2-20 0,9-2-4 15,1 2-1-15,-1-3 0 0,-2 3 8 0,5 0 0 16,4-5 1-16,0 5 0 0,0-2-55 0,-3-1-14 16,-4-2 0-16,4 2 0 0,0-2 0 0,-1 0 0 15,-2 2 0-15,-1 1 0 0,1-1 20 0,-1-2 2 16,-2 0 0-16,-1 2 0 0,0 3-22 0,-2-5 9 15,-1 5-9-15,3 0 0 0,-6 0 8 0,0 3-8 16,-3-3 0-16,0 3 0 0,0-1 0 0,-1 4 0 0,-2-1 0 16,0 3 0-16,-1-3-11 0,1 1 1 15,-3 2 0-15,-4 0 0 0,-3 0-1 0,0 0 0 0,3 2 0 16,1 1 0-16,-1 0 11 0,-3 2-10 0,0 0 10 0,4 6-10 16,5-3 10-16,-5 2-12 0,-1 1 12 0,6 5-12 15,4-3 12-15,0 3 0 0,0 2 0 0,3 1-8 16,0 2 8-16,6 0 0 0,7 6 0 0,0-1-8 15,-1 3 8-15,4 0 0 0,-3-2 0 0,3 2 0 16,-7 0 0-16,1-5-8 0,-1 2 8 0,-2-2 0 16,-4-5 0-16,-3-6 9 0,0 3 0 0,0-8 0 15,-6 0 49-15,-1-3 10 16,-2-2 1-16,-4-1 1 0,-3-2-5 0,0 0-1 0,-3-2 0 16,3-1 0-16,0-5-64 0,-6 0 0 0,3-3-18 0,0-2 4 0,3-3 14 15,4 3 0-15,2-5 0 0,1 2 0 0,5 0 0 0,1 0 0 16,3 0 0-16,3 0-9 15,1 3-16-15,2 2-3 16,0 1-1-16,4 7 0 0,2 0-44 0,1 1-9 0,0 2-2 16,-4 0 0-16,4 0-137 0,-3 2-28 0,2 1-6 0</inkml:trace>
  <inkml:trace contextRef="#ctx0" brushRef="#br0" timeOffset="78103.38">19053 12430 1958 0,'7'-3'43'0,"2"3"9"0,1-10 1 0,2 2 3 0,4 0-45 0,7 3-11 0,-1-6 0 0,0 6 0 16,0 2 104-16,0-5 20 0,4 6 3 0,-1-6 1 15,4 5-60-15,-4 3-12 0,-3-11-3 0,10 9 0 16,-3-6-37-16,-4 8-7 0,-3 0-1 0,-3-3-8 16,1 3 0-16,-5 0 0 0,-2 0 0 0,0 0 0 15,-1 0-37-15,1 3-5 16,-3-3-1-16,-4 0 0 0,-6 0-28 0,0 0-5 0,6 0-2 16,-6 0 0-16,0 0-22 0,0 0-4 0,7 0 0 0,-4-3-482 15,-3 3-96-15</inkml:trace>
  <inkml:trace contextRef="#ctx0" brushRef="#br0" timeOffset="78579.89">19107 12576 1332 0,'0'0'59'0,"0"0"12"0,0 0-57 0,10 0-14 0,-1 0 0 0,4-3 0 16,-3 3 136-16,2-5 25 0,1 2 5 0,6 0 1 15,-3-2-43-15,0 2-8 0,3 1-1 0,3 2-1 16,0-5-43-16,-3 2-9 0,0 0-2 0,4 3 0 16,-1-8-38-16,0 8-8 0,0-2-2 0,1 2 0 15,-4 0-12-15,0 0 0 0,-3-6 8 0,-1 6-8 16,-2 6 0-16,3-6-8 0,-7 0 8 0,4-6-13 15,-3 6-27-15,-4 0-4 0,4 0-2 0,-1 6 0 16,1-6 23-16,-1 2 5 0,-2-2 1 0,2 0 0 16,-3 0-20-16,1 0-4 0,-1 0-1 0,-3 3 0 15,4-3-22-15,-7 0-4 0,0 0 0 0,6 5-1 16,-3-5 4-16,-3 0 1 0,0 0 0 0,0 0 0 16,0 0-103-16,-3 6-20 0,-7 4-4 0,10-10-1 15</inkml:trace>
  <inkml:trace contextRef="#ctx0" brushRef="#br0" timeOffset="80029.77">19053 12824 1920 0,'10'0'0'16,"3"-2"0"-16,-1-6 102 0,1 0 21 0,3 5 4 0,-3 1 1 16,6-4-52-16,0 4-11 0,0-1-1 0,0-5-1 15,-3 8-27-15,0-3-4 0,6-5-2 16,-3 6 0-16,3-3 4 0,-3 2 1 0,0 3 0 15,0 0 0-15,0 0-35 0,-3 0-20 0,0 0 2 16,0 0 1-16,-3 0 17 16,-4 0 0-16,1 3 0 0,2 2 0 0,1-3 12 0,-3-2 4 0,-1 0 0 0,1 0 0 15,-1 0-16 1,4 0 0-16,-13 0 0 0,6 0 0 0,4 0 0 0,-10 0 0 0,0 0 0 0,0 0 0 16,0 0 0-16,0 0 0 0,9 0 0 0,-9 0 0 15,0 0-11-15,0 0-5 0,0 0 0 0,0 0-1 16,0 0 27-16,0 0 6 0,0 0 0 0,0 0 1 15,0 0-34-15,0 0-7 0,0 0-2 0,0 0 0 16,0 0-61 0,0 0-12-16,-9 11-2 0,9-11-933 0</inkml:trace>
  <inkml:trace contextRef="#ctx0" brushRef="#br0" timeOffset="83059.09">23584 10911 345 0,'0'0'31'0,"0"0"-31"16,0 0 0-16,0 0 0 0,3-5 161 0,0 0 27 16,-3 2 4-16,0 3 2 0,0 0-77 0,0 0-15 0,0 0-3 0,0 0-1 15,0 0-5-15,0 0-1 0,0 0 0 0,0 0 0 16,-6 3-73-16,3-1-19 0,0 9 0 0,0-6 0 16,-4 9 0-16,1-4 0 0,3 6 0 0,-4 0 0 15,1 5 0-15,3-2 0 16,-4-4 0-16,7 4 0 0,0-3 0 0,0-6 0 15,0 4 0-15,0-4 0 0,-3 1 16 0,0-3-1 0,3 0 0 0,0 0 0 16,0-6 27-16,-3 1 6 0,0 0 0 0,3-3 1 16,0 0-1-16,0 0-1 0,0 0 0 0,6-6 0 15,0-2 7-15,-2 3 2 0,2-8 0 0,-3 5 0 16,4-3-25-16,-1 1-5 0,0-3-1 0,4 2 0 0,-4 0-25 16,0-5 0-16,4 6 0 0,-10-1 0 15,-3 3 24-15,3-2 0 0,9 2 0 0,1 3 0 0,-4 2-24 16,1-2 0-16,-1-1 0 0,0 1 0 15,1 0 0-15,-1-3-11 0,-6 8 11 0,6-3-12 0,-3-2-4 0,4 0-2 16,-7 5 0-16,6-3 0 0,-6 3 18 0,0 0 0 16,0 0 0-16,0 0 0 0,0 0-11 15,0 0-5-15,0 0 0 0,0 0-1 0,0 0 6 0,0 0 2 16,0 0 0-16,3 8 0 0,-6 0-1 0,3 5 0 16,-3-5 0-16,0 3 0 0,0-1 10 0,-1 6 0 15,-2-5-9-15,3 2 9 0,0-3 0 0,3 1 0 16,-3-3 0-16,3-3 0 0,0-5 0 0,0 0 12 15,0 0-2-15,0 0 0 0,0 0 14 0,0 0 4 16,9 3 0-16,-3-3 0 16,4-5 2-16,0 2 1 0,-1-5 0 0,4 0 0 0,-1-3-7 0,1 1 0 15,3-1-1-15,0 1 0 0,3-1-11 16,0 3-1-16,-6 0-1 0,-1 0 0 0,-2 6-10 0,-4-1 0 0,-6 3 0 16,7 0 0-16,-7 0 0 0,3 5 0 0,0 3 0 15,-3 3 0-15,0 2-11 0,-3-2 11 0,0-1-8 16,-7 1 8-16,4 5 0 0,-1-8 0 15,4 0 0-15,0 2-8 0,3-5 8 0,0 6 0 0,0-6 0 16,0-5 0-16,0 8 0 0,0-8 0 0,0 0 0 0,0 0 0 16,3 6-14-1,-3-6-4 1,0 0-1-16,0 0 0 0,3 2-117 0,4-4-187 0,-1 2-333 0,-3-3-100 0</inkml:trace>
  <inkml:trace contextRef="#ctx0" brushRef="#br0" timeOffset="83286.62">24038 11009 1299 0,'0'0'57'0,"0"0"13"0,13 0-56 0,-4 3-14 16,-2 0 0-16,-7-3 0 0,3 2 98 0,-3-2 17 15,-6 8 3-15,-1 5 1 0,7-5-44 0,0 3-9 16,0-3-2-16,-3 2 0 0,-3 1 0 0,-1 0-1 16,-2-3 0-16,-1-1 0 0,4 4 16 0,-4-6 3 15,1 1 1-15,-1-4 0 0,1 1-31 0,-1-3-5 16,1-3-2-16,-1 3 0 0,1-5-23 0,-1 2-5 0,4-2-1 31,-4-3 0-31,4 3-36 0,0 0-7 0,2-1-1 16,1 1-1-16,3-3-107 0,0 3-22 0,0-3-4 0,3 3-830 0</inkml:trace>
  <inkml:trace contextRef="#ctx0" brushRef="#br0" timeOffset="83747.08">24197 11038 115 0,'-10'14'10'0,"7"-9"-10"0,-3 6 0 0,-1 2 0 0,1-5 153 16,0 0 29-16,-4 0 6 0,4-1 0 0,3 7-104 0,-4-6-22 15,7 0-4-15,-3-3-1 0,3 0 21 0,3 0 4 16,-3-5 1-16,4 8 0 0,2-2-23 0,-6-6-4 16,6 0 0-16,4 0-1 0,-4 0 7 0,-6 0 2 15,0 0 0-15,6-6 0 0,4-4 0 0,3 5 0 16,-7-6 0-16,4 3 0 0,-4-5-8 0,0 2-2 16,1-2 0-16,-1-6 0 0,0 4-25 0,-3-4-5 15,4-5 0-15,-4 3-1 0,0 3-12 0,0-1-3 16,1-7 0-16,-4 7 0 0,3-5-23 0,-3 3-5 15,0-3 0-15,0 8-1 0,3 1 56 0,-3 1 11 16,0 6 2-16,0 3 1 0,3 2-27 0,-3 3-6 16,0 0 0-16,0 0-1 0,-3 6-15 0,0 4 0 0,-4 4 0 15,1 9 0-15,3-4 0 0,-4 2 11 16,1 3-11-16,0 2 10 0,-1-5-10 0,4 3 0 0,0 0 0 16,0 0 0-1,3 0-40-15,3-3-1 0,0 0 0 0,4 0 0 16,-7 0-29-16,3-7-6 0,0-1 0 0,3 0-1 15,1-2-99-15,5-3-19 0,1-6-4 0,0 4-1 0</inkml:trace>
  <inkml:trace contextRef="#ctx0" brushRef="#br0" timeOffset="84155.34">24679 11007 1098 0,'0'0'24'0,"0"0"4"0,0 0 2 0,0 0 2 0,0 0-32 0,0 0 0 16,0 0 0-16,0 0 0 15,-3-3 74-15,3 0 9 0,-3-2 1 0,0 0 1 0,-7 2 4 0,4-2 1 16,6 2 0-16,-3-2 0 0,0-3-21 0,-4 5-4 0,1-2-1 0,0 2 0 16,-1 3-8-16,1 0-1 0,-4 0-1 0,4 6 0 15,0-1-35-15,-1 6-7 16,1-1-2-16,3 6 0 0,0-3 6 0,0 8 2 0,3-5 0 0,-4 0 0 16,1 5-18-16,6-5 8 15,10 3-8-15,0-3 0 0,-7 2 12 0,0-2-12 0,4-3 12 0,-1 0-12 16,-2 1 36-16,-4-4 0 0,0-2 0 0,-3 0 0 15,0-8-28-15,-6 11-8 0,-7-6 0 0,13-5 0 16,10 3-48 0,-17-3-12-16,-24-3-4 0,2 0-614 0,4 3-123 0</inkml:trace>
  <inkml:trace contextRef="#ctx0" brushRef="#br0" timeOffset="84711.08">23171 10480 939 0,'-3'-13'41'0,"3"13"10"0,0 0-41 0,0 0-10 0,0-5 0 0,0-3 0 16,0 2 116-16,0-4 20 0,3 5 5 0,4-1 1 15,-7 6-10-15,6 0-3 0,4 3 0 0,2 2 0 16,-2 8-25-16,2 3-6 0,1 0-1 0,0 13 0 0,0 6-30 15,-1 4-7-15,-5 6 0 0,-1 8-1 0,0 0-9 16,-2 3-2-16,-11 2 0 0,1-3 0 0,-1 4-29 16,1-9-7-16,-3-2 0 0,2-11-1 15,1-3-11-15,0 3-16 0,-1-5 4 16,-2 0 1-16,2-1 23 0,-2-2 4 0,-1-7 0 0,4 7 1 16,-4-6-155-16,1-1-31 0,-1-9-7 15,1-3-852-15</inkml:trace>
  <inkml:trace contextRef="#ctx0" brushRef="#br0" timeOffset="85402.8">19320 10337 1958 0,'0'0'43'0,"0"0"9"0,-3 8 1 0,-3 0 3 0,-1 5-45 0,-6 3-11 0,-2 11 0 0,-1-1 0 16,-3 11 104-16,-4 0 20 0,-8 19 3 0,-4 2 1 15,3-2-52-15,3-3-9 0,4 5-3 0,3-3 0 16,6-4 0-16,0-4 0 0,7-2 0 0,5-3 0 15,4-4-51-15,7-1-13 0,5 0 0 0,7-3 0 16,4-2-48-16,5-3-13 16,4 3-3-16,3-1-751 0,0-7-150 0</inkml:trace>
  <inkml:trace contextRef="#ctx0" brushRef="#br0" timeOffset="88071.97">20050 12531 691 0,'7'0'61'0,"-4"0"-49"0,-3 0-12 0,0 0 0 0,0 0 182 0,0 0 34 16,0 0 6-16,0 0 2 0,0-8-77 0,0 8-15 15,-3-8-4-15,3 8 0 0,0 0-4 0,0-3 0 0,-7 3-1 0,7 0 0 16,-3-2-50-16,3-4-9 0,-6 4-3 0,3-1 0 16,3-5-4-16,-4 0-1 0,4 5 0 0,0-7 0 15,0 7-10-15,0-7-2 0,0 2-1 0,4-3 0 16,-4 0-15-16,3 1-2 0,0-1-1 0,0 3 0 16,3-2-10-16,1 2-3 0,-1-3 0 0,1 6 0 15,-4-3-12-15,3-3 0 0,4 1 0 0,-1 2 0 16,-6 5 8-16,4-5-8 0,-1 6 11 0,4-4-11 15,5 1 0-15,-2 5 0 0,0-5 0 0,-1 5 0 16,1 0 0-16,-3 5 0 0,-10-5-9 0,0 0 9 16,0 0 0-16,6 11 0 0,4-3 0 0,2 2 0 15,-2 1-10-15,-4 2 10 0,-3-2-12 0,-3 2 12 16,4 3-13-16,-1 0 4 0,-3-1 1 0,0 7 0 16,0-9-4-16,-7 5 0 0,-5-4 0 0,2 4 0 0,7 1 12 15,-3-9-10-15,-7 6 10 0,3 0-10 0,1-3 10 16,-4 3 0-16,-3 0 0 0,4 0 0 0,-1-6 0 15,-3 4 0-15,3-4 10 0,1 1-10 0,-1 7 13 0,3-12-3 16,4 7-1-16,0-8 0 0,-1 3 2 0,7-8 0 16,0 0 0-16,0 0 0 0,0 0 5 0,0 0 2 15,0 0 0-15,7 11 0 0,2-9 4 0,1 4 1 16,-1-6 0-16,4 0 0 0,0 2-9 0,-1-4-2 16,1-4 0-16,0 6 0 0,3-2-3 0,-4 2-1 15,1 0 0-15,3 0 0 0,-7-3-8 0,4 3 0 16,-3 0 0-16,-1 0 0 0,-2-5 0 0,2 5 0 15,1 0 0-15,-4 0 0 0,0 0 0 0,1-3 0 16,-1 3 0-16,0-3 0 0,-6 3 9 0,7 0 0 16,-1 0 0-16,0 0 0 0,-6 0-9 15,0 0-12-15,7 0 2 0,-7 0 1 0,0 0 9 0,0 0 12 16,0 0-2-16,0 0-1 0,0 0-9 0,0 0 0 0,0 0 0 0,0 0-11 16,0 0 11-16,0 0 0 0,0 0 8 0,0 0-8 15,0 0 0-15,0 0 0 0,0 0 0 0,0 0 0 16,0 0 0-16,0 0 0 0,0 0 0 0,0 0 0 15,0 0 0-15,0 0 0 0,0 0 0 0,0 0 0 16,0 0 0-16,0 0 0 0,0 0 0 0,0 0 0 16,0 0-9-16,0 0-7 0,0 0 0 0,0 0-1 15,0 0-63-15,0 0-13 16,0 0-3-16,0 0 0 0,-3 6-56 0,3 2-11 16,3-6-2-16,-3 6-973 0</inkml:trace>
  <inkml:trace contextRef="#ctx0" brushRef="#br0" timeOffset="90252.98">20990 12367 403 0,'26'-14'17'0,"-17"6"5"16,-3 6-22-16,1-3 0 0,-4 2 0 0,0-5 0 0,7-3 609 0,-4 9-269 16,-3-9 3-16,-6 11-159 0,3 0-32 15,0 0-7-15,0 0-1 0,0 11-56 0,-3-1-12 0,-4 1-3 16,1-1 0-16,-3 9-7 0,-4-6-2 0,0 8 0 0,0-2 0 31,-2 2-64-31,-1 0-28 0,3 0 1 0,-3-2 1 0,3-6 17 0,1 6 9 0,-1-9-10 0,-3 6 10 31,7 0-32-31,-4-3-1 0,3 3 0 0,1-3-699 0,-1-2-140 0</inkml:trace>
  <inkml:trace contextRef="#ctx0" brushRef="#br0" timeOffset="90529.23">20771 12385 748 0,'0'0'67'0,"0"0"-54"0,0 0-13 0,-3-5 0 0,-3 2 220 0,2 3 42 15,4-2 8-15,4-4 2 0,-4 6-116 0,6 6-22 16,0-4-5-16,4 6-1 0,-1 5-45 0,4-2-10 16,0 2-1-16,3 6-1 0,-4-1-43 0,4-7-8 15,0 10-1-15,3-8-1 0,0 6-10 0,-3-6-8 16,0 3 12-16,-3-6-12 0,-4 4 0 0,1-6 0 15,-1 2 0-15,-3 1 0 16,1-3-30-16,-4-3-6 0,3 3-2 16,-6-8 0-16,0 0-116 0,0 0-23 0,0 0-5 0</inkml:trace>
  <inkml:trace contextRef="#ctx0" brushRef="#br0" timeOffset="91978.02">21558 12417 1036 0,'0'0'46'0,"0"0"10"0,0 0-45 0,0 0-11 0,0 0 0 0,0 0 0 0,0 0 119 0,0 0 21 16,0 0 5-16,0 0 1 0,0 0-47 0,0 0-10 15,0 0-1-15,0 0-1 0,0 0 0 0,0 0 0 16,0 0 0-16,0 0 0 0,0 0-32 0,0 0-7 16,0 0 0-16,0 0-1 0,0-5 13 0,0 5 2 15,0 0 1-15,0 0 0 0,0 0-20 0,0 0-4 16,0 0-1-16,0 0 0 0,0 0-10 0,-3-3-1 15,3 3-1-15,0 0 0 0,0 0-6 0,0 0-2 16,0 0 0-16,0 0 0 0,0 0-18 0,0 0 0 16,0 0 0-16,0 0 0 0,0 0 15 0,0 0-1 15,0 0 0-15,-3 0 0 0,0-3-22 0,3 3-5 16,0 0-1-16,0 0 0 0,0 0 41 0,0 0 8 0,0 0 1 0,0 0 1 16,3 0-23-16,-3 0-5 0,6-5-1 0,-6 5 0 15,0 0-8-15,0 0 0 0,4-3 0 0,2 1 8 16,-6 2-8-16,6 0 0 15,-6 0 0-15,7-8 0 0,-1 5 0 0,0 3 0 0,-2 0 9 0,2-5-9 16,0 5 0-16,1 0 0 0,-7 0 0 0,9 0 8 16,-3-3-8-16,4 3 0 0,-4 0 0 0,4-2 8 15,3 2-8-15,-4-6 0 0,-3 4 0 16,4 2 0-16,-1 0 0 0,-2 0 0 0,2-3 0 0,-2 3 8 16,-1 0-8-16,0-5 0 15,1 2 0-15,2 3 0 0,-2 0 0 0,-1 0 0 0,0 0 0 0,4-3 0 16,-7-5 0-16,3 8 0 0,1-2 0 0,-7 2 8 15,9 0-8-15,-9 0 0 0,7 0 0 0,-1 0 0 16,0-5 0-16,-6 5 0 0,0 0 0 0,0 0 0 16,10 0 0-16,-10 0 0 0,6 5 0 0,-6-5 0 15,7-5 0-15,-1 5 0 0,0 0 0 0,1 0 0 16,-7 0 0-16,0 0 0 0,0 0 0 0,0 0 0 0,0 0 0 16,0 0 0-16,0 0 0 0,0 0 0 0,0 0 0 0,0 0 9 15,0 0 0-15,0 0 0 0,0 0-9 0,6 7-12 16,-6-7 2-16,6 0 1 0,-6 0 9 15,0 0 0-15,0 0 0 0,0 0 0 0,0 0 0 0,0 0 0 16,0 0 0-16,0 0 0 0,0 0 0 16,0 0 0-16,0 0 0 0,0 0 0 0,0 0 0 0,0 0 0 15,0 0 0-15,7 0 8 0,-1 0-8 16,-6 0 0-16,0 0 0 0,0 0 0 0,0 0 0 0,0 0 0 16,0 0 0-16,0 0 0 15,0 0 0-15,0 0 0 0,0 0 0 0,-6 11 0 0,-1-3 0 0,1-5 0 16,6-3 0-16,0 0 0 0,0 0 0 0,0 8 0 15,-3-3 0-15,-4 11 0 0,-2-11 0 0,-1 3 0 16,1 0 0-16,-1-3 0 0,1 0 0 16,-1 6 0-16,1-6 0 0,-1 3 8 0,4 0-8 0,-4 0 8 0,1-5-8 15,-1 7 8-15,1-2-8 0,2-5 11 0,1 8-11 0,6-11 12 16,-3 2-12-16,3-2 0 0,0 0-12 0,-3 8 12 16,3-8 0-16,3 11 0 0,-3-11 14 0,3 10-4 15,0-2-10-15,4-5 0 0,-1 5 0 0,0 2 0 16,4 1 0-16,-1-3 0 0,-2 3 0 0,-1-1 0 15,4 3 0-15,-7-2 0 0,3 2 0 16,-6 6 0-16,0-9 0 0,0 1 0 0,-6 7 0 0,-1-7 0 16,-2-3 0-16,-1 2 0 0,-2 1 11 0,-1-6-11 0,0 3 11 15,1-8-11-15,-4 3 12 0,0-3-12 0,3-3 0 16,0 3 0-16,1 0-12 0,-4 0 3 16,3-8-75-16,0 8-14 0,4 0-3 15,-1 6-1-15,4-4-102 0,-4-2-20 0,1 3-4 16,-1-3 0-16</inkml:trace>
  <inkml:trace contextRef="#ctx0" brushRef="#br0" timeOffset="92286.58">22025 12184 1958 0,'10'19'174'0,"-10"-4"-139"0,3 1-35 0,0 11 0 16,-3 5 109-16,3-1 15 0,4 12 4 0,-7 2 0 16,0 2-59-16,-4-4-11 0,4 2-2 0,0 5-1 15,7 3-37-15,-7-6-7 0,3-4-2 0,-6-1 0 16,0 0 44-16,-4-10 9 15,-5 0 2-15,2-3 0 0,-3 3-52 0,-3-14-12 0,-3-5 0 16,3 9 0 0,-6-12-100-16,6-2-22 0,4 0-5 0,-1 3-649 0,0-11-131 0</inkml:trace>
  <inkml:trace contextRef="#ctx0" brushRef="#br0" timeOffset="93111.88">19853 12242 1267 0,'-9'8'112'0,"-1"-2"-89"0,-9 9-23 0,7-4 0 16,-1 2 158-16,3 14 27 0,1-4 6 0,-4 9 1 15,-6 8-52-15,0-6-9 0,6 6-3 0,-9 16 0 16,0-1-102-16,16-7-26 0,21 2 0 0,5 0 0 0,-1-5 56 0,3 0 7 16,3-8 1-16,7 3 0 15,3-8-103-15,3-3-20 0,10 0-4 16,-1-5-1-16,-2-3 0 0,-1-8 0 0,-3 6 0 0,-2-9-947 15</inkml:trace>
  <inkml:trace contextRef="#ctx0" brushRef="#br0" timeOffset="94492.26">19469 13766 1886 0,'54'-5'84'0,"-41"5"16"0,-13 0-80 16,0 0-20-16,9 0 0 0,4-3 0 0,3 3 104 0,3 0 16 15,0 0 3-15,3 0 1 0,1 0-80 0,-1 0-16 16,0-2-4-16,-3-6 0 0,0 0 2 0,0 5 0 0,-3 1 0 0,3-4 0 16,-3 6-26-16,-16 0 0 0,0 0 0 0,0 0-11 31,3 8-93-31,4-5-20 0,-7 5-3 0,3 0-1 15,-3-3-68-15,-3 0-13 0</inkml:trace>
  <inkml:trace contextRef="#ctx0" brushRef="#br0" timeOffset="94708.97">19472 13978 1152 0,'0'0'102'0,"0"0"-82"0,7-8-20 0,2 5 0 0,1 1 209 0,6-6 38 16,-4 5 7-16,4 3 2 0,0-5-128 0,0 2-26 16,3-2-5-16,3 2-1 0,-3 1-53 0,4-1-11 15,-4-2-3-15,3 2 0 0,-3 0-29 0,-3 3-13 16,3 0 1-16,-6 3 0 16,-4-3-124-16,-3 3-24 0,4-1-4 0,-4 4-772 0</inkml:trace>
  <inkml:trace contextRef="#ctx0" brushRef="#br0" timeOffset="94870.08">19444 14123 691 0,'0'0'30'0,"9"-2"7"0,1-1-29 0,15-5-8 0,-6 3 0 0,0 0 313 0,0-1 62 0,4-2 12 0,-1 3 2 15,-6 0-290-15,6 0-59 0,0 2-11 0,-3 0-2 16,-3 3-27-16,-3 0 0 0,0 0 0 0,-1 3-968 15</inkml:trace>
  <inkml:trace contextRef="#ctx0" brushRef="#br0" timeOffset="95431.21">20320 13819 1756 0,'10'-10'156'0,"-4"-1"-124"0,-3-7-32 0,0-1 0 0,4-5 102 0,-4 0 14 0,3 3 4 0,-3 0 0 16,4 0-4-16,-4 2 0 0,0 1 0 0,4 5 0 15,-4 2-34-15,0 6-7 0,-3-1-2 16,0 6 0-16,0 0-30 0,0 14-7 0,-3-1 0 16,0 11-1-16,-4-3-26 0,4 5-9 0,0 3 0 0,0 3 9 15,-1 3-9-15,4-1 0 0,0 0 0 0,0-2 0 16,7-3 0-16,-4 3 0 0,3-8 0 0,1 2 0 15,-1-2 8-15,-3-3-8 0,4-5 0 0,-1 3 8 16,0-6-8-16,1 3 0 0,-1-6 0 0,0-4 0 16,-3 2-32-16,1-3-4 0,-1-3-2 0,0 4 0 15,0 2-72-15,-3-3-14 0,0 0-4 0,0-5-648 16,-3 6-131-16</inkml:trace>
  <inkml:trace contextRef="#ctx0" brushRef="#br0" timeOffset="96052.79">22216 13573 1728 0,'-10'0'38'0,"1"0"8"0,-4 0 2 0,-6 0 0 0,-3 11-39 0,-1-1-9 0,1 1 0 16,0 13 0-16,-3-3 156 0,-1 3 28 0,7-1 7 0,0 9 1 16,6-5-92-16,1-1-19 0,-1 9-3 0,7-4-1 15,2 1-38-15,4-3-8 0,4-2-2 0,-1 2 0 16,6-8-14-16,1 3-3 0,3-3-1 0,-1-3 0 15,-2-2 0-15,6-3 0 0,0 1 0 0,-1-4 0 32,1-2-60-32,3 0-12 0,0 0-3 0,4 0 0 0,-1-3-102 15,-3 1-21-15,-3-6-4 0,0-3-1 0</inkml:trace>
  <inkml:trace contextRef="#ctx0" brushRef="#br0" timeOffset="96730.44">22279 13737 1738 0,'0'0'38'0,"3"0"8"0,4 0 2 0,-7 0 1 0,0 0-39 0,0 0-10 16,0 0 0-16,-3 8 0 0,3 5 49 0,-4 1 8 15,4 1 2-15,-3 1 0 0,0 0-35 0,3 3-8 16,0-3 0-16,0 5-1 0,0-3-15 16,0-5-18-16,0 3 4 0,3-2 1 0,-3-4 46 0,0 1 10 15,3 2 1-15,1-5 1 0,5 3-21 0,-6-4-4 16,-3-7 0-16,0 3-1 0,3 8 4 0,-3-11 1 16,0 0 0-16,7 2 0 0,-7-2 5 0,6 0 2 0,4 0 0 15,-4-2 0-15,0-1-18 0,1-5-3 0,-1 5-1 16,0-4 0-16,1 1 44 0,2-2 9 0,-2-2 2 0,-1-1 0 15,3 1-64-15,-2 2 0 0,-1-6-16 16,4 4 3-16,-1-3 13 0,1 2 16 0,-4-5-3 0,4 3-1 16,-1-3-12-16,1 3-15 0,-1 0 3 15,4-1 1-15,-4-2 11 0,1 6 0 0,-1 2-9 16,1 3 9-16,-4 2-11 0,4 0 3 0,-10 3 0 0,0 0 0 16,3 6 8-16,0 2-10 0,0 2 10 0,-3-2-10 15,0 8 10-15,0-3-8 0,-3 0 8 0,3-2-8 16,0 5 8-16,0-6 0 0,10 4 0 0,-7-4 0 15,-6-2 0-15,3-3 0 0,-3 1 8 0,3-6-8 16,0 0 17-16,0 0-1 0,0 0 0 0,0 0 0 0,0 0 11 16,6 0 1-16,0-6 1 0,1 1 0 0,2-3-8 15,-3 0-1-15,4-5-1 0,0 3 0 0,-1-9-10 0,1-2-1 16,-1 8-8-16,4-1 12 0,0-1-12 16,-4 4 0-16,1 3 0 0,-4 5 0 0,0 1 12 0,1-6 8 15,-1 5 3-15,-6 3 0 16,0 0-45-16,0 8-9 0,3 0-1 0,0 5-1 0,-6 8 33 15,0-5-8-15,0 3 8 0,0 2 0 0,3 0 0 0,0 0 0 16,0-5 0-16,0-3 0 0,3 1 0 0,-3-1 8 16,3-5-8-16,0 5 12 0,0-5 0 0,0-3 0 15,1-2 0-15,-1 0 0 0,-3-3 4 0,0 0 0 16,9 0 0-16,4-3 0 0,-3 0-29 0,2-2-6 0,1-3-1 16,3 3 0-1,-3-6-89-15,-1 6-19 0,1-3-3 0,0 0-1 16,-4-3-45-16,1 3-10 0,2 0-1 0</inkml:trace>
  <inkml:trace contextRef="#ctx0" brushRef="#br0" timeOffset="96976.23">23124 13819 1242 0,'16'-8'55'0,"-10"14"11"0,-3-6-53 0,0 5-13 0,4-5 0 0,-4 5 0 15,3-2 96-15,-3 7 17 0,-3-2 3 0,4 3 1 16,-1 2-35-16,-6 3-7 0,-1-5-2 0,1 4 0 15,-3 1 15-15,-4-2 2 0,-2-4 1 0,-4 3 0 0,6-2-36 0,-3-3-7 16,-2 0-2-16,5-3 0 0,4 3 14 0,-4-5 4 16,-6-3 0-16,0 0 0 0,-3 0 0 0,7-3 0 15,2-5 0-15,-3 3 0 0,1 0-64 0,-7-6-16 16,6 0-2-16,4-2 0 16,2 3-14-16,1 2-2 0,6-3-1 0,0-2 0 15,0 5-129-15,3 3-25 0,0-1-6 0,-3 6-804 16</inkml:trace>
  <inkml:trace contextRef="#ctx0" brushRef="#br0" timeOffset="97479.9">23432 13928 633 0,'0'0'56'0,"0"0"-44"0,9 0-12 0,-6-3 0 16,-3 3 176-16,0 0 34 0,7-3 6 0,-4-5 2 16,-3 8-54-16,0 0-12 0,0-2-1 0,-3-4-1 15,3 1-87-15,-7 0-18 0,1 2-3 0,-3 3-1 16,-4 0-5-16,-3 3-2 0,0 2 0 0,0 0 0 16,0 3-20-16,-3 3-4 0,0-3-1 0,3 3 0 15,4-1-9-15,2 1 0 0,-3-1 0 0,7-2 0 16,3 3-14-16,0 2-5 0,3-5-1 0,0 0 0 15,0 0 20-15,3 0 0 0,-3-3 0 0,3 3 0 16,7-5 0-16,2 2 0 0,-5-5 0 0,-1 3 0 16,4-3 0-16,-1-3 0 0,1 3 0 0,-1-5 0 0,4-6 0 15,-4 6 14-15,1-6-2 0,3-2-1 0,2-6 4 16,1 1 1-16,-3-3 0 0,0 0 0 0,-4-9-2 0,1 4 0 16,2-6 0-16,1 1 0 0,-7-4-14 0,-2 1 0 15,2-1 8-15,4-2-8 0,-1 8 24 0,1 3 3 16,-1-1 0-16,-3 6 0 0,4 0 29 0,-4 10 7 15,1-2 1-15,-4 5 0 0,-3 8-18 0,0 0-3 16,0 0-1-16,0 11 0 0,0 5-21 0,6 0-4 16,-3 5-1-16,1 0 0 0,-8 11-16 0,4-6 0 15,0 3 0-15,-3 3 0 0,3 0 0 0,0-1 0 16,3 1 0-16,-3-3 0 0,4 3 10 0,-1-13-2 16,0-1 0-16,-3 3 0 15,3-2-76-15,-3 2-16 0,3-5-4 0,0 0 0 16,-3-3-82-16,0-2-17 0,0-1-3 0</inkml:trace>
  <inkml:trace contextRef="#ctx0" brushRef="#br0" timeOffset="98056.49">24054 13798 806 0,'0'0'36'0,"0"0"7"0,0 0-35 0,0 0-8 15,0-11 0-15,3 6 0 0,-3 0 116 0,0 0 22 16,-3-3 4-16,3 2 1 0,-3 4-75 0,3 2-16 16,3-11-2-16,-3 11-1 0,0-5 12 0,0 5 3 15,0-3 0-15,0 3 0 0,0-8 5 0,0 8 2 16,3-2 0-16,-3 2 0 0,0 0-12 0,0 0-3 16,0-3 0-16,0 3 0 0,0 0-4 0,-6 3-2 15,-1-1 0-15,-2 9 0 0,-1-3-23 0,1 5-5 16,-1-5-1-16,1 0 0 0,2 2-2 0,-2 1-1 0,3 2 0 0,-1-2 0 15,1-1-1-15,3 1 0 16,3 0 0-16,0-11 0 0,3 10 2 0,-3-2 0 16,0-8 0-16,9 8 0 0,-2-3 1 0,2 1 1 0,-2-1 0 15,5-2 0-15,4-1-10 0,10 3-3 0,-4-5 0 16,6 6 0-16,-2-4-26 0,2 9-6 0,4-3 0 0,-3 3-1 16,-4 2 34-16,1 5 7 0,-1 1 2 0,-6 2 0 15,-3 3-29-15,-7-3-5 0,-2 0-2 0,-7 3 0 16,-7-3 18-16,-2-2 0 0,-1-4 0 0,-9 1 0 15,0-5 48-15,0 0 12 0,-6-6 4 0,3 0 0 16,-4-2-56-16,4-3-8 0,0-3-8 0,-4-2 8 16,-2-3 0-16,-1 0 0 0,4-3 8 0,-1-2-8 15,1 3-96-15,3-4-26 16,0-2-5-16,6 3-649 0,0 0-131 0</inkml:trace>
  <inkml:trace contextRef="#ctx0" brushRef="#br0" timeOffset="98289.93">24054 13671 1627 0,'0'0'72'0,"13"0"15"0,-13 0-70 0,12-5-17 15,1-6 0-15,0 8 0 0,-4 1 128 0,7 2 23 16,-3-3 4-16,9 1 1 0,-3-1-74 0,7 3-14 0,-4-3-4 0,3 1 0 15,1 4-52-15,2-2-12 0,1 3 0 16,-7 0 0 0,-6-1-37-16,-7 1-5 0,1-3-1 0,-1 0-645 0,-2 2-130 0</inkml:trace>
  <inkml:trace contextRef="#ctx0" brushRef="#br0" timeOffset="98530.85">24514 13396 748 0,'0'0'67'0,"0"0"-54"0,0 0-13 0,10 8 0 0,-4-6 183 15,4 9 33-15,-4 0 8 0,0 4 0 0,4 9-49 0,-4 0-11 16,1 5-1-16,2 14-1 0,1 4-37 0,-4 3-7 16,4 3-2-16,-4 3 0 0,0-3-51 0,1 0-10 15,-7-3-3-15,0 0 0 0,0-7-32 16,-7 2-6-16,4-3-2 0,-3-5 0 15,-1-8 0-15,-2-5 0 0,3 2 0 0,-1-10 0 0,-2-5-12 16,2 5 0-16,1-8 0 0,-4-3 0 16,-2 0-176-16,2-5-39 0,-12-5-7 0,3-6-2 15</inkml:trace>
  <inkml:trace contextRef="#ctx0" brushRef="#br0" timeOffset="99871.6">18606 13147 576 0,'0'0'25'0,"0"0"6"0,0 0-31 0,0 0 0 0,0 0 0 0,0 0 0 16,0 0 57-16,0 0 6 0,0 0 1 0,0 0 0 15,0 0 24-15,0 0 6 0,0 0 1 16,0 0 0-16,0 0-50 0,0 0-9 0,0 0-3 15,0 0 0-15,0 0 25 0,6 0 5 0,-6 0 1 0,6 0 0 16,1 0-1-16,-7 0 0 16,6-3 0-16,0 3 0 0,-6 0-50 15,0 0-13-15,0 0 0 0,0 0 0 0,0 0 0 16,0 0 0-16,0 0 0 0,0 0 0 0,0 0 0 0,0 0 0 0,0 0 0 0,0 0 0 0,0 0 56 0,0 0 7 16,0 0 1-16,0 0 0 0,0 0-52 15,0 0-12-15,0 0 0 0,0 0 0 0,0 0 54 16,0 0 8-16,0 0 2 0,0 0 0 0,0 0 0 15,7 3 0-15,-1-3 0 0,-6 0 0 0,10 0-52 16,-4 8-12-16,0-5 0 0,4 5 0 0,-7-6 53 16,7 4 8-16,-7-4 2 0,6 6 0 0,-2-3-50 0,2 11-13 15,-2-2 0-15,2 1 0 0,-3 1 56 0,1 6 7 16,2 4 1-16,1 0 0 16,-4 9-72-16,0-9-15 0,1 11-2 0,-1 0-1 15,4 3 26-15,-4 8 19 0,0-3-3 0,1 5-1 0,-4 3 6 16,3 21 2-16,1-5 0 0,-4-14 0 0,0 3-23 15,3 6-15-15,4-6 3 0,-1 6 0 0,4-6 48 0,0 0 9 16,3 0 3-16,9 19 0 0,-6-11-34 0,3 0-6 0,1-7-8 16,-4 4 11-16,0-7-1 0,0-3 0 0,-3-3 0 15,-4 5 0-15,1-7-10 0,-3 0 0 0,-4-1-12 16,0 1 12-16,1-3 0 0,-4 0 0 0,0-3 0 0,0 3 12 16,0-3-24-16,4-2-5 0,-4 0-1 15,3 0 0 1,-3-6-26-16,4 3-6 0,-4 0-1 0,6 0 0 15,1 0-92-15,-1 0-18 0,1-2-4 0,3 2-941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1T06:09:49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18857 7956 576 0,'0'0'51'0,"3"-3"-41"0,3-2-10 16,-6 0 0-16,3 0 186 0,-3-1 35 0,-3 1 7 16,6 0 2-16,-3-1-112 0,0-2-22 0,0 0-5 0,7 1-1 15,-4 1 10-15,3 1 3 0,-3-3 0 0,4 3 0 16,-4-1-63-16,3-4-12 0,-3 2-2 0,0 0-1 15,1 0 39-15,-4 0 7 0,0-5 1 0,0 5 1 16,0-3-14-16,-4-5-3 0,1 6-1 0,0-3 0 16,-3 2-45-16,-4-5-10 0,-2 6 0 0,-1 2 0 15,0 0 12-15,0 0 2 0,-6 3 1 0,4 5 0 16,-8 5-15-16,1 3 11 0,-6 0-11 0,-1 2 10 16,0 3-10-16,-2 6 0 0,-4 0 0 0,0 4 0 15,0 1-13-15,3 3-5 0,4 2-1 0,-1 0 0 16,7 3 30-16,3-3 5 0,6-3 2 0,0 3 0 0,7 0-29 15,6-2-5-15,3-1-2 0,0 1 0 0,4-9 35 16,-1 6 7-16,7-8 2 0,3 0 0 0,-1 0-17 0,4-3-9 16,4-5 10-16,-1 2-10 0,-3-4 12 0,3-1-3 15,-3-2-1-15,0-3 0 0,0-3 2 16,-6 0 0-16,3-2 0 0,0-6 0 0,6 4-10 16,-6-4 8-16,-3-2-8 0,-1-6 8 0,4 1-8 0,-3-6 0 15,0 0 0-15,-1-2 0 0,-2 2-24 0,-1 0 2 16,1 0 1-16,3 0 0 0,-4 1 7 0,-3 4 2 15,4-2 0-15,-1 8 0 0,1-1 12 0,-4 4-11 16,-2-1 11-16,-1 6-10 0,0 2-2 0,-3 3 0 16,6 6 0-16,-3 2 0 0,-3 7 21 0,0 1 4 15,-3 8 1-15,3 0 0 0,0 5-14 0,3-3 11 16,-3 6-11-16,4 0 10 0,5 0-1 0,-3-6 0 16,4 3 0-16,-1 0 0 15,4-5-29-15,0 0-7 0,3-5-1 0,-4 2 0 0,1-8 28 0,0 3 0 16,0 0 0-16,-4-6 0 15,1-2-52-15,-1 0-6 0,-6 5-1 0,4-7 0 16,-1-6-112-16,-3 0-22 0,7-8-5 0,-4-6-1 0</inkml:trace>
  <inkml:trace contextRef="#ctx0" brushRef="#br0" timeOffset="516.72">19333 7879 1267 0,'0'0'56'0,"0"0"12"15,0 0-55-15,3-5-13 0,-3-3 0 0,3 0 0 0,0 0 107 0,0 3 18 16,-3 0 4-16,0 5 1 0,-3-6-33 0,3 6-6 0,0 0-2 16,0 0 0-16,0 0-27 0,0 0-6 0,0-2 0 15,0 2-1-15,0 0-17 0,0 0-3 0,0 0-1 0,0 0 0 16,0 0-18-16,0 0-3 0,13-3-1 0,6 3 0 15,-3-3 35-15,6 1 6 0,0-1 2 0,4-5 0 16,2 8-37-16,-2-5-7 0,2 2-2 16,-2 1 0-16,-1-1-9 0,-3-2 0 0,-3 2 0 0,7 0 0 15,-1 1 15-15,1-4 1 0,-7 4 0 0,-3-4 0 16,-4 6-16-16,1-2 0 0,-13 2 0 0,13 0 0 16,-4 0 0-16,-9 0-21 0,0 0 3 0,0 0 1 15,0 0 17-15,0 0 16 0,0 0-4 0,0 0 0 16,0 0-32-16,6 10-6 0,-6-10-2 15,4 6 0-15,-1-1-28 0,-3 3-5 0,0 0-2 16,0-3 0-16,-7 6-103 0,4-6-21 0,3-5-4 0,0 0-394 16,0 5-79-16</inkml:trace>
  <inkml:trace contextRef="#ctx0" brushRef="#br0" timeOffset="1194.11">19234 8046 288 0,'0'0'25'0,"0"0"-25"0,0 0 0 0,0 0 0 0,-6 5 209 15,6-5 37-15,0 0 7 0,-6 0 2 0,-4 0-139 0,7-2-28 16,3 2-6-16,0 0-1 0,0 0-13 0,0 0-4 16,0 0 0-16,0 0 0 0,3-3 0 0,7 3 0 15,6-5 0-15,-4 2 0 0,-2 3 0 0,-1-3 0 16,-2 1 0-16,-1-6 0 0,3 3-51 0,4-1-13 15,13 1 0-15,2 0 0 0,-2-3 0 0,-4 2 0 16,0 1 0-16,3 0 0 0,4 0 0 0,-4-1 0 16,-2 1 0-16,-1 2 0 0,0 1 0 0,7-4 0 15,-7 1 0-15,-3 5 0 0,-6-5 0 0,-1 5 0 16,1-3 0-16,-7 3 0 0,-6 0 0 0,0 0 0 16,0 0 0-16,0 0 0 0,10 0 54 0,-10 0 8 15,0 0 2-15,0 0 0 0,0 0-52 0,0 0-12 16,0 0 0-16,0 0 0 0,0 0 0 0,0 0 0 15,0 0 0-15,0 0 0 0,6 8 0 0,-6-8 0 0,0 0 0 16,0 0 0-16,10 8 0 0,-10-8 0 0,0 0 0 0,0 0 0 31,0 0-48-31,0 0-13 0,0 0-3 0,0 0 0 0,9 5 52 0,-9-5 12 0,0 0 0 0,0 0 0 16,7 8-54 0,-7-8-8-16,0 0-2 0,0 0 0 0,0 0-41 0,0 0-9 15,0 0-2-15,0 0 0 0</inkml:trace>
  <inkml:trace contextRef="#ctx0" brushRef="#br0" timeOffset="1734.03">19161 8252 518 0,'0'0'46'0,"0"0"-37"0,0 0-9 0,0 0 0 16,0 0 152-16,0 0 29 0,10 0 6 0,-7 0 1 16,-3 0-32-16,3-5-7 0,4 2-1 0,-4-2 0 15,-3 5-48-15,6-3-11 0,7 1-1 0,3-1-1 16,6-2-6-16,0-3-1 0,3 3 0 0,-9-3 0 15,0 0-24-15,10 0-4 0,12 0-2 0,-3 3 0 16,0-1-22-16,-7 1-5 0,1 2-1 0,-4 1 0 16,-3-4-22-16,-3 4 0 0,0-1 0 0,1 3 0 0,-5 0 0 15,-2-2 0-15,-3 2 0 0,-1 0 0 0,-3 0 0 16,-6 0 0-16,0 0 0 0,0 0-8 0,0 0-8 16,0 0 0-16,0 0-1 0,0 0 0 15,0 0-8-15,0 0-2 0,-6 7 0 0,3 4 0 16,3-11-89-16,-3 8-19 0,3-8-3 15</inkml:trace>
  <inkml:trace contextRef="#ctx0" brushRef="#br0" timeOffset="2917.05">20285 7586 864 0,'0'0'76'16,"0"0"-60"-16,7-6-16 0,-4 1 0 0,0 2 124 0,3 1 21 15,-6-9 5-15,3 3 1 0,1 3-14 0,-1 0-2 16,0-3-1-16,0 5 0 0,-3 3-41 0,0 0-8 16,0-5-1-16,0 5-1 0,0 0-15 0,-6 5-4 15,-4 3 0-15,1 5 0 0,6 3-51 0,-7 3-13 16,4 2 0-16,-4 5 0 0,-2 6 0 0,2 2 0 15,0-2 0-15,1 3 0 0,3 2 54 0,-1 0 8 16,4 0 2-16,-3 0 0 0,6 0-52 0,-3-6-12 0,6 4 0 16,0-1 0-16,-3-5 0 0,3-2 0 0,0-3 0 15,0-3 0-15,-3 0 0 0,4-3 0 0,2-2 0 16,3-5 0-16,-2 2 54 0,-4 0 8 0,3-5 2 0,-2 0 0 16,2 0-52-16,-6-8-12 0,0 0 0 0,3 3 0 15,-3-3 0-15,6 5 0 0,-6-5 0 0,10 5 0 16,-4 1 0-16,4-4 0 0,-10-2 0 0,6 0 0 15,-6 0 0-15,10 3 0 0,-4 0 0 0,4-3 0 16,-10 0 0-16,0 0 0 0,0 0 0 0,6 2 0 16,3-2 0-16,1-2 0 0,-1 2 0 0,1-3 0 15,0 3 0-15,-1-3 0 0,4-5 0 0,-4 1 0 16,-2 1 0-16,2-2 0 0,1-2 0 0,-1-4 0 16,-2 4 0-16,-1-3 0 0,0-6 0 0,-6 3 0 0,0 3 0 15,0-3 0-15,-6 3 0 0,0-3 0 0,-4 0 0 16,0 0 0-16,-2 3 0 0,-4 0 0 0,0 2 0 15,0 3 0-15,0 0 0 0,-3-2 0 0,3 5 0 16,0 2 0-16,1 3 0 0,-1 0 0 0,-3 0 0 0,3 0 0 16,0 0 0-16,0 5 0 15,-3 8-202-15,6-2-43 0,1-3-9 0,-1 2-770 16</inkml:trace>
  <inkml:trace contextRef="#ctx0" brushRef="#br0" timeOffset="36693.95">21587 7522 2649 0,'0'8'236'0,"-6"3"-189"0,-4-1 19 0,-9 35 4 0,-16 43 1 0,7-1 0 16,12-16 2-16,9-2 1 0,7 10 0 0,10-15 0 15,6-9-74-15,0-10-12 0,3-2-4 0,-3-9-1 16,-1-2 17-16,-5-6 0 0,-7-4 0 0,7-1 0 16,9-3 0-16,0-5 0 0,-3 3 0 0,-4-5 0 15,-2-3-55 1,-1-3-7-16,-5 6-2 0,5-6 0 0,4-2-153 16,-1-1-31-16,4-2-7 0,-6-2-1 0</inkml:trace>
  <inkml:trace contextRef="#ctx0" brushRef="#br0" timeOffset="37541.41">21641 7871 748 0,'0'0'67'0,"0"0"-54"16,10-2-13-16,-4-1 0 0,0 0 220 0,-3-5 42 0,1 8 8 0,-4 0 2 15,0 0-116-15,0 0-22 16,0 8-5-16,0 0-1 0,3 3-51 0,-6 0-10 0,-7 2-3 0,4 3 0 15,9 0-14-15,0 2-3 0,-3 6-1 0,3 0 0 16,-3-6-30-16,0 6-5 0,3-6-2 16,-3 4 0-16,0-9-1 0,0 0-8 0,0 6 12 15,0-9-4-15,0 1 4 0,0-11 1 0,0 0 0 0,0 13 0 16,0-13 0-16,0 0 0 0,0 0 0 0,4 5 0 16,2-5 7-16,-6 0 0 0,-3-2 1 0,6-4 0 15,6-2 1-15,-2-2 0 0,-4-1 0 0,3 1 0 16,4-6-10-16,-1 3-1 0,4-1-1 0,-3-2 0 15,-1 1-10-15,1-1 8 0,-4-3-8 0,4 6 8 0,-1-6-20 16,-3 6-4-16,1 3 0 0,-1-1-1 0,0-2 17 16,-2 2 0-16,-1 3 0 0,0 0 0 15,0-2 12-15,0 5 5 0,0-1 2 0,-3 4 0 0,0-1-31 16,0 0-5-16,4 3-2 0,-1 0 0 0,-3 0 19 16,0 0 0-16,0 8 0 0,3 0 0 0,-3-8 0 15,-3 16 0-15,3-3 0 0,0 3 0 0,-3 3 0 16,-1-3-8-16,1 2 8 0,3-2 0 0,-6 2 0 15,6 1 0-15,-3-6 0 0,3-2 0 0,0 2 0 0,0-2 0 16,0-11 0-16,0 10 0 0,0-10 11 0,0 0-1 16,0 8 0-16,0-8 0 0,0 0 0 0,0 0 0 15,0 0 0-15,3 5 0 0,0-10 6 0,0 2 0 16,0-2 1-16,4-3 0 0,-1 0-1 0,1-5-1 16,5-8 0-16,1 0 0 0,3-3-3 0,0 0 0 15,0 0 0-15,-1-2 0 0,1 2-12 0,0 0 0 16,-3 3-9-16,3 3 9 0,-4 2-10 0,1 0 10 0,-3 5-10 15,-4 3 10-15,0 0 0 0,1 6 10 0,-1-1 0 0,-6 6 0 32,0-3-29-32,0 8-5 0,0 0-2 0,0 5 0 0,-3 3 16 0,3 2 10 15,-6 1-12-15,2 5 12 0,1 2-32 16,0-2 0-16,3 2 0 0,0 1 0 0,3-6 51 0,-3 0 10 16,3-5 3-16,1 5 0 0,-1-8-21 0,3-5-11 15,0 3 12-15,1-6-12 0,-1 6 19 0,0-6-3 0,-6-5-1 16,0 0 0-16,0 0-3 0,0 0-1 0,0 0 0 0,0 0 0 15,0 0-3-15,-3 8-8 0,3-8 12 0,0 0-4 16,0 0-8-16,0 0-9 0,-12 5 9 0,12-5-13 16,0 0-111-16,0 0-21 0,0 0-5 0,3 8-1 15,0-3-65-15,3 3-14 0</inkml:trace>
  <inkml:trace contextRef="#ctx0" brushRef="#br0" timeOffset="37849.58">22368 7885 1958 0,'13'5'43'0,"-7"-2"9"0,0-3 1 0,-6 0 3 0,10 0-45 16,0 0-11-16,-1 0 0 0,1 5 0 0,-1-3 91 16,-3 6 16-16,4 3 3 0,-1-3 1 0,1 3-75 0,-4 4-16 15,4 1-2-15,-4-3-1 0,-3 9-17 0,-3-9 0 16,0 3 0-16,0-3 0 0,-6 0 55 0,0-5 7 31,-4 5 2-31,-6-5 0 0,-3-2-52 16,0-1-12-16,0-2 54 0,-3-3 8 0,6 0 2 0,-3 0 0 0,3 0-52 0,3 0-12 15,1-8 0-15,2 2 0 0,-2 1 54 0,2-3 8 0,-3-8 2 16,4 0 0-16,2-5-52 0,4 3-12 0,3-6 0 16,0 5 0-16,0-2 0 0,3 5 0 15,1 3 0-15,2 0 0 16,3 5-100-16,-2 3-22 0,-1 5-5 0,-6 0-1127 0</inkml:trace>
  <inkml:trace contextRef="#ctx0" brushRef="#br0" timeOffset="38411.55">22854 7948 345 0,'19'11'31'0,"-19"-11"-31"16,0 0 0-16,0 0 0 0,6-3 211 0,1-2 36 16,-1-3 7-16,3 3 2 0,-5-1-84 15,2 1-17-15,-3 2-3 0,-3 3-1 0,7-5-58 0,-4 0-11 16,0-1-2 0,-3 6-1-16,0 0-43 0,0 0-8 0,-3-8-1 0,-4 6-1 0,-2 2 30 15,-7 0 7-15,-3 0 1 0,-7 8 0 0,1 0 0 0,3-3 0 16,-7 6 0-16,7-1 0 0,0 6-64 0,3-3-20 15,3 3 0-15,3-3 0 0,7-2 20 16,-4 2 0-16,7-2 0 0,0-1 9 0,3 1 6 0,3-1 1 0,0 4 0 16,7-1 0-16,-7-2-16 0,7-4 0 0,2 4 0 0,4-8 0 15,3-1 0-15,0 1-10 0,3-6 2 0,-2 1 0 16,-1-1 8-16,0-5 0 0,0 0 0 16,-3 0 0-16,-1-2 0 0,1-1 0 0,0-5 0 15,0 0 0-15,-3-5 0 0,-1 0 0 0,1-5-9 0,3-1 9 16,0-2 0-16,-3-3 13 0,-4 0-1 0,-3 1-1 15,-2-6-33-15,-1 2-6 16,0 1-2-16,-3 2 0 0,0 6 38 0,0 2 8 0,0 5 2 0,-3 3 0 16,0 3 24-16,-1 5 5 0,-2 3 1 0,3 2 0 15,-7 3-21-15,4 6-4 0,0 2-1 0,-1 2 0 16,1 9-8-16,0-6-2 0,-4 5 0 0,7 4 0 16,3-1 5-16,0 8 1 0,3 0 0 0,3-3 0 15,4 4-6-15,0-1 0 0,-1 2-1 0,7 4 0 0,-3 5 14 16,-1-6 3-16,1-2 1 0,0-1 0 0,-4-4-29 0,1-1 0 15,-4-2 0-15,4 0 0 0,-4-6-10 0,0 4-8 16,-2-7-2-16,-1 4 0 16,0-6-52-16,-3-2-12 0,0 2-1 0,0 0-1 15,-3-2-116-15,3-1-23 0,0 1-5 0</inkml:trace>
  <inkml:trace contextRef="#ctx0" brushRef="#br0" timeOffset="38936.38">23511 7869 1728 0,'10'-14'76'0,"-4"9"16"0,0 0-73 0,1 2-19 0,-1 1 0 0,0-1 0 16,4 3 157-16,-4-3 28 0,-6 3 6 0,0 0 1 0,0 0-103 0,0 0-20 16,3 8-4-16,-3 3-1 0,4 2-45 0,-4 0-10 15,3 1-1-15,-3 1-8 0,3 1 0 0,-3 0 0 16,0 5-10-16,0-5 10 16,-3 5 0-16,-4-5 0 0,4 3 0 0,0-1 0 0,0 1 0 15,3-1 8-15,0-7-8 0,-3-1 8 0,3 4 1 0,0-6 0 16,0-3 0-16,0-5 0 0,0 0 9 0,0 0 2 15,0 0 0-15,0 0 0 0,9-3 9 0,-2-5 3 16,-7 0 0-16,0-5 0 0,3 3-6 0,0-4-1 16,0 1 0-16,7-3 0 0,-4-8-9 0,3 6-3 15,1-6 0-15,3 6 0 0,-4 2-5 0,4-3 0 16,0 6-8-16,-4 0 12 0,-6 2 3 0,7 3 0 16,6 3 0-16,-4 2 0 0,1 6-15 0,-7 0 0 15,-6-3 0-15,7 10 0 0,6 6 0 0,-1 0 0 16,-2 5 0-16,-1 0 0 0,1 3 0 15,-1-5 0-15,1 4 0 0,-4-4 0 0,1 2-17 0,2-2-7 16,-3-4 0-16,4 4-1 0,-1 0 25 0,1-4 0 0,0-4 0 16,-4 0 0-16,0-4 0 31,-3-1 0-31,-3-6 0 0,0 0 8 0,0 0-86 0,0 0-115 0,0 0 94 16,0 0-140-16,0 0-28 0</inkml:trace>
  <inkml:trace contextRef="#ctx0" brushRef="#br0" timeOffset="39208.5">23975 7527 2545 0,'6'0'56'0,"3"0"11"16,-2 0 2-16,2 3 3 0,1 5-57 0,-1 5-15 0,1 8 0 0,3 3 0 0,-1 8 54 0,1 2 8 15,3 6 2-15,0-3 0 16,-4-3-28-16,1 9-6 0,0 7-1 0,-4-2 0 0,4-1-4 0,-3 1-1 16,-7 0 0-16,3 12 0 0,-6-7-4 0,0-8-2 15,-6-5 0-15,-1-3 0 0,1-5 3 0,-3-3 1 16,-4-3 0-16,7-4 0 0,2-1-22 0,-2-5 0 16,-13-6 0-16,6 1 0 15,10-6-57-15,0 0-16 0,0 1-3 0,-7-4-1230 16</inkml:trace>
  <inkml:trace contextRef="#ctx0" brushRef="#br0" timeOffset="51714.6">17177 9123 1926 0,'-16'0'42'0,"13"2"9"0,-3 9 1 0,6 0 3 0,3 2-44 0,-3 8-11 0,-7-2 0 0,7 4 0 15,4 1 60-15,-1-5 11 0,-3-1 1 0,0 1 1 0,-3-3-7 16,-1 2-2-16,1-2 0 0,6 0 0 16,-3-3-51-16,4 6-13 0,-1-3 0 0,-3-1 0 15,-3-4-122-15,-1-3-27 0,4-8-6 16</inkml:trace>
  <inkml:trace contextRef="#ctx0" brushRef="#br0" timeOffset="51898.53">17148 8895 2649 0,'0'0'117'0,"0"0"25"0,0 0-114 0,0 0-28 15,4 0 0-15,-4 0 0 0,0 0 57 0,0 0 6 16,6 6 1-16,-6-6 0 0,0 0-33 0,-3 5-7 15,3 0 0-15,3 0-1 16,0 3-59-16,0-2-11 0,4-1-2 0,2 0-1 16,1 3-177-16,-1 0-35 0</inkml:trace>
  <inkml:trace contextRef="#ctx0" brushRef="#br0" timeOffset="52212.44">17714 8967 1202 0,'-20'-11'26'0,"14"9"6"0,6 2 0 0,-6-6 3 0,-1 1-35 0,-8 0 0 0,-20-1 0 0,16-2 0 0,19 0 124 0,3 1 17 15,-13-1 4-15,1 2 1 16,-7 1-14-16,-3 5-4 0,-3-3 0 0,-1 3 0 0,1 0 0 0,6 6 0 15,-3-1 0-15,0 6 0 0,0 7-102 0,6-2-26 16,7 8 0-16,-4 0 0 0,4 5 23 0,3 5-1 16,3-2 0-16,3 5 0 0,-3-3-35 0,3 1-7 15,-6-4-2-15,6 1 0 0,0 0 22 16,1 0 0-16,2-1 0 0,-3-4 0 0,0-1 19 0,1-5 8 16,-4 3 1-16,0 0 1 15,3 0-149-15,-3 2-29 0,0-7-7 0,-3 2-911 0</inkml:trace>
  <inkml:trace contextRef="#ctx0" brushRef="#br0" timeOffset="52425">17269 9321 2041 0,'13'-13'90'0,"-13"13"19"0,-3-5-87 0,3 5-22 0,6-6 0 0,0 1 0 16,1 0 140-16,5 0 23 0,1-1 5 0,6 4 0 15,0-6-104-15,-3 5-22 16,3-5-4-16,3 3-1 0,0 2-23 0,1 1-5 0,-1-1-1 0,0-2 0 16,0 2-16-16,1 3-4 0,-4-3-1 0,-3 6 0 15,6-3-189 1,-6 5-38-16,-4-2-7 0</inkml:trace>
  <inkml:trace contextRef="#ctx0" brushRef="#br0" timeOffset="52699.14">17914 8927 1267 0,'-16'-11'56'0,"12"9"12"0,-2-6-55 16,6 0-13-16,0-3 0 0,0 3 0 15,-3 0 156-15,0 3 29 0,-4 3 6 0,1-1 1 0,0 0-64 0,-1 3-13 16,1 3-3-16,-3 2 0 0,-4 8-25 0,3 1-6 15,1 4-1-15,2 6 0 0,1 5-55 0,3-2-11 16,0 4-2-16,0 4-1 0,3-1-11 0,0-2 12 16,0 2-12-16,0 3 12 0,0-5-12 0,0-3 0 15,3 0 9-15,-3-2-9 0,0-4-12 0,0 4-6 16,0-1-2-16,3-10 0 16,3 0-66-16,-3 3-14 0,-6-3-2 0,-6-3-973 15</inkml:trace>
  <inkml:trace contextRef="#ctx0" brushRef="#br0" timeOffset="52866.36">17742 9334 748 0,'-13'-5'67'0,"10"0"-54"0,10 0-13 0,5-3 0 15,4 0 374-15,0-3 72 0,3 3 14 0,-6 0 4 16,3 3-269-16,0-3-54 0,-1 0-10 0,1 0-3 16,0 3-102-16,3-3-26 0,-6 3 0 0,6-3 0 15,-6 0 0-15,-1 3 0 0,-2 2 0 0,-1 3 0 16,-9 0-148-16,0 0-36 0,7 8-6 15,-7-8-548-15,3 10-110 0</inkml:trace>
  <inkml:trace contextRef="#ctx0" brushRef="#br0" timeOffset="60065.47">19050 9165 748 0,'0'0'67'0,"0"0"-54"0,0 0-13 0,0 0 0 16,0 0 75-16,10-2 12 0,-4-1 2 0,0-2 1 16,1-1 22-16,-4 1 5 0,3-3 1 0,1 0 0 15,2 8-43-15,-9 0-9 0,0 0-2 0,3-5 0 16,-3 5 0-16,7-5 0 0,-1 2 0 0,4-2 0 0,-7-1 16 15,-3 6 2-15,6-2 1 0,-6 2 0 0,3-6-31 0,4 1-5 16,-7-3-2-16,3 3 0 0,-3-3 1 0,-3 3 0 16,-4-1 0-16,1-2 0 0,-4-2-22 0,-2 5-4 15,-7-1 0-15,-4-2-1 0,-5 0-7 0,2 0 0 16,-2-2-1-16,-1 5 0 16,4-1 0-16,-1 4 0 0,4 4 0 0,-3 1 0 0,-1 0-3 15,4 4-8-15,-3 9 12 0,3-2-4 0,3 1-8 0,0 7 0 16,-1-4 0-16,8 3 0 0,5 0 0 0,1 1 0 15,-7-4 0-15,7 1 0 0,3-1 0 0,6 1 0 16,0-3 0-16,4-1 0 16,2 1-24-16,4-5-4 0,-4 0-1 0,7 2 0 0,-3-8 53 15,3-2 12-15,0-1 1 0,-1-2 1 0,-2 0-20 0,0-5-4 16,0 2-1-16,-1-5 0 0,1 1-4 0,0-4-1 16,-4 3 0-16,1-3 0 0,2-4 0 0,-2-1 0 15,3 0 0-15,-4 0 0 0,1 0-8 16,-1 0 0-16,1 6 0 0,-4-1 0 0,4 0 0 0,-1 3 0 15,1 6 0-15,-10 2 0 16,0 0-28-16,6 13 1 0,0 0 1 0,1 1 0 16,-4 4-10-16,0-2-1 0,0 0-1 0,0 5 0 0,4-5 38 0,-4 2 0 0,0-2 0 15,-3 3 0-15,0-3 0 0,3-3 0 0,-3 3 0 0,3-3 0 16,-3 0-104 0,4 0-12-16,-1-2-4 0,-3-11-937 0</inkml:trace>
  <inkml:trace contextRef="#ctx0" brushRef="#br0" timeOffset="60936.16">19561 9091 748 0,'0'-8'67'0,"0"3"-54"0,0 0-13 0,7-1 0 16,-4 1 176-16,0-3 32 0,-3 3 6 0,3-3 2 15,-3 3-76-15,0 5-16 0,0 0-2 0,0 0-1 16,0 0-59-16,0 0-12 0,0 0-2 0,3 13-1 16,1 0-23-16,-1 0-5 0,0 8-1 0,-3-2 0 15,0 2-7-15,3-2-2 0,0-4 0 0,0 9 0 16,4-8-9-16,-4 0 12 0,0-3-12 0,0 0 12 15,4 1 15-15,-4-4 3 0,0-2 1 0,0-2 0 16,-3-6-12-16,0 0-3 0,0 0 0 0,0 0 0 0,0 0 39 16,7 5 7-16,-7-5 2 0,0 0 0 0,6 0-52 15,0 0-12-15,1-5 0 0,-7 2 0 0,0-2 44 0,0-1 5 16,0 1 2-16,0 0 0 0,6-6-31 0,0 6-5 16,-3 0-2-16,1-3 0 0,-4 0-13 0,3 2 0 15,3-4 8-15,1 2-8 0,-1 0 0 0,-3 0 9 16,3 0-9-16,-2-3 8 0,-4 4-8 15,0-1 0-15,12 0 0 0,-2 2 0 0,-4 1 0 0,1-3 0 16,2 3 0-16,-6 0 0 0,4-3 0 0,-4 2 0 16,-3 6 0-16,0 0 0 0,0 0 0 0,0 0 0 15,0 0-9-15,6 6 9 0,-6 2-10 0,3-1 2 16,-3 7 0-16,0-4 0 0,0 1 8 0,-3 5-13 16,0-6 5-16,-7 6 8 0,1 3-9 0,3-6 9 15,2 0 0-15,4 0 0 16,0-2 0-16,4-6 0 0,2 3 0 0,0-2 0 0,1-1 0 0,-7-5 0 15,0 0 8-15,0 0-8 0,0 0 8 0,3-3-8 0,3 1 0 16,-3-1 9-16,-3-2-9 0,3-1 12 0,4-4-12 16,2-1 12-16,1-2 2 0,3-3 1 0,-1-5 0 15,-2 2 0-15,-1-2-24 0,4 5-5 0,3 3-1 16,0-3 0-16,-4 8 27 0,1 3 6 0,-3 2 1 16,-1 3 0-16,-6 0-19 0,4 8-9 0,-1 0 1 15,-3 0 0-15,0 8-1 0,-3-3 0 0,-3 0 0 16,3 3 0-16,3-2 9 0,-3-4 0 0,0 3 0 15,0-2-8-15,4 0 8 0,-4-1 0 0,3 1 0 0,-3-3-8 16,0-3 8-16,0-5 0 0,3 8 0 0,-3-8 0 16,0 0 0-16,0 0 0 0,0 0 0 0,0 0 0 0,0 0 0 15,0 0 0-15,0 0 0 0,0 0 0 16,0 0-160-16,0 0-28 0,0 0-4 16,6 3-542-16,-6-3-108 0</inkml:trace>
  <inkml:trace contextRef="#ctx0" brushRef="#br0" timeOffset="61208.47">20146 9208 748 0,'15'-14'33'0,"-8"9"7"0,2 0-32 0,-2-3-8 15,-1 0 0-15,4 3 0 0,-4 5 260 0,-6 0 51 16,0 0 9-16,9 5 3 0,-2 8-205 0,-1-5-41 16,-9 5-8-16,3 3-1 0,0-3-24 0,3 1-5 15,0 4-1-15,4-5 0 0,-7-2-2 0,3-1 0 16,-3 4 0-16,0-6 0 15,-3-3 23-15,-1 3 4 0,-2-3 1 0,0 3 0 0,6-8-52 0,0 0-12 16,0 0 0-16,-10 0 0 0,-2-5 54 0,-1-1 8 0,3 1 2 0,7 0 0 16,-3-3-52-16,3-3-12 0,-4 1 0 0,4-1 0 15,0-2 0-15,-3-3 0 0,-4 3 0 0,1 2 0 32,2 3-60-32,1 3-14 0,-4 0-3 0,7 5-1 15,3 0-78-15,-6 5-16 0,3 3-4 0,3-3-803 0</inkml:trace>
  <inkml:trace contextRef="#ctx0" brushRef="#br0" timeOffset="61716.59">20558 9255 403 0,'0'0'17'0,"0"0"5"0,7-5-22 0,-7 5 0 0,0-5 0 0,3-3 0 0,-3 0 248 0,3 0 44 16,-3-5 10-16,3 5 2 0,-3 2-141 0,-3 1-28 16,0-3-6-16,-4 5-1 0,1-5-51 0,0 6-10 15,-4 2-3-15,1 0 0 0,-4 2 0 0,-3 6 0 16,3 0 0-16,-2 3 0 0,-1 0-51 0,0 4-13 16,0-4 0-16,3 5 0 0,4 0 0 0,2 0 0 15,4-3 0-15,3 3 0 0,3-6 0 0,4 3 0 16,-1 1 0-16,4-1 0 0,-1-5 0 0,4 0-15 15,3-3 5-15,0 3 1 0,-1-8 9 0,1 0-13 16,0-8 5-16,6 5 8 0,1-2-9 0,-4 0 9 16,-7-3 0-16,1 0 0 0,0-8 0 0,-4 6 0 15,4-4 0-15,-3-2 0 0,-1-2 0 0,-3-6-8 16,1 3 8-16,-1-5 0 0,0-1 0 16,1-2 0-16,-4-3 0 0,-3 3 0 0,0-8 10 0,0 5 2 15,0-2 1-15,-3 5 0 0,3 8 43 0,-3 7 9 0,-1 1 2 16,1 3 0-16,0 4-33 0,3 4-6 0,-6 4-2 0,6 6 0 15,3 5-26-15,0 9 0 0,-3-4 0 0,3 9 0 16,-3-1 11-16,7 1-3 0,-4 2-8 0,3 2 12 16,-3-4 4-16,4 2 0 0,-1-3 0 0,4 1 0 15,-1-3 1-15,-3-3 1 0,1 3 0 0,2-6 0 0,-2 3-18 16,-7-2 0-16,-3-1-11 0,-1-2 11 16,1-3-53-16,3 3-4 15,7-5-1-15,-1 2 0 0,-6 3-83 0,-3-5-17 0,0 2-3 16,-4-5-855-16</inkml:trace>
  <inkml:trace contextRef="#ctx0" brushRef="#br0" timeOffset="65133.34">21104 9136 1036 0,'0'0'46'0,"0"0"10"0,0 0-45 0,0 0-11 16,4-13 0-16,-1 8 0 15,0-3 104-15,-3 2 20 0,0 6 3 0,0 0 1 0,0 0 0 0,0 0 0 16,0 0 0-16,0 0 0 0,-3 3-64 0,3 2-13 15,3 3-3-15,0 5 0 0,-3 1-33 0,0-1-7 16,0 5-8-16,-3-2 11 0,-3 3-11 0,6-1 0 16,3-2 0-16,0 0 0 0,-9-3 0 0,2-5 0 15,8 3 0-15,-8-1 0 0,4-2 0 0,0 0 20 16,4-2-3-16,-4-6 0 0,0 0 19 0,0 0 3 16,0 0 1-16,0 0 0 0,0 0-16 0,0 0-4 15,3-3 0-15,0-2 0 0,0-3 21 0,0 0 4 0,4-3 1 16,-4 3 0-16,3-2-29 0,1-4-5 0,-1-4-2 0,3 2 0 15,1-2-10-15,-4 4 12 0,1-4-12 0,-4 5 12 16,0 2-12 0,3 3 0-16,4 0 0 0,-1 0 0 0,-2 8 0 0,-1 0 0 0,-6 0-12 0,6 11 12 15,1-3 0-15,-1 2 0 0,0 3 12 0,-6 3-4 16,-3-2-8-16,3-1 0 0,0 3 0 0,0-3 0 16,10 0 0-16,-7 0 0 0,3-2 0 0,-2-3 0 15,-4-8 0-15,3 10 0 0,-3-10 0 0,0 0 0 16,0 0 0-16,0 0 0 0,0 0 0 0,0 0 0 15,0 0 0-15,0 0 0 0,0 0 0 0,0 0 0 16,-3 8-176-16,3-8-38 0,9 8-7 16</inkml:trace>
  <inkml:trace contextRef="#ctx0" brushRef="#br0" timeOffset="65548.25">21644 9152 1728 0,'0'0'38'0,"0"0"8"0,3-5 2 0,-3-1 0 0,0 6-39 0,7-2-9 0,2-1 0 0,-2 0 0 16,-1 3 124-16,0-5 22 0,-6 5 5 0,7-3 1 16,2 3-54-16,-6-2-10 0,4-3-3 0,2 2 0 15,7-2-53-15,0-1-10 0,0 1-2 0,3 2-1 16,-3 1-19-16,0-1 0 0,-1 3 0 0,-2-5 0 15,-3 2 0-15,-1 3 0 0,1 3 0 0,2-3 0 0,-5 0 0 0,-1 0 0 16,4 5 0-16,-4-2 0 16,-6-3-99-16,3 5-23 0,0 0-5 0,-3-5-1 15,0 0-51-15,7 6-10 0,-7-6-3 16,0 0-588-16</inkml:trace>
  <inkml:trace contextRef="#ctx0" brushRef="#br0" timeOffset="66033.46">21689 9297 403 0,'0'0'36'0,"0"0"-36"16,0 0 0-16,0 0 0 0,0-7 272 0,0 7 48 0,0 0 10 0,0 0 2 15,0 0-158-15,0 0-31 0,0 0-7 0,0 0 0 16,-10 0-53-16,4 0-11 0,6 0-1 0,0 0-1 16,0 0-38-16,0 0-7 0,0 0-1 15,-7 2-1-15,-5 3-23 0,-1 1 0 0,0-4 0 0,13-2 0 16,0 0 0-16,0 0 0 0,-6 3 0 0,6-3 0 16,0 0 0-16,0 0 0 0,0 0 0 0,0 0 0 15,6 5 32-15,-6-5 1 0,0 0 1 0,0 0 0 16,0 0-12-16,0 0-2 0,13 0-1 0,-7 0 0 15,-6 0 6-15,0 0 2 0,13 0 0 0,-3-2 0 16,-4 2-10-16,0 0-1 0,1 0-1 0,-1 0 0 16,0 0-7-16,1 0 0 0,-1-3-8 0,4 0 12 15,2 3-12-15,-2-2 11 0,2-4-11 0,4 4 10 0,-3 2-10 16,0-3 8-16,3 3-8 0,-4-2 8 0,4 2-8 16,-3 0 0-16,0 0 0 0,-1 0 0 0,1 0 0 0,-3 0 0 15,2 0 0-15,-2-3 0 0,-1 3 0 0,-2 0 0 16,-1-3 0-16,0 3 0 0,-6 0 0 0,7 0 0 15,2 0 0-15,-9 0-11 16,0 0-25-16,0 0-6 0,0 0-1 0,0 0 0 16,0 0-68-16,0 0-13 0,0 0-4 0,0 0 0 15,-3 8-51-15,3-8-10 0,-3 11-3 0</inkml:trace>
  <inkml:trace contextRef="#ctx0" brushRef="#br0" timeOffset="66811.54">22447 8903 1206 0,'0'0'53'0,"7"-2"11"0,2-1-51 0,-2-2-13 16,-1 2 0-16,-6 3 0 0,0 0 119 0,0 0 21 0,0 0 4 0,0 0 0 16,3-5-8-16,-3 5-3 0,0 0 0 0,0 0 0 15,0 0-67-15,3 8-14 0,-3 0-2 0,-3 5-1 16,0 3-31-16,0 0-6 0,0 2-2 0,-4 1 0 16,4-4-10-16,0 7 0 0,0 1 0 0,0 1 0 15,3 3 20-15,-4-3 3 0,4-1 0 0,0-1 0 16,4 1-15-16,-1-4-8 0,0-1 8 0,3 1-8 15,1-6-17 1,2 3-8-16,-2-3-2 0,-1-2 0 0,-3 2 73 0,3-5 14 16,1 0 4-16,-7-8 0 0,0 0-52 0,0 0-12 0,0 0 0 0,9 0 0 15,-9 0 0-15,13 0 0 0,-3-5 0 0,2-1 0 0,1-2 0 16,0 0 0-16,-1-2 0 0,-2 2 0 0,6-3 54 16,-10-2 8-16,0 3 2 0,-2-1 0 0,2 0-64 15,-3 1-24-15,0-1 0 0,-3 3 1 0,0 0 23 16,-3 0 0-16,0-2 0 0,-3 2 0 0,2 3 16 0,-5-1 5 15,3 1 1-15,-4 0 0 16,0-1-38-16,1-2-8 0,-1 6-2 16,4-1 0-16,0 1 26 0,-4 2-10 0,-2 0 10 0,2 0 0 15,-3 0-30-15,7 0 1 0,-4 5 0 0,4-3 0 16,3 9-139-16,-3-6-28 0,2 3-6 0,1-5-782 0</inkml:trace>
  <inkml:trace contextRef="#ctx0" brushRef="#br0" timeOffset="67662.53">22921 9091 1144 0,'0'0'51'0,"0"0"10"0,3-5-49 0,-3 5-12 15,9-3 0-15,-9 3 0 0,0 0 97 0,7 11 17 16,-4-1 3-16,3 4 1 0,0-4-73 0,1 6-14 16,-4-3-3-16,3 6-1 0,-3-3-8 0,4-3-2 15,2 3 0-15,-2-3 0 0,-4 0 38 0,0-5 7 16,3 8 2-16,-2-8 0 0,-4-8-50 0,3 8-14 16,-3-8 0-16,3 8 8 0,-3-8 13 0,0 0 3 15,0 0 1-15,0 0 0 0,0 0-5 0,0 0-2 16,0 0 0-16,3-5 0 0,3-1 10 0,-6 1 3 15,0 0 0-15,4-1 0 0,2-2-7 0,-3 0-2 16,0 1 0-16,1 1 0 0,-4-2-1 0,3 3 0 0,3-3 0 16,0 0 0-16,1 0-5 0,-4 3-2 0,6-3 0 15,-2 3 0-15,-1-3-2 0,0 0 0 0,1 3 0 16,-4-1 0-16,3 1-12 0,1 0 9 0,2-3-9 16,-2 5 8-16,-7 3-23 0,0 0-5 0,-4-8 0 0,4 8-1 15,0 0 21-15,0 0 0 0,0 0 0 0,0 0 0 16,10 11 0-16,-7-3 0 0,3 0 0 0,-2 2 0 15,-1 3 0-15,3-5 0 0,-3 3 0 0,-3 0 0 16,0 2 0-16,4-5 0 0,-1-3 0 0,-3-5 0 16,-10 8 0-16,7 0 0 0,3-8 0 0,0 0 0 15,0 0 0-15,0 0 0 0,10 0 0 0,-1 2 0 16,-3-4 0-16,-2-1 0 0,2 1 0 0,0-1 0 0,1-5 41 16,-1 3 13-16,0-1 2 0,1-4 1 0,-1 5-40 15,0-1-8-15,4 1-1 0,-4 0-8 0,4-1 0 0,2 1 0 16,-2-6 0-16,-4 6 0 0,-6 0 0 15,4 0 0-15,-1 2 0 0,0-2 0 0,3 2 0 0,-3 0 0 16,4 1 0-16,-1 2 0 0,0-3 0 16,-6 3 0-16,7 0 0 0,-7 0 0 0,6 0 19 0,0 3-3 15,-6-3-1-15,7 8 0 0,-1-3-15 0,-3 3 0 16,4 0 0-16,-4 5 0 0,0-8-9 0,0 3-5 16,0 0-1-16,-3 0 0 0,4 3 15 0,-1-6 0 15,0 0 0-15,-3-5 0 0,0 0 0 0,3 6 0 16,-3-6 0-16,0 0 0 0,3 5 0 0,-3-5 0 15,0 0 0-15,0 0 0 0,0 0 0 0,0 0 0 16,0 0 0-16,0 0 0 0,0 0 0 0,0 0 0 16,3 8 0-16,-3-3 0 15,0-5-171-15,0 11-31 0,0-11-6 0,0 0-760 0</inkml:trace>
  <inkml:trace contextRef="#ctx0" brushRef="#br0" timeOffset="67948.52">23524 9176 576 0,'0'0'51'0,"9"-6"-41"0,-2 1-10 0,-1 0 0 16,0-3 207-16,1 0 39 0,-7 8 8 0,0 0 2 15,0 0-115-15,0 0-22 0,0 0-5 0,0 0-1 16,3 8-78-16,6-3-16 0,-2 6-3 0,2 2-1 0,-2-2 18 16,-1-1 4-16,-6 1 1 0,3-1 0 15,-6 1-22-15,0 2-4 0,0 0 0 0,-4-2-1 0,-5-6 17 16,5 3 4-16,1-2 1 0,3-1 0 0,-4-3-5 0,1 4 0 15,-4-4-1-15,7-4 0 0,0-4-9 0,3 1-2 16,-6 0 0-16,-1 0 0 0,4-1-4 0,0-2-2 16,0-5 0-16,3 5 0 0,0 0-10 0,0-2 0 15,3 2 9-15,3-3-9 16,-2 6-17-16,2 0-8 0,-6 5-2 0,0 0 0 16,-3-3-117-16,3 3-23 0,0 0-5 0,0 0-703 0</inkml:trace>
  <inkml:trace contextRef="#ctx0" brushRef="#br0" timeOffset="68499.73">23889 9226 172 0,'0'0'8'0,"0"0"1"0,0 0-9 0,0 0 0 0,0 0 0 0,0 0 0 15,3-3 214-15,0-2 41 0,-3 5 8 0,3-8 1 16,1 3-139-16,-4 0-28 0,0-1-5 0,-4-2-2 16,4 6-10-16,-3-1-3 0,-3-2 0 0,0-1 0 15,-4 4-7-15,0 2-2 0,1 0 0 0,-4 2 0 16,-6 6-24-16,7-2-4 0,-1-4-2 0,0 6 0 0,4-2-22 16,-4 2-4-16,3 2 0 0,4-5-1 0,3 3-11 0,-4-2 0 15,4-1 0-15,3-5 0 0,0 0 10 0,3 8-10 16,-3-8 12-16,7 10-12 0,-4-2 10 0,-3-8-10 15,10 3 8-15,-4 2-8 0,7-2 0 0,-4 0 0 16,4-1-12-16,0-2 12 0,-1 0-9 0,-2 0 9 16,2-2 0-16,-2-4 0 0,-1 4 0 0,-2-4 0 15,-1 1 0-15,1-3 0 0,2 0 0 0,-6 0 0 16,4-2 8-16,-4-1-8 0,0-2 28 0,0-3 0 16,3-3 0-16,-2 1 0 0,-1-1 15 0,0-2 2 15,0 3 1-15,0-1 0 0,-3 1 9 0,4-1 1 16,-4 1 1-16,0-4 0 0,0 1-46 0,3 3-11 15,0 2 0-15,0 3 0 0,-3-3 0 0,3 8 0 16,-3 0 0-16,3 3 0 0,-3-1 0 0,0 6 0 16,0 0 0-16,4 8 0 0,2 3 0 0,-3 5 0 0,0 2 0 15,0 1 0-15,7 5 0 0,-7 2 0 16,0-2 0-16,0 5 0 0,1 0 0 0,2-2 0 0,-3-1 0 16,0-5 0-16,4 6 0 0,-7-9 0 0,3 1 0 15,0-3 0 1,0 2-48-16,4-5-13 0,-4-2-3 0,0-1 0 15,-3 4-102-15,3-6-21 0,-3-8-4 0,0 0-1 0</inkml:trace>
  <inkml:trace contextRef="#ctx0" brushRef="#br0" timeOffset="68938.98">24210 9133 1465 0,'0'0'32'0,"0"0"6"0,0 0 2 0,0 0 2 0,3-8-34 0,-3 8-8 16,0 0 0-16,0 0 0 0,0 0 60 0,-3 8 11 16,-1 0 1-16,1 3 1 0,-3 0-7 0,3 2-2 15,3 0 0-15,-3 3 0 0,-1 0-51 0,1 0-13 16,3-3 0-16,-3 5 0 0,3-7 53 0,0 0 8 15,0-11 2-15,0 13 0 0,-6-3-50 0,6-10-13 16,0 0 0-16,0 0 0 0,6 6 56 0,0-4 7 16,1-2 1-16,-4 0 0 0,3-2 0 0,-3-4 0 15,7-2 0-15,-7 0 0 0,7 1-52 0,-4-4-12 16,3-2 0-16,1-3 0 0,3 3 0 0,3-11 0 16,-1 8 0-16,1 0 0 0,3 0 0 0,-3 6 0 15,3 4 0-15,-6 1 0 0,3 5 0 0,-7 3 0 16,1 2 0-16,-1 0 0 0,1 6 0 0,0 2 0 0,-4 0 0 15,0-2 0-15,-3 5 0 0,4 0 0 0,2-1 0 0,-2 4 0 16,-7-6 0-16,3 0 0 0,0 3 0 0,-3-2 0 16,3-4 0-16,0 1 0 0,0-6 0 0,-3-5 0 15,4 8 0-15,-4-8 0 0,3 5 0 0,-3-5 0 16,3 8-202-16,-3-8-43 16,0 0-9-16,0 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0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6448 0 0,'0'0'482'0'0,"0"-2"-324"0"0,4-4-10 0 0,3-3 1190 0 0,-7 9-1257 0 0,1 0 0 0 0,-1 0 0 0 0,1-1 1 0 0,-1 1-1 0 0,0 0 0 0 0,1-1 0 0 0,-1 1 0 0 0,1-1 0 0 0,-1 1 0 0 0,0-1 0 0 0,1 1 0 0 0,-1-1 0 0 0,0 1 0 0 0,0-1 0 0 0,1 1 0 0 0,-1-1 0 0 0,0 1 1 0 0,0-1-1 0 0,0 1 0 0 0,0-1 0 0 0,0 1 0 0 0,0-1 0 0 0,0 1 0 0 0,0-1 0 0 0,0 0 0 0 0,0 1 0 0 0,0-1 0 0 0,0 1 0 0 0,0-1 0 0 0,1-6 888 0 0,0 6-760 0 0,-1 0 0 0 0,0 0 1 0 0,1-1-1 0 0,-1 1 0 0 0,0 0 0 0 0,0-1 1 0 0,1 1-1 0 0,-1-1 0 0 0,0 1 1 0 0,0 0-1 0 0,-1-3 0 0 0,-1 3 478 0 0,-4-1 686 0 0,11 11 5584 0 0,-2-3-6934 0 0,0 0 1 0 0,0 1-1 0 0,-1-1 0 0 0,1 0 0 0 0,-2 1 0 0 0,1 0 0 0 0,-1-1 0 0 0,0 1 1 0 0,0 0-1 0 0,-1 0 0 0 0,0 7 0 0 0,-2 11 82 0 0,-8 42-1 0 0,2-19-367 0 0,2 17 193 0 0,4 72 1 0 0,2-95 64 0 0,0-5 47 0 0,-4 108 343 0 0,4-138-383 0 0,0 1 0 0 0,0-1-1 0 0,1 1 1 0 0,0-1 0 0 0,0 1 0 0 0,1-1-1 0 0,0 1 1 0 0,0-1 0 0 0,1 0 0 0 0,0 0-1 0 0,5 9 1 0 0,-3-3-2 0 0,-5-11 46 0 0,0 0-1 0 0,0-1 1 0 0,0 1-1 0 0,0 0 0 0 0,1 0 1 0 0,-1-1-1 0 0,1 1 1 0 0,-1 0-1 0 0,1-1 1 0 0,0 1-1 0 0,-1-1 1 0 0,1 1-1 0 0,0-1 0 0 0,0 1 1 0 0,2 2-1 0 0,-2-4-17 0 0,0 1 0 0 0,-1 0-1 0 0,1-1 1 0 0,-1 1 0 0 0,1 0-1 0 0,-1-1 1 0 0,1 1 0 0 0,-1 0 0 0 0,0 0-1 0 0,1-1 1 0 0,-1 1 0 0 0,0 0-1 0 0,1 0 1 0 0,-1 0 0 0 0,0 0-1 0 0,0-1 1 0 0,0 1 0 0 0,0 0 0 0 0,0 0-1 0 0,0 0 1 0 0,0 0 0 0 0,0-1-1 0 0,0 1 1 0 0,0 0 0 0 0,-1 0-1 0 0,1 0 1 0 0,0 0 0 0 0,0-1-1 0 0,-1 1 1 0 0,1 0 0 0 0,-1 1 0 0 0,0-1-22 0 0,-1 5-9 0 0,-1 14 88 0 0,-5 0-22 0 0,5-15-60 0 0,1 2-3 0 0,7 2 11 0 0,-6 2 42 0 0,0-11-49 0 0,1 1 0 0 0,0-1 0 0 0,0 1 0 0 0,-1-1 0 0 0,1 1 0 0 0,0-1 1 0 0,0 1-1 0 0,0-1 0 0 0,0 1 0 0 0,-1-1 0 0 0,1 1 0 0 0,0-1 0 0 0,0 1 0 0 0,0-1 0 0 0,0 1 1 0 0,0-1-1 0 0,0 1 0 0 0,1-1 0 0 0,-1 1 0 0 0,0-1 0 0 0,0 1 0 0 0,0-1 0 0 0,0 1 0 0 0,1-1 0 0 0,-1 1 1 0 0,0-1-1 0 0,0 1 0 0 0,1 0 0 0 0,26-5-2711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4144 0 0,'9'-7'237'0'0,"-17"-1"-68"0"0,7 7-167 0 0,0 0 25 0 0,1 1 0 0 0,0 0 0 0 0,0 0 0 0 0,-1 0 0 0 0,1 0 1 0 0,0 0-1 0 0,0 0 0 0 0,0 0 0 0 0,-1 0 0 0 0,1-1 0 0 0,0 1 0 0 0,0 0 0 0 0,0 0 1 0 0,-1 0-1 0 0,1 0 0 0 0,0-1 0 0 0,0 1 0 0 0,0 0 0 0 0,0 0 0 0 0,0 0 0 0 0,-1-1 0 0 0,1 1 1 0 0,0 0-1 0 0,0 0 0 0 0,0-1 0 0 0,0 1 0 0 0,0 0 0 0 0,0 0 0 0 0,0-1 0 0 0,0 1 1 0 0,0 0-1 0 0,0 0 0 0 0,0-1 0 0 0,0 1 0 0 0,0 0 0 0 0,0 0 0 0 0,0-1 0 0 0,0 1 0 0 0,0 0 1 0 0,0 0-1 0 0,0 0 0 0 0,1-1 0 0 0,-1 1 0 0 0,0 0 0 0 0,0 0 0 0 0,0-1 0 0 0,0 1 1 0 0,0 0-1 0 0,1 0 0 0 0,-1 0 0 0 0,0 0 0 0 0,0-1 0 0 0,1 1 24 0 0,-1 0-1 0 0,0 0 1 0 0,0 0 0 0 0,0-1-1 0 0,1 1 1 0 0,-1 0 0 0 0,0 0-1 0 0,0 0 1 0 0,0 0 0 0 0,0-1-1 0 0,0 1 1 0 0,0 0 0 0 0,1 0-1 0 0,-1 0 1 0 0,0-1 0 0 0,0 1-1 0 0,0 0 1 0 0,0 0 0 0 0,0-1-1 0 0,0 1 1 0 0,0 0 0 0 0,0 0-1 0 0,0-1 1 0 0,0 1 0 0 0,0 0-1 0 0,0 0 1 0 0,0 0 0 0 0,0-1-1 0 0,0 1 1 0 0,0 0 0 0 0,0 0-1 0 0,0-1 1 0 0,-1 1 0 0 0,1 0-1 0 0,0 0 1 0 0,0-1 0 0 0,-1-1 350 0 0,-1 0 0 0 0,1 1-1 0 0,0-1 1 0 0,-1 0 0 0 0,1 0 0 0 0,-1 1 0 0 0,0-1 0 0 0,0 1 0 0 0,0 0 0 0 0,1-1 0 0 0,-1 1 0 0 0,0 0 0 0 0,0 0-1 0 0,-1 0 1 0 0,-4-1 3937 0 0,17 1-3811 0 0,87-13 1756 0 0,-75 10-1824 0 0,0 0 0 0 0,23-8 0 0 0,-19 2 465 0 0,-19 7-918 0 0,0 0 0 0 0,1 1 0 0 0,-1 0 1 0 0,13-2-1 0 0,7-1-20 0 0,-15 2 29 0 0,0 1-1 0 0,0 1 1 0 0,0 0 0 0 0,14 1 0 0 0,26-6 81 0 0,-48 5-113 0 0,16 2-29 0 0,-17 1 61 0 0,29-1 23 0 0,-23-1-38 0 0,2 1 0 0 0,-11-2 0 0 0,0 1 0 0 0,0 0 0 0 0,1 0 0 0 0,-1 0 0 0 0,0 0 0 0 0,0 0 0 0 0,0 0 0 0 0,0 0 0 0 0,0 0 0 0 0,0 0 0 0 0,0 0 0 0 0,0 0 0 0 0,1 0 0 0 0,-1 0 0 0 0,0 0 0 0 0,0 0 0 0 0,0 1 0 0 0,0-1 0 0 0,0 0 0 0 0,0 0 0 0 0,0 0 0 0 0,0 0 0 0 0,0 0 0 0 0,1 0 0 0 0,-1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1 0 0 0,0-1 0 0 0,0 0 0 0 0,0 0 0 0 0,-7 6 0 0 0,-12 4 0 0 0,18-9 0 0 0,-55 35 0 0 0,-6-5 0 0 0,-24 11 0 0 0,76-36 44 0 0,-1-1 0 0 0,1 2-1 0 0,1-1 1 0 0,-1 2-1 0 0,-11 10 1 0 0,17-14 46 0 0,3-3-69 0 0,1 0 0 0 0,0 0 0 0 0,0 0-1 0 0,-1 0 1 0 0,1 0 0 0 0,0 0 0 0 0,0 0 0 0 0,0 0-1 0 0,0 0 1 0 0,0 0 0 0 0,0 0 0 0 0,1 0 0 0 0,-1 0 0 0 0,0 0-1 0 0,0 0 1 0 0,1 0 0 0 0,-1 0 0 0 0,0-1 0 0 0,1 1-1 0 0,-1 0 1 0 0,1 0 0 0 0,-1 0 0 0 0,1 0 0 0 0,0 0-1 0 0,-1-1 1 0 0,1 1 0 0 0,0 0 0 0 0,0-1 0 0 0,0 2-1 0 0,25 21 164 0 0,16-2-18 0 0,-35-19-138 0 0,-1 1 1 0 0,1 0-1 0 0,-1 0 1 0 0,1 0-1 0 0,-1 1 1 0 0,0 0-1 0 0,-1 0 1 0 0,1 1-1 0 0,-1-1 1 0 0,0 1-1 0 0,0 1 1 0 0,7 8-1 0 0,-11-13-25 0 0,-1 0 0 0 0,0 0 0 0 0,1 0 0 0 0,-1 0 0 0 0,0 0 0 0 0,0 0 0 0 0,0 0 0 0 0,0 0 0 0 0,1 0-1 0 0,-1-1 1 0 0,-1 1 0 0 0,1 0 0 0 0,0 0 0 0 0,0 0 0 0 0,0 0 0 0 0,0 0 0 0 0,-1 0 0 0 0,1 0 0 0 0,0 0 0 0 0,-1 0 0 0 0,1 0-1 0 0,-1-1 1 0 0,1 1 0 0 0,-1 0 0 0 0,1 0 0 0 0,-1 0 0 0 0,0-1 0 0 0,1 1 0 0 0,-1 0 0 0 0,0-1 0 0 0,0 1 0 0 0,1-1 0 0 0,-1 1 0 0 0,0-1-1 0 0,0 1 1 0 0,0-1 0 0 0,0 1 0 0 0,1-1 0 0 0,-1 0 0 0 0,0 0 0 0 0,-2 1 0 0 0,0 1 34 0 0,-8 4 15 0 0,0-1 0 0 0,-1 0-1 0 0,1 0 1 0 0,-1-1 0 0 0,0-1 0 0 0,0 0-1 0 0,0 0 1 0 0,-1-1 0 0 0,-17 0 0 0 0,8-1-47 0 0,-48 5-184 0 0,65-4-448 0 0,0-1-1 0 0,1 1 0 0 0,-1 1 1 0 0,1-1-1 0 0,0 1 0 0 0,-1-1 1 0 0,1 1-1 0 0,0 0 0 0 0,1 1 1 0 0,-1-1-1 0 0,-4 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1T06:21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0,'0'0'5232'0'0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1B765E1-EB55-3F42-96E6-9BC39CDD5E7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947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This book focuses on two broad areas: cryptographic algorithms and protocols, which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a broad range of applications; and network and Internet security, which rely</a:t>
            </a:r>
          </a:p>
          <a:p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heavily on cryptographic techniques.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1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37AB-E29E-B94D-B797-40264BDA9EBB}" type="slidenum">
              <a:rPr lang="en-AU">
                <a:latin typeface="Arial" pitchFamily="-84" charset="0"/>
              </a:rPr>
              <a:pPr/>
              <a:t>10</a:t>
            </a:fld>
            <a:endParaRPr lang="en-AU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One of the basic techniques of number theory is the Euclidean algorithm, which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is a simple procedure for determining the greatest common divisor of two positive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integers. First, we need a simple definition: Two integers are relatively prime  if their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only common positive integer factor is 1.</a:t>
            </a:r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In this example, we begin by dividing 1160718174 by 316258250, which gives 3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with a remainder of 211943424. Next we take 316258250 and divide it by 211943424.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process continues until we get a remainder of 0, yielding a result of 1078.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E76CD-330F-DD41-BA79-88804F486D86}" type="slidenum">
              <a:rPr lang="en-AU" smtClean="0">
                <a:latin typeface="Arial" pitchFamily="-84" charset="0"/>
              </a:rPr>
              <a:pPr/>
              <a:t>11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12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13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14</a:t>
            </a:fld>
            <a:endParaRPr lang="en-AU"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0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a  is an integer and n  is a positive integer, we define a  mod n  to be the remainder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when a  is divided by n . The integer n  is called the modulus . Thus, for any integer a: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 qn +  r   0 ≤ r &lt;  n;  q = [ a/ n]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[a/ n] *  n + ( a mod  n)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118FC-DFA6-EC48-AF68-EC43E4DB831B}" type="slidenum">
              <a:rPr lang="en-AU" smtClean="0">
                <a:latin typeface="Arial" pitchFamily="-84" charset="0"/>
              </a:rPr>
              <a:pPr/>
              <a:t>15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Two integers a  and b  are said to be congruent modulo n , if (a  mod n ) =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(b  mod n ). This is written as a K b  (mod n ).</a:t>
            </a:r>
            <a:r>
              <a:rPr lang="en-US" baseline="30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2</a:t>
            </a:r>
          </a:p>
          <a:p>
            <a:endParaRPr lang="en-US" baseline="3000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Note that if a = 0 (mod n ), then n | a .</a:t>
            </a:r>
            <a:endParaRPr lang="en-US" baseline="3000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F70A2-E83B-B941-A8BF-73D587A67417}" type="slidenum">
              <a:rPr lang="en-AU" smtClean="0">
                <a:latin typeface="Arial" pitchFamily="-84" charset="0"/>
              </a:rPr>
              <a:pPr/>
              <a:t>16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Congruences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have the following properties:</a:t>
            </a:r>
          </a:p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1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a = b (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n)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 (a – b)</a:t>
            </a:r>
          </a:p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2.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 = b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implies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 = a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	3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a = b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 = c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 imply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 = c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(mod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To demonstrate the first point, if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 (a - b)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then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(a - b) = </a:t>
            </a:r>
            <a:r>
              <a:rPr lang="en-US" i="1" dirty="0" err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kn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for some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k</a:t>
            </a:r>
          </a:p>
          <a:p>
            <a:pPr lvl="1"/>
            <a:r>
              <a:rPr lang="en-US" dirty="0">
                <a:latin typeface="Arial" pitchFamily="-84" charset="0"/>
              </a:rPr>
              <a:t>So we can write </a:t>
            </a:r>
            <a:r>
              <a:rPr lang="en-US" i="1" dirty="0">
                <a:latin typeface="Arial" pitchFamily="-84" charset="0"/>
              </a:rPr>
              <a:t>a = b + </a:t>
            </a:r>
            <a:r>
              <a:rPr lang="en-US" i="1" dirty="0" err="1">
                <a:latin typeface="Arial" pitchFamily="-84" charset="0"/>
              </a:rPr>
              <a:t>kn</a:t>
            </a:r>
            <a:r>
              <a:rPr lang="en-US" dirty="0">
                <a:latin typeface="Arial" pitchFamily="-84" charset="0"/>
              </a:rPr>
              <a:t> </a:t>
            </a:r>
          </a:p>
          <a:p>
            <a:pPr lvl="1"/>
            <a:r>
              <a:rPr lang="en-US" dirty="0">
                <a:latin typeface="Arial" pitchFamily="-84" charset="0"/>
              </a:rPr>
              <a:t>Therefore, (</a:t>
            </a:r>
            <a:r>
              <a:rPr lang="en-US" i="1" dirty="0">
                <a:latin typeface="Arial" pitchFamily="-84" charset="0"/>
              </a:rPr>
              <a:t>a </a:t>
            </a:r>
            <a:r>
              <a:rPr lang="en-US" dirty="0">
                <a:latin typeface="Arial" pitchFamily="-84" charset="0"/>
              </a:rPr>
              <a:t>mod </a:t>
            </a:r>
            <a:r>
              <a:rPr lang="en-US" i="1" dirty="0">
                <a:latin typeface="Arial" pitchFamily="-84" charset="0"/>
              </a:rPr>
              <a:t>n</a:t>
            </a:r>
            <a:r>
              <a:rPr lang="en-US" dirty="0">
                <a:latin typeface="Arial" pitchFamily="-84" charset="0"/>
              </a:rPr>
              <a:t>) = (remainder when </a:t>
            </a:r>
            <a:r>
              <a:rPr lang="en-US" i="1" dirty="0">
                <a:latin typeface="Arial" pitchFamily="-84" charset="0"/>
              </a:rPr>
              <a:t>b + </a:t>
            </a:r>
            <a:r>
              <a:rPr lang="en-US" i="1" dirty="0" err="1">
                <a:latin typeface="Arial" pitchFamily="-84" charset="0"/>
              </a:rPr>
              <a:t>kn</a:t>
            </a:r>
            <a:r>
              <a:rPr lang="en-US" i="1" dirty="0">
                <a:latin typeface="Arial" pitchFamily="-84" charset="0"/>
              </a:rPr>
              <a:t> </a:t>
            </a:r>
            <a:r>
              <a:rPr lang="en-US" dirty="0">
                <a:latin typeface="Arial" pitchFamily="-84" charset="0"/>
              </a:rPr>
              <a:t>is divided by </a:t>
            </a:r>
            <a:r>
              <a:rPr lang="en-US" i="1" dirty="0">
                <a:latin typeface="Arial" pitchFamily="-84" charset="0"/>
              </a:rPr>
              <a:t>n</a:t>
            </a:r>
            <a:r>
              <a:rPr lang="en-US" dirty="0">
                <a:latin typeface="Arial" pitchFamily="-84" charset="0"/>
              </a:rPr>
              <a:t>) = (remainder when </a:t>
            </a:r>
            <a:r>
              <a:rPr lang="en-US" i="1" dirty="0">
                <a:latin typeface="Arial" pitchFamily="-84" charset="0"/>
              </a:rPr>
              <a:t>b</a:t>
            </a:r>
            <a:r>
              <a:rPr lang="en-US" dirty="0">
                <a:latin typeface="Arial" pitchFamily="-84" charset="0"/>
              </a:rPr>
              <a:t> is divided by </a:t>
            </a:r>
            <a:r>
              <a:rPr lang="en-US" i="1" dirty="0">
                <a:latin typeface="Arial" pitchFamily="-84" charset="0"/>
              </a:rPr>
              <a:t>n</a:t>
            </a:r>
            <a:r>
              <a:rPr lang="en-US" dirty="0">
                <a:latin typeface="Arial" pitchFamily="-84" charset="0"/>
              </a:rPr>
              <a:t>) = (</a:t>
            </a:r>
            <a:r>
              <a:rPr lang="en-US" i="1" dirty="0">
                <a:latin typeface="Arial" pitchFamily="-84" charset="0"/>
              </a:rPr>
              <a:t>b</a:t>
            </a:r>
            <a:r>
              <a:rPr lang="en-US" dirty="0">
                <a:latin typeface="Arial" pitchFamily="-84" charset="0"/>
              </a:rPr>
              <a:t> mod </a:t>
            </a:r>
            <a:r>
              <a:rPr lang="en-US" i="1" dirty="0">
                <a:latin typeface="Arial" pitchFamily="-84" charset="0"/>
              </a:rPr>
              <a:t>n</a:t>
            </a:r>
            <a:r>
              <a:rPr lang="en-US" dirty="0">
                <a:latin typeface="Arial" pitchFamily="-84" charset="0"/>
              </a:rPr>
              <a:t>)</a:t>
            </a:r>
          </a:p>
          <a:p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94C3A-2C59-124A-9480-A1DD054BCF2A}" type="slidenum">
              <a:rPr lang="en-AU" smtClean="0">
                <a:latin typeface="Arial" pitchFamily="-84" charset="0"/>
              </a:rPr>
              <a:pPr/>
              <a:t>17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1.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+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/>
              <a:t>= (a +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2.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-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-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3.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*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*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Define (</a:t>
            </a:r>
            <a:r>
              <a:rPr lang="en-US" sz="3000" i="1" dirty="0"/>
              <a:t>a</a:t>
            </a:r>
            <a:r>
              <a:rPr lang="en-US" sz="3000" dirty="0"/>
              <a:t> mod </a:t>
            </a:r>
            <a:r>
              <a:rPr lang="en-US" sz="3000" i="1" dirty="0"/>
              <a:t>n)</a:t>
            </a:r>
            <a:r>
              <a:rPr lang="en-US" sz="3000" dirty="0"/>
              <a:t> = </a:t>
            </a:r>
            <a:r>
              <a:rPr lang="en-US" sz="3000" i="1" dirty="0"/>
              <a:t>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and (</a:t>
            </a:r>
            <a:r>
              <a:rPr lang="en-US" sz="3000" i="1" dirty="0"/>
              <a:t>b</a:t>
            </a:r>
            <a:r>
              <a:rPr lang="en-US" sz="3000" dirty="0"/>
              <a:t> mod </a:t>
            </a:r>
            <a:r>
              <a:rPr lang="en-US" sz="3000" i="1" dirty="0"/>
              <a:t>n</a:t>
            </a:r>
            <a:r>
              <a:rPr lang="en-US" sz="3000" dirty="0"/>
              <a:t>) = </a:t>
            </a:r>
            <a:r>
              <a:rPr lang="en-US" sz="3000" i="1" dirty="0"/>
              <a:t>r</a:t>
            </a:r>
            <a:r>
              <a:rPr lang="en-US" sz="3000" i="1" baseline="-25000" dirty="0"/>
              <a:t>b</a:t>
            </a:r>
            <a:r>
              <a:rPr lang="en-US" sz="3000" dirty="0"/>
              <a:t>. Then we can write </a:t>
            </a:r>
            <a:r>
              <a:rPr lang="en-US" sz="3000" i="1" dirty="0"/>
              <a:t>a = 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jn</a:t>
            </a:r>
            <a:r>
              <a:rPr lang="en-US" sz="3000" dirty="0"/>
              <a:t> for some integer</a:t>
            </a:r>
            <a:r>
              <a:rPr lang="en-US" sz="3000" i="1" dirty="0"/>
              <a:t> j </a:t>
            </a:r>
            <a:r>
              <a:rPr lang="en-US" sz="3000" dirty="0"/>
              <a:t>and </a:t>
            </a:r>
            <a:r>
              <a:rPr lang="en-US" sz="3000" i="1" dirty="0"/>
              <a:t>b = r</a:t>
            </a:r>
            <a:r>
              <a:rPr lang="en-US" sz="3000" i="1" baseline="-25000" dirty="0"/>
              <a:t>b</a:t>
            </a:r>
            <a:r>
              <a:rPr lang="en-US" sz="3000" i="1" dirty="0"/>
              <a:t> + kn </a:t>
            </a:r>
            <a:r>
              <a:rPr lang="en-US" sz="3000" dirty="0"/>
              <a:t>for some integer </a:t>
            </a:r>
            <a:r>
              <a:rPr lang="en-US" sz="3000" i="1" dirty="0"/>
              <a:t>k</a:t>
            </a:r>
            <a:r>
              <a:rPr lang="en-US" sz="3000" dirty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18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1.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+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/>
              <a:t>= (a +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2.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-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-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3.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*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*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Define (</a:t>
            </a:r>
            <a:r>
              <a:rPr lang="en-US" sz="3000" i="1" dirty="0"/>
              <a:t>a</a:t>
            </a:r>
            <a:r>
              <a:rPr lang="en-US" sz="3000" dirty="0"/>
              <a:t> mod </a:t>
            </a:r>
            <a:r>
              <a:rPr lang="en-US" sz="3000" i="1" dirty="0"/>
              <a:t>n)</a:t>
            </a:r>
            <a:r>
              <a:rPr lang="en-US" sz="3000" dirty="0"/>
              <a:t> = </a:t>
            </a:r>
            <a:r>
              <a:rPr lang="en-US" sz="3000" i="1" dirty="0"/>
              <a:t>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and (</a:t>
            </a:r>
            <a:r>
              <a:rPr lang="en-US" sz="3000" i="1" dirty="0"/>
              <a:t>b</a:t>
            </a:r>
            <a:r>
              <a:rPr lang="en-US" sz="3000" dirty="0"/>
              <a:t> mod </a:t>
            </a:r>
            <a:r>
              <a:rPr lang="en-US" sz="3000" i="1" dirty="0"/>
              <a:t>n</a:t>
            </a:r>
            <a:r>
              <a:rPr lang="en-US" sz="3000" dirty="0"/>
              <a:t>) = </a:t>
            </a:r>
            <a:r>
              <a:rPr lang="en-US" sz="3000" i="1" dirty="0"/>
              <a:t>r</a:t>
            </a:r>
            <a:r>
              <a:rPr lang="en-US" sz="3000" i="1" baseline="-25000" dirty="0"/>
              <a:t>b</a:t>
            </a:r>
            <a:r>
              <a:rPr lang="en-US" sz="3000" dirty="0"/>
              <a:t>. Then we can write </a:t>
            </a:r>
            <a:r>
              <a:rPr lang="en-US" sz="3000" i="1" dirty="0"/>
              <a:t>a = 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jn</a:t>
            </a:r>
            <a:r>
              <a:rPr lang="en-US" sz="3000" dirty="0"/>
              <a:t> for some integer</a:t>
            </a:r>
            <a:r>
              <a:rPr lang="en-US" sz="3000" i="1" dirty="0"/>
              <a:t> j </a:t>
            </a:r>
            <a:r>
              <a:rPr lang="en-US" sz="3000" dirty="0"/>
              <a:t>and </a:t>
            </a:r>
            <a:r>
              <a:rPr lang="en-US" sz="3000" i="1" dirty="0"/>
              <a:t>b = r</a:t>
            </a:r>
            <a:r>
              <a:rPr lang="en-US" sz="3000" i="1" baseline="-25000" dirty="0"/>
              <a:t>b</a:t>
            </a:r>
            <a:r>
              <a:rPr lang="en-US" sz="3000" i="1" dirty="0"/>
              <a:t> + kn </a:t>
            </a:r>
            <a:r>
              <a:rPr lang="en-US" sz="3000" dirty="0"/>
              <a:t>for some integer </a:t>
            </a:r>
            <a:r>
              <a:rPr lang="en-US" sz="3000" i="1" dirty="0"/>
              <a:t>k</a:t>
            </a:r>
            <a:r>
              <a:rPr lang="en-US" sz="3000" dirty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19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2A24-FA59-FB47-B5ED-F3B289B39302}" type="slidenum">
              <a:rPr lang="en-AU">
                <a:latin typeface="Arial" pitchFamily="-84" charset="0"/>
              </a:rPr>
              <a:pPr/>
              <a:t>2</a:t>
            </a:fld>
            <a:endParaRPr lang="en-AU">
              <a:latin typeface="Arial" pitchFamily="-8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t>We say that a nonzero b divides a if a=mb for some m, where a, b, and m are integers. That is, b divides a if there is no remainder on division.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The notation b | a is commonly used to mean b  divides a . Also, if b | a , we say that b is a divisor of a .</a:t>
            </a:r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/>
              <a:t>Modular arithmetic exhibits the following properties: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1.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+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/>
              <a:t>= (a +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2.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-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-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dirty="0"/>
              <a:t>		3.  [(</a:t>
            </a:r>
            <a:r>
              <a:rPr lang="en-US" i="1" dirty="0"/>
              <a:t>a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 * (</a:t>
            </a:r>
            <a:r>
              <a:rPr lang="en-US" i="1" dirty="0"/>
              <a:t>b</a:t>
            </a:r>
            <a:r>
              <a:rPr lang="en-US" dirty="0"/>
              <a:t> mod </a:t>
            </a:r>
            <a:r>
              <a:rPr lang="en-US" i="1" dirty="0"/>
              <a:t>n</a:t>
            </a:r>
            <a:r>
              <a:rPr lang="en-US" dirty="0"/>
              <a:t>)] mod </a:t>
            </a:r>
            <a:r>
              <a:rPr lang="en-US" i="1" dirty="0"/>
              <a:t>n = (a * b) </a:t>
            </a:r>
            <a:r>
              <a:rPr lang="en-US" dirty="0"/>
              <a:t>mod </a:t>
            </a:r>
            <a:r>
              <a:rPr lang="en-US" i="1" dirty="0"/>
              <a:t>n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/>
              <a:t>We demonstrate the first property: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Define (</a:t>
            </a:r>
            <a:r>
              <a:rPr lang="en-US" sz="3000" i="1" dirty="0"/>
              <a:t>a</a:t>
            </a:r>
            <a:r>
              <a:rPr lang="en-US" sz="3000" dirty="0"/>
              <a:t> mod </a:t>
            </a:r>
            <a:r>
              <a:rPr lang="en-US" sz="3000" i="1" dirty="0"/>
              <a:t>n)</a:t>
            </a:r>
            <a:r>
              <a:rPr lang="en-US" sz="3000" dirty="0"/>
              <a:t> = </a:t>
            </a:r>
            <a:r>
              <a:rPr lang="en-US" sz="3000" i="1" dirty="0"/>
              <a:t>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and (</a:t>
            </a:r>
            <a:r>
              <a:rPr lang="en-US" sz="3000" i="1" dirty="0"/>
              <a:t>b</a:t>
            </a:r>
            <a:r>
              <a:rPr lang="en-US" sz="3000" dirty="0"/>
              <a:t> mod </a:t>
            </a:r>
            <a:r>
              <a:rPr lang="en-US" sz="3000" i="1" dirty="0"/>
              <a:t>n</a:t>
            </a:r>
            <a:r>
              <a:rPr lang="en-US" sz="3000" dirty="0"/>
              <a:t>) = </a:t>
            </a:r>
            <a:r>
              <a:rPr lang="en-US" sz="3000" i="1" dirty="0"/>
              <a:t>r</a:t>
            </a:r>
            <a:r>
              <a:rPr lang="en-US" sz="3000" i="1" baseline="-25000" dirty="0"/>
              <a:t>b</a:t>
            </a:r>
            <a:r>
              <a:rPr lang="en-US" sz="3000" dirty="0"/>
              <a:t>. Then we can write </a:t>
            </a:r>
            <a:r>
              <a:rPr lang="en-US" sz="3000" i="1" dirty="0"/>
              <a:t>a = r</a:t>
            </a:r>
            <a:r>
              <a:rPr lang="en-US" sz="3000" i="1" baseline="-25000" dirty="0"/>
              <a:t>a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jn</a:t>
            </a:r>
            <a:r>
              <a:rPr lang="en-US" sz="3000" dirty="0"/>
              <a:t> for some integer</a:t>
            </a:r>
            <a:r>
              <a:rPr lang="en-US" sz="3000" i="1" dirty="0"/>
              <a:t> j </a:t>
            </a:r>
            <a:r>
              <a:rPr lang="en-US" sz="3000" dirty="0"/>
              <a:t>and </a:t>
            </a:r>
            <a:r>
              <a:rPr lang="en-US" sz="3000" i="1" dirty="0"/>
              <a:t>b = r</a:t>
            </a:r>
            <a:r>
              <a:rPr lang="en-US" sz="3000" i="1" baseline="-25000" dirty="0"/>
              <a:t>b</a:t>
            </a:r>
            <a:r>
              <a:rPr lang="en-US" sz="3000" i="1" dirty="0"/>
              <a:t> + kn </a:t>
            </a:r>
            <a:r>
              <a:rPr lang="en-US" sz="3000" dirty="0"/>
              <a:t>for some integer </a:t>
            </a:r>
            <a:r>
              <a:rPr lang="en-US" sz="3000" i="1" dirty="0"/>
              <a:t>k</a:t>
            </a:r>
            <a:r>
              <a:rPr lang="en-US" sz="3000" dirty="0"/>
              <a:t>.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000" dirty="0"/>
              <a:t>Then: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(a + b) mod n = (ra + jn + rb + kn)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 + (k + j)n)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(ra + rb) mod n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			        = [(a mod n) + (b mod n)] mod 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B2419-3275-C04F-8FDC-CEB8F0A9BFC5}" type="slidenum">
              <a:rPr lang="en-AU" smtClean="0">
                <a:latin typeface="Arial" pitchFamily="-84" charset="0"/>
              </a:rPr>
              <a:pPr/>
              <a:t>20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Table 4.2 provides an illustration of modular addition and multiplication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modulo 8. Looking at addition, the results are straightforward, and there is a regular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pattern to the matrix. Both matrices are symmetric about the main diagonal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 conformance to the commutative property of addition and multiplication. </a:t>
            </a:r>
            <a:endParaRPr lang="en-AU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12EAA-F774-4A4F-8A80-46A3893DE848}" type="slidenum">
              <a:rPr lang="en-AU" smtClean="0">
                <a:latin typeface="Arial" pitchFamily="-84" charset="0"/>
              </a:rPr>
              <a:pPr/>
              <a:t>21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Similarly, the entries in the multiplication table are straightforward. In ordinary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arithmetic, there is a multiplicative inverse, or reciprocal, to each integer. In modular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arithmetic mod 8, the multiplicative inverse of x  is the integer y  such that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(x * y ) mod 8 =  1 mod 8. Now, to find the multiplicative inverse of an integer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from the multiplication table, scan across the matrix in the row for that integer to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find the value 1; the integer at the top of that column is the multiplicative inverse;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thus, (3 *  3) mod 8 =  1. Note that not all integers mod 8 have a multiplicative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inverse; more about that later.</a:t>
            </a:r>
            <a:endParaRPr lang="en-AU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755E3-5E80-4046-B358-B8EC7915C077}" type="slidenum">
              <a:rPr lang="en-AU" smtClean="0">
                <a:latin typeface="Arial" pitchFamily="-84" charset="0"/>
              </a:rPr>
              <a:pPr/>
              <a:t>22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23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24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Example of the Extended Euclidean Algorithm.  (See pages 97 – 99 in textbook for details.)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20B7-2036-6648-AF1F-6DFB8489BAC3}" type="slidenum">
              <a:rPr lang="en-AU" smtClean="0">
                <a:latin typeface="Arial" pitchFamily="-84" charset="0"/>
              </a:rPr>
              <a:pPr/>
              <a:t>25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As in ordinary addition, there is an additive inverse, or negative, to each integer in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modular arithmetic. In this case, the negative of an integer x  is the integer y  such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that (x + y ) mod 8 =  0. To find the additive inverse of an integer in the left-hand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column, scan across the corresponding row of the matrix to find the value 0; the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integer at the top of that column is the additive inverse; thus, (2 +  6) mod 8 =  0.</a:t>
            </a:r>
            <a:endParaRPr lang="en-AU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5FE4E-337E-8542-8758-D390F14993B4}" type="slidenum">
              <a:rPr lang="en-AU" smtClean="0">
                <a:latin typeface="Arial" pitchFamily="-84" charset="0"/>
              </a:rPr>
              <a:pPr/>
              <a:t>26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If we perform modular arithmetic within Z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the properties shown in Table 4.3 hold for integers in Z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We show in the next section that this implies that Z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is a commutative ring with a multiplicative identity element. Note that unlike ordinary arithmetic, the following statement is true only with the attached condition:</a:t>
            </a: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if (a x b) = (a x c) (mod n) then b = c (mod n)    if a is relatively prime to n</a:t>
            </a: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 general, an integer has a multiplicative inverse in Z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if that integer is relatively prime to n. Table 4.2 cin the text shows that the integers 1, 3, 5, and 7 have a multiplicative inverse in Z 8, but 2, 4, and 6 do not.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66F9F-413C-7D4C-A627-B4D99621AA15}" type="slidenum">
              <a:rPr lang="en-AU" smtClean="0">
                <a:latin typeface="Arial" pitchFamily="-84" charset="0"/>
              </a:rPr>
              <a:pPr/>
              <a:t>27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FD7ED-C008-874C-A44A-6FBCC1FFE7C2}" type="slidenum">
              <a:rPr lang="en-AU">
                <a:latin typeface="Arial" pitchFamily="-84" charset="0"/>
              </a:rPr>
              <a:pPr/>
              <a:t>28</a:t>
            </a:fld>
            <a:endParaRPr lang="en-AU">
              <a:latin typeface="Arial" pitchFamily="-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 4 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Subsequently, we will need some simple properties of divisibility for integers, which are as follows: </a:t>
            </a:r>
          </a:p>
          <a:p>
            <a:pPr eaLnBrk="1" hangingPunct="1"/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If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a|1, then a = ±1.</a:t>
            </a:r>
          </a:p>
          <a:p>
            <a:pPr eaLnBrk="1" hangingPunct="1"/>
            <a:endParaRPr lang="en-US" i="1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If a|b and b|a, then a = ±b.</a:t>
            </a:r>
          </a:p>
          <a:p>
            <a:pPr eaLnBrk="1" hangingPunct="1"/>
            <a:endParaRPr lang="en-US" i="1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• Any b ≠ 0 divides 0. </a:t>
            </a:r>
          </a:p>
          <a:p>
            <a:pPr eaLnBrk="1" hangingPunct="1"/>
            <a:endParaRPr lang="en-US" i="1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If a | b and b | c, then a | c </a:t>
            </a:r>
          </a:p>
          <a:p>
            <a:pPr eaLnBrk="1" hangingPunct="1"/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If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b|g and b|h, then b|(mg + nh) for arbitrary integers m and n.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48B4-5558-1C4E-9943-D091830B32AF}" type="slidenum">
              <a:rPr lang="en-AU" smtClean="0">
                <a:latin typeface="Arial" pitchFamily="-84" charset="0"/>
              </a:rPr>
              <a:pPr/>
              <a:t>3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To see this last point, note that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 If b | g , then g  is of the form g = b * g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for some integer g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.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 If b | h , then h  is of the form h = b * h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for some integer h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.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So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mg + nh = mbg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+ nbh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= b *  (mg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+ nh</a:t>
            </a:r>
            <a:r>
              <a:rPr lang="en-US" baseline="-2500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)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and therefore b  divides mg + nh 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6235F-3FA9-AE45-89D1-A58CF8B779DB}" type="slidenum">
              <a:rPr lang="en-AU" smtClean="0">
                <a:latin typeface="Arial" pitchFamily="-84" charset="0"/>
              </a:rPr>
              <a:pPr/>
              <a:t>4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Given any positive integer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and any nonnegative integer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if we divide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by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we get an integer quotient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q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and an integer remainder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that obey the following relationship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i="1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 = qn + r, 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 </a:t>
            </a:r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0 ≤ r &lt; n; q = [a/n] </a:t>
            </a:r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which is referred to as the division algorithm. </a:t>
            </a:r>
          </a:p>
          <a:p>
            <a:pPr eaLnBrk="1" hangingPunct="1"/>
            <a:endParaRPr lang="en-US" b="1" i="1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DC2E6-EEFD-874E-B170-9A85AC6E093F}" type="slidenum">
              <a:rPr lang="en-AU" smtClean="0">
                <a:latin typeface="Arial" pitchFamily="-84" charset="0"/>
              </a:rPr>
              <a:pPr/>
              <a:t>5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Figure 4.1a demonstrates that, given a and positive n, it is always possible to find q and r that satisfy the preceding relationship. Represent the integers on the number line; a will fall somewhere on that line (positive a is shown, a similar demonstration can be made for negative a). Starting at 0, proceed to n, 2n, up to qn such that qn ≤ a and (q + 1)n &gt; a. The distance from qn to a is r, and we have found the unique values of q and r. The remainder r  is often referred to as a residue .</a:t>
            </a:r>
          </a:p>
          <a:p>
            <a:pPr eaLnBrk="1" hangingPunct="1"/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For example: </a:t>
            </a: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a = 11; n = 7; 	11 = 1 x 7 + 4; 	r = 4 q = 1 </a:t>
            </a:r>
          </a:p>
          <a:p>
            <a:pPr eaLnBrk="1" hangingPunct="1"/>
            <a:r>
              <a:rPr lang="en-US" i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a = –11; n = 7; 	–11 = (–2) x 7 + 3; 	r = 3 q = –2 </a:t>
            </a:r>
          </a:p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Figure 4.1b provides another example. 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2CBD-66AF-E241-A037-ABBDAFF689DC}" type="slidenum">
              <a:rPr lang="en-AU" smtClean="0">
                <a:latin typeface="Arial" pitchFamily="-84" charset="0"/>
              </a:rPr>
              <a:pPr/>
              <a:t>6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 Recall that nonzero b  is defined to be a divisor of a  if a = mb  for some m , where a , b , and</a:t>
            </a:r>
          </a:p>
          <a:p>
            <a:pPr>
              <a:defRPr/>
            </a:pPr>
            <a:r>
              <a:rPr lang="en-US" dirty="0"/>
              <a:t>m  are integers. We will use the notation gcd(a , b ) to mean the greatest common divisor</a:t>
            </a:r>
          </a:p>
          <a:p>
            <a:pPr>
              <a:defRPr/>
            </a:pPr>
            <a:r>
              <a:rPr lang="en-US" dirty="0"/>
              <a:t> of a  and b . The greatest common divisor of a  and b  is the largest integer that divides</a:t>
            </a:r>
          </a:p>
          <a:p>
            <a:pPr>
              <a:defRPr/>
            </a:pPr>
            <a:r>
              <a:rPr lang="en-US" dirty="0"/>
              <a:t>both a  and b . We also define gcd(0, 0) =  0.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More formally, the positive integer c  is said to be the greatest common divisor</a:t>
            </a:r>
          </a:p>
          <a:p>
            <a:pPr>
              <a:defRPr/>
            </a:pPr>
            <a:r>
              <a:rPr lang="en-US" dirty="0"/>
              <a:t>of a  and b  if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1. c  is a divisor of a  and of b 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2.  Any divisor of a  and b  is a divisor of c 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equivalent definition is the following: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gcd(a , b ) =  max[k , such that k | a  and k | b ]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896B-A8FC-4A47-B28C-34D1D9795B34}" type="slidenum">
              <a:rPr lang="en-AU" smtClean="0">
                <a:latin typeface="Arial" pitchFamily="-84" charset="0"/>
              </a:rPr>
              <a:pPr/>
              <a:t>7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Because we require that the greatest common divisor be positive, gcd(a , b ) =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gcd(a , -b ) =  gcd(-a , b ) =  gcd(-a ,-b ). In general, gcd(a , b ) =  gcd( | a | , | b |  ).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Also, because all nonzero integers divide 0, we have gcd(a , 0) =  a  .</a:t>
            </a:r>
          </a:p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 stated that two integers a  and b  are relatively prime if their only common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positive integer factor is 1. This is equivalent to saying that a  and b  are relatively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prime if gcd(a , b ) =  1.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B5EFD-BDF2-DC42-8674-BFFF97780EEF}" type="slidenum">
              <a:rPr lang="en-AU" smtClean="0">
                <a:latin typeface="Arial" pitchFamily="-84" charset="0"/>
              </a:rPr>
              <a:pPr/>
              <a:t>8</a:t>
            </a:fld>
            <a:endParaRPr lang="en-AU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37AB-E29E-B94D-B797-40264BDA9EBB}" type="slidenum">
              <a:rPr lang="en-AU">
                <a:latin typeface="Arial" pitchFamily="-84" charset="0"/>
              </a:rPr>
              <a:pPr/>
              <a:t>9</a:t>
            </a:fld>
            <a:endParaRPr lang="en-AU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One of the basic techniques of number theory is the Euclidean algorithm, which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is a simple procedure for determining the greatest common divisor of two positive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integers. First, we need a simple definition: Two integers are relatively prime  if their</a:t>
            </a:r>
          </a:p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only common positive integer factor is 1.</a:t>
            </a:r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90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F581-0E8B-1644-973A-58ABAC7E0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71F1-141D-9947-B89B-C71570E7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3187-063D-B44F-AB3F-7977ABF9E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18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50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9EF890-8711-409B-9866-5CD47ADD6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E293-5757-B443-AD77-BD23F0D77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ABBED8-B2EE-4069-861B-B81FD909F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D24-2EC1-FF44-89DA-12B55CC0C8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3F7320-DC06-4D84-9AB3-B2F039B4E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168-E824-D04D-83FF-C98F1CA65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4BA88CA-5519-4B1A-92CF-9A28E358E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744C-4E5E-B44F-858E-4DFAADC169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9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6D21D62-77E1-42A1-9E43-933C42E77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B74E-94C9-3A46-BDDD-4A5C29C0C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294C-D295-9A41-A644-AA4385FA0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8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35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59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58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44BF-7537-EE4D-B10C-E03246C2E2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3AEFF-5E1D-1344-A51F-4E32BAFF3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441C3-1BF6-ED4A-A044-95467CE040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9FC7-6686-5347-9CB0-1546F2BC5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DCCAA-7C73-3B4C-A71C-8A80ADA107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A371-69C3-6140-9789-97FA9384AE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5596CAAF-9D24-0C45-9877-D780AD7084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ED1B-F40F-B945-9F1C-A1F072E0B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AD9AD-2D1B-A64A-B5EE-4F53A0EC5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59C2-72A5-FB42-8B31-1E1DCF41DA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C8B5-2ACE-8D46-AC11-C6D02B882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763C-3782-2941-8360-E3F03AEA7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0AA3-233B-FB4A-9F8F-C96C5A6CF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372B-D420-C54D-8767-D73AC5A10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42DF-26EE-714A-A24A-028B6D176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039-DE9B-EB48-B3A9-EAE8E5289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89094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5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6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7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8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099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0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01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9102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5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6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3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4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5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6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0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1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2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3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4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5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6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7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8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39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0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89141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89143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4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5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6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7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48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9154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155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6D4DF42E-3762-4049-AE2C-F3CF68EA2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361E2-348E-481E-B5A7-D91EAC821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68060D-798E-4B73-A925-C8EF159A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D4DF42E-3762-4049-AE2C-F3CF68EA2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25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customXml" Target="../ink/ink11.xml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image" Target="../media/image21.png"/><Relationship Id="rId9" Type="http://schemas.openxmlformats.org/officeDocument/2006/relationships/customXml" Target="../ink/ink10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19.xml"/><Relationship Id="rId30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624736" cy="792088"/>
          </a:xfrm>
        </p:spPr>
        <p:txBody>
          <a:bodyPr/>
          <a:lstStyle/>
          <a:p>
            <a:r>
              <a:rPr lang="en-US" dirty="0"/>
              <a:t>Divisibility and Modular Arithmetic</a:t>
            </a:r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8712" cy="936104"/>
          </a:xfrm>
        </p:spPr>
        <p:txBody>
          <a:bodyPr/>
          <a:lstStyle/>
          <a:p>
            <a:pPr algn="l" eaLnBrk="1" hangingPunct="1"/>
            <a:r>
              <a:rPr lang="en-US" sz="1800" dirty="0"/>
              <a:t>This lecture is based on:</a:t>
            </a:r>
          </a:p>
          <a:p>
            <a:pPr algn="l"/>
            <a:r>
              <a:rPr lang="en-US" sz="1800" dirty="0"/>
              <a:t>Stallings, Cryptography and Network Security: Sec 2.1-2.3</a:t>
            </a:r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7704" y="3789040"/>
            <a:ext cx="66247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400" kern="0" dirty="0"/>
          </a:p>
          <a:p>
            <a:r>
              <a:rPr lang="en-US" sz="1400" kern="0" dirty="0"/>
              <a:t>Prepared by: </a:t>
            </a:r>
          </a:p>
          <a:p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  <a:p>
            <a:endParaRPr lang="en-US" altLang="en-US" sz="1800" dirty="0"/>
          </a:p>
          <a:p>
            <a:endParaRPr lang="en-US" sz="1400" kern="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213CE22-262A-465F-AA18-7664A0FA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Fahd University of Petroleum &amp; Minerals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Computer Sciences &amp; Engineering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200800" cy="750168"/>
          </a:xfrm>
        </p:spPr>
        <p:txBody>
          <a:bodyPr/>
          <a:lstStyle/>
          <a:p>
            <a:r>
              <a:rPr lang="en-AU" sz="3200" b="0" dirty="0"/>
              <a:t>Example (EA mathematician style)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1957931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Find: </a:t>
            </a:r>
            <a:r>
              <a:rPr lang="en-US" dirty="0" err="1"/>
              <a:t>gcd</a:t>
            </a:r>
            <a:r>
              <a:rPr lang="en-US" dirty="0"/>
              <a:t>(252, 198)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12474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Euclidean Algorithm: </a:t>
            </a:r>
          </a:p>
          <a:p>
            <a:r>
              <a:rPr lang="en-AU" dirty="0" err="1"/>
              <a:t>gcd</a:t>
            </a:r>
            <a:r>
              <a:rPr lang="en-AU" dirty="0"/>
              <a:t>(</a:t>
            </a:r>
            <a:r>
              <a:rPr lang="en-AU" dirty="0" err="1"/>
              <a:t>a,b</a:t>
            </a:r>
            <a:r>
              <a:rPr lang="en-AU" dirty="0"/>
              <a:t>) = </a:t>
            </a:r>
            <a:r>
              <a:rPr lang="en-AU" dirty="0" err="1"/>
              <a:t>gcd</a:t>
            </a:r>
            <a:r>
              <a:rPr lang="en-AU" dirty="0"/>
              <a:t>(b, a mod b)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48E06E-3F62-4562-9B4A-50DD07A75D94}"/>
                  </a:ext>
                </a:extLst>
              </p14:cNvPr>
              <p14:cNvContentPartPr/>
              <p14:nvPr/>
            </p14:nvContentPartPr>
            <p14:xfrm>
              <a:off x="1391040" y="1755360"/>
              <a:ext cx="5253480" cy="239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48E06E-3F62-4562-9B4A-50DD07A75D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1680" y="1746000"/>
                <a:ext cx="5272200" cy="24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69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1259632" y="39688"/>
            <a:ext cx="7884368" cy="941039"/>
          </a:xfrm>
        </p:spPr>
        <p:txBody>
          <a:bodyPr/>
          <a:lstStyle/>
          <a:p>
            <a:r>
              <a:rPr lang="en-US" sz="2800" dirty="0"/>
              <a:t>Table 4.1</a:t>
            </a:r>
            <a:br>
              <a:rPr lang="en-US" sz="2800" dirty="0"/>
            </a:br>
            <a:r>
              <a:rPr lang="en-US" sz="2800" dirty="0"/>
              <a:t>Euclidean Algorithm Example </a:t>
            </a: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458376" y="6165304"/>
            <a:ext cx="552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(This table can be found on page 91 in the textbook)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84784"/>
            <a:ext cx="8818563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2159" y="476672"/>
            <a:ext cx="2952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(Programmer style)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375C5B-5F05-4BC0-9991-4C2AC5CAB5D7}"/>
                  </a:ext>
                </a:extLst>
              </p14:cNvPr>
              <p14:cNvContentPartPr/>
              <p14:nvPr/>
            </p14:nvContentPartPr>
            <p14:xfrm>
              <a:off x="1978560" y="2106000"/>
              <a:ext cx="6781680" cy="345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375C5B-5F05-4BC0-9991-4C2AC5CAB5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200" y="2096640"/>
                <a:ext cx="6800400" cy="347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Extended Euclidean Algorithm (EEA)</a:t>
            </a:r>
            <a:endParaRPr lang="en-US" sz="2000" dirty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For any two positive integers, a and b, the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can be expressed as a linear combination of a and b. </a:t>
            </a:r>
          </a:p>
          <a:p>
            <a:pPr lvl="1"/>
            <a:r>
              <a:rPr lang="en-US" dirty="0"/>
              <a:t>Thus,  there are two integers x and y such that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x a + y b</a:t>
            </a:r>
          </a:p>
          <a:p>
            <a:r>
              <a:rPr lang="en-US" dirty="0"/>
              <a:t>Example: Express </a:t>
            </a:r>
            <a:r>
              <a:rPr lang="en-US" dirty="0" err="1"/>
              <a:t>gcd</a:t>
            </a:r>
            <a:r>
              <a:rPr lang="en-US" dirty="0"/>
              <a:t>(252, 198) as a linear combination of 252 and 198.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6995041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Extended Euclidean Algorithm (EEA)</a:t>
            </a:r>
            <a:endParaRPr lang="en-US" sz="2000" dirty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480152" y="5450160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30892" y="1556792"/>
            <a:ext cx="6984776" cy="5066407"/>
          </a:xfrm>
        </p:spPr>
        <p:txBody>
          <a:bodyPr/>
          <a:lstStyle/>
          <a:p>
            <a:r>
              <a:rPr lang="en-US" dirty="0"/>
              <a:t>Example: Express </a:t>
            </a:r>
            <a:r>
              <a:rPr lang="en-US" dirty="0" err="1"/>
              <a:t>gcd</a:t>
            </a:r>
            <a:r>
              <a:rPr lang="en-US" dirty="0"/>
              <a:t>(252, 198) as a linear combination of 252 and 198.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C41BF1-BB51-4BB0-8BC9-FBDC76BEAFA6}"/>
                  </a:ext>
                </a:extLst>
              </p14:cNvPr>
              <p14:cNvContentPartPr/>
              <p14:nvPr/>
            </p14:nvContentPartPr>
            <p14:xfrm>
              <a:off x="746680" y="2492896"/>
              <a:ext cx="3096720" cy="165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C41BF1-BB51-4BB0-8BC9-FBDC76BEAF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320" y="2483536"/>
                <a:ext cx="3115440" cy="16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287AD7-9254-4D9C-A529-AD071760B179}"/>
                  </a:ext>
                </a:extLst>
              </p14:cNvPr>
              <p14:cNvContentPartPr/>
              <p14:nvPr/>
            </p14:nvContentPartPr>
            <p14:xfrm>
              <a:off x="3733200" y="2427840"/>
              <a:ext cx="5206680" cy="379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287AD7-9254-4D9C-A529-AD071760B1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3840" y="2418480"/>
                <a:ext cx="5225400" cy="38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257207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Extended Euclidean Algorithm (EEA)</a:t>
            </a:r>
            <a:endParaRPr lang="en-US" sz="2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052736"/>
            <a:ext cx="6984776" cy="5066407"/>
          </a:xfrm>
        </p:spPr>
        <p:txBody>
          <a:bodyPr/>
          <a:lstStyle/>
          <a:p>
            <a:r>
              <a:rPr lang="en-US" dirty="0"/>
              <a:t>Example: Express </a:t>
            </a:r>
            <a:r>
              <a:rPr lang="en-US" dirty="0" err="1"/>
              <a:t>gcd</a:t>
            </a:r>
            <a:r>
              <a:rPr lang="en-US" dirty="0"/>
              <a:t>(252, 198) as a linear combination of 252 and 198.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1549001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modulus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a </a:t>
            </a:r>
            <a:r>
              <a:rPr lang="en-US" dirty="0"/>
              <a:t>is an integer and </a:t>
            </a:r>
            <a:r>
              <a:rPr lang="en-US" i="1" dirty="0"/>
              <a:t>n </a:t>
            </a:r>
            <a:r>
              <a:rPr lang="en-US" dirty="0"/>
              <a:t>is a positive integer, we define </a:t>
            </a:r>
            <a:r>
              <a:rPr lang="en-US" i="1" dirty="0"/>
              <a:t>a </a:t>
            </a:r>
            <a:r>
              <a:rPr lang="en-US" dirty="0"/>
              <a:t>mod </a:t>
            </a:r>
            <a:r>
              <a:rPr lang="en-US" i="1" dirty="0"/>
              <a:t>n </a:t>
            </a:r>
            <a:r>
              <a:rPr lang="en-US" dirty="0"/>
              <a:t>to be the remainder when </a:t>
            </a:r>
            <a:r>
              <a:rPr lang="en-US" i="1" dirty="0"/>
              <a:t>a </a:t>
            </a:r>
            <a:r>
              <a:rPr lang="en-US" dirty="0"/>
              <a:t>is divided by </a:t>
            </a:r>
            <a:r>
              <a:rPr lang="en-US" i="1" dirty="0"/>
              <a:t>n; </a:t>
            </a:r>
            <a:r>
              <a:rPr lang="en-US" dirty="0"/>
              <a:t>the integer </a:t>
            </a:r>
            <a:r>
              <a:rPr lang="en-US" i="1" dirty="0"/>
              <a:t>n </a:t>
            </a:r>
            <a:r>
              <a:rPr lang="en-US" dirty="0"/>
              <a:t>is called the </a:t>
            </a:r>
            <a:r>
              <a:rPr lang="en-US" b="1" dirty="0"/>
              <a:t>modulus</a:t>
            </a:r>
          </a:p>
          <a:p>
            <a:pPr lvl="1"/>
            <a:r>
              <a:rPr lang="en-US" dirty="0"/>
              <a:t>thus, for any integer </a:t>
            </a:r>
            <a:r>
              <a:rPr lang="en-US" i="1" dirty="0"/>
              <a:t>a:</a:t>
            </a:r>
          </a:p>
          <a:p>
            <a:pPr lvl="1">
              <a:buFont typeface="Candara" pitchFamily="-84" charset="0"/>
              <a:buNone/>
            </a:pPr>
            <a:r>
              <a:rPr lang="en-US" i="1" dirty="0"/>
              <a:t>		</a:t>
            </a:r>
            <a:r>
              <a:rPr lang="en-US" dirty="0"/>
              <a:t> </a:t>
            </a:r>
            <a:r>
              <a:rPr lang="en-US" i="1" dirty="0"/>
              <a:t>a =  </a:t>
            </a:r>
            <a:r>
              <a:rPr lang="en-US" i="1" dirty="0" err="1"/>
              <a:t>qn</a:t>
            </a:r>
            <a:r>
              <a:rPr lang="en-US" i="1" dirty="0"/>
              <a:t> +  r </a:t>
            </a:r>
            <a:r>
              <a:rPr lang="en-US" dirty="0"/>
              <a:t>	0 </a:t>
            </a:r>
            <a:r>
              <a:rPr lang="en-US" i="1" dirty="0"/>
              <a:t>≤ r &lt; n;  q = [a/ n]</a:t>
            </a:r>
          </a:p>
          <a:p>
            <a:pPr lvl="1">
              <a:buFont typeface="Candara" pitchFamily="-84" charset="0"/>
              <a:buNone/>
            </a:pPr>
            <a:r>
              <a:rPr lang="en-US" dirty="0"/>
              <a:t>	</a:t>
            </a:r>
            <a:r>
              <a:rPr lang="en-US" i="1" dirty="0"/>
              <a:t>    a = [a/ n] *  n + ( a </a:t>
            </a:r>
            <a:r>
              <a:rPr lang="en-US" dirty="0"/>
              <a:t>mod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4410075"/>
            <a:ext cx="273630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Examples: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8 mod 5 =  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15 mod 5 =  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-14 mod 5 =  </a:t>
            </a:r>
          </a:p>
          <a:p>
            <a:pPr>
              <a:defRPr/>
            </a:pPr>
            <a:endParaRPr lang="en-US" dirty="0">
              <a:latin typeface="Arial" pitchFamily="-1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3D06AE-345B-4159-95C0-F5932BFC5B6F}"/>
                  </a:ext>
                </a:extLst>
              </p14:cNvPr>
              <p14:cNvContentPartPr/>
              <p14:nvPr/>
            </p14:nvContentPartPr>
            <p14:xfrm>
              <a:off x="3390120" y="2790000"/>
              <a:ext cx="5494680" cy="285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3D06AE-345B-4159-95C0-F5932BFC5B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0760" y="2780640"/>
                <a:ext cx="5513400" cy="287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089652" cy="346288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Congruent modulo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integers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said to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congruent modulo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written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b(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|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800600"/>
            <a:ext cx="398145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</a:p>
          <a:p>
            <a:pPr algn="ctr">
              <a:defRPr/>
            </a:pPr>
            <a:r>
              <a:rPr lang="en-US" dirty="0">
                <a:latin typeface="Arial" pitchFamily="-1" charset="0"/>
              </a:rPr>
              <a:t>73 = 4 (mod 23);   21 = - 9 (mod 10)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863C99-1666-41C3-80DE-B818BA30BCE7}"/>
                  </a:ext>
                </a:extLst>
              </p14:cNvPr>
              <p14:cNvContentPartPr/>
              <p14:nvPr/>
            </p14:nvContentPartPr>
            <p14:xfrm>
              <a:off x="6172200" y="2707920"/>
              <a:ext cx="2651040" cy="734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863C99-1666-41C3-80DE-B818BA30BC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2840" y="2698560"/>
                <a:ext cx="2669760" cy="75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68760"/>
            <a:ext cx="8132440" cy="4289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Congruences have the following properties: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= b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(a – b)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implies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=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imply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first point,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(a - 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(a - b) = kn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we can write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 b + kn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Therefore, (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(remainder when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+ kn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divided by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(remainder when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divided by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 (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mod </a:t>
            </a:r>
            <a:r>
              <a:rPr lang="en-US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1259632" y="39689"/>
            <a:ext cx="7884368" cy="869032"/>
          </a:xfrm>
        </p:spPr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Congruences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517232"/>
            <a:ext cx="6480720" cy="923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      23 =  8 (mod 5) because 23 -  8 =  15 =  5 *  3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 - 11 =  5 (mod 8) because - 11 -  5 = - 16 =  8 *  (- 2)</a:t>
            </a:r>
          </a:p>
          <a:p>
            <a:pPr>
              <a:defRPr/>
            </a:pPr>
            <a:r>
              <a:rPr lang="en-US" dirty="0">
                <a:latin typeface="Arial" pitchFamily="-1" charset="0"/>
              </a:rPr>
              <a:t>       81 =  0 (mod 27) because 81 -  0 =  81 =  27 * 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FB28B-39F9-458A-ABDE-95EF2630A0F6}"/>
                  </a:ext>
                </a:extLst>
              </p14:cNvPr>
              <p14:cNvContentPartPr/>
              <p14:nvPr/>
            </p14:nvContentPartPr>
            <p14:xfrm>
              <a:off x="3859080" y="1837080"/>
              <a:ext cx="21600" cy="33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FB28B-39F9-458A-ABDE-95EF2630A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440" y="1828440"/>
                <a:ext cx="3924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070B95-6DFB-4BED-B018-B00E30AA3530}"/>
              </a:ext>
            </a:extLst>
          </p:cNvPr>
          <p:cNvGrpSpPr/>
          <p:nvPr/>
        </p:nvGrpSpPr>
        <p:grpSpPr>
          <a:xfrm>
            <a:off x="7281960" y="1744560"/>
            <a:ext cx="331920" cy="157320"/>
            <a:chOff x="7281960" y="1744560"/>
            <a:chExt cx="3319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894AC4-3420-4C99-BE0A-092A251CA852}"/>
                    </a:ext>
                  </a:extLst>
                </p14:cNvPr>
                <p14:cNvContentPartPr/>
                <p14:nvPr/>
              </p14:nvContentPartPr>
              <p14:xfrm>
                <a:off x="7281960" y="1744560"/>
                <a:ext cx="182520" cy="15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894AC4-3420-4C99-BE0A-092A251CA8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2960" y="1735560"/>
                  <a:ext cx="20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8E62F1-00E3-4703-A509-B2CCB34491FC}"/>
                    </a:ext>
                  </a:extLst>
                </p14:cNvPr>
                <p14:cNvContentPartPr/>
                <p14:nvPr/>
              </p14:nvContentPartPr>
              <p14:xfrm>
                <a:off x="7478160" y="1793520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8E62F1-00E3-4703-A509-B2CCB34491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69520" y="1784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2B1DD9-FDEF-4A1F-B7DF-BFFE94A0FE0B}"/>
                    </a:ext>
                  </a:extLst>
                </p14:cNvPr>
                <p14:cNvContentPartPr/>
                <p14:nvPr/>
              </p14:nvContentPartPr>
              <p14:xfrm>
                <a:off x="7472040" y="1806480"/>
                <a:ext cx="141840" cy="67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2B1DD9-FDEF-4A1F-B7DF-BFFE94A0FE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63400" y="1797840"/>
                  <a:ext cx="1594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5EFB33-5763-4E56-8297-E3C99F43DAFD}"/>
              </a:ext>
            </a:extLst>
          </p:cNvPr>
          <p:cNvGrpSpPr/>
          <p:nvPr/>
        </p:nvGrpSpPr>
        <p:grpSpPr>
          <a:xfrm>
            <a:off x="6169560" y="1047600"/>
            <a:ext cx="2766600" cy="534600"/>
            <a:chOff x="6169560" y="1047600"/>
            <a:chExt cx="276660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FE2ED8-F347-4458-9AA7-A1650F711C57}"/>
                    </a:ext>
                  </a:extLst>
                </p14:cNvPr>
                <p14:cNvContentPartPr/>
                <p14:nvPr/>
              </p14:nvContentPartPr>
              <p14:xfrm>
                <a:off x="6169560" y="1319400"/>
                <a:ext cx="2766600" cy="11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FE2ED8-F347-4458-9AA7-A1650F711C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60920" y="1310760"/>
                  <a:ext cx="2784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21D77E-3733-43B1-8162-CB0C396823E2}"/>
                    </a:ext>
                  </a:extLst>
                </p14:cNvPr>
                <p14:cNvContentPartPr/>
                <p14:nvPr/>
              </p14:nvContentPartPr>
              <p14:xfrm>
                <a:off x="6917280" y="1289880"/>
                <a:ext cx="82800" cy="4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21D77E-3733-43B1-8162-CB0C396823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08640" y="1280880"/>
                  <a:ext cx="100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4DBD5D-4D77-4F0B-B8FB-4068101C62C9}"/>
                    </a:ext>
                  </a:extLst>
                </p14:cNvPr>
                <p14:cNvContentPartPr/>
                <p14:nvPr/>
              </p14:nvContentPartPr>
              <p14:xfrm>
                <a:off x="6858960" y="1047600"/>
                <a:ext cx="101520" cy="144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4DBD5D-4D77-4F0B-B8FB-4068101C62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50320" y="1038960"/>
                  <a:ext cx="11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CED137-9E46-49CE-83E9-6866B204AEE6}"/>
                    </a:ext>
                  </a:extLst>
                </p14:cNvPr>
                <p14:cNvContentPartPr/>
                <p14:nvPr/>
              </p14:nvContentPartPr>
              <p14:xfrm>
                <a:off x="8249640" y="1340280"/>
                <a:ext cx="55800" cy="50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CED137-9E46-49CE-83E9-6866B204AE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40640" y="1331640"/>
                  <a:ext cx="73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0D0220-6FD6-4834-A0F7-636E4DD556C4}"/>
                    </a:ext>
                  </a:extLst>
                </p14:cNvPr>
                <p14:cNvContentPartPr/>
                <p14:nvPr/>
              </p14:nvContentPartPr>
              <p14:xfrm>
                <a:off x="8258640" y="1095480"/>
                <a:ext cx="81720" cy="16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0D0220-6FD6-4834-A0F7-636E4DD556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50000" y="1086480"/>
                  <a:ext cx="99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366405-D5CD-49DB-8BE7-56EB6484D25D}"/>
                    </a:ext>
                  </a:extLst>
                </p14:cNvPr>
                <p14:cNvContentPartPr/>
                <p14:nvPr/>
              </p14:nvContentPartPr>
              <p14:xfrm>
                <a:off x="6922680" y="1463400"/>
                <a:ext cx="403200" cy="11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366405-D5CD-49DB-8BE7-56EB6484D2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13680" y="1454400"/>
                  <a:ext cx="420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A3623E-E02C-4B3D-A266-2096DB7F25D0}"/>
                    </a:ext>
                  </a:extLst>
                </p14:cNvPr>
                <p14:cNvContentPartPr/>
                <p14:nvPr/>
              </p14:nvContentPartPr>
              <p14:xfrm>
                <a:off x="7303200" y="1453320"/>
                <a:ext cx="437760" cy="125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A3623E-E02C-4B3D-A266-2096DB7F25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94200" y="1444680"/>
                  <a:ext cx="455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E86553-3188-4379-8A67-1184CAF8CB04}"/>
                    </a:ext>
                  </a:extLst>
                </p14:cNvPr>
                <p14:cNvContentPartPr/>
                <p14:nvPr/>
              </p14:nvContentPartPr>
              <p14:xfrm>
                <a:off x="7719360" y="1452600"/>
                <a:ext cx="484920" cy="123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E86553-3188-4379-8A67-1184CAF8CB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0360" y="1443960"/>
                  <a:ext cx="50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8AE78C-5097-4CC0-9470-11E1914FD1D9}"/>
                    </a:ext>
                  </a:extLst>
                </p14:cNvPr>
                <p14:cNvContentPartPr/>
                <p14:nvPr/>
              </p14:nvContentPartPr>
              <p14:xfrm>
                <a:off x="8677680" y="1368720"/>
                <a:ext cx="38880" cy="58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8AE78C-5097-4CC0-9470-11E1914FD1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69040" y="1359720"/>
                  <a:ext cx="56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18A49A-4F57-418F-8B74-6A058D49B3C7}"/>
                    </a:ext>
                  </a:extLst>
                </p14:cNvPr>
                <p14:cNvContentPartPr/>
                <p14:nvPr/>
              </p14:nvContentPartPr>
              <p14:xfrm>
                <a:off x="8275560" y="1493280"/>
                <a:ext cx="371160" cy="87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18A49A-4F57-418F-8B74-6A058D49B3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66920" y="1484640"/>
                  <a:ext cx="3888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354364-A8F7-41CA-A6E3-6CDC3171D75E}"/>
                  </a:ext>
                </a:extLst>
              </p14:cNvPr>
              <p14:cNvContentPartPr/>
              <p14:nvPr/>
            </p14:nvContentPartPr>
            <p14:xfrm>
              <a:off x="8613600" y="1127880"/>
              <a:ext cx="247320" cy="119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354364-A8F7-41CA-A6E3-6CDC3171D75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4960" y="1118880"/>
                <a:ext cx="264960" cy="13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/>
              <a:t>Modular arithmetic exhibits the following properties: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/>
              <a:t>	If      a = b (mod n)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/>
              <a:t>	and   c = d (mod n),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/>
              <a:t>	then  </a:t>
            </a: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400" dirty="0">
                <a:ea typeface="+mn-ea"/>
                <a:cs typeface="+mn-cs"/>
              </a:rPr>
              <a:t>	</a:t>
            </a:r>
            <a:r>
              <a:rPr lang="en-US" sz="1600" dirty="0">
                <a:ea typeface="+mn-ea"/>
                <a:cs typeface="+mn-cs"/>
              </a:rPr>
              <a:t>	1.  a + c = b + d (mod n)</a:t>
            </a:r>
            <a:endParaRPr lang="en-US" sz="1600" i="1" dirty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600" dirty="0">
                <a:ea typeface="+mn-ea"/>
                <a:cs typeface="+mn-cs"/>
              </a:rPr>
              <a:t>		2.  a – c = b – d (mod n)</a:t>
            </a:r>
            <a:endParaRPr lang="en-US" sz="1600" i="1" dirty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1600" dirty="0">
                <a:ea typeface="+mn-ea"/>
                <a:cs typeface="+mn-cs"/>
              </a:rPr>
              <a:t>		3.  a * c = b * d (mod n)</a:t>
            </a:r>
            <a:endParaRPr lang="en-US" sz="1600" i="1" dirty="0"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E</a:t>
            </a:r>
            <a:r>
              <a:rPr lang="en-US" sz="1800" dirty="0">
                <a:ea typeface="+mn-ea"/>
                <a:cs typeface="+mn-cs"/>
              </a:rPr>
              <a:t>xamples: 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dirty="0">
                <a:ea typeface="+mn-ea"/>
                <a:cs typeface="+mn-cs"/>
              </a:rPr>
              <a:t>Compute: (23 * 22) mod 5</a:t>
            </a: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1600" dirty="0">
              <a:ea typeface="+mn-ea"/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600" dirty="0">
                <a:ea typeface="+mn-ea"/>
                <a:cs typeface="+mn-cs"/>
              </a:rPr>
              <a:t>Compute:  (220 * 3499) mod 7 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Examples:</a:t>
            </a:r>
          </a:p>
        </p:txBody>
      </p:sp>
    </p:spTree>
    <p:extLst>
      <p:ext uri="{BB962C8B-B14F-4D97-AF65-F5344CB8AC3E}">
        <p14:creationId xmlns:p14="http://schemas.microsoft.com/office/powerpoint/2010/main" val="264766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that a nonzero </a:t>
            </a:r>
            <a:r>
              <a:rPr lang="en-US" i="1" dirty="0"/>
              <a:t>b </a:t>
            </a:r>
            <a:r>
              <a:rPr lang="en-US" b="1" dirty="0"/>
              <a:t>divides </a:t>
            </a:r>
            <a:r>
              <a:rPr lang="en-US" i="1" dirty="0"/>
              <a:t>a </a:t>
            </a:r>
            <a:r>
              <a:rPr lang="en-US" dirty="0"/>
              <a:t>if </a:t>
            </a:r>
            <a:r>
              <a:rPr lang="en-US" i="1" dirty="0"/>
              <a:t>a = </a:t>
            </a:r>
            <a:r>
              <a:rPr lang="en-US" i="1" dirty="0" err="1"/>
              <a:t>mb</a:t>
            </a:r>
            <a:r>
              <a:rPr lang="en-US" i="1" dirty="0"/>
              <a:t> </a:t>
            </a:r>
            <a:r>
              <a:rPr lang="en-US" dirty="0"/>
              <a:t>for some </a:t>
            </a:r>
            <a:r>
              <a:rPr lang="en-US" i="1" dirty="0"/>
              <a:t>m,</a:t>
            </a:r>
            <a:r>
              <a:rPr lang="en-US" dirty="0"/>
              <a:t> where </a:t>
            </a:r>
            <a:r>
              <a:rPr lang="en-US" i="1" dirty="0"/>
              <a:t>a, b, </a:t>
            </a:r>
            <a:r>
              <a:rPr lang="en-US" dirty="0"/>
              <a:t>and </a:t>
            </a:r>
            <a:r>
              <a:rPr lang="en-US" i="1" dirty="0"/>
              <a:t>m </a:t>
            </a:r>
            <a:r>
              <a:rPr lang="en-US" dirty="0"/>
              <a:t>are integers</a:t>
            </a:r>
          </a:p>
          <a:p>
            <a:r>
              <a:rPr lang="en-US" i="1" dirty="0"/>
              <a:t>b </a:t>
            </a:r>
            <a:r>
              <a:rPr lang="en-US" dirty="0"/>
              <a:t>divides </a:t>
            </a:r>
            <a:r>
              <a:rPr lang="en-US" i="1" dirty="0"/>
              <a:t>a </a:t>
            </a:r>
            <a:r>
              <a:rPr lang="en-US" dirty="0"/>
              <a:t>if there is no remainder on division</a:t>
            </a:r>
          </a:p>
          <a:p>
            <a:r>
              <a:rPr lang="en-US" dirty="0"/>
              <a:t>The notation </a:t>
            </a:r>
            <a:r>
              <a:rPr lang="en-US" i="1" dirty="0"/>
              <a:t>b </a:t>
            </a:r>
            <a:r>
              <a:rPr lang="en-US" dirty="0"/>
              <a:t>| </a:t>
            </a:r>
            <a:r>
              <a:rPr lang="en-US" i="1" dirty="0"/>
              <a:t>a </a:t>
            </a:r>
            <a:r>
              <a:rPr lang="en-US" dirty="0"/>
              <a:t>is commonly used to mean </a:t>
            </a:r>
            <a:r>
              <a:rPr lang="en-US" i="1" dirty="0"/>
              <a:t>b </a:t>
            </a:r>
            <a:r>
              <a:rPr lang="en-US" dirty="0"/>
              <a:t>divides </a:t>
            </a:r>
            <a:r>
              <a:rPr lang="en-US" i="1" dirty="0"/>
              <a:t>a</a:t>
            </a:r>
          </a:p>
          <a:p>
            <a:r>
              <a:rPr lang="en-US" dirty="0"/>
              <a:t>If </a:t>
            </a:r>
            <a:r>
              <a:rPr lang="en-US" i="1" dirty="0"/>
              <a:t>b </a:t>
            </a:r>
            <a:r>
              <a:rPr lang="en-US" dirty="0"/>
              <a:t>|</a:t>
            </a:r>
            <a:r>
              <a:rPr lang="en-US" i="1" dirty="0"/>
              <a:t> a </a:t>
            </a:r>
            <a:r>
              <a:rPr lang="en-US" dirty="0"/>
              <a:t>we say that </a:t>
            </a:r>
            <a:r>
              <a:rPr lang="en-US" i="1" dirty="0"/>
              <a:t>b </a:t>
            </a:r>
            <a:r>
              <a:rPr lang="en-US" dirty="0"/>
              <a:t>is a </a:t>
            </a:r>
            <a:r>
              <a:rPr lang="en-US" b="1" dirty="0"/>
              <a:t>divisor </a:t>
            </a:r>
            <a:r>
              <a:rPr lang="en-US" dirty="0"/>
              <a:t>of </a:t>
            </a:r>
            <a:r>
              <a:rPr lang="en-US" i="1" dirty="0"/>
              <a:t>a</a:t>
            </a:r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Divisibility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349" y="4365104"/>
            <a:ext cx="6705600" cy="984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-1" charset="0"/>
              </a:rPr>
              <a:t> </a:t>
            </a:r>
            <a:r>
              <a:rPr lang="en-US" sz="2000" dirty="0">
                <a:latin typeface="+mn-lt"/>
              </a:rPr>
              <a:t>The positive divisors of 24 are 1, 2, 3, 4, 6, 8, 12, and 24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13 | 182; - 5 | 30; 17 | 289; - 3 | 33; 17 | 0</a:t>
            </a:r>
          </a:p>
          <a:p>
            <a:pPr algn="ctr">
              <a:defRPr/>
            </a:pPr>
            <a:endParaRPr lang="en-US" dirty="0"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196752"/>
            <a:ext cx="7570788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/>
              <a:t>Definition:  Zn =  {0, 1, 2, …, n-1}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/>
              <a:t>Example: Z</a:t>
            </a:r>
            <a:r>
              <a:rPr lang="en-US" sz="1800" baseline="-25000" dirty="0"/>
              <a:t>8 </a:t>
            </a:r>
            <a:r>
              <a:rPr lang="en-US" sz="1800" dirty="0"/>
              <a:t>= {0, 1, 2, 3, 4, 5, 6, 7}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1800" dirty="0"/>
              <a:t>Compute the addition and multiplication tables of Z</a:t>
            </a:r>
            <a:r>
              <a:rPr lang="en-US" sz="1800" baseline="-25000" dirty="0"/>
              <a:t>8</a:t>
            </a:r>
            <a:r>
              <a:rPr lang="en-US" sz="1800" dirty="0"/>
              <a:t> in modulo 8</a:t>
            </a:r>
            <a:endParaRPr lang="en-US" sz="1800" baseline="-25000" dirty="0"/>
          </a:p>
        </p:txBody>
      </p:sp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and multiplication tables</a:t>
            </a:r>
          </a:p>
        </p:txBody>
      </p:sp>
    </p:spTree>
    <p:extLst>
      <p:ext uri="{BB962C8B-B14F-4D97-AF65-F5344CB8AC3E}">
        <p14:creationId xmlns:p14="http://schemas.microsoft.com/office/powerpoint/2010/main" val="70990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Table 4.2(a)</a:t>
            </a:r>
            <a:br>
              <a:rPr lang="en-US" sz="2400" dirty="0"/>
            </a:br>
            <a:r>
              <a:rPr lang="en-US" sz="2400" dirty="0"/>
              <a:t>Arithmetic Modulo 8</a:t>
            </a: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3"/>
          <a:srcRect r="36000"/>
          <a:stretch>
            <a:fillRect/>
          </a:stretch>
        </p:blipFill>
        <p:spPr bwMode="auto">
          <a:xfrm>
            <a:off x="322784" y="1268760"/>
            <a:ext cx="835183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331640" y="39688"/>
            <a:ext cx="7812360" cy="941039"/>
          </a:xfrm>
        </p:spPr>
        <p:txBody>
          <a:bodyPr/>
          <a:lstStyle/>
          <a:p>
            <a:r>
              <a:rPr lang="en-US" dirty="0"/>
              <a:t>Table 4.2(b)</a:t>
            </a:r>
            <a:br>
              <a:rPr lang="en-US" dirty="0"/>
            </a:br>
            <a:r>
              <a:rPr lang="en-US" sz="2800" dirty="0"/>
              <a:t>Multiplication Modulo 8</a:t>
            </a:r>
            <a:endParaRPr lang="en-US" sz="1600" dirty="0"/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3"/>
          <a:srcRect r="36151"/>
          <a:stretch>
            <a:fillRect/>
          </a:stretch>
        </p:blipFill>
        <p:spPr bwMode="auto">
          <a:xfrm>
            <a:off x="381000" y="1340768"/>
            <a:ext cx="83058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Linear congruence</a:t>
            </a:r>
            <a:endParaRPr lang="en-US" sz="2000" dirty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following equation: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divide both sides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division is not defined in modulo-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good way to safely divide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without getting fractions)?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4818617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Linear congruence</a:t>
            </a:r>
            <a:endParaRPr lang="en-US" sz="2000" dirty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/>
              <a:t>The inverse of a in modulo-n is a</a:t>
            </a:r>
            <a:r>
              <a:rPr lang="en-US" baseline="30000" dirty="0"/>
              <a:t>-1</a:t>
            </a:r>
            <a:r>
              <a:rPr lang="en-US" dirty="0"/>
              <a:t> such that</a:t>
            </a:r>
          </a:p>
          <a:p>
            <a:r>
              <a:rPr lang="en-US" dirty="0"/>
              <a:t>a * a</a:t>
            </a:r>
            <a:r>
              <a:rPr lang="en-US" baseline="30000" dirty="0"/>
              <a:t>-1</a:t>
            </a:r>
            <a:r>
              <a:rPr lang="en-US" dirty="0"/>
              <a:t>  = a</a:t>
            </a:r>
            <a:r>
              <a:rPr lang="en-US" baseline="30000" dirty="0"/>
              <a:t>-1</a:t>
            </a:r>
            <a:r>
              <a:rPr lang="en-US" dirty="0"/>
              <a:t> * a = 1 (mod n)</a:t>
            </a:r>
          </a:p>
          <a:p>
            <a:r>
              <a:rPr lang="en-US" dirty="0"/>
              <a:t>Example: What is the inverse of</a:t>
            </a:r>
          </a:p>
          <a:p>
            <a:pPr lvl="1"/>
            <a:r>
              <a:rPr lang="en-US" dirty="0"/>
              <a:t>5 (mod 7) ?</a:t>
            </a:r>
          </a:p>
          <a:p>
            <a:pPr lvl="1"/>
            <a:r>
              <a:rPr lang="en-US" dirty="0"/>
              <a:t>2 (mod 7) ?</a:t>
            </a:r>
          </a:p>
          <a:p>
            <a:pPr lvl="1"/>
            <a:r>
              <a:rPr lang="en-US" dirty="0"/>
              <a:t>5 (mod 8) ?</a:t>
            </a:r>
          </a:p>
          <a:p>
            <a:pPr lvl="1"/>
            <a:r>
              <a:rPr lang="en-US" dirty="0"/>
              <a:t>2 (mod 8) 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1786202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475656" y="39689"/>
            <a:ext cx="7668344" cy="941040"/>
          </a:xfrm>
        </p:spPr>
        <p:txBody>
          <a:bodyPr/>
          <a:lstStyle/>
          <a:p>
            <a:r>
              <a:rPr lang="en-US" sz="2800" dirty="0"/>
              <a:t>Linear congruence</a:t>
            </a:r>
            <a:endParaRPr lang="en-US" sz="2000" dirty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899592" y="5085184"/>
            <a:ext cx="336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340768"/>
            <a:ext cx="6984776" cy="47783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following equation: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=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multiply both sides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have: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solve 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(mod 7) 	</a:t>
            </a:r>
          </a:p>
        </p:txBody>
      </p:sp>
    </p:spTree>
    <p:extLst>
      <p:ext uri="{BB962C8B-B14F-4D97-AF65-F5344CB8AC3E}">
        <p14:creationId xmlns:p14="http://schemas.microsoft.com/office/powerpoint/2010/main" val="1562897352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320480" cy="1872208"/>
          </a:xfrm>
        </p:spPr>
        <p:txBody>
          <a:bodyPr/>
          <a:lstStyle/>
          <a:p>
            <a:r>
              <a:rPr lang="en-US" sz="2800" b="0" dirty="0"/>
              <a:t>Table 4.2(c)</a:t>
            </a:r>
            <a:br>
              <a:rPr lang="en-US" sz="2800" b="0" dirty="0"/>
            </a:br>
            <a:br>
              <a:rPr lang="en-US" sz="2800" b="0" dirty="0"/>
            </a:br>
            <a:r>
              <a:rPr lang="en-US" sz="2800" b="0" dirty="0"/>
              <a:t>Additive and Multiplicative Inverses Modulo 8</a:t>
            </a:r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3"/>
          <a:srcRect r="76820"/>
          <a:stretch>
            <a:fillRect/>
          </a:stretch>
        </p:blipFill>
        <p:spPr bwMode="auto">
          <a:xfrm>
            <a:off x="5386848" y="764704"/>
            <a:ext cx="33761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93722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864096"/>
          </a:xfrm>
        </p:spPr>
        <p:txBody>
          <a:bodyPr/>
          <a:lstStyle/>
          <a:p>
            <a:r>
              <a:rPr lang="en-AU" sz="4000" dirty="0"/>
              <a:t>Table 4.3</a:t>
            </a:r>
            <a:br>
              <a:rPr lang="en-AU" sz="4400" dirty="0"/>
            </a:br>
            <a:r>
              <a:rPr lang="en-AU" sz="2400" dirty="0"/>
              <a:t>Properties of Modular Arithmetic for Integers in Z</a:t>
            </a:r>
            <a:r>
              <a:rPr lang="en-AU" sz="2400" baseline="-25000" dirty="0"/>
              <a:t>n</a:t>
            </a:r>
            <a:endParaRPr lang="en-US" sz="2400" baseline="-25000" dirty="0"/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84784"/>
            <a:ext cx="89995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983589"/>
      </p:ext>
    </p:extLst>
  </p:cSld>
  <p:clrMapOvr>
    <a:masterClrMapping/>
  </p:clrMapOvr>
  <p:transition spd="med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A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1600" y="1844824"/>
            <a:ext cx="7200800" cy="47783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Divisibility and the division algorithm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Euclidean algorithm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arithmetic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congruence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=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b 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no inverse in modulo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(HW)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 If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| 1, then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= ±1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 If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|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|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, then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= ±</a:t>
            </a:r>
            <a:r>
              <a:rPr lang="en-US" i="1" dirty="0">
                <a:ea typeface="+mn-ea"/>
                <a:cs typeface="+mn-cs"/>
              </a:rPr>
              <a:t>b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 Any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≠ 0 divides 0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If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|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| </a:t>
            </a:r>
            <a:r>
              <a:rPr lang="en-US" i="1" dirty="0">
                <a:ea typeface="+mn-ea"/>
                <a:cs typeface="+mn-cs"/>
              </a:rPr>
              <a:t>c</a:t>
            </a:r>
            <a:r>
              <a:rPr lang="en-US" dirty="0">
                <a:ea typeface="+mn-ea"/>
                <a:cs typeface="+mn-cs"/>
              </a:rPr>
              <a:t>, then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| </a:t>
            </a:r>
            <a:r>
              <a:rPr lang="en-US" i="1" dirty="0">
                <a:ea typeface="+mn-ea"/>
                <a:cs typeface="+mn-cs"/>
              </a:rPr>
              <a:t>c</a:t>
            </a:r>
            <a:r>
              <a:rPr lang="en-US" dirty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If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| </a:t>
            </a:r>
            <a:r>
              <a:rPr lang="en-US" i="1" dirty="0">
                <a:ea typeface="+mn-ea"/>
                <a:cs typeface="+mn-cs"/>
              </a:rPr>
              <a:t>g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| </a:t>
            </a:r>
            <a:r>
              <a:rPr lang="en-US" i="1" dirty="0">
                <a:ea typeface="+mn-ea"/>
                <a:cs typeface="+mn-cs"/>
              </a:rPr>
              <a:t>h</a:t>
            </a:r>
            <a:r>
              <a:rPr lang="en-US" dirty="0">
                <a:ea typeface="+mn-ea"/>
                <a:cs typeface="+mn-cs"/>
              </a:rPr>
              <a:t>, then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| (</a:t>
            </a:r>
            <a:r>
              <a:rPr lang="en-US" i="1" dirty="0">
                <a:ea typeface="+mn-ea"/>
                <a:cs typeface="+mn-cs"/>
              </a:rPr>
              <a:t>mg</a:t>
            </a:r>
            <a:r>
              <a:rPr lang="en-US" dirty="0">
                <a:ea typeface="+mn-ea"/>
                <a:cs typeface="+mn-cs"/>
              </a:rPr>
              <a:t> + </a:t>
            </a:r>
            <a:r>
              <a:rPr lang="en-US" i="1" dirty="0">
                <a:ea typeface="+mn-ea"/>
                <a:cs typeface="+mn-cs"/>
              </a:rPr>
              <a:t>nh</a:t>
            </a:r>
            <a:r>
              <a:rPr lang="en-US" dirty="0">
                <a:ea typeface="+mn-ea"/>
                <a:cs typeface="+mn-cs"/>
              </a:rPr>
              <a:t>) for arbitrary integers </a:t>
            </a:r>
            <a:r>
              <a:rPr lang="en-US" i="1" dirty="0">
                <a:ea typeface="+mn-ea"/>
                <a:cs typeface="+mn-cs"/>
              </a:rPr>
              <a:t>m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n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Divisibility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5005388"/>
            <a:ext cx="59046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itchFamily="-1" charset="0"/>
              </a:rPr>
              <a:t> </a:t>
            </a:r>
            <a:r>
              <a:rPr lang="en-US" sz="2400" dirty="0">
                <a:latin typeface="+mn-lt"/>
              </a:rPr>
              <a:t>11 | 66 and 66 | 198, implies  11 | 198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24800" cy="3456384"/>
          </a:xfrm>
        </p:spPr>
        <p:txBody>
          <a:bodyPr/>
          <a:lstStyle/>
          <a:p>
            <a:r>
              <a:rPr lang="en-US" sz="2600" dirty="0"/>
              <a:t> To see this last point, note that:</a:t>
            </a:r>
          </a:p>
          <a:p>
            <a:pPr lvl="1"/>
            <a:r>
              <a:rPr lang="en-US" sz="2400" dirty="0"/>
              <a:t>If </a:t>
            </a:r>
            <a:r>
              <a:rPr lang="en-US" sz="2400" i="1" dirty="0"/>
              <a:t>b |</a:t>
            </a:r>
            <a:r>
              <a:rPr lang="en-US" sz="2400" dirty="0"/>
              <a:t> </a:t>
            </a:r>
            <a:r>
              <a:rPr lang="en-US" sz="2400" i="1" dirty="0" err="1"/>
              <a:t>g</a:t>
            </a:r>
            <a:r>
              <a:rPr lang="en-US" sz="2400" dirty="0"/>
              <a:t> , then </a:t>
            </a:r>
            <a:r>
              <a:rPr lang="en-US" sz="2400" i="1" dirty="0" err="1"/>
              <a:t>g</a:t>
            </a:r>
            <a:r>
              <a:rPr lang="en-US" sz="2400" dirty="0"/>
              <a:t>  is of the form </a:t>
            </a:r>
            <a:r>
              <a:rPr lang="en-US" sz="2400" i="1" dirty="0" err="1"/>
              <a:t>g</a:t>
            </a:r>
            <a:r>
              <a:rPr lang="en-US" sz="2400" i="1" dirty="0"/>
              <a:t> = b * g</a:t>
            </a:r>
            <a:r>
              <a:rPr lang="en-US" sz="2400" i="1" baseline="-25000" dirty="0"/>
              <a:t>1</a:t>
            </a:r>
            <a:r>
              <a:rPr lang="en-US" sz="2400" i="1" dirty="0"/>
              <a:t>  </a:t>
            </a:r>
            <a:r>
              <a:rPr lang="en-US" sz="2400" dirty="0"/>
              <a:t>for some integer g</a:t>
            </a:r>
            <a:r>
              <a:rPr lang="en-US" sz="2400" i="1" baseline="-25000" dirty="0"/>
              <a:t>1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If </a:t>
            </a:r>
            <a:r>
              <a:rPr lang="en-US" sz="2400" i="1" dirty="0"/>
              <a:t>b |</a:t>
            </a:r>
            <a:r>
              <a:rPr lang="en-US" sz="2400" dirty="0"/>
              <a:t> </a:t>
            </a:r>
            <a:r>
              <a:rPr lang="en-US" sz="2400" i="1" dirty="0" err="1"/>
              <a:t>h</a:t>
            </a:r>
            <a:r>
              <a:rPr lang="en-US" sz="2400" dirty="0"/>
              <a:t> , then </a:t>
            </a:r>
            <a:r>
              <a:rPr lang="en-US" sz="2400" i="1" dirty="0" err="1"/>
              <a:t>h</a:t>
            </a:r>
            <a:r>
              <a:rPr lang="en-US" sz="2400" dirty="0"/>
              <a:t>  is of the form </a:t>
            </a:r>
            <a:r>
              <a:rPr lang="en-US" sz="2400" i="1" dirty="0" err="1"/>
              <a:t>h</a:t>
            </a:r>
            <a:r>
              <a:rPr lang="en-US" sz="2400" i="1" dirty="0"/>
              <a:t> = b * h</a:t>
            </a:r>
            <a:r>
              <a:rPr lang="en-US" sz="2400" i="1" baseline="-25000" dirty="0"/>
              <a:t>1</a:t>
            </a:r>
            <a:r>
              <a:rPr lang="en-US" sz="2400" i="1" dirty="0"/>
              <a:t>  </a:t>
            </a:r>
            <a:r>
              <a:rPr lang="en-US" sz="2400" dirty="0"/>
              <a:t>for some integer </a:t>
            </a:r>
            <a:r>
              <a:rPr lang="en-US" sz="2400" i="1" dirty="0"/>
              <a:t>h</a:t>
            </a:r>
            <a:r>
              <a:rPr lang="en-US" sz="2400" i="1" baseline="-25000" dirty="0"/>
              <a:t>1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/>
              <a:t>mg + </a:t>
            </a:r>
            <a:r>
              <a:rPr lang="en-US" sz="2400" i="1" dirty="0" err="1"/>
              <a:t>nh</a:t>
            </a:r>
            <a:r>
              <a:rPr lang="en-US" sz="2400" i="1" dirty="0"/>
              <a:t> = mbg</a:t>
            </a:r>
            <a:r>
              <a:rPr lang="en-US" sz="2400" i="1" baseline="-25000" dirty="0"/>
              <a:t>1</a:t>
            </a:r>
            <a:r>
              <a:rPr lang="en-US" sz="2400" i="1" dirty="0"/>
              <a:t> + nbh</a:t>
            </a:r>
            <a:r>
              <a:rPr lang="en-US" sz="2400" i="1" baseline="-25000" dirty="0"/>
              <a:t>1</a:t>
            </a:r>
            <a:r>
              <a:rPr lang="en-US" sz="2400" i="1" dirty="0"/>
              <a:t> = b *  (mg</a:t>
            </a:r>
            <a:r>
              <a:rPr lang="en-US" sz="2400" i="1" baseline="-25000" dirty="0"/>
              <a:t>1</a:t>
            </a:r>
            <a:r>
              <a:rPr lang="en-US" sz="2400" i="1" dirty="0"/>
              <a:t> + nh</a:t>
            </a:r>
            <a:r>
              <a:rPr lang="en-US" sz="2400" i="1" baseline="-25000" dirty="0"/>
              <a:t>1</a:t>
            </a:r>
            <a:r>
              <a:rPr lang="en-US" sz="2400" i="1" dirty="0"/>
              <a:t> ) </a:t>
            </a:r>
          </a:p>
          <a:p>
            <a:pPr lvl="1">
              <a:buFont typeface="Candara" pitchFamily="-84" charset="0"/>
              <a:buNone/>
            </a:pPr>
            <a:r>
              <a:rPr lang="en-US" sz="2400" i="1" dirty="0"/>
              <a:t>     </a:t>
            </a:r>
            <a:r>
              <a:rPr lang="en-US" sz="2400" dirty="0"/>
              <a:t>and therefore </a:t>
            </a:r>
            <a:r>
              <a:rPr lang="en-US" sz="2400" i="1" dirty="0"/>
              <a:t>b</a:t>
            </a:r>
            <a:r>
              <a:rPr lang="en-US" sz="2400" dirty="0"/>
              <a:t>  divides </a:t>
            </a:r>
            <a:r>
              <a:rPr lang="en-US" sz="2400" i="1" dirty="0"/>
              <a:t>mg + </a:t>
            </a:r>
            <a:r>
              <a:rPr lang="en-US" sz="2400" i="1" dirty="0" err="1"/>
              <a:t>nh</a:t>
            </a:r>
            <a:r>
              <a:rPr lang="en-US" sz="2400" i="1" dirty="0"/>
              <a:t> </a:t>
            </a:r>
            <a:endParaRPr lang="en-US" sz="2400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Divisibility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365104"/>
            <a:ext cx="684076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    </a:t>
            </a:r>
            <a:r>
              <a:rPr lang="en-US" sz="2000" i="1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 = 7; </a:t>
            </a:r>
            <a:r>
              <a:rPr lang="en-US" sz="2000" i="1" dirty="0">
                <a:latin typeface="+mn-lt"/>
              </a:rPr>
              <a:t> g</a:t>
            </a:r>
            <a:r>
              <a:rPr lang="en-US" sz="2000" dirty="0">
                <a:latin typeface="+mn-lt"/>
              </a:rPr>
              <a:t> = 14;  </a:t>
            </a:r>
            <a:r>
              <a:rPr lang="en-US" sz="2000" i="1" dirty="0">
                <a:latin typeface="+mn-lt"/>
              </a:rPr>
              <a:t>h</a:t>
            </a:r>
            <a:r>
              <a:rPr lang="en-US" sz="2000" dirty="0">
                <a:latin typeface="+mn-lt"/>
              </a:rPr>
              <a:t> = 63;  </a:t>
            </a:r>
            <a:r>
              <a:rPr lang="en-US" sz="2000" i="1" dirty="0">
                <a:latin typeface="+mn-lt"/>
              </a:rPr>
              <a:t>m</a:t>
            </a:r>
            <a:r>
              <a:rPr lang="en-US" sz="2000" dirty="0">
                <a:latin typeface="+mn-lt"/>
              </a:rPr>
              <a:t> = 3;  </a:t>
            </a:r>
            <a:r>
              <a:rPr lang="en-US" sz="2000" i="1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= 2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7 | 14 and 7 | 63.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To show 7 (3 * 14 + 2 * 63),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    we have (3 * 14 + 2 * 63) = 7(3 * 2 + 2 * 9), and it is obvious that 7 | (7(3 * 2 + 2 * 9)).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any positive integer </a:t>
            </a:r>
            <a:r>
              <a:rPr lang="en-US" i="1" dirty="0"/>
              <a:t>n </a:t>
            </a:r>
            <a:r>
              <a:rPr lang="en-US" dirty="0"/>
              <a:t>and any integer </a:t>
            </a:r>
            <a:r>
              <a:rPr lang="en-US" i="1" dirty="0"/>
              <a:t>a, </a:t>
            </a:r>
            <a:r>
              <a:rPr lang="en-US" dirty="0"/>
              <a:t>if we divide </a:t>
            </a:r>
            <a:r>
              <a:rPr lang="en-US" i="1" dirty="0"/>
              <a:t>a</a:t>
            </a:r>
            <a:r>
              <a:rPr lang="en-US" dirty="0"/>
              <a:t> by </a:t>
            </a:r>
            <a:r>
              <a:rPr lang="en-US" i="1" dirty="0"/>
              <a:t>n</a:t>
            </a:r>
            <a:r>
              <a:rPr lang="en-US" dirty="0"/>
              <a:t> we get unique two integers, </a:t>
            </a:r>
            <a:r>
              <a:rPr lang="en-US" i="1" dirty="0"/>
              <a:t>q</a:t>
            </a:r>
            <a:r>
              <a:rPr lang="en-US" dirty="0"/>
              <a:t> and r, such that</a:t>
            </a:r>
            <a:r>
              <a:rPr lang="en-US" sz="2800" i="1" dirty="0"/>
              <a:t>	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i="1" dirty="0"/>
              <a:t>a = </a:t>
            </a:r>
            <a:r>
              <a:rPr lang="en-US" i="1" dirty="0" err="1"/>
              <a:t>qn</a:t>
            </a:r>
            <a:r>
              <a:rPr lang="en-US" i="1" dirty="0"/>
              <a:t> + r       and      0 ≤ r &lt; n;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Here, q is called the quotient and r is remainder.</a:t>
            </a:r>
          </a:p>
          <a:p>
            <a:pPr lvl="1"/>
            <a:r>
              <a:rPr lang="en-US" dirty="0"/>
              <a:t>Moreover,  q = [a / n]    	(the integer division function)</a:t>
            </a:r>
          </a:p>
          <a:p>
            <a:pPr marL="457200" lvl="1" indent="0">
              <a:buNone/>
            </a:pPr>
            <a:r>
              <a:rPr lang="en-US" dirty="0"/>
              <a:t>		   r = a mod n     (the mod function)</a:t>
            </a:r>
          </a:p>
          <a:p>
            <a:pPr marL="457200" lvl="1" indent="0">
              <a:buNone/>
            </a:pPr>
            <a:r>
              <a:rPr lang="en-US" dirty="0"/>
              <a:t>Examples: </a:t>
            </a:r>
          </a:p>
          <a:p>
            <a:pPr marL="914400" lvl="1" indent="-457200">
              <a:buAutoNum type="arabicParenBoth"/>
            </a:pPr>
            <a:r>
              <a:rPr lang="en-US" dirty="0"/>
              <a:t>Let a = 11, n = 4, find q and r</a:t>
            </a:r>
          </a:p>
          <a:p>
            <a:pPr marL="914400" lvl="1" indent="-457200">
              <a:buAutoNum type="arabicParenBoth"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dirty="0"/>
              <a:t>Let a = -11, n = 4, find q and 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/>
          <a:srcRect l="5882" t="18182" r="4706" b="30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The greatest common divisor of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is the largest integer that divides both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 can use the notation gcd</a:t>
            </a:r>
            <a:r>
              <a:rPr lang="en-US" i="1" dirty="0">
                <a:ea typeface="+mn-ea"/>
                <a:cs typeface="+mn-cs"/>
              </a:rPr>
              <a:t>(a,b) </a:t>
            </a:r>
            <a:r>
              <a:rPr lang="en-US" dirty="0">
                <a:ea typeface="+mn-ea"/>
                <a:cs typeface="+mn-cs"/>
              </a:rPr>
              <a:t> to mean the </a:t>
            </a:r>
            <a:r>
              <a:rPr lang="en-US" b="1" dirty="0">
                <a:ea typeface="+mn-ea"/>
                <a:cs typeface="+mn-cs"/>
              </a:rPr>
              <a:t>greatest common divisor </a:t>
            </a:r>
            <a:r>
              <a:rPr lang="en-US" dirty="0">
                <a:ea typeface="+mn-ea"/>
                <a:cs typeface="+mn-cs"/>
              </a:rPr>
              <a:t>of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 also define gcd(0,0) = 0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Positive integer </a:t>
            </a:r>
            <a:r>
              <a:rPr lang="en-US" i="1" dirty="0">
                <a:ea typeface="+mn-ea"/>
                <a:cs typeface="+mn-cs"/>
              </a:rPr>
              <a:t>c </a:t>
            </a:r>
            <a:r>
              <a:rPr lang="en-US" dirty="0">
                <a:ea typeface="+mn-ea"/>
                <a:cs typeface="+mn-cs"/>
              </a:rPr>
              <a:t>is said to be the gcd of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if: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i="1" dirty="0">
                <a:ea typeface="+mn-ea"/>
              </a:rPr>
              <a:t>c </a:t>
            </a:r>
            <a:r>
              <a:rPr lang="en-US" dirty="0">
                <a:ea typeface="+mn-ea"/>
              </a:rPr>
              <a:t>is a divisor of </a:t>
            </a:r>
            <a:r>
              <a:rPr lang="en-US" i="1" dirty="0">
                <a:ea typeface="+mn-ea"/>
              </a:rPr>
              <a:t>a </a:t>
            </a:r>
            <a:r>
              <a:rPr lang="en-US" dirty="0">
                <a:ea typeface="+mn-ea"/>
              </a:rPr>
              <a:t>and </a:t>
            </a:r>
            <a:r>
              <a:rPr lang="en-US" i="1" dirty="0">
                <a:ea typeface="+mn-ea"/>
              </a:rPr>
              <a:t>b</a:t>
            </a:r>
          </a:p>
          <a:p>
            <a:pPr lvl="1" fontAlgn="auto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ea typeface="+mn-ea"/>
              </a:rPr>
              <a:t>Any divisor of </a:t>
            </a:r>
            <a:r>
              <a:rPr lang="en-US" i="1" dirty="0">
                <a:ea typeface="+mn-ea"/>
              </a:rPr>
              <a:t>a </a:t>
            </a:r>
            <a:r>
              <a:rPr lang="en-US" dirty="0">
                <a:ea typeface="+mn-ea"/>
              </a:rPr>
              <a:t>and </a:t>
            </a:r>
            <a:r>
              <a:rPr lang="en-US" i="1" dirty="0">
                <a:ea typeface="+mn-ea"/>
              </a:rPr>
              <a:t>b </a:t>
            </a:r>
            <a:r>
              <a:rPr lang="en-US" dirty="0">
                <a:ea typeface="+mn-ea"/>
              </a:rPr>
              <a:t>is a divisor of </a:t>
            </a:r>
            <a:r>
              <a:rPr lang="en-US" i="1" dirty="0">
                <a:ea typeface="+mn-ea"/>
              </a:rPr>
              <a:t>c</a:t>
            </a:r>
          </a:p>
          <a:p>
            <a:pPr marL="342900" lvl="1" indent="-342900" fontAlgn="auto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811" dirty="0">
                <a:ea typeface="+mn-ea"/>
              </a:rPr>
              <a:t>An equivalent definition is:</a:t>
            </a:r>
          </a:p>
          <a:p>
            <a:pPr marL="342900" lvl="1" indent="-342900" algn="ctr" fontAlgn="auto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/>
            </a:pPr>
            <a:r>
              <a:rPr lang="en-US" sz="2811" dirty="0">
                <a:ea typeface="+mn-ea"/>
              </a:rPr>
              <a:t>gcd(</a:t>
            </a:r>
            <a:r>
              <a:rPr lang="en-US" sz="2811" i="1" dirty="0">
                <a:ea typeface="+mn-ea"/>
              </a:rPr>
              <a:t>a,b) = </a:t>
            </a:r>
            <a:r>
              <a:rPr lang="en-US" sz="2811" dirty="0">
                <a:ea typeface="+mn-ea"/>
              </a:rPr>
              <a:t>max[k, such that k | a and k | b]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Greatest Common Divisor (GCD)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763000" cy="48547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Because we require that the greatest common divisor be positive, gcd(</a:t>
            </a:r>
            <a:r>
              <a:rPr lang="en-US" i="1" dirty="0">
                <a:ea typeface="+mn-ea"/>
                <a:cs typeface="+mn-cs"/>
              </a:rPr>
              <a:t>a,b) = </a:t>
            </a:r>
            <a:r>
              <a:rPr lang="en-US" dirty="0">
                <a:ea typeface="+mn-ea"/>
                <a:cs typeface="+mn-cs"/>
              </a:rPr>
              <a:t>gcd</a:t>
            </a:r>
            <a:r>
              <a:rPr lang="en-US" i="1" dirty="0">
                <a:ea typeface="+mn-ea"/>
                <a:cs typeface="+mn-cs"/>
              </a:rPr>
              <a:t>(a,-b) = </a:t>
            </a:r>
            <a:r>
              <a:rPr lang="en-US" dirty="0">
                <a:ea typeface="+mn-ea"/>
                <a:cs typeface="+mn-cs"/>
              </a:rPr>
              <a:t>gcd</a:t>
            </a:r>
            <a:r>
              <a:rPr lang="en-US" i="1" dirty="0">
                <a:ea typeface="+mn-ea"/>
                <a:cs typeface="+mn-cs"/>
              </a:rPr>
              <a:t>(-a,b) = </a:t>
            </a:r>
            <a:r>
              <a:rPr lang="en-US" dirty="0">
                <a:ea typeface="+mn-ea"/>
                <a:cs typeface="+mn-cs"/>
              </a:rPr>
              <a:t>gcd</a:t>
            </a:r>
            <a:r>
              <a:rPr lang="en-US" i="1" dirty="0">
                <a:ea typeface="+mn-ea"/>
                <a:cs typeface="+mn-cs"/>
              </a:rPr>
              <a:t>(-a,-b)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In general, gcd(</a:t>
            </a:r>
            <a:r>
              <a:rPr lang="en-US" i="1" dirty="0">
                <a:ea typeface="+mn-ea"/>
                <a:cs typeface="+mn-cs"/>
              </a:rPr>
              <a:t>a,b) = </a:t>
            </a:r>
            <a:r>
              <a:rPr lang="en-US" dirty="0">
                <a:ea typeface="+mn-ea"/>
                <a:cs typeface="+mn-cs"/>
              </a:rPr>
              <a:t>gcd(|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|, |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|</a:t>
            </a:r>
            <a:r>
              <a:rPr lang="en-US" i="1" dirty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2000" i="1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Also, because all nonzero integers divide 0, we have gcd(</a:t>
            </a:r>
            <a:r>
              <a:rPr lang="en-US" i="1" dirty="0">
                <a:ea typeface="+mn-ea"/>
                <a:cs typeface="+mn-cs"/>
              </a:rPr>
              <a:t>a,</a:t>
            </a:r>
            <a:r>
              <a:rPr lang="en-US" dirty="0">
                <a:ea typeface="+mn-ea"/>
                <a:cs typeface="+mn-cs"/>
              </a:rPr>
              <a:t>0) = | a |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 stated that two integers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are relatively prime if their only common positive integer factor is 1; this is equivalent to saying that </a:t>
            </a:r>
            <a:r>
              <a:rPr lang="en-US" i="1" dirty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i="1" dirty="0">
                <a:ea typeface="+mn-ea"/>
                <a:cs typeface="+mn-cs"/>
              </a:rPr>
              <a:t>b </a:t>
            </a:r>
            <a:r>
              <a:rPr lang="en-US" dirty="0">
                <a:ea typeface="+mn-ea"/>
                <a:cs typeface="+mn-cs"/>
              </a:rPr>
              <a:t>are </a:t>
            </a:r>
            <a:r>
              <a:rPr lang="en-US" b="1" dirty="0">
                <a:ea typeface="+mn-ea"/>
                <a:cs typeface="+mn-cs"/>
              </a:rPr>
              <a:t>relatively prime </a:t>
            </a:r>
            <a:r>
              <a:rPr lang="en-US" dirty="0">
                <a:ea typeface="+mn-ea"/>
                <a:cs typeface="+mn-cs"/>
              </a:rPr>
              <a:t>if gcd(</a:t>
            </a:r>
            <a:r>
              <a:rPr lang="en-US" i="1" dirty="0">
                <a:ea typeface="+mn-ea"/>
                <a:cs typeface="+mn-cs"/>
              </a:rPr>
              <a:t>a,b) = 1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588361"/>
            <a:ext cx="5382344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 </a:t>
            </a:r>
            <a:r>
              <a:rPr lang="en-US" sz="2400" dirty="0">
                <a:latin typeface="+mn-lt"/>
              </a:rPr>
              <a:t>gcd(60, 24) =  gcd(60, - 24) =  12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534400" cy="1077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" charset="0"/>
              </a:rPr>
              <a:t> </a:t>
            </a:r>
            <a:r>
              <a:rPr lang="en-US" sz="2000" dirty="0">
                <a:latin typeface="+mn-lt"/>
              </a:rPr>
              <a:t>8 and 15 are relatively prime because the positive divisors of 8 are 1, 2, 4, and 8, and the positive divisors of 15 are 1, 3, 5, and 15. So 1 is the only integer on both lists.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4767064" cy="750168"/>
          </a:xfrm>
        </p:spPr>
        <p:txBody>
          <a:bodyPr/>
          <a:lstStyle/>
          <a:p>
            <a:r>
              <a:rPr lang="en-AU" sz="3200" b="0" dirty="0"/>
              <a:t>Euclidean Algorithm (EA)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5111750" cy="4785395"/>
          </a:xfrm>
        </p:spPr>
        <p:txBody>
          <a:bodyPr/>
          <a:lstStyle/>
          <a:p>
            <a:r>
              <a:rPr lang="en-AU" sz="2400" dirty="0"/>
              <a:t>One of the basic techniques of number theory</a:t>
            </a:r>
          </a:p>
          <a:p>
            <a:r>
              <a:rPr lang="en-AU" sz="2400" dirty="0"/>
              <a:t>Procedure for determining the greatest common divisor of two positive integers</a:t>
            </a:r>
          </a:p>
          <a:p>
            <a:r>
              <a:rPr lang="en-AU" sz="2400" dirty="0"/>
              <a:t>Euclidean Algorithm:</a:t>
            </a:r>
            <a:br>
              <a:rPr lang="en-AU" sz="2400" dirty="0"/>
            </a:br>
            <a:r>
              <a:rPr lang="en-AU" sz="2400" dirty="0" err="1"/>
              <a:t>gcd</a:t>
            </a:r>
            <a:r>
              <a:rPr lang="en-AU" sz="2400" dirty="0"/>
              <a:t>(</a:t>
            </a:r>
            <a:r>
              <a:rPr lang="en-AU" sz="2400" dirty="0" err="1"/>
              <a:t>a,b</a:t>
            </a:r>
            <a:r>
              <a:rPr lang="en-AU" sz="2400" dirty="0"/>
              <a:t>) = </a:t>
            </a:r>
            <a:r>
              <a:rPr lang="en-AU" sz="2400" dirty="0" err="1"/>
              <a:t>gcd</a:t>
            </a:r>
            <a:r>
              <a:rPr lang="en-AU" sz="2400" dirty="0"/>
              <a:t>(b, a mod b)</a:t>
            </a:r>
          </a:p>
        </p:txBody>
      </p:sp>
      <p:pic>
        <p:nvPicPr>
          <p:cNvPr id="4608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356992"/>
            <a:ext cx="29464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6" ma:contentTypeDescription="Create a new document." ma:contentTypeScope="" ma:versionID="5f57a964a969fa96cffce544ca04598b">
  <xsd:schema xmlns:xsd="http://www.w3.org/2001/XMLSchema" xmlns:xs="http://www.w3.org/2001/XMLSchema" xmlns:p="http://schemas.microsoft.com/office/2006/metadata/properties" xmlns:ns2="837904e5-5329-4e50-8811-0545955fba74" xmlns:ns3="ccaa9185-e72c-47aa-806a-f9ac8cb32082" targetNamespace="http://schemas.microsoft.com/office/2006/metadata/properties" ma:root="true" ma:fieldsID="dbb4e4ad03682abfd7279554c27b24f7" ns2:_="" ns3:_="">
    <xsd:import namespace="837904e5-5329-4e50-8811-0545955fba74"/>
    <xsd:import namespace="ccaa9185-e72c-47aa-806a-f9ac8cb32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a9185-e72c-47aa-806a-f9ac8cb32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A46B41-E45C-48F7-9759-678729675D7C}">
  <ds:schemaRefs>
    <ds:schemaRef ds:uri="http://schemas.microsoft.com/office/2006/metadata/properties"/>
    <ds:schemaRef ds:uri="http://schemas.microsoft.com/office/2006/documentManagement/types"/>
    <ds:schemaRef ds:uri="ccaa9185-e72c-47aa-806a-f9ac8cb3208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37904e5-5329-4e50-8811-0545955fba74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AA3960-B234-4C71-95FB-CA33889C0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51BA4-6B45-4561-9F9E-2D841CD50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ccaa9185-e72c-47aa-806a-f9ac8cb32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12561</TotalTime>
  <Words>4212</Words>
  <Application>Microsoft Office PowerPoint</Application>
  <PresentationFormat>On-screen Show (4:3)</PresentationFormat>
  <Paragraphs>341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Candara</vt:lpstr>
      <vt:lpstr>Mistral</vt:lpstr>
      <vt:lpstr>Tahoma</vt:lpstr>
      <vt:lpstr>Times New Roman</vt:lpstr>
      <vt:lpstr>Wingdings</vt:lpstr>
      <vt:lpstr>ch01</vt:lpstr>
      <vt:lpstr>1_Blends</vt:lpstr>
      <vt:lpstr>1_Infusion</vt:lpstr>
      <vt:lpstr>Divisibility and Modular Arithmetic</vt:lpstr>
      <vt:lpstr>Divisibility</vt:lpstr>
      <vt:lpstr>Properties of Divisibility</vt:lpstr>
      <vt:lpstr>Properties of Divisibility</vt:lpstr>
      <vt:lpstr>Division Algorithm</vt:lpstr>
      <vt:lpstr>PowerPoint Presentation</vt:lpstr>
      <vt:lpstr>Greatest Common Divisor (GCD)</vt:lpstr>
      <vt:lpstr>GCD</vt:lpstr>
      <vt:lpstr>Euclidean Algorithm (EA)</vt:lpstr>
      <vt:lpstr>Example (EA mathematician style)</vt:lpstr>
      <vt:lpstr>Table 4.1 Euclidean Algorithm Example </vt:lpstr>
      <vt:lpstr>Extended Euclidean Algorithm (EEA)</vt:lpstr>
      <vt:lpstr>Extended Euclidean Algorithm (EEA)</vt:lpstr>
      <vt:lpstr>Extended Euclidean Algorithm (EEA)</vt:lpstr>
      <vt:lpstr>Modular Arithmetic</vt:lpstr>
      <vt:lpstr>Modular Arithmetic</vt:lpstr>
      <vt:lpstr>Properties of Congruences</vt:lpstr>
      <vt:lpstr>Modular Arithmetic</vt:lpstr>
      <vt:lpstr>More Examples:</vt:lpstr>
      <vt:lpstr>Addition and multiplication tables</vt:lpstr>
      <vt:lpstr>Table 4.2(a) Arithmetic Modulo 8</vt:lpstr>
      <vt:lpstr>Table 4.2(b) Multiplication Modulo 8</vt:lpstr>
      <vt:lpstr>Linear congruence</vt:lpstr>
      <vt:lpstr>Linear congruence</vt:lpstr>
      <vt:lpstr>Linear congruence</vt:lpstr>
      <vt:lpstr>Table 4.2(c)  Additive and Multiplicative Inverses Modulo 8</vt:lpstr>
      <vt:lpstr>Table 4.3 Properties of Modular Arithmetic for Integers in Zn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Arighmetic</dc:title>
  <dc:subject>Lecture Overheads - Ch2</dc:subject>
  <dc:creator>Dr. Sultan Almuhammadi</dc:creator>
  <cp:lastModifiedBy>Sultan Ahmad Al-Muhammadi</cp:lastModifiedBy>
  <cp:revision>113</cp:revision>
  <cp:lastPrinted>2009-08-06T03:57:36Z</cp:lastPrinted>
  <dcterms:created xsi:type="dcterms:W3CDTF">2013-02-04T18:58:23Z</dcterms:created>
  <dcterms:modified xsi:type="dcterms:W3CDTF">2021-02-01T06:51:47Z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0x010100B8D80A0EA57A7747A10508C03AE9B5FD</vt:lpwstr>
  </property>
</Properties>
</file>